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6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CB207F7-7FFC-471A-8B22-28B5B5E1BD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67892" y="1394715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1850E3F-88F8-4945-80AA-A3172E1870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7892" y="2738061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0DA742A-7330-4B54-ADA7-CB0A0FCFED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67892" y="4081407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9A153BF-6113-4B0F-8F75-DE3B8C439B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18628" y="4175584"/>
            <a:ext cx="1749656" cy="1776585"/>
          </a:xfrm>
          <a:custGeom>
            <a:avLst/>
            <a:gdLst>
              <a:gd name="connsiteX0" fmla="*/ 97998 w 1749656"/>
              <a:gd name="connsiteY0" fmla="*/ 0 h 1776585"/>
              <a:gd name="connsiteX1" fmla="*/ 1651658 w 1749656"/>
              <a:gd name="connsiteY1" fmla="*/ 0 h 1776585"/>
              <a:gd name="connsiteX2" fmla="*/ 1749656 w 1749656"/>
              <a:gd name="connsiteY2" fmla="*/ 97998 h 1776585"/>
              <a:gd name="connsiteX3" fmla="*/ 1749656 w 1749656"/>
              <a:gd name="connsiteY3" fmla="*/ 1678587 h 1776585"/>
              <a:gd name="connsiteX4" fmla="*/ 1651658 w 1749656"/>
              <a:gd name="connsiteY4" fmla="*/ 1776585 h 1776585"/>
              <a:gd name="connsiteX5" fmla="*/ 97998 w 1749656"/>
              <a:gd name="connsiteY5" fmla="*/ 1776585 h 1776585"/>
              <a:gd name="connsiteX6" fmla="*/ 0 w 1749656"/>
              <a:gd name="connsiteY6" fmla="*/ 1678587 h 1776585"/>
              <a:gd name="connsiteX7" fmla="*/ 0 w 1749656"/>
              <a:gd name="connsiteY7" fmla="*/ 97998 h 1776585"/>
              <a:gd name="connsiteX8" fmla="*/ 97998 w 1749656"/>
              <a:gd name="connsiteY8" fmla="*/ 0 h 1776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9656" h="1776585">
                <a:moveTo>
                  <a:pt x="97998" y="0"/>
                </a:moveTo>
                <a:lnTo>
                  <a:pt x="1651658" y="0"/>
                </a:lnTo>
                <a:cubicBezTo>
                  <a:pt x="1705781" y="0"/>
                  <a:pt x="1749656" y="43875"/>
                  <a:pt x="1749656" y="97998"/>
                </a:cubicBezTo>
                <a:lnTo>
                  <a:pt x="1749656" y="1678587"/>
                </a:lnTo>
                <a:cubicBezTo>
                  <a:pt x="1749656" y="1732710"/>
                  <a:pt x="1705781" y="1776585"/>
                  <a:pt x="1651658" y="1776585"/>
                </a:cubicBezTo>
                <a:lnTo>
                  <a:pt x="97998" y="1776585"/>
                </a:lnTo>
                <a:cubicBezTo>
                  <a:pt x="43875" y="1776585"/>
                  <a:pt x="0" y="1732710"/>
                  <a:pt x="0" y="1678587"/>
                </a:cubicBezTo>
                <a:lnTo>
                  <a:pt x="0" y="97998"/>
                </a:lnTo>
                <a:cubicBezTo>
                  <a:pt x="0" y="43875"/>
                  <a:pt x="43875" y="0"/>
                  <a:pt x="9799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FAC49F3-9558-4698-8C42-6BACF5EF5A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2796" y="1703219"/>
            <a:ext cx="3121814" cy="3451562"/>
          </a:xfrm>
          <a:custGeom>
            <a:avLst/>
            <a:gdLst>
              <a:gd name="connsiteX0" fmla="*/ 49780 w 3121814"/>
              <a:gd name="connsiteY0" fmla="*/ 0 h 3451562"/>
              <a:gd name="connsiteX1" fmla="*/ 3121814 w 3121814"/>
              <a:gd name="connsiteY1" fmla="*/ 0 h 3451562"/>
              <a:gd name="connsiteX2" fmla="*/ 3121814 w 3121814"/>
              <a:gd name="connsiteY2" fmla="*/ 3451562 h 3451562"/>
              <a:gd name="connsiteX3" fmla="*/ 49780 w 3121814"/>
              <a:gd name="connsiteY3" fmla="*/ 3451562 h 3451562"/>
              <a:gd name="connsiteX4" fmla="*/ 0 w 3121814"/>
              <a:gd name="connsiteY4" fmla="*/ 3407313 h 3451562"/>
              <a:gd name="connsiteX5" fmla="*/ 0 w 3121814"/>
              <a:gd name="connsiteY5" fmla="*/ 44249 h 3451562"/>
              <a:gd name="connsiteX6" fmla="*/ 49780 w 3121814"/>
              <a:gd name="connsiteY6" fmla="*/ 0 h 34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4" h="3451562">
                <a:moveTo>
                  <a:pt x="49780" y="0"/>
                </a:moveTo>
                <a:lnTo>
                  <a:pt x="3121814" y="0"/>
                </a:lnTo>
                <a:lnTo>
                  <a:pt x="3121814" y="3451562"/>
                </a:lnTo>
                <a:lnTo>
                  <a:pt x="49780" y="3451562"/>
                </a:lnTo>
                <a:cubicBezTo>
                  <a:pt x="22287" y="3451562"/>
                  <a:pt x="0" y="3431751"/>
                  <a:pt x="0" y="3407313"/>
                </a:cubicBezTo>
                <a:lnTo>
                  <a:pt x="0" y="44249"/>
                </a:lnTo>
                <a:cubicBezTo>
                  <a:pt x="0" y="19811"/>
                  <a:pt x="22287" y="0"/>
                  <a:pt x="4978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3B1FBA-1B9C-4CCB-8405-CA5734F64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7496" y="1092200"/>
            <a:ext cx="3904504" cy="4673600"/>
          </a:xfrm>
          <a:custGeom>
            <a:avLst/>
            <a:gdLst>
              <a:gd name="connsiteX0" fmla="*/ 59916 w 3904504"/>
              <a:gd name="connsiteY0" fmla="*/ 0 h 4673600"/>
              <a:gd name="connsiteX1" fmla="*/ 3904504 w 3904504"/>
              <a:gd name="connsiteY1" fmla="*/ 0 h 4673600"/>
              <a:gd name="connsiteX2" fmla="*/ 3904504 w 3904504"/>
              <a:gd name="connsiteY2" fmla="*/ 4673600 h 4673600"/>
              <a:gd name="connsiteX3" fmla="*/ 59916 w 3904504"/>
              <a:gd name="connsiteY3" fmla="*/ 4673600 h 4673600"/>
              <a:gd name="connsiteX4" fmla="*/ 0 w 3904504"/>
              <a:gd name="connsiteY4" fmla="*/ 4613684 h 4673600"/>
              <a:gd name="connsiteX5" fmla="*/ 0 w 3904504"/>
              <a:gd name="connsiteY5" fmla="*/ 59916 h 4673600"/>
              <a:gd name="connsiteX6" fmla="*/ 59916 w 3904504"/>
              <a:gd name="connsiteY6" fmla="*/ 0 h 467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4504" h="4673600">
                <a:moveTo>
                  <a:pt x="59916" y="0"/>
                </a:moveTo>
                <a:lnTo>
                  <a:pt x="3904504" y="0"/>
                </a:lnTo>
                <a:lnTo>
                  <a:pt x="3904504" y="4673600"/>
                </a:lnTo>
                <a:lnTo>
                  <a:pt x="59916" y="4673600"/>
                </a:lnTo>
                <a:cubicBezTo>
                  <a:pt x="26825" y="4673600"/>
                  <a:pt x="0" y="4646775"/>
                  <a:pt x="0" y="4613684"/>
                </a:cubicBezTo>
                <a:lnTo>
                  <a:pt x="0" y="59916"/>
                </a:lnTo>
                <a:cubicBezTo>
                  <a:pt x="0" y="26825"/>
                  <a:pt x="26825" y="0"/>
                  <a:pt x="5991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09" y="1693473"/>
            <a:ext cx="5316993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1066B7-9FF4-48FB-8794-5F16BBB038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1637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72A42BB-0CE3-4BA7-B115-232BE4C430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84021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5B0E40E-1ACE-4C34-910D-5AFFF6AD3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66850" y="2396864"/>
            <a:ext cx="4511675" cy="282257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06661" y="1627524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7250" y="139279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64412A-567D-4771-8386-F2C342CA1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38400" y="3616657"/>
            <a:ext cx="3657600" cy="3241343"/>
          </a:xfrm>
          <a:custGeom>
            <a:avLst/>
            <a:gdLst>
              <a:gd name="connsiteX0" fmla="*/ 77358 w 3657600"/>
              <a:gd name="connsiteY0" fmla="*/ 0 h 3241343"/>
              <a:gd name="connsiteX1" fmla="*/ 3580242 w 3657600"/>
              <a:gd name="connsiteY1" fmla="*/ 0 h 3241343"/>
              <a:gd name="connsiteX2" fmla="*/ 3657600 w 3657600"/>
              <a:gd name="connsiteY2" fmla="*/ 77358 h 3241343"/>
              <a:gd name="connsiteX3" fmla="*/ 3657600 w 3657600"/>
              <a:gd name="connsiteY3" fmla="*/ 3241343 h 3241343"/>
              <a:gd name="connsiteX4" fmla="*/ 0 w 3657600"/>
              <a:gd name="connsiteY4" fmla="*/ 3241343 h 3241343"/>
              <a:gd name="connsiteX5" fmla="*/ 0 w 3657600"/>
              <a:gd name="connsiteY5" fmla="*/ 77358 h 3241343"/>
              <a:gd name="connsiteX6" fmla="*/ 77358 w 3657600"/>
              <a:gd name="connsiteY6" fmla="*/ 0 h 324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3241343">
                <a:moveTo>
                  <a:pt x="77358" y="0"/>
                </a:moveTo>
                <a:lnTo>
                  <a:pt x="3580242" y="0"/>
                </a:lnTo>
                <a:cubicBezTo>
                  <a:pt x="3622966" y="0"/>
                  <a:pt x="3657600" y="34634"/>
                  <a:pt x="3657600" y="77358"/>
                </a:cubicBezTo>
                <a:lnTo>
                  <a:pt x="3657600" y="3241343"/>
                </a:lnTo>
                <a:lnTo>
                  <a:pt x="0" y="3241343"/>
                </a:lnTo>
                <a:lnTo>
                  <a:pt x="0" y="77358"/>
                </a:lnTo>
                <a:cubicBezTo>
                  <a:pt x="0" y="34634"/>
                  <a:pt x="34634" y="0"/>
                  <a:pt x="7735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6C7F404-744D-44B2-A9D3-3830201C08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93560" y="2861006"/>
            <a:ext cx="3330853" cy="3330853"/>
          </a:xfrm>
          <a:custGeom>
            <a:avLst/>
            <a:gdLst>
              <a:gd name="connsiteX0" fmla="*/ 70448 w 3330853"/>
              <a:gd name="connsiteY0" fmla="*/ 0 h 3330853"/>
              <a:gd name="connsiteX1" fmla="*/ 3260405 w 3330853"/>
              <a:gd name="connsiteY1" fmla="*/ 0 h 3330853"/>
              <a:gd name="connsiteX2" fmla="*/ 3330853 w 3330853"/>
              <a:gd name="connsiteY2" fmla="*/ 70448 h 3330853"/>
              <a:gd name="connsiteX3" fmla="*/ 3330853 w 3330853"/>
              <a:gd name="connsiteY3" fmla="*/ 3260405 h 3330853"/>
              <a:gd name="connsiteX4" fmla="*/ 3260405 w 3330853"/>
              <a:gd name="connsiteY4" fmla="*/ 3330853 h 3330853"/>
              <a:gd name="connsiteX5" fmla="*/ 70448 w 3330853"/>
              <a:gd name="connsiteY5" fmla="*/ 3330853 h 3330853"/>
              <a:gd name="connsiteX6" fmla="*/ 0 w 3330853"/>
              <a:gd name="connsiteY6" fmla="*/ 3260405 h 3330853"/>
              <a:gd name="connsiteX7" fmla="*/ 0 w 3330853"/>
              <a:gd name="connsiteY7" fmla="*/ 70448 h 3330853"/>
              <a:gd name="connsiteX8" fmla="*/ 70448 w 3330853"/>
              <a:gd name="connsiteY8" fmla="*/ 0 h 333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0853" h="3330853">
                <a:moveTo>
                  <a:pt x="70448" y="0"/>
                </a:moveTo>
                <a:lnTo>
                  <a:pt x="3260405" y="0"/>
                </a:lnTo>
                <a:cubicBezTo>
                  <a:pt x="3299312" y="0"/>
                  <a:pt x="3330853" y="31541"/>
                  <a:pt x="3330853" y="70448"/>
                </a:cubicBezTo>
                <a:lnTo>
                  <a:pt x="3330853" y="3260405"/>
                </a:lnTo>
                <a:cubicBezTo>
                  <a:pt x="3330853" y="3299312"/>
                  <a:pt x="3299312" y="3330853"/>
                  <a:pt x="3260405" y="3330853"/>
                </a:cubicBezTo>
                <a:lnTo>
                  <a:pt x="70448" y="3330853"/>
                </a:lnTo>
                <a:cubicBezTo>
                  <a:pt x="31541" y="3330853"/>
                  <a:pt x="0" y="3299312"/>
                  <a:pt x="0" y="3260405"/>
                </a:cubicBezTo>
                <a:lnTo>
                  <a:pt x="0" y="70448"/>
                </a:lnTo>
                <a:cubicBezTo>
                  <a:pt x="0" y="31541"/>
                  <a:pt x="31541" y="0"/>
                  <a:pt x="7044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DCACFD0-C318-4650-B6E9-6AEF94F0EF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25936" y="0"/>
            <a:ext cx="2648071" cy="1917422"/>
          </a:xfrm>
          <a:custGeom>
            <a:avLst/>
            <a:gdLst>
              <a:gd name="connsiteX0" fmla="*/ 0 w 2648071"/>
              <a:gd name="connsiteY0" fmla="*/ 0 h 1917422"/>
              <a:gd name="connsiteX1" fmla="*/ 2648071 w 2648071"/>
              <a:gd name="connsiteY1" fmla="*/ 0 h 1917422"/>
              <a:gd name="connsiteX2" fmla="*/ 2648071 w 2648071"/>
              <a:gd name="connsiteY2" fmla="*/ 1861415 h 1917422"/>
              <a:gd name="connsiteX3" fmla="*/ 2592064 w 2648071"/>
              <a:gd name="connsiteY3" fmla="*/ 1917422 h 1917422"/>
              <a:gd name="connsiteX4" fmla="*/ 56007 w 2648071"/>
              <a:gd name="connsiteY4" fmla="*/ 1917422 h 1917422"/>
              <a:gd name="connsiteX5" fmla="*/ 0 w 2648071"/>
              <a:gd name="connsiteY5" fmla="*/ 1861415 h 1917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8071" h="1917422">
                <a:moveTo>
                  <a:pt x="0" y="0"/>
                </a:moveTo>
                <a:lnTo>
                  <a:pt x="2648071" y="0"/>
                </a:lnTo>
                <a:lnTo>
                  <a:pt x="2648071" y="1861415"/>
                </a:lnTo>
                <a:cubicBezTo>
                  <a:pt x="2648071" y="1892347"/>
                  <a:pt x="2622996" y="1917422"/>
                  <a:pt x="2592064" y="1917422"/>
                </a:cubicBezTo>
                <a:lnTo>
                  <a:pt x="56007" y="1917422"/>
                </a:lnTo>
                <a:cubicBezTo>
                  <a:pt x="25075" y="1917422"/>
                  <a:pt x="0" y="1892347"/>
                  <a:pt x="0" y="1861415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4FA2F1-8A0D-439E-9E7C-36767884C1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0676" y="3429000"/>
            <a:ext cx="6791325" cy="3429000"/>
          </a:xfrm>
          <a:custGeom>
            <a:avLst/>
            <a:gdLst>
              <a:gd name="connsiteX0" fmla="*/ 32570 w 6791325"/>
              <a:gd name="connsiteY0" fmla="*/ 0 h 3429000"/>
              <a:gd name="connsiteX1" fmla="*/ 6758755 w 6791325"/>
              <a:gd name="connsiteY1" fmla="*/ 0 h 3429000"/>
              <a:gd name="connsiteX2" fmla="*/ 6791325 w 6791325"/>
              <a:gd name="connsiteY2" fmla="*/ 32570 h 3429000"/>
              <a:gd name="connsiteX3" fmla="*/ 6791325 w 6791325"/>
              <a:gd name="connsiteY3" fmla="*/ 3429000 h 3429000"/>
              <a:gd name="connsiteX4" fmla="*/ 0 w 6791325"/>
              <a:gd name="connsiteY4" fmla="*/ 3429000 h 3429000"/>
              <a:gd name="connsiteX5" fmla="*/ 0 w 6791325"/>
              <a:gd name="connsiteY5" fmla="*/ 32570 h 3429000"/>
              <a:gd name="connsiteX6" fmla="*/ 32570 w 6791325"/>
              <a:gd name="connsiteY6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91325" h="3429000">
                <a:moveTo>
                  <a:pt x="32570" y="0"/>
                </a:moveTo>
                <a:lnTo>
                  <a:pt x="6758755" y="0"/>
                </a:lnTo>
                <a:cubicBezTo>
                  <a:pt x="6776743" y="0"/>
                  <a:pt x="6791325" y="14582"/>
                  <a:pt x="6791325" y="32570"/>
                </a:cubicBezTo>
                <a:lnTo>
                  <a:pt x="6791325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4582" y="0"/>
                  <a:pt x="3257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0670" y="1637572"/>
            <a:ext cx="5331329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01260" y="136988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CCD07DF-A09F-4264-8D50-B53B1176C5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99121" y="1197407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3E3841D-73A4-4DFD-B52A-FB0D65D997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0879" y="3519165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80312" y="1556999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20901" y="13222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icture Placeholder 241">
            <a:extLst>
              <a:ext uri="{FF2B5EF4-FFF2-40B4-BE49-F238E27FC236}">
                <a16:creationId xmlns:a16="http://schemas.microsoft.com/office/drawing/2014/main" id="{D4F8CFC7-829B-43FC-8282-590B0AD02D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678719" y="2986653"/>
            <a:ext cx="2066997" cy="2168128"/>
          </a:xfrm>
          <a:custGeom>
            <a:avLst/>
            <a:gdLst>
              <a:gd name="connsiteX0" fmla="*/ 1323770 w 2066997"/>
              <a:gd name="connsiteY0" fmla="*/ 2054789 h 2168128"/>
              <a:gd name="connsiteX1" fmla="*/ 1328699 w 2066997"/>
              <a:gd name="connsiteY1" fmla="*/ 2055651 h 2168128"/>
              <a:gd name="connsiteX2" fmla="*/ 1342247 w 2066997"/>
              <a:gd name="connsiteY2" fmla="*/ 2059029 h 2168128"/>
              <a:gd name="connsiteX3" fmla="*/ 1346556 w 2066997"/>
              <a:gd name="connsiteY3" fmla="*/ 2067853 h 2168128"/>
              <a:gd name="connsiteX4" fmla="*/ 1340937 w 2066997"/>
              <a:gd name="connsiteY4" fmla="*/ 2080469 h 2168128"/>
              <a:gd name="connsiteX5" fmla="*/ 1338523 w 2066997"/>
              <a:gd name="connsiteY5" fmla="*/ 2088501 h 2168128"/>
              <a:gd name="connsiteX6" fmla="*/ 1334801 w 2066997"/>
              <a:gd name="connsiteY6" fmla="*/ 2079435 h 2168128"/>
              <a:gd name="connsiteX7" fmla="*/ 1332250 w 2066997"/>
              <a:gd name="connsiteY7" fmla="*/ 2071473 h 2168128"/>
              <a:gd name="connsiteX8" fmla="*/ 1328699 w 2066997"/>
              <a:gd name="connsiteY8" fmla="*/ 2077953 h 2168128"/>
              <a:gd name="connsiteX9" fmla="*/ 1322564 w 2066997"/>
              <a:gd name="connsiteY9" fmla="*/ 2093430 h 2168128"/>
              <a:gd name="connsiteX10" fmla="*/ 1319668 w 2066997"/>
              <a:gd name="connsiteY10" fmla="*/ 2101255 h 2168128"/>
              <a:gd name="connsiteX11" fmla="*/ 1316497 w 2066997"/>
              <a:gd name="connsiteY11" fmla="*/ 2093879 h 2168128"/>
              <a:gd name="connsiteX12" fmla="*/ 1316497 w 2066997"/>
              <a:gd name="connsiteY12" fmla="*/ 2090880 h 2168128"/>
              <a:gd name="connsiteX13" fmla="*/ 1323770 w 2066997"/>
              <a:gd name="connsiteY13" fmla="*/ 2054789 h 2168128"/>
              <a:gd name="connsiteX14" fmla="*/ 1002813 w 2066997"/>
              <a:gd name="connsiteY14" fmla="*/ 2016423 h 2168128"/>
              <a:gd name="connsiteX15" fmla="*/ 1010431 w 2066997"/>
              <a:gd name="connsiteY15" fmla="*/ 2018180 h 2168128"/>
              <a:gd name="connsiteX16" fmla="*/ 1016498 w 2066997"/>
              <a:gd name="connsiteY16" fmla="*/ 2030280 h 2168128"/>
              <a:gd name="connsiteX17" fmla="*/ 1011121 w 2066997"/>
              <a:gd name="connsiteY17" fmla="*/ 2036932 h 2168128"/>
              <a:gd name="connsiteX18" fmla="*/ 999883 w 2066997"/>
              <a:gd name="connsiteY18" fmla="*/ 2023455 h 2168128"/>
              <a:gd name="connsiteX19" fmla="*/ 1002813 w 2066997"/>
              <a:gd name="connsiteY19" fmla="*/ 2016423 h 2168128"/>
              <a:gd name="connsiteX20" fmla="*/ 1124219 w 2066997"/>
              <a:gd name="connsiteY20" fmla="*/ 2009977 h 2168128"/>
              <a:gd name="connsiteX21" fmla="*/ 1127080 w 2066997"/>
              <a:gd name="connsiteY21" fmla="*/ 2013527 h 2168128"/>
              <a:gd name="connsiteX22" fmla="*/ 1125150 w 2066997"/>
              <a:gd name="connsiteY22" fmla="*/ 2015423 h 2168128"/>
              <a:gd name="connsiteX23" fmla="*/ 1121496 w 2066997"/>
              <a:gd name="connsiteY23" fmla="*/ 2012701 h 2168128"/>
              <a:gd name="connsiteX24" fmla="*/ 1124219 w 2066997"/>
              <a:gd name="connsiteY24" fmla="*/ 2009977 h 2168128"/>
              <a:gd name="connsiteX25" fmla="*/ 1088852 w 2066997"/>
              <a:gd name="connsiteY25" fmla="*/ 2004772 h 2168128"/>
              <a:gd name="connsiteX26" fmla="*/ 1084923 w 2066997"/>
              <a:gd name="connsiteY26" fmla="*/ 2006944 h 2168128"/>
              <a:gd name="connsiteX27" fmla="*/ 1086922 w 2066997"/>
              <a:gd name="connsiteY27" fmla="*/ 2008840 h 2168128"/>
              <a:gd name="connsiteX28" fmla="*/ 1091024 w 2066997"/>
              <a:gd name="connsiteY28" fmla="*/ 2006944 h 2168128"/>
              <a:gd name="connsiteX29" fmla="*/ 1088852 w 2066997"/>
              <a:gd name="connsiteY29" fmla="*/ 2004772 h 2168128"/>
              <a:gd name="connsiteX30" fmla="*/ 1113568 w 2066997"/>
              <a:gd name="connsiteY30" fmla="*/ 1999049 h 2168128"/>
              <a:gd name="connsiteX31" fmla="*/ 1121462 w 2066997"/>
              <a:gd name="connsiteY31" fmla="*/ 2010010 h 2168128"/>
              <a:gd name="connsiteX32" fmla="*/ 1113086 w 2066997"/>
              <a:gd name="connsiteY32" fmla="*/ 2009976 h 2168128"/>
              <a:gd name="connsiteX33" fmla="*/ 1109569 w 2066997"/>
              <a:gd name="connsiteY33" fmla="*/ 2003255 h 2168128"/>
              <a:gd name="connsiteX34" fmla="*/ 1113568 w 2066997"/>
              <a:gd name="connsiteY34" fmla="*/ 1999049 h 2168128"/>
              <a:gd name="connsiteX35" fmla="*/ 1837555 w 2066997"/>
              <a:gd name="connsiteY35" fmla="*/ 1997774 h 2168128"/>
              <a:gd name="connsiteX36" fmla="*/ 1839727 w 2066997"/>
              <a:gd name="connsiteY36" fmla="*/ 2001704 h 2168128"/>
              <a:gd name="connsiteX37" fmla="*/ 1837555 w 2066997"/>
              <a:gd name="connsiteY37" fmla="*/ 2003875 h 2168128"/>
              <a:gd name="connsiteX38" fmla="*/ 1835660 w 2066997"/>
              <a:gd name="connsiteY38" fmla="*/ 1999774 h 2168128"/>
              <a:gd name="connsiteX39" fmla="*/ 1837555 w 2066997"/>
              <a:gd name="connsiteY39" fmla="*/ 1997774 h 2168128"/>
              <a:gd name="connsiteX40" fmla="*/ 1075753 w 2066997"/>
              <a:gd name="connsiteY40" fmla="*/ 1991708 h 2168128"/>
              <a:gd name="connsiteX41" fmla="*/ 1073858 w 2066997"/>
              <a:gd name="connsiteY41" fmla="*/ 1995809 h 2168128"/>
              <a:gd name="connsiteX42" fmla="*/ 1075753 w 2066997"/>
              <a:gd name="connsiteY42" fmla="*/ 1997809 h 2168128"/>
              <a:gd name="connsiteX43" fmla="*/ 1077925 w 2066997"/>
              <a:gd name="connsiteY43" fmla="*/ 1993879 h 2168128"/>
              <a:gd name="connsiteX44" fmla="*/ 1075753 w 2066997"/>
              <a:gd name="connsiteY44" fmla="*/ 1991708 h 2168128"/>
              <a:gd name="connsiteX45" fmla="*/ 873272 w 2066997"/>
              <a:gd name="connsiteY45" fmla="*/ 1977092 h 2168128"/>
              <a:gd name="connsiteX46" fmla="*/ 895471 w 2066997"/>
              <a:gd name="connsiteY46" fmla="*/ 2004531 h 2168128"/>
              <a:gd name="connsiteX47" fmla="*/ 887095 w 2066997"/>
              <a:gd name="connsiteY47" fmla="*/ 2015286 h 2168128"/>
              <a:gd name="connsiteX48" fmla="*/ 877582 w 2066997"/>
              <a:gd name="connsiteY48" fmla="*/ 2008978 h 2168128"/>
              <a:gd name="connsiteX49" fmla="*/ 874927 w 2066997"/>
              <a:gd name="connsiteY49" fmla="*/ 2004117 h 2168128"/>
              <a:gd name="connsiteX50" fmla="*/ 871790 w 2066997"/>
              <a:gd name="connsiteY50" fmla="*/ 2008254 h 2168128"/>
              <a:gd name="connsiteX51" fmla="*/ 871515 w 2066997"/>
              <a:gd name="connsiteY51" fmla="*/ 2029316 h 2168128"/>
              <a:gd name="connsiteX52" fmla="*/ 868791 w 2066997"/>
              <a:gd name="connsiteY52" fmla="*/ 2034142 h 2168128"/>
              <a:gd name="connsiteX53" fmla="*/ 865689 w 2066997"/>
              <a:gd name="connsiteY53" fmla="*/ 2029798 h 2168128"/>
              <a:gd name="connsiteX54" fmla="*/ 865620 w 2066997"/>
              <a:gd name="connsiteY54" fmla="*/ 1983745 h 2168128"/>
              <a:gd name="connsiteX55" fmla="*/ 873272 w 2066997"/>
              <a:gd name="connsiteY55" fmla="*/ 1977092 h 2168128"/>
              <a:gd name="connsiteX56" fmla="*/ 984923 w 2066997"/>
              <a:gd name="connsiteY56" fmla="*/ 1966475 h 2168128"/>
              <a:gd name="connsiteX57" fmla="*/ 981545 w 2066997"/>
              <a:gd name="connsiteY57" fmla="*/ 1971921 h 2168128"/>
              <a:gd name="connsiteX58" fmla="*/ 984372 w 2066997"/>
              <a:gd name="connsiteY58" fmla="*/ 1979505 h 2168128"/>
              <a:gd name="connsiteX59" fmla="*/ 987233 w 2066997"/>
              <a:gd name="connsiteY59" fmla="*/ 1974886 h 2168128"/>
              <a:gd name="connsiteX60" fmla="*/ 984923 w 2066997"/>
              <a:gd name="connsiteY60" fmla="*/ 1966475 h 2168128"/>
              <a:gd name="connsiteX61" fmla="*/ 978270 w 2066997"/>
              <a:gd name="connsiteY61" fmla="*/ 1949033 h 2168128"/>
              <a:gd name="connsiteX62" fmla="*/ 975444 w 2066997"/>
              <a:gd name="connsiteY62" fmla="*/ 1953617 h 2168128"/>
              <a:gd name="connsiteX63" fmla="*/ 978270 w 2066997"/>
              <a:gd name="connsiteY63" fmla="*/ 1961201 h 2168128"/>
              <a:gd name="connsiteX64" fmla="*/ 981786 w 2066997"/>
              <a:gd name="connsiteY64" fmla="*/ 1955893 h 2168128"/>
              <a:gd name="connsiteX65" fmla="*/ 978270 w 2066997"/>
              <a:gd name="connsiteY65" fmla="*/ 1949033 h 2168128"/>
              <a:gd name="connsiteX66" fmla="*/ 1050481 w 2066997"/>
              <a:gd name="connsiteY66" fmla="*/ 1944666 h 2168128"/>
              <a:gd name="connsiteX67" fmla="*/ 1050483 w 2066997"/>
              <a:gd name="connsiteY67" fmla="*/ 1944667 h 2168128"/>
              <a:gd name="connsiteX68" fmla="*/ 1049388 w 2066997"/>
              <a:gd name="connsiteY68" fmla="*/ 1949369 h 2168128"/>
              <a:gd name="connsiteX69" fmla="*/ 1048522 w 2066997"/>
              <a:gd name="connsiteY69" fmla="*/ 1948757 h 2168128"/>
              <a:gd name="connsiteX70" fmla="*/ 722325 w 2066997"/>
              <a:gd name="connsiteY70" fmla="*/ 1936865 h 2168128"/>
              <a:gd name="connsiteX71" fmla="*/ 725841 w 2066997"/>
              <a:gd name="connsiteY71" fmla="*/ 1943690 h 2168128"/>
              <a:gd name="connsiteX72" fmla="*/ 722325 w 2066997"/>
              <a:gd name="connsiteY72" fmla="*/ 1949034 h 2168128"/>
              <a:gd name="connsiteX73" fmla="*/ 719499 w 2066997"/>
              <a:gd name="connsiteY73" fmla="*/ 1941450 h 2168128"/>
              <a:gd name="connsiteX74" fmla="*/ 722325 w 2066997"/>
              <a:gd name="connsiteY74" fmla="*/ 1936865 h 2168128"/>
              <a:gd name="connsiteX75" fmla="*/ 1275683 w 2066997"/>
              <a:gd name="connsiteY75" fmla="*/ 1923421 h 2168128"/>
              <a:gd name="connsiteX76" fmla="*/ 1276752 w 2066997"/>
              <a:gd name="connsiteY76" fmla="*/ 1928609 h 2168128"/>
              <a:gd name="connsiteX77" fmla="*/ 1273856 w 2066997"/>
              <a:gd name="connsiteY77" fmla="*/ 1930764 h 2168128"/>
              <a:gd name="connsiteX78" fmla="*/ 1273926 w 2066997"/>
              <a:gd name="connsiteY78" fmla="*/ 1925110 h 2168128"/>
              <a:gd name="connsiteX79" fmla="*/ 1275683 w 2066997"/>
              <a:gd name="connsiteY79" fmla="*/ 1923421 h 2168128"/>
              <a:gd name="connsiteX80" fmla="*/ 735356 w 2066997"/>
              <a:gd name="connsiteY80" fmla="*/ 1919457 h 2168128"/>
              <a:gd name="connsiteX81" fmla="*/ 737527 w 2066997"/>
              <a:gd name="connsiteY81" fmla="*/ 1921629 h 2168128"/>
              <a:gd name="connsiteX82" fmla="*/ 733425 w 2066997"/>
              <a:gd name="connsiteY82" fmla="*/ 1923525 h 2168128"/>
              <a:gd name="connsiteX83" fmla="*/ 731426 w 2066997"/>
              <a:gd name="connsiteY83" fmla="*/ 1921629 h 2168128"/>
              <a:gd name="connsiteX84" fmla="*/ 735356 w 2066997"/>
              <a:gd name="connsiteY84" fmla="*/ 1919457 h 2168128"/>
              <a:gd name="connsiteX85" fmla="*/ 862208 w 2066997"/>
              <a:gd name="connsiteY85" fmla="*/ 1912735 h 2168128"/>
              <a:gd name="connsiteX86" fmla="*/ 859484 w 2066997"/>
              <a:gd name="connsiteY86" fmla="*/ 1917458 h 2168128"/>
              <a:gd name="connsiteX87" fmla="*/ 868929 w 2066997"/>
              <a:gd name="connsiteY87" fmla="*/ 1936727 h 2168128"/>
              <a:gd name="connsiteX88" fmla="*/ 874582 w 2066997"/>
              <a:gd name="connsiteY88" fmla="*/ 1936658 h 2168128"/>
              <a:gd name="connsiteX89" fmla="*/ 878926 w 2066997"/>
              <a:gd name="connsiteY89" fmla="*/ 1930350 h 2168128"/>
              <a:gd name="connsiteX90" fmla="*/ 862208 w 2066997"/>
              <a:gd name="connsiteY90" fmla="*/ 1912735 h 2168128"/>
              <a:gd name="connsiteX91" fmla="*/ 1219432 w 2066997"/>
              <a:gd name="connsiteY91" fmla="*/ 1912011 h 2168128"/>
              <a:gd name="connsiteX92" fmla="*/ 1213119 w 2066997"/>
              <a:gd name="connsiteY92" fmla="*/ 1917216 h 2168128"/>
              <a:gd name="connsiteX93" fmla="*/ 1216153 w 2066997"/>
              <a:gd name="connsiteY93" fmla="*/ 1924283 h 2168128"/>
              <a:gd name="connsiteX94" fmla="*/ 1233319 w 2066997"/>
              <a:gd name="connsiteY94" fmla="*/ 1922077 h 2168128"/>
              <a:gd name="connsiteX95" fmla="*/ 1227942 w 2066997"/>
              <a:gd name="connsiteY95" fmla="*/ 1912804 h 2168128"/>
              <a:gd name="connsiteX96" fmla="*/ 1219432 w 2066997"/>
              <a:gd name="connsiteY96" fmla="*/ 1912011 h 2168128"/>
              <a:gd name="connsiteX97" fmla="*/ 708261 w 2066997"/>
              <a:gd name="connsiteY97" fmla="*/ 1900602 h 2168128"/>
              <a:gd name="connsiteX98" fmla="*/ 718706 w 2066997"/>
              <a:gd name="connsiteY98" fmla="*/ 1921491 h 2168128"/>
              <a:gd name="connsiteX99" fmla="*/ 708985 w 2066997"/>
              <a:gd name="connsiteY99" fmla="*/ 1924524 h 2168128"/>
              <a:gd name="connsiteX100" fmla="*/ 697576 w 2066997"/>
              <a:gd name="connsiteY100" fmla="*/ 1914287 h 2168128"/>
              <a:gd name="connsiteX101" fmla="*/ 708261 w 2066997"/>
              <a:gd name="connsiteY101" fmla="*/ 1900602 h 2168128"/>
              <a:gd name="connsiteX102" fmla="*/ 1002848 w 2066997"/>
              <a:gd name="connsiteY102" fmla="*/ 1894397 h 2168128"/>
              <a:gd name="connsiteX103" fmla="*/ 1000538 w 2066997"/>
              <a:gd name="connsiteY103" fmla="*/ 1898223 h 2168128"/>
              <a:gd name="connsiteX104" fmla="*/ 1008501 w 2066997"/>
              <a:gd name="connsiteY104" fmla="*/ 1900084 h 2168128"/>
              <a:gd name="connsiteX105" fmla="*/ 1011535 w 2066997"/>
              <a:gd name="connsiteY105" fmla="*/ 1895431 h 2168128"/>
              <a:gd name="connsiteX106" fmla="*/ 1002848 w 2066997"/>
              <a:gd name="connsiteY106" fmla="*/ 1894397 h 2168128"/>
              <a:gd name="connsiteX107" fmla="*/ 1484094 w 2066997"/>
              <a:gd name="connsiteY107" fmla="*/ 1869819 h 2168128"/>
              <a:gd name="connsiteX108" fmla="*/ 1486265 w 2066997"/>
              <a:gd name="connsiteY108" fmla="*/ 1871991 h 2168128"/>
              <a:gd name="connsiteX109" fmla="*/ 1484094 w 2066997"/>
              <a:gd name="connsiteY109" fmla="*/ 1875920 h 2168128"/>
              <a:gd name="connsiteX110" fmla="*/ 1482198 w 2066997"/>
              <a:gd name="connsiteY110" fmla="*/ 1873921 h 2168128"/>
              <a:gd name="connsiteX111" fmla="*/ 1484094 w 2066997"/>
              <a:gd name="connsiteY111" fmla="*/ 1869819 h 2168128"/>
              <a:gd name="connsiteX112" fmla="*/ 766000 w 2066997"/>
              <a:gd name="connsiteY112" fmla="*/ 1858754 h 2168128"/>
              <a:gd name="connsiteX113" fmla="*/ 767999 w 2066997"/>
              <a:gd name="connsiteY113" fmla="*/ 1860650 h 2168128"/>
              <a:gd name="connsiteX114" fmla="*/ 763897 w 2066997"/>
              <a:gd name="connsiteY114" fmla="*/ 1862546 h 2168128"/>
              <a:gd name="connsiteX115" fmla="*/ 761898 w 2066997"/>
              <a:gd name="connsiteY115" fmla="*/ 1860650 h 2168128"/>
              <a:gd name="connsiteX116" fmla="*/ 766000 w 2066997"/>
              <a:gd name="connsiteY116" fmla="*/ 1858754 h 2168128"/>
              <a:gd name="connsiteX117" fmla="*/ 747731 w 2066997"/>
              <a:gd name="connsiteY117" fmla="*/ 1858754 h 2168128"/>
              <a:gd name="connsiteX118" fmla="*/ 749730 w 2066997"/>
              <a:gd name="connsiteY118" fmla="*/ 1860650 h 2168128"/>
              <a:gd name="connsiteX119" fmla="*/ 745628 w 2066997"/>
              <a:gd name="connsiteY119" fmla="*/ 1862546 h 2168128"/>
              <a:gd name="connsiteX120" fmla="*/ 743629 w 2066997"/>
              <a:gd name="connsiteY120" fmla="*/ 1860650 h 2168128"/>
              <a:gd name="connsiteX121" fmla="*/ 747731 w 2066997"/>
              <a:gd name="connsiteY121" fmla="*/ 1858754 h 2168128"/>
              <a:gd name="connsiteX122" fmla="*/ 705124 w 2066997"/>
              <a:gd name="connsiteY122" fmla="*/ 1822319 h 2168128"/>
              <a:gd name="connsiteX123" fmla="*/ 684993 w 2066997"/>
              <a:gd name="connsiteY123" fmla="*/ 1835349 h 2168128"/>
              <a:gd name="connsiteX124" fmla="*/ 697816 w 2066997"/>
              <a:gd name="connsiteY124" fmla="*/ 1839450 h 2168128"/>
              <a:gd name="connsiteX125" fmla="*/ 704332 w 2066997"/>
              <a:gd name="connsiteY125" fmla="*/ 1845724 h 2168128"/>
              <a:gd name="connsiteX126" fmla="*/ 710743 w 2066997"/>
              <a:gd name="connsiteY126" fmla="*/ 1850895 h 2168128"/>
              <a:gd name="connsiteX127" fmla="*/ 713777 w 2066997"/>
              <a:gd name="connsiteY127" fmla="*/ 1843311 h 2168128"/>
              <a:gd name="connsiteX128" fmla="*/ 711157 w 2066997"/>
              <a:gd name="connsiteY128" fmla="*/ 1828489 h 2168128"/>
              <a:gd name="connsiteX129" fmla="*/ 705124 w 2066997"/>
              <a:gd name="connsiteY129" fmla="*/ 1822319 h 2168128"/>
              <a:gd name="connsiteX130" fmla="*/ 1542004 w 2066997"/>
              <a:gd name="connsiteY130" fmla="*/ 1814976 h 2168128"/>
              <a:gd name="connsiteX131" fmla="*/ 1542004 w 2066997"/>
              <a:gd name="connsiteY131" fmla="*/ 1817665 h 2168128"/>
              <a:gd name="connsiteX132" fmla="*/ 1538385 w 2066997"/>
              <a:gd name="connsiteY132" fmla="*/ 1820492 h 2168128"/>
              <a:gd name="connsiteX133" fmla="*/ 1537385 w 2066997"/>
              <a:gd name="connsiteY133" fmla="*/ 1816803 h 2168128"/>
              <a:gd name="connsiteX134" fmla="*/ 1542004 w 2066997"/>
              <a:gd name="connsiteY134" fmla="*/ 1814976 h 2168128"/>
              <a:gd name="connsiteX135" fmla="*/ 633081 w 2066997"/>
              <a:gd name="connsiteY135" fmla="*/ 1809289 h 2168128"/>
              <a:gd name="connsiteX136" fmla="*/ 628013 w 2066997"/>
              <a:gd name="connsiteY136" fmla="*/ 1817424 h 2168128"/>
              <a:gd name="connsiteX137" fmla="*/ 626187 w 2066997"/>
              <a:gd name="connsiteY137" fmla="*/ 1831695 h 2168128"/>
              <a:gd name="connsiteX138" fmla="*/ 623601 w 2066997"/>
              <a:gd name="connsiteY138" fmla="*/ 1838072 h 2168128"/>
              <a:gd name="connsiteX139" fmla="*/ 631668 w 2066997"/>
              <a:gd name="connsiteY139" fmla="*/ 1838244 h 2168128"/>
              <a:gd name="connsiteX140" fmla="*/ 637243 w 2066997"/>
              <a:gd name="connsiteY140" fmla="*/ 1837598 h 2168128"/>
              <a:gd name="connsiteX141" fmla="*/ 640398 w 2066997"/>
              <a:gd name="connsiteY141" fmla="*/ 1840979 h 2168128"/>
              <a:gd name="connsiteX142" fmla="*/ 640543 w 2066997"/>
              <a:gd name="connsiteY142" fmla="*/ 1846017 h 2168128"/>
              <a:gd name="connsiteX143" fmla="*/ 635459 w 2066997"/>
              <a:gd name="connsiteY143" fmla="*/ 1846931 h 2168128"/>
              <a:gd name="connsiteX144" fmla="*/ 636493 w 2066997"/>
              <a:gd name="connsiteY144" fmla="*/ 1850757 h 2168128"/>
              <a:gd name="connsiteX145" fmla="*/ 640608 w 2066997"/>
              <a:gd name="connsiteY145" fmla="*/ 1848301 h 2168128"/>
              <a:gd name="connsiteX146" fmla="*/ 640543 w 2066997"/>
              <a:gd name="connsiteY146" fmla="*/ 1846017 h 2168128"/>
              <a:gd name="connsiteX147" fmla="*/ 643318 w 2066997"/>
              <a:gd name="connsiteY147" fmla="*/ 1845518 h 2168128"/>
              <a:gd name="connsiteX148" fmla="*/ 648558 w 2066997"/>
              <a:gd name="connsiteY148" fmla="*/ 1849723 h 2168128"/>
              <a:gd name="connsiteX149" fmla="*/ 640398 w 2066997"/>
              <a:gd name="connsiteY149" fmla="*/ 1840979 h 2168128"/>
              <a:gd name="connsiteX150" fmla="*/ 640147 w 2066997"/>
              <a:gd name="connsiteY150" fmla="*/ 1832247 h 2168128"/>
              <a:gd name="connsiteX151" fmla="*/ 645904 w 2066997"/>
              <a:gd name="connsiteY151" fmla="*/ 1836383 h 2168128"/>
              <a:gd name="connsiteX152" fmla="*/ 661071 w 2066997"/>
              <a:gd name="connsiteY152" fmla="*/ 1845483 h 2168128"/>
              <a:gd name="connsiteX153" fmla="*/ 671998 w 2066997"/>
              <a:gd name="connsiteY153" fmla="*/ 1847344 h 2168128"/>
              <a:gd name="connsiteX154" fmla="*/ 673342 w 2066997"/>
              <a:gd name="connsiteY154" fmla="*/ 1832419 h 2168128"/>
              <a:gd name="connsiteX155" fmla="*/ 657348 w 2066997"/>
              <a:gd name="connsiteY155" fmla="*/ 1820768 h 2168128"/>
              <a:gd name="connsiteX156" fmla="*/ 645525 w 2066997"/>
              <a:gd name="connsiteY156" fmla="*/ 1812495 h 2168128"/>
              <a:gd name="connsiteX157" fmla="*/ 633081 w 2066997"/>
              <a:gd name="connsiteY157" fmla="*/ 1809289 h 2168128"/>
              <a:gd name="connsiteX158" fmla="*/ 947798 w 2066997"/>
              <a:gd name="connsiteY158" fmla="*/ 1808875 h 2168128"/>
              <a:gd name="connsiteX159" fmla="*/ 945902 w 2066997"/>
              <a:gd name="connsiteY159" fmla="*/ 1810874 h 2168128"/>
              <a:gd name="connsiteX160" fmla="*/ 947798 w 2066997"/>
              <a:gd name="connsiteY160" fmla="*/ 1814976 h 2168128"/>
              <a:gd name="connsiteX161" fmla="*/ 949970 w 2066997"/>
              <a:gd name="connsiteY161" fmla="*/ 1812805 h 2168128"/>
              <a:gd name="connsiteX162" fmla="*/ 947798 w 2066997"/>
              <a:gd name="connsiteY162" fmla="*/ 1808875 h 2168128"/>
              <a:gd name="connsiteX163" fmla="*/ 924841 w 2066997"/>
              <a:gd name="connsiteY163" fmla="*/ 1796672 h 2168128"/>
              <a:gd name="connsiteX164" fmla="*/ 915982 w 2066997"/>
              <a:gd name="connsiteY164" fmla="*/ 1796776 h 2168128"/>
              <a:gd name="connsiteX165" fmla="*/ 908295 w 2066997"/>
              <a:gd name="connsiteY165" fmla="*/ 1799602 h 2168128"/>
              <a:gd name="connsiteX166" fmla="*/ 914362 w 2066997"/>
              <a:gd name="connsiteY166" fmla="*/ 1805842 h 2168128"/>
              <a:gd name="connsiteX167" fmla="*/ 934630 w 2066997"/>
              <a:gd name="connsiteY167" fmla="*/ 1803739 h 2168128"/>
              <a:gd name="connsiteX168" fmla="*/ 938457 w 2066997"/>
              <a:gd name="connsiteY168" fmla="*/ 1799568 h 2168128"/>
              <a:gd name="connsiteX169" fmla="*/ 933700 w 2066997"/>
              <a:gd name="connsiteY169" fmla="*/ 1796845 h 2168128"/>
              <a:gd name="connsiteX170" fmla="*/ 924841 w 2066997"/>
              <a:gd name="connsiteY170" fmla="*/ 1796672 h 2168128"/>
              <a:gd name="connsiteX171" fmla="*/ 1527802 w 2066997"/>
              <a:gd name="connsiteY171" fmla="*/ 1779541 h 2168128"/>
              <a:gd name="connsiteX172" fmla="*/ 1523700 w 2066997"/>
              <a:gd name="connsiteY172" fmla="*/ 1781437 h 2168128"/>
              <a:gd name="connsiteX173" fmla="*/ 1525700 w 2066997"/>
              <a:gd name="connsiteY173" fmla="*/ 1783333 h 2168128"/>
              <a:gd name="connsiteX174" fmla="*/ 1529802 w 2066997"/>
              <a:gd name="connsiteY174" fmla="*/ 1781437 h 2168128"/>
              <a:gd name="connsiteX175" fmla="*/ 1527802 w 2066997"/>
              <a:gd name="connsiteY175" fmla="*/ 1779541 h 2168128"/>
              <a:gd name="connsiteX176" fmla="*/ 1651690 w 2066997"/>
              <a:gd name="connsiteY176" fmla="*/ 1754032 h 2168128"/>
              <a:gd name="connsiteX177" fmla="*/ 1651690 w 2066997"/>
              <a:gd name="connsiteY177" fmla="*/ 1756721 h 2168128"/>
              <a:gd name="connsiteX178" fmla="*/ 1648071 w 2066997"/>
              <a:gd name="connsiteY178" fmla="*/ 1759547 h 2168128"/>
              <a:gd name="connsiteX179" fmla="*/ 1647071 w 2066997"/>
              <a:gd name="connsiteY179" fmla="*/ 1755859 h 2168128"/>
              <a:gd name="connsiteX180" fmla="*/ 1651690 w 2066997"/>
              <a:gd name="connsiteY180" fmla="*/ 1754032 h 2168128"/>
              <a:gd name="connsiteX181" fmla="*/ 578554 w 2066997"/>
              <a:gd name="connsiteY181" fmla="*/ 1741611 h 2168128"/>
              <a:gd name="connsiteX182" fmla="*/ 584146 w 2066997"/>
              <a:gd name="connsiteY182" fmla="*/ 1751033 h 2168128"/>
              <a:gd name="connsiteX183" fmla="*/ 575356 w 2066997"/>
              <a:gd name="connsiteY183" fmla="*/ 1750858 h 2168128"/>
              <a:gd name="connsiteX184" fmla="*/ 573550 w 2066997"/>
              <a:gd name="connsiteY184" fmla="*/ 1744932 h 2168128"/>
              <a:gd name="connsiteX185" fmla="*/ 923871 w 2066997"/>
              <a:gd name="connsiteY185" fmla="*/ 1735858 h 2168128"/>
              <a:gd name="connsiteX186" fmla="*/ 920532 w 2066997"/>
              <a:gd name="connsiteY186" fmla="*/ 1741864 h 2168128"/>
              <a:gd name="connsiteX187" fmla="*/ 925082 w 2066997"/>
              <a:gd name="connsiteY187" fmla="*/ 1750516 h 2168128"/>
              <a:gd name="connsiteX188" fmla="*/ 938491 w 2066997"/>
              <a:gd name="connsiteY188" fmla="*/ 1738624 h 2168128"/>
              <a:gd name="connsiteX189" fmla="*/ 930804 w 2066997"/>
              <a:gd name="connsiteY189" fmla="*/ 1735901 h 2168128"/>
              <a:gd name="connsiteX190" fmla="*/ 923871 w 2066997"/>
              <a:gd name="connsiteY190" fmla="*/ 1735858 h 2168128"/>
              <a:gd name="connsiteX191" fmla="*/ 584822 w 2066997"/>
              <a:gd name="connsiteY191" fmla="*/ 1693088 h 2168128"/>
              <a:gd name="connsiteX192" fmla="*/ 569930 w 2066997"/>
              <a:gd name="connsiteY192" fmla="*/ 1693295 h 2168128"/>
              <a:gd name="connsiteX193" fmla="*/ 567035 w 2066997"/>
              <a:gd name="connsiteY193" fmla="*/ 1697811 h 2168128"/>
              <a:gd name="connsiteX194" fmla="*/ 568104 w 2066997"/>
              <a:gd name="connsiteY194" fmla="*/ 1703154 h 2168128"/>
              <a:gd name="connsiteX195" fmla="*/ 594301 w 2066997"/>
              <a:gd name="connsiteY195" fmla="*/ 1698879 h 2168128"/>
              <a:gd name="connsiteX196" fmla="*/ 593715 w 2066997"/>
              <a:gd name="connsiteY196" fmla="*/ 1693329 h 2168128"/>
              <a:gd name="connsiteX197" fmla="*/ 584822 w 2066997"/>
              <a:gd name="connsiteY197" fmla="*/ 1693088 h 2168128"/>
              <a:gd name="connsiteX198" fmla="*/ 536218 w 2066997"/>
              <a:gd name="connsiteY198" fmla="*/ 1686953 h 2168128"/>
              <a:gd name="connsiteX199" fmla="*/ 536636 w 2066997"/>
              <a:gd name="connsiteY199" fmla="*/ 1687127 h 2168128"/>
              <a:gd name="connsiteX200" fmla="*/ 545406 w 2066997"/>
              <a:gd name="connsiteY200" fmla="*/ 1699909 h 2168128"/>
              <a:gd name="connsiteX201" fmla="*/ 530389 w 2066997"/>
              <a:gd name="connsiteY201" fmla="*/ 1693082 h 2168128"/>
              <a:gd name="connsiteX202" fmla="*/ 530427 w 2066997"/>
              <a:gd name="connsiteY202" fmla="*/ 1689951 h 2168128"/>
              <a:gd name="connsiteX203" fmla="*/ 536218 w 2066997"/>
              <a:gd name="connsiteY203" fmla="*/ 1686953 h 2168128"/>
              <a:gd name="connsiteX204" fmla="*/ 459142 w 2066997"/>
              <a:gd name="connsiteY204" fmla="*/ 1675026 h 2168128"/>
              <a:gd name="connsiteX205" fmla="*/ 463278 w 2066997"/>
              <a:gd name="connsiteY205" fmla="*/ 1678059 h 2168128"/>
              <a:gd name="connsiteX206" fmla="*/ 453729 w 2066997"/>
              <a:gd name="connsiteY206" fmla="*/ 1687574 h 2168128"/>
              <a:gd name="connsiteX207" fmla="*/ 451385 w 2066997"/>
              <a:gd name="connsiteY207" fmla="*/ 1680197 h 2168128"/>
              <a:gd name="connsiteX208" fmla="*/ 459142 w 2066997"/>
              <a:gd name="connsiteY208" fmla="*/ 1675026 h 2168128"/>
              <a:gd name="connsiteX209" fmla="*/ 446870 w 2066997"/>
              <a:gd name="connsiteY209" fmla="*/ 1620114 h 2168128"/>
              <a:gd name="connsiteX210" fmla="*/ 439390 w 2066997"/>
              <a:gd name="connsiteY210" fmla="*/ 1622423 h 2168128"/>
              <a:gd name="connsiteX211" fmla="*/ 444737 w 2066997"/>
              <a:gd name="connsiteY211" fmla="*/ 1624922 h 2168128"/>
              <a:gd name="connsiteX212" fmla="*/ 447772 w 2066997"/>
              <a:gd name="connsiteY212" fmla="*/ 1625613 h 2168128"/>
              <a:gd name="connsiteX213" fmla="*/ 445595 w 2066997"/>
              <a:gd name="connsiteY213" fmla="*/ 1627215 h 2168128"/>
              <a:gd name="connsiteX214" fmla="*/ 454248 w 2066997"/>
              <a:gd name="connsiteY214" fmla="*/ 1630273 h 2168128"/>
              <a:gd name="connsiteX215" fmla="*/ 455384 w 2066997"/>
              <a:gd name="connsiteY215" fmla="*/ 1631799 h 2168128"/>
              <a:gd name="connsiteX216" fmla="*/ 456836 w 2066997"/>
              <a:gd name="connsiteY216" fmla="*/ 1631188 h 2168128"/>
              <a:gd name="connsiteX217" fmla="*/ 454248 w 2066997"/>
              <a:gd name="connsiteY217" fmla="*/ 1630273 h 2168128"/>
              <a:gd name="connsiteX218" fmla="*/ 451394 w 2066997"/>
              <a:gd name="connsiteY218" fmla="*/ 1626436 h 2168128"/>
              <a:gd name="connsiteX219" fmla="*/ 465725 w 2066997"/>
              <a:gd name="connsiteY219" fmla="*/ 1629696 h 2168128"/>
              <a:gd name="connsiteX220" fmla="*/ 456729 w 2066997"/>
              <a:gd name="connsiteY220" fmla="*/ 1626077 h 2168128"/>
              <a:gd name="connsiteX221" fmla="*/ 451075 w 2066997"/>
              <a:gd name="connsiteY221" fmla="*/ 1626008 h 2168128"/>
              <a:gd name="connsiteX222" fmla="*/ 451394 w 2066997"/>
              <a:gd name="connsiteY222" fmla="*/ 1626436 h 2168128"/>
              <a:gd name="connsiteX223" fmla="*/ 447772 w 2066997"/>
              <a:gd name="connsiteY223" fmla="*/ 1625613 h 2168128"/>
              <a:gd name="connsiteX224" fmla="*/ 451075 w 2066997"/>
              <a:gd name="connsiteY224" fmla="*/ 1623182 h 2168128"/>
              <a:gd name="connsiteX225" fmla="*/ 446870 w 2066997"/>
              <a:gd name="connsiteY225" fmla="*/ 1620114 h 2168128"/>
              <a:gd name="connsiteX226" fmla="*/ 825806 w 2066997"/>
              <a:gd name="connsiteY226" fmla="*/ 1614013 h 2168128"/>
              <a:gd name="connsiteX227" fmla="*/ 818223 w 2066997"/>
              <a:gd name="connsiteY227" fmla="*/ 1615839 h 2168128"/>
              <a:gd name="connsiteX228" fmla="*/ 819981 w 2066997"/>
              <a:gd name="connsiteY228" fmla="*/ 1625732 h 2168128"/>
              <a:gd name="connsiteX229" fmla="*/ 828047 w 2066997"/>
              <a:gd name="connsiteY229" fmla="*/ 1629662 h 2168128"/>
              <a:gd name="connsiteX230" fmla="*/ 844110 w 2066997"/>
              <a:gd name="connsiteY230" fmla="*/ 1625939 h 2168128"/>
              <a:gd name="connsiteX231" fmla="*/ 846316 w 2066997"/>
              <a:gd name="connsiteY231" fmla="*/ 1623733 h 2168128"/>
              <a:gd name="connsiteX232" fmla="*/ 843938 w 2066997"/>
              <a:gd name="connsiteY232" fmla="*/ 1620045 h 2168128"/>
              <a:gd name="connsiteX233" fmla="*/ 825806 w 2066997"/>
              <a:gd name="connsiteY233" fmla="*/ 1614013 h 2168128"/>
              <a:gd name="connsiteX234" fmla="*/ 454764 w 2066997"/>
              <a:gd name="connsiteY234" fmla="*/ 1552068 h 2168128"/>
              <a:gd name="connsiteX235" fmla="*/ 441217 w 2066997"/>
              <a:gd name="connsiteY235" fmla="*/ 1559032 h 2168128"/>
              <a:gd name="connsiteX236" fmla="*/ 434943 w 2066997"/>
              <a:gd name="connsiteY236" fmla="*/ 1563720 h 2168128"/>
              <a:gd name="connsiteX237" fmla="*/ 441389 w 2066997"/>
              <a:gd name="connsiteY237" fmla="*/ 1576026 h 2168128"/>
              <a:gd name="connsiteX238" fmla="*/ 451317 w 2066997"/>
              <a:gd name="connsiteY238" fmla="*/ 1573682 h 2168128"/>
              <a:gd name="connsiteX239" fmla="*/ 462003 w 2066997"/>
              <a:gd name="connsiteY239" fmla="*/ 1562961 h 2168128"/>
              <a:gd name="connsiteX240" fmla="*/ 461968 w 2066997"/>
              <a:gd name="connsiteY240" fmla="*/ 1554930 h 2168128"/>
              <a:gd name="connsiteX241" fmla="*/ 454764 w 2066997"/>
              <a:gd name="connsiteY241" fmla="*/ 1552068 h 2168128"/>
              <a:gd name="connsiteX242" fmla="*/ 295268 w 2066997"/>
              <a:gd name="connsiteY242" fmla="*/ 1546898 h 2168128"/>
              <a:gd name="connsiteX243" fmla="*/ 304748 w 2066997"/>
              <a:gd name="connsiteY243" fmla="*/ 1554240 h 2168128"/>
              <a:gd name="connsiteX244" fmla="*/ 317019 w 2066997"/>
              <a:gd name="connsiteY244" fmla="*/ 1565339 h 2168128"/>
              <a:gd name="connsiteX245" fmla="*/ 325878 w 2066997"/>
              <a:gd name="connsiteY245" fmla="*/ 1570062 h 2168128"/>
              <a:gd name="connsiteX246" fmla="*/ 317261 w 2066997"/>
              <a:gd name="connsiteY246" fmla="*/ 1605256 h 2168128"/>
              <a:gd name="connsiteX247" fmla="*/ 322155 w 2066997"/>
              <a:gd name="connsiteY247" fmla="*/ 1613598 h 2168128"/>
              <a:gd name="connsiteX248" fmla="*/ 334840 w 2066997"/>
              <a:gd name="connsiteY248" fmla="*/ 1617873 h 2168128"/>
              <a:gd name="connsiteX249" fmla="*/ 340494 w 2066997"/>
              <a:gd name="connsiteY249" fmla="*/ 1636038 h 2168128"/>
              <a:gd name="connsiteX250" fmla="*/ 338425 w 2066997"/>
              <a:gd name="connsiteY250" fmla="*/ 1638072 h 2168128"/>
              <a:gd name="connsiteX251" fmla="*/ 332634 w 2066997"/>
              <a:gd name="connsiteY251" fmla="*/ 1638176 h 2168128"/>
              <a:gd name="connsiteX252" fmla="*/ 307436 w 2066997"/>
              <a:gd name="connsiteY252" fmla="*/ 1619045 h 2168128"/>
              <a:gd name="connsiteX253" fmla="*/ 306678 w 2066997"/>
              <a:gd name="connsiteY253" fmla="*/ 1606394 h 2168128"/>
              <a:gd name="connsiteX254" fmla="*/ 293200 w 2066997"/>
              <a:gd name="connsiteY254" fmla="*/ 1597225 h 2168128"/>
              <a:gd name="connsiteX255" fmla="*/ 299784 w 2066997"/>
              <a:gd name="connsiteY255" fmla="*/ 1585401 h 2168128"/>
              <a:gd name="connsiteX256" fmla="*/ 303438 w 2066997"/>
              <a:gd name="connsiteY256" fmla="*/ 1578955 h 2168128"/>
              <a:gd name="connsiteX257" fmla="*/ 298060 w 2066997"/>
              <a:gd name="connsiteY257" fmla="*/ 1577438 h 2168128"/>
              <a:gd name="connsiteX258" fmla="*/ 266244 w 2066997"/>
              <a:gd name="connsiteY258" fmla="*/ 1559893 h 2168128"/>
              <a:gd name="connsiteX259" fmla="*/ 262452 w 2066997"/>
              <a:gd name="connsiteY259" fmla="*/ 1555722 h 2168128"/>
              <a:gd name="connsiteX260" fmla="*/ 267347 w 2066997"/>
              <a:gd name="connsiteY260" fmla="*/ 1553102 h 2168128"/>
              <a:gd name="connsiteX261" fmla="*/ 295268 w 2066997"/>
              <a:gd name="connsiteY261" fmla="*/ 1546898 h 2168128"/>
              <a:gd name="connsiteX262" fmla="*/ 289580 w 2066997"/>
              <a:gd name="connsiteY262" fmla="*/ 1516426 h 2168128"/>
              <a:gd name="connsiteX263" fmla="*/ 277791 w 2066997"/>
              <a:gd name="connsiteY263" fmla="*/ 1516529 h 2168128"/>
              <a:gd name="connsiteX264" fmla="*/ 275447 w 2066997"/>
              <a:gd name="connsiteY264" fmla="*/ 1520149 h 2168128"/>
              <a:gd name="connsiteX265" fmla="*/ 286650 w 2066997"/>
              <a:gd name="connsiteY265" fmla="*/ 1528525 h 2168128"/>
              <a:gd name="connsiteX266" fmla="*/ 291476 w 2066997"/>
              <a:gd name="connsiteY266" fmla="*/ 1526353 h 2168128"/>
              <a:gd name="connsiteX267" fmla="*/ 291579 w 2066997"/>
              <a:gd name="connsiteY267" fmla="*/ 1518391 h 2168128"/>
              <a:gd name="connsiteX268" fmla="*/ 289580 w 2066997"/>
              <a:gd name="connsiteY268" fmla="*/ 1516426 h 2168128"/>
              <a:gd name="connsiteX269" fmla="*/ 81411 w 2066997"/>
              <a:gd name="connsiteY269" fmla="*/ 1480886 h 2168128"/>
              <a:gd name="connsiteX270" fmla="*/ 89375 w 2066997"/>
              <a:gd name="connsiteY270" fmla="*/ 1480990 h 2168128"/>
              <a:gd name="connsiteX271" fmla="*/ 91546 w 2066997"/>
              <a:gd name="connsiteY271" fmla="*/ 1485781 h 2168128"/>
              <a:gd name="connsiteX272" fmla="*/ 83170 w 2066997"/>
              <a:gd name="connsiteY272" fmla="*/ 1497019 h 2168128"/>
              <a:gd name="connsiteX273" fmla="*/ 79550 w 2066997"/>
              <a:gd name="connsiteY273" fmla="*/ 1494675 h 2168128"/>
              <a:gd name="connsiteX274" fmla="*/ 79447 w 2066997"/>
              <a:gd name="connsiteY274" fmla="*/ 1482886 h 2168128"/>
              <a:gd name="connsiteX275" fmla="*/ 81411 w 2066997"/>
              <a:gd name="connsiteY275" fmla="*/ 1480886 h 2168128"/>
              <a:gd name="connsiteX276" fmla="*/ 1901568 w 2066997"/>
              <a:gd name="connsiteY276" fmla="*/ 1461755 h 2168128"/>
              <a:gd name="connsiteX277" fmla="*/ 1895743 w 2066997"/>
              <a:gd name="connsiteY277" fmla="*/ 1472028 h 2168128"/>
              <a:gd name="connsiteX278" fmla="*/ 1901464 w 2066997"/>
              <a:gd name="connsiteY278" fmla="*/ 1479784 h 2168128"/>
              <a:gd name="connsiteX279" fmla="*/ 1910565 w 2066997"/>
              <a:gd name="connsiteY279" fmla="*/ 1468649 h 2168128"/>
              <a:gd name="connsiteX280" fmla="*/ 1901568 w 2066997"/>
              <a:gd name="connsiteY280" fmla="*/ 1461755 h 2168128"/>
              <a:gd name="connsiteX281" fmla="*/ 211263 w 2066997"/>
              <a:gd name="connsiteY281" fmla="*/ 1444072 h 2168128"/>
              <a:gd name="connsiteX282" fmla="*/ 207333 w 2066997"/>
              <a:gd name="connsiteY282" fmla="*/ 1446244 h 2168128"/>
              <a:gd name="connsiteX283" fmla="*/ 209333 w 2066997"/>
              <a:gd name="connsiteY283" fmla="*/ 1448139 h 2168128"/>
              <a:gd name="connsiteX284" fmla="*/ 213434 w 2066997"/>
              <a:gd name="connsiteY284" fmla="*/ 1446244 h 2168128"/>
              <a:gd name="connsiteX285" fmla="*/ 211263 w 2066997"/>
              <a:gd name="connsiteY285" fmla="*/ 1444072 h 2168128"/>
              <a:gd name="connsiteX286" fmla="*/ 283575 w 2066997"/>
              <a:gd name="connsiteY286" fmla="*/ 1409428 h 2168128"/>
              <a:gd name="connsiteX287" fmla="*/ 283009 w 2066997"/>
              <a:gd name="connsiteY287" fmla="*/ 1412311 h 2168128"/>
              <a:gd name="connsiteX288" fmla="*/ 280794 w 2066997"/>
              <a:gd name="connsiteY288" fmla="*/ 1410178 h 2168128"/>
              <a:gd name="connsiteX289" fmla="*/ 283548 w 2066997"/>
              <a:gd name="connsiteY289" fmla="*/ 1409429 h 2168128"/>
              <a:gd name="connsiteX290" fmla="*/ 91064 w 2066997"/>
              <a:gd name="connsiteY290" fmla="*/ 1376405 h 2168128"/>
              <a:gd name="connsiteX291" fmla="*/ 98992 w 2066997"/>
              <a:gd name="connsiteY291" fmla="*/ 1384540 h 2168128"/>
              <a:gd name="connsiteX292" fmla="*/ 95338 w 2066997"/>
              <a:gd name="connsiteY292" fmla="*/ 1393709 h 2168128"/>
              <a:gd name="connsiteX293" fmla="*/ 85445 w 2066997"/>
              <a:gd name="connsiteY293" fmla="*/ 1379060 h 2168128"/>
              <a:gd name="connsiteX294" fmla="*/ 91064 w 2066997"/>
              <a:gd name="connsiteY294" fmla="*/ 1376405 h 2168128"/>
              <a:gd name="connsiteX295" fmla="*/ 70415 w 2066997"/>
              <a:gd name="connsiteY295" fmla="*/ 1339694 h 2168128"/>
              <a:gd name="connsiteX296" fmla="*/ 73897 w 2066997"/>
              <a:gd name="connsiteY296" fmla="*/ 1342487 h 2168128"/>
              <a:gd name="connsiteX297" fmla="*/ 63349 w 2066997"/>
              <a:gd name="connsiteY297" fmla="*/ 1351001 h 2168128"/>
              <a:gd name="connsiteX298" fmla="*/ 61177 w 2066997"/>
              <a:gd name="connsiteY298" fmla="*/ 1346244 h 2168128"/>
              <a:gd name="connsiteX299" fmla="*/ 70415 w 2066997"/>
              <a:gd name="connsiteY299" fmla="*/ 1339694 h 2168128"/>
              <a:gd name="connsiteX300" fmla="*/ 179894 w 2066997"/>
              <a:gd name="connsiteY300" fmla="*/ 1339591 h 2168128"/>
              <a:gd name="connsiteX301" fmla="*/ 177723 w 2066997"/>
              <a:gd name="connsiteY301" fmla="*/ 1341763 h 2168128"/>
              <a:gd name="connsiteX302" fmla="*/ 179894 w 2066997"/>
              <a:gd name="connsiteY302" fmla="*/ 1345692 h 2168128"/>
              <a:gd name="connsiteX303" fmla="*/ 181790 w 2066997"/>
              <a:gd name="connsiteY303" fmla="*/ 1343693 h 2168128"/>
              <a:gd name="connsiteX304" fmla="*/ 179894 w 2066997"/>
              <a:gd name="connsiteY304" fmla="*/ 1339591 h 2168128"/>
              <a:gd name="connsiteX305" fmla="*/ 1129 w 2066997"/>
              <a:gd name="connsiteY305" fmla="*/ 1335489 h 2168128"/>
              <a:gd name="connsiteX306" fmla="*/ 13091 w 2066997"/>
              <a:gd name="connsiteY306" fmla="*/ 1339591 h 2168128"/>
              <a:gd name="connsiteX307" fmla="*/ 27534 w 2066997"/>
              <a:gd name="connsiteY307" fmla="*/ 1339695 h 2168128"/>
              <a:gd name="connsiteX308" fmla="*/ 29499 w 2066997"/>
              <a:gd name="connsiteY308" fmla="*/ 1341660 h 2168128"/>
              <a:gd name="connsiteX309" fmla="*/ 27189 w 2066997"/>
              <a:gd name="connsiteY309" fmla="*/ 1345555 h 2168128"/>
              <a:gd name="connsiteX310" fmla="*/ 8885 w 2066997"/>
              <a:gd name="connsiteY310" fmla="*/ 1351450 h 2168128"/>
              <a:gd name="connsiteX311" fmla="*/ 474 w 2066997"/>
              <a:gd name="connsiteY311" fmla="*/ 1346796 h 2168128"/>
              <a:gd name="connsiteX312" fmla="*/ 1129 w 2066997"/>
              <a:gd name="connsiteY312" fmla="*/ 1335489 h 2168128"/>
              <a:gd name="connsiteX313" fmla="*/ 111067 w 2066997"/>
              <a:gd name="connsiteY313" fmla="*/ 1329879 h 2168128"/>
              <a:gd name="connsiteX314" fmla="*/ 109781 w 2066997"/>
              <a:gd name="connsiteY314" fmla="*/ 1334731 h 2168128"/>
              <a:gd name="connsiteX315" fmla="*/ 109744 w 2066997"/>
              <a:gd name="connsiteY315" fmla="*/ 1334864 h 2168128"/>
              <a:gd name="connsiteX316" fmla="*/ 109746 w 2066997"/>
              <a:gd name="connsiteY316" fmla="*/ 1334731 h 2168128"/>
              <a:gd name="connsiteX317" fmla="*/ 109681 w 2066997"/>
              <a:gd name="connsiteY317" fmla="*/ 1334721 h 2168128"/>
              <a:gd name="connsiteX318" fmla="*/ 110057 w 2066997"/>
              <a:gd name="connsiteY318" fmla="*/ 1330387 h 2168128"/>
              <a:gd name="connsiteX319" fmla="*/ 27534 w 2066997"/>
              <a:gd name="connsiteY319" fmla="*/ 1321321 h 2168128"/>
              <a:gd name="connsiteX320" fmla="*/ 29429 w 2066997"/>
              <a:gd name="connsiteY320" fmla="*/ 1325423 h 2168128"/>
              <a:gd name="connsiteX321" fmla="*/ 27534 w 2066997"/>
              <a:gd name="connsiteY321" fmla="*/ 1327422 h 2168128"/>
              <a:gd name="connsiteX322" fmla="*/ 25638 w 2066997"/>
              <a:gd name="connsiteY322" fmla="*/ 1323321 h 2168128"/>
              <a:gd name="connsiteX323" fmla="*/ 27534 w 2066997"/>
              <a:gd name="connsiteY323" fmla="*/ 1321321 h 2168128"/>
              <a:gd name="connsiteX324" fmla="*/ 152445 w 2066997"/>
              <a:gd name="connsiteY324" fmla="*/ 1315258 h 2168128"/>
              <a:gd name="connsiteX325" fmla="*/ 152455 w 2066997"/>
              <a:gd name="connsiteY325" fmla="*/ 1315275 h 2168128"/>
              <a:gd name="connsiteX326" fmla="*/ 152455 w 2066997"/>
              <a:gd name="connsiteY326" fmla="*/ 1317943 h 2168128"/>
              <a:gd name="connsiteX327" fmla="*/ 148836 w 2066997"/>
              <a:gd name="connsiteY327" fmla="*/ 1320769 h 2168128"/>
              <a:gd name="connsiteX328" fmla="*/ 147836 w 2066997"/>
              <a:gd name="connsiteY328" fmla="*/ 1317081 h 2168128"/>
              <a:gd name="connsiteX329" fmla="*/ 94580 w 2066997"/>
              <a:gd name="connsiteY329" fmla="*/ 1315220 h 2168128"/>
              <a:gd name="connsiteX330" fmla="*/ 96476 w 2066997"/>
              <a:gd name="connsiteY330" fmla="*/ 1319322 h 2168128"/>
              <a:gd name="connsiteX331" fmla="*/ 94580 w 2066997"/>
              <a:gd name="connsiteY331" fmla="*/ 1321321 h 2168128"/>
              <a:gd name="connsiteX332" fmla="*/ 92408 w 2066997"/>
              <a:gd name="connsiteY332" fmla="*/ 1317392 h 2168128"/>
              <a:gd name="connsiteX333" fmla="*/ 94580 w 2066997"/>
              <a:gd name="connsiteY333" fmla="*/ 1315220 h 2168128"/>
              <a:gd name="connsiteX334" fmla="*/ 162349 w 2066997"/>
              <a:gd name="connsiteY334" fmla="*/ 1279818 h 2168128"/>
              <a:gd name="connsiteX335" fmla="*/ 156420 w 2066997"/>
              <a:gd name="connsiteY335" fmla="*/ 1301949 h 2168128"/>
              <a:gd name="connsiteX336" fmla="*/ 152628 w 2066997"/>
              <a:gd name="connsiteY336" fmla="*/ 1299674 h 2168128"/>
              <a:gd name="connsiteX337" fmla="*/ 152456 w 2066997"/>
              <a:gd name="connsiteY337" fmla="*/ 1285610 h 2168128"/>
              <a:gd name="connsiteX338" fmla="*/ 154662 w 2066997"/>
              <a:gd name="connsiteY338" fmla="*/ 1279991 h 2168128"/>
              <a:gd name="connsiteX339" fmla="*/ 162349 w 2066997"/>
              <a:gd name="connsiteY339" fmla="*/ 1279818 h 2168128"/>
              <a:gd name="connsiteX340" fmla="*/ 111815 w 2066997"/>
              <a:gd name="connsiteY340" fmla="*/ 1279784 h 2168128"/>
              <a:gd name="connsiteX341" fmla="*/ 115917 w 2066997"/>
              <a:gd name="connsiteY341" fmla="*/ 1281680 h 2168128"/>
              <a:gd name="connsiteX342" fmla="*/ 113746 w 2066997"/>
              <a:gd name="connsiteY342" fmla="*/ 1283852 h 2168128"/>
              <a:gd name="connsiteX343" fmla="*/ 109816 w 2066997"/>
              <a:gd name="connsiteY343" fmla="*/ 1281680 h 2168128"/>
              <a:gd name="connsiteX344" fmla="*/ 111815 w 2066997"/>
              <a:gd name="connsiteY344" fmla="*/ 1279784 h 2168128"/>
              <a:gd name="connsiteX345" fmla="*/ 95131 w 2066997"/>
              <a:gd name="connsiteY345" fmla="*/ 1271718 h 2168128"/>
              <a:gd name="connsiteX346" fmla="*/ 97440 w 2066997"/>
              <a:gd name="connsiteY346" fmla="*/ 1280129 h 2168128"/>
              <a:gd name="connsiteX347" fmla="*/ 94579 w 2066997"/>
              <a:gd name="connsiteY347" fmla="*/ 1284748 h 2168128"/>
              <a:gd name="connsiteX348" fmla="*/ 91752 w 2066997"/>
              <a:gd name="connsiteY348" fmla="*/ 1277165 h 2168128"/>
              <a:gd name="connsiteX349" fmla="*/ 95131 w 2066997"/>
              <a:gd name="connsiteY349" fmla="*/ 1271718 h 2168128"/>
              <a:gd name="connsiteX350" fmla="*/ 203231 w 2066997"/>
              <a:gd name="connsiteY350" fmla="*/ 1267616 h 2168128"/>
              <a:gd name="connsiteX351" fmla="*/ 201232 w 2066997"/>
              <a:gd name="connsiteY351" fmla="*/ 1269512 h 2168128"/>
              <a:gd name="connsiteX352" fmla="*/ 205161 w 2066997"/>
              <a:gd name="connsiteY352" fmla="*/ 1271684 h 2168128"/>
              <a:gd name="connsiteX353" fmla="*/ 207333 w 2066997"/>
              <a:gd name="connsiteY353" fmla="*/ 1269512 h 2168128"/>
              <a:gd name="connsiteX354" fmla="*/ 203231 w 2066997"/>
              <a:gd name="connsiteY354" fmla="*/ 1267616 h 2168128"/>
              <a:gd name="connsiteX355" fmla="*/ 90787 w 2066997"/>
              <a:gd name="connsiteY355" fmla="*/ 1259895 h 2168128"/>
              <a:gd name="connsiteX356" fmla="*/ 97647 w 2066997"/>
              <a:gd name="connsiteY356" fmla="*/ 1263412 h 2168128"/>
              <a:gd name="connsiteX357" fmla="*/ 93063 w 2066997"/>
              <a:gd name="connsiteY357" fmla="*/ 1266238 h 2168128"/>
              <a:gd name="connsiteX358" fmla="*/ 85479 w 2066997"/>
              <a:gd name="connsiteY358" fmla="*/ 1263412 h 2168128"/>
              <a:gd name="connsiteX359" fmla="*/ 90787 w 2066997"/>
              <a:gd name="connsiteY359" fmla="*/ 1259895 h 2168128"/>
              <a:gd name="connsiteX360" fmla="*/ 107643 w 2066997"/>
              <a:gd name="connsiteY360" fmla="*/ 1249071 h 2168128"/>
              <a:gd name="connsiteX361" fmla="*/ 109815 w 2066997"/>
              <a:gd name="connsiteY361" fmla="*/ 1251243 h 2168128"/>
              <a:gd name="connsiteX362" fmla="*/ 105713 w 2066997"/>
              <a:gd name="connsiteY362" fmla="*/ 1253138 h 2168128"/>
              <a:gd name="connsiteX363" fmla="*/ 103714 w 2066997"/>
              <a:gd name="connsiteY363" fmla="*/ 1251243 h 2168128"/>
              <a:gd name="connsiteX364" fmla="*/ 107643 w 2066997"/>
              <a:gd name="connsiteY364" fmla="*/ 1249071 h 2168128"/>
              <a:gd name="connsiteX365" fmla="*/ 100681 w 2066997"/>
              <a:gd name="connsiteY365" fmla="*/ 1235972 h 2168128"/>
              <a:gd name="connsiteX366" fmla="*/ 102577 w 2066997"/>
              <a:gd name="connsiteY366" fmla="*/ 1237972 h 2168128"/>
              <a:gd name="connsiteX367" fmla="*/ 100681 w 2066997"/>
              <a:gd name="connsiteY367" fmla="*/ 1242073 h 2168128"/>
              <a:gd name="connsiteX368" fmla="*/ 98509 w 2066997"/>
              <a:gd name="connsiteY368" fmla="*/ 1239902 h 2168128"/>
              <a:gd name="connsiteX369" fmla="*/ 100681 w 2066997"/>
              <a:gd name="connsiteY369" fmla="*/ 1235972 h 2168128"/>
              <a:gd name="connsiteX370" fmla="*/ 126086 w 2066997"/>
              <a:gd name="connsiteY370" fmla="*/ 1231008 h 2168128"/>
              <a:gd name="connsiteX371" fmla="*/ 134738 w 2066997"/>
              <a:gd name="connsiteY371" fmla="*/ 1238488 h 2168128"/>
              <a:gd name="connsiteX372" fmla="*/ 125741 w 2066997"/>
              <a:gd name="connsiteY372" fmla="*/ 1247486 h 2168128"/>
              <a:gd name="connsiteX373" fmla="*/ 122260 w 2066997"/>
              <a:gd name="connsiteY373" fmla="*/ 1238799 h 2168128"/>
              <a:gd name="connsiteX374" fmla="*/ 126086 w 2066997"/>
              <a:gd name="connsiteY374" fmla="*/ 1231008 h 2168128"/>
              <a:gd name="connsiteX375" fmla="*/ 168209 w 2066997"/>
              <a:gd name="connsiteY375" fmla="*/ 1212118 h 2168128"/>
              <a:gd name="connsiteX376" fmla="*/ 170105 w 2066997"/>
              <a:gd name="connsiteY376" fmla="*/ 1214049 h 2168128"/>
              <a:gd name="connsiteX377" fmla="*/ 167381 w 2066997"/>
              <a:gd name="connsiteY377" fmla="*/ 1217702 h 2168128"/>
              <a:gd name="connsiteX378" fmla="*/ 164658 w 2066997"/>
              <a:gd name="connsiteY378" fmla="*/ 1214979 h 2168128"/>
              <a:gd name="connsiteX379" fmla="*/ 168209 w 2066997"/>
              <a:gd name="connsiteY379" fmla="*/ 1212118 h 2168128"/>
              <a:gd name="connsiteX380" fmla="*/ 116227 w 2066997"/>
              <a:gd name="connsiteY380" fmla="*/ 1205742 h 2168128"/>
              <a:gd name="connsiteX381" fmla="*/ 123569 w 2066997"/>
              <a:gd name="connsiteY381" fmla="*/ 1215773 h 2168128"/>
              <a:gd name="connsiteX382" fmla="*/ 115089 w 2066997"/>
              <a:gd name="connsiteY382" fmla="*/ 1223391 h 2168128"/>
              <a:gd name="connsiteX383" fmla="*/ 110160 w 2066997"/>
              <a:gd name="connsiteY383" fmla="*/ 1212705 h 2168128"/>
              <a:gd name="connsiteX384" fmla="*/ 116227 w 2066997"/>
              <a:gd name="connsiteY384" fmla="*/ 1205742 h 2168128"/>
              <a:gd name="connsiteX385" fmla="*/ 199991 w 2066997"/>
              <a:gd name="connsiteY385" fmla="*/ 1205741 h 2168128"/>
              <a:gd name="connsiteX386" fmla="*/ 195337 w 2066997"/>
              <a:gd name="connsiteY386" fmla="*/ 1208740 h 2168128"/>
              <a:gd name="connsiteX387" fmla="*/ 197199 w 2066997"/>
              <a:gd name="connsiteY387" fmla="*/ 1216703 h 2168128"/>
              <a:gd name="connsiteX388" fmla="*/ 201025 w 2066997"/>
              <a:gd name="connsiteY388" fmla="*/ 1214394 h 2168128"/>
              <a:gd name="connsiteX389" fmla="*/ 199991 w 2066997"/>
              <a:gd name="connsiteY389" fmla="*/ 1205741 h 2168128"/>
              <a:gd name="connsiteX390" fmla="*/ 136772 w 2066997"/>
              <a:gd name="connsiteY390" fmla="*/ 1187955 h 2168128"/>
              <a:gd name="connsiteX391" fmla="*/ 140115 w 2066997"/>
              <a:gd name="connsiteY391" fmla="*/ 1190988 h 2168128"/>
              <a:gd name="connsiteX392" fmla="*/ 140460 w 2066997"/>
              <a:gd name="connsiteY392" fmla="*/ 1205948 h 2168128"/>
              <a:gd name="connsiteX393" fmla="*/ 144975 w 2066997"/>
              <a:gd name="connsiteY393" fmla="*/ 1218806 h 2168128"/>
              <a:gd name="connsiteX394" fmla="*/ 145424 w 2066997"/>
              <a:gd name="connsiteY394" fmla="*/ 1246038 h 2168128"/>
              <a:gd name="connsiteX395" fmla="*/ 143424 w 2066997"/>
              <a:gd name="connsiteY395" fmla="*/ 1248106 h 2168128"/>
              <a:gd name="connsiteX396" fmla="*/ 140460 w 2066997"/>
              <a:gd name="connsiteY396" fmla="*/ 1243556 h 2168128"/>
              <a:gd name="connsiteX397" fmla="*/ 131050 w 2066997"/>
              <a:gd name="connsiteY397" fmla="*/ 1199433 h 2168128"/>
              <a:gd name="connsiteX398" fmla="*/ 136772 w 2066997"/>
              <a:gd name="connsiteY398" fmla="*/ 1187955 h 2168128"/>
              <a:gd name="connsiteX399" fmla="*/ 171863 w 2066997"/>
              <a:gd name="connsiteY399" fmla="*/ 1171098 h 2168128"/>
              <a:gd name="connsiteX400" fmla="*/ 175827 w 2066997"/>
              <a:gd name="connsiteY400" fmla="*/ 1171167 h 2168128"/>
              <a:gd name="connsiteX401" fmla="*/ 183031 w 2066997"/>
              <a:gd name="connsiteY401" fmla="*/ 1187920 h 2168128"/>
              <a:gd name="connsiteX402" fmla="*/ 179102 w 2066997"/>
              <a:gd name="connsiteY402" fmla="*/ 1193022 h 2168128"/>
              <a:gd name="connsiteX403" fmla="*/ 162556 w 2066997"/>
              <a:gd name="connsiteY403" fmla="*/ 1204190 h 2168128"/>
              <a:gd name="connsiteX404" fmla="*/ 154938 w 2066997"/>
              <a:gd name="connsiteY404" fmla="*/ 1204362 h 2168128"/>
              <a:gd name="connsiteX405" fmla="*/ 152766 w 2066997"/>
              <a:gd name="connsiteY405" fmla="*/ 1196641 h 2168128"/>
              <a:gd name="connsiteX406" fmla="*/ 171863 w 2066997"/>
              <a:gd name="connsiteY406" fmla="*/ 1171098 h 2168128"/>
              <a:gd name="connsiteX407" fmla="*/ 199129 w 2066997"/>
              <a:gd name="connsiteY407" fmla="*/ 1169892 h 2168128"/>
              <a:gd name="connsiteX408" fmla="*/ 202852 w 2066997"/>
              <a:gd name="connsiteY408" fmla="*/ 1184163 h 2168128"/>
              <a:gd name="connsiteX409" fmla="*/ 197233 w 2066997"/>
              <a:gd name="connsiteY409" fmla="*/ 1186300 h 2168128"/>
              <a:gd name="connsiteX410" fmla="*/ 195372 w 2066997"/>
              <a:gd name="connsiteY410" fmla="*/ 1175270 h 2168128"/>
              <a:gd name="connsiteX411" fmla="*/ 199129 w 2066997"/>
              <a:gd name="connsiteY411" fmla="*/ 1169892 h 2168128"/>
              <a:gd name="connsiteX412" fmla="*/ 131636 w 2066997"/>
              <a:gd name="connsiteY412" fmla="*/ 1145556 h 2168128"/>
              <a:gd name="connsiteX413" fmla="*/ 140219 w 2066997"/>
              <a:gd name="connsiteY413" fmla="*/ 1153761 h 2168128"/>
              <a:gd name="connsiteX414" fmla="*/ 132946 w 2066997"/>
              <a:gd name="connsiteY414" fmla="*/ 1156449 h 2168128"/>
              <a:gd name="connsiteX415" fmla="*/ 128292 w 2066997"/>
              <a:gd name="connsiteY415" fmla="*/ 1147762 h 2168128"/>
              <a:gd name="connsiteX416" fmla="*/ 131636 w 2066997"/>
              <a:gd name="connsiteY416" fmla="*/ 1145556 h 2168128"/>
              <a:gd name="connsiteX417" fmla="*/ 244648 w 2066997"/>
              <a:gd name="connsiteY417" fmla="*/ 1113597 h 2168128"/>
              <a:gd name="connsiteX418" fmla="*/ 249664 w 2066997"/>
              <a:gd name="connsiteY418" fmla="*/ 1121495 h 2168128"/>
              <a:gd name="connsiteX419" fmla="*/ 236289 w 2066997"/>
              <a:gd name="connsiteY419" fmla="*/ 1126286 h 2168128"/>
              <a:gd name="connsiteX420" fmla="*/ 222983 w 2066997"/>
              <a:gd name="connsiteY420" fmla="*/ 1125941 h 2168128"/>
              <a:gd name="connsiteX421" fmla="*/ 219743 w 2066997"/>
              <a:gd name="connsiteY421" fmla="*/ 1118806 h 2168128"/>
              <a:gd name="connsiteX422" fmla="*/ 222604 w 2066997"/>
              <a:gd name="connsiteY422" fmla="*/ 1114291 h 2168128"/>
              <a:gd name="connsiteX423" fmla="*/ 234565 w 2066997"/>
              <a:gd name="connsiteY423" fmla="*/ 1114256 h 2168128"/>
              <a:gd name="connsiteX424" fmla="*/ 244648 w 2066997"/>
              <a:gd name="connsiteY424" fmla="*/ 1113597 h 2168128"/>
              <a:gd name="connsiteX425" fmla="*/ 253902 w 2066997"/>
              <a:gd name="connsiteY425" fmla="*/ 1096710 h 2168128"/>
              <a:gd name="connsiteX426" fmla="*/ 256074 w 2066997"/>
              <a:gd name="connsiteY426" fmla="*/ 1098882 h 2168128"/>
              <a:gd name="connsiteX427" fmla="*/ 251972 w 2066997"/>
              <a:gd name="connsiteY427" fmla="*/ 1100777 h 2168128"/>
              <a:gd name="connsiteX428" fmla="*/ 249973 w 2066997"/>
              <a:gd name="connsiteY428" fmla="*/ 1098882 h 2168128"/>
              <a:gd name="connsiteX429" fmla="*/ 253902 w 2066997"/>
              <a:gd name="connsiteY429" fmla="*/ 1096710 h 2168128"/>
              <a:gd name="connsiteX430" fmla="*/ 222569 w 2066997"/>
              <a:gd name="connsiteY430" fmla="*/ 1083611 h 2168128"/>
              <a:gd name="connsiteX431" fmla="*/ 224741 w 2066997"/>
              <a:gd name="connsiteY431" fmla="*/ 1087540 h 2168128"/>
              <a:gd name="connsiteX432" fmla="*/ 222569 w 2066997"/>
              <a:gd name="connsiteY432" fmla="*/ 1089712 h 2168128"/>
              <a:gd name="connsiteX433" fmla="*/ 220674 w 2066997"/>
              <a:gd name="connsiteY433" fmla="*/ 1085610 h 2168128"/>
              <a:gd name="connsiteX434" fmla="*/ 222569 w 2066997"/>
              <a:gd name="connsiteY434" fmla="*/ 1083611 h 2168128"/>
              <a:gd name="connsiteX435" fmla="*/ 93511 w 2066997"/>
              <a:gd name="connsiteY435" fmla="*/ 1066480 h 2168128"/>
              <a:gd name="connsiteX436" fmla="*/ 97613 w 2066997"/>
              <a:gd name="connsiteY436" fmla="*/ 1068376 h 2168128"/>
              <a:gd name="connsiteX437" fmla="*/ 95441 w 2066997"/>
              <a:gd name="connsiteY437" fmla="*/ 1070547 h 2168128"/>
              <a:gd name="connsiteX438" fmla="*/ 91512 w 2066997"/>
              <a:gd name="connsiteY438" fmla="*/ 1068376 h 2168128"/>
              <a:gd name="connsiteX439" fmla="*/ 93511 w 2066997"/>
              <a:gd name="connsiteY439" fmla="*/ 1066480 h 2168128"/>
              <a:gd name="connsiteX440" fmla="*/ 161626 w 2066997"/>
              <a:gd name="connsiteY440" fmla="*/ 1059241 h 2168128"/>
              <a:gd name="connsiteX441" fmla="*/ 163522 w 2066997"/>
              <a:gd name="connsiteY441" fmla="*/ 1063343 h 2168128"/>
              <a:gd name="connsiteX442" fmla="*/ 161626 w 2066997"/>
              <a:gd name="connsiteY442" fmla="*/ 1065342 h 2168128"/>
              <a:gd name="connsiteX443" fmla="*/ 159730 w 2066997"/>
              <a:gd name="connsiteY443" fmla="*/ 1061240 h 2168128"/>
              <a:gd name="connsiteX444" fmla="*/ 161626 w 2066997"/>
              <a:gd name="connsiteY444" fmla="*/ 1059241 h 2168128"/>
              <a:gd name="connsiteX445" fmla="*/ 38530 w 2066997"/>
              <a:gd name="connsiteY445" fmla="*/ 981268 h 2168128"/>
              <a:gd name="connsiteX446" fmla="*/ 44666 w 2066997"/>
              <a:gd name="connsiteY446" fmla="*/ 985129 h 2168128"/>
              <a:gd name="connsiteX447" fmla="*/ 52215 w 2066997"/>
              <a:gd name="connsiteY447" fmla="*/ 995194 h 2168128"/>
              <a:gd name="connsiteX448" fmla="*/ 37013 w 2066997"/>
              <a:gd name="connsiteY448" fmla="*/ 988955 h 2168128"/>
              <a:gd name="connsiteX449" fmla="*/ 38530 w 2066997"/>
              <a:gd name="connsiteY449" fmla="*/ 981268 h 2168128"/>
              <a:gd name="connsiteX450" fmla="*/ 208815 w 2066997"/>
              <a:gd name="connsiteY450" fmla="*/ 980234 h 2168128"/>
              <a:gd name="connsiteX451" fmla="*/ 201232 w 2066997"/>
              <a:gd name="connsiteY451" fmla="*/ 983061 h 2168128"/>
              <a:gd name="connsiteX452" fmla="*/ 205851 w 2066997"/>
              <a:gd name="connsiteY452" fmla="*/ 985922 h 2168128"/>
              <a:gd name="connsiteX453" fmla="*/ 214262 w 2066997"/>
              <a:gd name="connsiteY453" fmla="*/ 983612 h 2168128"/>
              <a:gd name="connsiteX454" fmla="*/ 208815 w 2066997"/>
              <a:gd name="connsiteY454" fmla="*/ 980234 h 2168128"/>
              <a:gd name="connsiteX455" fmla="*/ 100681 w 2066997"/>
              <a:gd name="connsiteY455" fmla="*/ 955657 h 2168128"/>
              <a:gd name="connsiteX456" fmla="*/ 98785 w 2066997"/>
              <a:gd name="connsiteY456" fmla="*/ 959759 h 2168128"/>
              <a:gd name="connsiteX457" fmla="*/ 100681 w 2066997"/>
              <a:gd name="connsiteY457" fmla="*/ 961758 h 2168128"/>
              <a:gd name="connsiteX458" fmla="*/ 102852 w 2066997"/>
              <a:gd name="connsiteY458" fmla="*/ 957828 h 2168128"/>
              <a:gd name="connsiteX459" fmla="*/ 100681 w 2066997"/>
              <a:gd name="connsiteY459" fmla="*/ 955657 h 2168128"/>
              <a:gd name="connsiteX460" fmla="*/ 196888 w 2066997"/>
              <a:gd name="connsiteY460" fmla="*/ 923944 h 2168128"/>
              <a:gd name="connsiteX461" fmla="*/ 195388 w 2066997"/>
              <a:gd name="connsiteY461" fmla="*/ 931043 h 2168128"/>
              <a:gd name="connsiteX462" fmla="*/ 195061 w 2066997"/>
              <a:gd name="connsiteY462" fmla="*/ 931286 h 2168128"/>
              <a:gd name="connsiteX463" fmla="*/ 195131 w 2066997"/>
              <a:gd name="connsiteY463" fmla="*/ 925633 h 2168128"/>
              <a:gd name="connsiteX464" fmla="*/ 196888 w 2066997"/>
              <a:gd name="connsiteY464" fmla="*/ 923944 h 2168128"/>
              <a:gd name="connsiteX465" fmla="*/ 38841 w 2066997"/>
              <a:gd name="connsiteY465" fmla="*/ 871203 h 2168128"/>
              <a:gd name="connsiteX466" fmla="*/ 42770 w 2066997"/>
              <a:gd name="connsiteY466" fmla="*/ 873375 h 2168128"/>
              <a:gd name="connsiteX467" fmla="*/ 40771 w 2066997"/>
              <a:gd name="connsiteY467" fmla="*/ 875271 h 2168128"/>
              <a:gd name="connsiteX468" fmla="*/ 36669 w 2066997"/>
              <a:gd name="connsiteY468" fmla="*/ 873375 h 2168128"/>
              <a:gd name="connsiteX469" fmla="*/ 38841 w 2066997"/>
              <a:gd name="connsiteY469" fmla="*/ 871203 h 2168128"/>
              <a:gd name="connsiteX470" fmla="*/ 57282 w 2066997"/>
              <a:gd name="connsiteY470" fmla="*/ 854450 h 2168128"/>
              <a:gd name="connsiteX471" fmla="*/ 63762 w 2066997"/>
              <a:gd name="connsiteY471" fmla="*/ 857277 h 2168128"/>
              <a:gd name="connsiteX472" fmla="*/ 66933 w 2066997"/>
              <a:gd name="connsiteY472" fmla="*/ 868583 h 2168128"/>
              <a:gd name="connsiteX473" fmla="*/ 64279 w 2066997"/>
              <a:gd name="connsiteY473" fmla="*/ 876235 h 2168128"/>
              <a:gd name="connsiteX474" fmla="*/ 55248 w 2066997"/>
              <a:gd name="connsiteY474" fmla="*/ 862585 h 2168128"/>
              <a:gd name="connsiteX475" fmla="*/ 57282 w 2066997"/>
              <a:gd name="connsiteY475" fmla="*/ 854450 h 2168128"/>
              <a:gd name="connsiteX476" fmla="*/ 197129 w 2066997"/>
              <a:gd name="connsiteY476" fmla="*/ 804433 h 2168128"/>
              <a:gd name="connsiteX477" fmla="*/ 201231 w 2066997"/>
              <a:gd name="connsiteY477" fmla="*/ 806329 h 2168128"/>
              <a:gd name="connsiteX478" fmla="*/ 199060 w 2066997"/>
              <a:gd name="connsiteY478" fmla="*/ 808500 h 2168128"/>
              <a:gd name="connsiteX479" fmla="*/ 195130 w 2066997"/>
              <a:gd name="connsiteY479" fmla="*/ 806329 h 2168128"/>
              <a:gd name="connsiteX480" fmla="*/ 197129 w 2066997"/>
              <a:gd name="connsiteY480" fmla="*/ 804433 h 2168128"/>
              <a:gd name="connsiteX481" fmla="*/ 77241 w 2066997"/>
              <a:gd name="connsiteY481" fmla="*/ 798160 h 2168128"/>
              <a:gd name="connsiteX482" fmla="*/ 80309 w 2066997"/>
              <a:gd name="connsiteY482" fmla="*/ 805468 h 2168128"/>
              <a:gd name="connsiteX483" fmla="*/ 72002 w 2066997"/>
              <a:gd name="connsiteY483" fmla="*/ 809156 h 2168128"/>
              <a:gd name="connsiteX484" fmla="*/ 67348 w 2066997"/>
              <a:gd name="connsiteY484" fmla="*/ 806536 h 2168128"/>
              <a:gd name="connsiteX485" fmla="*/ 77241 w 2066997"/>
              <a:gd name="connsiteY485" fmla="*/ 798160 h 2168128"/>
              <a:gd name="connsiteX486" fmla="*/ 245492 w 2066997"/>
              <a:gd name="connsiteY486" fmla="*/ 766895 h 2168128"/>
              <a:gd name="connsiteX487" fmla="*/ 231738 w 2066997"/>
              <a:gd name="connsiteY487" fmla="*/ 778822 h 2168128"/>
              <a:gd name="connsiteX488" fmla="*/ 231773 w 2066997"/>
              <a:gd name="connsiteY488" fmla="*/ 781580 h 2168128"/>
              <a:gd name="connsiteX489" fmla="*/ 235496 w 2066997"/>
              <a:gd name="connsiteY489" fmla="*/ 783958 h 2168128"/>
              <a:gd name="connsiteX490" fmla="*/ 250111 w 2066997"/>
              <a:gd name="connsiteY490" fmla="*/ 769825 h 2168128"/>
              <a:gd name="connsiteX491" fmla="*/ 245492 w 2066997"/>
              <a:gd name="connsiteY491" fmla="*/ 766895 h 2168128"/>
              <a:gd name="connsiteX492" fmla="*/ 97647 w 2066997"/>
              <a:gd name="connsiteY492" fmla="*/ 766723 h 2168128"/>
              <a:gd name="connsiteX493" fmla="*/ 97613 w 2066997"/>
              <a:gd name="connsiteY493" fmla="*/ 775100 h 2168128"/>
              <a:gd name="connsiteX494" fmla="*/ 90891 w 2066997"/>
              <a:gd name="connsiteY494" fmla="*/ 778616 h 2168128"/>
              <a:gd name="connsiteX495" fmla="*/ 86686 w 2066997"/>
              <a:gd name="connsiteY495" fmla="*/ 774617 h 2168128"/>
              <a:gd name="connsiteX496" fmla="*/ 97647 w 2066997"/>
              <a:gd name="connsiteY496" fmla="*/ 766723 h 2168128"/>
              <a:gd name="connsiteX497" fmla="*/ 192098 w 2066997"/>
              <a:gd name="connsiteY497" fmla="*/ 760621 h 2168128"/>
              <a:gd name="connsiteX498" fmla="*/ 193994 w 2066997"/>
              <a:gd name="connsiteY498" fmla="*/ 764723 h 2168128"/>
              <a:gd name="connsiteX499" fmla="*/ 192098 w 2066997"/>
              <a:gd name="connsiteY499" fmla="*/ 766722 h 2168128"/>
              <a:gd name="connsiteX500" fmla="*/ 190202 w 2066997"/>
              <a:gd name="connsiteY500" fmla="*/ 762621 h 2168128"/>
              <a:gd name="connsiteX501" fmla="*/ 192098 w 2066997"/>
              <a:gd name="connsiteY501" fmla="*/ 760621 h 2168128"/>
              <a:gd name="connsiteX502" fmla="*/ 167381 w 2066997"/>
              <a:gd name="connsiteY502" fmla="*/ 754520 h 2168128"/>
              <a:gd name="connsiteX503" fmla="*/ 170242 w 2066997"/>
              <a:gd name="connsiteY503" fmla="*/ 758071 h 2168128"/>
              <a:gd name="connsiteX504" fmla="*/ 168312 w 2066997"/>
              <a:gd name="connsiteY504" fmla="*/ 759967 h 2168128"/>
              <a:gd name="connsiteX505" fmla="*/ 164658 w 2066997"/>
              <a:gd name="connsiteY505" fmla="*/ 757243 h 2168128"/>
              <a:gd name="connsiteX506" fmla="*/ 167381 w 2066997"/>
              <a:gd name="connsiteY506" fmla="*/ 754520 h 2168128"/>
              <a:gd name="connsiteX507" fmla="*/ 103749 w 2066997"/>
              <a:gd name="connsiteY507" fmla="*/ 751590 h 2168128"/>
              <a:gd name="connsiteX508" fmla="*/ 109609 w 2066997"/>
              <a:gd name="connsiteY508" fmla="*/ 759794 h 2168128"/>
              <a:gd name="connsiteX509" fmla="*/ 100543 w 2066997"/>
              <a:gd name="connsiteY509" fmla="*/ 766482 h 2168128"/>
              <a:gd name="connsiteX510" fmla="*/ 97854 w 2066997"/>
              <a:gd name="connsiteY510" fmla="*/ 761035 h 2168128"/>
              <a:gd name="connsiteX511" fmla="*/ 103749 w 2066997"/>
              <a:gd name="connsiteY511" fmla="*/ 751590 h 2168128"/>
              <a:gd name="connsiteX512" fmla="*/ 179584 w 2066997"/>
              <a:gd name="connsiteY512" fmla="*/ 742352 h 2168128"/>
              <a:gd name="connsiteX513" fmla="*/ 182445 w 2066997"/>
              <a:gd name="connsiteY513" fmla="*/ 745903 h 2168128"/>
              <a:gd name="connsiteX514" fmla="*/ 180515 w 2066997"/>
              <a:gd name="connsiteY514" fmla="*/ 747798 h 2168128"/>
              <a:gd name="connsiteX515" fmla="*/ 176861 w 2066997"/>
              <a:gd name="connsiteY515" fmla="*/ 745075 h 2168128"/>
              <a:gd name="connsiteX516" fmla="*/ 179584 w 2066997"/>
              <a:gd name="connsiteY516" fmla="*/ 742352 h 2168128"/>
              <a:gd name="connsiteX517" fmla="*/ 131152 w 2066997"/>
              <a:gd name="connsiteY517" fmla="*/ 705778 h 2168128"/>
              <a:gd name="connsiteX518" fmla="*/ 133324 w 2066997"/>
              <a:gd name="connsiteY518" fmla="*/ 709707 h 2168128"/>
              <a:gd name="connsiteX519" fmla="*/ 131152 w 2066997"/>
              <a:gd name="connsiteY519" fmla="*/ 711879 h 2168128"/>
              <a:gd name="connsiteX520" fmla="*/ 129257 w 2066997"/>
              <a:gd name="connsiteY520" fmla="*/ 707778 h 2168128"/>
              <a:gd name="connsiteX521" fmla="*/ 131152 w 2066997"/>
              <a:gd name="connsiteY521" fmla="*/ 705778 h 2168128"/>
              <a:gd name="connsiteX522" fmla="*/ 246975 w 2066997"/>
              <a:gd name="connsiteY522" fmla="*/ 699712 h 2168128"/>
              <a:gd name="connsiteX523" fmla="*/ 244079 w 2066997"/>
              <a:gd name="connsiteY523" fmla="*/ 704331 h 2168128"/>
              <a:gd name="connsiteX524" fmla="*/ 258246 w 2066997"/>
              <a:gd name="connsiteY524" fmla="*/ 759312 h 2168128"/>
              <a:gd name="connsiteX525" fmla="*/ 266485 w 2066997"/>
              <a:gd name="connsiteY525" fmla="*/ 765447 h 2168128"/>
              <a:gd name="connsiteX526" fmla="*/ 283169 w 2066997"/>
              <a:gd name="connsiteY526" fmla="*/ 766654 h 2168128"/>
              <a:gd name="connsiteX527" fmla="*/ 286443 w 2066997"/>
              <a:gd name="connsiteY527" fmla="*/ 762138 h 2168128"/>
              <a:gd name="connsiteX528" fmla="*/ 289442 w 2066997"/>
              <a:gd name="connsiteY528" fmla="*/ 748281 h 2168128"/>
              <a:gd name="connsiteX529" fmla="*/ 292579 w 2066997"/>
              <a:gd name="connsiteY529" fmla="*/ 730218 h 2168128"/>
              <a:gd name="connsiteX530" fmla="*/ 292648 w 2066997"/>
              <a:gd name="connsiteY530" fmla="*/ 727219 h 2168128"/>
              <a:gd name="connsiteX531" fmla="*/ 284961 w 2066997"/>
              <a:gd name="connsiteY531" fmla="*/ 717878 h 2168128"/>
              <a:gd name="connsiteX532" fmla="*/ 251249 w 2066997"/>
              <a:gd name="connsiteY532" fmla="*/ 703952 h 2168128"/>
              <a:gd name="connsiteX533" fmla="*/ 246975 w 2066997"/>
              <a:gd name="connsiteY533" fmla="*/ 699712 h 2168128"/>
              <a:gd name="connsiteX534" fmla="*/ 144527 w 2066997"/>
              <a:gd name="connsiteY534" fmla="*/ 688956 h 2168128"/>
              <a:gd name="connsiteX535" fmla="*/ 146354 w 2066997"/>
              <a:gd name="connsiteY535" fmla="*/ 693575 h 2168128"/>
              <a:gd name="connsiteX536" fmla="*/ 143665 w 2066997"/>
              <a:gd name="connsiteY536" fmla="*/ 693575 h 2168128"/>
              <a:gd name="connsiteX537" fmla="*/ 140839 w 2066997"/>
              <a:gd name="connsiteY537" fmla="*/ 689956 h 2168128"/>
              <a:gd name="connsiteX538" fmla="*/ 144527 w 2066997"/>
              <a:gd name="connsiteY538" fmla="*/ 688956 h 2168128"/>
              <a:gd name="connsiteX539" fmla="*/ 179929 w 2066997"/>
              <a:gd name="connsiteY539" fmla="*/ 687509 h 2168128"/>
              <a:gd name="connsiteX540" fmla="*/ 177102 w 2066997"/>
              <a:gd name="connsiteY540" fmla="*/ 695093 h 2168128"/>
              <a:gd name="connsiteX541" fmla="*/ 179929 w 2066997"/>
              <a:gd name="connsiteY541" fmla="*/ 699677 h 2168128"/>
              <a:gd name="connsiteX542" fmla="*/ 183445 w 2066997"/>
              <a:gd name="connsiteY542" fmla="*/ 692852 h 2168128"/>
              <a:gd name="connsiteX543" fmla="*/ 179929 w 2066997"/>
              <a:gd name="connsiteY543" fmla="*/ 687509 h 2168128"/>
              <a:gd name="connsiteX544" fmla="*/ 266278 w 2066997"/>
              <a:gd name="connsiteY544" fmla="*/ 676444 h 2168128"/>
              <a:gd name="connsiteX545" fmla="*/ 262176 w 2066997"/>
              <a:gd name="connsiteY545" fmla="*/ 678340 h 2168128"/>
              <a:gd name="connsiteX546" fmla="*/ 264175 w 2066997"/>
              <a:gd name="connsiteY546" fmla="*/ 680236 h 2168128"/>
              <a:gd name="connsiteX547" fmla="*/ 268277 w 2066997"/>
              <a:gd name="connsiteY547" fmla="*/ 678340 h 2168128"/>
              <a:gd name="connsiteX548" fmla="*/ 266278 w 2066997"/>
              <a:gd name="connsiteY548" fmla="*/ 676444 h 2168128"/>
              <a:gd name="connsiteX549" fmla="*/ 237702 w 2066997"/>
              <a:gd name="connsiteY549" fmla="*/ 675479 h 2168128"/>
              <a:gd name="connsiteX550" fmla="*/ 231876 w 2066997"/>
              <a:gd name="connsiteY550" fmla="*/ 685855 h 2168128"/>
              <a:gd name="connsiteX551" fmla="*/ 234668 w 2066997"/>
              <a:gd name="connsiteY551" fmla="*/ 693507 h 2168128"/>
              <a:gd name="connsiteX552" fmla="*/ 246423 w 2066997"/>
              <a:gd name="connsiteY552" fmla="*/ 679857 h 2168128"/>
              <a:gd name="connsiteX553" fmla="*/ 237702 w 2066997"/>
              <a:gd name="connsiteY553" fmla="*/ 675479 h 2168128"/>
              <a:gd name="connsiteX554" fmla="*/ 282617 w 2066997"/>
              <a:gd name="connsiteY554" fmla="*/ 670102 h 2168128"/>
              <a:gd name="connsiteX555" fmla="*/ 274965 w 2066997"/>
              <a:gd name="connsiteY555" fmla="*/ 678340 h 2168128"/>
              <a:gd name="connsiteX556" fmla="*/ 283582 w 2066997"/>
              <a:gd name="connsiteY556" fmla="*/ 687578 h 2168128"/>
              <a:gd name="connsiteX557" fmla="*/ 286340 w 2066997"/>
              <a:gd name="connsiteY557" fmla="*/ 681304 h 2168128"/>
              <a:gd name="connsiteX558" fmla="*/ 282617 w 2066997"/>
              <a:gd name="connsiteY558" fmla="*/ 670102 h 2168128"/>
              <a:gd name="connsiteX559" fmla="*/ 155317 w 2066997"/>
              <a:gd name="connsiteY559" fmla="*/ 663310 h 2168128"/>
              <a:gd name="connsiteX560" fmla="*/ 163107 w 2066997"/>
              <a:gd name="connsiteY560" fmla="*/ 673376 h 2168128"/>
              <a:gd name="connsiteX561" fmla="*/ 155420 w 2066997"/>
              <a:gd name="connsiteY561" fmla="*/ 681304 h 2168128"/>
              <a:gd name="connsiteX562" fmla="*/ 151456 w 2066997"/>
              <a:gd name="connsiteY562" fmla="*/ 671204 h 2168128"/>
              <a:gd name="connsiteX563" fmla="*/ 155317 w 2066997"/>
              <a:gd name="connsiteY563" fmla="*/ 663310 h 2168128"/>
              <a:gd name="connsiteX564" fmla="*/ 185996 w 2066997"/>
              <a:gd name="connsiteY564" fmla="*/ 644800 h 2168128"/>
              <a:gd name="connsiteX565" fmla="*/ 190063 w 2066997"/>
              <a:gd name="connsiteY565" fmla="*/ 655107 h 2168128"/>
              <a:gd name="connsiteX566" fmla="*/ 185996 w 2066997"/>
              <a:gd name="connsiteY566" fmla="*/ 663104 h 2168128"/>
              <a:gd name="connsiteX567" fmla="*/ 183169 w 2066997"/>
              <a:gd name="connsiteY567" fmla="*/ 652453 h 2168128"/>
              <a:gd name="connsiteX568" fmla="*/ 185996 w 2066997"/>
              <a:gd name="connsiteY568" fmla="*/ 644800 h 2168128"/>
              <a:gd name="connsiteX569" fmla="*/ 179895 w 2066997"/>
              <a:gd name="connsiteY569" fmla="*/ 614362 h 2168128"/>
              <a:gd name="connsiteX570" fmla="*/ 182066 w 2066997"/>
              <a:gd name="connsiteY570" fmla="*/ 616534 h 2168128"/>
              <a:gd name="connsiteX571" fmla="*/ 179895 w 2066997"/>
              <a:gd name="connsiteY571" fmla="*/ 620463 h 2168128"/>
              <a:gd name="connsiteX572" fmla="*/ 177999 w 2066997"/>
              <a:gd name="connsiteY572" fmla="*/ 618464 h 2168128"/>
              <a:gd name="connsiteX573" fmla="*/ 179895 w 2066997"/>
              <a:gd name="connsiteY573" fmla="*/ 614362 h 2168128"/>
              <a:gd name="connsiteX574" fmla="*/ 297543 w 2066997"/>
              <a:gd name="connsiteY574" fmla="*/ 577789 h 2168128"/>
              <a:gd name="connsiteX575" fmla="*/ 294682 w 2066997"/>
              <a:gd name="connsiteY575" fmla="*/ 582615 h 2168128"/>
              <a:gd name="connsiteX576" fmla="*/ 300232 w 2066997"/>
              <a:gd name="connsiteY576" fmla="*/ 595162 h 2168128"/>
              <a:gd name="connsiteX577" fmla="*/ 304644 w 2066997"/>
              <a:gd name="connsiteY577" fmla="*/ 584166 h 2168128"/>
              <a:gd name="connsiteX578" fmla="*/ 297543 w 2066997"/>
              <a:gd name="connsiteY578" fmla="*/ 577789 h 2168128"/>
              <a:gd name="connsiteX579" fmla="*/ 167554 w 2066997"/>
              <a:gd name="connsiteY579" fmla="*/ 565793 h 2168128"/>
              <a:gd name="connsiteX580" fmla="*/ 179446 w 2066997"/>
              <a:gd name="connsiteY580" fmla="*/ 579202 h 2168128"/>
              <a:gd name="connsiteX581" fmla="*/ 170794 w 2066997"/>
              <a:gd name="connsiteY581" fmla="*/ 583752 h 2168128"/>
              <a:gd name="connsiteX582" fmla="*/ 164830 w 2066997"/>
              <a:gd name="connsiteY582" fmla="*/ 573480 h 2168128"/>
              <a:gd name="connsiteX583" fmla="*/ 167554 w 2066997"/>
              <a:gd name="connsiteY583" fmla="*/ 565793 h 2168128"/>
              <a:gd name="connsiteX584" fmla="*/ 201094 w 2066997"/>
              <a:gd name="connsiteY584" fmla="*/ 547592 h 2168128"/>
              <a:gd name="connsiteX585" fmla="*/ 224672 w 2066997"/>
              <a:gd name="connsiteY585" fmla="*/ 562656 h 2168128"/>
              <a:gd name="connsiteX586" fmla="*/ 231153 w 2066997"/>
              <a:gd name="connsiteY586" fmla="*/ 581133 h 2168128"/>
              <a:gd name="connsiteX587" fmla="*/ 225396 w 2066997"/>
              <a:gd name="connsiteY587" fmla="*/ 592956 h 2168128"/>
              <a:gd name="connsiteX588" fmla="*/ 213159 w 2066997"/>
              <a:gd name="connsiteY588" fmla="*/ 592680 h 2168128"/>
              <a:gd name="connsiteX589" fmla="*/ 195131 w 2066997"/>
              <a:gd name="connsiteY589" fmla="*/ 562725 h 2168128"/>
              <a:gd name="connsiteX590" fmla="*/ 195372 w 2066997"/>
              <a:gd name="connsiteY590" fmla="*/ 552108 h 2168128"/>
              <a:gd name="connsiteX591" fmla="*/ 201094 w 2066997"/>
              <a:gd name="connsiteY591" fmla="*/ 547592 h 2168128"/>
              <a:gd name="connsiteX592" fmla="*/ 1875129 w 2066997"/>
              <a:gd name="connsiteY592" fmla="*/ 475170 h 2168128"/>
              <a:gd name="connsiteX593" fmla="*/ 1865236 w 2066997"/>
              <a:gd name="connsiteY593" fmla="*/ 483546 h 2168128"/>
              <a:gd name="connsiteX594" fmla="*/ 1869889 w 2066997"/>
              <a:gd name="connsiteY594" fmla="*/ 486166 h 2168128"/>
              <a:gd name="connsiteX595" fmla="*/ 1878162 w 2066997"/>
              <a:gd name="connsiteY595" fmla="*/ 482478 h 2168128"/>
              <a:gd name="connsiteX596" fmla="*/ 1875129 w 2066997"/>
              <a:gd name="connsiteY596" fmla="*/ 475170 h 2168128"/>
              <a:gd name="connsiteX597" fmla="*/ 1882199 w 2066997"/>
              <a:gd name="connsiteY597" fmla="*/ 466590 h 2168128"/>
              <a:gd name="connsiteX598" fmla="*/ 1883264 w 2066997"/>
              <a:gd name="connsiteY598" fmla="*/ 468069 h 2168128"/>
              <a:gd name="connsiteX599" fmla="*/ 1879119 w 2066997"/>
              <a:gd name="connsiteY599" fmla="*/ 468069 h 2168128"/>
              <a:gd name="connsiteX600" fmla="*/ 1879103 w 2066997"/>
              <a:gd name="connsiteY600" fmla="*/ 468047 h 2168128"/>
              <a:gd name="connsiteX601" fmla="*/ 320121 w 2066997"/>
              <a:gd name="connsiteY601" fmla="*/ 449834 h 2168128"/>
              <a:gd name="connsiteX602" fmla="*/ 312055 w 2066997"/>
              <a:gd name="connsiteY602" fmla="*/ 460071 h 2168128"/>
              <a:gd name="connsiteX603" fmla="*/ 319535 w 2066997"/>
              <a:gd name="connsiteY603" fmla="*/ 462898 h 2168128"/>
              <a:gd name="connsiteX604" fmla="*/ 322913 w 2066997"/>
              <a:gd name="connsiteY604" fmla="*/ 454418 h 2168128"/>
              <a:gd name="connsiteX605" fmla="*/ 320121 w 2066997"/>
              <a:gd name="connsiteY605" fmla="*/ 449834 h 2168128"/>
              <a:gd name="connsiteX606" fmla="*/ 1864639 w 2066997"/>
              <a:gd name="connsiteY606" fmla="*/ 442900 h 2168128"/>
              <a:gd name="connsiteX607" fmla="*/ 1864891 w 2066997"/>
              <a:gd name="connsiteY607" fmla="*/ 443422 h 2168128"/>
              <a:gd name="connsiteX608" fmla="*/ 1864989 w 2066997"/>
              <a:gd name="connsiteY608" fmla="*/ 444818 h 2168128"/>
              <a:gd name="connsiteX609" fmla="*/ 1864984 w 2066997"/>
              <a:gd name="connsiteY609" fmla="*/ 444840 h 2168128"/>
              <a:gd name="connsiteX610" fmla="*/ 1732903 w 2066997"/>
              <a:gd name="connsiteY610" fmla="*/ 396094 h 2168128"/>
              <a:gd name="connsiteX611" fmla="*/ 1730904 w 2066997"/>
              <a:gd name="connsiteY611" fmla="*/ 397990 h 2168128"/>
              <a:gd name="connsiteX612" fmla="*/ 1734833 w 2066997"/>
              <a:gd name="connsiteY612" fmla="*/ 400162 h 2168128"/>
              <a:gd name="connsiteX613" fmla="*/ 1737005 w 2066997"/>
              <a:gd name="connsiteY613" fmla="*/ 397990 h 2168128"/>
              <a:gd name="connsiteX614" fmla="*/ 1732903 w 2066997"/>
              <a:gd name="connsiteY614" fmla="*/ 396094 h 2168128"/>
              <a:gd name="connsiteX615" fmla="*/ 378549 w 2066997"/>
              <a:gd name="connsiteY615" fmla="*/ 387959 h 2168128"/>
              <a:gd name="connsiteX616" fmla="*/ 372069 w 2066997"/>
              <a:gd name="connsiteY616" fmla="*/ 392130 h 2168128"/>
              <a:gd name="connsiteX617" fmla="*/ 378066 w 2066997"/>
              <a:gd name="connsiteY617" fmla="*/ 410055 h 2168128"/>
              <a:gd name="connsiteX618" fmla="*/ 384099 w 2066997"/>
              <a:gd name="connsiteY618" fmla="*/ 409986 h 2168128"/>
              <a:gd name="connsiteX619" fmla="*/ 378549 w 2066997"/>
              <a:gd name="connsiteY619" fmla="*/ 387959 h 2168128"/>
              <a:gd name="connsiteX620" fmla="*/ 1866994 w 2066997"/>
              <a:gd name="connsiteY620" fmla="*/ 383857 h 2168128"/>
              <a:gd name="connsiteX621" fmla="*/ 1877164 w 2066997"/>
              <a:gd name="connsiteY621" fmla="*/ 394922 h 2168128"/>
              <a:gd name="connsiteX622" fmla="*/ 1877163 w 2066997"/>
              <a:gd name="connsiteY622" fmla="*/ 394922 h 2168128"/>
              <a:gd name="connsiteX623" fmla="*/ 1877154 w 2066997"/>
              <a:gd name="connsiteY623" fmla="*/ 394966 h 2168128"/>
              <a:gd name="connsiteX624" fmla="*/ 1846725 w 2066997"/>
              <a:gd name="connsiteY624" fmla="*/ 401058 h 2168128"/>
              <a:gd name="connsiteX625" fmla="*/ 1866994 w 2066997"/>
              <a:gd name="connsiteY625" fmla="*/ 383857 h 2168128"/>
              <a:gd name="connsiteX626" fmla="*/ 1859065 w 2066997"/>
              <a:gd name="connsiteY626" fmla="*/ 370137 h 2168128"/>
              <a:gd name="connsiteX627" fmla="*/ 1864477 w 2066997"/>
              <a:gd name="connsiteY627" fmla="*/ 373102 h 2168128"/>
              <a:gd name="connsiteX628" fmla="*/ 1855618 w 2066997"/>
              <a:gd name="connsiteY628" fmla="*/ 376514 h 2168128"/>
              <a:gd name="connsiteX629" fmla="*/ 1852826 w 2066997"/>
              <a:gd name="connsiteY629" fmla="*/ 373826 h 2168128"/>
              <a:gd name="connsiteX630" fmla="*/ 1859065 w 2066997"/>
              <a:gd name="connsiteY630" fmla="*/ 370137 h 2168128"/>
              <a:gd name="connsiteX631" fmla="*/ 1709394 w 2066997"/>
              <a:gd name="connsiteY631" fmla="*/ 364588 h 2168128"/>
              <a:gd name="connsiteX632" fmla="*/ 1706636 w 2066997"/>
              <a:gd name="connsiteY632" fmla="*/ 367656 h 2168128"/>
              <a:gd name="connsiteX633" fmla="*/ 1714944 w 2066997"/>
              <a:gd name="connsiteY633" fmla="*/ 381582 h 2168128"/>
              <a:gd name="connsiteX634" fmla="*/ 1722631 w 2066997"/>
              <a:gd name="connsiteY634" fmla="*/ 381789 h 2168128"/>
              <a:gd name="connsiteX635" fmla="*/ 1724699 w 2066997"/>
              <a:gd name="connsiteY635" fmla="*/ 379824 h 2168128"/>
              <a:gd name="connsiteX636" fmla="*/ 1709394 w 2066997"/>
              <a:gd name="connsiteY636" fmla="*/ 364588 h 2168128"/>
              <a:gd name="connsiteX637" fmla="*/ 1879575 w 2066997"/>
              <a:gd name="connsiteY637" fmla="*/ 363553 h 2168128"/>
              <a:gd name="connsiteX638" fmla="*/ 1883057 w 2066997"/>
              <a:gd name="connsiteY638" fmla="*/ 371964 h 2168128"/>
              <a:gd name="connsiteX639" fmla="*/ 1880333 w 2066997"/>
              <a:gd name="connsiteY639" fmla="*/ 376548 h 2168128"/>
              <a:gd name="connsiteX640" fmla="*/ 1872164 w 2066997"/>
              <a:gd name="connsiteY640" fmla="*/ 366414 h 2168128"/>
              <a:gd name="connsiteX641" fmla="*/ 1879575 w 2066997"/>
              <a:gd name="connsiteY641" fmla="*/ 363553 h 2168128"/>
              <a:gd name="connsiteX642" fmla="*/ 1696398 w 2066997"/>
              <a:gd name="connsiteY642" fmla="*/ 353247 h 2168128"/>
              <a:gd name="connsiteX643" fmla="*/ 1694537 w 2066997"/>
              <a:gd name="connsiteY643" fmla="*/ 361210 h 2168128"/>
              <a:gd name="connsiteX644" fmla="*/ 1699190 w 2066997"/>
              <a:gd name="connsiteY644" fmla="*/ 364243 h 2168128"/>
              <a:gd name="connsiteX645" fmla="*/ 1700225 w 2066997"/>
              <a:gd name="connsiteY645" fmla="*/ 355556 h 2168128"/>
              <a:gd name="connsiteX646" fmla="*/ 1696398 w 2066997"/>
              <a:gd name="connsiteY646" fmla="*/ 353247 h 2168128"/>
              <a:gd name="connsiteX647" fmla="*/ 1854963 w 2066997"/>
              <a:gd name="connsiteY647" fmla="*/ 338803 h 2168128"/>
              <a:gd name="connsiteX648" fmla="*/ 1858617 w 2066997"/>
              <a:gd name="connsiteY648" fmla="*/ 346318 h 2168128"/>
              <a:gd name="connsiteX649" fmla="*/ 1845552 w 2066997"/>
              <a:gd name="connsiteY649" fmla="*/ 368276 h 2168128"/>
              <a:gd name="connsiteX650" fmla="*/ 1837521 w 2066997"/>
              <a:gd name="connsiteY650" fmla="*/ 370585 h 2168128"/>
              <a:gd name="connsiteX651" fmla="*/ 1837969 w 2066997"/>
              <a:gd name="connsiteY651" fmla="*/ 364174 h 2168128"/>
              <a:gd name="connsiteX652" fmla="*/ 1846863 w 2066997"/>
              <a:gd name="connsiteY652" fmla="*/ 343526 h 2168128"/>
              <a:gd name="connsiteX653" fmla="*/ 1854963 w 2066997"/>
              <a:gd name="connsiteY653" fmla="*/ 338803 h 2168128"/>
              <a:gd name="connsiteX654" fmla="*/ 1764271 w 2066997"/>
              <a:gd name="connsiteY654" fmla="*/ 334219 h 2168128"/>
              <a:gd name="connsiteX655" fmla="*/ 1756308 w 2066997"/>
              <a:gd name="connsiteY655" fmla="*/ 336080 h 2168128"/>
              <a:gd name="connsiteX656" fmla="*/ 1758618 w 2066997"/>
              <a:gd name="connsiteY656" fmla="*/ 339907 h 2168128"/>
              <a:gd name="connsiteX657" fmla="*/ 1767270 w 2066997"/>
              <a:gd name="connsiteY657" fmla="*/ 338873 h 2168128"/>
              <a:gd name="connsiteX658" fmla="*/ 1764271 w 2066997"/>
              <a:gd name="connsiteY658" fmla="*/ 334219 h 2168128"/>
              <a:gd name="connsiteX659" fmla="*/ 1771751 w 2066997"/>
              <a:gd name="connsiteY659" fmla="*/ 291441 h 2168128"/>
              <a:gd name="connsiteX660" fmla="*/ 1776922 w 2066997"/>
              <a:gd name="connsiteY660" fmla="*/ 291924 h 2168128"/>
              <a:gd name="connsiteX661" fmla="*/ 1773578 w 2066997"/>
              <a:gd name="connsiteY661" fmla="*/ 309607 h 2168128"/>
              <a:gd name="connsiteX662" fmla="*/ 1767477 w 2066997"/>
              <a:gd name="connsiteY662" fmla="*/ 303541 h 2168128"/>
              <a:gd name="connsiteX663" fmla="*/ 1771751 w 2066997"/>
              <a:gd name="connsiteY663" fmla="*/ 291441 h 2168128"/>
              <a:gd name="connsiteX664" fmla="*/ 1628698 w 2066997"/>
              <a:gd name="connsiteY664" fmla="*/ 273206 h 2168128"/>
              <a:gd name="connsiteX665" fmla="*/ 1623493 w 2066997"/>
              <a:gd name="connsiteY665" fmla="*/ 274171 h 2168128"/>
              <a:gd name="connsiteX666" fmla="*/ 1621459 w 2066997"/>
              <a:gd name="connsiteY666" fmla="*/ 288063 h 2168128"/>
              <a:gd name="connsiteX667" fmla="*/ 1624527 w 2066997"/>
              <a:gd name="connsiteY667" fmla="*/ 290166 h 2168128"/>
              <a:gd name="connsiteX668" fmla="*/ 1633179 w 2066997"/>
              <a:gd name="connsiteY668" fmla="*/ 275964 h 2168128"/>
              <a:gd name="connsiteX669" fmla="*/ 1628698 w 2066997"/>
              <a:gd name="connsiteY669" fmla="*/ 273206 h 2168128"/>
              <a:gd name="connsiteX670" fmla="*/ 1752965 w 2066997"/>
              <a:gd name="connsiteY670" fmla="*/ 261830 h 2168128"/>
              <a:gd name="connsiteX671" fmla="*/ 1767511 w 2066997"/>
              <a:gd name="connsiteY671" fmla="*/ 276101 h 2168128"/>
              <a:gd name="connsiteX672" fmla="*/ 1765443 w 2066997"/>
              <a:gd name="connsiteY672" fmla="*/ 278170 h 2168128"/>
              <a:gd name="connsiteX673" fmla="*/ 1762996 w 2066997"/>
              <a:gd name="connsiteY673" fmla="*/ 279066 h 2168128"/>
              <a:gd name="connsiteX674" fmla="*/ 1749277 w 2066997"/>
              <a:gd name="connsiteY674" fmla="*/ 267070 h 2168128"/>
              <a:gd name="connsiteX675" fmla="*/ 1749311 w 2066997"/>
              <a:gd name="connsiteY675" fmla="*/ 264312 h 2168128"/>
              <a:gd name="connsiteX676" fmla="*/ 1752965 w 2066997"/>
              <a:gd name="connsiteY676" fmla="*/ 261830 h 2168128"/>
              <a:gd name="connsiteX677" fmla="*/ 1580025 w 2066997"/>
              <a:gd name="connsiteY677" fmla="*/ 242768 h 2168128"/>
              <a:gd name="connsiteX678" fmla="*/ 1584644 w 2066997"/>
              <a:gd name="connsiteY678" fmla="*/ 254798 h 2168128"/>
              <a:gd name="connsiteX679" fmla="*/ 1572509 w 2066997"/>
              <a:gd name="connsiteY679" fmla="*/ 254798 h 2168128"/>
              <a:gd name="connsiteX680" fmla="*/ 1572441 w 2066997"/>
              <a:gd name="connsiteY680" fmla="*/ 254784 h 2168128"/>
              <a:gd name="connsiteX681" fmla="*/ 1572601 w 2066997"/>
              <a:gd name="connsiteY681" fmla="*/ 246250 h 2168128"/>
              <a:gd name="connsiteX682" fmla="*/ 1580025 w 2066997"/>
              <a:gd name="connsiteY682" fmla="*/ 242768 h 2168128"/>
              <a:gd name="connsiteX683" fmla="*/ 740560 w 2066997"/>
              <a:gd name="connsiteY683" fmla="*/ 230394 h 2168128"/>
              <a:gd name="connsiteX684" fmla="*/ 738665 w 2066997"/>
              <a:gd name="connsiteY684" fmla="*/ 234495 h 2168128"/>
              <a:gd name="connsiteX685" fmla="*/ 740560 w 2066997"/>
              <a:gd name="connsiteY685" fmla="*/ 236495 h 2168128"/>
              <a:gd name="connsiteX686" fmla="*/ 742732 w 2066997"/>
              <a:gd name="connsiteY686" fmla="*/ 232565 h 2168128"/>
              <a:gd name="connsiteX687" fmla="*/ 740560 w 2066997"/>
              <a:gd name="connsiteY687" fmla="*/ 230394 h 2168128"/>
              <a:gd name="connsiteX688" fmla="*/ 1710532 w 2066997"/>
              <a:gd name="connsiteY688" fmla="*/ 225291 h 2168128"/>
              <a:gd name="connsiteX689" fmla="*/ 1713875 w 2066997"/>
              <a:gd name="connsiteY689" fmla="*/ 233289 h 2168128"/>
              <a:gd name="connsiteX690" fmla="*/ 1708601 w 2066997"/>
              <a:gd name="connsiteY690" fmla="*/ 235529 h 2168128"/>
              <a:gd name="connsiteX691" fmla="*/ 1706740 w 2066997"/>
              <a:gd name="connsiteY691" fmla="*/ 230565 h 2168128"/>
              <a:gd name="connsiteX692" fmla="*/ 1710532 w 2066997"/>
              <a:gd name="connsiteY692" fmla="*/ 225291 h 2168128"/>
              <a:gd name="connsiteX693" fmla="*/ 1726629 w 2066997"/>
              <a:gd name="connsiteY693" fmla="*/ 213433 h 2168128"/>
              <a:gd name="connsiteX694" fmla="*/ 1742933 w 2066997"/>
              <a:gd name="connsiteY694" fmla="*/ 234288 h 2168128"/>
              <a:gd name="connsiteX695" fmla="*/ 1735901 w 2066997"/>
              <a:gd name="connsiteY695" fmla="*/ 236322 h 2168128"/>
              <a:gd name="connsiteX696" fmla="*/ 1724905 w 2066997"/>
              <a:gd name="connsiteY696" fmla="*/ 215501 h 2168128"/>
              <a:gd name="connsiteX697" fmla="*/ 1726629 w 2066997"/>
              <a:gd name="connsiteY697" fmla="*/ 213433 h 2168128"/>
              <a:gd name="connsiteX698" fmla="*/ 1650449 w 2066997"/>
              <a:gd name="connsiteY698" fmla="*/ 200162 h 2168128"/>
              <a:gd name="connsiteX699" fmla="*/ 1651483 w 2066997"/>
              <a:gd name="connsiteY699" fmla="*/ 208849 h 2168128"/>
              <a:gd name="connsiteX700" fmla="*/ 1647657 w 2066997"/>
              <a:gd name="connsiteY700" fmla="*/ 211158 h 2168128"/>
              <a:gd name="connsiteX701" fmla="*/ 1645795 w 2066997"/>
              <a:gd name="connsiteY701" fmla="*/ 203196 h 2168128"/>
              <a:gd name="connsiteX702" fmla="*/ 1650449 w 2066997"/>
              <a:gd name="connsiteY702" fmla="*/ 200162 h 2168128"/>
              <a:gd name="connsiteX703" fmla="*/ 1300226 w 2066997"/>
              <a:gd name="connsiteY703" fmla="*/ 188891 h 2168128"/>
              <a:gd name="connsiteX704" fmla="*/ 1298227 w 2066997"/>
              <a:gd name="connsiteY704" fmla="*/ 190786 h 2168128"/>
              <a:gd name="connsiteX705" fmla="*/ 1302157 w 2066997"/>
              <a:gd name="connsiteY705" fmla="*/ 192958 h 2168128"/>
              <a:gd name="connsiteX706" fmla="*/ 1304328 w 2066997"/>
              <a:gd name="connsiteY706" fmla="*/ 190786 h 2168128"/>
              <a:gd name="connsiteX707" fmla="*/ 1300226 w 2066997"/>
              <a:gd name="connsiteY707" fmla="*/ 188891 h 2168128"/>
              <a:gd name="connsiteX708" fmla="*/ 1338730 w 2066997"/>
              <a:gd name="connsiteY708" fmla="*/ 188649 h 2168128"/>
              <a:gd name="connsiteX709" fmla="*/ 1328699 w 2066997"/>
              <a:gd name="connsiteY709" fmla="*/ 203024 h 2168128"/>
              <a:gd name="connsiteX710" fmla="*/ 1335008 w 2066997"/>
              <a:gd name="connsiteY710" fmla="*/ 207160 h 2168128"/>
              <a:gd name="connsiteX711" fmla="*/ 1346969 w 2066997"/>
              <a:gd name="connsiteY711" fmla="*/ 196888 h 2168128"/>
              <a:gd name="connsiteX712" fmla="*/ 1338730 w 2066997"/>
              <a:gd name="connsiteY712" fmla="*/ 188649 h 2168128"/>
              <a:gd name="connsiteX713" fmla="*/ 728392 w 2066997"/>
              <a:gd name="connsiteY713" fmla="*/ 181652 h 2168128"/>
              <a:gd name="connsiteX714" fmla="*/ 726496 w 2066997"/>
              <a:gd name="connsiteY714" fmla="*/ 185754 h 2168128"/>
              <a:gd name="connsiteX715" fmla="*/ 728392 w 2066997"/>
              <a:gd name="connsiteY715" fmla="*/ 187753 h 2168128"/>
              <a:gd name="connsiteX716" fmla="*/ 730564 w 2066997"/>
              <a:gd name="connsiteY716" fmla="*/ 183824 h 2168128"/>
              <a:gd name="connsiteX717" fmla="*/ 728392 w 2066997"/>
              <a:gd name="connsiteY717" fmla="*/ 181652 h 2168128"/>
              <a:gd name="connsiteX718" fmla="*/ 997436 w 2066997"/>
              <a:gd name="connsiteY718" fmla="*/ 170345 h 2168128"/>
              <a:gd name="connsiteX719" fmla="*/ 993506 w 2066997"/>
              <a:gd name="connsiteY719" fmla="*/ 172517 h 2168128"/>
              <a:gd name="connsiteX720" fmla="*/ 995506 w 2066997"/>
              <a:gd name="connsiteY720" fmla="*/ 174413 h 2168128"/>
              <a:gd name="connsiteX721" fmla="*/ 999608 w 2066997"/>
              <a:gd name="connsiteY721" fmla="*/ 172517 h 2168128"/>
              <a:gd name="connsiteX722" fmla="*/ 997436 w 2066997"/>
              <a:gd name="connsiteY722" fmla="*/ 170345 h 2168128"/>
              <a:gd name="connsiteX723" fmla="*/ 747558 w 2066997"/>
              <a:gd name="connsiteY723" fmla="*/ 164244 h 2168128"/>
              <a:gd name="connsiteX724" fmla="*/ 743628 w 2066997"/>
              <a:gd name="connsiteY724" fmla="*/ 166416 h 2168128"/>
              <a:gd name="connsiteX725" fmla="*/ 745628 w 2066997"/>
              <a:gd name="connsiteY725" fmla="*/ 168312 h 2168128"/>
              <a:gd name="connsiteX726" fmla="*/ 749730 w 2066997"/>
              <a:gd name="connsiteY726" fmla="*/ 166416 h 2168128"/>
              <a:gd name="connsiteX727" fmla="*/ 747558 w 2066997"/>
              <a:gd name="connsiteY727" fmla="*/ 164244 h 2168128"/>
              <a:gd name="connsiteX728" fmla="*/ 1257621 w 2066997"/>
              <a:gd name="connsiteY728" fmla="*/ 152145 h 2168128"/>
              <a:gd name="connsiteX729" fmla="*/ 1255725 w 2066997"/>
              <a:gd name="connsiteY729" fmla="*/ 157005 h 2168128"/>
              <a:gd name="connsiteX730" fmla="*/ 1262929 w 2066997"/>
              <a:gd name="connsiteY730" fmla="*/ 163141 h 2168128"/>
              <a:gd name="connsiteX731" fmla="*/ 1268134 w 2066997"/>
              <a:gd name="connsiteY731" fmla="*/ 160176 h 2168128"/>
              <a:gd name="connsiteX732" fmla="*/ 1257621 w 2066997"/>
              <a:gd name="connsiteY732" fmla="*/ 152145 h 2168128"/>
              <a:gd name="connsiteX733" fmla="*/ 763449 w 2066997"/>
              <a:gd name="connsiteY733" fmla="*/ 151525 h 2168128"/>
              <a:gd name="connsiteX734" fmla="*/ 756176 w 2066997"/>
              <a:gd name="connsiteY734" fmla="*/ 157350 h 2168128"/>
              <a:gd name="connsiteX735" fmla="*/ 766517 w 2066997"/>
              <a:gd name="connsiteY735" fmla="*/ 163141 h 2168128"/>
              <a:gd name="connsiteX736" fmla="*/ 782270 w 2066997"/>
              <a:gd name="connsiteY736" fmla="*/ 156488 h 2168128"/>
              <a:gd name="connsiteX737" fmla="*/ 763449 w 2066997"/>
              <a:gd name="connsiteY737" fmla="*/ 151525 h 2168128"/>
              <a:gd name="connsiteX738" fmla="*/ 1580060 w 2066997"/>
              <a:gd name="connsiteY738" fmla="*/ 133048 h 2168128"/>
              <a:gd name="connsiteX739" fmla="*/ 1574579 w 2066997"/>
              <a:gd name="connsiteY739" fmla="*/ 133944 h 2168128"/>
              <a:gd name="connsiteX740" fmla="*/ 1572545 w 2066997"/>
              <a:gd name="connsiteY740" fmla="*/ 135978 h 2168128"/>
              <a:gd name="connsiteX741" fmla="*/ 1572614 w 2066997"/>
              <a:gd name="connsiteY741" fmla="*/ 147767 h 2168128"/>
              <a:gd name="connsiteX742" fmla="*/ 1576199 w 2066997"/>
              <a:gd name="connsiteY742" fmla="*/ 150215 h 2168128"/>
              <a:gd name="connsiteX743" fmla="*/ 1587057 w 2066997"/>
              <a:gd name="connsiteY743" fmla="*/ 135702 h 2168128"/>
              <a:gd name="connsiteX744" fmla="*/ 1580060 w 2066997"/>
              <a:gd name="connsiteY744" fmla="*/ 133048 h 2168128"/>
              <a:gd name="connsiteX745" fmla="*/ 1354036 w 2066997"/>
              <a:gd name="connsiteY745" fmla="*/ 129704 h 2168128"/>
              <a:gd name="connsiteX746" fmla="*/ 1358862 w 2066997"/>
              <a:gd name="connsiteY746" fmla="*/ 138736 h 2168128"/>
              <a:gd name="connsiteX747" fmla="*/ 1351658 w 2066997"/>
              <a:gd name="connsiteY747" fmla="*/ 145078 h 2168128"/>
              <a:gd name="connsiteX748" fmla="*/ 1347314 w 2066997"/>
              <a:gd name="connsiteY748" fmla="*/ 139149 h 2168128"/>
              <a:gd name="connsiteX749" fmla="*/ 1354036 w 2066997"/>
              <a:gd name="connsiteY749" fmla="*/ 129704 h 2168128"/>
              <a:gd name="connsiteX750" fmla="*/ 1292126 w 2066997"/>
              <a:gd name="connsiteY750" fmla="*/ 127085 h 2168128"/>
              <a:gd name="connsiteX751" fmla="*/ 1310500 w 2066997"/>
              <a:gd name="connsiteY751" fmla="*/ 133014 h 2168128"/>
              <a:gd name="connsiteX752" fmla="*/ 1315256 w 2066997"/>
              <a:gd name="connsiteY752" fmla="*/ 137185 h 2168128"/>
              <a:gd name="connsiteX753" fmla="*/ 1310017 w 2066997"/>
              <a:gd name="connsiteY753" fmla="*/ 138908 h 2168128"/>
              <a:gd name="connsiteX754" fmla="*/ 1301089 w 2066997"/>
              <a:gd name="connsiteY754" fmla="*/ 139012 h 2168128"/>
              <a:gd name="connsiteX755" fmla="*/ 1292264 w 2066997"/>
              <a:gd name="connsiteY755" fmla="*/ 138736 h 2168128"/>
              <a:gd name="connsiteX756" fmla="*/ 1286025 w 2066997"/>
              <a:gd name="connsiteY756" fmla="*/ 131393 h 2168128"/>
              <a:gd name="connsiteX757" fmla="*/ 1292126 w 2066997"/>
              <a:gd name="connsiteY757" fmla="*/ 127085 h 2168128"/>
              <a:gd name="connsiteX758" fmla="*/ 1321322 w 2066997"/>
              <a:gd name="connsiteY758" fmla="*/ 102404 h 2168128"/>
              <a:gd name="connsiteX759" fmla="*/ 1244591 w 2066997"/>
              <a:gd name="connsiteY759" fmla="*/ 108195 h 2168128"/>
              <a:gd name="connsiteX760" fmla="*/ 1220358 w 2066997"/>
              <a:gd name="connsiteY760" fmla="*/ 116157 h 2168128"/>
              <a:gd name="connsiteX761" fmla="*/ 1198331 w 2066997"/>
              <a:gd name="connsiteY761" fmla="*/ 121294 h 2168128"/>
              <a:gd name="connsiteX762" fmla="*/ 1181785 w 2066997"/>
              <a:gd name="connsiteY762" fmla="*/ 139046 h 2168128"/>
              <a:gd name="connsiteX763" fmla="*/ 1149555 w 2066997"/>
              <a:gd name="connsiteY763" fmla="*/ 162831 h 2168128"/>
              <a:gd name="connsiteX764" fmla="*/ 1146591 w 2066997"/>
              <a:gd name="connsiteY764" fmla="*/ 173241 h 2168128"/>
              <a:gd name="connsiteX765" fmla="*/ 1157725 w 2066997"/>
              <a:gd name="connsiteY765" fmla="*/ 175309 h 2168128"/>
              <a:gd name="connsiteX766" fmla="*/ 1167376 w 2066997"/>
              <a:gd name="connsiteY766" fmla="*/ 169415 h 2168128"/>
              <a:gd name="connsiteX767" fmla="*/ 1239524 w 2066997"/>
              <a:gd name="connsiteY767" fmla="*/ 144803 h 2168128"/>
              <a:gd name="connsiteX768" fmla="*/ 1260344 w 2066997"/>
              <a:gd name="connsiteY768" fmla="*/ 141562 h 2168128"/>
              <a:gd name="connsiteX769" fmla="*/ 1281750 w 2066997"/>
              <a:gd name="connsiteY769" fmla="*/ 155902 h 2168128"/>
              <a:gd name="connsiteX770" fmla="*/ 1294298 w 2066997"/>
              <a:gd name="connsiteY770" fmla="*/ 162142 h 2168128"/>
              <a:gd name="connsiteX771" fmla="*/ 1303915 w 2066997"/>
              <a:gd name="connsiteY771" fmla="*/ 159970 h 2168128"/>
              <a:gd name="connsiteX772" fmla="*/ 1317324 w 2066997"/>
              <a:gd name="connsiteY772" fmla="*/ 154627 h 2168128"/>
              <a:gd name="connsiteX773" fmla="*/ 1337903 w 2066997"/>
              <a:gd name="connsiteY773" fmla="*/ 162831 h 2168128"/>
              <a:gd name="connsiteX774" fmla="*/ 1389609 w 2066997"/>
              <a:gd name="connsiteY774" fmla="*/ 178343 h 2168128"/>
              <a:gd name="connsiteX775" fmla="*/ 1428802 w 2066997"/>
              <a:gd name="connsiteY775" fmla="*/ 193579 h 2168128"/>
              <a:gd name="connsiteX776" fmla="*/ 1455207 w 2066997"/>
              <a:gd name="connsiteY776" fmla="*/ 208849 h 2168128"/>
              <a:gd name="connsiteX777" fmla="*/ 1480267 w 2066997"/>
              <a:gd name="connsiteY777" fmla="*/ 229428 h 2168128"/>
              <a:gd name="connsiteX778" fmla="*/ 1517151 w 2066997"/>
              <a:gd name="connsiteY778" fmla="*/ 251214 h 2168128"/>
              <a:gd name="connsiteX779" fmla="*/ 1540246 w 2066997"/>
              <a:gd name="connsiteY779" fmla="*/ 253144 h 2168128"/>
              <a:gd name="connsiteX780" fmla="*/ 1561342 w 2066997"/>
              <a:gd name="connsiteY780" fmla="*/ 252455 h 2168128"/>
              <a:gd name="connsiteX781" fmla="*/ 1572441 w 2066997"/>
              <a:gd name="connsiteY781" fmla="*/ 254784 h 2168128"/>
              <a:gd name="connsiteX782" fmla="*/ 1572441 w 2066997"/>
              <a:gd name="connsiteY782" fmla="*/ 254798 h 2168128"/>
              <a:gd name="connsiteX783" fmla="*/ 1572509 w 2066997"/>
              <a:gd name="connsiteY783" fmla="*/ 254798 h 2168128"/>
              <a:gd name="connsiteX784" fmla="*/ 1572511 w 2066997"/>
              <a:gd name="connsiteY784" fmla="*/ 254799 h 2168128"/>
              <a:gd name="connsiteX785" fmla="*/ 1584713 w 2066997"/>
              <a:gd name="connsiteY785" fmla="*/ 280066 h 2168128"/>
              <a:gd name="connsiteX786" fmla="*/ 1588574 w 2066997"/>
              <a:gd name="connsiteY786" fmla="*/ 291303 h 2168128"/>
              <a:gd name="connsiteX787" fmla="*/ 1594020 w 2066997"/>
              <a:gd name="connsiteY787" fmla="*/ 291027 h 2168128"/>
              <a:gd name="connsiteX788" fmla="*/ 1590884 w 2066997"/>
              <a:gd name="connsiteY788" fmla="*/ 274240 h 2168128"/>
              <a:gd name="connsiteX789" fmla="*/ 1590677 w 2066997"/>
              <a:gd name="connsiteY789" fmla="*/ 265450 h 2168128"/>
              <a:gd name="connsiteX790" fmla="*/ 1587643 w 2066997"/>
              <a:gd name="connsiteY790" fmla="*/ 260934 h 2168128"/>
              <a:gd name="connsiteX791" fmla="*/ 1584817 w 2066997"/>
              <a:gd name="connsiteY791" fmla="*/ 266829 h 2168128"/>
              <a:gd name="connsiteX792" fmla="*/ 1584644 w 2066997"/>
              <a:gd name="connsiteY792" fmla="*/ 260900 h 2168128"/>
              <a:gd name="connsiteX793" fmla="*/ 1584644 w 2066997"/>
              <a:gd name="connsiteY793" fmla="*/ 254799 h 2168128"/>
              <a:gd name="connsiteX794" fmla="*/ 1593469 w 2066997"/>
              <a:gd name="connsiteY794" fmla="*/ 255005 h 2168128"/>
              <a:gd name="connsiteX795" fmla="*/ 1606361 w 2066997"/>
              <a:gd name="connsiteY795" fmla="*/ 253971 h 2168128"/>
              <a:gd name="connsiteX796" fmla="*/ 1598329 w 2066997"/>
              <a:gd name="connsiteY796" fmla="*/ 248766 h 2168128"/>
              <a:gd name="connsiteX797" fmla="*/ 1590918 w 2066997"/>
              <a:gd name="connsiteY797" fmla="*/ 245491 h 2168128"/>
              <a:gd name="connsiteX798" fmla="*/ 1595916 w 2066997"/>
              <a:gd name="connsiteY798" fmla="*/ 239115 h 2168128"/>
              <a:gd name="connsiteX799" fmla="*/ 1589918 w 2066997"/>
              <a:gd name="connsiteY799" fmla="*/ 232531 h 2168128"/>
              <a:gd name="connsiteX800" fmla="*/ 1586023 w 2066997"/>
              <a:gd name="connsiteY800" fmla="*/ 226050 h 2168128"/>
              <a:gd name="connsiteX801" fmla="*/ 1588229 w 2066997"/>
              <a:gd name="connsiteY801" fmla="*/ 224395 h 2168128"/>
              <a:gd name="connsiteX802" fmla="*/ 1594158 w 2066997"/>
              <a:gd name="connsiteY802" fmla="*/ 223982 h 2168128"/>
              <a:gd name="connsiteX803" fmla="*/ 1592711 w 2066997"/>
              <a:gd name="connsiteY803" fmla="*/ 218398 h 2168128"/>
              <a:gd name="connsiteX804" fmla="*/ 1558722 w 2066997"/>
              <a:gd name="connsiteY804" fmla="*/ 177033 h 2168128"/>
              <a:gd name="connsiteX805" fmla="*/ 1554103 w 2066997"/>
              <a:gd name="connsiteY805" fmla="*/ 166795 h 2168128"/>
              <a:gd name="connsiteX806" fmla="*/ 1536420 w 2066997"/>
              <a:gd name="connsiteY806" fmla="*/ 166795 h 2168128"/>
              <a:gd name="connsiteX807" fmla="*/ 1539350 w 2066997"/>
              <a:gd name="connsiteY807" fmla="*/ 175240 h 2168128"/>
              <a:gd name="connsiteX808" fmla="*/ 1527630 w 2066997"/>
              <a:gd name="connsiteY808" fmla="*/ 175275 h 2168128"/>
              <a:gd name="connsiteX809" fmla="*/ 1511773 w 2066997"/>
              <a:gd name="connsiteY809" fmla="*/ 155075 h 2168128"/>
              <a:gd name="connsiteX810" fmla="*/ 1501812 w 2066997"/>
              <a:gd name="connsiteY810" fmla="*/ 144458 h 2168128"/>
              <a:gd name="connsiteX811" fmla="*/ 1467547 w 2066997"/>
              <a:gd name="connsiteY811" fmla="*/ 138667 h 2168128"/>
              <a:gd name="connsiteX812" fmla="*/ 1433111 w 2066997"/>
              <a:gd name="connsiteY812" fmla="*/ 126602 h 2168128"/>
              <a:gd name="connsiteX813" fmla="*/ 1378199 w 2066997"/>
              <a:gd name="connsiteY813" fmla="*/ 112021 h 2168128"/>
              <a:gd name="connsiteX814" fmla="*/ 1321322 w 2066997"/>
              <a:gd name="connsiteY814" fmla="*/ 102404 h 2168128"/>
              <a:gd name="connsiteX815" fmla="*/ 793844 w 2066997"/>
              <a:gd name="connsiteY815" fmla="*/ 89891 h 2168128"/>
              <a:gd name="connsiteX816" fmla="*/ 805469 w 2066997"/>
              <a:gd name="connsiteY816" fmla="*/ 94234 h 2168128"/>
              <a:gd name="connsiteX817" fmla="*/ 811811 w 2066997"/>
              <a:gd name="connsiteY817" fmla="*/ 100680 h 2168128"/>
              <a:gd name="connsiteX818" fmla="*/ 820843 w 2066997"/>
              <a:gd name="connsiteY818" fmla="*/ 119398 h 2168128"/>
              <a:gd name="connsiteX819" fmla="*/ 797851 w 2066997"/>
              <a:gd name="connsiteY819" fmla="*/ 132979 h 2168128"/>
              <a:gd name="connsiteX820" fmla="*/ 768447 w 2066997"/>
              <a:gd name="connsiteY820" fmla="*/ 108746 h 2168128"/>
              <a:gd name="connsiteX821" fmla="*/ 776341 w 2066997"/>
              <a:gd name="connsiteY821" fmla="*/ 107712 h 2168128"/>
              <a:gd name="connsiteX822" fmla="*/ 782787 w 2066997"/>
              <a:gd name="connsiteY822" fmla="*/ 96923 h 2168128"/>
              <a:gd name="connsiteX823" fmla="*/ 793844 w 2066997"/>
              <a:gd name="connsiteY823" fmla="*/ 89891 h 2168128"/>
              <a:gd name="connsiteX824" fmla="*/ 1325632 w 2066997"/>
              <a:gd name="connsiteY824" fmla="*/ 35393 h 2168128"/>
              <a:gd name="connsiteX825" fmla="*/ 1323736 w 2066997"/>
              <a:gd name="connsiteY825" fmla="*/ 39495 h 2168128"/>
              <a:gd name="connsiteX826" fmla="*/ 1325632 w 2066997"/>
              <a:gd name="connsiteY826" fmla="*/ 41494 h 2168128"/>
              <a:gd name="connsiteX827" fmla="*/ 1327803 w 2066997"/>
              <a:gd name="connsiteY827" fmla="*/ 37564 h 2168128"/>
              <a:gd name="connsiteX828" fmla="*/ 1325632 w 2066997"/>
              <a:gd name="connsiteY828" fmla="*/ 35393 h 2168128"/>
              <a:gd name="connsiteX829" fmla="*/ 1254127 w 2066997"/>
              <a:gd name="connsiteY829" fmla="*/ 181 h 2168128"/>
              <a:gd name="connsiteX830" fmla="*/ 1259758 w 2066997"/>
              <a:gd name="connsiteY830" fmla="*/ 646 h 2168128"/>
              <a:gd name="connsiteX831" fmla="*/ 1273064 w 2066997"/>
              <a:gd name="connsiteY831" fmla="*/ 13021 h 2168128"/>
              <a:gd name="connsiteX832" fmla="*/ 1286507 w 2066997"/>
              <a:gd name="connsiteY832" fmla="*/ 16848 h 2168128"/>
              <a:gd name="connsiteX833" fmla="*/ 1333456 w 2066997"/>
              <a:gd name="connsiteY833" fmla="*/ 19192 h 2168128"/>
              <a:gd name="connsiteX834" fmla="*/ 1373098 w 2066997"/>
              <a:gd name="connsiteY834" fmla="*/ 33979 h 2168128"/>
              <a:gd name="connsiteX835" fmla="*/ 1377200 w 2066997"/>
              <a:gd name="connsiteY835" fmla="*/ 32325 h 2168128"/>
              <a:gd name="connsiteX836" fmla="*/ 1407948 w 2066997"/>
              <a:gd name="connsiteY836" fmla="*/ 35737 h 2168128"/>
              <a:gd name="connsiteX837" fmla="*/ 1413497 w 2066997"/>
              <a:gd name="connsiteY837" fmla="*/ 43390 h 2168128"/>
              <a:gd name="connsiteX838" fmla="*/ 1405982 w 2066997"/>
              <a:gd name="connsiteY838" fmla="*/ 43011 h 2168128"/>
              <a:gd name="connsiteX839" fmla="*/ 1389574 w 2066997"/>
              <a:gd name="connsiteY839" fmla="*/ 44803 h 2168128"/>
              <a:gd name="connsiteX840" fmla="*/ 1383783 w 2066997"/>
              <a:gd name="connsiteY840" fmla="*/ 51008 h 2168128"/>
              <a:gd name="connsiteX841" fmla="*/ 1388782 w 2066997"/>
              <a:gd name="connsiteY841" fmla="*/ 53662 h 2168128"/>
              <a:gd name="connsiteX842" fmla="*/ 1439247 w 2066997"/>
              <a:gd name="connsiteY842" fmla="*/ 71656 h 2168128"/>
              <a:gd name="connsiteX843" fmla="*/ 1450140 w 2066997"/>
              <a:gd name="connsiteY843" fmla="*/ 69243 h 2168128"/>
              <a:gd name="connsiteX844" fmla="*/ 1460550 w 2066997"/>
              <a:gd name="connsiteY844" fmla="*/ 66795 h 2168128"/>
              <a:gd name="connsiteX845" fmla="*/ 1457310 w 2066997"/>
              <a:gd name="connsiteY845" fmla="*/ 75138 h 2168128"/>
              <a:gd name="connsiteX846" fmla="*/ 1468581 w 2066997"/>
              <a:gd name="connsiteY846" fmla="*/ 83686 h 2168128"/>
              <a:gd name="connsiteX847" fmla="*/ 1508912 w 2066997"/>
              <a:gd name="connsiteY847" fmla="*/ 95613 h 2168128"/>
              <a:gd name="connsiteX848" fmla="*/ 1515358 w 2066997"/>
              <a:gd name="connsiteY848" fmla="*/ 89202 h 2168128"/>
              <a:gd name="connsiteX849" fmla="*/ 1526355 w 2066997"/>
              <a:gd name="connsiteY849" fmla="*/ 89580 h 2168128"/>
              <a:gd name="connsiteX850" fmla="*/ 1545313 w 2066997"/>
              <a:gd name="connsiteY850" fmla="*/ 102404 h 2168128"/>
              <a:gd name="connsiteX851" fmla="*/ 1552518 w 2066997"/>
              <a:gd name="connsiteY851" fmla="*/ 106988 h 2168128"/>
              <a:gd name="connsiteX852" fmla="*/ 1540832 w 2066997"/>
              <a:gd name="connsiteY852" fmla="*/ 114089 h 2168128"/>
              <a:gd name="connsiteX853" fmla="*/ 1518633 w 2066997"/>
              <a:gd name="connsiteY853" fmla="*/ 108643 h 2168128"/>
              <a:gd name="connsiteX854" fmla="*/ 1511876 w 2066997"/>
              <a:gd name="connsiteY854" fmla="*/ 112021 h 2168128"/>
              <a:gd name="connsiteX855" fmla="*/ 1519702 w 2066997"/>
              <a:gd name="connsiteY855" fmla="*/ 114710 h 2168128"/>
              <a:gd name="connsiteX856" fmla="*/ 1549140 w 2066997"/>
              <a:gd name="connsiteY856" fmla="*/ 122466 h 2168128"/>
              <a:gd name="connsiteX857" fmla="*/ 1561721 w 2066997"/>
              <a:gd name="connsiteY857" fmla="*/ 125292 h 2168128"/>
              <a:gd name="connsiteX858" fmla="*/ 1566064 w 2066997"/>
              <a:gd name="connsiteY858" fmla="*/ 120949 h 2168128"/>
              <a:gd name="connsiteX859" fmla="*/ 1572648 w 2066997"/>
              <a:gd name="connsiteY859" fmla="*/ 117468 h 2168128"/>
              <a:gd name="connsiteX860" fmla="*/ 1596916 w 2066997"/>
              <a:gd name="connsiteY860" fmla="*/ 137564 h 2168128"/>
              <a:gd name="connsiteX861" fmla="*/ 1613117 w 2066997"/>
              <a:gd name="connsiteY861" fmla="*/ 156316 h 2168128"/>
              <a:gd name="connsiteX862" fmla="*/ 1631386 w 2066997"/>
              <a:gd name="connsiteY862" fmla="*/ 177205 h 2168128"/>
              <a:gd name="connsiteX863" fmla="*/ 1624665 w 2066997"/>
              <a:gd name="connsiteY863" fmla="*/ 187788 h 2168128"/>
              <a:gd name="connsiteX864" fmla="*/ 1620080 w 2066997"/>
              <a:gd name="connsiteY864" fmla="*/ 196164 h 2168128"/>
              <a:gd name="connsiteX865" fmla="*/ 1635351 w 2066997"/>
              <a:gd name="connsiteY865" fmla="*/ 217157 h 2168128"/>
              <a:gd name="connsiteX866" fmla="*/ 1656171 w 2066997"/>
              <a:gd name="connsiteY866" fmla="*/ 222948 h 2168128"/>
              <a:gd name="connsiteX867" fmla="*/ 1662583 w 2066997"/>
              <a:gd name="connsiteY867" fmla="*/ 213985 h 2168128"/>
              <a:gd name="connsiteX868" fmla="*/ 1664789 w 2066997"/>
              <a:gd name="connsiteY868" fmla="*/ 233496 h 2168128"/>
              <a:gd name="connsiteX869" fmla="*/ 1672407 w 2066997"/>
              <a:gd name="connsiteY869" fmla="*/ 238287 h 2168128"/>
              <a:gd name="connsiteX870" fmla="*/ 1692641 w 2066997"/>
              <a:gd name="connsiteY870" fmla="*/ 244285 h 2168128"/>
              <a:gd name="connsiteX871" fmla="*/ 1691400 w 2066997"/>
              <a:gd name="connsiteY871" fmla="*/ 248284 h 2168128"/>
              <a:gd name="connsiteX872" fmla="*/ 1682852 w 2066997"/>
              <a:gd name="connsiteY872" fmla="*/ 252282 h 2168128"/>
              <a:gd name="connsiteX873" fmla="*/ 1672441 w 2066997"/>
              <a:gd name="connsiteY873" fmla="*/ 249145 h 2168128"/>
              <a:gd name="connsiteX874" fmla="*/ 1676095 w 2066997"/>
              <a:gd name="connsiteY874" fmla="*/ 260693 h 2168128"/>
              <a:gd name="connsiteX875" fmla="*/ 1684644 w 2066997"/>
              <a:gd name="connsiteY875" fmla="*/ 272275 h 2168128"/>
              <a:gd name="connsiteX876" fmla="*/ 1696536 w 2066997"/>
              <a:gd name="connsiteY876" fmla="*/ 278618 h 2168128"/>
              <a:gd name="connsiteX877" fmla="*/ 1713151 w 2066997"/>
              <a:gd name="connsiteY877" fmla="*/ 278963 h 2168128"/>
              <a:gd name="connsiteX878" fmla="*/ 1718287 w 2066997"/>
              <a:gd name="connsiteY878" fmla="*/ 273654 h 2168128"/>
              <a:gd name="connsiteX879" fmla="*/ 1715081 w 2066997"/>
              <a:gd name="connsiteY879" fmla="*/ 260038 h 2168128"/>
              <a:gd name="connsiteX880" fmla="*/ 1721355 w 2066997"/>
              <a:gd name="connsiteY880" fmla="*/ 249628 h 2168128"/>
              <a:gd name="connsiteX881" fmla="*/ 1730490 w 2066997"/>
              <a:gd name="connsiteY881" fmla="*/ 252868 h 2168128"/>
              <a:gd name="connsiteX882" fmla="*/ 1740245 w 2066997"/>
              <a:gd name="connsiteY882" fmla="*/ 273102 h 2168128"/>
              <a:gd name="connsiteX883" fmla="*/ 1740418 w 2066997"/>
              <a:gd name="connsiteY883" fmla="*/ 305746 h 2168128"/>
              <a:gd name="connsiteX884" fmla="*/ 1737040 w 2066997"/>
              <a:gd name="connsiteY884" fmla="*/ 306436 h 2168128"/>
              <a:gd name="connsiteX885" fmla="*/ 1708498 w 2066997"/>
              <a:gd name="connsiteY885" fmla="*/ 289786 h 2168128"/>
              <a:gd name="connsiteX886" fmla="*/ 1680818 w 2066997"/>
              <a:gd name="connsiteY886" fmla="*/ 281272 h 2168128"/>
              <a:gd name="connsiteX887" fmla="*/ 1670270 w 2066997"/>
              <a:gd name="connsiteY887" fmla="*/ 275688 h 2168128"/>
              <a:gd name="connsiteX888" fmla="*/ 1671924 w 2066997"/>
              <a:gd name="connsiteY888" fmla="*/ 289614 h 2168128"/>
              <a:gd name="connsiteX889" fmla="*/ 1686195 w 2066997"/>
              <a:gd name="connsiteY889" fmla="*/ 305091 h 2168128"/>
              <a:gd name="connsiteX890" fmla="*/ 1691159 w 2066997"/>
              <a:gd name="connsiteY890" fmla="*/ 315054 h 2168128"/>
              <a:gd name="connsiteX891" fmla="*/ 1702534 w 2066997"/>
              <a:gd name="connsiteY891" fmla="*/ 337769 h 2168128"/>
              <a:gd name="connsiteX892" fmla="*/ 1722527 w 2066997"/>
              <a:gd name="connsiteY892" fmla="*/ 333081 h 2168128"/>
              <a:gd name="connsiteX893" fmla="*/ 1720252 w 2066997"/>
              <a:gd name="connsiteY893" fmla="*/ 326842 h 2168128"/>
              <a:gd name="connsiteX894" fmla="*/ 1710256 w 2066997"/>
              <a:gd name="connsiteY894" fmla="*/ 322016 h 2168128"/>
              <a:gd name="connsiteX895" fmla="*/ 1700673 w 2066997"/>
              <a:gd name="connsiteY895" fmla="*/ 314916 h 2168128"/>
              <a:gd name="connsiteX896" fmla="*/ 1709014 w 2066997"/>
              <a:gd name="connsiteY896" fmla="*/ 309745 h 2168128"/>
              <a:gd name="connsiteX897" fmla="*/ 1728077 w 2066997"/>
              <a:gd name="connsiteY897" fmla="*/ 315984 h 2168128"/>
              <a:gd name="connsiteX898" fmla="*/ 1734833 w 2066997"/>
              <a:gd name="connsiteY898" fmla="*/ 321637 h 2168128"/>
              <a:gd name="connsiteX899" fmla="*/ 1740452 w 2066997"/>
              <a:gd name="connsiteY899" fmla="*/ 321017 h 2168128"/>
              <a:gd name="connsiteX900" fmla="*/ 1740452 w 2066997"/>
              <a:gd name="connsiteY900" fmla="*/ 305781 h 2168128"/>
              <a:gd name="connsiteX901" fmla="*/ 1746002 w 2066997"/>
              <a:gd name="connsiteY901" fmla="*/ 303609 h 2168128"/>
              <a:gd name="connsiteX902" fmla="*/ 1758446 w 2066997"/>
              <a:gd name="connsiteY902" fmla="*/ 315536 h 2168128"/>
              <a:gd name="connsiteX903" fmla="*/ 1767408 w 2066997"/>
              <a:gd name="connsiteY903" fmla="*/ 303540 h 2168128"/>
              <a:gd name="connsiteX904" fmla="*/ 1773509 w 2066997"/>
              <a:gd name="connsiteY904" fmla="*/ 309641 h 2168128"/>
              <a:gd name="connsiteX905" fmla="*/ 1773509 w 2066997"/>
              <a:gd name="connsiteY905" fmla="*/ 318673 h 2168128"/>
              <a:gd name="connsiteX906" fmla="*/ 1783540 w 2066997"/>
              <a:gd name="connsiteY906" fmla="*/ 335495 h 2168128"/>
              <a:gd name="connsiteX907" fmla="*/ 1800052 w 2066997"/>
              <a:gd name="connsiteY907" fmla="*/ 346112 h 2168128"/>
              <a:gd name="connsiteX908" fmla="*/ 1799431 w 2066997"/>
              <a:gd name="connsiteY908" fmla="*/ 354109 h 2168128"/>
              <a:gd name="connsiteX909" fmla="*/ 1800776 w 2066997"/>
              <a:gd name="connsiteY909" fmla="*/ 364346 h 2168128"/>
              <a:gd name="connsiteX910" fmla="*/ 1806946 w 2066997"/>
              <a:gd name="connsiteY910" fmla="*/ 358176 h 2168128"/>
              <a:gd name="connsiteX911" fmla="*/ 1810117 w 2066997"/>
              <a:gd name="connsiteY911" fmla="*/ 344423 h 2168128"/>
              <a:gd name="connsiteX912" fmla="*/ 1813495 w 2066997"/>
              <a:gd name="connsiteY912" fmla="*/ 334012 h 2168128"/>
              <a:gd name="connsiteX913" fmla="*/ 1825698 w 2066997"/>
              <a:gd name="connsiteY913" fmla="*/ 340734 h 2168128"/>
              <a:gd name="connsiteX914" fmla="*/ 1824595 w 2066997"/>
              <a:gd name="connsiteY914" fmla="*/ 353006 h 2168128"/>
              <a:gd name="connsiteX915" fmla="*/ 1816184 w 2066997"/>
              <a:gd name="connsiteY915" fmla="*/ 371930 h 2168128"/>
              <a:gd name="connsiteX916" fmla="*/ 1816184 w 2066997"/>
              <a:gd name="connsiteY916" fmla="*/ 370586 h 2168128"/>
              <a:gd name="connsiteX917" fmla="*/ 1811565 w 2066997"/>
              <a:gd name="connsiteY917" fmla="*/ 372413 h 2168128"/>
              <a:gd name="connsiteX918" fmla="*/ 1812564 w 2066997"/>
              <a:gd name="connsiteY918" fmla="*/ 376101 h 2168128"/>
              <a:gd name="connsiteX919" fmla="*/ 1816184 w 2066997"/>
              <a:gd name="connsiteY919" fmla="*/ 371930 h 2168128"/>
              <a:gd name="connsiteX920" fmla="*/ 1852758 w 2066997"/>
              <a:gd name="connsiteY920" fmla="*/ 376652 h 2168128"/>
              <a:gd name="connsiteX921" fmla="*/ 1827732 w 2066997"/>
              <a:gd name="connsiteY921" fmla="*/ 385132 h 2168128"/>
              <a:gd name="connsiteX922" fmla="*/ 1823457 w 2066997"/>
              <a:gd name="connsiteY922" fmla="*/ 384753 h 2168128"/>
              <a:gd name="connsiteX923" fmla="*/ 1822354 w 2066997"/>
              <a:gd name="connsiteY923" fmla="*/ 387166 h 2168128"/>
              <a:gd name="connsiteX924" fmla="*/ 1826043 w 2066997"/>
              <a:gd name="connsiteY924" fmla="*/ 406780 h 2168128"/>
              <a:gd name="connsiteX925" fmla="*/ 1840590 w 2066997"/>
              <a:gd name="connsiteY925" fmla="*/ 407090 h 2168128"/>
              <a:gd name="connsiteX926" fmla="*/ 1836384 w 2066997"/>
              <a:gd name="connsiteY926" fmla="*/ 420120 h 2168128"/>
              <a:gd name="connsiteX927" fmla="*/ 1843106 w 2066997"/>
              <a:gd name="connsiteY927" fmla="*/ 436390 h 2168128"/>
              <a:gd name="connsiteX928" fmla="*/ 1853137 w 2066997"/>
              <a:gd name="connsiteY928" fmla="*/ 431323 h 2168128"/>
              <a:gd name="connsiteX929" fmla="*/ 1860548 w 2066997"/>
              <a:gd name="connsiteY929" fmla="*/ 425360 h 2168128"/>
              <a:gd name="connsiteX930" fmla="*/ 1862771 w 2066997"/>
              <a:gd name="connsiteY930" fmla="*/ 432379 h 2168128"/>
              <a:gd name="connsiteX931" fmla="*/ 1864639 w 2066997"/>
              <a:gd name="connsiteY931" fmla="*/ 442900 h 2168128"/>
              <a:gd name="connsiteX932" fmla="*/ 1862064 w 2066997"/>
              <a:gd name="connsiteY932" fmla="*/ 437562 h 2168128"/>
              <a:gd name="connsiteX933" fmla="*/ 1857894 w 2066997"/>
              <a:gd name="connsiteY933" fmla="*/ 441595 h 2168128"/>
              <a:gd name="connsiteX934" fmla="*/ 1853964 w 2066997"/>
              <a:gd name="connsiteY934" fmla="*/ 445732 h 2168128"/>
              <a:gd name="connsiteX935" fmla="*/ 1855791 w 2066997"/>
              <a:gd name="connsiteY935" fmla="*/ 461657 h 2168128"/>
              <a:gd name="connsiteX936" fmla="*/ 1861065 w 2066997"/>
              <a:gd name="connsiteY936" fmla="*/ 461864 h 2168128"/>
              <a:gd name="connsiteX937" fmla="*/ 1864960 w 2066997"/>
              <a:gd name="connsiteY937" fmla="*/ 444939 h 2168128"/>
              <a:gd name="connsiteX938" fmla="*/ 1864984 w 2066997"/>
              <a:gd name="connsiteY938" fmla="*/ 444840 h 2168128"/>
              <a:gd name="connsiteX939" fmla="*/ 1864995 w 2066997"/>
              <a:gd name="connsiteY939" fmla="*/ 444904 h 2168128"/>
              <a:gd name="connsiteX940" fmla="*/ 1864989 w 2066997"/>
              <a:gd name="connsiteY940" fmla="*/ 444818 h 2168128"/>
              <a:gd name="connsiteX941" fmla="*/ 1866511 w 2066997"/>
              <a:gd name="connsiteY941" fmla="*/ 438403 h 2168128"/>
              <a:gd name="connsiteX942" fmla="*/ 1867959 w 2066997"/>
              <a:gd name="connsiteY942" fmla="*/ 437631 h 2168128"/>
              <a:gd name="connsiteX943" fmla="*/ 1880438 w 2066997"/>
              <a:gd name="connsiteY943" fmla="*/ 443457 h 2168128"/>
              <a:gd name="connsiteX944" fmla="*/ 1881575 w 2066997"/>
              <a:gd name="connsiteY944" fmla="*/ 427117 h 2168128"/>
              <a:gd name="connsiteX945" fmla="*/ 1875474 w 2066997"/>
              <a:gd name="connsiteY945" fmla="*/ 420740 h 2168128"/>
              <a:gd name="connsiteX946" fmla="*/ 1874853 w 2066997"/>
              <a:gd name="connsiteY946" fmla="*/ 405884 h 2168128"/>
              <a:gd name="connsiteX947" fmla="*/ 1877154 w 2066997"/>
              <a:gd name="connsiteY947" fmla="*/ 394966 h 2168128"/>
              <a:gd name="connsiteX948" fmla="*/ 1877197 w 2066997"/>
              <a:gd name="connsiteY948" fmla="*/ 394957 h 2168128"/>
              <a:gd name="connsiteX949" fmla="*/ 1877164 w 2066997"/>
              <a:gd name="connsiteY949" fmla="*/ 394922 h 2168128"/>
              <a:gd name="connsiteX950" fmla="*/ 1898535 w 2066997"/>
              <a:gd name="connsiteY950" fmla="*/ 388442 h 2168128"/>
              <a:gd name="connsiteX951" fmla="*/ 1898087 w 2066997"/>
              <a:gd name="connsiteY951" fmla="*/ 382340 h 2168128"/>
              <a:gd name="connsiteX952" fmla="*/ 1897156 w 2066997"/>
              <a:gd name="connsiteY952" fmla="*/ 378238 h 2168128"/>
              <a:gd name="connsiteX953" fmla="*/ 1911289 w 2066997"/>
              <a:gd name="connsiteY953" fmla="*/ 383857 h 2168128"/>
              <a:gd name="connsiteX954" fmla="*/ 1911496 w 2066997"/>
              <a:gd name="connsiteY954" fmla="*/ 393509 h 2168128"/>
              <a:gd name="connsiteX955" fmla="*/ 1900431 w 2066997"/>
              <a:gd name="connsiteY955" fmla="*/ 403919 h 2168128"/>
              <a:gd name="connsiteX956" fmla="*/ 1900913 w 2066997"/>
              <a:gd name="connsiteY956" fmla="*/ 416880 h 2168128"/>
              <a:gd name="connsiteX957" fmla="*/ 1895949 w 2066997"/>
              <a:gd name="connsiteY957" fmla="*/ 419362 h 2168128"/>
              <a:gd name="connsiteX958" fmla="*/ 1895398 w 2066997"/>
              <a:gd name="connsiteY958" fmla="*/ 431013 h 2168128"/>
              <a:gd name="connsiteX959" fmla="*/ 1900499 w 2066997"/>
              <a:gd name="connsiteY959" fmla="*/ 440906 h 2168128"/>
              <a:gd name="connsiteX960" fmla="*/ 1889090 w 2066997"/>
              <a:gd name="connsiteY960" fmla="*/ 463346 h 2168128"/>
              <a:gd name="connsiteX961" fmla="*/ 1882199 w 2066997"/>
              <a:gd name="connsiteY961" fmla="*/ 466590 h 2168128"/>
              <a:gd name="connsiteX962" fmla="*/ 1875370 w 2066997"/>
              <a:gd name="connsiteY962" fmla="*/ 457107 h 2168128"/>
              <a:gd name="connsiteX963" fmla="*/ 1871372 w 2066997"/>
              <a:gd name="connsiteY963" fmla="*/ 461312 h 2168128"/>
              <a:gd name="connsiteX964" fmla="*/ 1879093 w 2066997"/>
              <a:gd name="connsiteY964" fmla="*/ 468034 h 2168128"/>
              <a:gd name="connsiteX965" fmla="*/ 1879103 w 2066997"/>
              <a:gd name="connsiteY965" fmla="*/ 468047 h 2168128"/>
              <a:gd name="connsiteX966" fmla="*/ 1879058 w 2066997"/>
              <a:gd name="connsiteY966" fmla="*/ 468069 h 2168128"/>
              <a:gd name="connsiteX967" fmla="*/ 1879119 w 2066997"/>
              <a:gd name="connsiteY967" fmla="*/ 468069 h 2168128"/>
              <a:gd name="connsiteX968" fmla="*/ 1889244 w 2066997"/>
              <a:gd name="connsiteY968" fmla="*/ 481465 h 2168128"/>
              <a:gd name="connsiteX969" fmla="*/ 1903946 w 2066997"/>
              <a:gd name="connsiteY969" fmla="*/ 486648 h 2168128"/>
              <a:gd name="connsiteX970" fmla="*/ 1907428 w 2066997"/>
              <a:gd name="connsiteY970" fmla="*/ 493405 h 2168128"/>
              <a:gd name="connsiteX971" fmla="*/ 1900327 w 2066997"/>
              <a:gd name="connsiteY971" fmla="*/ 494611 h 2168128"/>
              <a:gd name="connsiteX972" fmla="*/ 1889090 w 2066997"/>
              <a:gd name="connsiteY972" fmla="*/ 492543 h 2168128"/>
              <a:gd name="connsiteX973" fmla="*/ 1884195 w 2066997"/>
              <a:gd name="connsiteY973" fmla="*/ 494680 h 2168128"/>
              <a:gd name="connsiteX974" fmla="*/ 1891710 w 2066997"/>
              <a:gd name="connsiteY974" fmla="*/ 515018 h 2168128"/>
              <a:gd name="connsiteX975" fmla="*/ 1907669 w 2066997"/>
              <a:gd name="connsiteY975" fmla="*/ 510709 h 2168128"/>
              <a:gd name="connsiteX976" fmla="*/ 1909807 w 2066997"/>
              <a:gd name="connsiteY976" fmla="*/ 505504 h 2168128"/>
              <a:gd name="connsiteX977" fmla="*/ 1913564 w 2066997"/>
              <a:gd name="connsiteY977" fmla="*/ 508227 h 2168128"/>
              <a:gd name="connsiteX978" fmla="*/ 1913702 w 2066997"/>
              <a:gd name="connsiteY978" fmla="*/ 517328 h 2168128"/>
              <a:gd name="connsiteX979" fmla="*/ 1910806 w 2066997"/>
              <a:gd name="connsiteY979" fmla="*/ 534011 h 2168128"/>
              <a:gd name="connsiteX980" fmla="*/ 1896466 w 2066997"/>
              <a:gd name="connsiteY980" fmla="*/ 527152 h 2168128"/>
              <a:gd name="connsiteX981" fmla="*/ 1871613 w 2066997"/>
              <a:gd name="connsiteY981" fmla="*/ 513846 h 2168128"/>
              <a:gd name="connsiteX982" fmla="*/ 1861030 w 2066997"/>
              <a:gd name="connsiteY982" fmla="*/ 518431 h 2168128"/>
              <a:gd name="connsiteX983" fmla="*/ 1861444 w 2066997"/>
              <a:gd name="connsiteY983" fmla="*/ 528496 h 2168128"/>
              <a:gd name="connsiteX984" fmla="*/ 1873992 w 2066997"/>
              <a:gd name="connsiteY984" fmla="*/ 540354 h 2168128"/>
              <a:gd name="connsiteX985" fmla="*/ 1895777 w 2066997"/>
              <a:gd name="connsiteY985" fmla="*/ 546731 h 2168128"/>
              <a:gd name="connsiteX986" fmla="*/ 1946724 w 2066997"/>
              <a:gd name="connsiteY986" fmla="*/ 564449 h 2168128"/>
              <a:gd name="connsiteX987" fmla="*/ 1955067 w 2066997"/>
              <a:gd name="connsiteY987" fmla="*/ 561105 h 2168128"/>
              <a:gd name="connsiteX988" fmla="*/ 1953516 w 2066997"/>
              <a:gd name="connsiteY988" fmla="*/ 571515 h 2168128"/>
              <a:gd name="connsiteX989" fmla="*/ 1950999 w 2066997"/>
              <a:gd name="connsiteY989" fmla="*/ 591371 h 2168128"/>
              <a:gd name="connsiteX990" fmla="*/ 1963408 w 2066997"/>
              <a:gd name="connsiteY990" fmla="*/ 602091 h 2168128"/>
              <a:gd name="connsiteX991" fmla="*/ 1968096 w 2066997"/>
              <a:gd name="connsiteY991" fmla="*/ 604814 h 2168128"/>
              <a:gd name="connsiteX992" fmla="*/ 1981092 w 2066997"/>
              <a:gd name="connsiteY992" fmla="*/ 654590 h 2168128"/>
              <a:gd name="connsiteX993" fmla="*/ 1983436 w 2066997"/>
              <a:gd name="connsiteY993" fmla="*/ 668654 h 2168128"/>
              <a:gd name="connsiteX994" fmla="*/ 1986986 w 2066997"/>
              <a:gd name="connsiteY994" fmla="*/ 707847 h 2168128"/>
              <a:gd name="connsiteX995" fmla="*/ 1986711 w 2066997"/>
              <a:gd name="connsiteY995" fmla="*/ 726082 h 2168128"/>
              <a:gd name="connsiteX996" fmla="*/ 1999224 w 2066997"/>
              <a:gd name="connsiteY996" fmla="*/ 751383 h 2168128"/>
              <a:gd name="connsiteX997" fmla="*/ 2029558 w 2066997"/>
              <a:gd name="connsiteY997" fmla="*/ 802331 h 2168128"/>
              <a:gd name="connsiteX998" fmla="*/ 2029592 w 2066997"/>
              <a:gd name="connsiteY998" fmla="*/ 805365 h 2168128"/>
              <a:gd name="connsiteX999" fmla="*/ 2031178 w 2066997"/>
              <a:gd name="connsiteY999" fmla="*/ 884234 h 2168128"/>
              <a:gd name="connsiteX1000" fmla="*/ 2032695 w 2066997"/>
              <a:gd name="connsiteY1000" fmla="*/ 900572 h 2168128"/>
              <a:gd name="connsiteX1001" fmla="*/ 2043553 w 2066997"/>
              <a:gd name="connsiteY1001" fmla="*/ 923357 h 2168128"/>
              <a:gd name="connsiteX1002" fmla="*/ 2044449 w 2066997"/>
              <a:gd name="connsiteY1002" fmla="*/ 938628 h 2168128"/>
              <a:gd name="connsiteX1003" fmla="*/ 2044449 w 2066997"/>
              <a:gd name="connsiteY1003" fmla="*/ 960621 h 2168128"/>
              <a:gd name="connsiteX1004" fmla="*/ 2034970 w 2066997"/>
              <a:gd name="connsiteY1004" fmla="*/ 990196 h 2168128"/>
              <a:gd name="connsiteX1005" fmla="*/ 2032695 w 2066997"/>
              <a:gd name="connsiteY1005" fmla="*/ 1004743 h 2168128"/>
              <a:gd name="connsiteX1006" fmla="*/ 2058375 w 2066997"/>
              <a:gd name="connsiteY1006" fmla="*/ 1016842 h 2168128"/>
              <a:gd name="connsiteX1007" fmla="*/ 2065924 w 2066997"/>
              <a:gd name="connsiteY1007" fmla="*/ 1031802 h 2168128"/>
              <a:gd name="connsiteX1008" fmla="*/ 2059513 w 2066997"/>
              <a:gd name="connsiteY1008" fmla="*/ 1038249 h 2168128"/>
              <a:gd name="connsiteX1009" fmla="*/ 2041623 w 2066997"/>
              <a:gd name="connsiteY1009" fmla="*/ 1082716 h 2168128"/>
              <a:gd name="connsiteX1010" fmla="*/ 2047172 w 2066997"/>
              <a:gd name="connsiteY1010" fmla="*/ 1126183 h 2168128"/>
              <a:gd name="connsiteX1011" fmla="*/ 2052446 w 2066997"/>
              <a:gd name="connsiteY1011" fmla="*/ 1166514 h 2168128"/>
              <a:gd name="connsiteX1012" fmla="*/ 2032867 w 2066997"/>
              <a:gd name="connsiteY1012" fmla="*/ 1211981 h 2168128"/>
              <a:gd name="connsiteX1013" fmla="*/ 2023215 w 2066997"/>
              <a:gd name="connsiteY1013" fmla="*/ 1228975 h 2168128"/>
              <a:gd name="connsiteX1014" fmla="*/ 2023732 w 2066997"/>
              <a:gd name="connsiteY1014" fmla="*/ 1256310 h 2168128"/>
              <a:gd name="connsiteX1015" fmla="*/ 2029558 w 2066997"/>
              <a:gd name="connsiteY1015" fmla="*/ 1311704 h 2168128"/>
              <a:gd name="connsiteX1016" fmla="*/ 2030902 w 2066997"/>
              <a:gd name="connsiteY1016" fmla="*/ 1337385 h 2168128"/>
              <a:gd name="connsiteX1017" fmla="*/ 2012426 w 2066997"/>
              <a:gd name="connsiteY1017" fmla="*/ 1360136 h 2168128"/>
              <a:gd name="connsiteX1018" fmla="*/ 1993019 w 2066997"/>
              <a:gd name="connsiteY1018" fmla="*/ 1384851 h 2168128"/>
              <a:gd name="connsiteX1019" fmla="*/ 1985987 w 2066997"/>
              <a:gd name="connsiteY1019" fmla="*/ 1423458 h 2168128"/>
              <a:gd name="connsiteX1020" fmla="*/ 1991881 w 2066997"/>
              <a:gd name="connsiteY1020" fmla="*/ 1465650 h 2168128"/>
              <a:gd name="connsiteX1021" fmla="*/ 1968648 w 2066997"/>
              <a:gd name="connsiteY1021" fmla="*/ 1501535 h 2168128"/>
              <a:gd name="connsiteX1022" fmla="*/ 1952102 w 2066997"/>
              <a:gd name="connsiteY1022" fmla="*/ 1512220 h 2168128"/>
              <a:gd name="connsiteX1023" fmla="*/ 1942829 w 2066997"/>
              <a:gd name="connsiteY1023" fmla="*/ 1532523 h 2168128"/>
              <a:gd name="connsiteX1024" fmla="*/ 1925077 w 2066997"/>
              <a:gd name="connsiteY1024" fmla="*/ 1528146 h 2168128"/>
              <a:gd name="connsiteX1025" fmla="*/ 1901913 w 2066997"/>
              <a:gd name="connsiteY1025" fmla="*/ 1525733 h 2168128"/>
              <a:gd name="connsiteX1026" fmla="*/ 1878921 w 2066997"/>
              <a:gd name="connsiteY1026" fmla="*/ 1522769 h 2168128"/>
              <a:gd name="connsiteX1027" fmla="*/ 1871578 w 2066997"/>
              <a:gd name="connsiteY1027" fmla="*/ 1528560 h 2168128"/>
              <a:gd name="connsiteX1028" fmla="*/ 1864822 w 2066997"/>
              <a:gd name="connsiteY1028" fmla="*/ 1556584 h 2168128"/>
              <a:gd name="connsiteX1029" fmla="*/ 1859686 w 2066997"/>
              <a:gd name="connsiteY1029" fmla="*/ 1564685 h 2168128"/>
              <a:gd name="connsiteX1030" fmla="*/ 1846691 w 2066997"/>
              <a:gd name="connsiteY1030" fmla="*/ 1578438 h 2168128"/>
              <a:gd name="connsiteX1031" fmla="*/ 1846898 w 2066997"/>
              <a:gd name="connsiteY1031" fmla="*/ 1590572 h 2168128"/>
              <a:gd name="connsiteX1032" fmla="*/ 1834591 w 2066997"/>
              <a:gd name="connsiteY1032" fmla="*/ 1641416 h 2168128"/>
              <a:gd name="connsiteX1033" fmla="*/ 1817149 w 2066997"/>
              <a:gd name="connsiteY1033" fmla="*/ 1688917 h 2168128"/>
              <a:gd name="connsiteX1034" fmla="*/ 1804326 w 2066997"/>
              <a:gd name="connsiteY1034" fmla="*/ 1708014 h 2168128"/>
              <a:gd name="connsiteX1035" fmla="*/ 1800086 w 2066997"/>
              <a:gd name="connsiteY1035" fmla="*/ 1710358 h 2168128"/>
              <a:gd name="connsiteX1036" fmla="*/ 1798122 w 2066997"/>
              <a:gd name="connsiteY1036" fmla="*/ 1705084 h 2168128"/>
              <a:gd name="connsiteX1037" fmla="*/ 1798122 w 2066997"/>
              <a:gd name="connsiteY1037" fmla="*/ 1699017 h 2168128"/>
              <a:gd name="connsiteX1038" fmla="*/ 1791365 w 2066997"/>
              <a:gd name="connsiteY1038" fmla="*/ 1683712 h 2168128"/>
              <a:gd name="connsiteX1039" fmla="*/ 1776577 w 2066997"/>
              <a:gd name="connsiteY1039" fmla="*/ 1693605 h 2168128"/>
              <a:gd name="connsiteX1040" fmla="*/ 1773785 w 2066997"/>
              <a:gd name="connsiteY1040" fmla="*/ 1701395 h 2168128"/>
              <a:gd name="connsiteX1041" fmla="*/ 1771855 w 2066997"/>
              <a:gd name="connsiteY1041" fmla="*/ 1728110 h 2168128"/>
              <a:gd name="connsiteX1042" fmla="*/ 1755274 w 2066997"/>
              <a:gd name="connsiteY1042" fmla="*/ 1745001 h 2168128"/>
              <a:gd name="connsiteX1043" fmla="*/ 1737212 w 2066997"/>
              <a:gd name="connsiteY1043" fmla="*/ 1752722 h 2168128"/>
              <a:gd name="connsiteX1044" fmla="*/ 1731145 w 2066997"/>
              <a:gd name="connsiteY1044" fmla="*/ 1786745 h 2168128"/>
              <a:gd name="connsiteX1045" fmla="*/ 1723975 w 2066997"/>
              <a:gd name="connsiteY1045" fmla="*/ 1796604 h 2168128"/>
              <a:gd name="connsiteX1046" fmla="*/ 1718908 w 2066997"/>
              <a:gd name="connsiteY1046" fmla="*/ 1784815 h 2168128"/>
              <a:gd name="connsiteX1047" fmla="*/ 1718563 w 2066997"/>
              <a:gd name="connsiteY1047" fmla="*/ 1775749 h 2168128"/>
              <a:gd name="connsiteX1048" fmla="*/ 1712806 w 2066997"/>
              <a:gd name="connsiteY1048" fmla="*/ 1775680 h 2168128"/>
              <a:gd name="connsiteX1049" fmla="*/ 1706636 w 2066997"/>
              <a:gd name="connsiteY1049" fmla="*/ 1785194 h 2168128"/>
              <a:gd name="connsiteX1050" fmla="*/ 1697570 w 2066997"/>
              <a:gd name="connsiteY1050" fmla="*/ 1796672 h 2168128"/>
              <a:gd name="connsiteX1051" fmla="*/ 1678922 w 2066997"/>
              <a:gd name="connsiteY1051" fmla="*/ 1790261 h 2168128"/>
              <a:gd name="connsiteX1052" fmla="*/ 1680335 w 2066997"/>
              <a:gd name="connsiteY1052" fmla="*/ 1773405 h 2168128"/>
              <a:gd name="connsiteX1053" fmla="*/ 1664203 w 2066997"/>
              <a:gd name="connsiteY1053" fmla="*/ 1774508 h 2168128"/>
              <a:gd name="connsiteX1054" fmla="*/ 1663755 w 2066997"/>
              <a:gd name="connsiteY1054" fmla="*/ 1765649 h 2168128"/>
              <a:gd name="connsiteX1055" fmla="*/ 1651828 w 2066997"/>
              <a:gd name="connsiteY1055" fmla="*/ 1754032 h 2168128"/>
              <a:gd name="connsiteX1056" fmla="*/ 1657653 w 2066997"/>
              <a:gd name="connsiteY1056" fmla="*/ 1710841 h 2168128"/>
              <a:gd name="connsiteX1057" fmla="*/ 1655447 w 2066997"/>
              <a:gd name="connsiteY1057" fmla="*/ 1699776 h 2168128"/>
              <a:gd name="connsiteX1058" fmla="*/ 1646037 w 2066997"/>
              <a:gd name="connsiteY1058" fmla="*/ 1709910 h 2168128"/>
              <a:gd name="connsiteX1059" fmla="*/ 1639522 w 2066997"/>
              <a:gd name="connsiteY1059" fmla="*/ 1737659 h 2168128"/>
              <a:gd name="connsiteX1060" fmla="*/ 1633490 w 2066997"/>
              <a:gd name="connsiteY1060" fmla="*/ 1753377 h 2168128"/>
              <a:gd name="connsiteX1061" fmla="*/ 1629698 w 2066997"/>
              <a:gd name="connsiteY1061" fmla="*/ 1759272 h 2168128"/>
              <a:gd name="connsiteX1062" fmla="*/ 1627319 w 2066997"/>
              <a:gd name="connsiteY1062" fmla="*/ 1751137 h 2168128"/>
              <a:gd name="connsiteX1063" fmla="*/ 1623389 w 2066997"/>
              <a:gd name="connsiteY1063" fmla="*/ 1749206 h 2168128"/>
              <a:gd name="connsiteX1064" fmla="*/ 1616771 w 2066997"/>
              <a:gd name="connsiteY1064" fmla="*/ 1758548 h 2168128"/>
              <a:gd name="connsiteX1065" fmla="*/ 1609050 w 2066997"/>
              <a:gd name="connsiteY1065" fmla="*/ 1761478 h 2168128"/>
              <a:gd name="connsiteX1066" fmla="*/ 1596640 w 2066997"/>
              <a:gd name="connsiteY1066" fmla="*/ 1811254 h 2168128"/>
              <a:gd name="connsiteX1067" fmla="*/ 1589815 w 2066997"/>
              <a:gd name="connsiteY1067" fmla="*/ 1814597 h 2168128"/>
              <a:gd name="connsiteX1068" fmla="*/ 1584955 w 2066997"/>
              <a:gd name="connsiteY1068" fmla="*/ 1809013 h 2168128"/>
              <a:gd name="connsiteX1069" fmla="*/ 1582748 w 2066997"/>
              <a:gd name="connsiteY1069" fmla="*/ 1785538 h 2168128"/>
              <a:gd name="connsiteX1070" fmla="*/ 1571925 w 2066997"/>
              <a:gd name="connsiteY1070" fmla="*/ 1806359 h 2168128"/>
              <a:gd name="connsiteX1071" fmla="*/ 1542073 w 2066997"/>
              <a:gd name="connsiteY1071" fmla="*/ 1814976 h 2168128"/>
              <a:gd name="connsiteX1072" fmla="*/ 1537213 w 2066997"/>
              <a:gd name="connsiteY1072" fmla="*/ 1809151 h 2168128"/>
              <a:gd name="connsiteX1073" fmla="*/ 1502018 w 2066997"/>
              <a:gd name="connsiteY1073" fmla="*/ 1820733 h 2168128"/>
              <a:gd name="connsiteX1074" fmla="*/ 1477372 w 2066997"/>
              <a:gd name="connsiteY1074" fmla="*/ 1827214 h 2168128"/>
              <a:gd name="connsiteX1075" fmla="*/ 1461274 w 2066997"/>
              <a:gd name="connsiteY1075" fmla="*/ 1832247 h 2168128"/>
              <a:gd name="connsiteX1076" fmla="*/ 1459378 w 2066997"/>
              <a:gd name="connsiteY1076" fmla="*/ 1851619 h 2168128"/>
              <a:gd name="connsiteX1077" fmla="*/ 1465858 w 2066997"/>
              <a:gd name="connsiteY1077" fmla="*/ 1863925 h 2168128"/>
              <a:gd name="connsiteX1078" fmla="*/ 1465203 w 2066997"/>
              <a:gd name="connsiteY1078" fmla="*/ 1869819 h 2168128"/>
              <a:gd name="connsiteX1079" fmla="*/ 1442108 w 2066997"/>
              <a:gd name="connsiteY1079" fmla="*/ 1880091 h 2168128"/>
              <a:gd name="connsiteX1080" fmla="*/ 1431526 w 2066997"/>
              <a:gd name="connsiteY1080" fmla="*/ 1885779 h 2168128"/>
              <a:gd name="connsiteX1081" fmla="*/ 1400743 w 2066997"/>
              <a:gd name="connsiteY1081" fmla="*/ 1912184 h 2168128"/>
              <a:gd name="connsiteX1082" fmla="*/ 1379199 w 2066997"/>
              <a:gd name="connsiteY1082" fmla="*/ 1926386 h 2168128"/>
              <a:gd name="connsiteX1083" fmla="*/ 1378303 w 2066997"/>
              <a:gd name="connsiteY1083" fmla="*/ 1934314 h 2168128"/>
              <a:gd name="connsiteX1084" fmla="*/ 1374304 w 2066997"/>
              <a:gd name="connsiteY1084" fmla="*/ 1980194 h 2168128"/>
              <a:gd name="connsiteX1085" fmla="*/ 1371581 w 2066997"/>
              <a:gd name="connsiteY1085" fmla="*/ 1994051 h 2168128"/>
              <a:gd name="connsiteX1086" fmla="*/ 1357689 w 2066997"/>
              <a:gd name="connsiteY1086" fmla="*/ 2016251 h 2168128"/>
              <a:gd name="connsiteX1087" fmla="*/ 1357413 w 2066997"/>
              <a:gd name="connsiteY1087" fmla="*/ 2023697 h 2168128"/>
              <a:gd name="connsiteX1088" fmla="*/ 1359240 w 2066997"/>
              <a:gd name="connsiteY1088" fmla="*/ 2038174 h 2168128"/>
              <a:gd name="connsiteX1089" fmla="*/ 1350623 w 2066997"/>
              <a:gd name="connsiteY1089" fmla="*/ 2046378 h 2168128"/>
              <a:gd name="connsiteX1090" fmla="*/ 1328699 w 2066997"/>
              <a:gd name="connsiteY1090" fmla="*/ 2052652 h 2168128"/>
              <a:gd name="connsiteX1091" fmla="*/ 1337282 w 2066997"/>
              <a:gd name="connsiteY1091" fmla="*/ 2004565 h 2168128"/>
              <a:gd name="connsiteX1092" fmla="*/ 1340695 w 2066997"/>
              <a:gd name="connsiteY1092" fmla="*/ 1999981 h 2168128"/>
              <a:gd name="connsiteX1093" fmla="*/ 1338179 w 2066997"/>
              <a:gd name="connsiteY1093" fmla="*/ 1973749 h 2168128"/>
              <a:gd name="connsiteX1094" fmla="*/ 1311464 w 2066997"/>
              <a:gd name="connsiteY1094" fmla="*/ 1981918 h 2168128"/>
              <a:gd name="connsiteX1095" fmla="*/ 1306190 w 2066997"/>
              <a:gd name="connsiteY1095" fmla="*/ 2008322 h 2168128"/>
              <a:gd name="connsiteX1096" fmla="*/ 1302295 w 2066997"/>
              <a:gd name="connsiteY1096" fmla="*/ 2045861 h 2168128"/>
              <a:gd name="connsiteX1097" fmla="*/ 1298365 w 2066997"/>
              <a:gd name="connsiteY1097" fmla="*/ 2056237 h 2168128"/>
              <a:gd name="connsiteX1098" fmla="*/ 1298158 w 2066997"/>
              <a:gd name="connsiteY1098" fmla="*/ 2068371 h 2168128"/>
              <a:gd name="connsiteX1099" fmla="*/ 1283302 w 2066997"/>
              <a:gd name="connsiteY1099" fmla="*/ 2083124 h 2168128"/>
              <a:gd name="connsiteX1100" fmla="*/ 1284301 w 2066997"/>
              <a:gd name="connsiteY1100" fmla="*/ 2105737 h 2168128"/>
              <a:gd name="connsiteX1101" fmla="*/ 1276097 w 2066997"/>
              <a:gd name="connsiteY1101" fmla="*/ 2126557 h 2168128"/>
              <a:gd name="connsiteX1102" fmla="*/ 1267307 w 2066997"/>
              <a:gd name="connsiteY1102" fmla="*/ 2147205 h 2168128"/>
              <a:gd name="connsiteX1103" fmla="*/ 1261861 w 2066997"/>
              <a:gd name="connsiteY1103" fmla="*/ 2146343 h 2168128"/>
              <a:gd name="connsiteX1104" fmla="*/ 1252898 w 2066997"/>
              <a:gd name="connsiteY1104" fmla="*/ 2144206 h 2168128"/>
              <a:gd name="connsiteX1105" fmla="*/ 1249313 w 2066997"/>
              <a:gd name="connsiteY1105" fmla="*/ 2163992 h 2168128"/>
              <a:gd name="connsiteX1106" fmla="*/ 1246108 w 2066997"/>
              <a:gd name="connsiteY1106" fmla="*/ 2168128 h 2168128"/>
              <a:gd name="connsiteX1107" fmla="*/ 1243488 w 2066997"/>
              <a:gd name="connsiteY1107" fmla="*/ 2163199 h 2168128"/>
              <a:gd name="connsiteX1108" fmla="*/ 1243764 w 2066997"/>
              <a:gd name="connsiteY1108" fmla="*/ 2142138 h 2168128"/>
              <a:gd name="connsiteX1109" fmla="*/ 1266169 w 2066997"/>
              <a:gd name="connsiteY1109" fmla="*/ 2069370 h 2168128"/>
              <a:gd name="connsiteX1110" fmla="*/ 1267617 w 2066997"/>
              <a:gd name="connsiteY1110" fmla="*/ 2063958 h 2168128"/>
              <a:gd name="connsiteX1111" fmla="*/ 1274064 w 2066997"/>
              <a:gd name="connsiteY1111" fmla="*/ 1993535 h 2168128"/>
              <a:gd name="connsiteX1112" fmla="*/ 1278234 w 2066997"/>
              <a:gd name="connsiteY1112" fmla="*/ 1970784 h 2168128"/>
              <a:gd name="connsiteX1113" fmla="*/ 1275925 w 2066997"/>
              <a:gd name="connsiteY1113" fmla="*/ 1951273 h 2168128"/>
              <a:gd name="connsiteX1114" fmla="*/ 1278919 w 2066997"/>
              <a:gd name="connsiteY1114" fmla="*/ 1939131 h 2168128"/>
              <a:gd name="connsiteX1115" fmla="*/ 1276752 w 2066997"/>
              <a:gd name="connsiteY1115" fmla="*/ 1928609 h 2168128"/>
              <a:gd name="connsiteX1116" fmla="*/ 1279648 w 2066997"/>
              <a:gd name="connsiteY1116" fmla="*/ 1926454 h 2168128"/>
              <a:gd name="connsiteX1117" fmla="*/ 1275683 w 2066997"/>
              <a:gd name="connsiteY1117" fmla="*/ 1923421 h 2168128"/>
              <a:gd name="connsiteX1118" fmla="*/ 1253519 w 2066997"/>
              <a:gd name="connsiteY1118" fmla="*/ 1935314 h 2168128"/>
              <a:gd name="connsiteX1119" fmla="*/ 1243419 w 2066997"/>
              <a:gd name="connsiteY1119" fmla="*/ 1934245 h 2168128"/>
              <a:gd name="connsiteX1120" fmla="*/ 1224736 w 2066997"/>
              <a:gd name="connsiteY1120" fmla="*/ 1965579 h 2168128"/>
              <a:gd name="connsiteX1121" fmla="*/ 1219048 w 2066997"/>
              <a:gd name="connsiteY1121" fmla="*/ 1973369 h 2168128"/>
              <a:gd name="connsiteX1122" fmla="*/ 1213016 w 2066997"/>
              <a:gd name="connsiteY1122" fmla="*/ 1965510 h 2168128"/>
              <a:gd name="connsiteX1123" fmla="*/ 1209534 w 2066997"/>
              <a:gd name="connsiteY1123" fmla="*/ 1955410 h 2168128"/>
              <a:gd name="connsiteX1124" fmla="*/ 1203123 w 2066997"/>
              <a:gd name="connsiteY1124" fmla="*/ 1961891 h 2168128"/>
              <a:gd name="connsiteX1125" fmla="*/ 1169755 w 2066997"/>
              <a:gd name="connsiteY1125" fmla="*/ 1975954 h 2168128"/>
              <a:gd name="connsiteX1126" fmla="*/ 1165446 w 2066997"/>
              <a:gd name="connsiteY1126" fmla="*/ 1975093 h 2168128"/>
              <a:gd name="connsiteX1127" fmla="*/ 1148487 w 2066997"/>
              <a:gd name="connsiteY1127" fmla="*/ 1979471 h 2168128"/>
              <a:gd name="connsiteX1128" fmla="*/ 1125288 w 2066997"/>
              <a:gd name="connsiteY1128" fmla="*/ 1984779 h 2168128"/>
              <a:gd name="connsiteX1129" fmla="*/ 1109845 w 2066997"/>
              <a:gd name="connsiteY1129" fmla="*/ 1992087 h 2168128"/>
              <a:gd name="connsiteX1130" fmla="*/ 1103502 w 2066997"/>
              <a:gd name="connsiteY1130" fmla="*/ 1998809 h 2168128"/>
              <a:gd name="connsiteX1131" fmla="*/ 1082992 w 2066997"/>
              <a:gd name="connsiteY1131" fmla="*/ 2039243 h 2168128"/>
              <a:gd name="connsiteX1132" fmla="*/ 1078821 w 2066997"/>
              <a:gd name="connsiteY1132" fmla="*/ 2037243 h 2168128"/>
              <a:gd name="connsiteX1133" fmla="*/ 1075478 w 2066997"/>
              <a:gd name="connsiteY1133" fmla="*/ 2028729 h 2168128"/>
              <a:gd name="connsiteX1134" fmla="*/ 1078614 w 2066997"/>
              <a:gd name="connsiteY1134" fmla="*/ 2008840 h 2168128"/>
              <a:gd name="connsiteX1135" fmla="*/ 1075857 w 2066997"/>
              <a:gd name="connsiteY1135" fmla="*/ 2003979 h 2168128"/>
              <a:gd name="connsiteX1136" fmla="*/ 1071617 w 2066997"/>
              <a:gd name="connsiteY1136" fmla="*/ 2008081 h 2168128"/>
              <a:gd name="connsiteX1137" fmla="*/ 1062827 w 2066997"/>
              <a:gd name="connsiteY1137" fmla="*/ 2022628 h 2168128"/>
              <a:gd name="connsiteX1138" fmla="*/ 1042213 w 2066997"/>
              <a:gd name="connsiteY1138" fmla="*/ 2025075 h 2168128"/>
              <a:gd name="connsiteX1139" fmla="*/ 1040145 w 2066997"/>
              <a:gd name="connsiteY1139" fmla="*/ 2007909 h 2168128"/>
              <a:gd name="connsiteX1140" fmla="*/ 1054140 w 2066997"/>
              <a:gd name="connsiteY1140" fmla="*/ 1968199 h 2168128"/>
              <a:gd name="connsiteX1141" fmla="*/ 1050555 w 2066997"/>
              <a:gd name="connsiteY1141" fmla="*/ 1961477 h 2168128"/>
              <a:gd name="connsiteX1142" fmla="*/ 1049169 w 2066997"/>
              <a:gd name="connsiteY1142" fmla="*/ 1950308 h 2168128"/>
              <a:gd name="connsiteX1143" fmla="*/ 1049388 w 2066997"/>
              <a:gd name="connsiteY1143" fmla="*/ 1949369 h 2168128"/>
              <a:gd name="connsiteX1144" fmla="*/ 1057208 w 2066997"/>
              <a:gd name="connsiteY1144" fmla="*/ 1954893 h 2168128"/>
              <a:gd name="connsiteX1145" fmla="*/ 1060138 w 2066997"/>
              <a:gd name="connsiteY1145" fmla="*/ 1948240 h 2168128"/>
              <a:gd name="connsiteX1146" fmla="*/ 1050483 w 2066997"/>
              <a:gd name="connsiteY1146" fmla="*/ 1944667 h 2168128"/>
              <a:gd name="connsiteX1147" fmla="*/ 1050486 w 2066997"/>
              <a:gd name="connsiteY1147" fmla="*/ 1944655 h 2168128"/>
              <a:gd name="connsiteX1148" fmla="*/ 1050481 w 2066997"/>
              <a:gd name="connsiteY1148" fmla="*/ 1944666 h 2168128"/>
              <a:gd name="connsiteX1149" fmla="*/ 1050452 w 2066997"/>
              <a:gd name="connsiteY1149" fmla="*/ 1944655 h 2168128"/>
              <a:gd name="connsiteX1150" fmla="*/ 1036871 w 2066997"/>
              <a:gd name="connsiteY1150" fmla="*/ 1945862 h 2168128"/>
              <a:gd name="connsiteX1151" fmla="*/ 1031838 w 2066997"/>
              <a:gd name="connsiteY1151" fmla="*/ 1960201 h 2168128"/>
              <a:gd name="connsiteX1152" fmla="*/ 1035836 w 2066997"/>
              <a:gd name="connsiteY1152" fmla="*/ 1970612 h 2168128"/>
              <a:gd name="connsiteX1153" fmla="*/ 1033699 w 2066997"/>
              <a:gd name="connsiteY1153" fmla="*/ 1978747 h 2168128"/>
              <a:gd name="connsiteX1154" fmla="*/ 1027288 w 2066997"/>
              <a:gd name="connsiteY1154" fmla="*/ 1973645 h 2168128"/>
              <a:gd name="connsiteX1155" fmla="*/ 1023944 w 2066997"/>
              <a:gd name="connsiteY1155" fmla="*/ 1968957 h 2168128"/>
              <a:gd name="connsiteX1156" fmla="*/ 1017739 w 2066997"/>
              <a:gd name="connsiteY1156" fmla="*/ 1955445 h 2168128"/>
              <a:gd name="connsiteX1157" fmla="*/ 1002400 w 2066997"/>
              <a:gd name="connsiteY1157" fmla="*/ 1961891 h 2168128"/>
              <a:gd name="connsiteX1158" fmla="*/ 999608 w 2066997"/>
              <a:gd name="connsiteY1158" fmla="*/ 1972646 h 2168128"/>
              <a:gd name="connsiteX1159" fmla="*/ 999160 w 2066997"/>
              <a:gd name="connsiteY1159" fmla="*/ 2003083 h 2168128"/>
              <a:gd name="connsiteX1160" fmla="*/ 992334 w 2066997"/>
              <a:gd name="connsiteY1160" fmla="*/ 2009943 h 2168128"/>
              <a:gd name="connsiteX1161" fmla="*/ 987543 w 2066997"/>
              <a:gd name="connsiteY1161" fmla="*/ 2004083 h 2168128"/>
              <a:gd name="connsiteX1162" fmla="*/ 976650 w 2066997"/>
              <a:gd name="connsiteY1162" fmla="*/ 1991018 h 2168128"/>
              <a:gd name="connsiteX1163" fmla="*/ 967550 w 2066997"/>
              <a:gd name="connsiteY1163" fmla="*/ 1971473 h 2168128"/>
              <a:gd name="connsiteX1164" fmla="*/ 965688 w 2066997"/>
              <a:gd name="connsiteY1164" fmla="*/ 1961546 h 2168128"/>
              <a:gd name="connsiteX1165" fmla="*/ 947695 w 2066997"/>
              <a:gd name="connsiteY1165" fmla="*/ 1956203 h 2168128"/>
              <a:gd name="connsiteX1166" fmla="*/ 937836 w 2066997"/>
              <a:gd name="connsiteY1166" fmla="*/ 1952411 h 2168128"/>
              <a:gd name="connsiteX1167" fmla="*/ 920670 w 2066997"/>
              <a:gd name="connsiteY1167" fmla="*/ 1924593 h 2168128"/>
              <a:gd name="connsiteX1168" fmla="*/ 892335 w 2066997"/>
              <a:gd name="connsiteY1168" fmla="*/ 1944000 h 2168128"/>
              <a:gd name="connsiteX1169" fmla="*/ 893748 w 2066997"/>
              <a:gd name="connsiteY1169" fmla="*/ 1962511 h 2168128"/>
              <a:gd name="connsiteX1170" fmla="*/ 887682 w 2066997"/>
              <a:gd name="connsiteY1170" fmla="*/ 1973645 h 2168128"/>
              <a:gd name="connsiteX1171" fmla="*/ 854176 w 2066997"/>
              <a:gd name="connsiteY1171" fmla="*/ 1958340 h 2168128"/>
              <a:gd name="connsiteX1172" fmla="*/ 833114 w 2066997"/>
              <a:gd name="connsiteY1172" fmla="*/ 1943000 h 2168128"/>
              <a:gd name="connsiteX1173" fmla="*/ 828805 w 2066997"/>
              <a:gd name="connsiteY1173" fmla="*/ 1924145 h 2168128"/>
              <a:gd name="connsiteX1174" fmla="*/ 825531 w 2066997"/>
              <a:gd name="connsiteY1174" fmla="*/ 1912597 h 2168128"/>
              <a:gd name="connsiteX1175" fmla="*/ 835872 w 2066997"/>
              <a:gd name="connsiteY1175" fmla="*/ 1916527 h 2168128"/>
              <a:gd name="connsiteX1176" fmla="*/ 846489 w 2066997"/>
              <a:gd name="connsiteY1176" fmla="*/ 1913493 h 2168128"/>
              <a:gd name="connsiteX1177" fmla="*/ 849350 w 2066997"/>
              <a:gd name="connsiteY1177" fmla="*/ 1899257 h 2168128"/>
              <a:gd name="connsiteX1178" fmla="*/ 840629 w 2066997"/>
              <a:gd name="connsiteY1178" fmla="*/ 1890778 h 2168128"/>
              <a:gd name="connsiteX1179" fmla="*/ 834941 w 2066997"/>
              <a:gd name="connsiteY1179" fmla="*/ 1895086 h 2168128"/>
              <a:gd name="connsiteX1180" fmla="*/ 827978 w 2066997"/>
              <a:gd name="connsiteY1180" fmla="*/ 1895983 h 2168128"/>
              <a:gd name="connsiteX1181" fmla="*/ 822497 w 2066997"/>
              <a:gd name="connsiteY1181" fmla="*/ 1880023 h 2168128"/>
              <a:gd name="connsiteX1182" fmla="*/ 812708 w 2066997"/>
              <a:gd name="connsiteY1182" fmla="*/ 1870612 h 2168128"/>
              <a:gd name="connsiteX1183" fmla="*/ 810502 w 2066997"/>
              <a:gd name="connsiteY1183" fmla="*/ 1881884 h 2168128"/>
              <a:gd name="connsiteX1184" fmla="*/ 808398 w 2066997"/>
              <a:gd name="connsiteY1184" fmla="*/ 1887089 h 2168128"/>
              <a:gd name="connsiteX1185" fmla="*/ 804124 w 2066997"/>
              <a:gd name="connsiteY1185" fmla="*/ 1884538 h 2168128"/>
              <a:gd name="connsiteX1186" fmla="*/ 803090 w 2066997"/>
              <a:gd name="connsiteY1186" fmla="*/ 1861339 h 2168128"/>
              <a:gd name="connsiteX1187" fmla="*/ 801126 w 2066997"/>
              <a:gd name="connsiteY1187" fmla="*/ 1851412 h 2168128"/>
              <a:gd name="connsiteX1188" fmla="*/ 775548 w 2066997"/>
              <a:gd name="connsiteY1188" fmla="*/ 1839727 h 2168128"/>
              <a:gd name="connsiteX1189" fmla="*/ 750833 w 2066997"/>
              <a:gd name="connsiteY1189" fmla="*/ 1833108 h 2168128"/>
              <a:gd name="connsiteX1190" fmla="*/ 743732 w 2066997"/>
              <a:gd name="connsiteY1190" fmla="*/ 1839864 h 2168128"/>
              <a:gd name="connsiteX1191" fmla="*/ 742904 w 2066997"/>
              <a:gd name="connsiteY1191" fmla="*/ 1848482 h 2168128"/>
              <a:gd name="connsiteX1192" fmla="*/ 726358 w 2066997"/>
              <a:gd name="connsiteY1192" fmla="*/ 1861615 h 2168128"/>
              <a:gd name="connsiteX1193" fmla="*/ 743008 w 2066997"/>
              <a:gd name="connsiteY1193" fmla="*/ 1872646 h 2168128"/>
              <a:gd name="connsiteX1194" fmla="*/ 741525 w 2066997"/>
              <a:gd name="connsiteY1194" fmla="*/ 1880333 h 2168128"/>
              <a:gd name="connsiteX1195" fmla="*/ 727496 w 2066997"/>
              <a:gd name="connsiteY1195" fmla="*/ 1886124 h 2168128"/>
              <a:gd name="connsiteX1196" fmla="*/ 714052 w 2066997"/>
              <a:gd name="connsiteY1196" fmla="*/ 1889881 h 2168128"/>
              <a:gd name="connsiteX1197" fmla="*/ 697472 w 2066997"/>
              <a:gd name="connsiteY1197" fmla="*/ 1893914 h 2168128"/>
              <a:gd name="connsiteX1198" fmla="*/ 666035 w 2066997"/>
              <a:gd name="connsiteY1198" fmla="*/ 1899326 h 2168128"/>
              <a:gd name="connsiteX1199" fmla="*/ 639527 w 2066997"/>
              <a:gd name="connsiteY1199" fmla="*/ 1891191 h 2168128"/>
              <a:gd name="connsiteX1200" fmla="*/ 618741 w 2066997"/>
              <a:gd name="connsiteY1200" fmla="*/ 1868785 h 2168128"/>
              <a:gd name="connsiteX1201" fmla="*/ 615776 w 2066997"/>
              <a:gd name="connsiteY1201" fmla="*/ 1849723 h 2168128"/>
              <a:gd name="connsiteX1202" fmla="*/ 606021 w 2066997"/>
              <a:gd name="connsiteY1202" fmla="*/ 1838933 h 2168128"/>
              <a:gd name="connsiteX1203" fmla="*/ 590647 w 2066997"/>
              <a:gd name="connsiteY1203" fmla="*/ 1824525 h 2168128"/>
              <a:gd name="connsiteX1204" fmla="*/ 571171 w 2066997"/>
              <a:gd name="connsiteY1204" fmla="*/ 1815252 h 2168128"/>
              <a:gd name="connsiteX1205" fmla="*/ 551592 w 2066997"/>
              <a:gd name="connsiteY1205" fmla="*/ 1814873 h 2168128"/>
              <a:gd name="connsiteX1206" fmla="*/ 529462 w 2066997"/>
              <a:gd name="connsiteY1206" fmla="*/ 1814391 h 2168128"/>
              <a:gd name="connsiteX1207" fmla="*/ 512226 w 2066997"/>
              <a:gd name="connsiteY1207" fmla="*/ 1798603 h 2168128"/>
              <a:gd name="connsiteX1208" fmla="*/ 512399 w 2066997"/>
              <a:gd name="connsiteY1208" fmla="*/ 1786883 h 2168128"/>
              <a:gd name="connsiteX1209" fmla="*/ 520948 w 2066997"/>
              <a:gd name="connsiteY1209" fmla="*/ 1790123 h 2168128"/>
              <a:gd name="connsiteX1210" fmla="*/ 558245 w 2066997"/>
              <a:gd name="connsiteY1210" fmla="*/ 1777369 h 2168128"/>
              <a:gd name="connsiteX1211" fmla="*/ 560554 w 2066997"/>
              <a:gd name="connsiteY1211" fmla="*/ 1772405 h 2168128"/>
              <a:gd name="connsiteX1212" fmla="*/ 561002 w 2066997"/>
              <a:gd name="connsiteY1212" fmla="*/ 1756032 h 2168128"/>
              <a:gd name="connsiteX1213" fmla="*/ 568771 w 2066997"/>
              <a:gd name="connsiteY1213" fmla="*/ 1750728 h 2168128"/>
              <a:gd name="connsiteX1214" fmla="*/ 575356 w 2066997"/>
              <a:gd name="connsiteY1214" fmla="*/ 1750858 h 2168128"/>
              <a:gd name="connsiteX1215" fmla="*/ 575626 w 2066997"/>
              <a:gd name="connsiteY1215" fmla="*/ 1751744 h 2168128"/>
              <a:gd name="connsiteX1216" fmla="*/ 581581 w 2066997"/>
              <a:gd name="connsiteY1216" fmla="*/ 1758893 h 2168128"/>
              <a:gd name="connsiteX1217" fmla="*/ 584167 w 2066997"/>
              <a:gd name="connsiteY1217" fmla="*/ 1751068 h 2168128"/>
              <a:gd name="connsiteX1218" fmla="*/ 584146 w 2066997"/>
              <a:gd name="connsiteY1218" fmla="*/ 1751033 h 2168128"/>
              <a:gd name="connsiteX1219" fmla="*/ 584167 w 2066997"/>
              <a:gd name="connsiteY1219" fmla="*/ 1751033 h 2168128"/>
              <a:gd name="connsiteX1220" fmla="*/ 602781 w 2066997"/>
              <a:gd name="connsiteY1220" fmla="*/ 1753653 h 2168128"/>
              <a:gd name="connsiteX1221" fmla="*/ 590371 w 2066997"/>
              <a:gd name="connsiteY1221" fmla="*/ 1745380 h 2168128"/>
              <a:gd name="connsiteX1222" fmla="*/ 586269 w 2066997"/>
              <a:gd name="connsiteY1222" fmla="*/ 1745691 h 2168128"/>
              <a:gd name="connsiteX1223" fmla="*/ 579367 w 2066997"/>
              <a:gd name="connsiteY1223" fmla="*/ 1741071 h 2168128"/>
              <a:gd name="connsiteX1224" fmla="*/ 578554 w 2066997"/>
              <a:gd name="connsiteY1224" fmla="*/ 1741611 h 2168128"/>
              <a:gd name="connsiteX1225" fmla="*/ 573946 w 2066997"/>
              <a:gd name="connsiteY1225" fmla="*/ 1733846 h 2168128"/>
              <a:gd name="connsiteX1226" fmla="*/ 565173 w 2066997"/>
              <a:gd name="connsiteY1226" fmla="*/ 1730041 h 2168128"/>
              <a:gd name="connsiteX1227" fmla="*/ 546180 w 2066997"/>
              <a:gd name="connsiteY1227" fmla="*/ 1735763 h 2168128"/>
              <a:gd name="connsiteX1228" fmla="*/ 543112 w 2066997"/>
              <a:gd name="connsiteY1228" fmla="*/ 1739348 h 2168128"/>
              <a:gd name="connsiteX1229" fmla="*/ 548248 w 2066997"/>
              <a:gd name="connsiteY1229" fmla="*/ 1741588 h 2168128"/>
              <a:gd name="connsiteX1230" fmla="*/ 553247 w 2066997"/>
              <a:gd name="connsiteY1230" fmla="*/ 1751688 h 2168128"/>
              <a:gd name="connsiteX1231" fmla="*/ 538907 w 2066997"/>
              <a:gd name="connsiteY1231" fmla="*/ 1759272 h 2168128"/>
              <a:gd name="connsiteX1232" fmla="*/ 522223 w 2066997"/>
              <a:gd name="connsiteY1232" fmla="*/ 1748413 h 2168128"/>
              <a:gd name="connsiteX1233" fmla="*/ 503574 w 2066997"/>
              <a:gd name="connsiteY1233" fmla="*/ 1741692 h 2168128"/>
              <a:gd name="connsiteX1234" fmla="*/ 477928 w 2066997"/>
              <a:gd name="connsiteY1234" fmla="*/ 1723319 h 2168128"/>
              <a:gd name="connsiteX1235" fmla="*/ 482237 w 2066997"/>
              <a:gd name="connsiteY1235" fmla="*/ 1717390 h 2168128"/>
              <a:gd name="connsiteX1236" fmla="*/ 499754 w 2066997"/>
              <a:gd name="connsiteY1236" fmla="*/ 1705104 h 2168128"/>
              <a:gd name="connsiteX1237" fmla="*/ 499782 w 2066997"/>
              <a:gd name="connsiteY1237" fmla="*/ 1705118 h 2168128"/>
              <a:gd name="connsiteX1238" fmla="*/ 499804 w 2066997"/>
              <a:gd name="connsiteY1238" fmla="*/ 1705083 h 2168128"/>
              <a:gd name="connsiteX1239" fmla="*/ 513308 w 2066997"/>
              <a:gd name="connsiteY1239" fmla="*/ 1704429 h 2168128"/>
              <a:gd name="connsiteX1240" fmla="*/ 521327 w 2066997"/>
              <a:gd name="connsiteY1240" fmla="*/ 1693122 h 2168128"/>
              <a:gd name="connsiteX1241" fmla="*/ 526726 w 2066997"/>
              <a:gd name="connsiteY1241" fmla="*/ 1691416 h 2168128"/>
              <a:gd name="connsiteX1242" fmla="*/ 530389 w 2066997"/>
              <a:gd name="connsiteY1242" fmla="*/ 1693082 h 2168128"/>
              <a:gd name="connsiteX1243" fmla="*/ 530358 w 2066997"/>
              <a:gd name="connsiteY1243" fmla="*/ 1695639 h 2168128"/>
              <a:gd name="connsiteX1244" fmla="*/ 557383 w 2066997"/>
              <a:gd name="connsiteY1244" fmla="*/ 1716735 h 2168128"/>
              <a:gd name="connsiteX1245" fmla="*/ 545456 w 2066997"/>
              <a:gd name="connsiteY1245" fmla="*/ 1699982 h 2168128"/>
              <a:gd name="connsiteX1246" fmla="*/ 545406 w 2066997"/>
              <a:gd name="connsiteY1246" fmla="*/ 1699909 h 2168128"/>
              <a:gd name="connsiteX1247" fmla="*/ 545491 w 2066997"/>
              <a:gd name="connsiteY1247" fmla="*/ 1699948 h 2168128"/>
              <a:gd name="connsiteX1248" fmla="*/ 551454 w 2066997"/>
              <a:gd name="connsiteY1248" fmla="*/ 1693295 h 2168128"/>
              <a:gd name="connsiteX1249" fmla="*/ 536636 w 2066997"/>
              <a:gd name="connsiteY1249" fmla="*/ 1687127 h 2168128"/>
              <a:gd name="connsiteX1250" fmla="*/ 532008 w 2066997"/>
              <a:gd name="connsiteY1250" fmla="*/ 1680381 h 2168128"/>
              <a:gd name="connsiteX1251" fmla="*/ 522878 w 2066997"/>
              <a:gd name="connsiteY1251" fmla="*/ 1674508 h 2168128"/>
              <a:gd name="connsiteX1252" fmla="*/ 511606 w 2066997"/>
              <a:gd name="connsiteY1252" fmla="*/ 1686366 h 2168128"/>
              <a:gd name="connsiteX1253" fmla="*/ 499804 w 2066997"/>
              <a:gd name="connsiteY1253" fmla="*/ 1705083 h 2168128"/>
              <a:gd name="connsiteX1254" fmla="*/ 499782 w 2066997"/>
              <a:gd name="connsiteY1254" fmla="*/ 1705084 h 2168128"/>
              <a:gd name="connsiteX1255" fmla="*/ 499754 w 2066997"/>
              <a:gd name="connsiteY1255" fmla="*/ 1705104 h 2168128"/>
              <a:gd name="connsiteX1256" fmla="*/ 480927 w 2066997"/>
              <a:gd name="connsiteY1256" fmla="*/ 1695764 h 2168128"/>
              <a:gd name="connsiteX1257" fmla="*/ 463209 w 2066997"/>
              <a:gd name="connsiteY1257" fmla="*/ 1680747 h 2168128"/>
              <a:gd name="connsiteX1258" fmla="*/ 472344 w 2066997"/>
              <a:gd name="connsiteY1258" fmla="*/ 1680817 h 2168128"/>
              <a:gd name="connsiteX1259" fmla="*/ 487339 w 2066997"/>
              <a:gd name="connsiteY1259" fmla="*/ 1669372 h 2168128"/>
              <a:gd name="connsiteX1260" fmla="*/ 480479 w 2066997"/>
              <a:gd name="connsiteY1260" fmla="*/ 1662754 h 2168128"/>
              <a:gd name="connsiteX1261" fmla="*/ 448249 w 2066997"/>
              <a:gd name="connsiteY1261" fmla="*/ 1644588 h 2168128"/>
              <a:gd name="connsiteX1262" fmla="*/ 438770 w 2066997"/>
              <a:gd name="connsiteY1262" fmla="*/ 1638176 h 2168128"/>
              <a:gd name="connsiteX1263" fmla="*/ 404575 w 2066997"/>
              <a:gd name="connsiteY1263" fmla="*/ 1638831 h 2168128"/>
              <a:gd name="connsiteX1264" fmla="*/ 379790 w 2066997"/>
              <a:gd name="connsiteY1264" fmla="*/ 1652103 h 2168128"/>
              <a:gd name="connsiteX1265" fmla="*/ 360176 w 2066997"/>
              <a:gd name="connsiteY1265" fmla="*/ 1655860 h 2168128"/>
              <a:gd name="connsiteX1266" fmla="*/ 351972 w 2066997"/>
              <a:gd name="connsiteY1266" fmla="*/ 1641003 h 2168128"/>
              <a:gd name="connsiteX1267" fmla="*/ 371896 w 2066997"/>
              <a:gd name="connsiteY1267" fmla="*/ 1610083 h 2168128"/>
              <a:gd name="connsiteX1268" fmla="*/ 373206 w 2066997"/>
              <a:gd name="connsiteY1268" fmla="*/ 1593330 h 2168128"/>
              <a:gd name="connsiteX1269" fmla="*/ 362348 w 2066997"/>
              <a:gd name="connsiteY1269" fmla="*/ 1576646 h 2168128"/>
              <a:gd name="connsiteX1270" fmla="*/ 372930 w 2066997"/>
              <a:gd name="connsiteY1270" fmla="*/ 1558790 h 2168128"/>
              <a:gd name="connsiteX1271" fmla="*/ 383892 w 2066997"/>
              <a:gd name="connsiteY1271" fmla="*/ 1555929 h 2168128"/>
              <a:gd name="connsiteX1272" fmla="*/ 377446 w 2066997"/>
              <a:gd name="connsiteY1272" fmla="*/ 1543554 h 2168128"/>
              <a:gd name="connsiteX1273" fmla="*/ 359314 w 2066997"/>
              <a:gd name="connsiteY1273" fmla="*/ 1528732 h 2168128"/>
              <a:gd name="connsiteX1274" fmla="*/ 327360 w 2066997"/>
              <a:gd name="connsiteY1274" fmla="*/ 1517770 h 2168128"/>
              <a:gd name="connsiteX1275" fmla="*/ 317053 w 2066997"/>
              <a:gd name="connsiteY1275" fmla="*/ 1519287 h 2168128"/>
              <a:gd name="connsiteX1276" fmla="*/ 314882 w 2066997"/>
              <a:gd name="connsiteY1276" fmla="*/ 1521355 h 2168128"/>
              <a:gd name="connsiteX1277" fmla="*/ 258867 w 2066997"/>
              <a:gd name="connsiteY1277" fmla="*/ 1541003 h 2168128"/>
              <a:gd name="connsiteX1278" fmla="*/ 235875 w 2066997"/>
              <a:gd name="connsiteY1278" fmla="*/ 1544381 h 2168128"/>
              <a:gd name="connsiteX1279" fmla="*/ 220018 w 2066997"/>
              <a:gd name="connsiteY1279" fmla="*/ 1537177 h 2168128"/>
              <a:gd name="connsiteX1280" fmla="*/ 221983 w 2066997"/>
              <a:gd name="connsiteY1280" fmla="*/ 1523527 h 2168128"/>
              <a:gd name="connsiteX1281" fmla="*/ 232531 w 2066997"/>
              <a:gd name="connsiteY1281" fmla="*/ 1519804 h 2168128"/>
              <a:gd name="connsiteX1282" fmla="*/ 247112 w 2066997"/>
              <a:gd name="connsiteY1282" fmla="*/ 1528525 h 2168128"/>
              <a:gd name="connsiteX1283" fmla="*/ 259625 w 2066997"/>
              <a:gd name="connsiteY1283" fmla="*/ 1534040 h 2168128"/>
              <a:gd name="connsiteX1284" fmla="*/ 261831 w 2066997"/>
              <a:gd name="connsiteY1284" fmla="*/ 1513772 h 2168128"/>
              <a:gd name="connsiteX1285" fmla="*/ 254834 w 2066997"/>
              <a:gd name="connsiteY1285" fmla="*/ 1510290 h 2168128"/>
              <a:gd name="connsiteX1286" fmla="*/ 228912 w 2066997"/>
              <a:gd name="connsiteY1286" fmla="*/ 1499053 h 2168128"/>
              <a:gd name="connsiteX1287" fmla="*/ 214089 w 2066997"/>
              <a:gd name="connsiteY1287" fmla="*/ 1501603 h 2168128"/>
              <a:gd name="connsiteX1288" fmla="*/ 195027 w 2066997"/>
              <a:gd name="connsiteY1288" fmla="*/ 1521114 h 2168128"/>
              <a:gd name="connsiteX1289" fmla="*/ 172690 w 2066997"/>
              <a:gd name="connsiteY1289" fmla="*/ 1502638 h 2168128"/>
              <a:gd name="connsiteX1290" fmla="*/ 171277 w 2066997"/>
              <a:gd name="connsiteY1290" fmla="*/ 1494813 h 2168128"/>
              <a:gd name="connsiteX1291" fmla="*/ 176654 w 2066997"/>
              <a:gd name="connsiteY1291" fmla="*/ 1463444 h 2168128"/>
              <a:gd name="connsiteX1292" fmla="*/ 191752 w 2066997"/>
              <a:gd name="connsiteY1292" fmla="*/ 1443141 h 2168128"/>
              <a:gd name="connsiteX1293" fmla="*/ 205764 w 2066997"/>
              <a:gd name="connsiteY1293" fmla="*/ 1428060 h 2168128"/>
              <a:gd name="connsiteX1294" fmla="*/ 219444 w 2066997"/>
              <a:gd name="connsiteY1294" fmla="*/ 1412695 h 2168128"/>
              <a:gd name="connsiteX1295" fmla="*/ 219467 w 2066997"/>
              <a:gd name="connsiteY1295" fmla="*/ 1412703 h 2168128"/>
              <a:gd name="connsiteX1296" fmla="*/ 219479 w 2066997"/>
              <a:gd name="connsiteY1296" fmla="*/ 1412671 h 2168128"/>
              <a:gd name="connsiteX1297" fmla="*/ 236616 w 2066997"/>
              <a:gd name="connsiteY1297" fmla="*/ 1415440 h 2168128"/>
              <a:gd name="connsiteX1298" fmla="*/ 237736 w 2066997"/>
              <a:gd name="connsiteY1298" fmla="*/ 1429456 h 2168128"/>
              <a:gd name="connsiteX1299" fmla="*/ 236599 w 2066997"/>
              <a:gd name="connsiteY1299" fmla="*/ 1434972 h 2168128"/>
              <a:gd name="connsiteX1300" fmla="*/ 241424 w 2066997"/>
              <a:gd name="connsiteY1300" fmla="*/ 1443279 h 2168128"/>
              <a:gd name="connsiteX1301" fmla="*/ 266657 w 2066997"/>
              <a:gd name="connsiteY1301" fmla="*/ 1431800 h 2168128"/>
              <a:gd name="connsiteX1302" fmla="*/ 280394 w 2066997"/>
              <a:gd name="connsiteY1302" fmla="*/ 1425626 h 2168128"/>
              <a:gd name="connsiteX1303" fmla="*/ 283009 w 2066997"/>
              <a:gd name="connsiteY1303" fmla="*/ 1412311 h 2168128"/>
              <a:gd name="connsiteX1304" fmla="*/ 283238 w 2066997"/>
              <a:gd name="connsiteY1304" fmla="*/ 1412531 h 2168128"/>
              <a:gd name="connsiteX1305" fmla="*/ 292097 w 2066997"/>
              <a:gd name="connsiteY1305" fmla="*/ 1409118 h 2168128"/>
              <a:gd name="connsiteX1306" fmla="*/ 283575 w 2066997"/>
              <a:gd name="connsiteY1306" fmla="*/ 1409428 h 2168128"/>
              <a:gd name="connsiteX1307" fmla="*/ 283582 w 2066997"/>
              <a:gd name="connsiteY1307" fmla="*/ 1409394 h 2168128"/>
              <a:gd name="connsiteX1308" fmla="*/ 280445 w 2066997"/>
              <a:gd name="connsiteY1308" fmla="*/ 1409843 h 2168128"/>
              <a:gd name="connsiteX1309" fmla="*/ 280794 w 2066997"/>
              <a:gd name="connsiteY1309" fmla="*/ 1410178 h 2168128"/>
              <a:gd name="connsiteX1310" fmla="*/ 271759 w 2066997"/>
              <a:gd name="connsiteY1310" fmla="*/ 1412635 h 2168128"/>
              <a:gd name="connsiteX1311" fmla="*/ 246975 w 2066997"/>
              <a:gd name="connsiteY1311" fmla="*/ 1401087 h 2168128"/>
              <a:gd name="connsiteX1312" fmla="*/ 237598 w 2066997"/>
              <a:gd name="connsiteY1312" fmla="*/ 1398398 h 2168128"/>
              <a:gd name="connsiteX1313" fmla="*/ 234255 w 2066997"/>
              <a:gd name="connsiteY1313" fmla="*/ 1382679 h 2168128"/>
              <a:gd name="connsiteX1314" fmla="*/ 225361 w 2066997"/>
              <a:gd name="connsiteY1314" fmla="*/ 1396950 h 2168128"/>
              <a:gd name="connsiteX1315" fmla="*/ 219479 w 2066997"/>
              <a:gd name="connsiteY1315" fmla="*/ 1412671 h 2168128"/>
              <a:gd name="connsiteX1316" fmla="*/ 219467 w 2066997"/>
              <a:gd name="connsiteY1316" fmla="*/ 1412669 h 2168128"/>
              <a:gd name="connsiteX1317" fmla="*/ 219444 w 2066997"/>
              <a:gd name="connsiteY1317" fmla="*/ 1412695 h 2168128"/>
              <a:gd name="connsiteX1318" fmla="*/ 203782 w 2066997"/>
              <a:gd name="connsiteY1318" fmla="*/ 1406774 h 2168128"/>
              <a:gd name="connsiteX1319" fmla="*/ 154317 w 2066997"/>
              <a:gd name="connsiteY1319" fmla="*/ 1388022 h 2168128"/>
              <a:gd name="connsiteX1320" fmla="*/ 138461 w 2066997"/>
              <a:gd name="connsiteY1320" fmla="*/ 1383196 h 2168128"/>
              <a:gd name="connsiteX1321" fmla="*/ 123397 w 2066997"/>
              <a:gd name="connsiteY1321" fmla="*/ 1372511 h 2168128"/>
              <a:gd name="connsiteX1322" fmla="*/ 110643 w 2066997"/>
              <a:gd name="connsiteY1322" fmla="*/ 1384369 h 2168128"/>
              <a:gd name="connsiteX1323" fmla="*/ 106403 w 2066997"/>
              <a:gd name="connsiteY1323" fmla="*/ 1388057 h 2168128"/>
              <a:gd name="connsiteX1324" fmla="*/ 103749 w 2066997"/>
              <a:gd name="connsiteY1324" fmla="*/ 1380163 h 2168128"/>
              <a:gd name="connsiteX1325" fmla="*/ 103439 w 2066997"/>
              <a:gd name="connsiteY1325" fmla="*/ 1371270 h 2168128"/>
              <a:gd name="connsiteX1326" fmla="*/ 93821 w 2066997"/>
              <a:gd name="connsiteY1326" fmla="*/ 1358585 h 2168128"/>
              <a:gd name="connsiteX1327" fmla="*/ 85548 w 2066997"/>
              <a:gd name="connsiteY1327" fmla="*/ 1370235 h 2168128"/>
              <a:gd name="connsiteX1328" fmla="*/ 85410 w 2066997"/>
              <a:gd name="connsiteY1328" fmla="*/ 1376164 h 2168128"/>
              <a:gd name="connsiteX1329" fmla="*/ 78240 w 2066997"/>
              <a:gd name="connsiteY1329" fmla="*/ 1372028 h 2168128"/>
              <a:gd name="connsiteX1330" fmla="*/ 76379 w 2066997"/>
              <a:gd name="connsiteY1330" fmla="*/ 1363652 h 2168128"/>
              <a:gd name="connsiteX1331" fmla="*/ 73207 w 2066997"/>
              <a:gd name="connsiteY1331" fmla="*/ 1339591 h 2168128"/>
              <a:gd name="connsiteX1332" fmla="*/ 75310 w 2066997"/>
              <a:gd name="connsiteY1332" fmla="*/ 1334455 h 2168128"/>
              <a:gd name="connsiteX1333" fmla="*/ 81584 w 2066997"/>
              <a:gd name="connsiteY1333" fmla="*/ 1322046 h 2168128"/>
              <a:gd name="connsiteX1334" fmla="*/ 85307 w 2066997"/>
              <a:gd name="connsiteY1334" fmla="*/ 1334007 h 2168128"/>
              <a:gd name="connsiteX1335" fmla="*/ 85514 w 2066997"/>
              <a:gd name="connsiteY1335" fmla="*/ 1339901 h 2168128"/>
              <a:gd name="connsiteX1336" fmla="*/ 94131 w 2066997"/>
              <a:gd name="connsiteY1336" fmla="*/ 1351380 h 2168128"/>
              <a:gd name="connsiteX1337" fmla="*/ 103439 w 2066997"/>
              <a:gd name="connsiteY1337" fmla="*/ 1340970 h 2168128"/>
              <a:gd name="connsiteX1338" fmla="*/ 103710 w 2066997"/>
              <a:gd name="connsiteY1338" fmla="*/ 1333856 h 2168128"/>
              <a:gd name="connsiteX1339" fmla="*/ 109681 w 2066997"/>
              <a:gd name="connsiteY1339" fmla="*/ 1334721 h 2168128"/>
              <a:gd name="connsiteX1340" fmla="*/ 109634 w 2066997"/>
              <a:gd name="connsiteY1340" fmla="*/ 1335261 h 2168128"/>
              <a:gd name="connsiteX1341" fmla="*/ 109744 w 2066997"/>
              <a:gd name="connsiteY1341" fmla="*/ 1334864 h 2168128"/>
              <a:gd name="connsiteX1342" fmla="*/ 109617 w 2066997"/>
              <a:gd name="connsiteY1342" fmla="*/ 1344137 h 2168128"/>
              <a:gd name="connsiteX1343" fmla="*/ 109850 w 2066997"/>
              <a:gd name="connsiteY1343" fmla="*/ 1347933 h 2168128"/>
              <a:gd name="connsiteX1344" fmla="*/ 113228 w 2066997"/>
              <a:gd name="connsiteY1344" fmla="*/ 1357447 h 2168128"/>
              <a:gd name="connsiteX1345" fmla="*/ 121156 w 2066997"/>
              <a:gd name="connsiteY1345" fmla="*/ 1349071 h 2168128"/>
              <a:gd name="connsiteX1346" fmla="*/ 120536 w 2066997"/>
              <a:gd name="connsiteY1346" fmla="*/ 1329250 h 2168128"/>
              <a:gd name="connsiteX1347" fmla="*/ 115675 w 2066997"/>
              <a:gd name="connsiteY1347" fmla="*/ 1327561 h 2168128"/>
              <a:gd name="connsiteX1348" fmla="*/ 111067 w 2066997"/>
              <a:gd name="connsiteY1348" fmla="*/ 1329879 h 2168128"/>
              <a:gd name="connsiteX1349" fmla="*/ 112789 w 2066997"/>
              <a:gd name="connsiteY1349" fmla="*/ 1323381 h 2168128"/>
              <a:gd name="connsiteX1350" fmla="*/ 116262 w 2066997"/>
              <a:gd name="connsiteY1350" fmla="*/ 1318081 h 2168128"/>
              <a:gd name="connsiteX1351" fmla="*/ 128085 w 2066997"/>
              <a:gd name="connsiteY1351" fmla="*/ 1322046 h 2168128"/>
              <a:gd name="connsiteX1352" fmla="*/ 134324 w 2066997"/>
              <a:gd name="connsiteY1352" fmla="*/ 1358826 h 2168128"/>
              <a:gd name="connsiteX1353" fmla="*/ 136909 w 2066997"/>
              <a:gd name="connsiteY1353" fmla="*/ 1363686 h 2168128"/>
              <a:gd name="connsiteX1354" fmla="*/ 140150 w 2066997"/>
              <a:gd name="connsiteY1354" fmla="*/ 1356551 h 2168128"/>
              <a:gd name="connsiteX1355" fmla="*/ 146217 w 2066997"/>
              <a:gd name="connsiteY1355" fmla="*/ 1345589 h 2168128"/>
              <a:gd name="connsiteX1356" fmla="*/ 157971 w 2066997"/>
              <a:gd name="connsiteY1356" fmla="*/ 1341142 h 2168128"/>
              <a:gd name="connsiteX1357" fmla="*/ 159850 w 2066997"/>
              <a:gd name="connsiteY1357" fmla="*/ 1327212 h 2168128"/>
              <a:gd name="connsiteX1358" fmla="*/ 152455 w 2066997"/>
              <a:gd name="connsiteY1358" fmla="*/ 1315275 h 2168128"/>
              <a:gd name="connsiteX1359" fmla="*/ 152455 w 2066997"/>
              <a:gd name="connsiteY1359" fmla="*/ 1315254 h 2168128"/>
              <a:gd name="connsiteX1360" fmla="*/ 152445 w 2066997"/>
              <a:gd name="connsiteY1360" fmla="*/ 1315258 h 2168128"/>
              <a:gd name="connsiteX1361" fmla="*/ 152421 w 2066997"/>
              <a:gd name="connsiteY1361" fmla="*/ 1315220 h 2168128"/>
              <a:gd name="connsiteX1362" fmla="*/ 171104 w 2066997"/>
              <a:gd name="connsiteY1362" fmla="*/ 1312359 h 2168128"/>
              <a:gd name="connsiteX1363" fmla="*/ 176689 w 2066997"/>
              <a:gd name="connsiteY1363" fmla="*/ 1308188 h 2168128"/>
              <a:gd name="connsiteX1364" fmla="*/ 170966 w 2066997"/>
              <a:gd name="connsiteY1364" fmla="*/ 1295434 h 2168128"/>
              <a:gd name="connsiteX1365" fmla="*/ 176930 w 2066997"/>
              <a:gd name="connsiteY1365" fmla="*/ 1284679 h 2168128"/>
              <a:gd name="connsiteX1366" fmla="*/ 179239 w 2066997"/>
              <a:gd name="connsiteY1366" fmla="*/ 1278578 h 2168128"/>
              <a:gd name="connsiteX1367" fmla="*/ 178171 w 2066997"/>
              <a:gd name="connsiteY1367" fmla="*/ 1260826 h 2168128"/>
              <a:gd name="connsiteX1368" fmla="*/ 182618 w 2066997"/>
              <a:gd name="connsiteY1368" fmla="*/ 1248347 h 2168128"/>
              <a:gd name="connsiteX1369" fmla="*/ 178723 w 2066997"/>
              <a:gd name="connsiteY1369" fmla="*/ 1243487 h 2168128"/>
              <a:gd name="connsiteX1370" fmla="*/ 166140 w 2066997"/>
              <a:gd name="connsiteY1370" fmla="*/ 1246693 h 2168128"/>
              <a:gd name="connsiteX1371" fmla="*/ 161625 w 2066997"/>
              <a:gd name="connsiteY1371" fmla="*/ 1217737 h 2168128"/>
              <a:gd name="connsiteX1372" fmla="*/ 164589 w 2066997"/>
              <a:gd name="connsiteY1372" fmla="*/ 1217668 h 2168128"/>
              <a:gd name="connsiteX1373" fmla="*/ 169002 w 2066997"/>
              <a:gd name="connsiteY1373" fmla="*/ 1224907 h 2168128"/>
              <a:gd name="connsiteX1374" fmla="*/ 176137 w 2066997"/>
              <a:gd name="connsiteY1374" fmla="*/ 1225803 h 2168128"/>
              <a:gd name="connsiteX1375" fmla="*/ 194717 w 2066997"/>
              <a:gd name="connsiteY1375" fmla="*/ 1196641 h 2168128"/>
              <a:gd name="connsiteX1376" fmla="*/ 203404 w 2066997"/>
              <a:gd name="connsiteY1376" fmla="*/ 1198330 h 2168128"/>
              <a:gd name="connsiteX1377" fmla="*/ 213366 w 2066997"/>
              <a:gd name="connsiteY1377" fmla="*/ 1192712 h 2168128"/>
              <a:gd name="connsiteX1378" fmla="*/ 213296 w 2066997"/>
              <a:gd name="connsiteY1378" fmla="*/ 1177510 h 2168128"/>
              <a:gd name="connsiteX1379" fmla="*/ 221638 w 2066997"/>
              <a:gd name="connsiteY1379" fmla="*/ 1168444 h 2168128"/>
              <a:gd name="connsiteX1380" fmla="*/ 240632 w 2066997"/>
              <a:gd name="connsiteY1380" fmla="*/ 1155345 h 2168128"/>
              <a:gd name="connsiteX1381" fmla="*/ 255454 w 2066997"/>
              <a:gd name="connsiteY1381" fmla="*/ 1141350 h 2168128"/>
              <a:gd name="connsiteX1382" fmla="*/ 261900 w 2066997"/>
              <a:gd name="connsiteY1382" fmla="*/ 1129216 h 2168128"/>
              <a:gd name="connsiteX1383" fmla="*/ 262314 w 2066997"/>
              <a:gd name="connsiteY1383" fmla="*/ 1117186 h 2168128"/>
              <a:gd name="connsiteX1384" fmla="*/ 255248 w 2066997"/>
              <a:gd name="connsiteY1384" fmla="*/ 1084680 h 2168128"/>
              <a:gd name="connsiteX1385" fmla="*/ 230945 w 2066997"/>
              <a:gd name="connsiteY1385" fmla="*/ 1061895 h 2168128"/>
              <a:gd name="connsiteX1386" fmla="*/ 223259 w 2066997"/>
              <a:gd name="connsiteY1386" fmla="*/ 1059207 h 2168128"/>
              <a:gd name="connsiteX1387" fmla="*/ 213745 w 2066997"/>
              <a:gd name="connsiteY1387" fmla="*/ 1060551 h 2168128"/>
              <a:gd name="connsiteX1388" fmla="*/ 219812 w 2066997"/>
              <a:gd name="connsiteY1388" fmla="*/ 1053278 h 2168128"/>
              <a:gd name="connsiteX1389" fmla="*/ 225568 w 2066997"/>
              <a:gd name="connsiteY1389" fmla="*/ 1025666 h 2168128"/>
              <a:gd name="connsiteX1390" fmla="*/ 214710 w 2066997"/>
              <a:gd name="connsiteY1390" fmla="*/ 1002020 h 2168128"/>
              <a:gd name="connsiteX1391" fmla="*/ 202128 w 2066997"/>
              <a:gd name="connsiteY1391" fmla="*/ 1007190 h 2168128"/>
              <a:gd name="connsiteX1392" fmla="*/ 200990 w 2066997"/>
              <a:gd name="connsiteY1392" fmla="*/ 1031251 h 2168128"/>
              <a:gd name="connsiteX1393" fmla="*/ 196750 w 2066997"/>
              <a:gd name="connsiteY1393" fmla="*/ 1040489 h 2168128"/>
              <a:gd name="connsiteX1394" fmla="*/ 188477 w 2066997"/>
              <a:gd name="connsiteY1394" fmla="*/ 1032250 h 2168128"/>
              <a:gd name="connsiteX1395" fmla="*/ 176964 w 2066997"/>
              <a:gd name="connsiteY1395" fmla="*/ 997090 h 2168128"/>
              <a:gd name="connsiteX1396" fmla="*/ 179653 w 2066997"/>
              <a:gd name="connsiteY1396" fmla="*/ 992368 h 2168128"/>
              <a:gd name="connsiteX1397" fmla="*/ 186133 w 2066997"/>
              <a:gd name="connsiteY1397" fmla="*/ 998435 h 2168128"/>
              <a:gd name="connsiteX1398" fmla="*/ 192580 w 2066997"/>
              <a:gd name="connsiteY1398" fmla="*/ 1003847 h 2168128"/>
              <a:gd name="connsiteX1399" fmla="*/ 194889 w 2066997"/>
              <a:gd name="connsiteY1399" fmla="*/ 986611 h 2168128"/>
              <a:gd name="connsiteX1400" fmla="*/ 191166 w 2066997"/>
              <a:gd name="connsiteY1400" fmla="*/ 980889 h 2168128"/>
              <a:gd name="connsiteX1401" fmla="*/ 184100 w 2066997"/>
              <a:gd name="connsiteY1401" fmla="*/ 985922 h 2168128"/>
              <a:gd name="connsiteX1402" fmla="*/ 178688 w 2066997"/>
              <a:gd name="connsiteY1402" fmla="*/ 984681 h 2168128"/>
              <a:gd name="connsiteX1403" fmla="*/ 179377 w 2066997"/>
              <a:gd name="connsiteY1403" fmla="*/ 980648 h 2168128"/>
              <a:gd name="connsiteX1404" fmla="*/ 189856 w 2066997"/>
              <a:gd name="connsiteY1404" fmla="*/ 969686 h 2168128"/>
              <a:gd name="connsiteX1405" fmla="*/ 194579 w 2066997"/>
              <a:gd name="connsiteY1405" fmla="*/ 957001 h 2168128"/>
              <a:gd name="connsiteX1406" fmla="*/ 192877 w 2066997"/>
              <a:gd name="connsiteY1406" fmla="*/ 942928 h 2168128"/>
              <a:gd name="connsiteX1407" fmla="*/ 195388 w 2066997"/>
              <a:gd name="connsiteY1407" fmla="*/ 931043 h 2168128"/>
              <a:gd name="connsiteX1408" fmla="*/ 200853 w 2066997"/>
              <a:gd name="connsiteY1408" fmla="*/ 926977 h 2168128"/>
              <a:gd name="connsiteX1409" fmla="*/ 196888 w 2066997"/>
              <a:gd name="connsiteY1409" fmla="*/ 923944 h 2168128"/>
              <a:gd name="connsiteX1410" fmla="*/ 183135 w 2066997"/>
              <a:gd name="connsiteY1410" fmla="*/ 926426 h 2168128"/>
              <a:gd name="connsiteX1411" fmla="*/ 188409 w 2066997"/>
              <a:gd name="connsiteY1411" fmla="*/ 904330 h 2168128"/>
              <a:gd name="connsiteX1412" fmla="*/ 207023 w 2066997"/>
              <a:gd name="connsiteY1412" fmla="*/ 891438 h 2168128"/>
              <a:gd name="connsiteX1413" fmla="*/ 201301 w 2066997"/>
              <a:gd name="connsiteY1413" fmla="*/ 869514 h 2168128"/>
              <a:gd name="connsiteX1414" fmla="*/ 203852 w 2066997"/>
              <a:gd name="connsiteY1414" fmla="*/ 840180 h 2168128"/>
              <a:gd name="connsiteX1415" fmla="*/ 218398 w 2066997"/>
              <a:gd name="connsiteY1415" fmla="*/ 818946 h 2168128"/>
              <a:gd name="connsiteX1416" fmla="*/ 225189 w 2066997"/>
              <a:gd name="connsiteY1416" fmla="*/ 806984 h 2168128"/>
              <a:gd name="connsiteX1417" fmla="*/ 216985 w 2066997"/>
              <a:gd name="connsiteY1417" fmla="*/ 800711 h 2168128"/>
              <a:gd name="connsiteX1418" fmla="*/ 202507 w 2066997"/>
              <a:gd name="connsiteY1418" fmla="*/ 769067 h 2168128"/>
              <a:gd name="connsiteX1419" fmla="*/ 217088 w 2066997"/>
              <a:gd name="connsiteY1419" fmla="*/ 760828 h 2168128"/>
              <a:gd name="connsiteX1420" fmla="*/ 230532 w 2066997"/>
              <a:gd name="connsiteY1420" fmla="*/ 758002 h 2168128"/>
              <a:gd name="connsiteX1421" fmla="*/ 229567 w 2066997"/>
              <a:gd name="connsiteY1421" fmla="*/ 731563 h 2168128"/>
              <a:gd name="connsiteX1422" fmla="*/ 221811 w 2066997"/>
              <a:gd name="connsiteY1422" fmla="*/ 731218 h 2168128"/>
              <a:gd name="connsiteX1423" fmla="*/ 207919 w 2066997"/>
              <a:gd name="connsiteY1423" fmla="*/ 742042 h 2168128"/>
              <a:gd name="connsiteX1424" fmla="*/ 196716 w 2066997"/>
              <a:gd name="connsiteY1424" fmla="*/ 740491 h 2168128"/>
              <a:gd name="connsiteX1425" fmla="*/ 195958 w 2066997"/>
              <a:gd name="connsiteY1425" fmla="*/ 732838 h 2168128"/>
              <a:gd name="connsiteX1426" fmla="*/ 206299 w 2066997"/>
              <a:gd name="connsiteY1426" fmla="*/ 726806 h 2168128"/>
              <a:gd name="connsiteX1427" fmla="*/ 219225 w 2066997"/>
              <a:gd name="connsiteY1427" fmla="*/ 717981 h 2168128"/>
              <a:gd name="connsiteX1428" fmla="*/ 223534 w 2066997"/>
              <a:gd name="connsiteY1428" fmla="*/ 698298 h 2168128"/>
              <a:gd name="connsiteX1429" fmla="*/ 220363 w 2066997"/>
              <a:gd name="connsiteY1429" fmla="*/ 693817 h 2168128"/>
              <a:gd name="connsiteX1430" fmla="*/ 195682 w 2066997"/>
              <a:gd name="connsiteY1430" fmla="*/ 710949 h 2168128"/>
              <a:gd name="connsiteX1431" fmla="*/ 178998 w 2066997"/>
              <a:gd name="connsiteY1431" fmla="*/ 731563 h 2168128"/>
              <a:gd name="connsiteX1432" fmla="*/ 176757 w 2066997"/>
              <a:gd name="connsiteY1432" fmla="*/ 742387 h 2168128"/>
              <a:gd name="connsiteX1433" fmla="*/ 164555 w 2066997"/>
              <a:gd name="connsiteY1433" fmla="*/ 754589 h 2168128"/>
              <a:gd name="connsiteX1434" fmla="*/ 155765 w 2066997"/>
              <a:gd name="connsiteY1434" fmla="*/ 754762 h 2168128"/>
              <a:gd name="connsiteX1435" fmla="*/ 149043 w 2066997"/>
              <a:gd name="connsiteY1435" fmla="*/ 773238 h 2168128"/>
              <a:gd name="connsiteX1436" fmla="*/ 144217 w 2066997"/>
              <a:gd name="connsiteY1436" fmla="*/ 786233 h 2168128"/>
              <a:gd name="connsiteX1437" fmla="*/ 143838 w 2066997"/>
              <a:gd name="connsiteY1437" fmla="*/ 790370 h 2168128"/>
              <a:gd name="connsiteX1438" fmla="*/ 113538 w 2066997"/>
              <a:gd name="connsiteY1438" fmla="*/ 832769 h 2168128"/>
              <a:gd name="connsiteX1439" fmla="*/ 108127 w 2066997"/>
              <a:gd name="connsiteY1439" fmla="*/ 833906 h 2168128"/>
              <a:gd name="connsiteX1440" fmla="*/ 103817 w 2066997"/>
              <a:gd name="connsiteY1440" fmla="*/ 837112 h 2168128"/>
              <a:gd name="connsiteX1441" fmla="*/ 108781 w 2066997"/>
              <a:gd name="connsiteY1441" fmla="*/ 839801 h 2168128"/>
              <a:gd name="connsiteX1442" fmla="*/ 114814 w 2066997"/>
              <a:gd name="connsiteY1442" fmla="*/ 840008 h 2168128"/>
              <a:gd name="connsiteX1443" fmla="*/ 132463 w 2066997"/>
              <a:gd name="connsiteY1443" fmla="*/ 835940 h 2168128"/>
              <a:gd name="connsiteX1444" fmla="*/ 122053 w 2066997"/>
              <a:gd name="connsiteY1444" fmla="*/ 854106 h 2168128"/>
              <a:gd name="connsiteX1445" fmla="*/ 112573 w 2066997"/>
              <a:gd name="connsiteY1445" fmla="*/ 893437 h 2168128"/>
              <a:gd name="connsiteX1446" fmla="*/ 114572 w 2066997"/>
              <a:gd name="connsiteY1446" fmla="*/ 922013 h 2168128"/>
              <a:gd name="connsiteX1447" fmla="*/ 113952 w 2066997"/>
              <a:gd name="connsiteY1447" fmla="*/ 945832 h 2168128"/>
              <a:gd name="connsiteX1448" fmla="*/ 110264 w 2066997"/>
              <a:gd name="connsiteY1448" fmla="*/ 963240 h 2168128"/>
              <a:gd name="connsiteX1449" fmla="*/ 115607 w 2066997"/>
              <a:gd name="connsiteY1449" fmla="*/ 997711 h 2168128"/>
              <a:gd name="connsiteX1450" fmla="*/ 109884 w 2066997"/>
              <a:gd name="connsiteY1450" fmla="*/ 1028873 h 2168128"/>
              <a:gd name="connsiteX1451" fmla="*/ 107609 w 2066997"/>
              <a:gd name="connsiteY1451" fmla="*/ 1040041 h 2168128"/>
              <a:gd name="connsiteX1452" fmla="*/ 101163 w 2066997"/>
              <a:gd name="connsiteY1452" fmla="*/ 1029458 h 2168128"/>
              <a:gd name="connsiteX1453" fmla="*/ 82618 w 2066997"/>
              <a:gd name="connsiteY1453" fmla="*/ 1022564 h 2168128"/>
              <a:gd name="connsiteX1454" fmla="*/ 61143 w 2066997"/>
              <a:gd name="connsiteY1454" fmla="*/ 999503 h 2168128"/>
              <a:gd name="connsiteX1455" fmla="*/ 68347 w 2066997"/>
              <a:gd name="connsiteY1455" fmla="*/ 914051 h 2168128"/>
              <a:gd name="connsiteX1456" fmla="*/ 88030 w 2066997"/>
              <a:gd name="connsiteY1456" fmla="*/ 858415 h 2168128"/>
              <a:gd name="connsiteX1457" fmla="*/ 85341 w 2066997"/>
              <a:gd name="connsiteY1457" fmla="*/ 834906 h 2168128"/>
              <a:gd name="connsiteX1458" fmla="*/ 91098 w 2066997"/>
              <a:gd name="connsiteY1458" fmla="*/ 811879 h 2168128"/>
              <a:gd name="connsiteX1459" fmla="*/ 104542 w 2066997"/>
              <a:gd name="connsiteY1459" fmla="*/ 790473 h 2168128"/>
              <a:gd name="connsiteX1460" fmla="*/ 125741 w 2066997"/>
              <a:gd name="connsiteY1460" fmla="*/ 753727 h 2168128"/>
              <a:gd name="connsiteX1461" fmla="*/ 134531 w 2066997"/>
              <a:gd name="connsiteY1461" fmla="*/ 739181 h 2168128"/>
              <a:gd name="connsiteX1462" fmla="*/ 135152 w 2066997"/>
              <a:gd name="connsiteY1462" fmla="*/ 728185 h 2168128"/>
              <a:gd name="connsiteX1463" fmla="*/ 135082 w 2066997"/>
              <a:gd name="connsiteY1463" fmla="*/ 726185 h 2168128"/>
              <a:gd name="connsiteX1464" fmla="*/ 146182 w 2066997"/>
              <a:gd name="connsiteY1464" fmla="*/ 693645 h 2168128"/>
              <a:gd name="connsiteX1465" fmla="*/ 159281 w 2066997"/>
              <a:gd name="connsiteY1465" fmla="*/ 691508 h 2168128"/>
              <a:gd name="connsiteX1466" fmla="*/ 178653 w 2066997"/>
              <a:gd name="connsiteY1466" fmla="*/ 675376 h 2168128"/>
              <a:gd name="connsiteX1467" fmla="*/ 202163 w 2066997"/>
              <a:gd name="connsiteY1467" fmla="*/ 670825 h 2168128"/>
              <a:gd name="connsiteX1468" fmla="*/ 218984 w 2066997"/>
              <a:gd name="connsiteY1468" fmla="*/ 660208 h 2168128"/>
              <a:gd name="connsiteX1469" fmla="*/ 248422 w 2066997"/>
              <a:gd name="connsiteY1469" fmla="*/ 642284 h 2168128"/>
              <a:gd name="connsiteX1470" fmla="*/ 264072 w 2066997"/>
              <a:gd name="connsiteY1470" fmla="*/ 628461 h 2168128"/>
              <a:gd name="connsiteX1471" fmla="*/ 281755 w 2066997"/>
              <a:gd name="connsiteY1471" fmla="*/ 621843 h 2168128"/>
              <a:gd name="connsiteX1472" fmla="*/ 282755 w 2066997"/>
              <a:gd name="connsiteY1472" fmla="*/ 613087 h 2168128"/>
              <a:gd name="connsiteX1473" fmla="*/ 280756 w 2066997"/>
              <a:gd name="connsiteY1473" fmla="*/ 596265 h 2168128"/>
              <a:gd name="connsiteX1474" fmla="*/ 277447 w 2066997"/>
              <a:gd name="connsiteY1474" fmla="*/ 571619 h 2168128"/>
              <a:gd name="connsiteX1475" fmla="*/ 276102 w 2066997"/>
              <a:gd name="connsiteY1475" fmla="*/ 554245 h 2168128"/>
              <a:gd name="connsiteX1476" fmla="*/ 260177 w 2066997"/>
              <a:gd name="connsiteY1476" fmla="*/ 564070 h 2168128"/>
              <a:gd name="connsiteX1477" fmla="*/ 229980 w 2066997"/>
              <a:gd name="connsiteY1477" fmla="*/ 549523 h 2168128"/>
              <a:gd name="connsiteX1478" fmla="*/ 229153 w 2066997"/>
              <a:gd name="connsiteY1478" fmla="*/ 528530 h 2168128"/>
              <a:gd name="connsiteX1479" fmla="*/ 236874 w 2066997"/>
              <a:gd name="connsiteY1479" fmla="*/ 500850 h 2168128"/>
              <a:gd name="connsiteX1480" fmla="*/ 256626 w 2066997"/>
              <a:gd name="connsiteY1480" fmla="*/ 482581 h 2168128"/>
              <a:gd name="connsiteX1481" fmla="*/ 293338 w 2066997"/>
              <a:gd name="connsiteY1481" fmla="*/ 468379 h 2168128"/>
              <a:gd name="connsiteX1482" fmla="*/ 294578 w 2066997"/>
              <a:gd name="connsiteY1482" fmla="*/ 461106 h 2168128"/>
              <a:gd name="connsiteX1483" fmla="*/ 292407 w 2066997"/>
              <a:gd name="connsiteY1483" fmla="*/ 458968 h 2168128"/>
              <a:gd name="connsiteX1484" fmla="*/ 274965 w 2066997"/>
              <a:gd name="connsiteY1484" fmla="*/ 445353 h 2168128"/>
              <a:gd name="connsiteX1485" fmla="*/ 280101 w 2066997"/>
              <a:gd name="connsiteY1485" fmla="*/ 426945 h 2168128"/>
              <a:gd name="connsiteX1486" fmla="*/ 280480 w 2066997"/>
              <a:gd name="connsiteY1486" fmla="*/ 414846 h 2168128"/>
              <a:gd name="connsiteX1487" fmla="*/ 285720 w 2066997"/>
              <a:gd name="connsiteY1487" fmla="*/ 405263 h 2168128"/>
              <a:gd name="connsiteX1488" fmla="*/ 334668 w 2066997"/>
              <a:gd name="connsiteY1488" fmla="*/ 376273 h 2168128"/>
              <a:gd name="connsiteX1489" fmla="*/ 382031 w 2066997"/>
              <a:gd name="connsiteY1489" fmla="*/ 358417 h 2168128"/>
              <a:gd name="connsiteX1490" fmla="*/ 434702 w 2066997"/>
              <a:gd name="connsiteY1490" fmla="*/ 363519 h 2168128"/>
              <a:gd name="connsiteX1491" fmla="*/ 474860 w 2066997"/>
              <a:gd name="connsiteY1491" fmla="*/ 364519 h 2168128"/>
              <a:gd name="connsiteX1492" fmla="*/ 515432 w 2066997"/>
              <a:gd name="connsiteY1492" fmla="*/ 376721 h 2168128"/>
              <a:gd name="connsiteX1493" fmla="*/ 544112 w 2066997"/>
              <a:gd name="connsiteY1493" fmla="*/ 365312 h 2168128"/>
              <a:gd name="connsiteX1494" fmla="*/ 554660 w 2066997"/>
              <a:gd name="connsiteY1494" fmla="*/ 342423 h 2168128"/>
              <a:gd name="connsiteX1495" fmla="*/ 566794 w 2066997"/>
              <a:gd name="connsiteY1495" fmla="*/ 286718 h 2168128"/>
              <a:gd name="connsiteX1496" fmla="*/ 585132 w 2066997"/>
              <a:gd name="connsiteY1496" fmla="*/ 260900 h 2168128"/>
              <a:gd name="connsiteX1497" fmla="*/ 629186 w 2066997"/>
              <a:gd name="connsiteY1497" fmla="*/ 211434 h 2168128"/>
              <a:gd name="connsiteX1498" fmla="*/ 651454 w 2066997"/>
              <a:gd name="connsiteY1498" fmla="*/ 185375 h 2168128"/>
              <a:gd name="connsiteX1499" fmla="*/ 669413 w 2066997"/>
              <a:gd name="connsiteY1499" fmla="*/ 181410 h 2168128"/>
              <a:gd name="connsiteX1500" fmla="*/ 676169 w 2066997"/>
              <a:gd name="connsiteY1500" fmla="*/ 177860 h 2168128"/>
              <a:gd name="connsiteX1501" fmla="*/ 703677 w 2066997"/>
              <a:gd name="connsiteY1501" fmla="*/ 163417 h 2168128"/>
              <a:gd name="connsiteX1502" fmla="*/ 722739 w 2066997"/>
              <a:gd name="connsiteY1502" fmla="*/ 158281 h 2168128"/>
              <a:gd name="connsiteX1503" fmla="*/ 731253 w 2066997"/>
              <a:gd name="connsiteY1503" fmla="*/ 146009 h 2168128"/>
              <a:gd name="connsiteX1504" fmla="*/ 740698 w 2066997"/>
              <a:gd name="connsiteY1504" fmla="*/ 139908 h 2168128"/>
              <a:gd name="connsiteX1505" fmla="*/ 749936 w 2066997"/>
              <a:gd name="connsiteY1505" fmla="*/ 135909 h 2168128"/>
              <a:gd name="connsiteX1506" fmla="*/ 757382 w 2066997"/>
              <a:gd name="connsiteY1506" fmla="*/ 133151 h 2168128"/>
              <a:gd name="connsiteX1507" fmla="*/ 780098 w 2066997"/>
              <a:gd name="connsiteY1507" fmla="*/ 143182 h 2168128"/>
              <a:gd name="connsiteX1508" fmla="*/ 807813 w 2066997"/>
              <a:gd name="connsiteY1508" fmla="*/ 144010 h 2168128"/>
              <a:gd name="connsiteX1509" fmla="*/ 816568 w 2066997"/>
              <a:gd name="connsiteY1509" fmla="*/ 126774 h 2168128"/>
              <a:gd name="connsiteX1510" fmla="*/ 872962 w 2066997"/>
              <a:gd name="connsiteY1510" fmla="*/ 116813 h 2168128"/>
              <a:gd name="connsiteX1511" fmla="*/ 896161 w 2066997"/>
              <a:gd name="connsiteY1511" fmla="*/ 114641 h 2168128"/>
              <a:gd name="connsiteX1512" fmla="*/ 918292 w 2066997"/>
              <a:gd name="connsiteY1512" fmla="*/ 109229 h 2168128"/>
              <a:gd name="connsiteX1513" fmla="*/ 943386 w 2066997"/>
              <a:gd name="connsiteY1513" fmla="*/ 108229 h 2168128"/>
              <a:gd name="connsiteX1514" fmla="*/ 954554 w 2066997"/>
              <a:gd name="connsiteY1514" fmla="*/ 107264 h 2168128"/>
              <a:gd name="connsiteX1515" fmla="*/ 983751 w 2066997"/>
              <a:gd name="connsiteY1515" fmla="*/ 107712 h 2168128"/>
              <a:gd name="connsiteX1516" fmla="*/ 992265 w 2066997"/>
              <a:gd name="connsiteY1516" fmla="*/ 108298 h 2168128"/>
              <a:gd name="connsiteX1517" fmla="*/ 1023496 w 2066997"/>
              <a:gd name="connsiteY1517" fmla="*/ 108195 h 2168128"/>
              <a:gd name="connsiteX1518" fmla="*/ 1053968 w 2066997"/>
              <a:gd name="connsiteY1518" fmla="*/ 87030 h 2168128"/>
              <a:gd name="connsiteX1519" fmla="*/ 1052072 w 2066997"/>
              <a:gd name="connsiteY1519" fmla="*/ 79377 h 2168128"/>
              <a:gd name="connsiteX1520" fmla="*/ 1043696 w 2066997"/>
              <a:gd name="connsiteY1520" fmla="*/ 78171 h 2168128"/>
              <a:gd name="connsiteX1521" fmla="*/ 1015223 w 2066997"/>
              <a:gd name="connsiteY1521" fmla="*/ 78585 h 2168128"/>
              <a:gd name="connsiteX1522" fmla="*/ 985888 w 2066997"/>
              <a:gd name="connsiteY1522" fmla="*/ 65830 h 2168128"/>
              <a:gd name="connsiteX1523" fmla="*/ 987233 w 2066997"/>
              <a:gd name="connsiteY1523" fmla="*/ 65830 h 2168128"/>
              <a:gd name="connsiteX1524" fmla="*/ 985406 w 2066997"/>
              <a:gd name="connsiteY1524" fmla="*/ 61211 h 2168128"/>
              <a:gd name="connsiteX1525" fmla="*/ 981718 w 2066997"/>
              <a:gd name="connsiteY1525" fmla="*/ 62211 h 2168128"/>
              <a:gd name="connsiteX1526" fmla="*/ 985888 w 2066997"/>
              <a:gd name="connsiteY1526" fmla="*/ 65830 h 2168128"/>
              <a:gd name="connsiteX1527" fmla="*/ 987129 w 2066997"/>
              <a:gd name="connsiteY1527" fmla="*/ 74965 h 2168128"/>
              <a:gd name="connsiteX1528" fmla="*/ 980683 w 2066997"/>
              <a:gd name="connsiteY1528" fmla="*/ 80894 h 2168128"/>
              <a:gd name="connsiteX1529" fmla="*/ 951590 w 2066997"/>
              <a:gd name="connsiteY1529" fmla="*/ 85996 h 2168128"/>
              <a:gd name="connsiteX1530" fmla="*/ 945282 w 2066997"/>
              <a:gd name="connsiteY1530" fmla="*/ 87754 h 2168128"/>
              <a:gd name="connsiteX1531" fmla="*/ 858140 w 2066997"/>
              <a:gd name="connsiteY1531" fmla="*/ 107402 h 2168128"/>
              <a:gd name="connsiteX1532" fmla="*/ 835975 w 2066997"/>
              <a:gd name="connsiteY1532" fmla="*/ 108574 h 2168128"/>
              <a:gd name="connsiteX1533" fmla="*/ 823359 w 2066997"/>
              <a:gd name="connsiteY1533" fmla="*/ 98060 h 2168128"/>
              <a:gd name="connsiteX1534" fmla="*/ 823462 w 2066997"/>
              <a:gd name="connsiteY1534" fmla="*/ 78757 h 2168128"/>
              <a:gd name="connsiteX1535" fmla="*/ 871618 w 2066997"/>
              <a:gd name="connsiteY1535" fmla="*/ 54696 h 2168128"/>
              <a:gd name="connsiteX1536" fmla="*/ 900194 w 2066997"/>
              <a:gd name="connsiteY1536" fmla="*/ 53386 h 2168128"/>
              <a:gd name="connsiteX1537" fmla="*/ 909742 w 2066997"/>
              <a:gd name="connsiteY1537" fmla="*/ 48526 h 2168128"/>
              <a:gd name="connsiteX1538" fmla="*/ 929287 w 2066997"/>
              <a:gd name="connsiteY1538" fmla="*/ 46872 h 2168128"/>
              <a:gd name="connsiteX1539" fmla="*/ 939353 w 2066997"/>
              <a:gd name="connsiteY1539" fmla="*/ 43666 h 2168128"/>
              <a:gd name="connsiteX1540" fmla="*/ 947247 w 2066997"/>
              <a:gd name="connsiteY1540" fmla="*/ 41597 h 2168128"/>
              <a:gd name="connsiteX1541" fmla="*/ 968205 w 2066997"/>
              <a:gd name="connsiteY1541" fmla="*/ 44700 h 2168128"/>
              <a:gd name="connsiteX1542" fmla="*/ 991783 w 2066997"/>
              <a:gd name="connsiteY1542" fmla="*/ 45251 h 2168128"/>
              <a:gd name="connsiteX1543" fmla="*/ 1016843 w 2066997"/>
              <a:gd name="connsiteY1543" fmla="*/ 43562 h 2168128"/>
              <a:gd name="connsiteX1544" fmla="*/ 1061413 w 2066997"/>
              <a:gd name="connsiteY1544" fmla="*/ 53697 h 2168128"/>
              <a:gd name="connsiteX1545" fmla="*/ 1070031 w 2066997"/>
              <a:gd name="connsiteY1545" fmla="*/ 54558 h 2168128"/>
              <a:gd name="connsiteX1546" fmla="*/ 1113774 w 2066997"/>
              <a:gd name="connsiteY1546" fmla="*/ 50594 h 2168128"/>
              <a:gd name="connsiteX1547" fmla="*/ 1139042 w 2066997"/>
              <a:gd name="connsiteY1547" fmla="*/ 38150 h 2168128"/>
              <a:gd name="connsiteX1548" fmla="*/ 1165481 w 2066997"/>
              <a:gd name="connsiteY1548" fmla="*/ 28361 h 2168128"/>
              <a:gd name="connsiteX1549" fmla="*/ 1211878 w 2066997"/>
              <a:gd name="connsiteY1549" fmla="*/ 14848 h 2168128"/>
              <a:gd name="connsiteX1550" fmla="*/ 1218290 w 2066997"/>
              <a:gd name="connsiteY1550" fmla="*/ 13711 h 2168128"/>
              <a:gd name="connsiteX1551" fmla="*/ 1249968 w 2066997"/>
              <a:gd name="connsiteY1551" fmla="*/ 1680 h 2168128"/>
              <a:gd name="connsiteX1552" fmla="*/ 1254127 w 206699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97" h="2168128">
                <a:moveTo>
                  <a:pt x="1323770" y="2054789"/>
                </a:moveTo>
                <a:cubicBezTo>
                  <a:pt x="1323770" y="2054720"/>
                  <a:pt x="1327010" y="2055306"/>
                  <a:pt x="1328699" y="2055651"/>
                </a:cubicBezTo>
                <a:cubicBezTo>
                  <a:pt x="1333284" y="2056650"/>
                  <a:pt x="1338317" y="2056823"/>
                  <a:pt x="1342247" y="2059029"/>
                </a:cubicBezTo>
                <a:cubicBezTo>
                  <a:pt x="1344694" y="2060408"/>
                  <a:pt x="1346969" y="2065096"/>
                  <a:pt x="1346556" y="2067853"/>
                </a:cubicBezTo>
                <a:cubicBezTo>
                  <a:pt x="1345900" y="2072231"/>
                  <a:pt x="1342764" y="2076195"/>
                  <a:pt x="1340937" y="2080469"/>
                </a:cubicBezTo>
                <a:cubicBezTo>
                  <a:pt x="1339868" y="2083020"/>
                  <a:pt x="1339316" y="2085812"/>
                  <a:pt x="1338523" y="2088501"/>
                </a:cubicBezTo>
                <a:cubicBezTo>
                  <a:pt x="1337283" y="2085468"/>
                  <a:pt x="1335938" y="2082503"/>
                  <a:pt x="1334801" y="2079435"/>
                </a:cubicBezTo>
                <a:cubicBezTo>
                  <a:pt x="1333835" y="2076816"/>
                  <a:pt x="1333112" y="2074127"/>
                  <a:pt x="1332250" y="2071473"/>
                </a:cubicBezTo>
                <a:cubicBezTo>
                  <a:pt x="1331043" y="2073610"/>
                  <a:pt x="1329664" y="2075678"/>
                  <a:pt x="1328699" y="2077953"/>
                </a:cubicBezTo>
                <a:cubicBezTo>
                  <a:pt x="1326528" y="2083055"/>
                  <a:pt x="1324563" y="2088260"/>
                  <a:pt x="1322564" y="2093430"/>
                </a:cubicBezTo>
                <a:cubicBezTo>
                  <a:pt x="1321564" y="2096016"/>
                  <a:pt x="1320633" y="2098635"/>
                  <a:pt x="1319668" y="2101255"/>
                </a:cubicBezTo>
                <a:cubicBezTo>
                  <a:pt x="1318599" y="2098808"/>
                  <a:pt x="1317427" y="2096395"/>
                  <a:pt x="1316497" y="2093879"/>
                </a:cubicBezTo>
                <a:cubicBezTo>
                  <a:pt x="1316221" y="2092982"/>
                  <a:pt x="1316497" y="2091879"/>
                  <a:pt x="1316497" y="2090880"/>
                </a:cubicBezTo>
                <a:cubicBezTo>
                  <a:pt x="1318841" y="2078849"/>
                  <a:pt x="1321185" y="2066784"/>
                  <a:pt x="1323770" y="2054789"/>
                </a:cubicBezTo>
                <a:close/>
                <a:moveTo>
                  <a:pt x="1002813" y="2016423"/>
                </a:moveTo>
                <a:cubicBezTo>
                  <a:pt x="1004709" y="2015492"/>
                  <a:pt x="1009087" y="2016491"/>
                  <a:pt x="1010431" y="2018180"/>
                </a:cubicBezTo>
                <a:cubicBezTo>
                  <a:pt x="1013223" y="2021627"/>
                  <a:pt x="1015085" y="2026005"/>
                  <a:pt x="1016498" y="2030280"/>
                </a:cubicBezTo>
                <a:cubicBezTo>
                  <a:pt x="1016843" y="2031314"/>
                  <a:pt x="1014051" y="2033416"/>
                  <a:pt x="1011121" y="2036932"/>
                </a:cubicBezTo>
                <a:cubicBezTo>
                  <a:pt x="1006640" y="2031762"/>
                  <a:pt x="1002641" y="2028005"/>
                  <a:pt x="999883" y="2023455"/>
                </a:cubicBezTo>
                <a:cubicBezTo>
                  <a:pt x="999021" y="2022075"/>
                  <a:pt x="1000986" y="2017284"/>
                  <a:pt x="1002813" y="2016423"/>
                </a:cubicBezTo>
                <a:close/>
                <a:moveTo>
                  <a:pt x="1124219" y="2009977"/>
                </a:moveTo>
                <a:cubicBezTo>
                  <a:pt x="1125150" y="2011149"/>
                  <a:pt x="1126115" y="2012356"/>
                  <a:pt x="1127080" y="2013527"/>
                </a:cubicBezTo>
                <a:cubicBezTo>
                  <a:pt x="1126391" y="2014217"/>
                  <a:pt x="1125391" y="2015527"/>
                  <a:pt x="1125150" y="2015423"/>
                </a:cubicBezTo>
                <a:cubicBezTo>
                  <a:pt x="1123840" y="2014700"/>
                  <a:pt x="1122668" y="2013665"/>
                  <a:pt x="1121496" y="2012701"/>
                </a:cubicBezTo>
                <a:cubicBezTo>
                  <a:pt x="1122392" y="2011804"/>
                  <a:pt x="1123323" y="2010873"/>
                  <a:pt x="1124219" y="2009977"/>
                </a:cubicBezTo>
                <a:close/>
                <a:moveTo>
                  <a:pt x="1088852" y="2004772"/>
                </a:moveTo>
                <a:cubicBezTo>
                  <a:pt x="1087577" y="2005462"/>
                  <a:pt x="1086267" y="2006220"/>
                  <a:pt x="1084923" y="2006944"/>
                </a:cubicBezTo>
                <a:cubicBezTo>
                  <a:pt x="1085612" y="2007633"/>
                  <a:pt x="1086439" y="2008977"/>
                  <a:pt x="1086922" y="2008840"/>
                </a:cubicBezTo>
                <a:cubicBezTo>
                  <a:pt x="1088370" y="2008529"/>
                  <a:pt x="1089645" y="2007599"/>
                  <a:pt x="1091024" y="2006944"/>
                </a:cubicBezTo>
                <a:cubicBezTo>
                  <a:pt x="1090334" y="2006254"/>
                  <a:pt x="1089645" y="2005565"/>
                  <a:pt x="1088852" y="2004772"/>
                </a:cubicBezTo>
                <a:close/>
                <a:moveTo>
                  <a:pt x="1113568" y="1999049"/>
                </a:moveTo>
                <a:cubicBezTo>
                  <a:pt x="1116188" y="2002703"/>
                  <a:pt x="1118842" y="2006357"/>
                  <a:pt x="1121462" y="2010010"/>
                </a:cubicBezTo>
                <a:cubicBezTo>
                  <a:pt x="1119601" y="2009976"/>
                  <a:pt x="1117705" y="2009976"/>
                  <a:pt x="1113086" y="2009976"/>
                </a:cubicBezTo>
                <a:cubicBezTo>
                  <a:pt x="1112258" y="2008528"/>
                  <a:pt x="1110259" y="2006047"/>
                  <a:pt x="1109569" y="2003255"/>
                </a:cubicBezTo>
                <a:cubicBezTo>
                  <a:pt x="1109328" y="2002255"/>
                  <a:pt x="1112155" y="2000463"/>
                  <a:pt x="1113568" y="1999049"/>
                </a:cubicBezTo>
                <a:close/>
                <a:moveTo>
                  <a:pt x="1837555" y="1997774"/>
                </a:moveTo>
                <a:cubicBezTo>
                  <a:pt x="1838313" y="1999119"/>
                  <a:pt x="1839038" y="2000428"/>
                  <a:pt x="1839727" y="2001704"/>
                </a:cubicBezTo>
                <a:cubicBezTo>
                  <a:pt x="1838900" y="2002531"/>
                  <a:pt x="1838245" y="2003186"/>
                  <a:pt x="1837555" y="2003875"/>
                </a:cubicBezTo>
                <a:cubicBezTo>
                  <a:pt x="1836866" y="2002531"/>
                  <a:pt x="1835970" y="2001221"/>
                  <a:pt x="1835660" y="1999774"/>
                </a:cubicBezTo>
                <a:cubicBezTo>
                  <a:pt x="1835556" y="1999257"/>
                  <a:pt x="1836900" y="1998464"/>
                  <a:pt x="1837555" y="1997774"/>
                </a:cubicBezTo>
                <a:close/>
                <a:moveTo>
                  <a:pt x="1075753" y="1991708"/>
                </a:moveTo>
                <a:cubicBezTo>
                  <a:pt x="1075064" y="1993052"/>
                  <a:pt x="1074168" y="1994362"/>
                  <a:pt x="1073858" y="1995809"/>
                </a:cubicBezTo>
                <a:cubicBezTo>
                  <a:pt x="1073754" y="1996327"/>
                  <a:pt x="1075099" y="1997120"/>
                  <a:pt x="1075753" y="1997809"/>
                </a:cubicBezTo>
                <a:cubicBezTo>
                  <a:pt x="1076512" y="1996465"/>
                  <a:pt x="1077236" y="1995155"/>
                  <a:pt x="1077925" y="1993879"/>
                </a:cubicBezTo>
                <a:cubicBezTo>
                  <a:pt x="1077098" y="1993052"/>
                  <a:pt x="1076443" y="1992397"/>
                  <a:pt x="1075753" y="1991708"/>
                </a:cubicBezTo>
                <a:close/>
                <a:moveTo>
                  <a:pt x="873272" y="1977092"/>
                </a:moveTo>
                <a:cubicBezTo>
                  <a:pt x="881304" y="1986675"/>
                  <a:pt x="889094" y="1995155"/>
                  <a:pt x="895471" y="2004531"/>
                </a:cubicBezTo>
                <a:cubicBezTo>
                  <a:pt x="896333" y="2005772"/>
                  <a:pt x="890921" y="2013149"/>
                  <a:pt x="887095" y="2015286"/>
                </a:cubicBezTo>
                <a:cubicBezTo>
                  <a:pt x="882373" y="2017871"/>
                  <a:pt x="877582" y="2016217"/>
                  <a:pt x="877582" y="2008978"/>
                </a:cubicBezTo>
                <a:cubicBezTo>
                  <a:pt x="877582" y="2007358"/>
                  <a:pt x="875858" y="2005738"/>
                  <a:pt x="874927" y="2004117"/>
                </a:cubicBezTo>
                <a:cubicBezTo>
                  <a:pt x="873824" y="2005496"/>
                  <a:pt x="871859" y="2006841"/>
                  <a:pt x="871790" y="2008254"/>
                </a:cubicBezTo>
                <a:cubicBezTo>
                  <a:pt x="871446" y="2015252"/>
                  <a:pt x="871825" y="2022284"/>
                  <a:pt x="871515" y="2029316"/>
                </a:cubicBezTo>
                <a:cubicBezTo>
                  <a:pt x="871446" y="2030970"/>
                  <a:pt x="869722" y="2032556"/>
                  <a:pt x="868791" y="2034142"/>
                </a:cubicBezTo>
                <a:cubicBezTo>
                  <a:pt x="867723" y="2032694"/>
                  <a:pt x="865861" y="2031349"/>
                  <a:pt x="865689" y="2029798"/>
                </a:cubicBezTo>
                <a:cubicBezTo>
                  <a:pt x="863862" y="2014459"/>
                  <a:pt x="852935" y="1999050"/>
                  <a:pt x="865620" y="1983745"/>
                </a:cubicBezTo>
                <a:cubicBezTo>
                  <a:pt x="867171" y="1981815"/>
                  <a:pt x="869446" y="1980401"/>
                  <a:pt x="873272" y="1977092"/>
                </a:cubicBezTo>
                <a:close/>
                <a:moveTo>
                  <a:pt x="984923" y="1966475"/>
                </a:moveTo>
                <a:cubicBezTo>
                  <a:pt x="983337" y="1968854"/>
                  <a:pt x="981373" y="1970508"/>
                  <a:pt x="981545" y="1971921"/>
                </a:cubicBezTo>
                <a:cubicBezTo>
                  <a:pt x="981821" y="1974507"/>
                  <a:pt x="983372" y="1976989"/>
                  <a:pt x="984372" y="1979505"/>
                </a:cubicBezTo>
                <a:cubicBezTo>
                  <a:pt x="985371" y="1977954"/>
                  <a:pt x="987267" y="1976403"/>
                  <a:pt x="987233" y="1974886"/>
                </a:cubicBezTo>
                <a:cubicBezTo>
                  <a:pt x="987129" y="1972266"/>
                  <a:pt x="985854" y="1969681"/>
                  <a:pt x="984923" y="1966475"/>
                </a:cubicBezTo>
                <a:close/>
                <a:moveTo>
                  <a:pt x="978270" y="1949033"/>
                </a:moveTo>
                <a:cubicBezTo>
                  <a:pt x="977271" y="1950584"/>
                  <a:pt x="975271" y="1952204"/>
                  <a:pt x="975444" y="1953617"/>
                </a:cubicBezTo>
                <a:cubicBezTo>
                  <a:pt x="975720" y="1956203"/>
                  <a:pt x="977271" y="1958685"/>
                  <a:pt x="978270" y="1961201"/>
                </a:cubicBezTo>
                <a:cubicBezTo>
                  <a:pt x="979270" y="1959684"/>
                  <a:pt x="980304" y="1958133"/>
                  <a:pt x="981786" y="1955893"/>
                </a:cubicBezTo>
                <a:cubicBezTo>
                  <a:pt x="980718" y="1953859"/>
                  <a:pt x="979477" y="1951446"/>
                  <a:pt x="978270" y="1949033"/>
                </a:cubicBezTo>
                <a:close/>
                <a:moveTo>
                  <a:pt x="1050481" y="1944666"/>
                </a:moveTo>
                <a:lnTo>
                  <a:pt x="1050483" y="1944667"/>
                </a:lnTo>
                <a:lnTo>
                  <a:pt x="1049388" y="1949369"/>
                </a:lnTo>
                <a:lnTo>
                  <a:pt x="1048522" y="1948757"/>
                </a:lnTo>
                <a:close/>
                <a:moveTo>
                  <a:pt x="722325" y="1936865"/>
                </a:moveTo>
                <a:cubicBezTo>
                  <a:pt x="723532" y="1939244"/>
                  <a:pt x="724772" y="1941657"/>
                  <a:pt x="725841" y="1943690"/>
                </a:cubicBezTo>
                <a:cubicBezTo>
                  <a:pt x="724359" y="1945966"/>
                  <a:pt x="723325" y="1947482"/>
                  <a:pt x="722325" y="1949034"/>
                </a:cubicBezTo>
                <a:cubicBezTo>
                  <a:pt x="721326" y="1946517"/>
                  <a:pt x="719775" y="1944035"/>
                  <a:pt x="719499" y="1941450"/>
                </a:cubicBezTo>
                <a:cubicBezTo>
                  <a:pt x="719361" y="1940037"/>
                  <a:pt x="721326" y="1938382"/>
                  <a:pt x="722325" y="1936865"/>
                </a:cubicBezTo>
                <a:close/>
                <a:moveTo>
                  <a:pt x="1275683" y="1923421"/>
                </a:moveTo>
                <a:lnTo>
                  <a:pt x="1276752" y="1928609"/>
                </a:lnTo>
                <a:lnTo>
                  <a:pt x="1273856" y="1930764"/>
                </a:lnTo>
                <a:cubicBezTo>
                  <a:pt x="1273856" y="1928868"/>
                  <a:pt x="1273512" y="1926903"/>
                  <a:pt x="1273926" y="1925110"/>
                </a:cubicBezTo>
                <a:cubicBezTo>
                  <a:pt x="1274442" y="1922904"/>
                  <a:pt x="1275580" y="1920836"/>
                  <a:pt x="1275683" y="1923421"/>
                </a:cubicBezTo>
                <a:close/>
                <a:moveTo>
                  <a:pt x="735356" y="1919457"/>
                </a:moveTo>
                <a:cubicBezTo>
                  <a:pt x="736183" y="1920285"/>
                  <a:pt x="736838" y="1920940"/>
                  <a:pt x="737527" y="1921629"/>
                </a:cubicBezTo>
                <a:cubicBezTo>
                  <a:pt x="736183" y="1922318"/>
                  <a:pt x="734873" y="1923215"/>
                  <a:pt x="733425" y="1923525"/>
                </a:cubicBezTo>
                <a:cubicBezTo>
                  <a:pt x="732908" y="1923628"/>
                  <a:pt x="732115" y="1922284"/>
                  <a:pt x="731426" y="1921629"/>
                </a:cubicBezTo>
                <a:cubicBezTo>
                  <a:pt x="732770" y="1920871"/>
                  <a:pt x="734080" y="1920147"/>
                  <a:pt x="735356" y="1919457"/>
                </a:cubicBezTo>
                <a:close/>
                <a:moveTo>
                  <a:pt x="862208" y="1912735"/>
                </a:moveTo>
                <a:cubicBezTo>
                  <a:pt x="861277" y="1914321"/>
                  <a:pt x="859932" y="1915769"/>
                  <a:pt x="859484" y="1917458"/>
                </a:cubicBezTo>
                <a:cubicBezTo>
                  <a:pt x="857175" y="1926454"/>
                  <a:pt x="862586" y="1931970"/>
                  <a:pt x="868929" y="1936727"/>
                </a:cubicBezTo>
                <a:cubicBezTo>
                  <a:pt x="870170" y="1937658"/>
                  <a:pt x="873031" y="1937451"/>
                  <a:pt x="874582" y="1936658"/>
                </a:cubicBezTo>
                <a:cubicBezTo>
                  <a:pt x="876030" y="1935934"/>
                  <a:pt x="876720" y="1933728"/>
                  <a:pt x="878926" y="1930350"/>
                </a:cubicBezTo>
                <a:cubicBezTo>
                  <a:pt x="873583" y="1924731"/>
                  <a:pt x="867895" y="1918733"/>
                  <a:pt x="862208" y="1912735"/>
                </a:cubicBezTo>
                <a:close/>
                <a:moveTo>
                  <a:pt x="1219432" y="1912011"/>
                </a:moveTo>
                <a:cubicBezTo>
                  <a:pt x="1216644" y="1911908"/>
                  <a:pt x="1214222" y="1912804"/>
                  <a:pt x="1213119" y="1917216"/>
                </a:cubicBezTo>
                <a:cubicBezTo>
                  <a:pt x="1212602" y="1919319"/>
                  <a:pt x="1215050" y="1924248"/>
                  <a:pt x="1216153" y="1924283"/>
                </a:cubicBezTo>
                <a:cubicBezTo>
                  <a:pt x="1221289" y="1924352"/>
                  <a:pt x="1226425" y="1923111"/>
                  <a:pt x="1233319" y="1922077"/>
                </a:cubicBezTo>
                <a:cubicBezTo>
                  <a:pt x="1230561" y="1917148"/>
                  <a:pt x="1228872" y="1912666"/>
                  <a:pt x="1227942" y="1912804"/>
                </a:cubicBezTo>
                <a:cubicBezTo>
                  <a:pt x="1225374" y="1913218"/>
                  <a:pt x="1222220" y="1912115"/>
                  <a:pt x="1219432" y="1912011"/>
                </a:cubicBezTo>
                <a:close/>
                <a:moveTo>
                  <a:pt x="708261" y="1900602"/>
                </a:moveTo>
                <a:cubicBezTo>
                  <a:pt x="716052" y="1902774"/>
                  <a:pt x="720774" y="1909219"/>
                  <a:pt x="718706" y="1921491"/>
                </a:cubicBezTo>
                <a:cubicBezTo>
                  <a:pt x="716430" y="1922215"/>
                  <a:pt x="712777" y="1924076"/>
                  <a:pt x="708985" y="1924524"/>
                </a:cubicBezTo>
                <a:cubicBezTo>
                  <a:pt x="701160" y="1925455"/>
                  <a:pt x="694852" y="1917354"/>
                  <a:pt x="697576" y="1914287"/>
                </a:cubicBezTo>
                <a:cubicBezTo>
                  <a:pt x="701505" y="1909840"/>
                  <a:pt x="697713" y="1897603"/>
                  <a:pt x="708261" y="1900602"/>
                </a:cubicBezTo>
                <a:close/>
                <a:moveTo>
                  <a:pt x="1002848" y="1894397"/>
                </a:moveTo>
                <a:cubicBezTo>
                  <a:pt x="1002021" y="1894431"/>
                  <a:pt x="1001297" y="1896879"/>
                  <a:pt x="1000538" y="1898223"/>
                </a:cubicBezTo>
                <a:cubicBezTo>
                  <a:pt x="1003193" y="1898913"/>
                  <a:pt x="1005812" y="1899912"/>
                  <a:pt x="1008501" y="1900084"/>
                </a:cubicBezTo>
                <a:cubicBezTo>
                  <a:pt x="1009259" y="1900119"/>
                  <a:pt x="1010156" y="1897672"/>
                  <a:pt x="1011535" y="1895431"/>
                </a:cubicBezTo>
                <a:cubicBezTo>
                  <a:pt x="1008191" y="1894948"/>
                  <a:pt x="1005502" y="1894225"/>
                  <a:pt x="1002848" y="1894397"/>
                </a:cubicBezTo>
                <a:close/>
                <a:moveTo>
                  <a:pt x="1484094" y="1869819"/>
                </a:moveTo>
                <a:cubicBezTo>
                  <a:pt x="1484783" y="1870474"/>
                  <a:pt x="1485438" y="1871164"/>
                  <a:pt x="1486265" y="1871991"/>
                </a:cubicBezTo>
                <a:cubicBezTo>
                  <a:pt x="1485576" y="1873266"/>
                  <a:pt x="1484817" y="1874576"/>
                  <a:pt x="1484094" y="1875920"/>
                </a:cubicBezTo>
                <a:cubicBezTo>
                  <a:pt x="1483404" y="1875231"/>
                  <a:pt x="1482060" y="1874404"/>
                  <a:pt x="1482198" y="1873921"/>
                </a:cubicBezTo>
                <a:cubicBezTo>
                  <a:pt x="1482508" y="1872473"/>
                  <a:pt x="1483439" y="1871198"/>
                  <a:pt x="1484094" y="1869819"/>
                </a:cubicBezTo>
                <a:close/>
                <a:moveTo>
                  <a:pt x="766000" y="1858754"/>
                </a:moveTo>
                <a:cubicBezTo>
                  <a:pt x="766517" y="1858651"/>
                  <a:pt x="767344" y="1859995"/>
                  <a:pt x="767999" y="1860650"/>
                </a:cubicBezTo>
                <a:cubicBezTo>
                  <a:pt x="766655" y="1861339"/>
                  <a:pt x="765345" y="1862236"/>
                  <a:pt x="763897" y="1862546"/>
                </a:cubicBezTo>
                <a:cubicBezTo>
                  <a:pt x="763380" y="1862649"/>
                  <a:pt x="762587" y="1861305"/>
                  <a:pt x="761898" y="1860650"/>
                </a:cubicBezTo>
                <a:cubicBezTo>
                  <a:pt x="763242" y="1859961"/>
                  <a:pt x="764552" y="1859064"/>
                  <a:pt x="766000" y="1858754"/>
                </a:cubicBezTo>
                <a:close/>
                <a:moveTo>
                  <a:pt x="747731" y="1858754"/>
                </a:moveTo>
                <a:cubicBezTo>
                  <a:pt x="748213" y="1858651"/>
                  <a:pt x="749041" y="1859995"/>
                  <a:pt x="749730" y="1860650"/>
                </a:cubicBezTo>
                <a:cubicBezTo>
                  <a:pt x="748386" y="1861339"/>
                  <a:pt x="747076" y="1862236"/>
                  <a:pt x="745628" y="1862546"/>
                </a:cubicBezTo>
                <a:cubicBezTo>
                  <a:pt x="745111" y="1862649"/>
                  <a:pt x="744318" y="1861305"/>
                  <a:pt x="743629" y="1860650"/>
                </a:cubicBezTo>
                <a:cubicBezTo>
                  <a:pt x="744973" y="1859961"/>
                  <a:pt x="746283" y="1859064"/>
                  <a:pt x="747731" y="1858754"/>
                </a:cubicBezTo>
                <a:close/>
                <a:moveTo>
                  <a:pt x="705124" y="1822319"/>
                </a:moveTo>
                <a:cubicBezTo>
                  <a:pt x="697816" y="1826076"/>
                  <a:pt x="686407" y="1829592"/>
                  <a:pt x="684993" y="1835349"/>
                </a:cubicBezTo>
                <a:cubicBezTo>
                  <a:pt x="682994" y="1843380"/>
                  <a:pt x="693646" y="1836796"/>
                  <a:pt x="697816" y="1839450"/>
                </a:cubicBezTo>
                <a:cubicBezTo>
                  <a:pt x="700298" y="1841036"/>
                  <a:pt x="702091" y="1843690"/>
                  <a:pt x="704332" y="1845724"/>
                </a:cubicBezTo>
                <a:cubicBezTo>
                  <a:pt x="706365" y="1847551"/>
                  <a:pt x="708606" y="1849206"/>
                  <a:pt x="710743" y="1850895"/>
                </a:cubicBezTo>
                <a:cubicBezTo>
                  <a:pt x="711777" y="1848310"/>
                  <a:pt x="712811" y="1845690"/>
                  <a:pt x="713777" y="1843311"/>
                </a:cubicBezTo>
                <a:cubicBezTo>
                  <a:pt x="712915" y="1837934"/>
                  <a:pt x="712743" y="1832970"/>
                  <a:pt x="711157" y="1828489"/>
                </a:cubicBezTo>
                <a:cubicBezTo>
                  <a:pt x="710261" y="1825904"/>
                  <a:pt x="705952" y="1821905"/>
                  <a:pt x="705124" y="1822319"/>
                </a:cubicBezTo>
                <a:close/>
                <a:moveTo>
                  <a:pt x="1542004" y="1814976"/>
                </a:moveTo>
                <a:cubicBezTo>
                  <a:pt x="1542004" y="1815873"/>
                  <a:pt x="1542004" y="1816769"/>
                  <a:pt x="1542004" y="1817665"/>
                </a:cubicBezTo>
                <a:cubicBezTo>
                  <a:pt x="1540798" y="1818596"/>
                  <a:pt x="1539591" y="1819526"/>
                  <a:pt x="1538385" y="1820492"/>
                </a:cubicBezTo>
                <a:cubicBezTo>
                  <a:pt x="1538006" y="1819216"/>
                  <a:pt x="1537006" y="1817079"/>
                  <a:pt x="1537385" y="1816803"/>
                </a:cubicBezTo>
                <a:cubicBezTo>
                  <a:pt x="1538661" y="1815838"/>
                  <a:pt x="1540419" y="1815528"/>
                  <a:pt x="1542004" y="1814976"/>
                </a:cubicBezTo>
                <a:close/>
                <a:moveTo>
                  <a:pt x="633081" y="1809289"/>
                </a:moveTo>
                <a:cubicBezTo>
                  <a:pt x="631185" y="1809392"/>
                  <a:pt x="628841" y="1814321"/>
                  <a:pt x="628013" y="1817424"/>
                </a:cubicBezTo>
                <a:cubicBezTo>
                  <a:pt x="626807" y="1822008"/>
                  <a:pt x="626980" y="1826972"/>
                  <a:pt x="626187" y="1831695"/>
                </a:cubicBezTo>
                <a:cubicBezTo>
                  <a:pt x="625807" y="1833901"/>
                  <a:pt x="624498" y="1835935"/>
                  <a:pt x="623601" y="1838072"/>
                </a:cubicBezTo>
                <a:cubicBezTo>
                  <a:pt x="626324" y="1838210"/>
                  <a:pt x="629392" y="1839175"/>
                  <a:pt x="631668" y="1838244"/>
                </a:cubicBezTo>
                <a:cubicBezTo>
                  <a:pt x="633305" y="1837555"/>
                  <a:pt x="634796" y="1836512"/>
                  <a:pt x="637243" y="1837598"/>
                </a:cubicBezTo>
                <a:lnTo>
                  <a:pt x="640398" y="1840979"/>
                </a:lnTo>
                <a:lnTo>
                  <a:pt x="640543" y="1846017"/>
                </a:lnTo>
                <a:lnTo>
                  <a:pt x="635459" y="1846931"/>
                </a:lnTo>
                <a:cubicBezTo>
                  <a:pt x="635804" y="1848275"/>
                  <a:pt x="636183" y="1850757"/>
                  <a:pt x="636493" y="1850757"/>
                </a:cubicBezTo>
                <a:cubicBezTo>
                  <a:pt x="638114" y="1850774"/>
                  <a:pt x="639742" y="1850671"/>
                  <a:pt x="640608" y="1848301"/>
                </a:cubicBezTo>
                <a:lnTo>
                  <a:pt x="640543" y="1846017"/>
                </a:lnTo>
                <a:lnTo>
                  <a:pt x="643318" y="1845518"/>
                </a:lnTo>
                <a:cubicBezTo>
                  <a:pt x="644318" y="1845483"/>
                  <a:pt x="645352" y="1847069"/>
                  <a:pt x="648558" y="1849723"/>
                </a:cubicBezTo>
                <a:lnTo>
                  <a:pt x="640398" y="1840979"/>
                </a:lnTo>
                <a:lnTo>
                  <a:pt x="640147" y="1832247"/>
                </a:lnTo>
                <a:cubicBezTo>
                  <a:pt x="643077" y="1834280"/>
                  <a:pt x="646007" y="1835521"/>
                  <a:pt x="645904" y="1836383"/>
                </a:cubicBezTo>
                <a:cubicBezTo>
                  <a:pt x="644077" y="1851274"/>
                  <a:pt x="655556" y="1843277"/>
                  <a:pt x="661071" y="1845483"/>
                </a:cubicBezTo>
                <a:cubicBezTo>
                  <a:pt x="664587" y="1846896"/>
                  <a:pt x="666104" y="1854790"/>
                  <a:pt x="671998" y="1847344"/>
                </a:cubicBezTo>
                <a:cubicBezTo>
                  <a:pt x="676204" y="1842036"/>
                  <a:pt x="678030" y="1838899"/>
                  <a:pt x="673342" y="1832419"/>
                </a:cubicBezTo>
                <a:cubicBezTo>
                  <a:pt x="668999" y="1826421"/>
                  <a:pt x="668482" y="1817838"/>
                  <a:pt x="657348" y="1820768"/>
                </a:cubicBezTo>
                <a:cubicBezTo>
                  <a:pt x="651798" y="1822250"/>
                  <a:pt x="645111" y="1822250"/>
                  <a:pt x="645525" y="1812495"/>
                </a:cubicBezTo>
                <a:cubicBezTo>
                  <a:pt x="645559" y="1811460"/>
                  <a:pt x="637355" y="1809048"/>
                  <a:pt x="633081" y="1809289"/>
                </a:cubicBezTo>
                <a:close/>
                <a:moveTo>
                  <a:pt x="947798" y="1808875"/>
                </a:moveTo>
                <a:cubicBezTo>
                  <a:pt x="947109" y="1809565"/>
                  <a:pt x="945764" y="1810392"/>
                  <a:pt x="945902" y="1810874"/>
                </a:cubicBezTo>
                <a:cubicBezTo>
                  <a:pt x="946213" y="1812322"/>
                  <a:pt x="947143" y="1813598"/>
                  <a:pt x="947798" y="1814976"/>
                </a:cubicBezTo>
                <a:cubicBezTo>
                  <a:pt x="948453" y="1814287"/>
                  <a:pt x="949142" y="1813598"/>
                  <a:pt x="949970" y="1812805"/>
                </a:cubicBezTo>
                <a:cubicBezTo>
                  <a:pt x="949280" y="1811529"/>
                  <a:pt x="948522" y="1810220"/>
                  <a:pt x="947798" y="1808875"/>
                </a:cubicBezTo>
                <a:close/>
                <a:moveTo>
                  <a:pt x="924841" y="1796672"/>
                </a:moveTo>
                <a:cubicBezTo>
                  <a:pt x="921876" y="1796672"/>
                  <a:pt x="918843" y="1796293"/>
                  <a:pt x="915982" y="1796776"/>
                </a:cubicBezTo>
                <a:cubicBezTo>
                  <a:pt x="913328" y="1797224"/>
                  <a:pt x="910846" y="1798603"/>
                  <a:pt x="908295" y="1799602"/>
                </a:cubicBezTo>
                <a:cubicBezTo>
                  <a:pt x="910294" y="1801705"/>
                  <a:pt x="912156" y="1804015"/>
                  <a:pt x="914362" y="1805842"/>
                </a:cubicBezTo>
                <a:cubicBezTo>
                  <a:pt x="921773" y="1812012"/>
                  <a:pt x="928529" y="1810530"/>
                  <a:pt x="934630" y="1803739"/>
                </a:cubicBezTo>
                <a:cubicBezTo>
                  <a:pt x="935906" y="1802326"/>
                  <a:pt x="937181" y="1800947"/>
                  <a:pt x="938457" y="1799568"/>
                </a:cubicBezTo>
                <a:cubicBezTo>
                  <a:pt x="936871" y="1798603"/>
                  <a:pt x="935389" y="1797086"/>
                  <a:pt x="933700" y="1796845"/>
                </a:cubicBezTo>
                <a:cubicBezTo>
                  <a:pt x="930804" y="1796362"/>
                  <a:pt x="927805" y="1796672"/>
                  <a:pt x="924841" y="1796672"/>
                </a:cubicBezTo>
                <a:close/>
                <a:moveTo>
                  <a:pt x="1527802" y="1779541"/>
                </a:moveTo>
                <a:cubicBezTo>
                  <a:pt x="1526355" y="1779851"/>
                  <a:pt x="1525079" y="1780782"/>
                  <a:pt x="1523700" y="1781437"/>
                </a:cubicBezTo>
                <a:cubicBezTo>
                  <a:pt x="1524390" y="1782126"/>
                  <a:pt x="1525217" y="1783470"/>
                  <a:pt x="1525700" y="1783333"/>
                </a:cubicBezTo>
                <a:cubicBezTo>
                  <a:pt x="1527147" y="1783022"/>
                  <a:pt x="1528457" y="1782126"/>
                  <a:pt x="1529802" y="1781437"/>
                </a:cubicBezTo>
                <a:cubicBezTo>
                  <a:pt x="1529112" y="1780747"/>
                  <a:pt x="1528285" y="1779403"/>
                  <a:pt x="1527802" y="1779541"/>
                </a:cubicBezTo>
                <a:close/>
                <a:moveTo>
                  <a:pt x="1651690" y="1754032"/>
                </a:moveTo>
                <a:cubicBezTo>
                  <a:pt x="1651690" y="1754929"/>
                  <a:pt x="1651690" y="1755825"/>
                  <a:pt x="1651690" y="1756721"/>
                </a:cubicBezTo>
                <a:cubicBezTo>
                  <a:pt x="1650484" y="1757651"/>
                  <a:pt x="1649277" y="1758582"/>
                  <a:pt x="1648071" y="1759547"/>
                </a:cubicBezTo>
                <a:cubicBezTo>
                  <a:pt x="1647692" y="1758272"/>
                  <a:pt x="1646692" y="1756135"/>
                  <a:pt x="1647071" y="1755859"/>
                </a:cubicBezTo>
                <a:cubicBezTo>
                  <a:pt x="1648347" y="1754894"/>
                  <a:pt x="1650105" y="1754584"/>
                  <a:pt x="1651690" y="1754032"/>
                </a:cubicBezTo>
                <a:close/>
                <a:moveTo>
                  <a:pt x="578554" y="1741611"/>
                </a:moveTo>
                <a:lnTo>
                  <a:pt x="584146" y="1751033"/>
                </a:lnTo>
                <a:lnTo>
                  <a:pt x="575356" y="1750858"/>
                </a:lnTo>
                <a:lnTo>
                  <a:pt x="573550" y="1744932"/>
                </a:lnTo>
                <a:close/>
                <a:moveTo>
                  <a:pt x="923871" y="1735858"/>
                </a:moveTo>
                <a:cubicBezTo>
                  <a:pt x="921799" y="1736366"/>
                  <a:pt x="920325" y="1737883"/>
                  <a:pt x="920532" y="1741864"/>
                </a:cubicBezTo>
                <a:cubicBezTo>
                  <a:pt x="920635" y="1744105"/>
                  <a:pt x="922772" y="1746242"/>
                  <a:pt x="925082" y="1750516"/>
                </a:cubicBezTo>
                <a:cubicBezTo>
                  <a:pt x="930356" y="1745828"/>
                  <a:pt x="934423" y="1742243"/>
                  <a:pt x="938491" y="1738624"/>
                </a:cubicBezTo>
                <a:cubicBezTo>
                  <a:pt x="935940" y="1737659"/>
                  <a:pt x="933389" y="1735970"/>
                  <a:pt x="930804" y="1735901"/>
                </a:cubicBezTo>
                <a:cubicBezTo>
                  <a:pt x="928615" y="1735849"/>
                  <a:pt x="925944" y="1735349"/>
                  <a:pt x="923871" y="1735858"/>
                </a:cubicBezTo>
                <a:close/>
                <a:moveTo>
                  <a:pt x="584822" y="1693088"/>
                </a:moveTo>
                <a:cubicBezTo>
                  <a:pt x="579858" y="1693088"/>
                  <a:pt x="574860" y="1692812"/>
                  <a:pt x="569930" y="1693295"/>
                </a:cubicBezTo>
                <a:cubicBezTo>
                  <a:pt x="568758" y="1693398"/>
                  <a:pt x="567345" y="1696122"/>
                  <a:pt x="567035" y="1697811"/>
                </a:cubicBezTo>
                <a:cubicBezTo>
                  <a:pt x="566725" y="1699534"/>
                  <a:pt x="567000" y="1702361"/>
                  <a:pt x="568104" y="1703154"/>
                </a:cubicBezTo>
                <a:cubicBezTo>
                  <a:pt x="574860" y="1707910"/>
                  <a:pt x="588545" y="1705705"/>
                  <a:pt x="594301" y="1698879"/>
                </a:cubicBezTo>
                <a:cubicBezTo>
                  <a:pt x="595197" y="1697845"/>
                  <a:pt x="594336" y="1693467"/>
                  <a:pt x="593715" y="1693329"/>
                </a:cubicBezTo>
                <a:cubicBezTo>
                  <a:pt x="590854" y="1692709"/>
                  <a:pt x="587786" y="1693054"/>
                  <a:pt x="584822" y="1693088"/>
                </a:cubicBezTo>
                <a:close/>
                <a:moveTo>
                  <a:pt x="536218" y="1686953"/>
                </a:moveTo>
                <a:lnTo>
                  <a:pt x="536636" y="1687127"/>
                </a:lnTo>
                <a:lnTo>
                  <a:pt x="545406" y="1699909"/>
                </a:lnTo>
                <a:lnTo>
                  <a:pt x="530389" y="1693082"/>
                </a:lnTo>
                <a:lnTo>
                  <a:pt x="530427" y="1689951"/>
                </a:lnTo>
                <a:cubicBezTo>
                  <a:pt x="531633" y="1688331"/>
                  <a:pt x="534253" y="1686883"/>
                  <a:pt x="536218" y="1686953"/>
                </a:cubicBezTo>
                <a:close/>
                <a:moveTo>
                  <a:pt x="459142" y="1675026"/>
                </a:moveTo>
                <a:cubicBezTo>
                  <a:pt x="459969" y="1674681"/>
                  <a:pt x="461865" y="1676991"/>
                  <a:pt x="463278" y="1678059"/>
                </a:cubicBezTo>
                <a:cubicBezTo>
                  <a:pt x="460348" y="1680989"/>
                  <a:pt x="457384" y="1683919"/>
                  <a:pt x="453729" y="1687574"/>
                </a:cubicBezTo>
                <a:cubicBezTo>
                  <a:pt x="452730" y="1684678"/>
                  <a:pt x="450524" y="1681369"/>
                  <a:pt x="451385" y="1680197"/>
                </a:cubicBezTo>
                <a:cubicBezTo>
                  <a:pt x="453075" y="1677784"/>
                  <a:pt x="456281" y="1676163"/>
                  <a:pt x="459142" y="1675026"/>
                </a:cubicBezTo>
                <a:close/>
                <a:moveTo>
                  <a:pt x="446870" y="1620114"/>
                </a:moveTo>
                <a:cubicBezTo>
                  <a:pt x="444354" y="1620252"/>
                  <a:pt x="441872" y="1621596"/>
                  <a:pt x="439390" y="1622423"/>
                </a:cubicBezTo>
                <a:cubicBezTo>
                  <a:pt x="440304" y="1623130"/>
                  <a:pt x="441217" y="1623837"/>
                  <a:pt x="444737" y="1624922"/>
                </a:cubicBezTo>
                <a:lnTo>
                  <a:pt x="447772" y="1625613"/>
                </a:lnTo>
                <a:lnTo>
                  <a:pt x="445595" y="1627215"/>
                </a:lnTo>
                <a:lnTo>
                  <a:pt x="454248" y="1630273"/>
                </a:lnTo>
                <a:lnTo>
                  <a:pt x="455384" y="1631799"/>
                </a:lnTo>
                <a:cubicBezTo>
                  <a:pt x="456453" y="1632161"/>
                  <a:pt x="457703" y="1631954"/>
                  <a:pt x="456836" y="1631188"/>
                </a:cubicBezTo>
                <a:lnTo>
                  <a:pt x="454248" y="1630273"/>
                </a:lnTo>
                <a:lnTo>
                  <a:pt x="451394" y="1626436"/>
                </a:lnTo>
                <a:lnTo>
                  <a:pt x="465725" y="1629696"/>
                </a:lnTo>
                <a:cubicBezTo>
                  <a:pt x="461003" y="1627766"/>
                  <a:pt x="458935" y="1626594"/>
                  <a:pt x="456729" y="1626077"/>
                </a:cubicBezTo>
                <a:cubicBezTo>
                  <a:pt x="454936" y="1625663"/>
                  <a:pt x="452971" y="1626008"/>
                  <a:pt x="451075" y="1626008"/>
                </a:cubicBezTo>
                <a:lnTo>
                  <a:pt x="451394" y="1626436"/>
                </a:lnTo>
                <a:lnTo>
                  <a:pt x="447772" y="1625613"/>
                </a:lnTo>
                <a:lnTo>
                  <a:pt x="451075" y="1623182"/>
                </a:lnTo>
                <a:cubicBezTo>
                  <a:pt x="449662" y="1622113"/>
                  <a:pt x="448214" y="1620045"/>
                  <a:pt x="446870" y="1620114"/>
                </a:cubicBezTo>
                <a:close/>
                <a:moveTo>
                  <a:pt x="825806" y="1614013"/>
                </a:moveTo>
                <a:cubicBezTo>
                  <a:pt x="823428" y="1613461"/>
                  <a:pt x="818361" y="1614839"/>
                  <a:pt x="818223" y="1615839"/>
                </a:cubicBezTo>
                <a:cubicBezTo>
                  <a:pt x="817809" y="1619079"/>
                  <a:pt x="818223" y="1623112"/>
                  <a:pt x="819981" y="1625732"/>
                </a:cubicBezTo>
                <a:cubicBezTo>
                  <a:pt x="821463" y="1627939"/>
                  <a:pt x="825393" y="1629869"/>
                  <a:pt x="828047" y="1629662"/>
                </a:cubicBezTo>
                <a:cubicBezTo>
                  <a:pt x="833459" y="1629248"/>
                  <a:pt x="838802" y="1627387"/>
                  <a:pt x="844110" y="1625939"/>
                </a:cubicBezTo>
                <a:cubicBezTo>
                  <a:pt x="844937" y="1625732"/>
                  <a:pt x="845489" y="1624595"/>
                  <a:pt x="846316" y="1623733"/>
                </a:cubicBezTo>
                <a:cubicBezTo>
                  <a:pt x="845592" y="1622561"/>
                  <a:pt x="845075" y="1620493"/>
                  <a:pt x="843938" y="1620045"/>
                </a:cubicBezTo>
                <a:cubicBezTo>
                  <a:pt x="838009" y="1617735"/>
                  <a:pt x="831976" y="1615460"/>
                  <a:pt x="825806" y="1614013"/>
                </a:cubicBezTo>
                <a:close/>
                <a:moveTo>
                  <a:pt x="454764" y="1552068"/>
                </a:moveTo>
                <a:cubicBezTo>
                  <a:pt x="451179" y="1553895"/>
                  <a:pt x="446112" y="1556308"/>
                  <a:pt x="441217" y="1559032"/>
                </a:cubicBezTo>
                <a:cubicBezTo>
                  <a:pt x="438838" y="1560341"/>
                  <a:pt x="434702" y="1562858"/>
                  <a:pt x="434943" y="1563720"/>
                </a:cubicBezTo>
                <a:cubicBezTo>
                  <a:pt x="436356" y="1568132"/>
                  <a:pt x="438149" y="1572992"/>
                  <a:pt x="441389" y="1576026"/>
                </a:cubicBezTo>
                <a:cubicBezTo>
                  <a:pt x="442837" y="1577370"/>
                  <a:pt x="448559" y="1575578"/>
                  <a:pt x="451317" y="1573682"/>
                </a:cubicBezTo>
                <a:cubicBezTo>
                  <a:pt x="455419" y="1570855"/>
                  <a:pt x="459107" y="1567063"/>
                  <a:pt x="462003" y="1562961"/>
                </a:cubicBezTo>
                <a:cubicBezTo>
                  <a:pt x="463313" y="1561134"/>
                  <a:pt x="462726" y="1557481"/>
                  <a:pt x="461968" y="1554930"/>
                </a:cubicBezTo>
                <a:cubicBezTo>
                  <a:pt x="461623" y="1553861"/>
                  <a:pt x="458693" y="1553551"/>
                  <a:pt x="454764" y="1552068"/>
                </a:cubicBezTo>
                <a:close/>
                <a:moveTo>
                  <a:pt x="295268" y="1546898"/>
                </a:moveTo>
                <a:cubicBezTo>
                  <a:pt x="300680" y="1546105"/>
                  <a:pt x="305816" y="1546863"/>
                  <a:pt x="304748" y="1554240"/>
                </a:cubicBezTo>
                <a:cubicBezTo>
                  <a:pt x="303300" y="1564443"/>
                  <a:pt x="308574" y="1566063"/>
                  <a:pt x="317019" y="1565339"/>
                </a:cubicBezTo>
                <a:cubicBezTo>
                  <a:pt x="319156" y="1565132"/>
                  <a:pt x="321466" y="1567580"/>
                  <a:pt x="325878" y="1570062"/>
                </a:cubicBezTo>
                <a:cubicBezTo>
                  <a:pt x="306678" y="1579059"/>
                  <a:pt x="332014" y="1595467"/>
                  <a:pt x="317261" y="1605256"/>
                </a:cubicBezTo>
                <a:cubicBezTo>
                  <a:pt x="317019" y="1605394"/>
                  <a:pt x="319639" y="1612047"/>
                  <a:pt x="322155" y="1613598"/>
                </a:cubicBezTo>
                <a:cubicBezTo>
                  <a:pt x="325947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1" y="1636521"/>
                  <a:pt x="339253" y="1637934"/>
                  <a:pt x="338425" y="1638072"/>
                </a:cubicBezTo>
                <a:cubicBezTo>
                  <a:pt x="336461" y="1638417"/>
                  <a:pt x="333014" y="1638969"/>
                  <a:pt x="332634" y="1638176"/>
                </a:cubicBezTo>
                <a:cubicBezTo>
                  <a:pt x="327326" y="1627559"/>
                  <a:pt x="318708" y="1622285"/>
                  <a:pt x="307436" y="1619045"/>
                </a:cubicBezTo>
                <a:cubicBezTo>
                  <a:pt x="301094" y="1617218"/>
                  <a:pt x="316123" y="1610634"/>
                  <a:pt x="306678" y="1606394"/>
                </a:cubicBezTo>
                <a:cubicBezTo>
                  <a:pt x="301680" y="1604153"/>
                  <a:pt x="296199" y="1601396"/>
                  <a:pt x="293200" y="1597225"/>
                </a:cubicBezTo>
                <a:cubicBezTo>
                  <a:pt x="292062" y="1595674"/>
                  <a:pt x="297405" y="1589469"/>
                  <a:pt x="299784" y="1585401"/>
                </a:cubicBezTo>
                <a:cubicBezTo>
                  <a:pt x="301025" y="1583264"/>
                  <a:pt x="302197" y="1581092"/>
                  <a:pt x="303438" y="1578955"/>
                </a:cubicBezTo>
                <a:cubicBezTo>
                  <a:pt x="301645" y="1578404"/>
                  <a:pt x="299646" y="1577059"/>
                  <a:pt x="298060" y="1577438"/>
                </a:cubicBezTo>
                <a:cubicBezTo>
                  <a:pt x="281997" y="1581437"/>
                  <a:pt x="277688" y="1564236"/>
                  <a:pt x="266244" y="1559893"/>
                </a:cubicBezTo>
                <a:cubicBezTo>
                  <a:pt x="264658" y="1559307"/>
                  <a:pt x="263693" y="1557135"/>
                  <a:pt x="262452" y="1555722"/>
                </a:cubicBezTo>
                <a:cubicBezTo>
                  <a:pt x="264107" y="1554791"/>
                  <a:pt x="265968" y="1552827"/>
                  <a:pt x="267347" y="1553102"/>
                </a:cubicBezTo>
                <a:cubicBezTo>
                  <a:pt x="277723" y="1555343"/>
                  <a:pt x="285858" y="1548276"/>
                  <a:pt x="295268" y="1546898"/>
                </a:cubicBezTo>
                <a:close/>
                <a:moveTo>
                  <a:pt x="289580" y="1516426"/>
                </a:moveTo>
                <a:cubicBezTo>
                  <a:pt x="285650" y="1516219"/>
                  <a:pt x="281686" y="1516081"/>
                  <a:pt x="277791" y="1516529"/>
                </a:cubicBezTo>
                <a:cubicBezTo>
                  <a:pt x="276826" y="1516633"/>
                  <a:pt x="275309" y="1520045"/>
                  <a:pt x="275447" y="1520149"/>
                </a:cubicBezTo>
                <a:cubicBezTo>
                  <a:pt x="279032" y="1523079"/>
                  <a:pt x="282858" y="1525767"/>
                  <a:pt x="286650" y="1528525"/>
                </a:cubicBezTo>
                <a:cubicBezTo>
                  <a:pt x="288339" y="1527836"/>
                  <a:pt x="291131" y="1527457"/>
                  <a:pt x="291476" y="1526353"/>
                </a:cubicBezTo>
                <a:cubicBezTo>
                  <a:pt x="292200" y="1523872"/>
                  <a:pt x="291821" y="1521045"/>
                  <a:pt x="291579" y="1518391"/>
                </a:cubicBezTo>
                <a:cubicBezTo>
                  <a:pt x="291511" y="1517632"/>
                  <a:pt x="290304" y="1516460"/>
                  <a:pt x="289580" y="1516426"/>
                </a:cubicBezTo>
                <a:close/>
                <a:moveTo>
                  <a:pt x="81411" y="1480886"/>
                </a:moveTo>
                <a:cubicBezTo>
                  <a:pt x="84066" y="1480611"/>
                  <a:pt x="86927" y="1480266"/>
                  <a:pt x="89375" y="1480990"/>
                </a:cubicBezTo>
                <a:cubicBezTo>
                  <a:pt x="90478" y="1481266"/>
                  <a:pt x="90823" y="1484092"/>
                  <a:pt x="91546" y="1485781"/>
                </a:cubicBezTo>
                <a:cubicBezTo>
                  <a:pt x="88789" y="1489573"/>
                  <a:pt x="86100" y="1493399"/>
                  <a:pt x="83170" y="1497019"/>
                </a:cubicBezTo>
                <a:cubicBezTo>
                  <a:pt x="83032" y="1497156"/>
                  <a:pt x="79654" y="1495640"/>
                  <a:pt x="79550" y="1494675"/>
                </a:cubicBezTo>
                <a:cubicBezTo>
                  <a:pt x="79102" y="1490780"/>
                  <a:pt x="79274" y="1486815"/>
                  <a:pt x="79447" y="1482886"/>
                </a:cubicBezTo>
                <a:cubicBezTo>
                  <a:pt x="79481" y="1482162"/>
                  <a:pt x="80653" y="1480956"/>
                  <a:pt x="81411" y="1480886"/>
                </a:cubicBezTo>
                <a:close/>
                <a:moveTo>
                  <a:pt x="1901568" y="1461755"/>
                </a:moveTo>
                <a:cubicBezTo>
                  <a:pt x="1893536" y="1460997"/>
                  <a:pt x="1895088" y="1467753"/>
                  <a:pt x="1895743" y="1472028"/>
                </a:cubicBezTo>
                <a:cubicBezTo>
                  <a:pt x="1896156" y="1474820"/>
                  <a:pt x="1899465" y="1477198"/>
                  <a:pt x="1901464" y="1479784"/>
                </a:cubicBezTo>
                <a:cubicBezTo>
                  <a:pt x="1904050" y="1476647"/>
                  <a:pt x="1906601" y="1473510"/>
                  <a:pt x="1910565" y="1468649"/>
                </a:cubicBezTo>
                <a:cubicBezTo>
                  <a:pt x="1906566" y="1465478"/>
                  <a:pt x="1904222" y="1462031"/>
                  <a:pt x="1901568" y="1461755"/>
                </a:cubicBezTo>
                <a:close/>
                <a:moveTo>
                  <a:pt x="211263" y="1444072"/>
                </a:moveTo>
                <a:cubicBezTo>
                  <a:pt x="209987" y="1444761"/>
                  <a:pt x="208678" y="1445519"/>
                  <a:pt x="207333" y="1446244"/>
                </a:cubicBezTo>
                <a:cubicBezTo>
                  <a:pt x="208022" y="1446933"/>
                  <a:pt x="208850" y="1448277"/>
                  <a:pt x="209333" y="1448139"/>
                </a:cubicBezTo>
                <a:cubicBezTo>
                  <a:pt x="210780" y="1447829"/>
                  <a:pt x="212055" y="1446898"/>
                  <a:pt x="213434" y="1446244"/>
                </a:cubicBezTo>
                <a:cubicBezTo>
                  <a:pt x="212745" y="1445554"/>
                  <a:pt x="212055" y="1444899"/>
                  <a:pt x="211263" y="1444072"/>
                </a:cubicBezTo>
                <a:close/>
                <a:moveTo>
                  <a:pt x="283575" y="1409428"/>
                </a:moveTo>
                <a:lnTo>
                  <a:pt x="283009" y="1412311"/>
                </a:lnTo>
                <a:lnTo>
                  <a:pt x="280794" y="1410178"/>
                </a:lnTo>
                <a:lnTo>
                  <a:pt x="283548" y="1409429"/>
                </a:lnTo>
                <a:close/>
                <a:moveTo>
                  <a:pt x="91064" y="1376405"/>
                </a:moveTo>
                <a:cubicBezTo>
                  <a:pt x="94097" y="1378646"/>
                  <a:pt x="96476" y="1381817"/>
                  <a:pt x="98992" y="1384540"/>
                </a:cubicBezTo>
                <a:cubicBezTo>
                  <a:pt x="97303" y="1388746"/>
                  <a:pt x="96303" y="1391227"/>
                  <a:pt x="95338" y="1393709"/>
                </a:cubicBezTo>
                <a:cubicBezTo>
                  <a:pt x="92029" y="1388815"/>
                  <a:pt x="88754" y="1383954"/>
                  <a:pt x="85445" y="1379060"/>
                </a:cubicBezTo>
                <a:cubicBezTo>
                  <a:pt x="87375" y="1378094"/>
                  <a:pt x="90271" y="1375819"/>
                  <a:pt x="91064" y="1376405"/>
                </a:cubicBezTo>
                <a:close/>
                <a:moveTo>
                  <a:pt x="70415" y="1339694"/>
                </a:moveTo>
                <a:cubicBezTo>
                  <a:pt x="71484" y="1339798"/>
                  <a:pt x="72449" y="1341280"/>
                  <a:pt x="73897" y="1342487"/>
                </a:cubicBezTo>
                <a:cubicBezTo>
                  <a:pt x="70140" y="1345520"/>
                  <a:pt x="66727" y="1348278"/>
                  <a:pt x="63349" y="1351001"/>
                </a:cubicBezTo>
                <a:cubicBezTo>
                  <a:pt x="62590" y="1349415"/>
                  <a:pt x="61315" y="1347864"/>
                  <a:pt x="61177" y="1346244"/>
                </a:cubicBezTo>
                <a:cubicBezTo>
                  <a:pt x="60591" y="1339177"/>
                  <a:pt x="65589" y="1339212"/>
                  <a:pt x="70415" y="1339694"/>
                </a:cubicBezTo>
                <a:close/>
                <a:moveTo>
                  <a:pt x="179894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2" y="1343038"/>
                  <a:pt x="179171" y="1344348"/>
                  <a:pt x="179894" y="1345692"/>
                </a:cubicBezTo>
                <a:cubicBezTo>
                  <a:pt x="180584" y="1345003"/>
                  <a:pt x="181928" y="1344176"/>
                  <a:pt x="181790" y="1343693"/>
                </a:cubicBezTo>
                <a:cubicBezTo>
                  <a:pt x="181480" y="1342245"/>
                  <a:pt x="180549" y="1340970"/>
                  <a:pt x="179894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1" y="1339591"/>
                </a:cubicBezTo>
                <a:cubicBezTo>
                  <a:pt x="19640" y="1339591"/>
                  <a:pt x="23604" y="1339488"/>
                  <a:pt x="27534" y="1339695"/>
                </a:cubicBezTo>
                <a:cubicBezTo>
                  <a:pt x="28258" y="1339729"/>
                  <a:pt x="29636" y="1341211"/>
                  <a:pt x="29499" y="1341660"/>
                </a:cubicBezTo>
                <a:cubicBezTo>
                  <a:pt x="29051" y="1343107"/>
                  <a:pt x="28326" y="1345141"/>
                  <a:pt x="27189" y="1345555"/>
                </a:cubicBezTo>
                <a:cubicBezTo>
                  <a:pt x="21191" y="1347865"/>
                  <a:pt x="15159" y="1350450"/>
                  <a:pt x="8885" y="1351450"/>
                </a:cubicBezTo>
                <a:cubicBezTo>
                  <a:pt x="6265" y="1351863"/>
                  <a:pt x="1440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1" y="1334731"/>
                </a:lnTo>
                <a:lnTo>
                  <a:pt x="109744" y="1334864"/>
                </a:lnTo>
                <a:lnTo>
                  <a:pt x="109746" y="1334731"/>
                </a:lnTo>
                <a:lnTo>
                  <a:pt x="109681" y="1334721"/>
                </a:lnTo>
                <a:lnTo>
                  <a:pt x="110057" y="1330387"/>
                </a:lnTo>
                <a:close/>
                <a:moveTo>
                  <a:pt x="27534" y="1321321"/>
                </a:moveTo>
                <a:cubicBezTo>
                  <a:pt x="28223" y="1322666"/>
                  <a:pt x="29119" y="1323975"/>
                  <a:pt x="29429" y="1325423"/>
                </a:cubicBezTo>
                <a:cubicBezTo>
                  <a:pt x="29533" y="1325940"/>
                  <a:pt x="28188" y="1326733"/>
                  <a:pt x="27534" y="1327422"/>
                </a:cubicBezTo>
                <a:cubicBezTo>
                  <a:pt x="26844" y="1326078"/>
                  <a:pt x="25948" y="1324768"/>
                  <a:pt x="25638" y="1323321"/>
                </a:cubicBezTo>
                <a:cubicBezTo>
                  <a:pt x="25534" y="1322804"/>
                  <a:pt x="26844" y="1321976"/>
                  <a:pt x="27534" y="1321321"/>
                </a:cubicBezTo>
                <a:close/>
                <a:moveTo>
                  <a:pt x="152445" y="1315258"/>
                </a:moveTo>
                <a:lnTo>
                  <a:pt x="152455" y="1315275"/>
                </a:lnTo>
                <a:lnTo>
                  <a:pt x="152455" y="1317943"/>
                </a:lnTo>
                <a:cubicBezTo>
                  <a:pt x="151249" y="1318873"/>
                  <a:pt x="150042" y="1319804"/>
                  <a:pt x="148836" y="1320769"/>
                </a:cubicBezTo>
                <a:cubicBezTo>
                  <a:pt x="148457" y="1319494"/>
                  <a:pt x="147457" y="1317357"/>
                  <a:pt x="147836" y="1317081"/>
                </a:cubicBezTo>
                <a:close/>
                <a:moveTo>
                  <a:pt x="94580" y="1315220"/>
                </a:moveTo>
                <a:cubicBezTo>
                  <a:pt x="95269" y="1316565"/>
                  <a:pt x="96165" y="1317874"/>
                  <a:pt x="96476" y="1319322"/>
                </a:cubicBezTo>
                <a:cubicBezTo>
                  <a:pt x="96579" y="1319839"/>
                  <a:pt x="95235" y="1320632"/>
                  <a:pt x="94580" y="1321321"/>
                </a:cubicBezTo>
                <a:cubicBezTo>
                  <a:pt x="93856" y="1319977"/>
                  <a:pt x="93097" y="1318667"/>
                  <a:pt x="92408" y="1317392"/>
                </a:cubicBezTo>
                <a:cubicBezTo>
                  <a:pt x="93235" y="1316565"/>
                  <a:pt x="93890" y="1315910"/>
                  <a:pt x="94580" y="1315220"/>
                </a:cubicBezTo>
                <a:close/>
                <a:moveTo>
                  <a:pt x="162349" y="1279818"/>
                </a:moveTo>
                <a:cubicBezTo>
                  <a:pt x="167760" y="1285058"/>
                  <a:pt x="163314" y="1300949"/>
                  <a:pt x="156420" y="1301949"/>
                </a:cubicBezTo>
                <a:cubicBezTo>
                  <a:pt x="155248" y="1302121"/>
                  <a:pt x="152732" y="1300604"/>
                  <a:pt x="152628" y="1299674"/>
                </a:cubicBezTo>
                <a:cubicBezTo>
                  <a:pt x="152215" y="1295744"/>
                  <a:pt x="152456" y="1291745"/>
                  <a:pt x="152456" y="1285610"/>
                </a:cubicBezTo>
                <a:cubicBezTo>
                  <a:pt x="152697" y="1284955"/>
                  <a:pt x="152835" y="1281370"/>
                  <a:pt x="154662" y="1279991"/>
                </a:cubicBezTo>
                <a:cubicBezTo>
                  <a:pt x="156386" y="1278681"/>
                  <a:pt x="160970" y="1278474"/>
                  <a:pt x="162349" y="1279818"/>
                </a:cubicBezTo>
                <a:close/>
                <a:moveTo>
                  <a:pt x="111815" y="1279784"/>
                </a:moveTo>
                <a:cubicBezTo>
                  <a:pt x="113263" y="1280094"/>
                  <a:pt x="114538" y="1281025"/>
                  <a:pt x="115917" y="1281680"/>
                </a:cubicBezTo>
                <a:cubicBezTo>
                  <a:pt x="115228" y="1282369"/>
                  <a:pt x="114538" y="1283059"/>
                  <a:pt x="113746" y="1283852"/>
                </a:cubicBezTo>
                <a:cubicBezTo>
                  <a:pt x="112470" y="1283162"/>
                  <a:pt x="111160" y="1282404"/>
                  <a:pt x="109816" y="1281680"/>
                </a:cubicBezTo>
                <a:cubicBezTo>
                  <a:pt x="110505" y="1280991"/>
                  <a:pt x="111333" y="1279646"/>
                  <a:pt x="111815" y="1279784"/>
                </a:cubicBezTo>
                <a:close/>
                <a:moveTo>
                  <a:pt x="95131" y="1271718"/>
                </a:moveTo>
                <a:cubicBezTo>
                  <a:pt x="96096" y="1274958"/>
                  <a:pt x="97371" y="1277509"/>
                  <a:pt x="97440" y="1280129"/>
                </a:cubicBezTo>
                <a:cubicBezTo>
                  <a:pt x="97474" y="1281646"/>
                  <a:pt x="95613" y="1283197"/>
                  <a:pt x="94579" y="1284748"/>
                </a:cubicBezTo>
                <a:cubicBezTo>
                  <a:pt x="93580" y="1282232"/>
                  <a:pt x="92028" y="1279750"/>
                  <a:pt x="91752" y="1277165"/>
                </a:cubicBezTo>
                <a:cubicBezTo>
                  <a:pt x="91580" y="1275751"/>
                  <a:pt x="93545" y="1274097"/>
                  <a:pt x="95131" y="1271718"/>
                </a:cubicBezTo>
                <a:close/>
                <a:moveTo>
                  <a:pt x="203231" y="1267616"/>
                </a:moveTo>
                <a:cubicBezTo>
                  <a:pt x="202714" y="1267513"/>
                  <a:pt x="201921" y="1268857"/>
                  <a:pt x="201232" y="1269512"/>
                </a:cubicBezTo>
                <a:cubicBezTo>
                  <a:pt x="202542" y="1270236"/>
                  <a:pt x="203886" y="1270960"/>
                  <a:pt x="205161" y="1271684"/>
                </a:cubicBezTo>
                <a:cubicBezTo>
                  <a:pt x="205989" y="1270857"/>
                  <a:pt x="206644" y="1270202"/>
                  <a:pt x="207333" y="1269512"/>
                </a:cubicBezTo>
                <a:cubicBezTo>
                  <a:pt x="205989" y="1268823"/>
                  <a:pt x="204679" y="1267926"/>
                  <a:pt x="203231" y="1267616"/>
                </a:cubicBezTo>
                <a:close/>
                <a:moveTo>
                  <a:pt x="90787" y="1259895"/>
                </a:moveTo>
                <a:cubicBezTo>
                  <a:pt x="92821" y="1260930"/>
                  <a:pt x="95234" y="1262171"/>
                  <a:pt x="97647" y="1263412"/>
                </a:cubicBezTo>
                <a:cubicBezTo>
                  <a:pt x="96096" y="1264411"/>
                  <a:pt x="94476" y="1266410"/>
                  <a:pt x="93063" y="1266238"/>
                </a:cubicBezTo>
                <a:cubicBezTo>
                  <a:pt x="90477" y="1265962"/>
                  <a:pt x="87995" y="1264411"/>
                  <a:pt x="85479" y="1263412"/>
                </a:cubicBezTo>
                <a:cubicBezTo>
                  <a:pt x="86961" y="1262412"/>
                  <a:pt x="88512" y="1261378"/>
                  <a:pt x="90787" y="1259895"/>
                </a:cubicBezTo>
                <a:close/>
                <a:moveTo>
                  <a:pt x="107643" y="1249071"/>
                </a:moveTo>
                <a:cubicBezTo>
                  <a:pt x="108471" y="1249899"/>
                  <a:pt x="109126" y="1250554"/>
                  <a:pt x="109815" y="1251243"/>
                </a:cubicBezTo>
                <a:cubicBezTo>
                  <a:pt x="108471" y="1251932"/>
                  <a:pt x="107161" y="1252828"/>
                  <a:pt x="105713" y="1253138"/>
                </a:cubicBezTo>
                <a:cubicBezTo>
                  <a:pt x="105196" y="1253242"/>
                  <a:pt x="104403" y="1251898"/>
                  <a:pt x="103714" y="1251243"/>
                </a:cubicBezTo>
                <a:cubicBezTo>
                  <a:pt x="105024" y="1250484"/>
                  <a:pt x="106368" y="1249761"/>
                  <a:pt x="107643" y="1249071"/>
                </a:cubicBezTo>
                <a:close/>
                <a:moveTo>
                  <a:pt x="100681" y="1235972"/>
                </a:moveTo>
                <a:cubicBezTo>
                  <a:pt x="101370" y="1236662"/>
                  <a:pt x="102714" y="1237489"/>
                  <a:pt x="102577" y="1237972"/>
                </a:cubicBezTo>
                <a:cubicBezTo>
                  <a:pt x="102266" y="1239419"/>
                  <a:pt x="101335" y="1240694"/>
                  <a:pt x="100681" y="1242073"/>
                </a:cubicBezTo>
                <a:cubicBezTo>
                  <a:pt x="99991" y="1241419"/>
                  <a:pt x="99302" y="1240729"/>
                  <a:pt x="98509" y="1239902"/>
                </a:cubicBezTo>
                <a:cubicBezTo>
                  <a:pt x="99198" y="1238626"/>
                  <a:pt x="99957" y="1237317"/>
                  <a:pt x="100681" y="1235972"/>
                </a:cubicBezTo>
                <a:close/>
                <a:moveTo>
                  <a:pt x="126086" y="1231008"/>
                </a:moveTo>
                <a:cubicBezTo>
                  <a:pt x="128982" y="1233490"/>
                  <a:pt x="131877" y="1235972"/>
                  <a:pt x="134738" y="1238488"/>
                </a:cubicBezTo>
                <a:cubicBezTo>
                  <a:pt x="131257" y="1241970"/>
                  <a:pt x="128499" y="1244728"/>
                  <a:pt x="125741" y="1247486"/>
                </a:cubicBezTo>
                <a:cubicBezTo>
                  <a:pt x="124500" y="1244590"/>
                  <a:pt x="122260" y="1241694"/>
                  <a:pt x="122260" y="1238799"/>
                </a:cubicBezTo>
                <a:cubicBezTo>
                  <a:pt x="122260" y="1236179"/>
                  <a:pt x="124707" y="1233594"/>
                  <a:pt x="126086" y="1231008"/>
                </a:cubicBezTo>
                <a:close/>
                <a:moveTo>
                  <a:pt x="168209" y="1212118"/>
                </a:moveTo>
                <a:cubicBezTo>
                  <a:pt x="168898" y="1212808"/>
                  <a:pt x="170208" y="1213807"/>
                  <a:pt x="170105" y="1214049"/>
                </a:cubicBezTo>
                <a:cubicBezTo>
                  <a:pt x="169380" y="1215359"/>
                  <a:pt x="168346" y="1216530"/>
                  <a:pt x="167381" y="1217702"/>
                </a:cubicBezTo>
                <a:cubicBezTo>
                  <a:pt x="166485" y="1216806"/>
                  <a:pt x="165554" y="1215875"/>
                  <a:pt x="164658" y="1214979"/>
                </a:cubicBezTo>
                <a:cubicBezTo>
                  <a:pt x="165830" y="1214014"/>
                  <a:pt x="167036" y="1213049"/>
                  <a:pt x="168209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7" y="1211085"/>
                  <a:pt x="123569" y="1215773"/>
                </a:cubicBezTo>
                <a:cubicBezTo>
                  <a:pt x="120708" y="1218497"/>
                  <a:pt x="117985" y="1223253"/>
                  <a:pt x="115089" y="1223391"/>
                </a:cubicBezTo>
                <a:cubicBezTo>
                  <a:pt x="107506" y="1223667"/>
                  <a:pt x="109574" y="1216773"/>
                  <a:pt x="110160" y="1212705"/>
                </a:cubicBezTo>
                <a:cubicBezTo>
                  <a:pt x="110539" y="1210085"/>
                  <a:pt x="113642" y="1206535"/>
                  <a:pt x="116227" y="1205742"/>
                </a:cubicBezTo>
                <a:close/>
                <a:moveTo>
                  <a:pt x="199991" y="1205741"/>
                </a:moveTo>
                <a:cubicBezTo>
                  <a:pt x="197750" y="1207120"/>
                  <a:pt x="195303" y="1208017"/>
                  <a:pt x="195337" y="1208740"/>
                </a:cubicBezTo>
                <a:cubicBezTo>
                  <a:pt x="195510" y="1211429"/>
                  <a:pt x="196509" y="1214049"/>
                  <a:pt x="197199" y="1216703"/>
                </a:cubicBezTo>
                <a:cubicBezTo>
                  <a:pt x="198543" y="1215945"/>
                  <a:pt x="200956" y="1215255"/>
                  <a:pt x="201025" y="1214394"/>
                </a:cubicBezTo>
                <a:cubicBezTo>
                  <a:pt x="201197" y="1211774"/>
                  <a:pt x="200439" y="1209051"/>
                  <a:pt x="199991" y="1205741"/>
                </a:cubicBezTo>
                <a:close/>
                <a:moveTo>
                  <a:pt x="136772" y="1187955"/>
                </a:moveTo>
                <a:cubicBezTo>
                  <a:pt x="137840" y="1188885"/>
                  <a:pt x="140012" y="1189851"/>
                  <a:pt x="140115" y="1190988"/>
                </a:cubicBezTo>
                <a:cubicBezTo>
                  <a:pt x="140495" y="1195952"/>
                  <a:pt x="139702" y="1201054"/>
                  <a:pt x="140460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0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2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1" y="1187920"/>
                </a:cubicBezTo>
                <a:cubicBezTo>
                  <a:pt x="182170" y="1189092"/>
                  <a:pt x="180239" y="1193228"/>
                  <a:pt x="179102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6" y="1202949"/>
                  <a:pt x="151732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9" y="1169892"/>
                </a:moveTo>
                <a:cubicBezTo>
                  <a:pt x="200060" y="1173511"/>
                  <a:pt x="201025" y="1177131"/>
                  <a:pt x="202852" y="1184163"/>
                </a:cubicBezTo>
                <a:cubicBezTo>
                  <a:pt x="201749" y="1184577"/>
                  <a:pt x="199509" y="1185438"/>
                  <a:pt x="197233" y="1186300"/>
                </a:cubicBezTo>
                <a:cubicBezTo>
                  <a:pt x="196544" y="1182612"/>
                  <a:pt x="195303" y="1178958"/>
                  <a:pt x="195372" y="1175270"/>
                </a:cubicBezTo>
                <a:cubicBezTo>
                  <a:pt x="195406" y="1173443"/>
                  <a:pt x="197819" y="1171685"/>
                  <a:pt x="199129" y="1169892"/>
                </a:cubicBezTo>
                <a:close/>
                <a:moveTo>
                  <a:pt x="131636" y="1145556"/>
                </a:moveTo>
                <a:cubicBezTo>
                  <a:pt x="134601" y="1148417"/>
                  <a:pt x="137427" y="1151072"/>
                  <a:pt x="140219" y="1153761"/>
                </a:cubicBezTo>
                <a:cubicBezTo>
                  <a:pt x="137703" y="1154760"/>
                  <a:pt x="133842" y="1157277"/>
                  <a:pt x="132946" y="1156449"/>
                </a:cubicBezTo>
                <a:cubicBezTo>
                  <a:pt x="130636" y="1154346"/>
                  <a:pt x="129499" y="1150865"/>
                  <a:pt x="128292" y="1147762"/>
                </a:cubicBezTo>
                <a:cubicBezTo>
                  <a:pt x="128155" y="1147521"/>
                  <a:pt x="130671" y="1146176"/>
                  <a:pt x="131636" y="1145556"/>
                </a:cubicBezTo>
                <a:close/>
                <a:moveTo>
                  <a:pt x="244648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1" y="1126286"/>
                  <a:pt x="226671" y="1127044"/>
                  <a:pt x="222983" y="1125941"/>
                </a:cubicBezTo>
                <a:cubicBezTo>
                  <a:pt x="221260" y="1125424"/>
                  <a:pt x="220087" y="1121391"/>
                  <a:pt x="219743" y="1118806"/>
                </a:cubicBezTo>
                <a:cubicBezTo>
                  <a:pt x="219536" y="1117393"/>
                  <a:pt x="221398" y="1114497"/>
                  <a:pt x="222604" y="1114291"/>
                </a:cubicBezTo>
                <a:cubicBezTo>
                  <a:pt x="226534" y="1113704"/>
                  <a:pt x="230774" y="1113360"/>
                  <a:pt x="234565" y="1114256"/>
                </a:cubicBezTo>
                <a:cubicBezTo>
                  <a:pt x="237340" y="1114911"/>
                  <a:pt x="241416" y="1113541"/>
                  <a:pt x="244648" y="1113597"/>
                </a:cubicBezTo>
                <a:close/>
                <a:moveTo>
                  <a:pt x="253902" y="1096710"/>
                </a:moveTo>
                <a:cubicBezTo>
                  <a:pt x="254730" y="1097537"/>
                  <a:pt x="255385" y="1098192"/>
                  <a:pt x="256074" y="1098882"/>
                </a:cubicBezTo>
                <a:cubicBezTo>
                  <a:pt x="254730" y="1099571"/>
                  <a:pt x="253420" y="1100467"/>
                  <a:pt x="251972" y="1100777"/>
                </a:cubicBezTo>
                <a:cubicBezTo>
                  <a:pt x="251455" y="1100881"/>
                  <a:pt x="250662" y="1099537"/>
                  <a:pt x="249973" y="1098882"/>
                </a:cubicBezTo>
                <a:cubicBezTo>
                  <a:pt x="251317" y="1098123"/>
                  <a:pt x="252627" y="1097400"/>
                  <a:pt x="253902" y="1096710"/>
                </a:cubicBezTo>
                <a:close/>
                <a:moveTo>
                  <a:pt x="222569" y="1083611"/>
                </a:moveTo>
                <a:cubicBezTo>
                  <a:pt x="223293" y="1084956"/>
                  <a:pt x="224017" y="1086265"/>
                  <a:pt x="224741" y="1087540"/>
                </a:cubicBezTo>
                <a:cubicBezTo>
                  <a:pt x="223914" y="1088368"/>
                  <a:pt x="223259" y="1089023"/>
                  <a:pt x="222569" y="1089712"/>
                </a:cubicBezTo>
                <a:cubicBezTo>
                  <a:pt x="221880" y="1088368"/>
                  <a:pt x="220984" y="1087058"/>
                  <a:pt x="220674" y="1085610"/>
                </a:cubicBezTo>
                <a:cubicBezTo>
                  <a:pt x="220570" y="1085093"/>
                  <a:pt x="221915" y="1084301"/>
                  <a:pt x="222569" y="1083611"/>
                </a:cubicBezTo>
                <a:close/>
                <a:moveTo>
                  <a:pt x="93511" y="1066480"/>
                </a:moveTo>
                <a:cubicBezTo>
                  <a:pt x="94959" y="1066790"/>
                  <a:pt x="96234" y="1067721"/>
                  <a:pt x="97613" y="1068376"/>
                </a:cubicBezTo>
                <a:cubicBezTo>
                  <a:pt x="96958" y="1069065"/>
                  <a:pt x="96269" y="1069755"/>
                  <a:pt x="95441" y="1070547"/>
                </a:cubicBezTo>
                <a:cubicBezTo>
                  <a:pt x="94166" y="1069858"/>
                  <a:pt x="92856" y="1069100"/>
                  <a:pt x="91512" y="1068376"/>
                </a:cubicBezTo>
                <a:cubicBezTo>
                  <a:pt x="92201" y="1067686"/>
                  <a:pt x="93029" y="1066342"/>
                  <a:pt x="93511" y="1066480"/>
                </a:cubicBezTo>
                <a:close/>
                <a:moveTo>
                  <a:pt x="161626" y="1059241"/>
                </a:moveTo>
                <a:cubicBezTo>
                  <a:pt x="162315" y="1060586"/>
                  <a:pt x="163211" y="1061895"/>
                  <a:pt x="163522" y="1063343"/>
                </a:cubicBezTo>
                <a:cubicBezTo>
                  <a:pt x="163625" y="1063860"/>
                  <a:pt x="162281" y="1064653"/>
                  <a:pt x="161626" y="1065342"/>
                </a:cubicBezTo>
                <a:cubicBezTo>
                  <a:pt x="160936" y="1063998"/>
                  <a:pt x="160040" y="1062688"/>
                  <a:pt x="159730" y="1061240"/>
                </a:cubicBezTo>
                <a:cubicBezTo>
                  <a:pt x="159592" y="1060758"/>
                  <a:pt x="160936" y="1059931"/>
                  <a:pt x="161626" y="1059241"/>
                </a:cubicBezTo>
                <a:close/>
                <a:moveTo>
                  <a:pt x="38530" y="981268"/>
                </a:moveTo>
                <a:cubicBezTo>
                  <a:pt x="40598" y="982543"/>
                  <a:pt x="42874" y="983578"/>
                  <a:pt x="44666" y="985129"/>
                </a:cubicBezTo>
                <a:cubicBezTo>
                  <a:pt x="46217" y="986439"/>
                  <a:pt x="47217" y="988404"/>
                  <a:pt x="52215" y="995194"/>
                </a:cubicBezTo>
                <a:cubicBezTo>
                  <a:pt x="43011" y="991644"/>
                  <a:pt x="39289" y="991092"/>
                  <a:pt x="37013" y="988955"/>
                </a:cubicBezTo>
                <a:cubicBezTo>
                  <a:pt x="36014" y="988024"/>
                  <a:pt x="37944" y="983922"/>
                  <a:pt x="38530" y="981268"/>
                </a:cubicBezTo>
                <a:close/>
                <a:moveTo>
                  <a:pt x="208815" y="980234"/>
                </a:moveTo>
                <a:cubicBezTo>
                  <a:pt x="206230" y="980510"/>
                  <a:pt x="203748" y="982061"/>
                  <a:pt x="201232" y="983061"/>
                </a:cubicBezTo>
                <a:cubicBezTo>
                  <a:pt x="202783" y="984061"/>
                  <a:pt x="204334" y="985956"/>
                  <a:pt x="205851" y="985922"/>
                </a:cubicBezTo>
                <a:cubicBezTo>
                  <a:pt x="208470" y="985853"/>
                  <a:pt x="211022" y="984577"/>
                  <a:pt x="214262" y="983612"/>
                </a:cubicBezTo>
                <a:cubicBezTo>
                  <a:pt x="211883" y="982027"/>
                  <a:pt x="210229" y="980062"/>
                  <a:pt x="208815" y="980234"/>
                </a:cubicBezTo>
                <a:close/>
                <a:moveTo>
                  <a:pt x="100681" y="955657"/>
                </a:moveTo>
                <a:cubicBezTo>
                  <a:pt x="99991" y="957001"/>
                  <a:pt x="99095" y="958311"/>
                  <a:pt x="98785" y="959759"/>
                </a:cubicBezTo>
                <a:cubicBezTo>
                  <a:pt x="98681" y="960276"/>
                  <a:pt x="100026" y="961069"/>
                  <a:pt x="100681" y="961758"/>
                </a:cubicBezTo>
                <a:cubicBezTo>
                  <a:pt x="101405" y="960414"/>
                  <a:pt x="102128" y="959104"/>
                  <a:pt x="102852" y="957828"/>
                </a:cubicBezTo>
                <a:cubicBezTo>
                  <a:pt x="102025" y="957001"/>
                  <a:pt x="101370" y="956346"/>
                  <a:pt x="100681" y="955657"/>
                </a:cubicBezTo>
                <a:close/>
                <a:moveTo>
                  <a:pt x="196888" y="923944"/>
                </a:moveTo>
                <a:lnTo>
                  <a:pt x="195388" y="931043"/>
                </a:lnTo>
                <a:lnTo>
                  <a:pt x="195061" y="931286"/>
                </a:lnTo>
                <a:cubicBezTo>
                  <a:pt x="195061" y="929390"/>
                  <a:pt x="194717" y="927425"/>
                  <a:pt x="195131" y="925633"/>
                </a:cubicBezTo>
                <a:cubicBezTo>
                  <a:pt x="195647" y="923392"/>
                  <a:pt x="196785" y="921358"/>
                  <a:pt x="196888" y="923944"/>
                </a:cubicBezTo>
                <a:close/>
                <a:moveTo>
                  <a:pt x="38841" y="871203"/>
                </a:moveTo>
                <a:cubicBezTo>
                  <a:pt x="40116" y="871893"/>
                  <a:pt x="41426" y="872651"/>
                  <a:pt x="42770" y="873375"/>
                </a:cubicBezTo>
                <a:cubicBezTo>
                  <a:pt x="42081" y="874064"/>
                  <a:pt x="41253" y="875409"/>
                  <a:pt x="40771" y="875271"/>
                </a:cubicBezTo>
                <a:cubicBezTo>
                  <a:pt x="39323" y="874960"/>
                  <a:pt x="38048" y="874030"/>
                  <a:pt x="36669" y="873375"/>
                </a:cubicBezTo>
                <a:cubicBezTo>
                  <a:pt x="37358" y="872685"/>
                  <a:pt x="38048" y="872030"/>
                  <a:pt x="38841" y="871203"/>
                </a:cubicBezTo>
                <a:close/>
                <a:moveTo>
                  <a:pt x="57282" y="854450"/>
                </a:moveTo>
                <a:cubicBezTo>
                  <a:pt x="59454" y="855415"/>
                  <a:pt x="61591" y="856346"/>
                  <a:pt x="63762" y="857277"/>
                </a:cubicBezTo>
                <a:cubicBezTo>
                  <a:pt x="64900" y="861034"/>
                  <a:pt x="66623" y="864757"/>
                  <a:pt x="66933" y="868583"/>
                </a:cubicBezTo>
                <a:cubicBezTo>
                  <a:pt x="67140" y="871030"/>
                  <a:pt x="65245" y="873685"/>
                  <a:pt x="64279" y="876235"/>
                </a:cubicBezTo>
                <a:cubicBezTo>
                  <a:pt x="61177" y="871719"/>
                  <a:pt x="57489" y="867480"/>
                  <a:pt x="55248" y="862585"/>
                </a:cubicBezTo>
                <a:cubicBezTo>
                  <a:pt x="54352" y="860620"/>
                  <a:pt x="56523" y="857208"/>
                  <a:pt x="57282" y="854450"/>
                </a:cubicBezTo>
                <a:close/>
                <a:moveTo>
                  <a:pt x="197129" y="804433"/>
                </a:moveTo>
                <a:cubicBezTo>
                  <a:pt x="198577" y="804743"/>
                  <a:pt x="199852" y="805674"/>
                  <a:pt x="201231" y="806329"/>
                </a:cubicBezTo>
                <a:cubicBezTo>
                  <a:pt x="200542" y="807018"/>
                  <a:pt x="199887" y="807673"/>
                  <a:pt x="199060" y="808500"/>
                </a:cubicBezTo>
                <a:cubicBezTo>
                  <a:pt x="197784" y="807811"/>
                  <a:pt x="196474" y="807053"/>
                  <a:pt x="195130" y="806329"/>
                </a:cubicBezTo>
                <a:cubicBezTo>
                  <a:pt x="195819" y="805639"/>
                  <a:pt x="196647" y="804295"/>
                  <a:pt x="197129" y="804433"/>
                </a:cubicBezTo>
                <a:close/>
                <a:moveTo>
                  <a:pt x="77241" y="798160"/>
                </a:moveTo>
                <a:cubicBezTo>
                  <a:pt x="77965" y="799849"/>
                  <a:pt x="78654" y="801504"/>
                  <a:pt x="80309" y="805468"/>
                </a:cubicBezTo>
                <a:cubicBezTo>
                  <a:pt x="77620" y="806743"/>
                  <a:pt x="74932" y="808501"/>
                  <a:pt x="72002" y="809156"/>
                </a:cubicBezTo>
                <a:cubicBezTo>
                  <a:pt x="70726" y="809432"/>
                  <a:pt x="68933" y="807467"/>
                  <a:pt x="67348" y="806536"/>
                </a:cubicBezTo>
                <a:cubicBezTo>
                  <a:pt x="70657" y="803744"/>
                  <a:pt x="73932" y="800952"/>
                  <a:pt x="77241" y="798160"/>
                </a:cubicBezTo>
                <a:close/>
                <a:moveTo>
                  <a:pt x="245492" y="766895"/>
                </a:moveTo>
                <a:cubicBezTo>
                  <a:pt x="240701" y="770618"/>
                  <a:pt x="236185" y="774685"/>
                  <a:pt x="231738" y="778822"/>
                </a:cubicBezTo>
                <a:cubicBezTo>
                  <a:pt x="231256" y="779270"/>
                  <a:pt x="231256" y="781062"/>
                  <a:pt x="231773" y="781580"/>
                </a:cubicBezTo>
                <a:cubicBezTo>
                  <a:pt x="232807" y="782648"/>
                  <a:pt x="235185" y="784234"/>
                  <a:pt x="235496" y="783958"/>
                </a:cubicBezTo>
                <a:cubicBezTo>
                  <a:pt x="240494" y="779443"/>
                  <a:pt x="245251" y="774617"/>
                  <a:pt x="250111" y="769825"/>
                </a:cubicBezTo>
                <a:cubicBezTo>
                  <a:pt x="248422" y="768722"/>
                  <a:pt x="245975" y="766516"/>
                  <a:pt x="245492" y="766895"/>
                </a:cubicBezTo>
                <a:close/>
                <a:moveTo>
                  <a:pt x="97647" y="766723"/>
                </a:moveTo>
                <a:cubicBezTo>
                  <a:pt x="97613" y="768619"/>
                  <a:pt x="97613" y="770515"/>
                  <a:pt x="97613" y="775100"/>
                </a:cubicBezTo>
                <a:cubicBezTo>
                  <a:pt x="96165" y="775927"/>
                  <a:pt x="93683" y="777926"/>
                  <a:pt x="90891" y="778616"/>
                </a:cubicBezTo>
                <a:cubicBezTo>
                  <a:pt x="89892" y="778857"/>
                  <a:pt x="88099" y="776030"/>
                  <a:pt x="86686" y="774617"/>
                </a:cubicBezTo>
                <a:cubicBezTo>
                  <a:pt x="90340" y="771997"/>
                  <a:pt x="93993" y="769343"/>
                  <a:pt x="97647" y="766723"/>
                </a:cubicBezTo>
                <a:close/>
                <a:moveTo>
                  <a:pt x="192098" y="760621"/>
                </a:moveTo>
                <a:cubicBezTo>
                  <a:pt x="192787" y="761966"/>
                  <a:pt x="193683" y="763275"/>
                  <a:pt x="193994" y="764723"/>
                </a:cubicBezTo>
                <a:cubicBezTo>
                  <a:pt x="194097" y="765240"/>
                  <a:pt x="192753" y="766033"/>
                  <a:pt x="192098" y="766722"/>
                </a:cubicBezTo>
                <a:cubicBezTo>
                  <a:pt x="191408" y="765378"/>
                  <a:pt x="190512" y="764068"/>
                  <a:pt x="190202" y="762621"/>
                </a:cubicBezTo>
                <a:cubicBezTo>
                  <a:pt x="190064" y="762138"/>
                  <a:pt x="191408" y="761311"/>
                  <a:pt x="192098" y="760621"/>
                </a:cubicBezTo>
                <a:close/>
                <a:moveTo>
                  <a:pt x="167381" y="754520"/>
                </a:moveTo>
                <a:cubicBezTo>
                  <a:pt x="168346" y="755727"/>
                  <a:pt x="169312" y="756899"/>
                  <a:pt x="170242" y="758071"/>
                </a:cubicBezTo>
                <a:cubicBezTo>
                  <a:pt x="169553" y="758760"/>
                  <a:pt x="168553" y="760070"/>
                  <a:pt x="168312" y="759967"/>
                </a:cubicBezTo>
                <a:cubicBezTo>
                  <a:pt x="167002" y="759243"/>
                  <a:pt x="165830" y="758209"/>
                  <a:pt x="164658" y="757243"/>
                </a:cubicBezTo>
                <a:cubicBezTo>
                  <a:pt x="165554" y="756347"/>
                  <a:pt x="166485" y="755416"/>
                  <a:pt x="167381" y="754520"/>
                </a:cubicBezTo>
                <a:close/>
                <a:moveTo>
                  <a:pt x="103749" y="751590"/>
                </a:moveTo>
                <a:cubicBezTo>
                  <a:pt x="106920" y="755865"/>
                  <a:pt x="109333" y="757691"/>
                  <a:pt x="109609" y="759794"/>
                </a:cubicBezTo>
                <a:cubicBezTo>
                  <a:pt x="110574" y="766826"/>
                  <a:pt x="105507" y="767447"/>
                  <a:pt x="100543" y="766482"/>
                </a:cubicBezTo>
                <a:cubicBezTo>
                  <a:pt x="99233" y="766240"/>
                  <a:pt x="97406" y="762552"/>
                  <a:pt x="97854" y="761035"/>
                </a:cubicBezTo>
                <a:cubicBezTo>
                  <a:pt x="98681" y="758174"/>
                  <a:pt x="100991" y="755796"/>
                  <a:pt x="103749" y="751590"/>
                </a:cubicBezTo>
                <a:close/>
                <a:moveTo>
                  <a:pt x="179584" y="742352"/>
                </a:moveTo>
                <a:cubicBezTo>
                  <a:pt x="180515" y="743524"/>
                  <a:pt x="181480" y="744696"/>
                  <a:pt x="182445" y="745903"/>
                </a:cubicBezTo>
                <a:cubicBezTo>
                  <a:pt x="181756" y="746592"/>
                  <a:pt x="180756" y="747902"/>
                  <a:pt x="180515" y="747798"/>
                </a:cubicBezTo>
                <a:cubicBezTo>
                  <a:pt x="179205" y="747075"/>
                  <a:pt x="178033" y="746041"/>
                  <a:pt x="176861" y="745075"/>
                </a:cubicBezTo>
                <a:cubicBezTo>
                  <a:pt x="177757" y="744179"/>
                  <a:pt x="178688" y="743248"/>
                  <a:pt x="179584" y="742352"/>
                </a:cubicBezTo>
                <a:close/>
                <a:moveTo>
                  <a:pt x="131152" y="705778"/>
                </a:moveTo>
                <a:cubicBezTo>
                  <a:pt x="131876" y="707088"/>
                  <a:pt x="132600" y="708432"/>
                  <a:pt x="133324" y="709707"/>
                </a:cubicBezTo>
                <a:cubicBezTo>
                  <a:pt x="132497" y="710535"/>
                  <a:pt x="131842" y="711190"/>
                  <a:pt x="131152" y="711879"/>
                </a:cubicBezTo>
                <a:cubicBezTo>
                  <a:pt x="130463" y="710535"/>
                  <a:pt x="129567" y="709225"/>
                  <a:pt x="129257" y="707778"/>
                </a:cubicBezTo>
                <a:cubicBezTo>
                  <a:pt x="129153" y="707260"/>
                  <a:pt x="130498" y="706468"/>
                  <a:pt x="131152" y="705778"/>
                </a:cubicBezTo>
                <a:close/>
                <a:moveTo>
                  <a:pt x="246975" y="699712"/>
                </a:moveTo>
                <a:cubicBezTo>
                  <a:pt x="245940" y="701297"/>
                  <a:pt x="243665" y="703400"/>
                  <a:pt x="244079" y="704331"/>
                </a:cubicBezTo>
                <a:cubicBezTo>
                  <a:pt x="251973" y="721876"/>
                  <a:pt x="255902" y="740318"/>
                  <a:pt x="258246" y="759312"/>
                </a:cubicBezTo>
                <a:cubicBezTo>
                  <a:pt x="258522" y="761656"/>
                  <a:pt x="263624" y="763413"/>
                  <a:pt x="266485" y="765447"/>
                </a:cubicBezTo>
                <a:cubicBezTo>
                  <a:pt x="272931" y="754107"/>
                  <a:pt x="277205" y="772445"/>
                  <a:pt x="283169" y="766654"/>
                </a:cubicBezTo>
                <a:cubicBezTo>
                  <a:pt x="284479" y="765379"/>
                  <a:pt x="285961" y="763827"/>
                  <a:pt x="286443" y="762138"/>
                </a:cubicBezTo>
                <a:cubicBezTo>
                  <a:pt x="287788" y="757588"/>
                  <a:pt x="289615" y="752866"/>
                  <a:pt x="289442" y="748281"/>
                </a:cubicBezTo>
                <a:cubicBezTo>
                  <a:pt x="289201" y="741904"/>
                  <a:pt x="289063" y="735872"/>
                  <a:pt x="292579" y="730218"/>
                </a:cubicBezTo>
                <a:cubicBezTo>
                  <a:pt x="293027" y="729494"/>
                  <a:pt x="292545" y="728219"/>
                  <a:pt x="292648" y="727219"/>
                </a:cubicBezTo>
                <a:cubicBezTo>
                  <a:pt x="293268" y="721463"/>
                  <a:pt x="292165" y="717326"/>
                  <a:pt x="284961" y="717878"/>
                </a:cubicBezTo>
                <a:cubicBezTo>
                  <a:pt x="271414" y="718912"/>
                  <a:pt x="260418" y="713638"/>
                  <a:pt x="251249" y="703952"/>
                </a:cubicBezTo>
                <a:cubicBezTo>
                  <a:pt x="249870" y="702573"/>
                  <a:pt x="248422" y="701160"/>
                  <a:pt x="246975" y="699712"/>
                </a:cubicBezTo>
                <a:close/>
                <a:moveTo>
                  <a:pt x="144527" y="688956"/>
                </a:moveTo>
                <a:cubicBezTo>
                  <a:pt x="145492" y="690232"/>
                  <a:pt x="145802" y="691990"/>
                  <a:pt x="146354" y="693575"/>
                </a:cubicBezTo>
                <a:cubicBezTo>
                  <a:pt x="145458" y="693575"/>
                  <a:pt x="144562" y="693575"/>
                  <a:pt x="143665" y="693575"/>
                </a:cubicBezTo>
                <a:cubicBezTo>
                  <a:pt x="142735" y="692369"/>
                  <a:pt x="141804" y="691162"/>
                  <a:pt x="140839" y="689956"/>
                </a:cubicBezTo>
                <a:cubicBezTo>
                  <a:pt x="142114" y="689577"/>
                  <a:pt x="144251" y="688577"/>
                  <a:pt x="144527" y="688956"/>
                </a:cubicBezTo>
                <a:close/>
                <a:moveTo>
                  <a:pt x="179929" y="687509"/>
                </a:moveTo>
                <a:cubicBezTo>
                  <a:pt x="178929" y="690025"/>
                  <a:pt x="177378" y="692507"/>
                  <a:pt x="177102" y="695093"/>
                </a:cubicBezTo>
                <a:cubicBezTo>
                  <a:pt x="176964" y="696506"/>
                  <a:pt x="178929" y="698161"/>
                  <a:pt x="179929" y="699677"/>
                </a:cubicBezTo>
                <a:cubicBezTo>
                  <a:pt x="181135" y="697265"/>
                  <a:pt x="182376" y="694886"/>
                  <a:pt x="183445" y="692852"/>
                </a:cubicBezTo>
                <a:cubicBezTo>
                  <a:pt x="181963" y="690577"/>
                  <a:pt x="180929" y="689060"/>
                  <a:pt x="179929" y="687509"/>
                </a:cubicBezTo>
                <a:close/>
                <a:moveTo>
                  <a:pt x="266278" y="676444"/>
                </a:moveTo>
                <a:cubicBezTo>
                  <a:pt x="264830" y="676754"/>
                  <a:pt x="263555" y="677685"/>
                  <a:pt x="262176" y="678340"/>
                </a:cubicBezTo>
                <a:cubicBezTo>
                  <a:pt x="262865" y="679029"/>
                  <a:pt x="263693" y="680374"/>
                  <a:pt x="264175" y="680236"/>
                </a:cubicBezTo>
                <a:cubicBezTo>
                  <a:pt x="265623" y="679926"/>
                  <a:pt x="266898" y="679029"/>
                  <a:pt x="268277" y="678340"/>
                </a:cubicBezTo>
                <a:cubicBezTo>
                  <a:pt x="267588" y="677650"/>
                  <a:pt x="266761" y="676306"/>
                  <a:pt x="266278" y="676444"/>
                </a:cubicBezTo>
                <a:close/>
                <a:moveTo>
                  <a:pt x="237702" y="675479"/>
                </a:moveTo>
                <a:cubicBezTo>
                  <a:pt x="229670" y="675134"/>
                  <a:pt x="231807" y="681546"/>
                  <a:pt x="231876" y="685855"/>
                </a:cubicBezTo>
                <a:cubicBezTo>
                  <a:pt x="231911" y="688405"/>
                  <a:pt x="233669" y="690956"/>
                  <a:pt x="234668" y="693507"/>
                </a:cubicBezTo>
                <a:cubicBezTo>
                  <a:pt x="238219" y="689336"/>
                  <a:pt x="241804" y="685200"/>
                  <a:pt x="246423" y="679857"/>
                </a:cubicBezTo>
                <a:cubicBezTo>
                  <a:pt x="242149" y="677650"/>
                  <a:pt x="239977" y="675582"/>
                  <a:pt x="237702" y="675479"/>
                </a:cubicBezTo>
                <a:close/>
                <a:moveTo>
                  <a:pt x="282617" y="670102"/>
                </a:moveTo>
                <a:cubicBezTo>
                  <a:pt x="279859" y="672859"/>
                  <a:pt x="274965" y="675617"/>
                  <a:pt x="274965" y="678340"/>
                </a:cubicBezTo>
                <a:cubicBezTo>
                  <a:pt x="274965" y="681097"/>
                  <a:pt x="279859" y="683855"/>
                  <a:pt x="283582" y="687578"/>
                </a:cubicBezTo>
                <a:cubicBezTo>
                  <a:pt x="284685" y="685200"/>
                  <a:pt x="286616" y="683063"/>
                  <a:pt x="286340" y="681304"/>
                </a:cubicBezTo>
                <a:cubicBezTo>
                  <a:pt x="285685" y="677478"/>
                  <a:pt x="283927" y="673824"/>
                  <a:pt x="282617" y="670102"/>
                </a:cubicBezTo>
                <a:close/>
                <a:moveTo>
                  <a:pt x="155317" y="663310"/>
                </a:moveTo>
                <a:cubicBezTo>
                  <a:pt x="158109" y="666619"/>
                  <a:pt x="162279" y="669619"/>
                  <a:pt x="163107" y="673376"/>
                </a:cubicBezTo>
                <a:cubicBezTo>
                  <a:pt x="163555" y="675375"/>
                  <a:pt x="158178" y="678616"/>
                  <a:pt x="155420" y="681304"/>
                </a:cubicBezTo>
                <a:cubicBezTo>
                  <a:pt x="154110" y="677960"/>
                  <a:pt x="152800" y="674617"/>
                  <a:pt x="151456" y="671204"/>
                </a:cubicBezTo>
                <a:cubicBezTo>
                  <a:pt x="152973" y="668136"/>
                  <a:pt x="154144" y="665723"/>
                  <a:pt x="155317" y="663310"/>
                </a:cubicBezTo>
                <a:close/>
                <a:moveTo>
                  <a:pt x="185996" y="644800"/>
                </a:moveTo>
                <a:cubicBezTo>
                  <a:pt x="187340" y="648247"/>
                  <a:pt x="188684" y="651660"/>
                  <a:pt x="190063" y="655107"/>
                </a:cubicBezTo>
                <a:cubicBezTo>
                  <a:pt x="188478" y="658244"/>
                  <a:pt x="187237" y="660657"/>
                  <a:pt x="185996" y="663104"/>
                </a:cubicBezTo>
                <a:cubicBezTo>
                  <a:pt x="184996" y="659554"/>
                  <a:pt x="183341" y="656038"/>
                  <a:pt x="183169" y="652453"/>
                </a:cubicBezTo>
                <a:cubicBezTo>
                  <a:pt x="183065" y="649936"/>
                  <a:pt x="184996" y="647351"/>
                  <a:pt x="185996" y="644800"/>
                </a:cubicBezTo>
                <a:close/>
                <a:moveTo>
                  <a:pt x="179895" y="614362"/>
                </a:moveTo>
                <a:cubicBezTo>
                  <a:pt x="180584" y="615052"/>
                  <a:pt x="181239" y="615707"/>
                  <a:pt x="182066" y="616534"/>
                </a:cubicBezTo>
                <a:cubicBezTo>
                  <a:pt x="181377" y="617809"/>
                  <a:pt x="180618" y="619119"/>
                  <a:pt x="179895" y="620463"/>
                </a:cubicBezTo>
                <a:cubicBezTo>
                  <a:pt x="179205" y="619774"/>
                  <a:pt x="177861" y="618946"/>
                  <a:pt x="177999" y="618464"/>
                </a:cubicBezTo>
                <a:cubicBezTo>
                  <a:pt x="178309" y="617016"/>
                  <a:pt x="179240" y="615741"/>
                  <a:pt x="179895" y="614362"/>
                </a:cubicBezTo>
                <a:close/>
                <a:moveTo>
                  <a:pt x="297543" y="577789"/>
                </a:moveTo>
                <a:cubicBezTo>
                  <a:pt x="296509" y="579409"/>
                  <a:pt x="294371" y="581340"/>
                  <a:pt x="294682" y="582615"/>
                </a:cubicBezTo>
                <a:cubicBezTo>
                  <a:pt x="295612" y="586131"/>
                  <a:pt x="297578" y="589337"/>
                  <a:pt x="300232" y="595162"/>
                </a:cubicBezTo>
                <a:cubicBezTo>
                  <a:pt x="303437" y="587337"/>
                  <a:pt x="305195" y="584855"/>
                  <a:pt x="304644" y="584166"/>
                </a:cubicBezTo>
                <a:cubicBezTo>
                  <a:pt x="302714" y="581719"/>
                  <a:pt x="299990" y="579857"/>
                  <a:pt x="297543" y="577789"/>
                </a:cubicBezTo>
                <a:close/>
                <a:moveTo>
                  <a:pt x="167554" y="565793"/>
                </a:moveTo>
                <a:cubicBezTo>
                  <a:pt x="171173" y="569860"/>
                  <a:pt x="174793" y="573962"/>
                  <a:pt x="179446" y="579202"/>
                </a:cubicBezTo>
                <a:cubicBezTo>
                  <a:pt x="175206" y="581511"/>
                  <a:pt x="173035" y="583614"/>
                  <a:pt x="170794" y="583752"/>
                </a:cubicBezTo>
                <a:cubicBezTo>
                  <a:pt x="162831" y="584166"/>
                  <a:pt x="164727" y="577858"/>
                  <a:pt x="164830" y="573480"/>
                </a:cubicBezTo>
                <a:cubicBezTo>
                  <a:pt x="164899" y="570895"/>
                  <a:pt x="166588" y="568344"/>
                  <a:pt x="167554" y="565793"/>
                </a:cubicBezTo>
                <a:close/>
                <a:moveTo>
                  <a:pt x="201094" y="547592"/>
                </a:moveTo>
                <a:cubicBezTo>
                  <a:pt x="209333" y="552074"/>
                  <a:pt x="218640" y="555934"/>
                  <a:pt x="224672" y="562656"/>
                </a:cubicBezTo>
                <a:cubicBezTo>
                  <a:pt x="228291" y="566689"/>
                  <a:pt x="224121" y="576065"/>
                  <a:pt x="231153" y="581133"/>
                </a:cubicBezTo>
                <a:cubicBezTo>
                  <a:pt x="231808" y="581615"/>
                  <a:pt x="228119" y="589371"/>
                  <a:pt x="225396" y="592956"/>
                </a:cubicBezTo>
                <a:cubicBezTo>
                  <a:pt x="221673" y="597920"/>
                  <a:pt x="216951" y="597299"/>
                  <a:pt x="213159" y="592680"/>
                </a:cubicBezTo>
                <a:cubicBezTo>
                  <a:pt x="205334" y="583235"/>
                  <a:pt x="190512" y="577616"/>
                  <a:pt x="195131" y="562725"/>
                </a:cubicBezTo>
                <a:cubicBezTo>
                  <a:pt x="195131" y="558037"/>
                  <a:pt x="194338" y="554728"/>
                  <a:pt x="195372" y="552108"/>
                </a:cubicBezTo>
                <a:cubicBezTo>
                  <a:pt x="196165" y="550074"/>
                  <a:pt x="200164" y="547110"/>
                  <a:pt x="201094" y="547592"/>
                </a:cubicBezTo>
                <a:close/>
                <a:moveTo>
                  <a:pt x="1875129" y="475170"/>
                </a:moveTo>
                <a:cubicBezTo>
                  <a:pt x="1871820" y="477962"/>
                  <a:pt x="1868545" y="480754"/>
                  <a:pt x="1865236" y="483546"/>
                </a:cubicBezTo>
                <a:cubicBezTo>
                  <a:pt x="1866787" y="484477"/>
                  <a:pt x="1868580" y="486442"/>
                  <a:pt x="1869889" y="486166"/>
                </a:cubicBezTo>
                <a:cubicBezTo>
                  <a:pt x="1872785" y="485511"/>
                  <a:pt x="1875474" y="483753"/>
                  <a:pt x="1878162" y="482478"/>
                </a:cubicBezTo>
                <a:cubicBezTo>
                  <a:pt x="1876508" y="478513"/>
                  <a:pt x="1875818" y="476824"/>
                  <a:pt x="1875129" y="475170"/>
                </a:cubicBezTo>
                <a:close/>
                <a:moveTo>
                  <a:pt x="1882199" y="466590"/>
                </a:moveTo>
                <a:lnTo>
                  <a:pt x="1883264" y="468069"/>
                </a:lnTo>
                <a:lnTo>
                  <a:pt x="1879119" y="468069"/>
                </a:lnTo>
                <a:lnTo>
                  <a:pt x="1879103" y="468047"/>
                </a:lnTo>
                <a:close/>
                <a:moveTo>
                  <a:pt x="320121" y="449834"/>
                </a:moveTo>
                <a:cubicBezTo>
                  <a:pt x="317433" y="453246"/>
                  <a:pt x="314744" y="456659"/>
                  <a:pt x="312055" y="460071"/>
                </a:cubicBezTo>
                <a:cubicBezTo>
                  <a:pt x="313779" y="460726"/>
                  <a:pt x="315433" y="461382"/>
                  <a:pt x="319535" y="462898"/>
                </a:cubicBezTo>
                <a:cubicBezTo>
                  <a:pt x="320707" y="460175"/>
                  <a:pt x="322362" y="457417"/>
                  <a:pt x="322913" y="454418"/>
                </a:cubicBezTo>
                <a:cubicBezTo>
                  <a:pt x="323155" y="453109"/>
                  <a:pt x="321121" y="451385"/>
                  <a:pt x="320121" y="449834"/>
                </a:cubicBezTo>
                <a:close/>
                <a:moveTo>
                  <a:pt x="1864639" y="442900"/>
                </a:moveTo>
                <a:lnTo>
                  <a:pt x="1864891" y="443422"/>
                </a:lnTo>
                <a:lnTo>
                  <a:pt x="1864989" y="444818"/>
                </a:lnTo>
                <a:lnTo>
                  <a:pt x="1864984" y="444840"/>
                </a:lnTo>
                <a:close/>
                <a:moveTo>
                  <a:pt x="1732903" y="396094"/>
                </a:moveTo>
                <a:cubicBezTo>
                  <a:pt x="1732386" y="395991"/>
                  <a:pt x="1731593" y="397335"/>
                  <a:pt x="1730904" y="397990"/>
                </a:cubicBezTo>
                <a:cubicBezTo>
                  <a:pt x="1732248" y="398748"/>
                  <a:pt x="1733558" y="399472"/>
                  <a:pt x="1734833" y="400162"/>
                </a:cubicBezTo>
                <a:cubicBezTo>
                  <a:pt x="1735661" y="399334"/>
                  <a:pt x="1736315" y="398679"/>
                  <a:pt x="1737005" y="397990"/>
                </a:cubicBezTo>
                <a:cubicBezTo>
                  <a:pt x="1735661" y="397300"/>
                  <a:pt x="1734351" y="396404"/>
                  <a:pt x="1732903" y="396094"/>
                </a:cubicBezTo>
                <a:close/>
                <a:moveTo>
                  <a:pt x="378549" y="387959"/>
                </a:moveTo>
                <a:cubicBezTo>
                  <a:pt x="374481" y="390475"/>
                  <a:pt x="372137" y="391199"/>
                  <a:pt x="372069" y="392130"/>
                </a:cubicBezTo>
                <a:cubicBezTo>
                  <a:pt x="371414" y="398921"/>
                  <a:pt x="370690" y="406091"/>
                  <a:pt x="378066" y="410055"/>
                </a:cubicBezTo>
                <a:cubicBezTo>
                  <a:pt x="379618" y="410882"/>
                  <a:pt x="382065" y="410055"/>
                  <a:pt x="384099" y="409986"/>
                </a:cubicBezTo>
                <a:cubicBezTo>
                  <a:pt x="382306" y="403023"/>
                  <a:pt x="380548" y="396059"/>
                  <a:pt x="378549" y="387959"/>
                </a:cubicBezTo>
                <a:close/>
                <a:moveTo>
                  <a:pt x="1866994" y="383857"/>
                </a:moveTo>
                <a:lnTo>
                  <a:pt x="1877164" y="394922"/>
                </a:lnTo>
                <a:lnTo>
                  <a:pt x="1877163" y="394922"/>
                </a:lnTo>
                <a:lnTo>
                  <a:pt x="1877154" y="394966"/>
                </a:lnTo>
                <a:lnTo>
                  <a:pt x="1846725" y="401058"/>
                </a:lnTo>
                <a:cubicBezTo>
                  <a:pt x="1848139" y="389028"/>
                  <a:pt x="1861478" y="391062"/>
                  <a:pt x="1866994" y="383857"/>
                </a:cubicBezTo>
                <a:close/>
                <a:moveTo>
                  <a:pt x="1859065" y="370137"/>
                </a:moveTo>
                <a:cubicBezTo>
                  <a:pt x="1861409" y="371412"/>
                  <a:pt x="1862926" y="372274"/>
                  <a:pt x="1864477" y="373102"/>
                </a:cubicBezTo>
                <a:cubicBezTo>
                  <a:pt x="1861547" y="374274"/>
                  <a:pt x="1858652" y="375687"/>
                  <a:pt x="1855618" y="376514"/>
                </a:cubicBezTo>
                <a:cubicBezTo>
                  <a:pt x="1854963" y="376687"/>
                  <a:pt x="1853757" y="374791"/>
                  <a:pt x="1852826" y="373826"/>
                </a:cubicBezTo>
                <a:cubicBezTo>
                  <a:pt x="1854998" y="372550"/>
                  <a:pt x="1857204" y="371240"/>
                  <a:pt x="1859065" y="370137"/>
                </a:cubicBezTo>
                <a:close/>
                <a:moveTo>
                  <a:pt x="1709394" y="364588"/>
                </a:moveTo>
                <a:cubicBezTo>
                  <a:pt x="1707808" y="366277"/>
                  <a:pt x="1706498" y="367380"/>
                  <a:pt x="1706636" y="367656"/>
                </a:cubicBezTo>
                <a:cubicBezTo>
                  <a:pt x="1709222" y="372413"/>
                  <a:pt x="1711531" y="377445"/>
                  <a:pt x="1714944" y="381582"/>
                </a:cubicBezTo>
                <a:cubicBezTo>
                  <a:pt x="1716012" y="382892"/>
                  <a:pt x="1720011" y="381995"/>
                  <a:pt x="1722631" y="381789"/>
                </a:cubicBezTo>
                <a:cubicBezTo>
                  <a:pt x="1723354" y="381720"/>
                  <a:pt x="1724009" y="380513"/>
                  <a:pt x="1724699" y="379824"/>
                </a:cubicBezTo>
                <a:cubicBezTo>
                  <a:pt x="1719597" y="374757"/>
                  <a:pt x="1714496" y="369655"/>
                  <a:pt x="1709394" y="364588"/>
                </a:cubicBezTo>
                <a:close/>
                <a:moveTo>
                  <a:pt x="1879575" y="363553"/>
                </a:moveTo>
                <a:cubicBezTo>
                  <a:pt x="1880782" y="366276"/>
                  <a:pt x="1882471" y="369000"/>
                  <a:pt x="1883057" y="371964"/>
                </a:cubicBezTo>
                <a:cubicBezTo>
                  <a:pt x="1883332" y="373273"/>
                  <a:pt x="1881299" y="374997"/>
                  <a:pt x="1880333" y="376548"/>
                </a:cubicBezTo>
                <a:cubicBezTo>
                  <a:pt x="1877611" y="373170"/>
                  <a:pt x="1874887" y="369792"/>
                  <a:pt x="1872164" y="366414"/>
                </a:cubicBezTo>
                <a:cubicBezTo>
                  <a:pt x="1873853" y="365794"/>
                  <a:pt x="1875542" y="365139"/>
                  <a:pt x="1879575" y="363553"/>
                </a:cubicBezTo>
                <a:close/>
                <a:moveTo>
                  <a:pt x="1696398" y="353247"/>
                </a:moveTo>
                <a:cubicBezTo>
                  <a:pt x="1695709" y="355901"/>
                  <a:pt x="1694710" y="358521"/>
                  <a:pt x="1694537" y="361210"/>
                </a:cubicBezTo>
                <a:cubicBezTo>
                  <a:pt x="1694502" y="361968"/>
                  <a:pt x="1696984" y="362864"/>
                  <a:pt x="1699190" y="364243"/>
                </a:cubicBezTo>
                <a:cubicBezTo>
                  <a:pt x="1699673" y="360934"/>
                  <a:pt x="1700397" y="358211"/>
                  <a:pt x="1700225" y="355556"/>
                </a:cubicBezTo>
                <a:cubicBezTo>
                  <a:pt x="1700190" y="354729"/>
                  <a:pt x="1697743" y="354005"/>
                  <a:pt x="1696398" y="353247"/>
                </a:cubicBezTo>
                <a:close/>
                <a:moveTo>
                  <a:pt x="1854963" y="338803"/>
                </a:moveTo>
                <a:cubicBezTo>
                  <a:pt x="1856549" y="341871"/>
                  <a:pt x="1859306" y="344974"/>
                  <a:pt x="1858617" y="346318"/>
                </a:cubicBezTo>
                <a:cubicBezTo>
                  <a:pt x="1854791" y="353936"/>
                  <a:pt x="1850482" y="361347"/>
                  <a:pt x="1845552" y="368276"/>
                </a:cubicBezTo>
                <a:cubicBezTo>
                  <a:pt x="1844312" y="370034"/>
                  <a:pt x="1840279" y="369861"/>
                  <a:pt x="1837521" y="370585"/>
                </a:cubicBezTo>
                <a:cubicBezTo>
                  <a:pt x="1837659" y="368448"/>
                  <a:pt x="1837245" y="366070"/>
                  <a:pt x="1837969" y="364174"/>
                </a:cubicBezTo>
                <a:cubicBezTo>
                  <a:pt x="1840658" y="357176"/>
                  <a:pt x="1843381" y="350144"/>
                  <a:pt x="1846863" y="343526"/>
                </a:cubicBezTo>
                <a:cubicBezTo>
                  <a:pt x="1848000" y="341492"/>
                  <a:pt x="1851516" y="340733"/>
                  <a:pt x="1854963" y="338803"/>
                </a:cubicBezTo>
                <a:close/>
                <a:moveTo>
                  <a:pt x="1764271" y="334219"/>
                </a:moveTo>
                <a:cubicBezTo>
                  <a:pt x="1761583" y="334391"/>
                  <a:pt x="1758962" y="335391"/>
                  <a:pt x="1756308" y="336080"/>
                </a:cubicBezTo>
                <a:cubicBezTo>
                  <a:pt x="1757067" y="337425"/>
                  <a:pt x="1757756" y="339838"/>
                  <a:pt x="1758618" y="339907"/>
                </a:cubicBezTo>
                <a:cubicBezTo>
                  <a:pt x="1761238" y="340079"/>
                  <a:pt x="1763961" y="339355"/>
                  <a:pt x="1767270" y="338873"/>
                </a:cubicBezTo>
                <a:cubicBezTo>
                  <a:pt x="1765891" y="336632"/>
                  <a:pt x="1764995" y="334184"/>
                  <a:pt x="1764271" y="334219"/>
                </a:cubicBezTo>
                <a:close/>
                <a:moveTo>
                  <a:pt x="1771751" y="291441"/>
                </a:moveTo>
                <a:cubicBezTo>
                  <a:pt x="1772027" y="290890"/>
                  <a:pt x="1776508" y="291062"/>
                  <a:pt x="1776922" y="291924"/>
                </a:cubicBezTo>
                <a:cubicBezTo>
                  <a:pt x="1780058" y="298473"/>
                  <a:pt x="1784436" y="305609"/>
                  <a:pt x="1773578" y="309607"/>
                </a:cubicBezTo>
                <a:cubicBezTo>
                  <a:pt x="1771544" y="307608"/>
                  <a:pt x="1769511" y="305574"/>
                  <a:pt x="1767477" y="303541"/>
                </a:cubicBezTo>
                <a:cubicBezTo>
                  <a:pt x="1768821" y="299473"/>
                  <a:pt x="1769993" y="295336"/>
                  <a:pt x="1771751" y="291441"/>
                </a:cubicBezTo>
                <a:close/>
                <a:moveTo>
                  <a:pt x="1628698" y="273206"/>
                </a:moveTo>
                <a:cubicBezTo>
                  <a:pt x="1627009" y="272896"/>
                  <a:pt x="1623665" y="273413"/>
                  <a:pt x="1623493" y="274171"/>
                </a:cubicBezTo>
                <a:cubicBezTo>
                  <a:pt x="1622355" y="278687"/>
                  <a:pt x="1621735" y="283409"/>
                  <a:pt x="1621459" y="288063"/>
                </a:cubicBezTo>
                <a:cubicBezTo>
                  <a:pt x="1621356" y="288821"/>
                  <a:pt x="1623838" y="289717"/>
                  <a:pt x="1624527" y="290166"/>
                </a:cubicBezTo>
                <a:cubicBezTo>
                  <a:pt x="1627526" y="285374"/>
                  <a:pt x="1630490" y="280755"/>
                  <a:pt x="1633179" y="275964"/>
                </a:cubicBezTo>
                <a:cubicBezTo>
                  <a:pt x="1633248" y="275860"/>
                  <a:pt x="1630387" y="273551"/>
                  <a:pt x="1628698" y="273206"/>
                </a:cubicBezTo>
                <a:close/>
                <a:moveTo>
                  <a:pt x="1752965" y="261830"/>
                </a:moveTo>
                <a:cubicBezTo>
                  <a:pt x="1757963" y="266449"/>
                  <a:pt x="1762686" y="271275"/>
                  <a:pt x="1767511" y="276101"/>
                </a:cubicBezTo>
                <a:cubicBezTo>
                  <a:pt x="1766787" y="276791"/>
                  <a:pt x="1766133" y="277480"/>
                  <a:pt x="1765443" y="278170"/>
                </a:cubicBezTo>
                <a:cubicBezTo>
                  <a:pt x="1764616" y="278515"/>
                  <a:pt x="1763341" y="279342"/>
                  <a:pt x="1762996" y="279066"/>
                </a:cubicBezTo>
                <a:cubicBezTo>
                  <a:pt x="1758308" y="275171"/>
                  <a:pt x="1753723" y="271207"/>
                  <a:pt x="1749277" y="267070"/>
                </a:cubicBezTo>
                <a:cubicBezTo>
                  <a:pt x="1748794" y="266622"/>
                  <a:pt x="1748794" y="264829"/>
                  <a:pt x="1749311" y="264312"/>
                </a:cubicBezTo>
                <a:cubicBezTo>
                  <a:pt x="1750345" y="263209"/>
                  <a:pt x="1752689" y="261589"/>
                  <a:pt x="1752965" y="261830"/>
                </a:cubicBezTo>
                <a:close/>
                <a:moveTo>
                  <a:pt x="1580025" y="242768"/>
                </a:moveTo>
                <a:cubicBezTo>
                  <a:pt x="1587470" y="243802"/>
                  <a:pt x="1583817" y="250455"/>
                  <a:pt x="1584644" y="254798"/>
                </a:cubicBezTo>
                <a:lnTo>
                  <a:pt x="1572509" y="254798"/>
                </a:lnTo>
                <a:lnTo>
                  <a:pt x="1572441" y="254784"/>
                </a:lnTo>
                <a:lnTo>
                  <a:pt x="1572601" y="246250"/>
                </a:lnTo>
                <a:cubicBezTo>
                  <a:pt x="1573165" y="243733"/>
                  <a:pt x="1574940" y="242061"/>
                  <a:pt x="1580025" y="242768"/>
                </a:cubicBezTo>
                <a:close/>
                <a:moveTo>
                  <a:pt x="740560" y="230394"/>
                </a:moveTo>
                <a:cubicBezTo>
                  <a:pt x="739871" y="231738"/>
                  <a:pt x="738975" y="233048"/>
                  <a:pt x="738665" y="234495"/>
                </a:cubicBezTo>
                <a:cubicBezTo>
                  <a:pt x="738561" y="235012"/>
                  <a:pt x="739906" y="235805"/>
                  <a:pt x="740560" y="236495"/>
                </a:cubicBezTo>
                <a:cubicBezTo>
                  <a:pt x="741319" y="235185"/>
                  <a:pt x="742042" y="233875"/>
                  <a:pt x="742732" y="232565"/>
                </a:cubicBezTo>
                <a:cubicBezTo>
                  <a:pt x="741905" y="231738"/>
                  <a:pt x="741250" y="231083"/>
                  <a:pt x="740560" y="230394"/>
                </a:cubicBezTo>
                <a:close/>
                <a:moveTo>
                  <a:pt x="1710532" y="225291"/>
                </a:moveTo>
                <a:cubicBezTo>
                  <a:pt x="1711255" y="226946"/>
                  <a:pt x="1711945" y="228635"/>
                  <a:pt x="1713875" y="233289"/>
                </a:cubicBezTo>
                <a:cubicBezTo>
                  <a:pt x="1712910" y="233702"/>
                  <a:pt x="1710773" y="234633"/>
                  <a:pt x="1708601" y="235529"/>
                </a:cubicBezTo>
                <a:cubicBezTo>
                  <a:pt x="1707912" y="233840"/>
                  <a:pt x="1706361" y="231944"/>
                  <a:pt x="1706740" y="230565"/>
                </a:cubicBezTo>
                <a:cubicBezTo>
                  <a:pt x="1707257" y="228600"/>
                  <a:pt x="1709222" y="227015"/>
                  <a:pt x="1710532" y="225291"/>
                </a:cubicBezTo>
                <a:close/>
                <a:moveTo>
                  <a:pt x="1726629" y="213433"/>
                </a:moveTo>
                <a:cubicBezTo>
                  <a:pt x="1731144" y="212399"/>
                  <a:pt x="1744105" y="228290"/>
                  <a:pt x="1742933" y="234288"/>
                </a:cubicBezTo>
                <a:cubicBezTo>
                  <a:pt x="1740761" y="234943"/>
                  <a:pt x="1736245" y="236908"/>
                  <a:pt x="1735901" y="236322"/>
                </a:cubicBezTo>
                <a:cubicBezTo>
                  <a:pt x="1731833" y="229600"/>
                  <a:pt x="1728386" y="222533"/>
                  <a:pt x="1724905" y="215501"/>
                </a:cubicBezTo>
                <a:cubicBezTo>
                  <a:pt x="1724733" y="215157"/>
                  <a:pt x="1725905" y="213606"/>
                  <a:pt x="1726629" y="213433"/>
                </a:cubicBezTo>
                <a:close/>
                <a:moveTo>
                  <a:pt x="1650449" y="200162"/>
                </a:moveTo>
                <a:cubicBezTo>
                  <a:pt x="1650931" y="203471"/>
                  <a:pt x="1651656" y="206195"/>
                  <a:pt x="1651483" y="208849"/>
                </a:cubicBezTo>
                <a:cubicBezTo>
                  <a:pt x="1651449" y="209676"/>
                  <a:pt x="1649001" y="210400"/>
                  <a:pt x="1647657" y="211158"/>
                </a:cubicBezTo>
                <a:cubicBezTo>
                  <a:pt x="1646967" y="208504"/>
                  <a:pt x="1645968" y="205884"/>
                  <a:pt x="1645795" y="203196"/>
                </a:cubicBezTo>
                <a:cubicBezTo>
                  <a:pt x="1645761" y="202472"/>
                  <a:pt x="1648208" y="201575"/>
                  <a:pt x="1650449" y="200162"/>
                </a:cubicBezTo>
                <a:close/>
                <a:moveTo>
                  <a:pt x="1300226" y="188891"/>
                </a:moveTo>
                <a:cubicBezTo>
                  <a:pt x="1299710" y="188787"/>
                  <a:pt x="1298917" y="190132"/>
                  <a:pt x="1298227" y="190786"/>
                </a:cubicBezTo>
                <a:cubicBezTo>
                  <a:pt x="1299537" y="191545"/>
                  <a:pt x="1300882" y="192269"/>
                  <a:pt x="1302157" y="192958"/>
                </a:cubicBezTo>
                <a:cubicBezTo>
                  <a:pt x="1302984" y="192131"/>
                  <a:pt x="1303639" y="191476"/>
                  <a:pt x="1304328" y="190786"/>
                </a:cubicBezTo>
                <a:cubicBezTo>
                  <a:pt x="1302984" y="190097"/>
                  <a:pt x="1301674" y="189201"/>
                  <a:pt x="1300226" y="188891"/>
                </a:cubicBezTo>
                <a:close/>
                <a:moveTo>
                  <a:pt x="1338730" y="188649"/>
                </a:moveTo>
                <a:cubicBezTo>
                  <a:pt x="1335387" y="193441"/>
                  <a:pt x="1332043" y="198232"/>
                  <a:pt x="1328699" y="203024"/>
                </a:cubicBezTo>
                <a:cubicBezTo>
                  <a:pt x="1330250" y="204023"/>
                  <a:pt x="1331767" y="205023"/>
                  <a:pt x="1335008" y="207160"/>
                </a:cubicBezTo>
                <a:cubicBezTo>
                  <a:pt x="1338730" y="203989"/>
                  <a:pt x="1342867" y="200438"/>
                  <a:pt x="1346969" y="196888"/>
                </a:cubicBezTo>
                <a:cubicBezTo>
                  <a:pt x="1344211" y="194130"/>
                  <a:pt x="1341488" y="191407"/>
                  <a:pt x="1338730" y="188649"/>
                </a:cubicBezTo>
                <a:close/>
                <a:moveTo>
                  <a:pt x="728392" y="181652"/>
                </a:moveTo>
                <a:cubicBezTo>
                  <a:pt x="727703" y="182996"/>
                  <a:pt x="726807" y="184306"/>
                  <a:pt x="726496" y="185754"/>
                </a:cubicBezTo>
                <a:cubicBezTo>
                  <a:pt x="726393" y="186271"/>
                  <a:pt x="727737" y="187064"/>
                  <a:pt x="728392" y="187753"/>
                </a:cubicBezTo>
                <a:cubicBezTo>
                  <a:pt x="729116" y="186443"/>
                  <a:pt x="729840" y="185099"/>
                  <a:pt x="730564" y="183824"/>
                </a:cubicBezTo>
                <a:cubicBezTo>
                  <a:pt x="729737" y="182996"/>
                  <a:pt x="729082" y="182341"/>
                  <a:pt x="728392" y="181652"/>
                </a:cubicBezTo>
                <a:close/>
                <a:moveTo>
                  <a:pt x="997436" y="170345"/>
                </a:moveTo>
                <a:cubicBezTo>
                  <a:pt x="996160" y="171035"/>
                  <a:pt x="994851" y="171793"/>
                  <a:pt x="993506" y="172517"/>
                </a:cubicBezTo>
                <a:cubicBezTo>
                  <a:pt x="994196" y="173207"/>
                  <a:pt x="995023" y="174551"/>
                  <a:pt x="995506" y="174413"/>
                </a:cubicBezTo>
                <a:cubicBezTo>
                  <a:pt x="996953" y="174103"/>
                  <a:pt x="998229" y="173172"/>
                  <a:pt x="999608" y="172517"/>
                </a:cubicBezTo>
                <a:cubicBezTo>
                  <a:pt x="998918" y="171828"/>
                  <a:pt x="998229" y="171173"/>
                  <a:pt x="997436" y="170345"/>
                </a:cubicBezTo>
                <a:close/>
                <a:moveTo>
                  <a:pt x="747558" y="164244"/>
                </a:moveTo>
                <a:cubicBezTo>
                  <a:pt x="746282" y="164934"/>
                  <a:pt x="744972" y="165692"/>
                  <a:pt x="743628" y="166416"/>
                </a:cubicBezTo>
                <a:cubicBezTo>
                  <a:pt x="744318" y="167105"/>
                  <a:pt x="745145" y="168449"/>
                  <a:pt x="745628" y="168312"/>
                </a:cubicBezTo>
                <a:cubicBezTo>
                  <a:pt x="747075" y="168001"/>
                  <a:pt x="748351" y="167071"/>
                  <a:pt x="749730" y="166416"/>
                </a:cubicBezTo>
                <a:cubicBezTo>
                  <a:pt x="749040" y="165761"/>
                  <a:pt x="748385" y="165071"/>
                  <a:pt x="747558" y="164244"/>
                </a:cubicBezTo>
                <a:close/>
                <a:moveTo>
                  <a:pt x="1257621" y="152145"/>
                </a:moveTo>
                <a:cubicBezTo>
                  <a:pt x="1256931" y="153799"/>
                  <a:pt x="1255208" y="156316"/>
                  <a:pt x="1255725" y="157005"/>
                </a:cubicBezTo>
                <a:cubicBezTo>
                  <a:pt x="1257655" y="159453"/>
                  <a:pt x="1260206" y="161624"/>
                  <a:pt x="1262929" y="163141"/>
                </a:cubicBezTo>
                <a:cubicBezTo>
                  <a:pt x="1263757" y="163589"/>
                  <a:pt x="1265963" y="161487"/>
                  <a:pt x="1268134" y="160176"/>
                </a:cubicBezTo>
                <a:cubicBezTo>
                  <a:pt x="1264480" y="157384"/>
                  <a:pt x="1261068" y="154765"/>
                  <a:pt x="1257621" y="152145"/>
                </a:cubicBezTo>
                <a:close/>
                <a:moveTo>
                  <a:pt x="763449" y="151525"/>
                </a:moveTo>
                <a:cubicBezTo>
                  <a:pt x="760760" y="151766"/>
                  <a:pt x="756417" y="155075"/>
                  <a:pt x="756176" y="157350"/>
                </a:cubicBezTo>
                <a:cubicBezTo>
                  <a:pt x="755348" y="165451"/>
                  <a:pt x="762208" y="163348"/>
                  <a:pt x="766517" y="163141"/>
                </a:cubicBezTo>
                <a:cubicBezTo>
                  <a:pt x="769447" y="163003"/>
                  <a:pt x="772273" y="160866"/>
                  <a:pt x="782270" y="156488"/>
                </a:cubicBezTo>
                <a:cubicBezTo>
                  <a:pt x="771101" y="153351"/>
                  <a:pt x="767172" y="151214"/>
                  <a:pt x="763449" y="151525"/>
                </a:cubicBezTo>
                <a:close/>
                <a:moveTo>
                  <a:pt x="1580060" y="133048"/>
                </a:moveTo>
                <a:cubicBezTo>
                  <a:pt x="1578371" y="132703"/>
                  <a:pt x="1576371" y="133393"/>
                  <a:pt x="1574579" y="133944"/>
                </a:cubicBezTo>
                <a:cubicBezTo>
                  <a:pt x="1573752" y="134220"/>
                  <a:pt x="1572614" y="135220"/>
                  <a:pt x="1572545" y="135978"/>
                </a:cubicBezTo>
                <a:cubicBezTo>
                  <a:pt x="1572338" y="139908"/>
                  <a:pt x="1572200" y="143872"/>
                  <a:pt x="1572614" y="147767"/>
                </a:cubicBezTo>
                <a:cubicBezTo>
                  <a:pt x="1572718" y="148767"/>
                  <a:pt x="1576096" y="150352"/>
                  <a:pt x="1576199" y="150215"/>
                </a:cubicBezTo>
                <a:cubicBezTo>
                  <a:pt x="1579163" y="146560"/>
                  <a:pt x="1581887" y="142734"/>
                  <a:pt x="1587057" y="135702"/>
                </a:cubicBezTo>
                <a:cubicBezTo>
                  <a:pt x="1585161" y="134944"/>
                  <a:pt x="1582680" y="133565"/>
                  <a:pt x="1580060" y="133048"/>
                </a:cubicBezTo>
                <a:close/>
                <a:moveTo>
                  <a:pt x="1354036" y="129704"/>
                </a:moveTo>
                <a:cubicBezTo>
                  <a:pt x="1356725" y="134530"/>
                  <a:pt x="1359517" y="137632"/>
                  <a:pt x="1358862" y="138736"/>
                </a:cubicBezTo>
                <a:cubicBezTo>
                  <a:pt x="1357311" y="141356"/>
                  <a:pt x="1354174" y="143045"/>
                  <a:pt x="1351658" y="145078"/>
                </a:cubicBezTo>
                <a:cubicBezTo>
                  <a:pt x="1350106" y="143079"/>
                  <a:pt x="1346935" y="140666"/>
                  <a:pt x="1347314" y="139149"/>
                </a:cubicBezTo>
                <a:cubicBezTo>
                  <a:pt x="1348004" y="136357"/>
                  <a:pt x="1350761" y="134048"/>
                  <a:pt x="1354036" y="129704"/>
                </a:cubicBezTo>
                <a:close/>
                <a:moveTo>
                  <a:pt x="1292126" y="127085"/>
                </a:moveTo>
                <a:cubicBezTo>
                  <a:pt x="1298400" y="128429"/>
                  <a:pt x="1304501" y="130670"/>
                  <a:pt x="1310500" y="133014"/>
                </a:cubicBezTo>
                <a:cubicBezTo>
                  <a:pt x="1312361" y="133737"/>
                  <a:pt x="1313671" y="135771"/>
                  <a:pt x="1315256" y="137185"/>
                </a:cubicBezTo>
                <a:cubicBezTo>
                  <a:pt x="1313533" y="137805"/>
                  <a:pt x="1311809" y="138736"/>
                  <a:pt x="1310017" y="138908"/>
                </a:cubicBezTo>
                <a:cubicBezTo>
                  <a:pt x="1307087" y="139219"/>
                  <a:pt x="1304088" y="139012"/>
                  <a:pt x="1301089" y="139012"/>
                </a:cubicBezTo>
                <a:cubicBezTo>
                  <a:pt x="1298090" y="139012"/>
                  <a:pt x="1294608" y="139977"/>
                  <a:pt x="1292264" y="138736"/>
                </a:cubicBezTo>
                <a:cubicBezTo>
                  <a:pt x="1289610" y="137323"/>
                  <a:pt x="1288059" y="133910"/>
                  <a:pt x="1286025" y="131393"/>
                </a:cubicBezTo>
                <a:cubicBezTo>
                  <a:pt x="1288093" y="129877"/>
                  <a:pt x="1290472" y="126740"/>
                  <a:pt x="1292126" y="127085"/>
                </a:cubicBezTo>
                <a:close/>
                <a:moveTo>
                  <a:pt x="1321322" y="102404"/>
                </a:moveTo>
                <a:cubicBezTo>
                  <a:pt x="1295745" y="104093"/>
                  <a:pt x="1269858" y="98991"/>
                  <a:pt x="1244591" y="108195"/>
                </a:cubicBezTo>
                <a:cubicBezTo>
                  <a:pt x="1236732" y="111056"/>
                  <a:pt x="1226700" y="106437"/>
                  <a:pt x="1220358" y="116157"/>
                </a:cubicBezTo>
                <a:cubicBezTo>
                  <a:pt x="1214912" y="124500"/>
                  <a:pt x="1204536" y="117778"/>
                  <a:pt x="1198331" y="121294"/>
                </a:cubicBezTo>
                <a:cubicBezTo>
                  <a:pt x="1191610" y="125085"/>
                  <a:pt x="1187197" y="132979"/>
                  <a:pt x="1181785" y="139046"/>
                </a:cubicBezTo>
                <a:lnTo>
                  <a:pt x="1149555" y="162831"/>
                </a:lnTo>
                <a:cubicBezTo>
                  <a:pt x="1148555" y="166312"/>
                  <a:pt x="1147590" y="169759"/>
                  <a:pt x="1146591" y="173241"/>
                </a:cubicBezTo>
                <a:cubicBezTo>
                  <a:pt x="1150314" y="174034"/>
                  <a:pt x="1154243" y="175930"/>
                  <a:pt x="1157725" y="175309"/>
                </a:cubicBezTo>
                <a:cubicBezTo>
                  <a:pt x="1161172" y="174654"/>
                  <a:pt x="1164136" y="171414"/>
                  <a:pt x="1167376" y="169415"/>
                </a:cubicBezTo>
                <a:cubicBezTo>
                  <a:pt x="1189541" y="155799"/>
                  <a:pt x="1211223" y="141252"/>
                  <a:pt x="1239524" y="144803"/>
                </a:cubicBezTo>
                <a:cubicBezTo>
                  <a:pt x="1246246" y="145664"/>
                  <a:pt x="1254312" y="139735"/>
                  <a:pt x="1260344" y="141562"/>
                </a:cubicBezTo>
                <a:cubicBezTo>
                  <a:pt x="1268203" y="143941"/>
                  <a:pt x="1274512" y="151145"/>
                  <a:pt x="1281750" y="155902"/>
                </a:cubicBezTo>
                <a:cubicBezTo>
                  <a:pt x="1285646" y="158487"/>
                  <a:pt x="1289885" y="161107"/>
                  <a:pt x="1294298" y="162142"/>
                </a:cubicBezTo>
                <a:cubicBezTo>
                  <a:pt x="1297331" y="162831"/>
                  <a:pt x="1303846" y="161038"/>
                  <a:pt x="1303915" y="159970"/>
                </a:cubicBezTo>
                <a:cubicBezTo>
                  <a:pt x="1304811" y="148146"/>
                  <a:pt x="1309189" y="149284"/>
                  <a:pt x="1317324" y="154627"/>
                </a:cubicBezTo>
                <a:cubicBezTo>
                  <a:pt x="1323460" y="158660"/>
                  <a:pt x="1331423" y="163624"/>
                  <a:pt x="1337903" y="162831"/>
                </a:cubicBezTo>
                <a:cubicBezTo>
                  <a:pt x="1357931" y="160418"/>
                  <a:pt x="1373028" y="170966"/>
                  <a:pt x="1389609" y="178343"/>
                </a:cubicBezTo>
                <a:cubicBezTo>
                  <a:pt x="1402432" y="184065"/>
                  <a:pt x="1413463" y="195785"/>
                  <a:pt x="1428802" y="193579"/>
                </a:cubicBezTo>
                <a:cubicBezTo>
                  <a:pt x="1442487" y="191614"/>
                  <a:pt x="1452898" y="199990"/>
                  <a:pt x="1455207" y="208849"/>
                </a:cubicBezTo>
                <a:cubicBezTo>
                  <a:pt x="1459102" y="223637"/>
                  <a:pt x="1471236" y="227912"/>
                  <a:pt x="1480267" y="229428"/>
                </a:cubicBezTo>
                <a:cubicBezTo>
                  <a:pt x="1496399" y="232117"/>
                  <a:pt x="1506637" y="240907"/>
                  <a:pt x="1517151" y="251214"/>
                </a:cubicBezTo>
                <a:cubicBezTo>
                  <a:pt x="1528044" y="261900"/>
                  <a:pt x="1528595" y="262382"/>
                  <a:pt x="1540246" y="253144"/>
                </a:cubicBezTo>
                <a:cubicBezTo>
                  <a:pt x="1547830" y="247146"/>
                  <a:pt x="1553828" y="247594"/>
                  <a:pt x="1561342" y="252455"/>
                </a:cubicBezTo>
                <a:lnTo>
                  <a:pt x="1572441" y="254784"/>
                </a:lnTo>
                <a:lnTo>
                  <a:pt x="1572441" y="254798"/>
                </a:lnTo>
                <a:lnTo>
                  <a:pt x="1572509" y="254798"/>
                </a:lnTo>
                <a:lnTo>
                  <a:pt x="1572511" y="254799"/>
                </a:lnTo>
                <a:cubicBezTo>
                  <a:pt x="1573028" y="263899"/>
                  <a:pt x="1580094" y="259969"/>
                  <a:pt x="1584713" y="280066"/>
                </a:cubicBezTo>
                <a:cubicBezTo>
                  <a:pt x="1585058" y="281134"/>
                  <a:pt x="1586540" y="286339"/>
                  <a:pt x="1588574" y="291303"/>
                </a:cubicBezTo>
                <a:cubicBezTo>
                  <a:pt x="1588816" y="291924"/>
                  <a:pt x="1592848" y="291992"/>
                  <a:pt x="1594020" y="291027"/>
                </a:cubicBezTo>
                <a:cubicBezTo>
                  <a:pt x="1602776" y="283719"/>
                  <a:pt x="1591711" y="279928"/>
                  <a:pt x="1590884" y="274240"/>
                </a:cubicBezTo>
                <a:cubicBezTo>
                  <a:pt x="1590470" y="271345"/>
                  <a:pt x="1591160" y="268311"/>
                  <a:pt x="1590677" y="265450"/>
                </a:cubicBezTo>
                <a:cubicBezTo>
                  <a:pt x="1590401" y="263830"/>
                  <a:pt x="1588712" y="262417"/>
                  <a:pt x="1587643" y="260934"/>
                </a:cubicBezTo>
                <a:cubicBezTo>
                  <a:pt x="1586678" y="262899"/>
                  <a:pt x="1585196" y="264761"/>
                  <a:pt x="1584817" y="266829"/>
                </a:cubicBezTo>
                <a:cubicBezTo>
                  <a:pt x="1584300" y="269621"/>
                  <a:pt x="1584644" y="272654"/>
                  <a:pt x="1584644" y="260900"/>
                </a:cubicBezTo>
                <a:cubicBezTo>
                  <a:pt x="1584644" y="258866"/>
                  <a:pt x="1584644" y="256832"/>
                  <a:pt x="1584644" y="254799"/>
                </a:cubicBezTo>
                <a:cubicBezTo>
                  <a:pt x="1587678" y="254799"/>
                  <a:pt x="1592504" y="253592"/>
                  <a:pt x="1593469" y="255005"/>
                </a:cubicBezTo>
                <a:cubicBezTo>
                  <a:pt x="1598846" y="262761"/>
                  <a:pt x="1604086" y="259797"/>
                  <a:pt x="1606361" y="253971"/>
                </a:cubicBezTo>
                <a:cubicBezTo>
                  <a:pt x="1609980" y="244699"/>
                  <a:pt x="1601190" y="250421"/>
                  <a:pt x="1598329" y="248766"/>
                </a:cubicBezTo>
                <a:cubicBezTo>
                  <a:pt x="1596020" y="247422"/>
                  <a:pt x="1593400" y="246560"/>
                  <a:pt x="1590918" y="245491"/>
                </a:cubicBezTo>
                <a:cubicBezTo>
                  <a:pt x="1592711" y="243354"/>
                  <a:pt x="1596296" y="240769"/>
                  <a:pt x="1595916" y="239115"/>
                </a:cubicBezTo>
                <a:cubicBezTo>
                  <a:pt x="1595330" y="236598"/>
                  <a:pt x="1591849" y="234875"/>
                  <a:pt x="1589918" y="232531"/>
                </a:cubicBezTo>
                <a:cubicBezTo>
                  <a:pt x="1588333" y="230600"/>
                  <a:pt x="1587195" y="228291"/>
                  <a:pt x="1586023" y="226050"/>
                </a:cubicBezTo>
                <a:cubicBezTo>
                  <a:pt x="1585954" y="225878"/>
                  <a:pt x="1587368" y="224533"/>
                  <a:pt x="1588229" y="224395"/>
                </a:cubicBezTo>
                <a:cubicBezTo>
                  <a:pt x="1590160" y="224051"/>
                  <a:pt x="1592159" y="224085"/>
                  <a:pt x="1594158" y="223982"/>
                </a:cubicBezTo>
                <a:cubicBezTo>
                  <a:pt x="1593710" y="222051"/>
                  <a:pt x="1593882" y="219225"/>
                  <a:pt x="1592711" y="218398"/>
                </a:cubicBezTo>
                <a:cubicBezTo>
                  <a:pt x="1572718" y="204437"/>
                  <a:pt x="1572683" y="204506"/>
                  <a:pt x="1558722" y="177033"/>
                </a:cubicBezTo>
                <a:cubicBezTo>
                  <a:pt x="1557033" y="173689"/>
                  <a:pt x="1556102" y="169897"/>
                  <a:pt x="1554103" y="166795"/>
                </a:cubicBezTo>
                <a:cubicBezTo>
                  <a:pt x="1550932" y="161831"/>
                  <a:pt x="1538833" y="161659"/>
                  <a:pt x="1536420" y="166795"/>
                </a:cubicBezTo>
                <a:cubicBezTo>
                  <a:pt x="1535524" y="168725"/>
                  <a:pt x="1538247" y="172379"/>
                  <a:pt x="1539350" y="175240"/>
                </a:cubicBezTo>
                <a:cubicBezTo>
                  <a:pt x="1535351" y="175378"/>
                  <a:pt x="1529767" y="177205"/>
                  <a:pt x="1527630" y="175275"/>
                </a:cubicBezTo>
                <a:cubicBezTo>
                  <a:pt x="1521287" y="169552"/>
                  <a:pt x="1511428" y="165554"/>
                  <a:pt x="1511773" y="155075"/>
                </a:cubicBezTo>
                <a:cubicBezTo>
                  <a:pt x="1512049" y="146974"/>
                  <a:pt x="1507568" y="147285"/>
                  <a:pt x="1501812" y="144458"/>
                </a:cubicBezTo>
                <a:cubicBezTo>
                  <a:pt x="1490367" y="138805"/>
                  <a:pt x="1478819" y="140804"/>
                  <a:pt x="1467547" y="138667"/>
                </a:cubicBezTo>
                <a:cubicBezTo>
                  <a:pt x="1455690" y="136392"/>
                  <a:pt x="1443832" y="132152"/>
                  <a:pt x="1433111" y="126602"/>
                </a:cubicBezTo>
                <a:cubicBezTo>
                  <a:pt x="1415669" y="117640"/>
                  <a:pt x="1396538" y="116709"/>
                  <a:pt x="1378199" y="112021"/>
                </a:cubicBezTo>
                <a:cubicBezTo>
                  <a:pt x="1359447" y="107229"/>
                  <a:pt x="1341143" y="101094"/>
                  <a:pt x="1321322" y="102404"/>
                </a:cubicBezTo>
                <a:close/>
                <a:moveTo>
                  <a:pt x="793844" y="89891"/>
                </a:moveTo>
                <a:cubicBezTo>
                  <a:pt x="797618" y="89460"/>
                  <a:pt x="801488" y="90925"/>
                  <a:pt x="805469" y="94234"/>
                </a:cubicBezTo>
                <a:cubicBezTo>
                  <a:pt x="807778" y="96164"/>
                  <a:pt x="810191" y="98198"/>
                  <a:pt x="811811" y="100680"/>
                </a:cubicBezTo>
                <a:cubicBezTo>
                  <a:pt x="815672" y="106506"/>
                  <a:pt x="827875" y="109022"/>
                  <a:pt x="820843" y="119398"/>
                </a:cubicBezTo>
                <a:cubicBezTo>
                  <a:pt x="814914" y="128154"/>
                  <a:pt x="804848" y="130601"/>
                  <a:pt x="797851" y="132979"/>
                </a:cubicBezTo>
                <a:cubicBezTo>
                  <a:pt x="785166" y="132600"/>
                  <a:pt x="769137" y="119846"/>
                  <a:pt x="768447" y="108746"/>
                </a:cubicBezTo>
                <a:cubicBezTo>
                  <a:pt x="767793" y="98060"/>
                  <a:pt x="773204" y="105299"/>
                  <a:pt x="776341" y="107712"/>
                </a:cubicBezTo>
                <a:cubicBezTo>
                  <a:pt x="778478" y="104093"/>
                  <a:pt x="780133" y="100094"/>
                  <a:pt x="782787" y="96923"/>
                </a:cubicBezTo>
                <a:cubicBezTo>
                  <a:pt x="786390" y="92648"/>
                  <a:pt x="790069" y="90322"/>
                  <a:pt x="793844" y="89891"/>
                </a:cubicBezTo>
                <a:close/>
                <a:moveTo>
                  <a:pt x="1325632" y="35393"/>
                </a:moveTo>
                <a:cubicBezTo>
                  <a:pt x="1324942" y="36737"/>
                  <a:pt x="1324046" y="38047"/>
                  <a:pt x="1323736" y="39495"/>
                </a:cubicBezTo>
                <a:cubicBezTo>
                  <a:pt x="1323632" y="40012"/>
                  <a:pt x="1324977" y="40805"/>
                  <a:pt x="1325632" y="41494"/>
                </a:cubicBezTo>
                <a:cubicBezTo>
                  <a:pt x="1326390" y="40150"/>
                  <a:pt x="1327114" y="38840"/>
                  <a:pt x="1327803" y="37564"/>
                </a:cubicBezTo>
                <a:cubicBezTo>
                  <a:pt x="1326976" y="36737"/>
                  <a:pt x="1326321" y="36082"/>
                  <a:pt x="1325632" y="35393"/>
                </a:cubicBezTo>
                <a:close/>
                <a:moveTo>
                  <a:pt x="1254127" y="181"/>
                </a:moveTo>
                <a:cubicBezTo>
                  <a:pt x="1256260" y="-121"/>
                  <a:pt x="1258638" y="-95"/>
                  <a:pt x="1259758" y="646"/>
                </a:cubicBezTo>
                <a:cubicBezTo>
                  <a:pt x="1264722" y="3921"/>
                  <a:pt x="1268100" y="9678"/>
                  <a:pt x="1273064" y="13021"/>
                </a:cubicBezTo>
                <a:cubicBezTo>
                  <a:pt x="1276787" y="15537"/>
                  <a:pt x="1282233" y="17468"/>
                  <a:pt x="1286507" y="16848"/>
                </a:cubicBezTo>
                <a:cubicBezTo>
                  <a:pt x="1314325" y="12711"/>
                  <a:pt x="1319151" y="12160"/>
                  <a:pt x="1333456" y="19192"/>
                </a:cubicBezTo>
                <a:cubicBezTo>
                  <a:pt x="1346210" y="25465"/>
                  <a:pt x="1362412" y="22259"/>
                  <a:pt x="1373098" y="33979"/>
                </a:cubicBezTo>
                <a:cubicBezTo>
                  <a:pt x="1373477" y="34393"/>
                  <a:pt x="1376407" y="33359"/>
                  <a:pt x="1377200" y="32325"/>
                </a:cubicBezTo>
                <a:cubicBezTo>
                  <a:pt x="1389299" y="15917"/>
                  <a:pt x="1397917" y="33635"/>
                  <a:pt x="1407948" y="35737"/>
                </a:cubicBezTo>
                <a:cubicBezTo>
                  <a:pt x="1410360" y="36220"/>
                  <a:pt x="1414083" y="41529"/>
                  <a:pt x="1413497" y="43390"/>
                </a:cubicBezTo>
                <a:cubicBezTo>
                  <a:pt x="1411084" y="50801"/>
                  <a:pt x="1408534" y="43114"/>
                  <a:pt x="1405982" y="43011"/>
                </a:cubicBezTo>
                <a:cubicBezTo>
                  <a:pt x="1400536" y="42769"/>
                  <a:pt x="1394849" y="43390"/>
                  <a:pt x="1389574" y="44803"/>
                </a:cubicBezTo>
                <a:cubicBezTo>
                  <a:pt x="1387265" y="45424"/>
                  <a:pt x="1385679" y="48836"/>
                  <a:pt x="1383783" y="51008"/>
                </a:cubicBezTo>
                <a:cubicBezTo>
                  <a:pt x="1385438" y="51904"/>
                  <a:pt x="1387024" y="52973"/>
                  <a:pt x="1388782" y="53662"/>
                </a:cubicBezTo>
                <a:cubicBezTo>
                  <a:pt x="1405397" y="60211"/>
                  <a:pt x="1423321" y="62935"/>
                  <a:pt x="1439247" y="71656"/>
                </a:cubicBezTo>
                <a:cubicBezTo>
                  <a:pt x="1441694" y="73000"/>
                  <a:pt x="1446451" y="70139"/>
                  <a:pt x="1450140" y="69243"/>
                </a:cubicBezTo>
                <a:cubicBezTo>
                  <a:pt x="1453587" y="68416"/>
                  <a:pt x="1457068" y="67623"/>
                  <a:pt x="1460550" y="66795"/>
                </a:cubicBezTo>
                <a:cubicBezTo>
                  <a:pt x="1459343" y="69657"/>
                  <a:pt x="1456379" y="74000"/>
                  <a:pt x="1457310" y="75138"/>
                </a:cubicBezTo>
                <a:cubicBezTo>
                  <a:pt x="1460274" y="78791"/>
                  <a:pt x="1464790" y="83824"/>
                  <a:pt x="1468581" y="83686"/>
                </a:cubicBezTo>
                <a:cubicBezTo>
                  <a:pt x="1483645" y="83203"/>
                  <a:pt x="1491884" y="104851"/>
                  <a:pt x="1508912" y="95613"/>
                </a:cubicBezTo>
                <a:cubicBezTo>
                  <a:pt x="1511463" y="94234"/>
                  <a:pt x="1513635" y="91683"/>
                  <a:pt x="1515358" y="89202"/>
                </a:cubicBezTo>
                <a:cubicBezTo>
                  <a:pt x="1519460" y="83238"/>
                  <a:pt x="1522149" y="85927"/>
                  <a:pt x="1526355" y="89580"/>
                </a:cubicBezTo>
                <a:cubicBezTo>
                  <a:pt x="1532076" y="94544"/>
                  <a:pt x="1538936" y="98198"/>
                  <a:pt x="1545313" y="102404"/>
                </a:cubicBezTo>
                <a:cubicBezTo>
                  <a:pt x="1547692" y="103955"/>
                  <a:pt x="1550105" y="105472"/>
                  <a:pt x="1552518" y="106988"/>
                </a:cubicBezTo>
                <a:cubicBezTo>
                  <a:pt x="1548485" y="109539"/>
                  <a:pt x="1542176" y="115089"/>
                  <a:pt x="1540832" y="114089"/>
                </a:cubicBezTo>
                <a:cubicBezTo>
                  <a:pt x="1533903" y="108884"/>
                  <a:pt x="1526596" y="107609"/>
                  <a:pt x="1518633" y="108643"/>
                </a:cubicBezTo>
                <a:cubicBezTo>
                  <a:pt x="1516289" y="108953"/>
                  <a:pt x="1514117" y="110849"/>
                  <a:pt x="1511876" y="112021"/>
                </a:cubicBezTo>
                <a:cubicBezTo>
                  <a:pt x="1514565" y="112883"/>
                  <a:pt x="1518908" y="112986"/>
                  <a:pt x="1519702" y="114710"/>
                </a:cubicBezTo>
                <a:cubicBezTo>
                  <a:pt x="1526458" y="129739"/>
                  <a:pt x="1536316" y="131773"/>
                  <a:pt x="1549140" y="122466"/>
                </a:cubicBezTo>
                <a:cubicBezTo>
                  <a:pt x="1554724" y="118398"/>
                  <a:pt x="1558240" y="121294"/>
                  <a:pt x="1561721" y="125292"/>
                </a:cubicBezTo>
                <a:cubicBezTo>
                  <a:pt x="1563238" y="123845"/>
                  <a:pt x="1565754" y="122604"/>
                  <a:pt x="1566064" y="120949"/>
                </a:cubicBezTo>
                <a:cubicBezTo>
                  <a:pt x="1566857" y="116399"/>
                  <a:pt x="1566720" y="114365"/>
                  <a:pt x="1572648" y="117468"/>
                </a:cubicBezTo>
                <a:cubicBezTo>
                  <a:pt x="1582335" y="122569"/>
                  <a:pt x="1590849" y="128050"/>
                  <a:pt x="1596916" y="137564"/>
                </a:cubicBezTo>
                <a:cubicBezTo>
                  <a:pt x="1601432" y="144665"/>
                  <a:pt x="1606843" y="155351"/>
                  <a:pt x="1613117" y="156316"/>
                </a:cubicBezTo>
                <a:cubicBezTo>
                  <a:pt x="1626836" y="158419"/>
                  <a:pt x="1625802" y="170208"/>
                  <a:pt x="1631386" y="177205"/>
                </a:cubicBezTo>
                <a:cubicBezTo>
                  <a:pt x="1636592" y="183754"/>
                  <a:pt x="1633076" y="187960"/>
                  <a:pt x="1624665" y="187788"/>
                </a:cubicBezTo>
                <a:cubicBezTo>
                  <a:pt x="1618253" y="187650"/>
                  <a:pt x="1611428" y="187029"/>
                  <a:pt x="1620080" y="196164"/>
                </a:cubicBezTo>
                <a:cubicBezTo>
                  <a:pt x="1625975" y="202403"/>
                  <a:pt x="1630146" y="210228"/>
                  <a:pt x="1635351" y="217157"/>
                </a:cubicBezTo>
                <a:cubicBezTo>
                  <a:pt x="1640832" y="224430"/>
                  <a:pt x="1649415" y="226429"/>
                  <a:pt x="1656171" y="222948"/>
                </a:cubicBezTo>
                <a:cubicBezTo>
                  <a:pt x="1660066" y="220948"/>
                  <a:pt x="1653827" y="212124"/>
                  <a:pt x="1662583" y="213985"/>
                </a:cubicBezTo>
                <a:cubicBezTo>
                  <a:pt x="1660170" y="220604"/>
                  <a:pt x="1673406" y="224568"/>
                  <a:pt x="1664789" y="233496"/>
                </a:cubicBezTo>
                <a:cubicBezTo>
                  <a:pt x="1660963" y="237494"/>
                  <a:pt x="1662238" y="244906"/>
                  <a:pt x="1672407" y="238287"/>
                </a:cubicBezTo>
                <a:cubicBezTo>
                  <a:pt x="1676268" y="235771"/>
                  <a:pt x="1685782" y="241907"/>
                  <a:pt x="1692641" y="244285"/>
                </a:cubicBezTo>
                <a:cubicBezTo>
                  <a:pt x="1692710" y="244320"/>
                  <a:pt x="1692331" y="247663"/>
                  <a:pt x="1691400" y="248284"/>
                </a:cubicBezTo>
                <a:cubicBezTo>
                  <a:pt x="1688780" y="250042"/>
                  <a:pt x="1685747" y="252248"/>
                  <a:pt x="1682852" y="252282"/>
                </a:cubicBezTo>
                <a:cubicBezTo>
                  <a:pt x="1679404" y="252317"/>
                  <a:pt x="1675923" y="250283"/>
                  <a:pt x="1672441" y="249145"/>
                </a:cubicBezTo>
                <a:cubicBezTo>
                  <a:pt x="1673613" y="253006"/>
                  <a:pt x="1674234" y="257177"/>
                  <a:pt x="1676095" y="260693"/>
                </a:cubicBezTo>
                <a:cubicBezTo>
                  <a:pt x="1678336" y="264899"/>
                  <a:pt x="1681094" y="269207"/>
                  <a:pt x="1684644" y="272275"/>
                </a:cubicBezTo>
                <a:cubicBezTo>
                  <a:pt x="1688091" y="275274"/>
                  <a:pt x="1696364" y="278894"/>
                  <a:pt x="1696536" y="278618"/>
                </a:cubicBezTo>
                <a:cubicBezTo>
                  <a:pt x="1702672" y="268484"/>
                  <a:pt x="1707946" y="280583"/>
                  <a:pt x="1713151" y="278963"/>
                </a:cubicBezTo>
                <a:cubicBezTo>
                  <a:pt x="1715323" y="278308"/>
                  <a:pt x="1718425" y="275343"/>
                  <a:pt x="1718287" y="273654"/>
                </a:cubicBezTo>
                <a:cubicBezTo>
                  <a:pt x="1717874" y="269035"/>
                  <a:pt x="1714771" y="264451"/>
                  <a:pt x="1715081" y="260038"/>
                </a:cubicBezTo>
                <a:cubicBezTo>
                  <a:pt x="1715357" y="256315"/>
                  <a:pt x="1718253" y="251868"/>
                  <a:pt x="1721355" y="249628"/>
                </a:cubicBezTo>
                <a:cubicBezTo>
                  <a:pt x="1722975" y="248491"/>
                  <a:pt x="1729042" y="250593"/>
                  <a:pt x="1730490" y="252868"/>
                </a:cubicBezTo>
                <a:cubicBezTo>
                  <a:pt x="1734419" y="259176"/>
                  <a:pt x="1736281" y="266795"/>
                  <a:pt x="1740245" y="273102"/>
                </a:cubicBezTo>
                <a:cubicBezTo>
                  <a:pt x="1748863" y="286856"/>
                  <a:pt x="1749173" y="286650"/>
                  <a:pt x="1740418" y="305746"/>
                </a:cubicBezTo>
                <a:cubicBezTo>
                  <a:pt x="1741968" y="311951"/>
                  <a:pt x="1738522" y="309641"/>
                  <a:pt x="1737040" y="306436"/>
                </a:cubicBezTo>
                <a:cubicBezTo>
                  <a:pt x="1729077" y="289442"/>
                  <a:pt x="1729214" y="290579"/>
                  <a:pt x="1708498" y="289786"/>
                </a:cubicBezTo>
                <a:cubicBezTo>
                  <a:pt x="1699397" y="289442"/>
                  <a:pt x="1688539" y="289580"/>
                  <a:pt x="1680818" y="281272"/>
                </a:cubicBezTo>
                <a:cubicBezTo>
                  <a:pt x="1678267" y="278515"/>
                  <a:pt x="1673820" y="277515"/>
                  <a:pt x="1670270" y="275688"/>
                </a:cubicBezTo>
                <a:cubicBezTo>
                  <a:pt x="1670683" y="280445"/>
                  <a:pt x="1669373" y="286822"/>
                  <a:pt x="1671924" y="289614"/>
                </a:cubicBezTo>
                <a:cubicBezTo>
                  <a:pt x="1676509" y="294647"/>
                  <a:pt x="1674613" y="305919"/>
                  <a:pt x="1686195" y="305091"/>
                </a:cubicBezTo>
                <a:cubicBezTo>
                  <a:pt x="1687712" y="304988"/>
                  <a:pt x="1692262" y="313433"/>
                  <a:pt x="1691159" y="315054"/>
                </a:cubicBezTo>
                <a:cubicBezTo>
                  <a:pt x="1681369" y="329393"/>
                  <a:pt x="1696915" y="332496"/>
                  <a:pt x="1702534" y="337769"/>
                </a:cubicBezTo>
                <a:cubicBezTo>
                  <a:pt x="1705292" y="340355"/>
                  <a:pt x="1715633" y="334909"/>
                  <a:pt x="1722527" y="333081"/>
                </a:cubicBezTo>
                <a:cubicBezTo>
                  <a:pt x="1721803" y="330944"/>
                  <a:pt x="1721734" y="327945"/>
                  <a:pt x="1720252" y="326842"/>
                </a:cubicBezTo>
                <a:cubicBezTo>
                  <a:pt x="1717357" y="324636"/>
                  <a:pt x="1713772" y="322568"/>
                  <a:pt x="1710256" y="322016"/>
                </a:cubicBezTo>
                <a:cubicBezTo>
                  <a:pt x="1705361" y="321258"/>
                  <a:pt x="1699225" y="322464"/>
                  <a:pt x="1700673" y="314916"/>
                </a:cubicBezTo>
                <a:cubicBezTo>
                  <a:pt x="1701086" y="312710"/>
                  <a:pt x="1705878" y="310676"/>
                  <a:pt x="1709014" y="309745"/>
                </a:cubicBezTo>
                <a:cubicBezTo>
                  <a:pt x="1717322" y="307263"/>
                  <a:pt x="1722079" y="309193"/>
                  <a:pt x="1728077" y="315984"/>
                </a:cubicBezTo>
                <a:cubicBezTo>
                  <a:pt x="1730008" y="318190"/>
                  <a:pt x="1732282" y="320327"/>
                  <a:pt x="1734833" y="321637"/>
                </a:cubicBezTo>
                <a:cubicBezTo>
                  <a:pt x="1736281" y="322396"/>
                  <a:pt x="1739004" y="321982"/>
                  <a:pt x="1740452" y="321017"/>
                </a:cubicBezTo>
                <a:cubicBezTo>
                  <a:pt x="1741796" y="320120"/>
                  <a:pt x="1742176" y="317811"/>
                  <a:pt x="1740452" y="305781"/>
                </a:cubicBezTo>
                <a:cubicBezTo>
                  <a:pt x="1739969" y="299473"/>
                  <a:pt x="1743244" y="301231"/>
                  <a:pt x="1746002" y="303609"/>
                </a:cubicBezTo>
                <a:cubicBezTo>
                  <a:pt x="1750345" y="307366"/>
                  <a:pt x="1754309" y="311537"/>
                  <a:pt x="1758446" y="315536"/>
                </a:cubicBezTo>
                <a:cubicBezTo>
                  <a:pt x="1761444" y="311537"/>
                  <a:pt x="1764409" y="307539"/>
                  <a:pt x="1767408" y="303540"/>
                </a:cubicBezTo>
                <a:cubicBezTo>
                  <a:pt x="1769442" y="305574"/>
                  <a:pt x="1771476" y="307608"/>
                  <a:pt x="1773509" y="309641"/>
                </a:cubicBezTo>
                <a:cubicBezTo>
                  <a:pt x="1773509" y="312640"/>
                  <a:pt x="1773544" y="315674"/>
                  <a:pt x="1773509" y="318673"/>
                </a:cubicBezTo>
                <a:cubicBezTo>
                  <a:pt x="1773440" y="326256"/>
                  <a:pt x="1771682" y="333771"/>
                  <a:pt x="1783540" y="335495"/>
                </a:cubicBezTo>
                <a:cubicBezTo>
                  <a:pt x="1789435" y="336356"/>
                  <a:pt x="1794330" y="342871"/>
                  <a:pt x="1800052" y="346112"/>
                </a:cubicBezTo>
                <a:cubicBezTo>
                  <a:pt x="1806705" y="349903"/>
                  <a:pt x="1799845" y="351420"/>
                  <a:pt x="1799431" y="354109"/>
                </a:cubicBezTo>
                <a:cubicBezTo>
                  <a:pt x="1798914" y="357384"/>
                  <a:pt x="1800259" y="360934"/>
                  <a:pt x="1800776" y="364346"/>
                </a:cubicBezTo>
                <a:cubicBezTo>
                  <a:pt x="1802913" y="362313"/>
                  <a:pt x="1805946" y="360658"/>
                  <a:pt x="1806946" y="358176"/>
                </a:cubicBezTo>
                <a:cubicBezTo>
                  <a:pt x="1808669" y="353867"/>
                  <a:pt x="1808945" y="349007"/>
                  <a:pt x="1810117" y="344423"/>
                </a:cubicBezTo>
                <a:cubicBezTo>
                  <a:pt x="1811013" y="340906"/>
                  <a:pt x="1812358" y="337494"/>
                  <a:pt x="1813495" y="334012"/>
                </a:cubicBezTo>
                <a:cubicBezTo>
                  <a:pt x="1817597" y="336218"/>
                  <a:pt x="1822148" y="337839"/>
                  <a:pt x="1825698" y="340734"/>
                </a:cubicBezTo>
                <a:cubicBezTo>
                  <a:pt x="1830765" y="344836"/>
                  <a:pt x="1828904" y="349283"/>
                  <a:pt x="1824595" y="353006"/>
                </a:cubicBezTo>
                <a:cubicBezTo>
                  <a:pt x="1819218" y="357659"/>
                  <a:pt x="1814081" y="362382"/>
                  <a:pt x="1816184" y="371930"/>
                </a:cubicBezTo>
                <a:cubicBezTo>
                  <a:pt x="1816184" y="372378"/>
                  <a:pt x="1816184" y="371482"/>
                  <a:pt x="1816184" y="370586"/>
                </a:cubicBezTo>
                <a:cubicBezTo>
                  <a:pt x="1814598" y="371137"/>
                  <a:pt x="1812841" y="371448"/>
                  <a:pt x="1811565" y="372413"/>
                </a:cubicBezTo>
                <a:cubicBezTo>
                  <a:pt x="1811186" y="372689"/>
                  <a:pt x="1812186" y="374826"/>
                  <a:pt x="1812564" y="376101"/>
                </a:cubicBezTo>
                <a:cubicBezTo>
                  <a:pt x="1813771" y="375170"/>
                  <a:pt x="1814978" y="374240"/>
                  <a:pt x="1816184" y="371930"/>
                </a:cubicBezTo>
                <a:cubicBezTo>
                  <a:pt x="1828697" y="370620"/>
                  <a:pt x="1839521" y="380961"/>
                  <a:pt x="1852758" y="376652"/>
                </a:cubicBezTo>
                <a:cubicBezTo>
                  <a:pt x="1839831" y="386787"/>
                  <a:pt x="1839762" y="386615"/>
                  <a:pt x="1827732" y="385132"/>
                </a:cubicBezTo>
                <a:cubicBezTo>
                  <a:pt x="1826318" y="384960"/>
                  <a:pt x="1824836" y="384546"/>
                  <a:pt x="1823457" y="384753"/>
                </a:cubicBezTo>
                <a:cubicBezTo>
                  <a:pt x="1822975" y="384822"/>
                  <a:pt x="1822251" y="386408"/>
                  <a:pt x="1822354" y="387166"/>
                </a:cubicBezTo>
                <a:cubicBezTo>
                  <a:pt x="1823285" y="393819"/>
                  <a:pt x="1823147" y="401058"/>
                  <a:pt x="1826043" y="406780"/>
                </a:cubicBezTo>
                <a:cubicBezTo>
                  <a:pt x="1827077" y="408814"/>
                  <a:pt x="1835522" y="407090"/>
                  <a:pt x="1840590" y="407090"/>
                </a:cubicBezTo>
                <a:cubicBezTo>
                  <a:pt x="1839245" y="411468"/>
                  <a:pt x="1838900" y="416570"/>
                  <a:pt x="1836384" y="420120"/>
                </a:cubicBezTo>
                <a:cubicBezTo>
                  <a:pt x="1829766" y="429496"/>
                  <a:pt x="1838728" y="432771"/>
                  <a:pt x="1843106" y="436390"/>
                </a:cubicBezTo>
                <a:cubicBezTo>
                  <a:pt x="1846794" y="439458"/>
                  <a:pt x="1851930" y="438596"/>
                  <a:pt x="1853137" y="431323"/>
                </a:cubicBezTo>
                <a:cubicBezTo>
                  <a:pt x="1853516" y="428979"/>
                  <a:pt x="1857962" y="427324"/>
                  <a:pt x="1860548" y="425360"/>
                </a:cubicBezTo>
                <a:cubicBezTo>
                  <a:pt x="1861289" y="427393"/>
                  <a:pt x="1862030" y="429427"/>
                  <a:pt x="1862771" y="432379"/>
                </a:cubicBezTo>
                <a:lnTo>
                  <a:pt x="1864639" y="442900"/>
                </a:lnTo>
                <a:lnTo>
                  <a:pt x="1862064" y="437562"/>
                </a:lnTo>
                <a:cubicBezTo>
                  <a:pt x="1860686" y="438907"/>
                  <a:pt x="1859272" y="440251"/>
                  <a:pt x="1857894" y="441595"/>
                </a:cubicBezTo>
                <a:cubicBezTo>
                  <a:pt x="1856515" y="442974"/>
                  <a:pt x="1853964" y="444353"/>
                  <a:pt x="1853964" y="445732"/>
                </a:cubicBezTo>
                <a:cubicBezTo>
                  <a:pt x="1854067" y="451075"/>
                  <a:pt x="1854826" y="456383"/>
                  <a:pt x="1855791" y="461657"/>
                </a:cubicBezTo>
                <a:cubicBezTo>
                  <a:pt x="1855860" y="462071"/>
                  <a:pt x="1860686" y="462553"/>
                  <a:pt x="1861065" y="461864"/>
                </a:cubicBezTo>
                <a:cubicBezTo>
                  <a:pt x="1863099" y="458003"/>
                  <a:pt x="1864408" y="453764"/>
                  <a:pt x="1864960" y="444939"/>
                </a:cubicBezTo>
                <a:lnTo>
                  <a:pt x="1864984" y="444840"/>
                </a:lnTo>
                <a:lnTo>
                  <a:pt x="1864995" y="444904"/>
                </a:lnTo>
                <a:lnTo>
                  <a:pt x="1864989" y="444818"/>
                </a:lnTo>
                <a:lnTo>
                  <a:pt x="1866511" y="438403"/>
                </a:lnTo>
                <a:cubicBezTo>
                  <a:pt x="1867028" y="437450"/>
                  <a:pt x="1867528" y="437459"/>
                  <a:pt x="1867959" y="437631"/>
                </a:cubicBezTo>
                <a:cubicBezTo>
                  <a:pt x="1872164" y="439458"/>
                  <a:pt x="1876266" y="441492"/>
                  <a:pt x="1880438" y="443457"/>
                </a:cubicBezTo>
                <a:cubicBezTo>
                  <a:pt x="1880920" y="438010"/>
                  <a:pt x="1882092" y="432495"/>
                  <a:pt x="1881575" y="427117"/>
                </a:cubicBezTo>
                <a:cubicBezTo>
                  <a:pt x="1881368" y="424808"/>
                  <a:pt x="1877783" y="422636"/>
                  <a:pt x="1875474" y="420740"/>
                </a:cubicBezTo>
                <a:cubicBezTo>
                  <a:pt x="1869683" y="415949"/>
                  <a:pt x="1869441" y="411640"/>
                  <a:pt x="1874853" y="405884"/>
                </a:cubicBezTo>
                <a:lnTo>
                  <a:pt x="1877154" y="394966"/>
                </a:lnTo>
                <a:lnTo>
                  <a:pt x="1877197" y="394957"/>
                </a:lnTo>
                <a:lnTo>
                  <a:pt x="1877164" y="394922"/>
                </a:lnTo>
                <a:lnTo>
                  <a:pt x="1898535" y="388442"/>
                </a:lnTo>
                <a:cubicBezTo>
                  <a:pt x="1899051" y="388269"/>
                  <a:pt x="1898362" y="384443"/>
                  <a:pt x="1898087" y="382340"/>
                </a:cubicBezTo>
                <a:cubicBezTo>
                  <a:pt x="1897880" y="380892"/>
                  <a:pt x="1896742" y="378514"/>
                  <a:pt x="1897156" y="378238"/>
                </a:cubicBezTo>
                <a:cubicBezTo>
                  <a:pt x="1904360" y="373343"/>
                  <a:pt x="1908083" y="379514"/>
                  <a:pt x="1911289" y="383857"/>
                </a:cubicBezTo>
                <a:cubicBezTo>
                  <a:pt x="1912943" y="386098"/>
                  <a:pt x="1912771" y="392888"/>
                  <a:pt x="1911496" y="393509"/>
                </a:cubicBezTo>
                <a:cubicBezTo>
                  <a:pt x="1906498" y="395853"/>
                  <a:pt x="1902154" y="395784"/>
                  <a:pt x="1900431" y="403919"/>
                </a:cubicBezTo>
                <a:cubicBezTo>
                  <a:pt x="1899327" y="409055"/>
                  <a:pt x="1896294" y="412433"/>
                  <a:pt x="1900913" y="416880"/>
                </a:cubicBezTo>
                <a:cubicBezTo>
                  <a:pt x="1899258" y="417707"/>
                  <a:pt x="1897397" y="418259"/>
                  <a:pt x="1895949" y="419362"/>
                </a:cubicBezTo>
                <a:cubicBezTo>
                  <a:pt x="1887435" y="425704"/>
                  <a:pt x="1886780" y="427290"/>
                  <a:pt x="1895398" y="431013"/>
                </a:cubicBezTo>
                <a:cubicBezTo>
                  <a:pt x="1901844" y="433805"/>
                  <a:pt x="1902878" y="440458"/>
                  <a:pt x="1900499" y="440906"/>
                </a:cubicBezTo>
                <a:cubicBezTo>
                  <a:pt x="1885780" y="443698"/>
                  <a:pt x="1890296" y="454522"/>
                  <a:pt x="1889090" y="463346"/>
                </a:cubicBezTo>
                <a:lnTo>
                  <a:pt x="1882199" y="466590"/>
                </a:lnTo>
                <a:lnTo>
                  <a:pt x="1875370" y="457107"/>
                </a:lnTo>
                <a:cubicBezTo>
                  <a:pt x="1873957" y="458520"/>
                  <a:pt x="1871096" y="460313"/>
                  <a:pt x="1871372" y="461312"/>
                </a:cubicBezTo>
                <a:cubicBezTo>
                  <a:pt x="1872096" y="464139"/>
                  <a:pt x="1874095" y="466621"/>
                  <a:pt x="1879093" y="468034"/>
                </a:cubicBezTo>
                <a:lnTo>
                  <a:pt x="1879103" y="468047"/>
                </a:lnTo>
                <a:lnTo>
                  <a:pt x="1879058" y="468069"/>
                </a:lnTo>
                <a:lnTo>
                  <a:pt x="1879119" y="468069"/>
                </a:lnTo>
                <a:lnTo>
                  <a:pt x="1889244" y="481465"/>
                </a:lnTo>
                <a:cubicBezTo>
                  <a:pt x="1892149" y="485726"/>
                  <a:pt x="1895811" y="488613"/>
                  <a:pt x="1903946" y="486648"/>
                </a:cubicBezTo>
                <a:cubicBezTo>
                  <a:pt x="1904602" y="486476"/>
                  <a:pt x="1907704" y="491199"/>
                  <a:pt x="1907428" y="493405"/>
                </a:cubicBezTo>
                <a:cubicBezTo>
                  <a:pt x="1906566" y="500816"/>
                  <a:pt x="1903808" y="496679"/>
                  <a:pt x="1900327" y="494611"/>
                </a:cubicBezTo>
                <a:cubicBezTo>
                  <a:pt x="1897224" y="492784"/>
                  <a:pt x="1892916" y="492750"/>
                  <a:pt x="1889090" y="492543"/>
                </a:cubicBezTo>
                <a:cubicBezTo>
                  <a:pt x="1887435" y="492474"/>
                  <a:pt x="1884126" y="494439"/>
                  <a:pt x="1884195" y="494680"/>
                </a:cubicBezTo>
                <a:cubicBezTo>
                  <a:pt x="1886298" y="501712"/>
                  <a:pt x="1887125" y="510192"/>
                  <a:pt x="1891710" y="515018"/>
                </a:cubicBezTo>
                <a:cubicBezTo>
                  <a:pt x="1894915" y="518361"/>
                  <a:pt x="1904877" y="521740"/>
                  <a:pt x="1907669" y="510709"/>
                </a:cubicBezTo>
                <a:cubicBezTo>
                  <a:pt x="1908117" y="508917"/>
                  <a:pt x="1909082" y="507227"/>
                  <a:pt x="1909807" y="505504"/>
                </a:cubicBezTo>
                <a:cubicBezTo>
                  <a:pt x="1911116" y="506400"/>
                  <a:pt x="1913357" y="507124"/>
                  <a:pt x="1913564" y="508227"/>
                </a:cubicBezTo>
                <a:cubicBezTo>
                  <a:pt x="1914081" y="511192"/>
                  <a:pt x="1914012" y="514328"/>
                  <a:pt x="1913702" y="517328"/>
                </a:cubicBezTo>
                <a:cubicBezTo>
                  <a:pt x="1913081" y="523084"/>
                  <a:pt x="1914115" y="531392"/>
                  <a:pt x="1910806" y="534011"/>
                </a:cubicBezTo>
                <a:cubicBezTo>
                  <a:pt x="1904636" y="538906"/>
                  <a:pt x="1901258" y="529944"/>
                  <a:pt x="1896466" y="527152"/>
                </a:cubicBezTo>
                <a:cubicBezTo>
                  <a:pt x="1888366" y="522394"/>
                  <a:pt x="1879162" y="519327"/>
                  <a:pt x="1871613" y="513846"/>
                </a:cubicBezTo>
                <a:cubicBezTo>
                  <a:pt x="1864271" y="508537"/>
                  <a:pt x="1863237" y="516017"/>
                  <a:pt x="1861030" y="518431"/>
                </a:cubicBezTo>
                <a:cubicBezTo>
                  <a:pt x="1859410" y="520188"/>
                  <a:pt x="1861203" y="525014"/>
                  <a:pt x="1861444" y="528496"/>
                </a:cubicBezTo>
                <a:cubicBezTo>
                  <a:pt x="1872061" y="526221"/>
                  <a:pt x="1869476" y="540354"/>
                  <a:pt x="1873992" y="540354"/>
                </a:cubicBezTo>
                <a:cubicBezTo>
                  <a:pt x="1882506" y="540354"/>
                  <a:pt x="1888917" y="546869"/>
                  <a:pt x="1895777" y="546731"/>
                </a:cubicBezTo>
                <a:cubicBezTo>
                  <a:pt x="1915356" y="546386"/>
                  <a:pt x="1933040" y="548592"/>
                  <a:pt x="1946724" y="564449"/>
                </a:cubicBezTo>
                <a:cubicBezTo>
                  <a:pt x="1947345" y="565173"/>
                  <a:pt x="1952171" y="562312"/>
                  <a:pt x="1955067" y="561105"/>
                </a:cubicBezTo>
                <a:cubicBezTo>
                  <a:pt x="1954549" y="564587"/>
                  <a:pt x="1954067" y="568034"/>
                  <a:pt x="1953516" y="571515"/>
                </a:cubicBezTo>
                <a:cubicBezTo>
                  <a:pt x="1952481" y="578168"/>
                  <a:pt x="1949516" y="585303"/>
                  <a:pt x="1950999" y="591371"/>
                </a:cubicBezTo>
                <a:cubicBezTo>
                  <a:pt x="1952068" y="595714"/>
                  <a:pt x="1958996" y="598644"/>
                  <a:pt x="1963408" y="602091"/>
                </a:cubicBezTo>
                <a:cubicBezTo>
                  <a:pt x="1964891" y="603228"/>
                  <a:pt x="1968234" y="604332"/>
                  <a:pt x="1968096" y="604814"/>
                </a:cubicBezTo>
                <a:cubicBezTo>
                  <a:pt x="1963305" y="623738"/>
                  <a:pt x="1986090" y="635390"/>
                  <a:pt x="1981092" y="654590"/>
                </a:cubicBezTo>
                <a:cubicBezTo>
                  <a:pt x="1979989" y="658795"/>
                  <a:pt x="1982057" y="664104"/>
                  <a:pt x="1983436" y="668654"/>
                </a:cubicBezTo>
                <a:cubicBezTo>
                  <a:pt x="1988434" y="684752"/>
                  <a:pt x="1988779" y="689026"/>
                  <a:pt x="1986986" y="707847"/>
                </a:cubicBezTo>
                <a:cubicBezTo>
                  <a:pt x="1986400" y="713879"/>
                  <a:pt x="1987710" y="720153"/>
                  <a:pt x="1986711" y="726082"/>
                </a:cubicBezTo>
                <a:cubicBezTo>
                  <a:pt x="1984711" y="737871"/>
                  <a:pt x="1990813" y="745489"/>
                  <a:pt x="1999224" y="751383"/>
                </a:cubicBezTo>
                <a:cubicBezTo>
                  <a:pt x="2017114" y="763931"/>
                  <a:pt x="2028972" y="779684"/>
                  <a:pt x="2029558" y="802331"/>
                </a:cubicBezTo>
                <a:cubicBezTo>
                  <a:pt x="2029592" y="803331"/>
                  <a:pt x="2029282" y="804468"/>
                  <a:pt x="2029592" y="805365"/>
                </a:cubicBezTo>
                <a:cubicBezTo>
                  <a:pt x="2037520" y="828529"/>
                  <a:pt x="2037727" y="859345"/>
                  <a:pt x="2031178" y="884234"/>
                </a:cubicBezTo>
                <a:cubicBezTo>
                  <a:pt x="2029868" y="889232"/>
                  <a:pt x="2030971" y="895505"/>
                  <a:pt x="2032695" y="900572"/>
                </a:cubicBezTo>
                <a:cubicBezTo>
                  <a:pt x="2035418" y="908535"/>
                  <a:pt x="2038589" y="916739"/>
                  <a:pt x="2043553" y="923357"/>
                </a:cubicBezTo>
                <a:cubicBezTo>
                  <a:pt x="2047862" y="929149"/>
                  <a:pt x="2047896" y="932010"/>
                  <a:pt x="2044449" y="938628"/>
                </a:cubicBezTo>
                <a:cubicBezTo>
                  <a:pt x="2041381" y="944523"/>
                  <a:pt x="2041416" y="954622"/>
                  <a:pt x="2044449" y="960621"/>
                </a:cubicBezTo>
                <a:cubicBezTo>
                  <a:pt x="2051653" y="974788"/>
                  <a:pt x="2049999" y="983543"/>
                  <a:pt x="2034970" y="990196"/>
                </a:cubicBezTo>
                <a:cubicBezTo>
                  <a:pt x="2029248" y="992712"/>
                  <a:pt x="2026938" y="998263"/>
                  <a:pt x="2032695" y="1004743"/>
                </a:cubicBezTo>
                <a:cubicBezTo>
                  <a:pt x="2039727" y="1012637"/>
                  <a:pt x="2046828" y="1018152"/>
                  <a:pt x="2058375" y="1016842"/>
                </a:cubicBezTo>
                <a:cubicBezTo>
                  <a:pt x="2064373" y="1016153"/>
                  <a:pt x="2069234" y="1026666"/>
                  <a:pt x="2065924" y="1031802"/>
                </a:cubicBezTo>
                <a:cubicBezTo>
                  <a:pt x="2064304" y="1034284"/>
                  <a:pt x="2061994" y="1036594"/>
                  <a:pt x="2059513" y="1038249"/>
                </a:cubicBezTo>
                <a:cubicBezTo>
                  <a:pt x="2043312" y="1049003"/>
                  <a:pt x="2039416" y="1064412"/>
                  <a:pt x="2041623" y="1082716"/>
                </a:cubicBezTo>
                <a:cubicBezTo>
                  <a:pt x="2043381" y="1097159"/>
                  <a:pt x="2039623" y="1111567"/>
                  <a:pt x="2047172" y="1126183"/>
                </a:cubicBezTo>
                <a:cubicBezTo>
                  <a:pt x="2053170" y="1137800"/>
                  <a:pt x="2046896" y="1152071"/>
                  <a:pt x="2052446" y="1166514"/>
                </a:cubicBezTo>
                <a:cubicBezTo>
                  <a:pt x="2058547" y="1182405"/>
                  <a:pt x="2056789" y="1203777"/>
                  <a:pt x="2032867" y="1211981"/>
                </a:cubicBezTo>
                <a:cubicBezTo>
                  <a:pt x="2027007" y="1213980"/>
                  <a:pt x="2022216" y="1220288"/>
                  <a:pt x="2023215" y="1228975"/>
                </a:cubicBezTo>
                <a:cubicBezTo>
                  <a:pt x="2024249" y="1238006"/>
                  <a:pt x="2022078" y="1247485"/>
                  <a:pt x="2023732" y="1256310"/>
                </a:cubicBezTo>
                <a:cubicBezTo>
                  <a:pt x="2027179" y="1274683"/>
                  <a:pt x="2031350" y="1292815"/>
                  <a:pt x="2029558" y="1311704"/>
                </a:cubicBezTo>
                <a:cubicBezTo>
                  <a:pt x="2038761" y="1320184"/>
                  <a:pt x="2032901" y="1327526"/>
                  <a:pt x="2030902" y="1337385"/>
                </a:cubicBezTo>
                <a:cubicBezTo>
                  <a:pt x="2028248" y="1350380"/>
                  <a:pt x="2022870" y="1355344"/>
                  <a:pt x="2012426" y="1360136"/>
                </a:cubicBezTo>
                <a:cubicBezTo>
                  <a:pt x="2002291" y="1364824"/>
                  <a:pt x="1989124" y="1368581"/>
                  <a:pt x="1993019" y="1384851"/>
                </a:cubicBezTo>
                <a:cubicBezTo>
                  <a:pt x="1980264" y="1395847"/>
                  <a:pt x="1977093" y="1406499"/>
                  <a:pt x="1985987" y="1423458"/>
                </a:cubicBezTo>
                <a:cubicBezTo>
                  <a:pt x="1992122" y="1435178"/>
                  <a:pt x="1983436" y="1452207"/>
                  <a:pt x="1991881" y="1465650"/>
                </a:cubicBezTo>
                <a:cubicBezTo>
                  <a:pt x="1983505" y="1477095"/>
                  <a:pt x="1989778" y="1497605"/>
                  <a:pt x="1968648" y="1501535"/>
                </a:cubicBezTo>
                <a:cubicBezTo>
                  <a:pt x="1962581" y="1502672"/>
                  <a:pt x="1955963" y="1507257"/>
                  <a:pt x="1952102" y="1512220"/>
                </a:cubicBezTo>
                <a:cubicBezTo>
                  <a:pt x="1947655" y="1517943"/>
                  <a:pt x="1947276" y="1526767"/>
                  <a:pt x="1942829" y="1532523"/>
                </a:cubicBezTo>
                <a:cubicBezTo>
                  <a:pt x="1935522" y="1542003"/>
                  <a:pt x="1932144" y="1527457"/>
                  <a:pt x="1925077" y="1528146"/>
                </a:cubicBezTo>
                <a:cubicBezTo>
                  <a:pt x="1917493" y="1528904"/>
                  <a:pt x="1909634" y="1526732"/>
                  <a:pt x="1901913" y="1525733"/>
                </a:cubicBezTo>
                <a:cubicBezTo>
                  <a:pt x="1894226" y="1524733"/>
                  <a:pt x="1886608" y="1522941"/>
                  <a:pt x="1878921" y="1522769"/>
                </a:cubicBezTo>
                <a:cubicBezTo>
                  <a:pt x="1876405" y="1522699"/>
                  <a:pt x="1871234" y="1527215"/>
                  <a:pt x="1871578" y="1528560"/>
                </a:cubicBezTo>
                <a:cubicBezTo>
                  <a:pt x="1874302" y="1539245"/>
                  <a:pt x="1864960" y="1546726"/>
                  <a:pt x="1864822" y="1556584"/>
                </a:cubicBezTo>
                <a:cubicBezTo>
                  <a:pt x="1864788" y="1559445"/>
                  <a:pt x="1861065" y="1564892"/>
                  <a:pt x="1859686" y="1564685"/>
                </a:cubicBezTo>
                <a:cubicBezTo>
                  <a:pt x="1848070" y="1562892"/>
                  <a:pt x="1845174" y="1568063"/>
                  <a:pt x="1846691" y="1578438"/>
                </a:cubicBezTo>
                <a:cubicBezTo>
                  <a:pt x="1847277" y="1582403"/>
                  <a:pt x="1846139" y="1586677"/>
                  <a:pt x="1846898" y="1590572"/>
                </a:cubicBezTo>
                <a:cubicBezTo>
                  <a:pt x="1850655" y="1609497"/>
                  <a:pt x="1857721" y="1629041"/>
                  <a:pt x="1834591" y="1641416"/>
                </a:cubicBezTo>
                <a:cubicBezTo>
                  <a:pt x="1835040" y="1659686"/>
                  <a:pt x="1822010" y="1672923"/>
                  <a:pt x="1817149" y="1688917"/>
                </a:cubicBezTo>
                <a:cubicBezTo>
                  <a:pt x="1814495" y="1697638"/>
                  <a:pt x="1809152" y="1702119"/>
                  <a:pt x="1804326" y="1708014"/>
                </a:cubicBezTo>
                <a:cubicBezTo>
                  <a:pt x="1803361" y="1709186"/>
                  <a:pt x="1801534" y="1709600"/>
                  <a:pt x="1800086" y="1710358"/>
                </a:cubicBezTo>
                <a:cubicBezTo>
                  <a:pt x="1799397" y="1708600"/>
                  <a:pt x="1798432" y="1706911"/>
                  <a:pt x="1798122" y="1705084"/>
                </a:cubicBezTo>
                <a:cubicBezTo>
                  <a:pt x="1797777" y="1703119"/>
                  <a:pt x="1797708" y="1700947"/>
                  <a:pt x="1798122" y="1699017"/>
                </a:cubicBezTo>
                <a:cubicBezTo>
                  <a:pt x="1799569" y="1692192"/>
                  <a:pt x="1797156" y="1686228"/>
                  <a:pt x="1791365" y="1683712"/>
                </a:cubicBezTo>
                <a:cubicBezTo>
                  <a:pt x="1782851" y="1680024"/>
                  <a:pt x="1781610" y="1690330"/>
                  <a:pt x="1776577" y="1693605"/>
                </a:cubicBezTo>
                <a:cubicBezTo>
                  <a:pt x="1774716" y="1694812"/>
                  <a:pt x="1774026" y="1698638"/>
                  <a:pt x="1773785" y="1701395"/>
                </a:cubicBezTo>
                <a:cubicBezTo>
                  <a:pt x="1772992" y="1710289"/>
                  <a:pt x="1773578" y="1719424"/>
                  <a:pt x="1771855" y="1728110"/>
                </a:cubicBezTo>
                <a:cubicBezTo>
                  <a:pt x="1770166" y="1736693"/>
                  <a:pt x="1753620" y="1732143"/>
                  <a:pt x="1755274" y="1745001"/>
                </a:cubicBezTo>
                <a:cubicBezTo>
                  <a:pt x="1747794" y="1744208"/>
                  <a:pt x="1739521" y="1742416"/>
                  <a:pt x="1737212" y="1752722"/>
                </a:cubicBezTo>
                <a:cubicBezTo>
                  <a:pt x="1734696" y="1763960"/>
                  <a:pt x="1732730" y="1775335"/>
                  <a:pt x="1731145" y="1786745"/>
                </a:cubicBezTo>
                <a:cubicBezTo>
                  <a:pt x="1730456" y="1791709"/>
                  <a:pt x="1731662" y="1797465"/>
                  <a:pt x="1723975" y="1796604"/>
                </a:cubicBezTo>
                <a:cubicBezTo>
                  <a:pt x="1716012" y="1795707"/>
                  <a:pt x="1719494" y="1789158"/>
                  <a:pt x="1718908" y="1784815"/>
                </a:cubicBezTo>
                <a:cubicBezTo>
                  <a:pt x="1718528" y="1781816"/>
                  <a:pt x="1719080" y="1778679"/>
                  <a:pt x="1718563" y="1775749"/>
                </a:cubicBezTo>
                <a:cubicBezTo>
                  <a:pt x="1718494" y="1775335"/>
                  <a:pt x="1713702" y="1774680"/>
                  <a:pt x="1712806" y="1775680"/>
                </a:cubicBezTo>
                <a:cubicBezTo>
                  <a:pt x="1710290" y="1778403"/>
                  <a:pt x="1708842" y="1782126"/>
                  <a:pt x="1706636" y="1785194"/>
                </a:cubicBezTo>
                <a:cubicBezTo>
                  <a:pt x="1703775" y="1789158"/>
                  <a:pt x="1700604" y="1792846"/>
                  <a:pt x="1697570" y="1796672"/>
                </a:cubicBezTo>
                <a:cubicBezTo>
                  <a:pt x="1693227" y="1789124"/>
                  <a:pt x="1685712" y="1790743"/>
                  <a:pt x="1678922" y="1790261"/>
                </a:cubicBezTo>
                <a:cubicBezTo>
                  <a:pt x="1679404" y="1784642"/>
                  <a:pt x="1679887" y="1779024"/>
                  <a:pt x="1680335" y="1773405"/>
                </a:cubicBezTo>
                <a:cubicBezTo>
                  <a:pt x="1674923" y="1774060"/>
                  <a:pt x="1669959" y="1784677"/>
                  <a:pt x="1664203" y="1774508"/>
                </a:cubicBezTo>
                <a:cubicBezTo>
                  <a:pt x="1662893" y="1772198"/>
                  <a:pt x="1665237" y="1767614"/>
                  <a:pt x="1663755" y="1765649"/>
                </a:cubicBezTo>
                <a:cubicBezTo>
                  <a:pt x="1660480" y="1761237"/>
                  <a:pt x="1655861" y="1757824"/>
                  <a:pt x="1651828" y="1754032"/>
                </a:cubicBezTo>
                <a:cubicBezTo>
                  <a:pt x="1650276" y="1739141"/>
                  <a:pt x="1653276" y="1724973"/>
                  <a:pt x="1657653" y="1710841"/>
                </a:cubicBezTo>
                <a:cubicBezTo>
                  <a:pt x="1658619" y="1707669"/>
                  <a:pt x="1656274" y="1703498"/>
                  <a:pt x="1655447" y="1699776"/>
                </a:cubicBezTo>
                <a:cubicBezTo>
                  <a:pt x="1652207" y="1703119"/>
                  <a:pt x="1647381" y="1705911"/>
                  <a:pt x="1646037" y="1709910"/>
                </a:cubicBezTo>
                <a:cubicBezTo>
                  <a:pt x="1643003" y="1718872"/>
                  <a:pt x="1641935" y="1728490"/>
                  <a:pt x="1639522" y="1737659"/>
                </a:cubicBezTo>
                <a:cubicBezTo>
                  <a:pt x="1638108" y="1743071"/>
                  <a:pt x="1635696" y="1748241"/>
                  <a:pt x="1633490" y="1753377"/>
                </a:cubicBezTo>
                <a:cubicBezTo>
                  <a:pt x="1632559" y="1755515"/>
                  <a:pt x="1630973" y="1757341"/>
                  <a:pt x="1629698" y="1759272"/>
                </a:cubicBezTo>
                <a:cubicBezTo>
                  <a:pt x="1628939" y="1756549"/>
                  <a:pt x="1628525" y="1753653"/>
                  <a:pt x="1627319" y="1751137"/>
                </a:cubicBezTo>
                <a:cubicBezTo>
                  <a:pt x="1626802" y="1750034"/>
                  <a:pt x="1623631" y="1748931"/>
                  <a:pt x="1623389" y="1749206"/>
                </a:cubicBezTo>
                <a:cubicBezTo>
                  <a:pt x="1620977" y="1752171"/>
                  <a:pt x="1618943" y="1755411"/>
                  <a:pt x="1616771" y="1758548"/>
                </a:cubicBezTo>
                <a:cubicBezTo>
                  <a:pt x="1611256" y="1751757"/>
                  <a:pt x="1609946" y="1754618"/>
                  <a:pt x="1609050" y="1761478"/>
                </a:cubicBezTo>
                <a:cubicBezTo>
                  <a:pt x="1606809" y="1778472"/>
                  <a:pt x="1594917" y="1793087"/>
                  <a:pt x="1596640" y="1811254"/>
                </a:cubicBezTo>
                <a:cubicBezTo>
                  <a:pt x="1596744" y="1812253"/>
                  <a:pt x="1592021" y="1814873"/>
                  <a:pt x="1589815" y="1814597"/>
                </a:cubicBezTo>
                <a:cubicBezTo>
                  <a:pt x="1587919" y="1814356"/>
                  <a:pt x="1585299" y="1811185"/>
                  <a:pt x="1584955" y="1809013"/>
                </a:cubicBezTo>
                <a:cubicBezTo>
                  <a:pt x="1583783" y="1801257"/>
                  <a:pt x="1583403" y="1793363"/>
                  <a:pt x="1582748" y="1785538"/>
                </a:cubicBezTo>
                <a:cubicBezTo>
                  <a:pt x="1579163" y="1792502"/>
                  <a:pt x="1575854" y="1799602"/>
                  <a:pt x="1571925" y="1806359"/>
                </a:cubicBezTo>
                <a:cubicBezTo>
                  <a:pt x="1564824" y="1818596"/>
                  <a:pt x="1552690" y="1814321"/>
                  <a:pt x="1542073" y="1814976"/>
                </a:cubicBezTo>
                <a:cubicBezTo>
                  <a:pt x="1540453" y="1812943"/>
                  <a:pt x="1539040" y="1809323"/>
                  <a:pt x="1537213" y="1809151"/>
                </a:cubicBezTo>
                <a:cubicBezTo>
                  <a:pt x="1524355" y="1807807"/>
                  <a:pt x="1519908" y="1810392"/>
                  <a:pt x="1502018" y="1820733"/>
                </a:cubicBezTo>
                <a:cubicBezTo>
                  <a:pt x="1494917" y="1824835"/>
                  <a:pt x="1485610" y="1825042"/>
                  <a:pt x="1477372" y="1827214"/>
                </a:cubicBezTo>
                <a:cubicBezTo>
                  <a:pt x="1471890" y="1828627"/>
                  <a:pt x="1465720" y="1829213"/>
                  <a:pt x="1461274" y="1832247"/>
                </a:cubicBezTo>
                <a:cubicBezTo>
                  <a:pt x="1453966" y="1837244"/>
                  <a:pt x="1447382" y="1843415"/>
                  <a:pt x="1459378" y="1851619"/>
                </a:cubicBezTo>
                <a:cubicBezTo>
                  <a:pt x="1462790" y="1853963"/>
                  <a:pt x="1464169" y="1859582"/>
                  <a:pt x="1465858" y="1863925"/>
                </a:cubicBezTo>
                <a:cubicBezTo>
                  <a:pt x="1466513" y="1865545"/>
                  <a:pt x="1465445" y="1867854"/>
                  <a:pt x="1465203" y="1869819"/>
                </a:cubicBezTo>
                <a:cubicBezTo>
                  <a:pt x="1454173" y="1866579"/>
                  <a:pt x="1449726" y="1877127"/>
                  <a:pt x="1442108" y="1880091"/>
                </a:cubicBezTo>
                <a:cubicBezTo>
                  <a:pt x="1438144" y="1881643"/>
                  <a:pt x="1434008" y="1874645"/>
                  <a:pt x="1431526" y="1885779"/>
                </a:cubicBezTo>
                <a:cubicBezTo>
                  <a:pt x="1428354" y="1900016"/>
                  <a:pt x="1418461" y="1913045"/>
                  <a:pt x="1400743" y="1912184"/>
                </a:cubicBezTo>
                <a:cubicBezTo>
                  <a:pt x="1389264" y="1911632"/>
                  <a:pt x="1385748" y="1920870"/>
                  <a:pt x="1379199" y="1926386"/>
                </a:cubicBezTo>
                <a:cubicBezTo>
                  <a:pt x="1377682" y="1927695"/>
                  <a:pt x="1377268" y="1932280"/>
                  <a:pt x="1378303" y="1934314"/>
                </a:cubicBezTo>
                <a:cubicBezTo>
                  <a:pt x="1386782" y="1950584"/>
                  <a:pt x="1388540" y="1965648"/>
                  <a:pt x="1374304" y="1980194"/>
                </a:cubicBezTo>
                <a:cubicBezTo>
                  <a:pt x="1371512" y="1983021"/>
                  <a:pt x="1371409" y="1989364"/>
                  <a:pt x="1371581" y="1994051"/>
                </a:cubicBezTo>
                <a:cubicBezTo>
                  <a:pt x="1371960" y="2004841"/>
                  <a:pt x="1370823" y="2013700"/>
                  <a:pt x="1357689" y="2016251"/>
                </a:cubicBezTo>
                <a:cubicBezTo>
                  <a:pt x="1349830" y="2017802"/>
                  <a:pt x="1356552" y="2020801"/>
                  <a:pt x="1357413" y="2023697"/>
                </a:cubicBezTo>
                <a:cubicBezTo>
                  <a:pt x="1358827" y="2028281"/>
                  <a:pt x="1358654" y="2033348"/>
                  <a:pt x="1359240" y="2038174"/>
                </a:cubicBezTo>
                <a:cubicBezTo>
                  <a:pt x="1359999" y="2044793"/>
                  <a:pt x="1356828" y="2047895"/>
                  <a:pt x="1350623" y="2046378"/>
                </a:cubicBezTo>
                <a:cubicBezTo>
                  <a:pt x="1341833" y="2044310"/>
                  <a:pt x="1335628" y="2049412"/>
                  <a:pt x="1328699" y="2052652"/>
                </a:cubicBezTo>
                <a:cubicBezTo>
                  <a:pt x="1325907" y="2035624"/>
                  <a:pt x="1332215" y="2020180"/>
                  <a:pt x="1337282" y="2004565"/>
                </a:cubicBezTo>
                <a:cubicBezTo>
                  <a:pt x="1337834" y="2002842"/>
                  <a:pt x="1340764" y="2001428"/>
                  <a:pt x="1340695" y="1999981"/>
                </a:cubicBezTo>
                <a:cubicBezTo>
                  <a:pt x="1340178" y="1991225"/>
                  <a:pt x="1339075" y="1982504"/>
                  <a:pt x="1338179" y="1973749"/>
                </a:cubicBezTo>
                <a:cubicBezTo>
                  <a:pt x="1329217" y="1976368"/>
                  <a:pt x="1319806" y="1977988"/>
                  <a:pt x="1311464" y="1981918"/>
                </a:cubicBezTo>
                <a:cubicBezTo>
                  <a:pt x="1303605" y="1985607"/>
                  <a:pt x="1300882" y="1996534"/>
                  <a:pt x="1306190" y="2008322"/>
                </a:cubicBezTo>
                <a:cubicBezTo>
                  <a:pt x="1312498" y="2022283"/>
                  <a:pt x="1314187" y="2034176"/>
                  <a:pt x="1302295" y="2045861"/>
                </a:cubicBezTo>
                <a:cubicBezTo>
                  <a:pt x="1299882" y="2048240"/>
                  <a:pt x="1298986" y="2052618"/>
                  <a:pt x="1298365" y="2056237"/>
                </a:cubicBezTo>
                <a:cubicBezTo>
                  <a:pt x="1297710" y="2060166"/>
                  <a:pt x="1298469" y="2064337"/>
                  <a:pt x="1298158" y="2068371"/>
                </a:cubicBezTo>
                <a:cubicBezTo>
                  <a:pt x="1297434" y="2077402"/>
                  <a:pt x="1292540" y="2082538"/>
                  <a:pt x="1283302" y="2083124"/>
                </a:cubicBezTo>
                <a:cubicBezTo>
                  <a:pt x="1283750" y="2090673"/>
                  <a:pt x="1285508" y="2098463"/>
                  <a:pt x="1284301" y="2105737"/>
                </a:cubicBezTo>
                <a:cubicBezTo>
                  <a:pt x="1283129" y="2112941"/>
                  <a:pt x="1278958" y="2119629"/>
                  <a:pt x="1276097" y="2126557"/>
                </a:cubicBezTo>
                <a:cubicBezTo>
                  <a:pt x="1273236" y="2133486"/>
                  <a:pt x="1270513" y="2140449"/>
                  <a:pt x="1267307" y="2147205"/>
                </a:cubicBezTo>
                <a:cubicBezTo>
                  <a:pt x="1267066" y="2147722"/>
                  <a:pt x="1261895" y="2146722"/>
                  <a:pt x="1261861" y="2146343"/>
                </a:cubicBezTo>
                <a:cubicBezTo>
                  <a:pt x="1261619" y="2133417"/>
                  <a:pt x="1255380" y="2138897"/>
                  <a:pt x="1252898" y="2144206"/>
                </a:cubicBezTo>
                <a:cubicBezTo>
                  <a:pt x="1250141" y="2150066"/>
                  <a:pt x="1250623" y="2157374"/>
                  <a:pt x="1249313" y="2163992"/>
                </a:cubicBezTo>
                <a:cubicBezTo>
                  <a:pt x="1249003" y="2165509"/>
                  <a:pt x="1247211" y="2166750"/>
                  <a:pt x="1246108" y="2168128"/>
                </a:cubicBezTo>
                <a:cubicBezTo>
                  <a:pt x="1245177" y="2166474"/>
                  <a:pt x="1243557" y="2164854"/>
                  <a:pt x="1243488" y="2163199"/>
                </a:cubicBezTo>
                <a:cubicBezTo>
                  <a:pt x="1243178" y="2156133"/>
                  <a:pt x="1241006" y="2147860"/>
                  <a:pt x="1243764" y="2142138"/>
                </a:cubicBezTo>
                <a:cubicBezTo>
                  <a:pt x="1255036" y="2118939"/>
                  <a:pt x="1253622" y="2092017"/>
                  <a:pt x="1266169" y="2069370"/>
                </a:cubicBezTo>
                <a:cubicBezTo>
                  <a:pt x="1267066" y="2067750"/>
                  <a:pt x="1267928" y="2065647"/>
                  <a:pt x="1267617" y="2063958"/>
                </a:cubicBezTo>
                <a:cubicBezTo>
                  <a:pt x="1263205" y="2039898"/>
                  <a:pt x="1275063" y="2017354"/>
                  <a:pt x="1274064" y="1993535"/>
                </a:cubicBezTo>
                <a:cubicBezTo>
                  <a:pt x="1273753" y="1986089"/>
                  <a:pt x="1271960" y="1978471"/>
                  <a:pt x="1278234" y="1970784"/>
                </a:cubicBezTo>
                <a:cubicBezTo>
                  <a:pt x="1281130" y="1967233"/>
                  <a:pt x="1273133" y="1953824"/>
                  <a:pt x="1275925" y="1951273"/>
                </a:cubicBezTo>
                <a:cubicBezTo>
                  <a:pt x="1280923" y="1946672"/>
                  <a:pt x="1280440" y="1943199"/>
                  <a:pt x="1278919" y="1939131"/>
                </a:cubicBezTo>
                <a:lnTo>
                  <a:pt x="1276752" y="1928609"/>
                </a:lnTo>
                <a:lnTo>
                  <a:pt x="1279648" y="1926454"/>
                </a:lnTo>
                <a:cubicBezTo>
                  <a:pt x="1280337" y="1924317"/>
                  <a:pt x="1278786" y="1921456"/>
                  <a:pt x="1275683" y="1923421"/>
                </a:cubicBezTo>
                <a:cubicBezTo>
                  <a:pt x="1266101" y="1927489"/>
                  <a:pt x="1256552" y="1916527"/>
                  <a:pt x="1253519" y="1935314"/>
                </a:cubicBezTo>
                <a:cubicBezTo>
                  <a:pt x="1253519" y="1935417"/>
                  <a:pt x="1245418" y="1932694"/>
                  <a:pt x="1243419" y="1934245"/>
                </a:cubicBezTo>
                <a:cubicBezTo>
                  <a:pt x="1233457" y="1942139"/>
                  <a:pt x="1218876" y="1947723"/>
                  <a:pt x="1224736" y="1965579"/>
                </a:cubicBezTo>
                <a:cubicBezTo>
                  <a:pt x="1225322" y="1967371"/>
                  <a:pt x="1221047" y="1970750"/>
                  <a:pt x="1219048" y="1973369"/>
                </a:cubicBezTo>
                <a:cubicBezTo>
                  <a:pt x="1217014" y="1970784"/>
                  <a:pt x="1214532" y="1968406"/>
                  <a:pt x="1213016" y="1965510"/>
                </a:cubicBezTo>
                <a:cubicBezTo>
                  <a:pt x="1211396" y="1962373"/>
                  <a:pt x="1210672" y="1958788"/>
                  <a:pt x="1209534" y="1955410"/>
                </a:cubicBezTo>
                <a:cubicBezTo>
                  <a:pt x="1207397" y="1957547"/>
                  <a:pt x="1204949" y="1959512"/>
                  <a:pt x="1203123" y="1961891"/>
                </a:cubicBezTo>
                <a:cubicBezTo>
                  <a:pt x="1195401" y="1972094"/>
                  <a:pt x="1182750" y="1977540"/>
                  <a:pt x="1169755" y="1975954"/>
                </a:cubicBezTo>
                <a:cubicBezTo>
                  <a:pt x="1168307" y="1975782"/>
                  <a:pt x="1166894" y="1975403"/>
                  <a:pt x="1165446" y="1975093"/>
                </a:cubicBezTo>
                <a:cubicBezTo>
                  <a:pt x="1163171" y="1989605"/>
                  <a:pt x="1156760" y="1988088"/>
                  <a:pt x="1148487" y="1979471"/>
                </a:cubicBezTo>
                <a:lnTo>
                  <a:pt x="1125288" y="1984779"/>
                </a:lnTo>
                <a:cubicBezTo>
                  <a:pt x="1121324" y="1989640"/>
                  <a:pt x="1116877" y="1992742"/>
                  <a:pt x="1109845" y="1992087"/>
                </a:cubicBezTo>
                <a:cubicBezTo>
                  <a:pt x="1107846" y="1991880"/>
                  <a:pt x="1103054" y="1997154"/>
                  <a:pt x="1103502" y="1998809"/>
                </a:cubicBezTo>
                <a:cubicBezTo>
                  <a:pt x="1108949" y="2018767"/>
                  <a:pt x="1084268" y="2023076"/>
                  <a:pt x="1082992" y="2039243"/>
                </a:cubicBezTo>
                <a:cubicBezTo>
                  <a:pt x="1081544" y="2038588"/>
                  <a:pt x="1079476" y="2038347"/>
                  <a:pt x="1078821" y="2037243"/>
                </a:cubicBezTo>
                <a:cubicBezTo>
                  <a:pt x="1077270" y="2034624"/>
                  <a:pt x="1075271" y="2031487"/>
                  <a:pt x="1075478" y="2028729"/>
                </a:cubicBezTo>
                <a:cubicBezTo>
                  <a:pt x="1075960" y="2022076"/>
                  <a:pt x="1077822" y="2015527"/>
                  <a:pt x="1078614" y="2008840"/>
                </a:cubicBezTo>
                <a:cubicBezTo>
                  <a:pt x="1078787" y="2007357"/>
                  <a:pt x="1076822" y="2005600"/>
                  <a:pt x="1075857" y="2003979"/>
                </a:cubicBezTo>
                <a:cubicBezTo>
                  <a:pt x="1074409" y="2005323"/>
                  <a:pt x="1072651" y="2006461"/>
                  <a:pt x="1071617" y="2008081"/>
                </a:cubicBezTo>
                <a:cubicBezTo>
                  <a:pt x="1068583" y="2012873"/>
                  <a:pt x="1066343" y="2018250"/>
                  <a:pt x="1062827" y="2022628"/>
                </a:cubicBezTo>
                <a:cubicBezTo>
                  <a:pt x="1057139" y="2029798"/>
                  <a:pt x="1049625" y="2030591"/>
                  <a:pt x="1042213" y="2025075"/>
                </a:cubicBezTo>
                <a:cubicBezTo>
                  <a:pt x="1035767" y="2020284"/>
                  <a:pt x="1035113" y="2016285"/>
                  <a:pt x="1040145" y="2007909"/>
                </a:cubicBezTo>
                <a:cubicBezTo>
                  <a:pt x="1047246" y="1996120"/>
                  <a:pt x="1050073" y="1981677"/>
                  <a:pt x="1054140" y="1968199"/>
                </a:cubicBezTo>
                <a:cubicBezTo>
                  <a:pt x="1054692" y="1966372"/>
                  <a:pt x="1051934" y="1961546"/>
                  <a:pt x="1050555" y="1961477"/>
                </a:cubicBezTo>
                <a:cubicBezTo>
                  <a:pt x="1035638" y="1960779"/>
                  <a:pt x="1045016" y="1955873"/>
                  <a:pt x="1049169" y="1950308"/>
                </a:cubicBezTo>
                <a:lnTo>
                  <a:pt x="1049388" y="1949369"/>
                </a:lnTo>
                <a:lnTo>
                  <a:pt x="1057208" y="1954893"/>
                </a:lnTo>
                <a:cubicBezTo>
                  <a:pt x="1058277" y="1952618"/>
                  <a:pt x="1060759" y="1949826"/>
                  <a:pt x="1060138" y="1948240"/>
                </a:cubicBezTo>
                <a:lnTo>
                  <a:pt x="1050483" y="1944667"/>
                </a:lnTo>
                <a:lnTo>
                  <a:pt x="1050486" y="1944655"/>
                </a:lnTo>
                <a:lnTo>
                  <a:pt x="1050481" y="1944666"/>
                </a:lnTo>
                <a:lnTo>
                  <a:pt x="1050452" y="1944655"/>
                </a:lnTo>
                <a:cubicBezTo>
                  <a:pt x="1044351" y="1947792"/>
                  <a:pt x="1039249" y="1944483"/>
                  <a:pt x="1036871" y="1945862"/>
                </a:cubicBezTo>
                <a:cubicBezTo>
                  <a:pt x="1032286" y="1948516"/>
                  <a:pt x="1026322" y="1952687"/>
                  <a:pt x="1031838" y="1960201"/>
                </a:cubicBezTo>
                <a:cubicBezTo>
                  <a:pt x="1033975" y="1963131"/>
                  <a:pt x="1035354" y="1966992"/>
                  <a:pt x="1035836" y="1970612"/>
                </a:cubicBezTo>
                <a:cubicBezTo>
                  <a:pt x="1036181" y="1973162"/>
                  <a:pt x="1034492" y="1976024"/>
                  <a:pt x="1033699" y="1978747"/>
                </a:cubicBezTo>
                <a:cubicBezTo>
                  <a:pt x="1031562" y="1977057"/>
                  <a:pt x="1029252" y="1975507"/>
                  <a:pt x="1027288" y="1973645"/>
                </a:cubicBezTo>
                <a:cubicBezTo>
                  <a:pt x="1025909" y="1972335"/>
                  <a:pt x="1024564" y="1970715"/>
                  <a:pt x="1023944" y="1968957"/>
                </a:cubicBezTo>
                <a:cubicBezTo>
                  <a:pt x="1022220" y="1964166"/>
                  <a:pt x="1027908" y="1955238"/>
                  <a:pt x="1017739" y="1955445"/>
                </a:cubicBezTo>
                <a:cubicBezTo>
                  <a:pt x="1012500" y="1955548"/>
                  <a:pt x="1006674" y="1958581"/>
                  <a:pt x="1002400" y="1961891"/>
                </a:cubicBezTo>
                <a:cubicBezTo>
                  <a:pt x="1000056" y="1963718"/>
                  <a:pt x="999745" y="1968922"/>
                  <a:pt x="999608" y="1972646"/>
                </a:cubicBezTo>
                <a:cubicBezTo>
                  <a:pt x="999263" y="1982780"/>
                  <a:pt x="999952" y="1992983"/>
                  <a:pt x="999160" y="2003083"/>
                </a:cubicBezTo>
                <a:cubicBezTo>
                  <a:pt x="998987" y="2005530"/>
                  <a:pt x="994713" y="2007667"/>
                  <a:pt x="992334" y="2009943"/>
                </a:cubicBezTo>
                <a:cubicBezTo>
                  <a:pt x="990645" y="2007978"/>
                  <a:pt x="987474" y="2005944"/>
                  <a:pt x="987543" y="2004083"/>
                </a:cubicBezTo>
                <a:cubicBezTo>
                  <a:pt x="987957" y="1995948"/>
                  <a:pt x="986750" y="1992362"/>
                  <a:pt x="976650" y="1991018"/>
                </a:cubicBezTo>
                <a:cubicBezTo>
                  <a:pt x="963862" y="1989295"/>
                  <a:pt x="963655" y="1985675"/>
                  <a:pt x="967550" y="1971473"/>
                </a:cubicBezTo>
                <a:cubicBezTo>
                  <a:pt x="968377" y="1968440"/>
                  <a:pt x="967584" y="1962580"/>
                  <a:pt x="965688" y="1961546"/>
                </a:cubicBezTo>
                <a:cubicBezTo>
                  <a:pt x="960070" y="1958547"/>
                  <a:pt x="951486" y="1953962"/>
                  <a:pt x="947695" y="1956203"/>
                </a:cubicBezTo>
                <a:cubicBezTo>
                  <a:pt x="940387" y="1960512"/>
                  <a:pt x="940525" y="1961891"/>
                  <a:pt x="937836" y="1952411"/>
                </a:cubicBezTo>
                <a:cubicBezTo>
                  <a:pt x="934975" y="1942345"/>
                  <a:pt x="926633" y="1933797"/>
                  <a:pt x="920670" y="1924593"/>
                </a:cubicBezTo>
                <a:cubicBezTo>
                  <a:pt x="911121" y="1930970"/>
                  <a:pt x="900711" y="1936382"/>
                  <a:pt x="892335" y="1944000"/>
                </a:cubicBezTo>
                <a:cubicBezTo>
                  <a:pt x="886992" y="1948861"/>
                  <a:pt x="888336" y="1955996"/>
                  <a:pt x="893748" y="1962511"/>
                </a:cubicBezTo>
                <a:cubicBezTo>
                  <a:pt x="899160" y="1968991"/>
                  <a:pt x="895885" y="1971921"/>
                  <a:pt x="887682" y="1973645"/>
                </a:cubicBezTo>
                <a:cubicBezTo>
                  <a:pt x="872307" y="1976885"/>
                  <a:pt x="866034" y="1962166"/>
                  <a:pt x="854176" y="1958340"/>
                </a:cubicBezTo>
                <a:cubicBezTo>
                  <a:pt x="846351" y="1955824"/>
                  <a:pt x="840560" y="1947551"/>
                  <a:pt x="833114" y="1943000"/>
                </a:cubicBezTo>
                <a:cubicBezTo>
                  <a:pt x="824634" y="1937796"/>
                  <a:pt x="830632" y="1930281"/>
                  <a:pt x="828805" y="1924145"/>
                </a:cubicBezTo>
                <a:cubicBezTo>
                  <a:pt x="827668" y="1920319"/>
                  <a:pt x="826599" y="1916458"/>
                  <a:pt x="825531" y="1912597"/>
                </a:cubicBezTo>
                <a:cubicBezTo>
                  <a:pt x="829012" y="1913873"/>
                  <a:pt x="832735" y="1914700"/>
                  <a:pt x="835872" y="1916527"/>
                </a:cubicBezTo>
                <a:cubicBezTo>
                  <a:pt x="841008" y="1919526"/>
                  <a:pt x="846971" y="1920215"/>
                  <a:pt x="846489" y="1913493"/>
                </a:cubicBezTo>
                <a:cubicBezTo>
                  <a:pt x="846075" y="1907909"/>
                  <a:pt x="857830" y="1905635"/>
                  <a:pt x="849350" y="1899257"/>
                </a:cubicBezTo>
                <a:cubicBezTo>
                  <a:pt x="846144" y="1896844"/>
                  <a:pt x="843800" y="1893259"/>
                  <a:pt x="840629" y="1890778"/>
                </a:cubicBezTo>
                <a:cubicBezTo>
                  <a:pt x="834286" y="1885917"/>
                  <a:pt x="835561" y="1892019"/>
                  <a:pt x="834941" y="1895086"/>
                </a:cubicBezTo>
                <a:cubicBezTo>
                  <a:pt x="833459" y="1902394"/>
                  <a:pt x="829805" y="1899671"/>
                  <a:pt x="827978" y="1895983"/>
                </a:cubicBezTo>
                <a:cubicBezTo>
                  <a:pt x="825496" y="1890984"/>
                  <a:pt x="825186" y="1884849"/>
                  <a:pt x="822497" y="1880023"/>
                </a:cubicBezTo>
                <a:cubicBezTo>
                  <a:pt x="820394" y="1876231"/>
                  <a:pt x="816051" y="1873715"/>
                  <a:pt x="812708" y="1870612"/>
                </a:cubicBezTo>
                <a:cubicBezTo>
                  <a:pt x="811984" y="1874370"/>
                  <a:pt x="811398" y="1878161"/>
                  <a:pt x="810502" y="1881884"/>
                </a:cubicBezTo>
                <a:cubicBezTo>
                  <a:pt x="810088" y="1883676"/>
                  <a:pt x="809123" y="1885366"/>
                  <a:pt x="808398" y="1887089"/>
                </a:cubicBezTo>
                <a:cubicBezTo>
                  <a:pt x="806951" y="1886262"/>
                  <a:pt x="805331" y="1885607"/>
                  <a:pt x="804124" y="1884538"/>
                </a:cubicBezTo>
                <a:cubicBezTo>
                  <a:pt x="795920" y="1877196"/>
                  <a:pt x="795472" y="1869819"/>
                  <a:pt x="803090" y="1861339"/>
                </a:cubicBezTo>
                <a:cubicBezTo>
                  <a:pt x="804435" y="1859857"/>
                  <a:pt x="801884" y="1854825"/>
                  <a:pt x="801126" y="1851412"/>
                </a:cubicBezTo>
                <a:cubicBezTo>
                  <a:pt x="788992" y="1854997"/>
                  <a:pt x="784235" y="1842725"/>
                  <a:pt x="775548" y="1839727"/>
                </a:cubicBezTo>
                <a:cubicBezTo>
                  <a:pt x="767654" y="1837003"/>
                  <a:pt x="757623" y="1841312"/>
                  <a:pt x="750833" y="1833108"/>
                </a:cubicBezTo>
                <a:cubicBezTo>
                  <a:pt x="748385" y="1835314"/>
                  <a:pt x="745179" y="1837141"/>
                  <a:pt x="743732" y="1839864"/>
                </a:cubicBezTo>
                <a:cubicBezTo>
                  <a:pt x="742491" y="1842277"/>
                  <a:pt x="744456" y="1846965"/>
                  <a:pt x="742904" y="1848482"/>
                </a:cubicBezTo>
                <a:cubicBezTo>
                  <a:pt x="737906" y="1853411"/>
                  <a:pt x="731943" y="1857306"/>
                  <a:pt x="726358" y="1861615"/>
                </a:cubicBezTo>
                <a:cubicBezTo>
                  <a:pt x="731977" y="1865201"/>
                  <a:pt x="737872" y="1868475"/>
                  <a:pt x="743008" y="1872646"/>
                </a:cubicBezTo>
                <a:cubicBezTo>
                  <a:pt x="744042" y="1873508"/>
                  <a:pt x="743146" y="1879299"/>
                  <a:pt x="741525" y="1880333"/>
                </a:cubicBezTo>
                <a:cubicBezTo>
                  <a:pt x="737148" y="1883125"/>
                  <a:pt x="728875" y="1887537"/>
                  <a:pt x="727496" y="1886124"/>
                </a:cubicBezTo>
                <a:cubicBezTo>
                  <a:pt x="719464" y="1877817"/>
                  <a:pt x="718327" y="1888537"/>
                  <a:pt x="714052" y="1889881"/>
                </a:cubicBezTo>
                <a:cubicBezTo>
                  <a:pt x="708640" y="1891570"/>
                  <a:pt x="703091" y="1893122"/>
                  <a:pt x="697472" y="1893914"/>
                </a:cubicBezTo>
                <a:cubicBezTo>
                  <a:pt x="686993" y="1895362"/>
                  <a:pt x="676755" y="1892811"/>
                  <a:pt x="666035" y="1899326"/>
                </a:cubicBezTo>
                <a:cubicBezTo>
                  <a:pt x="658210" y="1904083"/>
                  <a:pt x="647386" y="1900084"/>
                  <a:pt x="639527" y="1891191"/>
                </a:cubicBezTo>
                <a:cubicBezTo>
                  <a:pt x="632977" y="1883780"/>
                  <a:pt x="634115" y="1868820"/>
                  <a:pt x="618741" y="1868785"/>
                </a:cubicBezTo>
                <a:cubicBezTo>
                  <a:pt x="617672" y="1868785"/>
                  <a:pt x="615880" y="1856376"/>
                  <a:pt x="615776" y="1849723"/>
                </a:cubicBezTo>
                <a:cubicBezTo>
                  <a:pt x="615673" y="1842622"/>
                  <a:pt x="614846" y="1838554"/>
                  <a:pt x="606021" y="1838933"/>
                </a:cubicBezTo>
                <a:cubicBezTo>
                  <a:pt x="596921" y="1839313"/>
                  <a:pt x="593646" y="1832867"/>
                  <a:pt x="590647" y="1824525"/>
                </a:cubicBezTo>
                <a:cubicBezTo>
                  <a:pt x="587993" y="1817079"/>
                  <a:pt x="579651" y="1810909"/>
                  <a:pt x="571171" y="1815252"/>
                </a:cubicBezTo>
                <a:cubicBezTo>
                  <a:pt x="563691" y="1819113"/>
                  <a:pt x="558107" y="1825111"/>
                  <a:pt x="551592" y="1814873"/>
                </a:cubicBezTo>
                <a:cubicBezTo>
                  <a:pt x="544112" y="1828075"/>
                  <a:pt x="535908" y="1817631"/>
                  <a:pt x="529462" y="1814391"/>
                </a:cubicBezTo>
                <a:cubicBezTo>
                  <a:pt x="522705" y="1810978"/>
                  <a:pt x="517018" y="1804704"/>
                  <a:pt x="512226" y="1798603"/>
                </a:cubicBezTo>
                <a:cubicBezTo>
                  <a:pt x="510365" y="1796224"/>
                  <a:pt x="512226" y="1790882"/>
                  <a:pt x="512399" y="1786883"/>
                </a:cubicBezTo>
                <a:cubicBezTo>
                  <a:pt x="515260" y="1788055"/>
                  <a:pt x="518604" y="1790813"/>
                  <a:pt x="520948" y="1790123"/>
                </a:cubicBezTo>
                <a:cubicBezTo>
                  <a:pt x="533529" y="1786400"/>
                  <a:pt x="545939" y="1781919"/>
                  <a:pt x="558245" y="1777369"/>
                </a:cubicBezTo>
                <a:cubicBezTo>
                  <a:pt x="559486" y="1776921"/>
                  <a:pt x="560416" y="1774163"/>
                  <a:pt x="560554" y="1772405"/>
                </a:cubicBezTo>
                <a:cubicBezTo>
                  <a:pt x="561002" y="1767062"/>
                  <a:pt x="550799" y="1762133"/>
                  <a:pt x="561002" y="1756032"/>
                </a:cubicBezTo>
                <a:cubicBezTo>
                  <a:pt x="563519" y="1754532"/>
                  <a:pt x="565509" y="1752162"/>
                  <a:pt x="568771" y="1750728"/>
                </a:cubicBezTo>
                <a:lnTo>
                  <a:pt x="575356" y="1750858"/>
                </a:lnTo>
                <a:lnTo>
                  <a:pt x="575626" y="1751744"/>
                </a:lnTo>
                <a:cubicBezTo>
                  <a:pt x="577307" y="1754360"/>
                  <a:pt x="579634" y="1757031"/>
                  <a:pt x="581581" y="1758893"/>
                </a:cubicBezTo>
                <a:cubicBezTo>
                  <a:pt x="583787" y="1760995"/>
                  <a:pt x="589062" y="1759892"/>
                  <a:pt x="584167" y="1751068"/>
                </a:cubicBezTo>
                <a:lnTo>
                  <a:pt x="584146" y="1751033"/>
                </a:lnTo>
                <a:lnTo>
                  <a:pt x="584167" y="1751033"/>
                </a:lnTo>
                <a:cubicBezTo>
                  <a:pt x="597300" y="1758824"/>
                  <a:pt x="603229" y="1755515"/>
                  <a:pt x="602781" y="1753653"/>
                </a:cubicBezTo>
                <a:cubicBezTo>
                  <a:pt x="601540" y="1748172"/>
                  <a:pt x="599575" y="1740451"/>
                  <a:pt x="590371" y="1745380"/>
                </a:cubicBezTo>
                <a:cubicBezTo>
                  <a:pt x="589234" y="1746001"/>
                  <a:pt x="586994" y="1746345"/>
                  <a:pt x="586269" y="1745691"/>
                </a:cubicBezTo>
                <a:cubicBezTo>
                  <a:pt x="584115" y="1743743"/>
                  <a:pt x="581651" y="1741700"/>
                  <a:pt x="579367" y="1741071"/>
                </a:cubicBezTo>
                <a:lnTo>
                  <a:pt x="578554" y="1741611"/>
                </a:lnTo>
                <a:lnTo>
                  <a:pt x="573946" y="1733846"/>
                </a:lnTo>
                <a:cubicBezTo>
                  <a:pt x="571887" y="1730067"/>
                  <a:pt x="570068" y="1728524"/>
                  <a:pt x="565173" y="1730041"/>
                </a:cubicBezTo>
                <a:cubicBezTo>
                  <a:pt x="558934" y="1731971"/>
                  <a:pt x="553591" y="1736831"/>
                  <a:pt x="546180" y="1735763"/>
                </a:cubicBezTo>
                <a:cubicBezTo>
                  <a:pt x="545353" y="1735625"/>
                  <a:pt x="544146" y="1738072"/>
                  <a:pt x="543112" y="1739348"/>
                </a:cubicBezTo>
                <a:cubicBezTo>
                  <a:pt x="544836" y="1740141"/>
                  <a:pt x="546490" y="1741451"/>
                  <a:pt x="548248" y="1741588"/>
                </a:cubicBezTo>
                <a:cubicBezTo>
                  <a:pt x="555901" y="1742174"/>
                  <a:pt x="556280" y="1747414"/>
                  <a:pt x="553247" y="1751688"/>
                </a:cubicBezTo>
                <a:cubicBezTo>
                  <a:pt x="550110" y="1756066"/>
                  <a:pt x="546318" y="1762857"/>
                  <a:pt x="538907" y="1759272"/>
                </a:cubicBezTo>
                <a:cubicBezTo>
                  <a:pt x="532943" y="1756411"/>
                  <a:pt x="526635" y="1753136"/>
                  <a:pt x="522223" y="1748413"/>
                </a:cubicBezTo>
                <a:cubicBezTo>
                  <a:pt x="516776" y="1742554"/>
                  <a:pt x="510882" y="1740554"/>
                  <a:pt x="503574" y="1741692"/>
                </a:cubicBezTo>
                <a:cubicBezTo>
                  <a:pt x="488821" y="1744001"/>
                  <a:pt x="483133" y="1735039"/>
                  <a:pt x="477928" y="1723319"/>
                </a:cubicBezTo>
                <a:cubicBezTo>
                  <a:pt x="474860" y="1716425"/>
                  <a:pt x="478859" y="1717149"/>
                  <a:pt x="482237" y="1717390"/>
                </a:cubicBezTo>
                <a:lnTo>
                  <a:pt x="499754" y="1705104"/>
                </a:lnTo>
                <a:lnTo>
                  <a:pt x="499782" y="1705118"/>
                </a:lnTo>
                <a:lnTo>
                  <a:pt x="499804" y="1705083"/>
                </a:lnTo>
                <a:lnTo>
                  <a:pt x="513308" y="1704429"/>
                </a:lnTo>
                <a:cubicBezTo>
                  <a:pt x="517121" y="1702938"/>
                  <a:pt x="520017" y="1699672"/>
                  <a:pt x="521327" y="1693122"/>
                </a:cubicBezTo>
                <a:cubicBezTo>
                  <a:pt x="521586" y="1691830"/>
                  <a:pt x="523042" y="1690770"/>
                  <a:pt x="526726" y="1691416"/>
                </a:cubicBezTo>
                <a:lnTo>
                  <a:pt x="530389" y="1693082"/>
                </a:lnTo>
                <a:lnTo>
                  <a:pt x="530358" y="1695639"/>
                </a:lnTo>
                <a:cubicBezTo>
                  <a:pt x="539148" y="1702947"/>
                  <a:pt x="548248" y="1709875"/>
                  <a:pt x="557383" y="1716735"/>
                </a:cubicBezTo>
                <a:cubicBezTo>
                  <a:pt x="557521" y="1716838"/>
                  <a:pt x="559555" y="1714391"/>
                  <a:pt x="545456" y="1699982"/>
                </a:cubicBezTo>
                <a:lnTo>
                  <a:pt x="545406" y="1699909"/>
                </a:lnTo>
                <a:lnTo>
                  <a:pt x="545491" y="1699948"/>
                </a:lnTo>
                <a:cubicBezTo>
                  <a:pt x="552937" y="1699534"/>
                  <a:pt x="553962" y="1696389"/>
                  <a:pt x="551454" y="1693295"/>
                </a:cubicBezTo>
                <a:lnTo>
                  <a:pt x="536636" y="1687127"/>
                </a:lnTo>
                <a:lnTo>
                  <a:pt x="532008" y="1680381"/>
                </a:lnTo>
                <a:cubicBezTo>
                  <a:pt x="529600" y="1676309"/>
                  <a:pt x="527911" y="1674525"/>
                  <a:pt x="522878" y="1674508"/>
                </a:cubicBezTo>
                <a:cubicBezTo>
                  <a:pt x="514605" y="1674474"/>
                  <a:pt x="515260" y="1674543"/>
                  <a:pt x="511606" y="1686366"/>
                </a:cubicBezTo>
                <a:lnTo>
                  <a:pt x="499804" y="1705083"/>
                </a:lnTo>
                <a:lnTo>
                  <a:pt x="499782" y="1705084"/>
                </a:lnTo>
                <a:lnTo>
                  <a:pt x="499754" y="1705104"/>
                </a:lnTo>
                <a:lnTo>
                  <a:pt x="480927" y="1695764"/>
                </a:lnTo>
                <a:cubicBezTo>
                  <a:pt x="474145" y="1691244"/>
                  <a:pt x="467553" y="1685780"/>
                  <a:pt x="463209" y="1680747"/>
                </a:cubicBezTo>
                <a:cubicBezTo>
                  <a:pt x="466243" y="1680747"/>
                  <a:pt x="469345" y="1680403"/>
                  <a:pt x="472344" y="1680817"/>
                </a:cubicBezTo>
                <a:cubicBezTo>
                  <a:pt x="485684" y="1682713"/>
                  <a:pt x="489614" y="1680058"/>
                  <a:pt x="487339" y="1669372"/>
                </a:cubicBezTo>
                <a:cubicBezTo>
                  <a:pt x="486753" y="1666718"/>
                  <a:pt x="482961" y="1662892"/>
                  <a:pt x="480479" y="1662754"/>
                </a:cubicBezTo>
                <a:cubicBezTo>
                  <a:pt x="466484" y="1662064"/>
                  <a:pt x="457384" y="1653550"/>
                  <a:pt x="448249" y="1644588"/>
                </a:cubicBezTo>
                <a:cubicBezTo>
                  <a:pt x="445560" y="1641934"/>
                  <a:pt x="442217" y="1639624"/>
                  <a:pt x="438770" y="1638176"/>
                </a:cubicBezTo>
                <a:cubicBezTo>
                  <a:pt x="423637" y="1631868"/>
                  <a:pt x="417846" y="1632110"/>
                  <a:pt x="404575" y="1638831"/>
                </a:cubicBezTo>
                <a:cubicBezTo>
                  <a:pt x="396164" y="1643071"/>
                  <a:pt x="386684" y="1646104"/>
                  <a:pt x="379790" y="1652103"/>
                </a:cubicBezTo>
                <a:cubicBezTo>
                  <a:pt x="373206" y="1657825"/>
                  <a:pt x="366312" y="1657135"/>
                  <a:pt x="360176" y="1655860"/>
                </a:cubicBezTo>
                <a:cubicBezTo>
                  <a:pt x="354454" y="1654653"/>
                  <a:pt x="343941" y="1655412"/>
                  <a:pt x="351972" y="1641003"/>
                </a:cubicBezTo>
                <a:cubicBezTo>
                  <a:pt x="358039" y="1630144"/>
                  <a:pt x="357694" y="1616494"/>
                  <a:pt x="371896" y="1610083"/>
                </a:cubicBezTo>
                <a:cubicBezTo>
                  <a:pt x="379376" y="1606705"/>
                  <a:pt x="380445" y="1600259"/>
                  <a:pt x="373206" y="1593330"/>
                </a:cubicBezTo>
                <a:cubicBezTo>
                  <a:pt x="368518" y="1588849"/>
                  <a:pt x="365278" y="1582575"/>
                  <a:pt x="362348" y="1576646"/>
                </a:cubicBezTo>
                <a:cubicBezTo>
                  <a:pt x="356246" y="1564202"/>
                  <a:pt x="358728" y="1560514"/>
                  <a:pt x="372930" y="1558790"/>
                </a:cubicBezTo>
                <a:cubicBezTo>
                  <a:pt x="376653" y="1558342"/>
                  <a:pt x="380238" y="1556894"/>
                  <a:pt x="383892" y="1555929"/>
                </a:cubicBezTo>
                <a:cubicBezTo>
                  <a:pt x="381824" y="1551758"/>
                  <a:pt x="380548" y="1546760"/>
                  <a:pt x="377446" y="1543554"/>
                </a:cubicBezTo>
                <a:cubicBezTo>
                  <a:pt x="372034" y="1537936"/>
                  <a:pt x="366174" y="1532041"/>
                  <a:pt x="359314" y="1528732"/>
                </a:cubicBezTo>
                <a:cubicBezTo>
                  <a:pt x="349249" y="1523872"/>
                  <a:pt x="338184" y="1520838"/>
                  <a:pt x="327360" y="1517770"/>
                </a:cubicBezTo>
                <a:cubicBezTo>
                  <a:pt x="324292" y="1516908"/>
                  <a:pt x="320466" y="1518529"/>
                  <a:pt x="317053" y="1519287"/>
                </a:cubicBezTo>
                <a:cubicBezTo>
                  <a:pt x="316226" y="1519459"/>
                  <a:pt x="315640" y="1520700"/>
                  <a:pt x="314882" y="1521355"/>
                </a:cubicBezTo>
                <a:cubicBezTo>
                  <a:pt x="298784" y="1535178"/>
                  <a:pt x="281410" y="1544485"/>
                  <a:pt x="258867" y="1541003"/>
                </a:cubicBezTo>
                <a:cubicBezTo>
                  <a:pt x="251697" y="1539900"/>
                  <a:pt x="243493" y="1538280"/>
                  <a:pt x="235875" y="1544381"/>
                </a:cubicBezTo>
                <a:cubicBezTo>
                  <a:pt x="233669" y="1546174"/>
                  <a:pt x="223982" y="1541245"/>
                  <a:pt x="220018" y="1537177"/>
                </a:cubicBezTo>
                <a:cubicBezTo>
                  <a:pt x="217950" y="1535074"/>
                  <a:pt x="219777" y="1527457"/>
                  <a:pt x="221983" y="1523527"/>
                </a:cubicBezTo>
                <a:cubicBezTo>
                  <a:pt x="223362" y="1521045"/>
                  <a:pt x="225706" y="1513186"/>
                  <a:pt x="232531" y="1519804"/>
                </a:cubicBezTo>
                <a:cubicBezTo>
                  <a:pt x="236495" y="1523665"/>
                  <a:pt x="242080" y="1525905"/>
                  <a:pt x="247112" y="1528525"/>
                </a:cubicBezTo>
                <a:cubicBezTo>
                  <a:pt x="251145" y="1530628"/>
                  <a:pt x="255454" y="1532213"/>
                  <a:pt x="259625" y="1534040"/>
                </a:cubicBezTo>
                <a:cubicBezTo>
                  <a:pt x="260487" y="1527284"/>
                  <a:pt x="261693" y="1520528"/>
                  <a:pt x="261831" y="1513772"/>
                </a:cubicBezTo>
                <a:cubicBezTo>
                  <a:pt x="261866" y="1512634"/>
                  <a:pt x="257419" y="1510635"/>
                  <a:pt x="254834" y="1510290"/>
                </a:cubicBezTo>
                <a:cubicBezTo>
                  <a:pt x="245216" y="1509015"/>
                  <a:pt x="232669" y="1514874"/>
                  <a:pt x="228912" y="1499053"/>
                </a:cubicBezTo>
                <a:cubicBezTo>
                  <a:pt x="228808" y="1498639"/>
                  <a:pt x="214572" y="1499604"/>
                  <a:pt x="214089" y="1501603"/>
                </a:cubicBezTo>
                <a:cubicBezTo>
                  <a:pt x="211504" y="1512703"/>
                  <a:pt x="203300" y="1522045"/>
                  <a:pt x="195027" y="1521114"/>
                </a:cubicBezTo>
                <a:cubicBezTo>
                  <a:pt x="186926" y="1520183"/>
                  <a:pt x="179756" y="1509532"/>
                  <a:pt x="172690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0" y="1473923"/>
                  <a:pt x="176654" y="1463444"/>
                </a:cubicBezTo>
                <a:cubicBezTo>
                  <a:pt x="177654" y="1453344"/>
                  <a:pt x="172828" y="1439625"/>
                  <a:pt x="191752" y="1443141"/>
                </a:cubicBezTo>
                <a:cubicBezTo>
                  <a:pt x="193803" y="1435730"/>
                  <a:pt x="199810" y="1431921"/>
                  <a:pt x="205764" y="1428060"/>
                </a:cubicBezTo>
                <a:lnTo>
                  <a:pt x="219444" y="1412695"/>
                </a:lnTo>
                <a:lnTo>
                  <a:pt x="219467" y="1412703"/>
                </a:lnTo>
                <a:lnTo>
                  <a:pt x="219479" y="1412671"/>
                </a:lnTo>
                <a:lnTo>
                  <a:pt x="236616" y="1415440"/>
                </a:lnTo>
                <a:cubicBezTo>
                  <a:pt x="238934" y="1417564"/>
                  <a:pt x="238581" y="1421563"/>
                  <a:pt x="237736" y="1429456"/>
                </a:cubicBezTo>
                <a:cubicBezTo>
                  <a:pt x="237529" y="1431352"/>
                  <a:pt x="237702" y="1433869"/>
                  <a:pt x="236599" y="1434972"/>
                </a:cubicBezTo>
                <a:cubicBezTo>
                  <a:pt x="226982" y="1444520"/>
                  <a:pt x="236426" y="1441900"/>
                  <a:pt x="241424" y="1443279"/>
                </a:cubicBezTo>
                <a:cubicBezTo>
                  <a:pt x="253731" y="1446657"/>
                  <a:pt x="258695" y="1431525"/>
                  <a:pt x="266657" y="1431800"/>
                </a:cubicBezTo>
                <a:cubicBezTo>
                  <a:pt x="275275" y="1432110"/>
                  <a:pt x="278713" y="1429706"/>
                  <a:pt x="280394" y="1425626"/>
                </a:cubicBezTo>
                <a:lnTo>
                  <a:pt x="283009" y="1412311"/>
                </a:lnTo>
                <a:lnTo>
                  <a:pt x="283238" y="1412531"/>
                </a:lnTo>
                <a:cubicBezTo>
                  <a:pt x="286271" y="1411704"/>
                  <a:pt x="289167" y="1410325"/>
                  <a:pt x="292097" y="1409118"/>
                </a:cubicBezTo>
                <a:lnTo>
                  <a:pt x="283575" y="1409428"/>
                </a:lnTo>
                <a:lnTo>
                  <a:pt x="283582" y="1409394"/>
                </a:lnTo>
                <a:cubicBezTo>
                  <a:pt x="284858" y="1407223"/>
                  <a:pt x="282651" y="1408533"/>
                  <a:pt x="280445" y="1409843"/>
                </a:cubicBezTo>
                <a:lnTo>
                  <a:pt x="280794" y="1410178"/>
                </a:lnTo>
                <a:lnTo>
                  <a:pt x="271759" y="1412635"/>
                </a:lnTo>
                <a:cubicBezTo>
                  <a:pt x="268553" y="1397743"/>
                  <a:pt x="256799" y="1399432"/>
                  <a:pt x="246975" y="1401087"/>
                </a:cubicBezTo>
                <a:cubicBezTo>
                  <a:pt x="242287" y="1401880"/>
                  <a:pt x="238184" y="1411600"/>
                  <a:pt x="237598" y="1398398"/>
                </a:cubicBezTo>
                <a:cubicBezTo>
                  <a:pt x="237357" y="1393124"/>
                  <a:pt x="235427" y="1387919"/>
                  <a:pt x="234255" y="1382679"/>
                </a:cubicBezTo>
                <a:cubicBezTo>
                  <a:pt x="231359" y="1387506"/>
                  <a:pt x="229222" y="1393090"/>
                  <a:pt x="225361" y="1396950"/>
                </a:cubicBezTo>
                <a:lnTo>
                  <a:pt x="219479" y="1412671"/>
                </a:lnTo>
                <a:lnTo>
                  <a:pt x="219467" y="1412669"/>
                </a:lnTo>
                <a:lnTo>
                  <a:pt x="219444" y="1412695"/>
                </a:lnTo>
                <a:lnTo>
                  <a:pt x="203782" y="1406774"/>
                </a:lnTo>
                <a:cubicBezTo>
                  <a:pt x="189064" y="1396606"/>
                  <a:pt x="174207" y="1385954"/>
                  <a:pt x="154317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4" y="1380163"/>
                  <a:pt x="128533" y="1372752"/>
                  <a:pt x="123397" y="1372511"/>
                </a:cubicBezTo>
                <a:cubicBezTo>
                  <a:pt x="119329" y="1372338"/>
                  <a:pt x="114952" y="1380163"/>
                  <a:pt x="110643" y="1384369"/>
                </a:cubicBezTo>
                <a:cubicBezTo>
                  <a:pt x="109298" y="1385678"/>
                  <a:pt x="107816" y="1386816"/>
                  <a:pt x="106403" y="1388057"/>
                </a:cubicBezTo>
                <a:cubicBezTo>
                  <a:pt x="105472" y="1385437"/>
                  <a:pt x="104197" y="1382852"/>
                  <a:pt x="103749" y="1380163"/>
                </a:cubicBezTo>
                <a:cubicBezTo>
                  <a:pt x="103301" y="1377233"/>
                  <a:pt x="104679" y="1373579"/>
                  <a:pt x="103439" y="1371270"/>
                </a:cubicBezTo>
                <a:cubicBezTo>
                  <a:pt x="100888" y="1366685"/>
                  <a:pt x="97096" y="1362790"/>
                  <a:pt x="93821" y="1358585"/>
                </a:cubicBezTo>
                <a:cubicBezTo>
                  <a:pt x="90994" y="1362445"/>
                  <a:pt x="87927" y="1366134"/>
                  <a:pt x="85548" y="1370235"/>
                </a:cubicBezTo>
                <a:cubicBezTo>
                  <a:pt x="84686" y="1371718"/>
                  <a:pt x="85410" y="1374165"/>
                  <a:pt x="85410" y="1376164"/>
                </a:cubicBezTo>
                <a:cubicBezTo>
                  <a:pt x="83032" y="1374786"/>
                  <a:pt x="80619" y="1373407"/>
                  <a:pt x="78240" y="1372028"/>
                </a:cubicBezTo>
                <a:cubicBezTo>
                  <a:pt x="75000" y="1370132"/>
                  <a:pt x="74862" y="1366788"/>
                  <a:pt x="76379" y="1363652"/>
                </a:cubicBezTo>
                <a:cubicBezTo>
                  <a:pt x="80550" y="1355103"/>
                  <a:pt x="82963" y="1346451"/>
                  <a:pt x="73207" y="1339591"/>
                </a:cubicBezTo>
                <a:cubicBezTo>
                  <a:pt x="73897" y="1337867"/>
                  <a:pt x="74518" y="1336110"/>
                  <a:pt x="75310" y="1334455"/>
                </a:cubicBezTo>
                <a:cubicBezTo>
                  <a:pt x="77344" y="1330284"/>
                  <a:pt x="79481" y="1326182"/>
                  <a:pt x="81584" y="1322046"/>
                </a:cubicBezTo>
                <a:cubicBezTo>
                  <a:pt x="82859" y="1326044"/>
                  <a:pt x="84307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0" y="1343935"/>
                  <a:pt x="91201" y="1347588"/>
                  <a:pt x="94131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1" y="1334721"/>
                </a:lnTo>
                <a:lnTo>
                  <a:pt x="109634" y="1335261"/>
                </a:lnTo>
                <a:lnTo>
                  <a:pt x="109744" y="1334864"/>
                </a:lnTo>
                <a:lnTo>
                  <a:pt x="109617" y="1344137"/>
                </a:lnTo>
                <a:cubicBezTo>
                  <a:pt x="109583" y="1346046"/>
                  <a:pt x="109609" y="1347020"/>
                  <a:pt x="109850" y="1347933"/>
                </a:cubicBezTo>
                <a:cubicBezTo>
                  <a:pt x="110712" y="1351173"/>
                  <a:pt x="112056" y="1354276"/>
                  <a:pt x="113228" y="1357447"/>
                </a:cubicBezTo>
                <a:cubicBezTo>
                  <a:pt x="115986" y="1354689"/>
                  <a:pt x="120639" y="1352208"/>
                  <a:pt x="121156" y="1349071"/>
                </a:cubicBezTo>
                <a:cubicBezTo>
                  <a:pt x="122191" y="1342659"/>
                  <a:pt x="121191" y="1335868"/>
                  <a:pt x="120536" y="1329250"/>
                </a:cubicBezTo>
                <a:cubicBezTo>
                  <a:pt x="120467" y="1328457"/>
                  <a:pt x="117261" y="1327320"/>
                  <a:pt x="115675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7" y="1320831"/>
                  <a:pt x="114883" y="1319288"/>
                  <a:pt x="116262" y="1318081"/>
                </a:cubicBezTo>
                <a:cubicBezTo>
                  <a:pt x="121846" y="1313256"/>
                  <a:pt x="126706" y="1312704"/>
                  <a:pt x="128085" y="1322046"/>
                </a:cubicBezTo>
                <a:cubicBezTo>
                  <a:pt x="129877" y="1334317"/>
                  <a:pt x="137392" y="1345624"/>
                  <a:pt x="134324" y="1358826"/>
                </a:cubicBezTo>
                <a:cubicBezTo>
                  <a:pt x="134014" y="1360170"/>
                  <a:pt x="136013" y="1362066"/>
                  <a:pt x="136909" y="1363686"/>
                </a:cubicBezTo>
                <a:cubicBezTo>
                  <a:pt x="138012" y="1361308"/>
                  <a:pt x="139564" y="1359033"/>
                  <a:pt x="140150" y="1356551"/>
                </a:cubicBezTo>
                <a:cubicBezTo>
                  <a:pt x="141149" y="1352276"/>
                  <a:pt x="137978" y="1346106"/>
                  <a:pt x="146217" y="1345589"/>
                </a:cubicBezTo>
                <a:cubicBezTo>
                  <a:pt x="150594" y="1345313"/>
                  <a:pt x="158660" y="1348243"/>
                  <a:pt x="157971" y="1341142"/>
                </a:cubicBezTo>
                <a:cubicBezTo>
                  <a:pt x="157575" y="1336851"/>
                  <a:pt x="159488" y="1331870"/>
                  <a:pt x="159850" y="1327212"/>
                </a:cubicBezTo>
                <a:lnTo>
                  <a:pt x="152455" y="1315275"/>
                </a:lnTo>
                <a:lnTo>
                  <a:pt x="152455" y="1315254"/>
                </a:lnTo>
                <a:lnTo>
                  <a:pt x="152445" y="1315258"/>
                </a:lnTo>
                <a:lnTo>
                  <a:pt x="152421" y="1315220"/>
                </a:lnTo>
                <a:cubicBezTo>
                  <a:pt x="157178" y="1304293"/>
                  <a:pt x="163969" y="1309257"/>
                  <a:pt x="171104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8" y="1303811"/>
                  <a:pt x="171759" y="1299881"/>
                  <a:pt x="170966" y="1295434"/>
                </a:cubicBezTo>
                <a:cubicBezTo>
                  <a:pt x="170208" y="1291194"/>
                  <a:pt x="168691" y="1284886"/>
                  <a:pt x="176930" y="1284679"/>
                </a:cubicBezTo>
                <a:cubicBezTo>
                  <a:pt x="182032" y="1284576"/>
                  <a:pt x="184203" y="1283301"/>
                  <a:pt x="179239" y="1278578"/>
                </a:cubicBezTo>
                <a:cubicBezTo>
                  <a:pt x="168691" y="1268513"/>
                  <a:pt x="168106" y="1267099"/>
                  <a:pt x="178171" y="1260826"/>
                </a:cubicBezTo>
                <a:cubicBezTo>
                  <a:pt x="184479" y="1256931"/>
                  <a:pt x="182445" y="1252691"/>
                  <a:pt x="182618" y="1248347"/>
                </a:cubicBezTo>
                <a:cubicBezTo>
                  <a:pt x="182686" y="1246693"/>
                  <a:pt x="179894" y="1243349"/>
                  <a:pt x="178723" y="1243487"/>
                </a:cubicBezTo>
                <a:cubicBezTo>
                  <a:pt x="174483" y="1243935"/>
                  <a:pt x="170346" y="1245555"/>
                  <a:pt x="166140" y="1246693"/>
                </a:cubicBezTo>
                <a:cubicBezTo>
                  <a:pt x="168140" y="1236455"/>
                  <a:pt x="153593" y="1228837"/>
                  <a:pt x="161625" y="1217737"/>
                </a:cubicBezTo>
                <a:cubicBezTo>
                  <a:pt x="161970" y="1217255"/>
                  <a:pt x="163555" y="1217668"/>
                  <a:pt x="164589" y="1217668"/>
                </a:cubicBezTo>
                <a:cubicBezTo>
                  <a:pt x="166037" y="1220116"/>
                  <a:pt x="167071" y="1222942"/>
                  <a:pt x="169002" y="1224907"/>
                </a:cubicBezTo>
                <a:cubicBezTo>
                  <a:pt x="171036" y="1227010"/>
                  <a:pt x="176585" y="1232698"/>
                  <a:pt x="176137" y="1225803"/>
                </a:cubicBezTo>
                <a:cubicBezTo>
                  <a:pt x="175206" y="1210464"/>
                  <a:pt x="187719" y="1205741"/>
                  <a:pt x="194717" y="1196641"/>
                </a:cubicBezTo>
                <a:cubicBezTo>
                  <a:pt x="198957" y="1191161"/>
                  <a:pt x="200508" y="1197158"/>
                  <a:pt x="203404" y="1198330"/>
                </a:cubicBezTo>
                <a:cubicBezTo>
                  <a:pt x="208540" y="1200433"/>
                  <a:pt x="213262" y="1200261"/>
                  <a:pt x="213366" y="1192712"/>
                </a:cubicBezTo>
                <a:cubicBezTo>
                  <a:pt x="213434" y="1187644"/>
                  <a:pt x="213676" y="1182543"/>
                  <a:pt x="213296" y="1177510"/>
                </a:cubicBezTo>
                <a:cubicBezTo>
                  <a:pt x="212780" y="1171098"/>
                  <a:pt x="215537" y="1169789"/>
                  <a:pt x="221638" y="1168444"/>
                </a:cubicBezTo>
                <a:cubicBezTo>
                  <a:pt x="228877" y="1166824"/>
                  <a:pt x="231807" y="1157793"/>
                  <a:pt x="240632" y="1155345"/>
                </a:cubicBezTo>
                <a:cubicBezTo>
                  <a:pt x="244355" y="1154311"/>
                  <a:pt x="248008" y="1144556"/>
                  <a:pt x="255454" y="1141350"/>
                </a:cubicBezTo>
                <a:cubicBezTo>
                  <a:pt x="258798" y="1139903"/>
                  <a:pt x="260659" y="1133629"/>
                  <a:pt x="261900" y="1129216"/>
                </a:cubicBezTo>
                <a:cubicBezTo>
                  <a:pt x="262934" y="1125459"/>
                  <a:pt x="260969" y="1120737"/>
                  <a:pt x="262314" y="1117186"/>
                </a:cubicBezTo>
                <a:cubicBezTo>
                  <a:pt x="268829" y="1099675"/>
                  <a:pt x="267036" y="1100089"/>
                  <a:pt x="255248" y="1084680"/>
                </a:cubicBezTo>
                <a:cubicBezTo>
                  <a:pt x="248146" y="1075408"/>
                  <a:pt x="231911" y="1076959"/>
                  <a:pt x="230945" y="1061895"/>
                </a:cubicBezTo>
                <a:cubicBezTo>
                  <a:pt x="230877" y="1060827"/>
                  <a:pt x="225947" y="1060068"/>
                  <a:pt x="223259" y="1059207"/>
                </a:cubicBezTo>
                <a:cubicBezTo>
                  <a:pt x="219742" y="1058069"/>
                  <a:pt x="218019" y="1071237"/>
                  <a:pt x="213745" y="1060551"/>
                </a:cubicBezTo>
                <a:cubicBezTo>
                  <a:pt x="213159" y="1059103"/>
                  <a:pt x="217123" y="1054657"/>
                  <a:pt x="219812" y="1053278"/>
                </a:cubicBezTo>
                <a:cubicBezTo>
                  <a:pt x="233496" y="1046315"/>
                  <a:pt x="236461" y="1037559"/>
                  <a:pt x="225568" y="1025666"/>
                </a:cubicBezTo>
                <a:cubicBezTo>
                  <a:pt x="241080" y="1008707"/>
                  <a:pt x="223224" y="1008535"/>
                  <a:pt x="214710" y="1002020"/>
                </a:cubicBezTo>
                <a:cubicBezTo>
                  <a:pt x="205575" y="995022"/>
                  <a:pt x="202507" y="1005398"/>
                  <a:pt x="202128" y="1007190"/>
                </a:cubicBezTo>
                <a:cubicBezTo>
                  <a:pt x="200577" y="1014981"/>
                  <a:pt x="201680" y="1023254"/>
                  <a:pt x="200990" y="1031251"/>
                </a:cubicBezTo>
                <a:cubicBezTo>
                  <a:pt x="200715" y="1034560"/>
                  <a:pt x="198922" y="1039903"/>
                  <a:pt x="196750" y="1040489"/>
                </a:cubicBezTo>
                <a:cubicBezTo>
                  <a:pt x="190029" y="1042350"/>
                  <a:pt x="191097" y="1035042"/>
                  <a:pt x="188477" y="1032250"/>
                </a:cubicBezTo>
                <a:cubicBezTo>
                  <a:pt x="178826" y="1021944"/>
                  <a:pt x="186685" y="1006708"/>
                  <a:pt x="176964" y="997090"/>
                </a:cubicBezTo>
                <a:cubicBezTo>
                  <a:pt x="176620" y="996746"/>
                  <a:pt x="178723" y="993988"/>
                  <a:pt x="179653" y="992368"/>
                </a:cubicBezTo>
                <a:cubicBezTo>
                  <a:pt x="181790" y="994402"/>
                  <a:pt x="183927" y="996470"/>
                  <a:pt x="186133" y="998435"/>
                </a:cubicBezTo>
                <a:cubicBezTo>
                  <a:pt x="188236" y="1000296"/>
                  <a:pt x="190443" y="1002054"/>
                  <a:pt x="192580" y="1003847"/>
                </a:cubicBezTo>
                <a:cubicBezTo>
                  <a:pt x="193407" y="998090"/>
                  <a:pt x="194613" y="992368"/>
                  <a:pt x="194889" y="986611"/>
                </a:cubicBezTo>
                <a:cubicBezTo>
                  <a:pt x="194958" y="984750"/>
                  <a:pt x="192476" y="982785"/>
                  <a:pt x="191166" y="980889"/>
                </a:cubicBezTo>
                <a:cubicBezTo>
                  <a:pt x="188857" y="982613"/>
                  <a:pt x="186720" y="984819"/>
                  <a:pt x="184100" y="985922"/>
                </a:cubicBezTo>
                <a:cubicBezTo>
                  <a:pt x="182686" y="986508"/>
                  <a:pt x="180308" y="985543"/>
                  <a:pt x="178688" y="984681"/>
                </a:cubicBezTo>
                <a:cubicBezTo>
                  <a:pt x="178274" y="984474"/>
                  <a:pt x="178550" y="981544"/>
                  <a:pt x="179377" y="980648"/>
                </a:cubicBezTo>
                <a:cubicBezTo>
                  <a:pt x="182756" y="976891"/>
                  <a:pt x="187099" y="973823"/>
                  <a:pt x="189856" y="969686"/>
                </a:cubicBezTo>
                <a:cubicBezTo>
                  <a:pt x="192407" y="965894"/>
                  <a:pt x="196096" y="959035"/>
                  <a:pt x="194579" y="957001"/>
                </a:cubicBezTo>
                <a:cubicBezTo>
                  <a:pt x="191149" y="952382"/>
                  <a:pt x="191537" y="948064"/>
                  <a:pt x="192877" y="942928"/>
                </a:cubicBezTo>
                <a:lnTo>
                  <a:pt x="195388" y="931043"/>
                </a:lnTo>
                <a:lnTo>
                  <a:pt x="200853" y="926977"/>
                </a:lnTo>
                <a:cubicBezTo>
                  <a:pt x="201542" y="924840"/>
                  <a:pt x="199991" y="921979"/>
                  <a:pt x="196888" y="923944"/>
                </a:cubicBezTo>
                <a:cubicBezTo>
                  <a:pt x="190718" y="930355"/>
                  <a:pt x="183514" y="934250"/>
                  <a:pt x="183135" y="926426"/>
                </a:cubicBezTo>
                <a:cubicBezTo>
                  <a:pt x="182756" y="918876"/>
                  <a:pt x="179722" y="910086"/>
                  <a:pt x="188409" y="904330"/>
                </a:cubicBezTo>
                <a:cubicBezTo>
                  <a:pt x="194717" y="900159"/>
                  <a:pt x="200818" y="895747"/>
                  <a:pt x="207023" y="891438"/>
                </a:cubicBezTo>
                <a:cubicBezTo>
                  <a:pt x="198302" y="885957"/>
                  <a:pt x="201163" y="877132"/>
                  <a:pt x="201301" y="869514"/>
                </a:cubicBezTo>
                <a:cubicBezTo>
                  <a:pt x="201508" y="859725"/>
                  <a:pt x="202921" y="849969"/>
                  <a:pt x="203852" y="840180"/>
                </a:cubicBezTo>
                <a:cubicBezTo>
                  <a:pt x="220846" y="841800"/>
                  <a:pt x="208126" y="822979"/>
                  <a:pt x="218398" y="818946"/>
                </a:cubicBezTo>
                <a:cubicBezTo>
                  <a:pt x="221811" y="817601"/>
                  <a:pt x="224431" y="811362"/>
                  <a:pt x="225189" y="806984"/>
                </a:cubicBezTo>
                <a:cubicBezTo>
                  <a:pt x="226051" y="801952"/>
                  <a:pt x="228188" y="797815"/>
                  <a:pt x="216985" y="800711"/>
                </a:cubicBezTo>
                <a:cubicBezTo>
                  <a:pt x="206644" y="803399"/>
                  <a:pt x="196165" y="779236"/>
                  <a:pt x="202507" y="769067"/>
                </a:cubicBezTo>
                <a:cubicBezTo>
                  <a:pt x="205127" y="764861"/>
                  <a:pt x="211849" y="762828"/>
                  <a:pt x="217088" y="760828"/>
                </a:cubicBezTo>
                <a:cubicBezTo>
                  <a:pt x="221501" y="759139"/>
                  <a:pt x="230429" y="759312"/>
                  <a:pt x="230532" y="758002"/>
                </a:cubicBezTo>
                <a:cubicBezTo>
                  <a:pt x="231325" y="749281"/>
                  <a:pt x="230463" y="740353"/>
                  <a:pt x="229567" y="731563"/>
                </a:cubicBezTo>
                <a:cubicBezTo>
                  <a:pt x="229532" y="731115"/>
                  <a:pt x="223672" y="730011"/>
                  <a:pt x="221811" y="731218"/>
                </a:cubicBezTo>
                <a:cubicBezTo>
                  <a:pt x="216881" y="734355"/>
                  <a:pt x="213055" y="739491"/>
                  <a:pt x="207919" y="742042"/>
                </a:cubicBezTo>
                <a:cubicBezTo>
                  <a:pt x="205023" y="743490"/>
                  <a:pt x="200094" y="742042"/>
                  <a:pt x="196716" y="740491"/>
                </a:cubicBezTo>
                <a:cubicBezTo>
                  <a:pt x="195441" y="739905"/>
                  <a:pt x="194717" y="734114"/>
                  <a:pt x="195958" y="732838"/>
                </a:cubicBezTo>
                <a:cubicBezTo>
                  <a:pt x="198716" y="729977"/>
                  <a:pt x="203886" y="725875"/>
                  <a:pt x="206299" y="726806"/>
                </a:cubicBezTo>
                <a:cubicBezTo>
                  <a:pt x="215951" y="730597"/>
                  <a:pt x="217640" y="723772"/>
                  <a:pt x="219225" y="717981"/>
                </a:cubicBezTo>
                <a:cubicBezTo>
                  <a:pt x="221018" y="711604"/>
                  <a:pt x="216675" y="703814"/>
                  <a:pt x="223534" y="698298"/>
                </a:cubicBezTo>
                <a:cubicBezTo>
                  <a:pt x="223638" y="698230"/>
                  <a:pt x="220466" y="693748"/>
                  <a:pt x="220363" y="693817"/>
                </a:cubicBezTo>
                <a:cubicBezTo>
                  <a:pt x="211711" y="699195"/>
                  <a:pt x="197302" y="699126"/>
                  <a:pt x="195682" y="710949"/>
                </a:cubicBezTo>
                <a:cubicBezTo>
                  <a:pt x="194062" y="722600"/>
                  <a:pt x="190753" y="729184"/>
                  <a:pt x="178998" y="731563"/>
                </a:cubicBezTo>
                <a:cubicBezTo>
                  <a:pt x="177585" y="731838"/>
                  <a:pt x="177482" y="738629"/>
                  <a:pt x="176757" y="742387"/>
                </a:cubicBezTo>
                <a:cubicBezTo>
                  <a:pt x="166796" y="740525"/>
                  <a:pt x="162728" y="744593"/>
                  <a:pt x="164555" y="754589"/>
                </a:cubicBezTo>
                <a:cubicBezTo>
                  <a:pt x="161522" y="754589"/>
                  <a:pt x="156386" y="753555"/>
                  <a:pt x="155765" y="754762"/>
                </a:cubicBezTo>
                <a:cubicBezTo>
                  <a:pt x="152835" y="760587"/>
                  <a:pt x="150905" y="766964"/>
                  <a:pt x="149043" y="773238"/>
                </a:cubicBezTo>
                <a:cubicBezTo>
                  <a:pt x="147733" y="777650"/>
                  <a:pt x="135772" y="778133"/>
                  <a:pt x="144217" y="786233"/>
                </a:cubicBezTo>
                <a:cubicBezTo>
                  <a:pt x="144872" y="786854"/>
                  <a:pt x="144596" y="789473"/>
                  <a:pt x="143838" y="790370"/>
                </a:cubicBezTo>
                <a:cubicBezTo>
                  <a:pt x="132670" y="803675"/>
                  <a:pt x="115055" y="812397"/>
                  <a:pt x="113538" y="832769"/>
                </a:cubicBezTo>
                <a:cubicBezTo>
                  <a:pt x="113504" y="833251"/>
                  <a:pt x="109850" y="833148"/>
                  <a:pt x="108127" y="833906"/>
                </a:cubicBezTo>
                <a:cubicBezTo>
                  <a:pt x="106541" y="834596"/>
                  <a:pt x="105265" y="836009"/>
                  <a:pt x="103817" y="837112"/>
                </a:cubicBezTo>
                <a:cubicBezTo>
                  <a:pt x="105472" y="838043"/>
                  <a:pt x="106989" y="839387"/>
                  <a:pt x="108781" y="839801"/>
                </a:cubicBezTo>
                <a:cubicBezTo>
                  <a:pt x="110712" y="840283"/>
                  <a:pt x="112987" y="839422"/>
                  <a:pt x="114814" y="840008"/>
                </a:cubicBezTo>
                <a:cubicBezTo>
                  <a:pt x="121811" y="842248"/>
                  <a:pt x="125879" y="826150"/>
                  <a:pt x="132463" y="835940"/>
                </a:cubicBezTo>
                <a:cubicBezTo>
                  <a:pt x="138978" y="845661"/>
                  <a:pt x="127395" y="851555"/>
                  <a:pt x="122053" y="854106"/>
                </a:cubicBezTo>
                <a:cubicBezTo>
                  <a:pt x="101818" y="863827"/>
                  <a:pt x="107678" y="880407"/>
                  <a:pt x="112573" y="893437"/>
                </a:cubicBezTo>
                <a:cubicBezTo>
                  <a:pt x="116468" y="903709"/>
                  <a:pt x="117985" y="914499"/>
                  <a:pt x="114572" y="922013"/>
                </a:cubicBezTo>
                <a:cubicBezTo>
                  <a:pt x="110436" y="931148"/>
                  <a:pt x="107644" y="936560"/>
                  <a:pt x="113952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7" y="997711"/>
                </a:cubicBezTo>
                <a:cubicBezTo>
                  <a:pt x="116020" y="1008362"/>
                  <a:pt x="117606" y="1019324"/>
                  <a:pt x="109884" y="1028873"/>
                </a:cubicBezTo>
                <a:cubicBezTo>
                  <a:pt x="107782" y="1031492"/>
                  <a:pt x="108299" y="1036249"/>
                  <a:pt x="107609" y="1040041"/>
                </a:cubicBezTo>
                <a:cubicBezTo>
                  <a:pt x="105472" y="1036525"/>
                  <a:pt x="103301" y="1033009"/>
                  <a:pt x="101163" y="1029458"/>
                </a:cubicBezTo>
                <a:cubicBezTo>
                  <a:pt x="96785" y="1022289"/>
                  <a:pt x="89857" y="1022874"/>
                  <a:pt x="82618" y="1022564"/>
                </a:cubicBezTo>
                <a:cubicBezTo>
                  <a:pt x="63349" y="1021703"/>
                  <a:pt x="60350" y="1019152"/>
                  <a:pt x="61143" y="999503"/>
                </a:cubicBezTo>
                <a:cubicBezTo>
                  <a:pt x="62280" y="970858"/>
                  <a:pt x="61109" y="941282"/>
                  <a:pt x="68347" y="914051"/>
                </a:cubicBezTo>
                <a:cubicBezTo>
                  <a:pt x="73242" y="895643"/>
                  <a:pt x="72518" y="873651"/>
                  <a:pt x="88030" y="858415"/>
                </a:cubicBezTo>
                <a:cubicBezTo>
                  <a:pt x="97027" y="849590"/>
                  <a:pt x="89133" y="842489"/>
                  <a:pt x="85341" y="834906"/>
                </a:cubicBezTo>
                <a:cubicBezTo>
                  <a:pt x="80826" y="825874"/>
                  <a:pt x="74621" y="817395"/>
                  <a:pt x="91098" y="811879"/>
                </a:cubicBezTo>
                <a:cubicBezTo>
                  <a:pt x="98406" y="809432"/>
                  <a:pt x="101991" y="800159"/>
                  <a:pt x="104542" y="790473"/>
                </a:cubicBezTo>
                <a:cubicBezTo>
                  <a:pt x="108057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1" y="739181"/>
                </a:cubicBezTo>
                <a:cubicBezTo>
                  <a:pt x="137944" y="735182"/>
                  <a:pt x="141563" y="732355"/>
                  <a:pt x="135152" y="728185"/>
                </a:cubicBezTo>
                <a:cubicBezTo>
                  <a:pt x="134807" y="727978"/>
                  <a:pt x="134979" y="726185"/>
                  <a:pt x="135082" y="726185"/>
                </a:cubicBezTo>
                <a:cubicBezTo>
                  <a:pt x="159212" y="722290"/>
                  <a:pt x="148354" y="706468"/>
                  <a:pt x="146182" y="693645"/>
                </a:cubicBezTo>
                <a:cubicBezTo>
                  <a:pt x="149319" y="687957"/>
                  <a:pt x="156316" y="711053"/>
                  <a:pt x="159281" y="691508"/>
                </a:cubicBezTo>
                <a:cubicBezTo>
                  <a:pt x="160212" y="685303"/>
                  <a:pt x="171897" y="680684"/>
                  <a:pt x="178653" y="675376"/>
                </a:cubicBezTo>
                <a:cubicBezTo>
                  <a:pt x="188788" y="686406"/>
                  <a:pt x="194751" y="673583"/>
                  <a:pt x="202163" y="670825"/>
                </a:cubicBezTo>
                <a:cubicBezTo>
                  <a:pt x="208264" y="668550"/>
                  <a:pt x="214055" y="664552"/>
                  <a:pt x="218984" y="660208"/>
                </a:cubicBezTo>
                <a:cubicBezTo>
                  <a:pt x="227740" y="652453"/>
                  <a:pt x="234634" y="643214"/>
                  <a:pt x="248422" y="642284"/>
                </a:cubicBezTo>
                <a:cubicBezTo>
                  <a:pt x="252834" y="641974"/>
                  <a:pt x="263762" y="639871"/>
                  <a:pt x="264072" y="628461"/>
                </a:cubicBezTo>
                <a:cubicBezTo>
                  <a:pt x="264141" y="626151"/>
                  <a:pt x="275792" y="624566"/>
                  <a:pt x="281755" y="621843"/>
                </a:cubicBezTo>
                <a:cubicBezTo>
                  <a:pt x="285892" y="619947"/>
                  <a:pt x="285582" y="617568"/>
                  <a:pt x="282755" y="613087"/>
                </a:cubicBezTo>
                <a:cubicBezTo>
                  <a:pt x="279929" y="608640"/>
                  <a:pt x="278377" y="600195"/>
                  <a:pt x="280756" y="596265"/>
                </a:cubicBezTo>
                <a:cubicBezTo>
                  <a:pt x="286857" y="586234"/>
                  <a:pt x="286891" y="579271"/>
                  <a:pt x="277447" y="571619"/>
                </a:cubicBezTo>
                <a:cubicBezTo>
                  <a:pt x="271414" y="566758"/>
                  <a:pt x="288339" y="557555"/>
                  <a:pt x="276102" y="554245"/>
                </a:cubicBezTo>
                <a:cubicBezTo>
                  <a:pt x="271897" y="553108"/>
                  <a:pt x="262796" y="565517"/>
                  <a:pt x="260177" y="564070"/>
                </a:cubicBezTo>
                <a:cubicBezTo>
                  <a:pt x="250422" y="558692"/>
                  <a:pt x="237702" y="560312"/>
                  <a:pt x="229980" y="549523"/>
                </a:cubicBezTo>
                <a:cubicBezTo>
                  <a:pt x="224362" y="541698"/>
                  <a:pt x="223569" y="535493"/>
                  <a:pt x="229153" y="528530"/>
                </a:cubicBezTo>
                <a:cubicBezTo>
                  <a:pt x="235530" y="520533"/>
                  <a:pt x="228291" y="509916"/>
                  <a:pt x="236874" y="500850"/>
                </a:cubicBezTo>
                <a:cubicBezTo>
                  <a:pt x="243148" y="494266"/>
                  <a:pt x="258143" y="496748"/>
                  <a:pt x="256626" y="482581"/>
                </a:cubicBezTo>
                <a:cubicBezTo>
                  <a:pt x="269587" y="479686"/>
                  <a:pt x="281169" y="473308"/>
                  <a:pt x="293338" y="468379"/>
                </a:cubicBezTo>
                <a:cubicBezTo>
                  <a:pt x="299715" y="465794"/>
                  <a:pt x="298060" y="464208"/>
                  <a:pt x="294578" y="461106"/>
                </a:cubicBezTo>
                <a:cubicBezTo>
                  <a:pt x="293820" y="460416"/>
                  <a:pt x="293234" y="459555"/>
                  <a:pt x="292407" y="458968"/>
                </a:cubicBezTo>
                <a:cubicBezTo>
                  <a:pt x="286340" y="454522"/>
                  <a:pt x="277895" y="451316"/>
                  <a:pt x="274965" y="445353"/>
                </a:cubicBezTo>
                <a:cubicBezTo>
                  <a:pt x="272896" y="441113"/>
                  <a:pt x="278653" y="433322"/>
                  <a:pt x="280101" y="426945"/>
                </a:cubicBezTo>
                <a:cubicBezTo>
                  <a:pt x="280962" y="423084"/>
                  <a:pt x="279549" y="418707"/>
                  <a:pt x="280480" y="414846"/>
                </a:cubicBezTo>
                <a:cubicBezTo>
                  <a:pt x="281307" y="411296"/>
                  <a:pt x="283444" y="405608"/>
                  <a:pt x="285720" y="405263"/>
                </a:cubicBezTo>
                <a:cubicBezTo>
                  <a:pt x="305954" y="402092"/>
                  <a:pt x="316708" y="383443"/>
                  <a:pt x="334668" y="376273"/>
                </a:cubicBezTo>
                <a:cubicBezTo>
                  <a:pt x="350352" y="370000"/>
                  <a:pt x="369001" y="371482"/>
                  <a:pt x="382031" y="358417"/>
                </a:cubicBezTo>
                <a:cubicBezTo>
                  <a:pt x="399507" y="360934"/>
                  <a:pt x="418018" y="352696"/>
                  <a:pt x="434702" y="363519"/>
                </a:cubicBezTo>
                <a:cubicBezTo>
                  <a:pt x="448352" y="353764"/>
                  <a:pt x="461348" y="369241"/>
                  <a:pt x="474860" y="364519"/>
                </a:cubicBezTo>
                <a:cubicBezTo>
                  <a:pt x="485684" y="377583"/>
                  <a:pt x="504643" y="363554"/>
                  <a:pt x="515432" y="376721"/>
                </a:cubicBezTo>
                <a:cubicBezTo>
                  <a:pt x="525049" y="373033"/>
                  <a:pt x="535253" y="370310"/>
                  <a:pt x="544112" y="365312"/>
                </a:cubicBezTo>
                <a:cubicBezTo>
                  <a:pt x="552212" y="360727"/>
                  <a:pt x="555970" y="352764"/>
                  <a:pt x="554660" y="342423"/>
                </a:cubicBezTo>
                <a:cubicBezTo>
                  <a:pt x="552178" y="322602"/>
                  <a:pt x="556590" y="303816"/>
                  <a:pt x="566794" y="286718"/>
                </a:cubicBezTo>
                <a:cubicBezTo>
                  <a:pt x="572205" y="277687"/>
                  <a:pt x="577996" y="268587"/>
                  <a:pt x="585132" y="260900"/>
                </a:cubicBezTo>
                <a:cubicBezTo>
                  <a:pt x="600092" y="244802"/>
                  <a:pt x="607365" y="222431"/>
                  <a:pt x="629186" y="211434"/>
                </a:cubicBezTo>
                <a:cubicBezTo>
                  <a:pt x="638596" y="206712"/>
                  <a:pt x="643904" y="194096"/>
                  <a:pt x="651454" y="185375"/>
                </a:cubicBezTo>
                <a:cubicBezTo>
                  <a:pt x="656176" y="179928"/>
                  <a:pt x="660933" y="172310"/>
                  <a:pt x="669413" y="181410"/>
                </a:cubicBezTo>
                <a:cubicBezTo>
                  <a:pt x="669895" y="181962"/>
                  <a:pt x="675342" y="179756"/>
                  <a:pt x="676169" y="177860"/>
                </a:cubicBezTo>
                <a:cubicBezTo>
                  <a:pt x="681478" y="165313"/>
                  <a:pt x="691853" y="163003"/>
                  <a:pt x="703677" y="163417"/>
                </a:cubicBezTo>
                <a:cubicBezTo>
                  <a:pt x="710778" y="163658"/>
                  <a:pt x="716603" y="160004"/>
                  <a:pt x="722739" y="158281"/>
                </a:cubicBezTo>
                <a:cubicBezTo>
                  <a:pt x="731357" y="155868"/>
                  <a:pt x="731391" y="152179"/>
                  <a:pt x="731253" y="146009"/>
                </a:cubicBezTo>
                <a:cubicBezTo>
                  <a:pt x="731046" y="138667"/>
                  <a:pt x="736803" y="136564"/>
                  <a:pt x="740698" y="139908"/>
                </a:cubicBezTo>
                <a:cubicBezTo>
                  <a:pt x="748351" y="146457"/>
                  <a:pt x="749798" y="144975"/>
                  <a:pt x="749936" y="135909"/>
                </a:cubicBezTo>
                <a:cubicBezTo>
                  <a:pt x="749936" y="134875"/>
                  <a:pt x="755314" y="132462"/>
                  <a:pt x="757382" y="133151"/>
                </a:cubicBezTo>
                <a:cubicBezTo>
                  <a:pt x="765345" y="135806"/>
                  <a:pt x="776375" y="137323"/>
                  <a:pt x="780098" y="143182"/>
                </a:cubicBezTo>
                <a:cubicBezTo>
                  <a:pt x="790060" y="158798"/>
                  <a:pt x="799333" y="146871"/>
                  <a:pt x="807813" y="144010"/>
                </a:cubicBezTo>
                <a:cubicBezTo>
                  <a:pt x="814052" y="141907"/>
                  <a:pt x="818740" y="135117"/>
                  <a:pt x="816568" y="126774"/>
                </a:cubicBezTo>
                <a:cubicBezTo>
                  <a:pt x="836044" y="127395"/>
                  <a:pt x="855003" y="126844"/>
                  <a:pt x="872962" y="116813"/>
                </a:cubicBezTo>
                <a:cubicBezTo>
                  <a:pt x="879167" y="113331"/>
                  <a:pt x="888336" y="115054"/>
                  <a:pt x="896161" y="114641"/>
                </a:cubicBezTo>
                <a:cubicBezTo>
                  <a:pt x="903883" y="114261"/>
                  <a:pt x="910742" y="113883"/>
                  <a:pt x="918292" y="109229"/>
                </a:cubicBezTo>
                <a:cubicBezTo>
                  <a:pt x="924461" y="105437"/>
                  <a:pt x="934320" y="96440"/>
                  <a:pt x="943386" y="108229"/>
                </a:cubicBezTo>
                <a:cubicBezTo>
                  <a:pt x="944661" y="109918"/>
                  <a:pt x="951728" y="109195"/>
                  <a:pt x="954554" y="107264"/>
                </a:cubicBezTo>
                <a:cubicBezTo>
                  <a:pt x="964689" y="100335"/>
                  <a:pt x="973893" y="99853"/>
                  <a:pt x="983751" y="107712"/>
                </a:cubicBezTo>
                <a:cubicBezTo>
                  <a:pt x="985647" y="109229"/>
                  <a:pt x="990439" y="109608"/>
                  <a:pt x="992265" y="108298"/>
                </a:cubicBezTo>
                <a:cubicBezTo>
                  <a:pt x="1002986" y="100542"/>
                  <a:pt x="1013879" y="113124"/>
                  <a:pt x="1023496" y="108195"/>
                </a:cubicBezTo>
                <a:cubicBezTo>
                  <a:pt x="1034423" y="102576"/>
                  <a:pt x="1044144" y="94544"/>
                  <a:pt x="1053968" y="87030"/>
                </a:cubicBezTo>
                <a:cubicBezTo>
                  <a:pt x="1054899" y="86340"/>
                  <a:pt x="1053796" y="80825"/>
                  <a:pt x="1052072" y="79377"/>
                </a:cubicBezTo>
                <a:cubicBezTo>
                  <a:pt x="1050211" y="77826"/>
                  <a:pt x="1046419" y="77688"/>
                  <a:pt x="1043696" y="78171"/>
                </a:cubicBezTo>
                <a:cubicBezTo>
                  <a:pt x="1034182" y="79894"/>
                  <a:pt x="1024978" y="91580"/>
                  <a:pt x="1015223" y="78585"/>
                </a:cubicBezTo>
                <a:cubicBezTo>
                  <a:pt x="1002193" y="82445"/>
                  <a:pt x="996988" y="69209"/>
                  <a:pt x="985888" y="65830"/>
                </a:cubicBezTo>
                <a:cubicBezTo>
                  <a:pt x="985440" y="65830"/>
                  <a:pt x="986336" y="65830"/>
                  <a:pt x="987233" y="65830"/>
                </a:cubicBezTo>
                <a:cubicBezTo>
                  <a:pt x="986681" y="64244"/>
                  <a:pt x="986371" y="62487"/>
                  <a:pt x="985406" y="61211"/>
                </a:cubicBezTo>
                <a:cubicBezTo>
                  <a:pt x="985130" y="60832"/>
                  <a:pt x="982993" y="61832"/>
                  <a:pt x="981718" y="62211"/>
                </a:cubicBezTo>
                <a:cubicBezTo>
                  <a:pt x="982648" y="63418"/>
                  <a:pt x="983579" y="64624"/>
                  <a:pt x="985888" y="65830"/>
                </a:cubicBezTo>
                <a:cubicBezTo>
                  <a:pt x="987233" y="68864"/>
                  <a:pt x="987646" y="72001"/>
                  <a:pt x="987129" y="74965"/>
                </a:cubicBezTo>
                <a:cubicBezTo>
                  <a:pt x="986578" y="78205"/>
                  <a:pt x="990542" y="86340"/>
                  <a:pt x="980683" y="80894"/>
                </a:cubicBezTo>
                <a:cubicBezTo>
                  <a:pt x="970170" y="75138"/>
                  <a:pt x="960001" y="76034"/>
                  <a:pt x="951590" y="85996"/>
                </a:cubicBezTo>
                <a:cubicBezTo>
                  <a:pt x="950418" y="87409"/>
                  <a:pt x="947350" y="87961"/>
                  <a:pt x="945282" y="87754"/>
                </a:cubicBezTo>
                <a:cubicBezTo>
                  <a:pt x="910467" y="84341"/>
                  <a:pt x="879581" y="89925"/>
                  <a:pt x="858140" y="107402"/>
                </a:cubicBezTo>
                <a:cubicBezTo>
                  <a:pt x="849315" y="114606"/>
                  <a:pt x="844076" y="116364"/>
                  <a:pt x="835975" y="108574"/>
                </a:cubicBezTo>
                <a:cubicBezTo>
                  <a:pt x="831942" y="104713"/>
                  <a:pt x="824496" y="102369"/>
                  <a:pt x="823359" y="98060"/>
                </a:cubicBezTo>
                <a:cubicBezTo>
                  <a:pt x="821911" y="92649"/>
                  <a:pt x="813638" y="88064"/>
                  <a:pt x="823462" y="78757"/>
                </a:cubicBezTo>
                <a:cubicBezTo>
                  <a:pt x="837733" y="65244"/>
                  <a:pt x="854555" y="59040"/>
                  <a:pt x="871618" y="54696"/>
                </a:cubicBezTo>
                <a:cubicBezTo>
                  <a:pt x="879512" y="52697"/>
                  <a:pt x="890232" y="38392"/>
                  <a:pt x="900194" y="53386"/>
                </a:cubicBezTo>
                <a:cubicBezTo>
                  <a:pt x="900470" y="53800"/>
                  <a:pt x="907433" y="51111"/>
                  <a:pt x="909742" y="48526"/>
                </a:cubicBezTo>
                <a:cubicBezTo>
                  <a:pt x="916016" y="41563"/>
                  <a:pt x="921532" y="37702"/>
                  <a:pt x="929287" y="46872"/>
                </a:cubicBezTo>
                <a:cubicBezTo>
                  <a:pt x="930149" y="47906"/>
                  <a:pt x="935837" y="44734"/>
                  <a:pt x="939353" y="43666"/>
                </a:cubicBezTo>
                <a:cubicBezTo>
                  <a:pt x="942076" y="42838"/>
                  <a:pt x="947074" y="41184"/>
                  <a:pt x="947247" y="41597"/>
                </a:cubicBezTo>
                <a:cubicBezTo>
                  <a:pt x="953038" y="54696"/>
                  <a:pt x="964723" y="39805"/>
                  <a:pt x="968205" y="44700"/>
                </a:cubicBezTo>
                <a:cubicBezTo>
                  <a:pt x="976857" y="56971"/>
                  <a:pt x="985475" y="49181"/>
                  <a:pt x="991783" y="45251"/>
                </a:cubicBezTo>
                <a:cubicBezTo>
                  <a:pt x="1000676" y="39736"/>
                  <a:pt x="1008225" y="41425"/>
                  <a:pt x="1016843" y="43562"/>
                </a:cubicBezTo>
                <a:cubicBezTo>
                  <a:pt x="1031631" y="47250"/>
                  <a:pt x="1045660" y="54248"/>
                  <a:pt x="1061413" y="53697"/>
                </a:cubicBezTo>
                <a:cubicBezTo>
                  <a:pt x="1064344" y="53593"/>
                  <a:pt x="1068618" y="52973"/>
                  <a:pt x="1070031" y="54558"/>
                </a:cubicBezTo>
                <a:cubicBezTo>
                  <a:pt x="1086336" y="72621"/>
                  <a:pt x="1101572" y="58867"/>
                  <a:pt x="1113774" y="50594"/>
                </a:cubicBezTo>
                <a:cubicBezTo>
                  <a:pt x="1122151" y="44941"/>
                  <a:pt x="1132872" y="44700"/>
                  <a:pt x="1139042" y="38150"/>
                </a:cubicBezTo>
                <a:cubicBezTo>
                  <a:pt x="1147108" y="29567"/>
                  <a:pt x="1158724" y="32808"/>
                  <a:pt x="1165481" y="28361"/>
                </a:cubicBezTo>
                <a:cubicBezTo>
                  <a:pt x="1180234" y="18674"/>
                  <a:pt x="1196194" y="18261"/>
                  <a:pt x="1211878" y="14848"/>
                </a:cubicBezTo>
                <a:cubicBezTo>
                  <a:pt x="1214015" y="14400"/>
                  <a:pt x="1216532" y="13056"/>
                  <a:pt x="1218290" y="13711"/>
                </a:cubicBezTo>
                <a:cubicBezTo>
                  <a:pt x="1232492" y="19122"/>
                  <a:pt x="1245349" y="22053"/>
                  <a:pt x="1249968" y="1680"/>
                </a:cubicBezTo>
                <a:cubicBezTo>
                  <a:pt x="1250106" y="1112"/>
                  <a:pt x="1251994" y="482"/>
                  <a:pt x="125412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8" name="Picture Placeholder 237">
            <a:extLst>
              <a:ext uri="{FF2B5EF4-FFF2-40B4-BE49-F238E27FC236}">
                <a16:creationId xmlns:a16="http://schemas.microsoft.com/office/drawing/2014/main" id="{945C3C12-8F17-48B1-8999-45FF874BC8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23532" y="2986653"/>
            <a:ext cx="2005967" cy="2168128"/>
          </a:xfrm>
          <a:custGeom>
            <a:avLst/>
            <a:gdLst>
              <a:gd name="connsiteX0" fmla="*/ 1262740 w 2005967"/>
              <a:gd name="connsiteY0" fmla="*/ 2054789 h 2168128"/>
              <a:gd name="connsiteX1" fmla="*/ 1267670 w 2005967"/>
              <a:gd name="connsiteY1" fmla="*/ 2055651 h 2168128"/>
              <a:gd name="connsiteX2" fmla="*/ 1281217 w 2005967"/>
              <a:gd name="connsiteY2" fmla="*/ 2059029 h 2168128"/>
              <a:gd name="connsiteX3" fmla="*/ 1285526 w 2005967"/>
              <a:gd name="connsiteY3" fmla="*/ 2067853 h 2168128"/>
              <a:gd name="connsiteX4" fmla="*/ 1279907 w 2005967"/>
              <a:gd name="connsiteY4" fmla="*/ 2080469 h 2168128"/>
              <a:gd name="connsiteX5" fmla="*/ 1277494 w 2005967"/>
              <a:gd name="connsiteY5" fmla="*/ 2088501 h 2168128"/>
              <a:gd name="connsiteX6" fmla="*/ 1273771 w 2005967"/>
              <a:gd name="connsiteY6" fmla="*/ 2079435 h 2168128"/>
              <a:gd name="connsiteX7" fmla="*/ 1271220 w 2005967"/>
              <a:gd name="connsiteY7" fmla="*/ 2071473 h 2168128"/>
              <a:gd name="connsiteX8" fmla="*/ 1267670 w 2005967"/>
              <a:gd name="connsiteY8" fmla="*/ 2077953 h 2168128"/>
              <a:gd name="connsiteX9" fmla="*/ 1261534 w 2005967"/>
              <a:gd name="connsiteY9" fmla="*/ 2093430 h 2168128"/>
              <a:gd name="connsiteX10" fmla="*/ 1258638 w 2005967"/>
              <a:gd name="connsiteY10" fmla="*/ 2101255 h 2168128"/>
              <a:gd name="connsiteX11" fmla="*/ 1255467 w 2005967"/>
              <a:gd name="connsiteY11" fmla="*/ 2093879 h 2168128"/>
              <a:gd name="connsiteX12" fmla="*/ 1255467 w 2005967"/>
              <a:gd name="connsiteY12" fmla="*/ 2090880 h 2168128"/>
              <a:gd name="connsiteX13" fmla="*/ 1262740 w 2005967"/>
              <a:gd name="connsiteY13" fmla="*/ 2054789 h 2168128"/>
              <a:gd name="connsiteX14" fmla="*/ 941783 w 2005967"/>
              <a:gd name="connsiteY14" fmla="*/ 2016423 h 2168128"/>
              <a:gd name="connsiteX15" fmla="*/ 949401 w 2005967"/>
              <a:gd name="connsiteY15" fmla="*/ 2018180 h 2168128"/>
              <a:gd name="connsiteX16" fmla="*/ 955468 w 2005967"/>
              <a:gd name="connsiteY16" fmla="*/ 2030280 h 2168128"/>
              <a:gd name="connsiteX17" fmla="*/ 950091 w 2005967"/>
              <a:gd name="connsiteY17" fmla="*/ 2036932 h 2168128"/>
              <a:gd name="connsiteX18" fmla="*/ 938853 w 2005967"/>
              <a:gd name="connsiteY18" fmla="*/ 2023455 h 2168128"/>
              <a:gd name="connsiteX19" fmla="*/ 941783 w 2005967"/>
              <a:gd name="connsiteY19" fmla="*/ 2016423 h 2168128"/>
              <a:gd name="connsiteX20" fmla="*/ 1063189 w 2005967"/>
              <a:gd name="connsiteY20" fmla="*/ 2009977 h 2168128"/>
              <a:gd name="connsiteX21" fmla="*/ 1066050 w 2005967"/>
              <a:gd name="connsiteY21" fmla="*/ 2013527 h 2168128"/>
              <a:gd name="connsiteX22" fmla="*/ 1064120 w 2005967"/>
              <a:gd name="connsiteY22" fmla="*/ 2015423 h 2168128"/>
              <a:gd name="connsiteX23" fmla="*/ 1060466 w 2005967"/>
              <a:gd name="connsiteY23" fmla="*/ 2012701 h 2168128"/>
              <a:gd name="connsiteX24" fmla="*/ 1063189 w 2005967"/>
              <a:gd name="connsiteY24" fmla="*/ 2009977 h 2168128"/>
              <a:gd name="connsiteX25" fmla="*/ 1027822 w 2005967"/>
              <a:gd name="connsiteY25" fmla="*/ 2004772 h 2168128"/>
              <a:gd name="connsiteX26" fmla="*/ 1023893 w 2005967"/>
              <a:gd name="connsiteY26" fmla="*/ 2006944 h 2168128"/>
              <a:gd name="connsiteX27" fmla="*/ 1025892 w 2005967"/>
              <a:gd name="connsiteY27" fmla="*/ 2008840 h 2168128"/>
              <a:gd name="connsiteX28" fmla="*/ 1029994 w 2005967"/>
              <a:gd name="connsiteY28" fmla="*/ 2006944 h 2168128"/>
              <a:gd name="connsiteX29" fmla="*/ 1027822 w 2005967"/>
              <a:gd name="connsiteY29" fmla="*/ 2004772 h 2168128"/>
              <a:gd name="connsiteX30" fmla="*/ 1052538 w 2005967"/>
              <a:gd name="connsiteY30" fmla="*/ 1999049 h 2168128"/>
              <a:gd name="connsiteX31" fmla="*/ 1060432 w 2005967"/>
              <a:gd name="connsiteY31" fmla="*/ 2010010 h 2168128"/>
              <a:gd name="connsiteX32" fmla="*/ 1052056 w 2005967"/>
              <a:gd name="connsiteY32" fmla="*/ 2009976 h 2168128"/>
              <a:gd name="connsiteX33" fmla="*/ 1048540 w 2005967"/>
              <a:gd name="connsiteY33" fmla="*/ 2003255 h 2168128"/>
              <a:gd name="connsiteX34" fmla="*/ 1052538 w 2005967"/>
              <a:gd name="connsiteY34" fmla="*/ 1999049 h 2168128"/>
              <a:gd name="connsiteX35" fmla="*/ 1776526 w 2005967"/>
              <a:gd name="connsiteY35" fmla="*/ 1997774 h 2168128"/>
              <a:gd name="connsiteX36" fmla="*/ 1778697 w 2005967"/>
              <a:gd name="connsiteY36" fmla="*/ 2001704 h 2168128"/>
              <a:gd name="connsiteX37" fmla="*/ 1776526 w 2005967"/>
              <a:gd name="connsiteY37" fmla="*/ 2003875 h 2168128"/>
              <a:gd name="connsiteX38" fmla="*/ 1774630 w 2005967"/>
              <a:gd name="connsiteY38" fmla="*/ 1999774 h 2168128"/>
              <a:gd name="connsiteX39" fmla="*/ 1776526 w 2005967"/>
              <a:gd name="connsiteY39" fmla="*/ 1997774 h 2168128"/>
              <a:gd name="connsiteX40" fmla="*/ 1014723 w 2005967"/>
              <a:gd name="connsiteY40" fmla="*/ 1991708 h 2168128"/>
              <a:gd name="connsiteX41" fmla="*/ 1012828 w 2005967"/>
              <a:gd name="connsiteY41" fmla="*/ 1995809 h 2168128"/>
              <a:gd name="connsiteX42" fmla="*/ 1014723 w 2005967"/>
              <a:gd name="connsiteY42" fmla="*/ 1997809 h 2168128"/>
              <a:gd name="connsiteX43" fmla="*/ 1016895 w 2005967"/>
              <a:gd name="connsiteY43" fmla="*/ 1993879 h 2168128"/>
              <a:gd name="connsiteX44" fmla="*/ 1014723 w 2005967"/>
              <a:gd name="connsiteY44" fmla="*/ 1991708 h 2168128"/>
              <a:gd name="connsiteX45" fmla="*/ 812243 w 2005967"/>
              <a:gd name="connsiteY45" fmla="*/ 1977092 h 2168128"/>
              <a:gd name="connsiteX46" fmla="*/ 834442 w 2005967"/>
              <a:gd name="connsiteY46" fmla="*/ 2004531 h 2168128"/>
              <a:gd name="connsiteX47" fmla="*/ 826066 w 2005967"/>
              <a:gd name="connsiteY47" fmla="*/ 2015286 h 2168128"/>
              <a:gd name="connsiteX48" fmla="*/ 816552 w 2005967"/>
              <a:gd name="connsiteY48" fmla="*/ 2008978 h 2168128"/>
              <a:gd name="connsiteX49" fmla="*/ 813897 w 2005967"/>
              <a:gd name="connsiteY49" fmla="*/ 2004117 h 2168128"/>
              <a:gd name="connsiteX50" fmla="*/ 810760 w 2005967"/>
              <a:gd name="connsiteY50" fmla="*/ 2008254 h 2168128"/>
              <a:gd name="connsiteX51" fmla="*/ 810485 w 2005967"/>
              <a:gd name="connsiteY51" fmla="*/ 2029316 h 2168128"/>
              <a:gd name="connsiteX52" fmla="*/ 807762 w 2005967"/>
              <a:gd name="connsiteY52" fmla="*/ 2034142 h 2168128"/>
              <a:gd name="connsiteX53" fmla="*/ 804659 w 2005967"/>
              <a:gd name="connsiteY53" fmla="*/ 2029798 h 2168128"/>
              <a:gd name="connsiteX54" fmla="*/ 804590 w 2005967"/>
              <a:gd name="connsiteY54" fmla="*/ 1983745 h 2168128"/>
              <a:gd name="connsiteX55" fmla="*/ 812243 w 2005967"/>
              <a:gd name="connsiteY55" fmla="*/ 1977092 h 2168128"/>
              <a:gd name="connsiteX56" fmla="*/ 923893 w 2005967"/>
              <a:gd name="connsiteY56" fmla="*/ 1966475 h 2168128"/>
              <a:gd name="connsiteX57" fmla="*/ 920515 w 2005967"/>
              <a:gd name="connsiteY57" fmla="*/ 1971921 h 2168128"/>
              <a:gd name="connsiteX58" fmla="*/ 923342 w 2005967"/>
              <a:gd name="connsiteY58" fmla="*/ 1979505 h 2168128"/>
              <a:gd name="connsiteX59" fmla="*/ 926203 w 2005967"/>
              <a:gd name="connsiteY59" fmla="*/ 1974886 h 2168128"/>
              <a:gd name="connsiteX60" fmla="*/ 923893 w 2005967"/>
              <a:gd name="connsiteY60" fmla="*/ 1966475 h 2168128"/>
              <a:gd name="connsiteX61" fmla="*/ 917241 w 2005967"/>
              <a:gd name="connsiteY61" fmla="*/ 1949033 h 2168128"/>
              <a:gd name="connsiteX62" fmla="*/ 914414 w 2005967"/>
              <a:gd name="connsiteY62" fmla="*/ 1953617 h 2168128"/>
              <a:gd name="connsiteX63" fmla="*/ 917241 w 2005967"/>
              <a:gd name="connsiteY63" fmla="*/ 1961201 h 2168128"/>
              <a:gd name="connsiteX64" fmla="*/ 920757 w 2005967"/>
              <a:gd name="connsiteY64" fmla="*/ 1955893 h 2168128"/>
              <a:gd name="connsiteX65" fmla="*/ 917241 w 2005967"/>
              <a:gd name="connsiteY65" fmla="*/ 1949033 h 2168128"/>
              <a:gd name="connsiteX66" fmla="*/ 989452 w 2005967"/>
              <a:gd name="connsiteY66" fmla="*/ 1944666 h 2168128"/>
              <a:gd name="connsiteX67" fmla="*/ 989454 w 2005967"/>
              <a:gd name="connsiteY67" fmla="*/ 1944667 h 2168128"/>
              <a:gd name="connsiteX68" fmla="*/ 988358 w 2005967"/>
              <a:gd name="connsiteY68" fmla="*/ 1949369 h 2168128"/>
              <a:gd name="connsiteX69" fmla="*/ 987492 w 2005967"/>
              <a:gd name="connsiteY69" fmla="*/ 1948757 h 2168128"/>
              <a:gd name="connsiteX70" fmla="*/ 661295 w 2005967"/>
              <a:gd name="connsiteY70" fmla="*/ 1936865 h 2168128"/>
              <a:gd name="connsiteX71" fmla="*/ 664811 w 2005967"/>
              <a:gd name="connsiteY71" fmla="*/ 1943690 h 2168128"/>
              <a:gd name="connsiteX72" fmla="*/ 661295 w 2005967"/>
              <a:gd name="connsiteY72" fmla="*/ 1949034 h 2168128"/>
              <a:gd name="connsiteX73" fmla="*/ 658469 w 2005967"/>
              <a:gd name="connsiteY73" fmla="*/ 1941450 h 2168128"/>
              <a:gd name="connsiteX74" fmla="*/ 661295 w 2005967"/>
              <a:gd name="connsiteY74" fmla="*/ 1936865 h 2168128"/>
              <a:gd name="connsiteX75" fmla="*/ 1214653 w 2005967"/>
              <a:gd name="connsiteY75" fmla="*/ 1923421 h 2168128"/>
              <a:gd name="connsiteX76" fmla="*/ 1215722 w 2005967"/>
              <a:gd name="connsiteY76" fmla="*/ 1928609 h 2168128"/>
              <a:gd name="connsiteX77" fmla="*/ 1212827 w 2005967"/>
              <a:gd name="connsiteY77" fmla="*/ 1930764 h 2168128"/>
              <a:gd name="connsiteX78" fmla="*/ 1212896 w 2005967"/>
              <a:gd name="connsiteY78" fmla="*/ 1925110 h 2168128"/>
              <a:gd name="connsiteX79" fmla="*/ 1214653 w 2005967"/>
              <a:gd name="connsiteY79" fmla="*/ 1923421 h 2168128"/>
              <a:gd name="connsiteX80" fmla="*/ 674326 w 2005967"/>
              <a:gd name="connsiteY80" fmla="*/ 1919457 h 2168128"/>
              <a:gd name="connsiteX81" fmla="*/ 676497 w 2005967"/>
              <a:gd name="connsiteY81" fmla="*/ 1921629 h 2168128"/>
              <a:gd name="connsiteX82" fmla="*/ 672396 w 2005967"/>
              <a:gd name="connsiteY82" fmla="*/ 1923525 h 2168128"/>
              <a:gd name="connsiteX83" fmla="*/ 670396 w 2005967"/>
              <a:gd name="connsiteY83" fmla="*/ 1921629 h 2168128"/>
              <a:gd name="connsiteX84" fmla="*/ 674326 w 2005967"/>
              <a:gd name="connsiteY84" fmla="*/ 1919457 h 2168128"/>
              <a:gd name="connsiteX85" fmla="*/ 801178 w 2005967"/>
              <a:gd name="connsiteY85" fmla="*/ 1912735 h 2168128"/>
              <a:gd name="connsiteX86" fmla="*/ 798455 w 2005967"/>
              <a:gd name="connsiteY86" fmla="*/ 1917458 h 2168128"/>
              <a:gd name="connsiteX87" fmla="*/ 807899 w 2005967"/>
              <a:gd name="connsiteY87" fmla="*/ 1936727 h 2168128"/>
              <a:gd name="connsiteX88" fmla="*/ 813552 w 2005967"/>
              <a:gd name="connsiteY88" fmla="*/ 1936658 h 2168128"/>
              <a:gd name="connsiteX89" fmla="*/ 817896 w 2005967"/>
              <a:gd name="connsiteY89" fmla="*/ 1930350 h 2168128"/>
              <a:gd name="connsiteX90" fmla="*/ 801178 w 2005967"/>
              <a:gd name="connsiteY90" fmla="*/ 1912735 h 2168128"/>
              <a:gd name="connsiteX91" fmla="*/ 1158402 w 2005967"/>
              <a:gd name="connsiteY91" fmla="*/ 1912011 h 2168128"/>
              <a:gd name="connsiteX92" fmla="*/ 1152089 w 2005967"/>
              <a:gd name="connsiteY92" fmla="*/ 1917216 h 2168128"/>
              <a:gd name="connsiteX93" fmla="*/ 1155123 w 2005967"/>
              <a:gd name="connsiteY93" fmla="*/ 1924283 h 2168128"/>
              <a:gd name="connsiteX94" fmla="*/ 1172289 w 2005967"/>
              <a:gd name="connsiteY94" fmla="*/ 1922077 h 2168128"/>
              <a:gd name="connsiteX95" fmla="*/ 1166912 w 2005967"/>
              <a:gd name="connsiteY95" fmla="*/ 1912804 h 2168128"/>
              <a:gd name="connsiteX96" fmla="*/ 1158402 w 2005967"/>
              <a:gd name="connsiteY96" fmla="*/ 1912011 h 2168128"/>
              <a:gd name="connsiteX97" fmla="*/ 647231 w 2005967"/>
              <a:gd name="connsiteY97" fmla="*/ 1900602 h 2168128"/>
              <a:gd name="connsiteX98" fmla="*/ 657676 w 2005967"/>
              <a:gd name="connsiteY98" fmla="*/ 1921491 h 2168128"/>
              <a:gd name="connsiteX99" fmla="*/ 647955 w 2005967"/>
              <a:gd name="connsiteY99" fmla="*/ 1924524 h 2168128"/>
              <a:gd name="connsiteX100" fmla="*/ 636546 w 2005967"/>
              <a:gd name="connsiteY100" fmla="*/ 1914287 h 2168128"/>
              <a:gd name="connsiteX101" fmla="*/ 647231 w 2005967"/>
              <a:gd name="connsiteY101" fmla="*/ 1900602 h 2168128"/>
              <a:gd name="connsiteX102" fmla="*/ 941818 w 2005967"/>
              <a:gd name="connsiteY102" fmla="*/ 1894397 h 2168128"/>
              <a:gd name="connsiteX103" fmla="*/ 939509 w 2005967"/>
              <a:gd name="connsiteY103" fmla="*/ 1898223 h 2168128"/>
              <a:gd name="connsiteX104" fmla="*/ 947471 w 2005967"/>
              <a:gd name="connsiteY104" fmla="*/ 1900084 h 2168128"/>
              <a:gd name="connsiteX105" fmla="*/ 950505 w 2005967"/>
              <a:gd name="connsiteY105" fmla="*/ 1895431 h 2168128"/>
              <a:gd name="connsiteX106" fmla="*/ 941818 w 2005967"/>
              <a:gd name="connsiteY106" fmla="*/ 1894397 h 2168128"/>
              <a:gd name="connsiteX107" fmla="*/ 1423064 w 2005967"/>
              <a:gd name="connsiteY107" fmla="*/ 1869819 h 2168128"/>
              <a:gd name="connsiteX108" fmla="*/ 1425236 w 2005967"/>
              <a:gd name="connsiteY108" fmla="*/ 1871991 h 2168128"/>
              <a:gd name="connsiteX109" fmla="*/ 1423064 w 2005967"/>
              <a:gd name="connsiteY109" fmla="*/ 1875920 h 2168128"/>
              <a:gd name="connsiteX110" fmla="*/ 1421168 w 2005967"/>
              <a:gd name="connsiteY110" fmla="*/ 1873921 h 2168128"/>
              <a:gd name="connsiteX111" fmla="*/ 1423064 w 2005967"/>
              <a:gd name="connsiteY111" fmla="*/ 1869819 h 2168128"/>
              <a:gd name="connsiteX112" fmla="*/ 704970 w 2005967"/>
              <a:gd name="connsiteY112" fmla="*/ 1858754 h 2168128"/>
              <a:gd name="connsiteX113" fmla="*/ 706969 w 2005967"/>
              <a:gd name="connsiteY113" fmla="*/ 1860650 h 2168128"/>
              <a:gd name="connsiteX114" fmla="*/ 702868 w 2005967"/>
              <a:gd name="connsiteY114" fmla="*/ 1862546 h 2168128"/>
              <a:gd name="connsiteX115" fmla="*/ 700868 w 2005967"/>
              <a:gd name="connsiteY115" fmla="*/ 1860650 h 2168128"/>
              <a:gd name="connsiteX116" fmla="*/ 704970 w 2005967"/>
              <a:gd name="connsiteY116" fmla="*/ 1858754 h 2168128"/>
              <a:gd name="connsiteX117" fmla="*/ 686701 w 2005967"/>
              <a:gd name="connsiteY117" fmla="*/ 1858754 h 2168128"/>
              <a:gd name="connsiteX118" fmla="*/ 688700 w 2005967"/>
              <a:gd name="connsiteY118" fmla="*/ 1860650 h 2168128"/>
              <a:gd name="connsiteX119" fmla="*/ 684599 w 2005967"/>
              <a:gd name="connsiteY119" fmla="*/ 1862546 h 2168128"/>
              <a:gd name="connsiteX120" fmla="*/ 682599 w 2005967"/>
              <a:gd name="connsiteY120" fmla="*/ 1860650 h 2168128"/>
              <a:gd name="connsiteX121" fmla="*/ 686701 w 2005967"/>
              <a:gd name="connsiteY121" fmla="*/ 1858754 h 2168128"/>
              <a:gd name="connsiteX122" fmla="*/ 644095 w 2005967"/>
              <a:gd name="connsiteY122" fmla="*/ 1822319 h 2168128"/>
              <a:gd name="connsiteX123" fmla="*/ 623964 w 2005967"/>
              <a:gd name="connsiteY123" fmla="*/ 1835349 h 2168128"/>
              <a:gd name="connsiteX124" fmla="*/ 636787 w 2005967"/>
              <a:gd name="connsiteY124" fmla="*/ 1839450 h 2168128"/>
              <a:gd name="connsiteX125" fmla="*/ 643302 w 2005967"/>
              <a:gd name="connsiteY125" fmla="*/ 1845724 h 2168128"/>
              <a:gd name="connsiteX126" fmla="*/ 649713 w 2005967"/>
              <a:gd name="connsiteY126" fmla="*/ 1850895 h 2168128"/>
              <a:gd name="connsiteX127" fmla="*/ 652747 w 2005967"/>
              <a:gd name="connsiteY127" fmla="*/ 1843311 h 2168128"/>
              <a:gd name="connsiteX128" fmla="*/ 650127 w 2005967"/>
              <a:gd name="connsiteY128" fmla="*/ 1828489 h 2168128"/>
              <a:gd name="connsiteX129" fmla="*/ 644095 w 2005967"/>
              <a:gd name="connsiteY129" fmla="*/ 1822319 h 2168128"/>
              <a:gd name="connsiteX130" fmla="*/ 1480975 w 2005967"/>
              <a:gd name="connsiteY130" fmla="*/ 1814976 h 2168128"/>
              <a:gd name="connsiteX131" fmla="*/ 1480975 w 2005967"/>
              <a:gd name="connsiteY131" fmla="*/ 1817665 h 2168128"/>
              <a:gd name="connsiteX132" fmla="*/ 1477355 w 2005967"/>
              <a:gd name="connsiteY132" fmla="*/ 1820492 h 2168128"/>
              <a:gd name="connsiteX133" fmla="*/ 1476356 w 2005967"/>
              <a:gd name="connsiteY133" fmla="*/ 1816803 h 2168128"/>
              <a:gd name="connsiteX134" fmla="*/ 1480975 w 2005967"/>
              <a:gd name="connsiteY134" fmla="*/ 1814976 h 2168128"/>
              <a:gd name="connsiteX135" fmla="*/ 572051 w 2005967"/>
              <a:gd name="connsiteY135" fmla="*/ 1809289 h 2168128"/>
              <a:gd name="connsiteX136" fmla="*/ 566984 w 2005967"/>
              <a:gd name="connsiteY136" fmla="*/ 1817424 h 2168128"/>
              <a:gd name="connsiteX137" fmla="*/ 565157 w 2005967"/>
              <a:gd name="connsiteY137" fmla="*/ 1831695 h 2168128"/>
              <a:gd name="connsiteX138" fmla="*/ 562571 w 2005967"/>
              <a:gd name="connsiteY138" fmla="*/ 1838072 h 2168128"/>
              <a:gd name="connsiteX139" fmla="*/ 570638 w 2005967"/>
              <a:gd name="connsiteY139" fmla="*/ 1838244 h 2168128"/>
              <a:gd name="connsiteX140" fmla="*/ 576213 w 2005967"/>
              <a:gd name="connsiteY140" fmla="*/ 1837598 h 2168128"/>
              <a:gd name="connsiteX141" fmla="*/ 579368 w 2005967"/>
              <a:gd name="connsiteY141" fmla="*/ 1840979 h 2168128"/>
              <a:gd name="connsiteX142" fmla="*/ 579513 w 2005967"/>
              <a:gd name="connsiteY142" fmla="*/ 1846017 h 2168128"/>
              <a:gd name="connsiteX143" fmla="*/ 574429 w 2005967"/>
              <a:gd name="connsiteY143" fmla="*/ 1846931 h 2168128"/>
              <a:gd name="connsiteX144" fmla="*/ 575464 w 2005967"/>
              <a:gd name="connsiteY144" fmla="*/ 1850757 h 2168128"/>
              <a:gd name="connsiteX145" fmla="*/ 579579 w 2005967"/>
              <a:gd name="connsiteY145" fmla="*/ 1848301 h 2168128"/>
              <a:gd name="connsiteX146" fmla="*/ 579513 w 2005967"/>
              <a:gd name="connsiteY146" fmla="*/ 1846017 h 2168128"/>
              <a:gd name="connsiteX147" fmla="*/ 582289 w 2005967"/>
              <a:gd name="connsiteY147" fmla="*/ 1845518 h 2168128"/>
              <a:gd name="connsiteX148" fmla="*/ 587528 w 2005967"/>
              <a:gd name="connsiteY148" fmla="*/ 1849723 h 2168128"/>
              <a:gd name="connsiteX149" fmla="*/ 579368 w 2005967"/>
              <a:gd name="connsiteY149" fmla="*/ 1840979 h 2168128"/>
              <a:gd name="connsiteX150" fmla="*/ 579117 w 2005967"/>
              <a:gd name="connsiteY150" fmla="*/ 1832247 h 2168128"/>
              <a:gd name="connsiteX151" fmla="*/ 584874 w 2005967"/>
              <a:gd name="connsiteY151" fmla="*/ 1836383 h 2168128"/>
              <a:gd name="connsiteX152" fmla="*/ 600041 w 2005967"/>
              <a:gd name="connsiteY152" fmla="*/ 1845483 h 2168128"/>
              <a:gd name="connsiteX153" fmla="*/ 610968 w 2005967"/>
              <a:gd name="connsiteY153" fmla="*/ 1847344 h 2168128"/>
              <a:gd name="connsiteX154" fmla="*/ 612313 w 2005967"/>
              <a:gd name="connsiteY154" fmla="*/ 1832419 h 2168128"/>
              <a:gd name="connsiteX155" fmla="*/ 596318 w 2005967"/>
              <a:gd name="connsiteY155" fmla="*/ 1820768 h 2168128"/>
              <a:gd name="connsiteX156" fmla="*/ 584495 w 2005967"/>
              <a:gd name="connsiteY156" fmla="*/ 1812495 h 2168128"/>
              <a:gd name="connsiteX157" fmla="*/ 572051 w 2005967"/>
              <a:gd name="connsiteY157" fmla="*/ 1809289 h 2168128"/>
              <a:gd name="connsiteX158" fmla="*/ 886769 w 2005967"/>
              <a:gd name="connsiteY158" fmla="*/ 1808875 h 2168128"/>
              <a:gd name="connsiteX159" fmla="*/ 884873 w 2005967"/>
              <a:gd name="connsiteY159" fmla="*/ 1810874 h 2168128"/>
              <a:gd name="connsiteX160" fmla="*/ 886769 w 2005967"/>
              <a:gd name="connsiteY160" fmla="*/ 1814976 h 2168128"/>
              <a:gd name="connsiteX161" fmla="*/ 888940 w 2005967"/>
              <a:gd name="connsiteY161" fmla="*/ 1812805 h 2168128"/>
              <a:gd name="connsiteX162" fmla="*/ 886769 w 2005967"/>
              <a:gd name="connsiteY162" fmla="*/ 1808875 h 2168128"/>
              <a:gd name="connsiteX163" fmla="*/ 863811 w 2005967"/>
              <a:gd name="connsiteY163" fmla="*/ 1796672 h 2168128"/>
              <a:gd name="connsiteX164" fmla="*/ 854952 w 2005967"/>
              <a:gd name="connsiteY164" fmla="*/ 1796776 h 2168128"/>
              <a:gd name="connsiteX165" fmla="*/ 847265 w 2005967"/>
              <a:gd name="connsiteY165" fmla="*/ 1799602 h 2168128"/>
              <a:gd name="connsiteX166" fmla="*/ 853332 w 2005967"/>
              <a:gd name="connsiteY166" fmla="*/ 1805842 h 2168128"/>
              <a:gd name="connsiteX167" fmla="*/ 873601 w 2005967"/>
              <a:gd name="connsiteY167" fmla="*/ 1803739 h 2168128"/>
              <a:gd name="connsiteX168" fmla="*/ 877427 w 2005967"/>
              <a:gd name="connsiteY168" fmla="*/ 1799568 h 2168128"/>
              <a:gd name="connsiteX169" fmla="*/ 872670 w 2005967"/>
              <a:gd name="connsiteY169" fmla="*/ 1796845 h 2168128"/>
              <a:gd name="connsiteX170" fmla="*/ 863811 w 2005967"/>
              <a:gd name="connsiteY170" fmla="*/ 1796672 h 2168128"/>
              <a:gd name="connsiteX171" fmla="*/ 1466772 w 2005967"/>
              <a:gd name="connsiteY171" fmla="*/ 1779541 h 2168128"/>
              <a:gd name="connsiteX172" fmla="*/ 1462670 w 2005967"/>
              <a:gd name="connsiteY172" fmla="*/ 1781437 h 2168128"/>
              <a:gd name="connsiteX173" fmla="*/ 1464670 w 2005967"/>
              <a:gd name="connsiteY173" fmla="*/ 1783333 h 2168128"/>
              <a:gd name="connsiteX174" fmla="*/ 1468772 w 2005967"/>
              <a:gd name="connsiteY174" fmla="*/ 1781437 h 2168128"/>
              <a:gd name="connsiteX175" fmla="*/ 1466772 w 2005967"/>
              <a:gd name="connsiteY175" fmla="*/ 1779541 h 2168128"/>
              <a:gd name="connsiteX176" fmla="*/ 1590661 w 2005967"/>
              <a:gd name="connsiteY176" fmla="*/ 1754032 h 2168128"/>
              <a:gd name="connsiteX177" fmla="*/ 1590661 w 2005967"/>
              <a:gd name="connsiteY177" fmla="*/ 1756721 h 2168128"/>
              <a:gd name="connsiteX178" fmla="*/ 1587041 w 2005967"/>
              <a:gd name="connsiteY178" fmla="*/ 1759547 h 2168128"/>
              <a:gd name="connsiteX179" fmla="*/ 1586042 w 2005967"/>
              <a:gd name="connsiteY179" fmla="*/ 1755859 h 2168128"/>
              <a:gd name="connsiteX180" fmla="*/ 1590661 w 2005967"/>
              <a:gd name="connsiteY180" fmla="*/ 1754032 h 2168128"/>
              <a:gd name="connsiteX181" fmla="*/ 517524 w 2005967"/>
              <a:gd name="connsiteY181" fmla="*/ 1741611 h 2168128"/>
              <a:gd name="connsiteX182" fmla="*/ 523116 w 2005967"/>
              <a:gd name="connsiteY182" fmla="*/ 1751033 h 2168128"/>
              <a:gd name="connsiteX183" fmla="*/ 514327 w 2005967"/>
              <a:gd name="connsiteY183" fmla="*/ 1750858 h 2168128"/>
              <a:gd name="connsiteX184" fmla="*/ 512520 w 2005967"/>
              <a:gd name="connsiteY184" fmla="*/ 1744932 h 2168128"/>
              <a:gd name="connsiteX185" fmla="*/ 862841 w 2005967"/>
              <a:gd name="connsiteY185" fmla="*/ 1735858 h 2168128"/>
              <a:gd name="connsiteX186" fmla="*/ 859502 w 2005967"/>
              <a:gd name="connsiteY186" fmla="*/ 1741864 h 2168128"/>
              <a:gd name="connsiteX187" fmla="*/ 864052 w 2005967"/>
              <a:gd name="connsiteY187" fmla="*/ 1750516 h 2168128"/>
              <a:gd name="connsiteX188" fmla="*/ 877461 w 2005967"/>
              <a:gd name="connsiteY188" fmla="*/ 1738624 h 2168128"/>
              <a:gd name="connsiteX189" fmla="*/ 869774 w 2005967"/>
              <a:gd name="connsiteY189" fmla="*/ 1735901 h 2168128"/>
              <a:gd name="connsiteX190" fmla="*/ 862841 w 2005967"/>
              <a:gd name="connsiteY190" fmla="*/ 1735858 h 2168128"/>
              <a:gd name="connsiteX191" fmla="*/ 523792 w 2005967"/>
              <a:gd name="connsiteY191" fmla="*/ 1693088 h 2168128"/>
              <a:gd name="connsiteX192" fmla="*/ 508901 w 2005967"/>
              <a:gd name="connsiteY192" fmla="*/ 1693295 h 2168128"/>
              <a:gd name="connsiteX193" fmla="*/ 506005 w 2005967"/>
              <a:gd name="connsiteY193" fmla="*/ 1697811 h 2168128"/>
              <a:gd name="connsiteX194" fmla="*/ 507074 w 2005967"/>
              <a:gd name="connsiteY194" fmla="*/ 1703154 h 2168128"/>
              <a:gd name="connsiteX195" fmla="*/ 533272 w 2005967"/>
              <a:gd name="connsiteY195" fmla="*/ 1698879 h 2168128"/>
              <a:gd name="connsiteX196" fmla="*/ 532685 w 2005967"/>
              <a:gd name="connsiteY196" fmla="*/ 1693329 h 2168128"/>
              <a:gd name="connsiteX197" fmla="*/ 523792 w 2005967"/>
              <a:gd name="connsiteY197" fmla="*/ 1693088 h 2168128"/>
              <a:gd name="connsiteX198" fmla="*/ 475188 w 2005967"/>
              <a:gd name="connsiteY198" fmla="*/ 1686953 h 2168128"/>
              <a:gd name="connsiteX199" fmla="*/ 475607 w 2005967"/>
              <a:gd name="connsiteY199" fmla="*/ 1687127 h 2168128"/>
              <a:gd name="connsiteX200" fmla="*/ 484376 w 2005967"/>
              <a:gd name="connsiteY200" fmla="*/ 1699909 h 2168128"/>
              <a:gd name="connsiteX201" fmla="*/ 469359 w 2005967"/>
              <a:gd name="connsiteY201" fmla="*/ 1693082 h 2168128"/>
              <a:gd name="connsiteX202" fmla="*/ 469397 w 2005967"/>
              <a:gd name="connsiteY202" fmla="*/ 1689951 h 2168128"/>
              <a:gd name="connsiteX203" fmla="*/ 475188 w 2005967"/>
              <a:gd name="connsiteY203" fmla="*/ 1686953 h 2168128"/>
              <a:gd name="connsiteX204" fmla="*/ 385840 w 2005967"/>
              <a:gd name="connsiteY204" fmla="*/ 1620114 h 2168128"/>
              <a:gd name="connsiteX205" fmla="*/ 378360 w 2005967"/>
              <a:gd name="connsiteY205" fmla="*/ 1622423 h 2168128"/>
              <a:gd name="connsiteX206" fmla="*/ 383707 w 2005967"/>
              <a:gd name="connsiteY206" fmla="*/ 1624922 h 2168128"/>
              <a:gd name="connsiteX207" fmla="*/ 386742 w 2005967"/>
              <a:gd name="connsiteY207" fmla="*/ 1625613 h 2168128"/>
              <a:gd name="connsiteX208" fmla="*/ 384565 w 2005967"/>
              <a:gd name="connsiteY208" fmla="*/ 1627215 h 2168128"/>
              <a:gd name="connsiteX209" fmla="*/ 393219 w 2005967"/>
              <a:gd name="connsiteY209" fmla="*/ 1630273 h 2168128"/>
              <a:gd name="connsiteX210" fmla="*/ 394354 w 2005967"/>
              <a:gd name="connsiteY210" fmla="*/ 1631799 h 2168128"/>
              <a:gd name="connsiteX211" fmla="*/ 395807 w 2005967"/>
              <a:gd name="connsiteY211" fmla="*/ 1631188 h 2168128"/>
              <a:gd name="connsiteX212" fmla="*/ 393219 w 2005967"/>
              <a:gd name="connsiteY212" fmla="*/ 1630273 h 2168128"/>
              <a:gd name="connsiteX213" fmla="*/ 390364 w 2005967"/>
              <a:gd name="connsiteY213" fmla="*/ 1626436 h 2168128"/>
              <a:gd name="connsiteX214" fmla="*/ 404696 w 2005967"/>
              <a:gd name="connsiteY214" fmla="*/ 1629696 h 2168128"/>
              <a:gd name="connsiteX215" fmla="*/ 395699 w 2005967"/>
              <a:gd name="connsiteY215" fmla="*/ 1626077 h 2168128"/>
              <a:gd name="connsiteX216" fmla="*/ 390046 w 2005967"/>
              <a:gd name="connsiteY216" fmla="*/ 1626008 h 2168128"/>
              <a:gd name="connsiteX217" fmla="*/ 390364 w 2005967"/>
              <a:gd name="connsiteY217" fmla="*/ 1626436 h 2168128"/>
              <a:gd name="connsiteX218" fmla="*/ 386742 w 2005967"/>
              <a:gd name="connsiteY218" fmla="*/ 1625613 h 2168128"/>
              <a:gd name="connsiteX219" fmla="*/ 390046 w 2005967"/>
              <a:gd name="connsiteY219" fmla="*/ 1623182 h 2168128"/>
              <a:gd name="connsiteX220" fmla="*/ 385840 w 2005967"/>
              <a:gd name="connsiteY220" fmla="*/ 1620114 h 2168128"/>
              <a:gd name="connsiteX221" fmla="*/ 764777 w 2005967"/>
              <a:gd name="connsiteY221" fmla="*/ 1614013 h 2168128"/>
              <a:gd name="connsiteX222" fmla="*/ 757193 w 2005967"/>
              <a:gd name="connsiteY222" fmla="*/ 1615839 h 2168128"/>
              <a:gd name="connsiteX223" fmla="*/ 758951 w 2005967"/>
              <a:gd name="connsiteY223" fmla="*/ 1625732 h 2168128"/>
              <a:gd name="connsiteX224" fmla="*/ 767017 w 2005967"/>
              <a:gd name="connsiteY224" fmla="*/ 1629662 h 2168128"/>
              <a:gd name="connsiteX225" fmla="*/ 783080 w 2005967"/>
              <a:gd name="connsiteY225" fmla="*/ 1625939 h 2168128"/>
              <a:gd name="connsiteX226" fmla="*/ 785287 w 2005967"/>
              <a:gd name="connsiteY226" fmla="*/ 1623733 h 2168128"/>
              <a:gd name="connsiteX227" fmla="*/ 782908 w 2005967"/>
              <a:gd name="connsiteY227" fmla="*/ 1620045 h 2168128"/>
              <a:gd name="connsiteX228" fmla="*/ 764777 w 2005967"/>
              <a:gd name="connsiteY228" fmla="*/ 1614013 h 2168128"/>
              <a:gd name="connsiteX229" fmla="*/ 393734 w 2005967"/>
              <a:gd name="connsiteY229" fmla="*/ 1552068 h 2168128"/>
              <a:gd name="connsiteX230" fmla="*/ 380187 w 2005967"/>
              <a:gd name="connsiteY230" fmla="*/ 1559032 h 2168128"/>
              <a:gd name="connsiteX231" fmla="*/ 373913 w 2005967"/>
              <a:gd name="connsiteY231" fmla="*/ 1563720 h 2168128"/>
              <a:gd name="connsiteX232" fmla="*/ 380360 w 2005967"/>
              <a:gd name="connsiteY232" fmla="*/ 1576026 h 2168128"/>
              <a:gd name="connsiteX233" fmla="*/ 390287 w 2005967"/>
              <a:gd name="connsiteY233" fmla="*/ 1573682 h 2168128"/>
              <a:gd name="connsiteX234" fmla="*/ 400973 w 2005967"/>
              <a:gd name="connsiteY234" fmla="*/ 1562961 h 2168128"/>
              <a:gd name="connsiteX235" fmla="*/ 400938 w 2005967"/>
              <a:gd name="connsiteY235" fmla="*/ 1554930 h 2168128"/>
              <a:gd name="connsiteX236" fmla="*/ 393734 w 2005967"/>
              <a:gd name="connsiteY236" fmla="*/ 1552068 h 2168128"/>
              <a:gd name="connsiteX237" fmla="*/ 228551 w 2005967"/>
              <a:gd name="connsiteY237" fmla="*/ 1516426 h 2168128"/>
              <a:gd name="connsiteX238" fmla="*/ 216761 w 2005967"/>
              <a:gd name="connsiteY238" fmla="*/ 1516529 h 2168128"/>
              <a:gd name="connsiteX239" fmla="*/ 214417 w 2005967"/>
              <a:gd name="connsiteY239" fmla="*/ 1520149 h 2168128"/>
              <a:gd name="connsiteX240" fmla="*/ 225620 w 2005967"/>
              <a:gd name="connsiteY240" fmla="*/ 1528525 h 2168128"/>
              <a:gd name="connsiteX241" fmla="*/ 230446 w 2005967"/>
              <a:gd name="connsiteY241" fmla="*/ 1526353 h 2168128"/>
              <a:gd name="connsiteX242" fmla="*/ 230550 w 2005967"/>
              <a:gd name="connsiteY242" fmla="*/ 1518391 h 2168128"/>
              <a:gd name="connsiteX243" fmla="*/ 228551 w 2005967"/>
              <a:gd name="connsiteY243" fmla="*/ 1516426 h 2168128"/>
              <a:gd name="connsiteX244" fmla="*/ 1840538 w 2005967"/>
              <a:gd name="connsiteY244" fmla="*/ 1461755 h 2168128"/>
              <a:gd name="connsiteX245" fmla="*/ 1834713 w 2005967"/>
              <a:gd name="connsiteY245" fmla="*/ 1472028 h 2168128"/>
              <a:gd name="connsiteX246" fmla="*/ 1840435 w 2005967"/>
              <a:gd name="connsiteY246" fmla="*/ 1479784 h 2168128"/>
              <a:gd name="connsiteX247" fmla="*/ 1849535 w 2005967"/>
              <a:gd name="connsiteY247" fmla="*/ 1468649 h 2168128"/>
              <a:gd name="connsiteX248" fmla="*/ 1840538 w 2005967"/>
              <a:gd name="connsiteY248" fmla="*/ 1461755 h 2168128"/>
              <a:gd name="connsiteX249" fmla="*/ 150233 w 2005967"/>
              <a:gd name="connsiteY249" fmla="*/ 1444072 h 2168128"/>
              <a:gd name="connsiteX250" fmla="*/ 146303 w 2005967"/>
              <a:gd name="connsiteY250" fmla="*/ 1446244 h 2168128"/>
              <a:gd name="connsiteX251" fmla="*/ 148303 w 2005967"/>
              <a:gd name="connsiteY251" fmla="*/ 1448139 h 2168128"/>
              <a:gd name="connsiteX252" fmla="*/ 152405 w 2005967"/>
              <a:gd name="connsiteY252" fmla="*/ 1446244 h 2168128"/>
              <a:gd name="connsiteX253" fmla="*/ 150233 w 2005967"/>
              <a:gd name="connsiteY253" fmla="*/ 1444072 h 2168128"/>
              <a:gd name="connsiteX254" fmla="*/ 222546 w 2005967"/>
              <a:gd name="connsiteY254" fmla="*/ 1409428 h 2168128"/>
              <a:gd name="connsiteX255" fmla="*/ 221979 w 2005967"/>
              <a:gd name="connsiteY255" fmla="*/ 1412311 h 2168128"/>
              <a:gd name="connsiteX256" fmla="*/ 219764 w 2005967"/>
              <a:gd name="connsiteY256" fmla="*/ 1410178 h 2168128"/>
              <a:gd name="connsiteX257" fmla="*/ 222518 w 2005967"/>
              <a:gd name="connsiteY257" fmla="*/ 1409429 h 2168128"/>
              <a:gd name="connsiteX258" fmla="*/ 118865 w 2005967"/>
              <a:gd name="connsiteY258" fmla="*/ 1339591 h 2168128"/>
              <a:gd name="connsiteX259" fmla="*/ 116693 w 2005967"/>
              <a:gd name="connsiteY259" fmla="*/ 1341763 h 2168128"/>
              <a:gd name="connsiteX260" fmla="*/ 118865 w 2005967"/>
              <a:gd name="connsiteY260" fmla="*/ 1345692 h 2168128"/>
              <a:gd name="connsiteX261" fmla="*/ 120761 w 2005967"/>
              <a:gd name="connsiteY261" fmla="*/ 1343693 h 2168128"/>
              <a:gd name="connsiteX262" fmla="*/ 118865 w 2005967"/>
              <a:gd name="connsiteY262" fmla="*/ 1339591 h 2168128"/>
              <a:gd name="connsiteX263" fmla="*/ 50037 w 2005967"/>
              <a:gd name="connsiteY263" fmla="*/ 1329879 h 2168128"/>
              <a:gd name="connsiteX264" fmla="*/ 48751 w 2005967"/>
              <a:gd name="connsiteY264" fmla="*/ 1334731 h 2168128"/>
              <a:gd name="connsiteX265" fmla="*/ 48715 w 2005967"/>
              <a:gd name="connsiteY265" fmla="*/ 1334862 h 2168128"/>
              <a:gd name="connsiteX266" fmla="*/ 48717 w 2005967"/>
              <a:gd name="connsiteY266" fmla="*/ 1334731 h 2168128"/>
              <a:gd name="connsiteX267" fmla="*/ 48652 w 2005967"/>
              <a:gd name="connsiteY267" fmla="*/ 1334721 h 2168128"/>
              <a:gd name="connsiteX268" fmla="*/ 49027 w 2005967"/>
              <a:gd name="connsiteY268" fmla="*/ 1330387 h 2168128"/>
              <a:gd name="connsiteX269" fmla="*/ 142201 w 2005967"/>
              <a:gd name="connsiteY269" fmla="*/ 1267616 h 2168128"/>
              <a:gd name="connsiteX270" fmla="*/ 140202 w 2005967"/>
              <a:gd name="connsiteY270" fmla="*/ 1269512 h 2168128"/>
              <a:gd name="connsiteX271" fmla="*/ 144132 w 2005967"/>
              <a:gd name="connsiteY271" fmla="*/ 1271684 h 2168128"/>
              <a:gd name="connsiteX272" fmla="*/ 146303 w 2005967"/>
              <a:gd name="connsiteY272" fmla="*/ 1269512 h 2168128"/>
              <a:gd name="connsiteX273" fmla="*/ 142201 w 2005967"/>
              <a:gd name="connsiteY273" fmla="*/ 1267616 h 2168128"/>
              <a:gd name="connsiteX274" fmla="*/ 138961 w 2005967"/>
              <a:gd name="connsiteY274" fmla="*/ 1205741 h 2168128"/>
              <a:gd name="connsiteX275" fmla="*/ 134307 w 2005967"/>
              <a:gd name="connsiteY275" fmla="*/ 1208740 h 2168128"/>
              <a:gd name="connsiteX276" fmla="*/ 136169 w 2005967"/>
              <a:gd name="connsiteY276" fmla="*/ 1216703 h 2168128"/>
              <a:gd name="connsiteX277" fmla="*/ 139995 w 2005967"/>
              <a:gd name="connsiteY277" fmla="*/ 1214394 h 2168128"/>
              <a:gd name="connsiteX278" fmla="*/ 138961 w 2005967"/>
              <a:gd name="connsiteY278" fmla="*/ 1205741 h 2168128"/>
              <a:gd name="connsiteX279" fmla="*/ 147786 w 2005967"/>
              <a:gd name="connsiteY279" fmla="*/ 980234 h 2168128"/>
              <a:gd name="connsiteX280" fmla="*/ 140202 w 2005967"/>
              <a:gd name="connsiteY280" fmla="*/ 983061 h 2168128"/>
              <a:gd name="connsiteX281" fmla="*/ 144821 w 2005967"/>
              <a:gd name="connsiteY281" fmla="*/ 985922 h 2168128"/>
              <a:gd name="connsiteX282" fmla="*/ 153232 w 2005967"/>
              <a:gd name="connsiteY282" fmla="*/ 983612 h 2168128"/>
              <a:gd name="connsiteX283" fmla="*/ 147786 w 2005967"/>
              <a:gd name="connsiteY283" fmla="*/ 980234 h 2168128"/>
              <a:gd name="connsiteX284" fmla="*/ 39651 w 2005967"/>
              <a:gd name="connsiteY284" fmla="*/ 955657 h 2168128"/>
              <a:gd name="connsiteX285" fmla="*/ 37755 w 2005967"/>
              <a:gd name="connsiteY285" fmla="*/ 959759 h 2168128"/>
              <a:gd name="connsiteX286" fmla="*/ 39651 w 2005967"/>
              <a:gd name="connsiteY286" fmla="*/ 961758 h 2168128"/>
              <a:gd name="connsiteX287" fmla="*/ 41823 w 2005967"/>
              <a:gd name="connsiteY287" fmla="*/ 957828 h 2168128"/>
              <a:gd name="connsiteX288" fmla="*/ 39651 w 2005967"/>
              <a:gd name="connsiteY288" fmla="*/ 955657 h 2168128"/>
              <a:gd name="connsiteX289" fmla="*/ 135859 w 2005967"/>
              <a:gd name="connsiteY289" fmla="*/ 923944 h 2168128"/>
              <a:gd name="connsiteX290" fmla="*/ 134359 w 2005967"/>
              <a:gd name="connsiteY290" fmla="*/ 931043 h 2168128"/>
              <a:gd name="connsiteX291" fmla="*/ 134032 w 2005967"/>
              <a:gd name="connsiteY291" fmla="*/ 931286 h 2168128"/>
              <a:gd name="connsiteX292" fmla="*/ 134101 w 2005967"/>
              <a:gd name="connsiteY292" fmla="*/ 925633 h 2168128"/>
              <a:gd name="connsiteX293" fmla="*/ 135859 w 2005967"/>
              <a:gd name="connsiteY293" fmla="*/ 923944 h 2168128"/>
              <a:gd name="connsiteX294" fmla="*/ 184462 w 2005967"/>
              <a:gd name="connsiteY294" fmla="*/ 766895 h 2168128"/>
              <a:gd name="connsiteX295" fmla="*/ 170709 w 2005967"/>
              <a:gd name="connsiteY295" fmla="*/ 778822 h 2168128"/>
              <a:gd name="connsiteX296" fmla="*/ 170743 w 2005967"/>
              <a:gd name="connsiteY296" fmla="*/ 781580 h 2168128"/>
              <a:gd name="connsiteX297" fmla="*/ 174466 w 2005967"/>
              <a:gd name="connsiteY297" fmla="*/ 783958 h 2168128"/>
              <a:gd name="connsiteX298" fmla="*/ 189081 w 2005967"/>
              <a:gd name="connsiteY298" fmla="*/ 769825 h 2168128"/>
              <a:gd name="connsiteX299" fmla="*/ 184462 w 2005967"/>
              <a:gd name="connsiteY299" fmla="*/ 766895 h 2168128"/>
              <a:gd name="connsiteX300" fmla="*/ 185945 w 2005967"/>
              <a:gd name="connsiteY300" fmla="*/ 699712 h 2168128"/>
              <a:gd name="connsiteX301" fmla="*/ 183049 w 2005967"/>
              <a:gd name="connsiteY301" fmla="*/ 704331 h 2168128"/>
              <a:gd name="connsiteX302" fmla="*/ 197216 w 2005967"/>
              <a:gd name="connsiteY302" fmla="*/ 759312 h 2168128"/>
              <a:gd name="connsiteX303" fmla="*/ 205455 w 2005967"/>
              <a:gd name="connsiteY303" fmla="*/ 765447 h 2168128"/>
              <a:gd name="connsiteX304" fmla="*/ 222139 w 2005967"/>
              <a:gd name="connsiteY304" fmla="*/ 766654 h 2168128"/>
              <a:gd name="connsiteX305" fmla="*/ 225414 w 2005967"/>
              <a:gd name="connsiteY305" fmla="*/ 762138 h 2168128"/>
              <a:gd name="connsiteX306" fmla="*/ 228413 w 2005967"/>
              <a:gd name="connsiteY306" fmla="*/ 748281 h 2168128"/>
              <a:gd name="connsiteX307" fmla="*/ 231549 w 2005967"/>
              <a:gd name="connsiteY307" fmla="*/ 730218 h 2168128"/>
              <a:gd name="connsiteX308" fmla="*/ 231618 w 2005967"/>
              <a:gd name="connsiteY308" fmla="*/ 727219 h 2168128"/>
              <a:gd name="connsiteX309" fmla="*/ 223931 w 2005967"/>
              <a:gd name="connsiteY309" fmla="*/ 717878 h 2168128"/>
              <a:gd name="connsiteX310" fmla="*/ 190219 w 2005967"/>
              <a:gd name="connsiteY310" fmla="*/ 703952 h 2168128"/>
              <a:gd name="connsiteX311" fmla="*/ 185945 w 2005967"/>
              <a:gd name="connsiteY311" fmla="*/ 699712 h 2168128"/>
              <a:gd name="connsiteX312" fmla="*/ 118899 w 2005967"/>
              <a:gd name="connsiteY312" fmla="*/ 687509 h 2168128"/>
              <a:gd name="connsiteX313" fmla="*/ 116073 w 2005967"/>
              <a:gd name="connsiteY313" fmla="*/ 695093 h 2168128"/>
              <a:gd name="connsiteX314" fmla="*/ 118899 w 2005967"/>
              <a:gd name="connsiteY314" fmla="*/ 699677 h 2168128"/>
              <a:gd name="connsiteX315" fmla="*/ 122415 w 2005967"/>
              <a:gd name="connsiteY315" fmla="*/ 692852 h 2168128"/>
              <a:gd name="connsiteX316" fmla="*/ 118899 w 2005967"/>
              <a:gd name="connsiteY316" fmla="*/ 687509 h 2168128"/>
              <a:gd name="connsiteX317" fmla="*/ 205248 w 2005967"/>
              <a:gd name="connsiteY317" fmla="*/ 676444 h 2168128"/>
              <a:gd name="connsiteX318" fmla="*/ 201146 w 2005967"/>
              <a:gd name="connsiteY318" fmla="*/ 678340 h 2168128"/>
              <a:gd name="connsiteX319" fmla="*/ 203145 w 2005967"/>
              <a:gd name="connsiteY319" fmla="*/ 680236 h 2168128"/>
              <a:gd name="connsiteX320" fmla="*/ 207247 w 2005967"/>
              <a:gd name="connsiteY320" fmla="*/ 678340 h 2168128"/>
              <a:gd name="connsiteX321" fmla="*/ 205248 w 2005967"/>
              <a:gd name="connsiteY321" fmla="*/ 676444 h 2168128"/>
              <a:gd name="connsiteX322" fmla="*/ 176672 w 2005967"/>
              <a:gd name="connsiteY322" fmla="*/ 675479 h 2168128"/>
              <a:gd name="connsiteX323" fmla="*/ 170846 w 2005967"/>
              <a:gd name="connsiteY323" fmla="*/ 685855 h 2168128"/>
              <a:gd name="connsiteX324" fmla="*/ 173638 w 2005967"/>
              <a:gd name="connsiteY324" fmla="*/ 693507 h 2168128"/>
              <a:gd name="connsiteX325" fmla="*/ 185393 w 2005967"/>
              <a:gd name="connsiteY325" fmla="*/ 679857 h 2168128"/>
              <a:gd name="connsiteX326" fmla="*/ 176672 w 2005967"/>
              <a:gd name="connsiteY326" fmla="*/ 675479 h 2168128"/>
              <a:gd name="connsiteX327" fmla="*/ 221587 w 2005967"/>
              <a:gd name="connsiteY327" fmla="*/ 670102 h 2168128"/>
              <a:gd name="connsiteX328" fmla="*/ 213935 w 2005967"/>
              <a:gd name="connsiteY328" fmla="*/ 678340 h 2168128"/>
              <a:gd name="connsiteX329" fmla="*/ 222552 w 2005967"/>
              <a:gd name="connsiteY329" fmla="*/ 687578 h 2168128"/>
              <a:gd name="connsiteX330" fmla="*/ 225310 w 2005967"/>
              <a:gd name="connsiteY330" fmla="*/ 681304 h 2168128"/>
              <a:gd name="connsiteX331" fmla="*/ 221587 w 2005967"/>
              <a:gd name="connsiteY331" fmla="*/ 670102 h 2168128"/>
              <a:gd name="connsiteX332" fmla="*/ 236513 w 2005967"/>
              <a:gd name="connsiteY332" fmla="*/ 577789 h 2168128"/>
              <a:gd name="connsiteX333" fmla="*/ 233652 w 2005967"/>
              <a:gd name="connsiteY333" fmla="*/ 582615 h 2168128"/>
              <a:gd name="connsiteX334" fmla="*/ 239202 w 2005967"/>
              <a:gd name="connsiteY334" fmla="*/ 595162 h 2168128"/>
              <a:gd name="connsiteX335" fmla="*/ 243614 w 2005967"/>
              <a:gd name="connsiteY335" fmla="*/ 584166 h 2168128"/>
              <a:gd name="connsiteX336" fmla="*/ 236513 w 2005967"/>
              <a:gd name="connsiteY336" fmla="*/ 577789 h 2168128"/>
              <a:gd name="connsiteX337" fmla="*/ 1814099 w 2005967"/>
              <a:gd name="connsiteY337" fmla="*/ 475170 h 2168128"/>
              <a:gd name="connsiteX338" fmla="*/ 1804206 w 2005967"/>
              <a:gd name="connsiteY338" fmla="*/ 483546 h 2168128"/>
              <a:gd name="connsiteX339" fmla="*/ 1808860 w 2005967"/>
              <a:gd name="connsiteY339" fmla="*/ 486166 h 2168128"/>
              <a:gd name="connsiteX340" fmla="*/ 1817133 w 2005967"/>
              <a:gd name="connsiteY340" fmla="*/ 482478 h 2168128"/>
              <a:gd name="connsiteX341" fmla="*/ 1814099 w 2005967"/>
              <a:gd name="connsiteY341" fmla="*/ 475170 h 2168128"/>
              <a:gd name="connsiteX342" fmla="*/ 1821169 w 2005967"/>
              <a:gd name="connsiteY342" fmla="*/ 466590 h 2168128"/>
              <a:gd name="connsiteX343" fmla="*/ 1822234 w 2005967"/>
              <a:gd name="connsiteY343" fmla="*/ 468069 h 2168128"/>
              <a:gd name="connsiteX344" fmla="*/ 1818089 w 2005967"/>
              <a:gd name="connsiteY344" fmla="*/ 468069 h 2168128"/>
              <a:gd name="connsiteX345" fmla="*/ 1818073 w 2005967"/>
              <a:gd name="connsiteY345" fmla="*/ 468048 h 2168128"/>
              <a:gd name="connsiteX346" fmla="*/ 259091 w 2005967"/>
              <a:gd name="connsiteY346" fmla="*/ 449834 h 2168128"/>
              <a:gd name="connsiteX347" fmla="*/ 251025 w 2005967"/>
              <a:gd name="connsiteY347" fmla="*/ 460071 h 2168128"/>
              <a:gd name="connsiteX348" fmla="*/ 258506 w 2005967"/>
              <a:gd name="connsiteY348" fmla="*/ 462898 h 2168128"/>
              <a:gd name="connsiteX349" fmla="*/ 261883 w 2005967"/>
              <a:gd name="connsiteY349" fmla="*/ 454418 h 2168128"/>
              <a:gd name="connsiteX350" fmla="*/ 259091 w 2005967"/>
              <a:gd name="connsiteY350" fmla="*/ 449834 h 2168128"/>
              <a:gd name="connsiteX351" fmla="*/ 1803609 w 2005967"/>
              <a:gd name="connsiteY351" fmla="*/ 442900 h 2168128"/>
              <a:gd name="connsiteX352" fmla="*/ 1803861 w 2005967"/>
              <a:gd name="connsiteY352" fmla="*/ 443422 h 2168128"/>
              <a:gd name="connsiteX353" fmla="*/ 1803959 w 2005967"/>
              <a:gd name="connsiteY353" fmla="*/ 444818 h 2168128"/>
              <a:gd name="connsiteX354" fmla="*/ 1803954 w 2005967"/>
              <a:gd name="connsiteY354" fmla="*/ 444840 h 2168128"/>
              <a:gd name="connsiteX355" fmla="*/ 1671873 w 2005967"/>
              <a:gd name="connsiteY355" fmla="*/ 396094 h 2168128"/>
              <a:gd name="connsiteX356" fmla="*/ 1669874 w 2005967"/>
              <a:gd name="connsiteY356" fmla="*/ 397990 h 2168128"/>
              <a:gd name="connsiteX357" fmla="*/ 1673803 w 2005967"/>
              <a:gd name="connsiteY357" fmla="*/ 400162 h 2168128"/>
              <a:gd name="connsiteX358" fmla="*/ 1675975 w 2005967"/>
              <a:gd name="connsiteY358" fmla="*/ 397990 h 2168128"/>
              <a:gd name="connsiteX359" fmla="*/ 1671873 w 2005967"/>
              <a:gd name="connsiteY359" fmla="*/ 396094 h 2168128"/>
              <a:gd name="connsiteX360" fmla="*/ 317519 w 2005967"/>
              <a:gd name="connsiteY360" fmla="*/ 387959 h 2168128"/>
              <a:gd name="connsiteX361" fmla="*/ 311039 w 2005967"/>
              <a:gd name="connsiteY361" fmla="*/ 392130 h 2168128"/>
              <a:gd name="connsiteX362" fmla="*/ 317037 w 2005967"/>
              <a:gd name="connsiteY362" fmla="*/ 410055 h 2168128"/>
              <a:gd name="connsiteX363" fmla="*/ 323069 w 2005967"/>
              <a:gd name="connsiteY363" fmla="*/ 409986 h 2168128"/>
              <a:gd name="connsiteX364" fmla="*/ 317519 w 2005967"/>
              <a:gd name="connsiteY364" fmla="*/ 387959 h 2168128"/>
              <a:gd name="connsiteX365" fmla="*/ 1805964 w 2005967"/>
              <a:gd name="connsiteY365" fmla="*/ 383857 h 2168128"/>
              <a:gd name="connsiteX366" fmla="*/ 1816135 w 2005967"/>
              <a:gd name="connsiteY366" fmla="*/ 394922 h 2168128"/>
              <a:gd name="connsiteX367" fmla="*/ 1816133 w 2005967"/>
              <a:gd name="connsiteY367" fmla="*/ 394922 h 2168128"/>
              <a:gd name="connsiteX368" fmla="*/ 1816124 w 2005967"/>
              <a:gd name="connsiteY368" fmla="*/ 394966 h 2168128"/>
              <a:gd name="connsiteX369" fmla="*/ 1785695 w 2005967"/>
              <a:gd name="connsiteY369" fmla="*/ 401058 h 2168128"/>
              <a:gd name="connsiteX370" fmla="*/ 1805964 w 2005967"/>
              <a:gd name="connsiteY370" fmla="*/ 383857 h 2168128"/>
              <a:gd name="connsiteX371" fmla="*/ 1798035 w 2005967"/>
              <a:gd name="connsiteY371" fmla="*/ 370137 h 2168128"/>
              <a:gd name="connsiteX372" fmla="*/ 1803448 w 2005967"/>
              <a:gd name="connsiteY372" fmla="*/ 373102 h 2168128"/>
              <a:gd name="connsiteX373" fmla="*/ 1794588 w 2005967"/>
              <a:gd name="connsiteY373" fmla="*/ 376514 h 2168128"/>
              <a:gd name="connsiteX374" fmla="*/ 1791796 w 2005967"/>
              <a:gd name="connsiteY374" fmla="*/ 373826 h 2168128"/>
              <a:gd name="connsiteX375" fmla="*/ 1798035 w 2005967"/>
              <a:gd name="connsiteY375" fmla="*/ 370137 h 2168128"/>
              <a:gd name="connsiteX376" fmla="*/ 1648364 w 2005967"/>
              <a:gd name="connsiteY376" fmla="*/ 364588 h 2168128"/>
              <a:gd name="connsiteX377" fmla="*/ 1645606 w 2005967"/>
              <a:gd name="connsiteY377" fmla="*/ 367656 h 2168128"/>
              <a:gd name="connsiteX378" fmla="*/ 1653914 w 2005967"/>
              <a:gd name="connsiteY378" fmla="*/ 381582 h 2168128"/>
              <a:gd name="connsiteX379" fmla="*/ 1661601 w 2005967"/>
              <a:gd name="connsiteY379" fmla="*/ 381789 h 2168128"/>
              <a:gd name="connsiteX380" fmla="*/ 1663669 w 2005967"/>
              <a:gd name="connsiteY380" fmla="*/ 379824 h 2168128"/>
              <a:gd name="connsiteX381" fmla="*/ 1648364 w 2005967"/>
              <a:gd name="connsiteY381" fmla="*/ 364588 h 2168128"/>
              <a:gd name="connsiteX382" fmla="*/ 1818545 w 2005967"/>
              <a:gd name="connsiteY382" fmla="*/ 363553 h 2168128"/>
              <a:gd name="connsiteX383" fmla="*/ 1822027 w 2005967"/>
              <a:gd name="connsiteY383" fmla="*/ 371964 h 2168128"/>
              <a:gd name="connsiteX384" fmla="*/ 1819304 w 2005967"/>
              <a:gd name="connsiteY384" fmla="*/ 376548 h 2168128"/>
              <a:gd name="connsiteX385" fmla="*/ 1811134 w 2005967"/>
              <a:gd name="connsiteY385" fmla="*/ 366414 h 2168128"/>
              <a:gd name="connsiteX386" fmla="*/ 1818545 w 2005967"/>
              <a:gd name="connsiteY386" fmla="*/ 363553 h 2168128"/>
              <a:gd name="connsiteX387" fmla="*/ 1635369 w 2005967"/>
              <a:gd name="connsiteY387" fmla="*/ 353247 h 2168128"/>
              <a:gd name="connsiteX388" fmla="*/ 1633507 w 2005967"/>
              <a:gd name="connsiteY388" fmla="*/ 361210 h 2168128"/>
              <a:gd name="connsiteX389" fmla="*/ 1638161 w 2005967"/>
              <a:gd name="connsiteY389" fmla="*/ 364243 h 2168128"/>
              <a:gd name="connsiteX390" fmla="*/ 1639195 w 2005967"/>
              <a:gd name="connsiteY390" fmla="*/ 355556 h 2168128"/>
              <a:gd name="connsiteX391" fmla="*/ 1635369 w 2005967"/>
              <a:gd name="connsiteY391" fmla="*/ 353247 h 2168128"/>
              <a:gd name="connsiteX392" fmla="*/ 1793933 w 2005967"/>
              <a:gd name="connsiteY392" fmla="*/ 338803 h 2168128"/>
              <a:gd name="connsiteX393" fmla="*/ 1797587 w 2005967"/>
              <a:gd name="connsiteY393" fmla="*/ 346318 h 2168128"/>
              <a:gd name="connsiteX394" fmla="*/ 1784523 w 2005967"/>
              <a:gd name="connsiteY394" fmla="*/ 368276 h 2168128"/>
              <a:gd name="connsiteX395" fmla="*/ 1776491 w 2005967"/>
              <a:gd name="connsiteY395" fmla="*/ 370585 h 2168128"/>
              <a:gd name="connsiteX396" fmla="*/ 1776939 w 2005967"/>
              <a:gd name="connsiteY396" fmla="*/ 364174 h 2168128"/>
              <a:gd name="connsiteX397" fmla="*/ 1785833 w 2005967"/>
              <a:gd name="connsiteY397" fmla="*/ 343526 h 2168128"/>
              <a:gd name="connsiteX398" fmla="*/ 1793933 w 2005967"/>
              <a:gd name="connsiteY398" fmla="*/ 338803 h 2168128"/>
              <a:gd name="connsiteX399" fmla="*/ 1703241 w 2005967"/>
              <a:gd name="connsiteY399" fmla="*/ 334219 h 2168128"/>
              <a:gd name="connsiteX400" fmla="*/ 1695279 w 2005967"/>
              <a:gd name="connsiteY400" fmla="*/ 336080 h 2168128"/>
              <a:gd name="connsiteX401" fmla="*/ 1697588 w 2005967"/>
              <a:gd name="connsiteY401" fmla="*/ 339907 h 2168128"/>
              <a:gd name="connsiteX402" fmla="*/ 1706240 w 2005967"/>
              <a:gd name="connsiteY402" fmla="*/ 338873 h 2168128"/>
              <a:gd name="connsiteX403" fmla="*/ 1703241 w 2005967"/>
              <a:gd name="connsiteY403" fmla="*/ 334219 h 2168128"/>
              <a:gd name="connsiteX404" fmla="*/ 1710722 w 2005967"/>
              <a:gd name="connsiteY404" fmla="*/ 291441 h 2168128"/>
              <a:gd name="connsiteX405" fmla="*/ 1715892 w 2005967"/>
              <a:gd name="connsiteY405" fmla="*/ 291924 h 2168128"/>
              <a:gd name="connsiteX406" fmla="*/ 1712548 w 2005967"/>
              <a:gd name="connsiteY406" fmla="*/ 309607 h 2168128"/>
              <a:gd name="connsiteX407" fmla="*/ 1706447 w 2005967"/>
              <a:gd name="connsiteY407" fmla="*/ 303541 h 2168128"/>
              <a:gd name="connsiteX408" fmla="*/ 1710722 w 2005967"/>
              <a:gd name="connsiteY408" fmla="*/ 291441 h 2168128"/>
              <a:gd name="connsiteX409" fmla="*/ 1567668 w 2005967"/>
              <a:gd name="connsiteY409" fmla="*/ 273206 h 2168128"/>
              <a:gd name="connsiteX410" fmla="*/ 1562463 w 2005967"/>
              <a:gd name="connsiteY410" fmla="*/ 274171 h 2168128"/>
              <a:gd name="connsiteX411" fmla="*/ 1560429 w 2005967"/>
              <a:gd name="connsiteY411" fmla="*/ 288063 h 2168128"/>
              <a:gd name="connsiteX412" fmla="*/ 1563497 w 2005967"/>
              <a:gd name="connsiteY412" fmla="*/ 290166 h 2168128"/>
              <a:gd name="connsiteX413" fmla="*/ 1572149 w 2005967"/>
              <a:gd name="connsiteY413" fmla="*/ 275964 h 2168128"/>
              <a:gd name="connsiteX414" fmla="*/ 1567668 w 2005967"/>
              <a:gd name="connsiteY414" fmla="*/ 273206 h 2168128"/>
              <a:gd name="connsiteX415" fmla="*/ 1691935 w 2005967"/>
              <a:gd name="connsiteY415" fmla="*/ 261830 h 2168128"/>
              <a:gd name="connsiteX416" fmla="*/ 1706482 w 2005967"/>
              <a:gd name="connsiteY416" fmla="*/ 276101 h 2168128"/>
              <a:gd name="connsiteX417" fmla="*/ 1704413 w 2005967"/>
              <a:gd name="connsiteY417" fmla="*/ 278170 h 2168128"/>
              <a:gd name="connsiteX418" fmla="*/ 1701966 w 2005967"/>
              <a:gd name="connsiteY418" fmla="*/ 279066 h 2168128"/>
              <a:gd name="connsiteX419" fmla="*/ 1688247 w 2005967"/>
              <a:gd name="connsiteY419" fmla="*/ 267070 h 2168128"/>
              <a:gd name="connsiteX420" fmla="*/ 1688282 w 2005967"/>
              <a:gd name="connsiteY420" fmla="*/ 264312 h 2168128"/>
              <a:gd name="connsiteX421" fmla="*/ 1691935 w 2005967"/>
              <a:gd name="connsiteY421" fmla="*/ 261830 h 2168128"/>
              <a:gd name="connsiteX422" fmla="*/ 1518995 w 2005967"/>
              <a:gd name="connsiteY422" fmla="*/ 242768 h 2168128"/>
              <a:gd name="connsiteX423" fmla="*/ 1523614 w 2005967"/>
              <a:gd name="connsiteY423" fmla="*/ 254798 h 2168128"/>
              <a:gd name="connsiteX424" fmla="*/ 1511478 w 2005967"/>
              <a:gd name="connsiteY424" fmla="*/ 254798 h 2168128"/>
              <a:gd name="connsiteX425" fmla="*/ 1511412 w 2005967"/>
              <a:gd name="connsiteY425" fmla="*/ 254784 h 2168128"/>
              <a:gd name="connsiteX426" fmla="*/ 1511571 w 2005967"/>
              <a:gd name="connsiteY426" fmla="*/ 246250 h 2168128"/>
              <a:gd name="connsiteX427" fmla="*/ 1518995 w 2005967"/>
              <a:gd name="connsiteY427" fmla="*/ 242768 h 2168128"/>
              <a:gd name="connsiteX428" fmla="*/ 679530 w 2005967"/>
              <a:gd name="connsiteY428" fmla="*/ 230394 h 2168128"/>
              <a:gd name="connsiteX429" fmla="*/ 677635 w 2005967"/>
              <a:gd name="connsiteY429" fmla="*/ 234495 h 2168128"/>
              <a:gd name="connsiteX430" fmla="*/ 679530 w 2005967"/>
              <a:gd name="connsiteY430" fmla="*/ 236495 h 2168128"/>
              <a:gd name="connsiteX431" fmla="*/ 681702 w 2005967"/>
              <a:gd name="connsiteY431" fmla="*/ 232565 h 2168128"/>
              <a:gd name="connsiteX432" fmla="*/ 679530 w 2005967"/>
              <a:gd name="connsiteY432" fmla="*/ 230394 h 2168128"/>
              <a:gd name="connsiteX433" fmla="*/ 1649502 w 2005967"/>
              <a:gd name="connsiteY433" fmla="*/ 225291 h 2168128"/>
              <a:gd name="connsiteX434" fmla="*/ 1652845 w 2005967"/>
              <a:gd name="connsiteY434" fmla="*/ 233289 h 2168128"/>
              <a:gd name="connsiteX435" fmla="*/ 1647571 w 2005967"/>
              <a:gd name="connsiteY435" fmla="*/ 235529 h 2168128"/>
              <a:gd name="connsiteX436" fmla="*/ 1645710 w 2005967"/>
              <a:gd name="connsiteY436" fmla="*/ 230565 h 2168128"/>
              <a:gd name="connsiteX437" fmla="*/ 1649502 w 2005967"/>
              <a:gd name="connsiteY437" fmla="*/ 225291 h 2168128"/>
              <a:gd name="connsiteX438" fmla="*/ 1665599 w 2005967"/>
              <a:gd name="connsiteY438" fmla="*/ 213433 h 2168128"/>
              <a:gd name="connsiteX439" fmla="*/ 1681903 w 2005967"/>
              <a:gd name="connsiteY439" fmla="*/ 234288 h 2168128"/>
              <a:gd name="connsiteX440" fmla="*/ 1674871 w 2005967"/>
              <a:gd name="connsiteY440" fmla="*/ 236322 h 2168128"/>
              <a:gd name="connsiteX441" fmla="*/ 1663875 w 2005967"/>
              <a:gd name="connsiteY441" fmla="*/ 215501 h 2168128"/>
              <a:gd name="connsiteX442" fmla="*/ 1665599 w 2005967"/>
              <a:gd name="connsiteY442" fmla="*/ 213433 h 2168128"/>
              <a:gd name="connsiteX443" fmla="*/ 1589419 w 2005967"/>
              <a:gd name="connsiteY443" fmla="*/ 200162 h 2168128"/>
              <a:gd name="connsiteX444" fmla="*/ 1590453 w 2005967"/>
              <a:gd name="connsiteY444" fmla="*/ 208849 h 2168128"/>
              <a:gd name="connsiteX445" fmla="*/ 1586627 w 2005967"/>
              <a:gd name="connsiteY445" fmla="*/ 211158 h 2168128"/>
              <a:gd name="connsiteX446" fmla="*/ 1584766 w 2005967"/>
              <a:gd name="connsiteY446" fmla="*/ 203196 h 2168128"/>
              <a:gd name="connsiteX447" fmla="*/ 1589419 w 2005967"/>
              <a:gd name="connsiteY447" fmla="*/ 200162 h 2168128"/>
              <a:gd name="connsiteX448" fmla="*/ 1239197 w 2005967"/>
              <a:gd name="connsiteY448" fmla="*/ 188891 h 2168128"/>
              <a:gd name="connsiteX449" fmla="*/ 1237198 w 2005967"/>
              <a:gd name="connsiteY449" fmla="*/ 190786 h 2168128"/>
              <a:gd name="connsiteX450" fmla="*/ 1241127 w 2005967"/>
              <a:gd name="connsiteY450" fmla="*/ 192958 h 2168128"/>
              <a:gd name="connsiteX451" fmla="*/ 1243299 w 2005967"/>
              <a:gd name="connsiteY451" fmla="*/ 190786 h 2168128"/>
              <a:gd name="connsiteX452" fmla="*/ 1239197 w 2005967"/>
              <a:gd name="connsiteY452" fmla="*/ 188891 h 2168128"/>
              <a:gd name="connsiteX453" fmla="*/ 1277701 w 2005967"/>
              <a:gd name="connsiteY453" fmla="*/ 188649 h 2168128"/>
              <a:gd name="connsiteX454" fmla="*/ 1267670 w 2005967"/>
              <a:gd name="connsiteY454" fmla="*/ 203024 h 2168128"/>
              <a:gd name="connsiteX455" fmla="*/ 1273978 w 2005967"/>
              <a:gd name="connsiteY455" fmla="*/ 207160 h 2168128"/>
              <a:gd name="connsiteX456" fmla="*/ 1285939 w 2005967"/>
              <a:gd name="connsiteY456" fmla="*/ 196888 h 2168128"/>
              <a:gd name="connsiteX457" fmla="*/ 1277701 w 2005967"/>
              <a:gd name="connsiteY457" fmla="*/ 188649 h 2168128"/>
              <a:gd name="connsiteX458" fmla="*/ 667362 w 2005967"/>
              <a:gd name="connsiteY458" fmla="*/ 181652 h 2168128"/>
              <a:gd name="connsiteX459" fmla="*/ 665466 w 2005967"/>
              <a:gd name="connsiteY459" fmla="*/ 185754 h 2168128"/>
              <a:gd name="connsiteX460" fmla="*/ 667362 w 2005967"/>
              <a:gd name="connsiteY460" fmla="*/ 187753 h 2168128"/>
              <a:gd name="connsiteX461" fmla="*/ 669534 w 2005967"/>
              <a:gd name="connsiteY461" fmla="*/ 183824 h 2168128"/>
              <a:gd name="connsiteX462" fmla="*/ 667362 w 2005967"/>
              <a:gd name="connsiteY462" fmla="*/ 181652 h 2168128"/>
              <a:gd name="connsiteX463" fmla="*/ 936406 w 2005967"/>
              <a:gd name="connsiteY463" fmla="*/ 170345 h 2168128"/>
              <a:gd name="connsiteX464" fmla="*/ 932477 w 2005967"/>
              <a:gd name="connsiteY464" fmla="*/ 172517 h 2168128"/>
              <a:gd name="connsiteX465" fmla="*/ 934476 w 2005967"/>
              <a:gd name="connsiteY465" fmla="*/ 174413 h 2168128"/>
              <a:gd name="connsiteX466" fmla="*/ 938578 w 2005967"/>
              <a:gd name="connsiteY466" fmla="*/ 172517 h 2168128"/>
              <a:gd name="connsiteX467" fmla="*/ 936406 w 2005967"/>
              <a:gd name="connsiteY467" fmla="*/ 170345 h 2168128"/>
              <a:gd name="connsiteX468" fmla="*/ 686528 w 2005967"/>
              <a:gd name="connsiteY468" fmla="*/ 164244 h 2168128"/>
              <a:gd name="connsiteX469" fmla="*/ 682599 w 2005967"/>
              <a:gd name="connsiteY469" fmla="*/ 166416 h 2168128"/>
              <a:gd name="connsiteX470" fmla="*/ 684598 w 2005967"/>
              <a:gd name="connsiteY470" fmla="*/ 168312 h 2168128"/>
              <a:gd name="connsiteX471" fmla="*/ 688700 w 2005967"/>
              <a:gd name="connsiteY471" fmla="*/ 166416 h 2168128"/>
              <a:gd name="connsiteX472" fmla="*/ 686528 w 2005967"/>
              <a:gd name="connsiteY472" fmla="*/ 164244 h 2168128"/>
              <a:gd name="connsiteX473" fmla="*/ 1196591 w 2005967"/>
              <a:gd name="connsiteY473" fmla="*/ 152145 h 2168128"/>
              <a:gd name="connsiteX474" fmla="*/ 1194695 w 2005967"/>
              <a:gd name="connsiteY474" fmla="*/ 157005 h 2168128"/>
              <a:gd name="connsiteX475" fmla="*/ 1201900 w 2005967"/>
              <a:gd name="connsiteY475" fmla="*/ 163141 h 2168128"/>
              <a:gd name="connsiteX476" fmla="*/ 1207105 w 2005967"/>
              <a:gd name="connsiteY476" fmla="*/ 160176 h 2168128"/>
              <a:gd name="connsiteX477" fmla="*/ 1196591 w 2005967"/>
              <a:gd name="connsiteY477" fmla="*/ 152145 h 2168128"/>
              <a:gd name="connsiteX478" fmla="*/ 702419 w 2005967"/>
              <a:gd name="connsiteY478" fmla="*/ 151525 h 2168128"/>
              <a:gd name="connsiteX479" fmla="*/ 695146 w 2005967"/>
              <a:gd name="connsiteY479" fmla="*/ 157350 h 2168128"/>
              <a:gd name="connsiteX480" fmla="*/ 705487 w 2005967"/>
              <a:gd name="connsiteY480" fmla="*/ 163141 h 2168128"/>
              <a:gd name="connsiteX481" fmla="*/ 721240 w 2005967"/>
              <a:gd name="connsiteY481" fmla="*/ 156488 h 2168128"/>
              <a:gd name="connsiteX482" fmla="*/ 702419 w 2005967"/>
              <a:gd name="connsiteY482" fmla="*/ 151525 h 2168128"/>
              <a:gd name="connsiteX483" fmla="*/ 1519030 w 2005967"/>
              <a:gd name="connsiteY483" fmla="*/ 133048 h 2168128"/>
              <a:gd name="connsiteX484" fmla="*/ 1513549 w 2005967"/>
              <a:gd name="connsiteY484" fmla="*/ 133944 h 2168128"/>
              <a:gd name="connsiteX485" fmla="*/ 1511515 w 2005967"/>
              <a:gd name="connsiteY485" fmla="*/ 135978 h 2168128"/>
              <a:gd name="connsiteX486" fmla="*/ 1511584 w 2005967"/>
              <a:gd name="connsiteY486" fmla="*/ 147767 h 2168128"/>
              <a:gd name="connsiteX487" fmla="*/ 1515169 w 2005967"/>
              <a:gd name="connsiteY487" fmla="*/ 150215 h 2168128"/>
              <a:gd name="connsiteX488" fmla="*/ 1526028 w 2005967"/>
              <a:gd name="connsiteY488" fmla="*/ 135702 h 2168128"/>
              <a:gd name="connsiteX489" fmla="*/ 1519030 w 2005967"/>
              <a:gd name="connsiteY489" fmla="*/ 133048 h 2168128"/>
              <a:gd name="connsiteX490" fmla="*/ 1293007 w 2005967"/>
              <a:gd name="connsiteY490" fmla="*/ 129704 h 2168128"/>
              <a:gd name="connsiteX491" fmla="*/ 1297833 w 2005967"/>
              <a:gd name="connsiteY491" fmla="*/ 138736 h 2168128"/>
              <a:gd name="connsiteX492" fmla="*/ 1290628 w 2005967"/>
              <a:gd name="connsiteY492" fmla="*/ 145078 h 2168128"/>
              <a:gd name="connsiteX493" fmla="*/ 1286284 w 2005967"/>
              <a:gd name="connsiteY493" fmla="*/ 139149 h 2168128"/>
              <a:gd name="connsiteX494" fmla="*/ 1293007 w 2005967"/>
              <a:gd name="connsiteY494" fmla="*/ 129704 h 2168128"/>
              <a:gd name="connsiteX495" fmla="*/ 1231097 w 2005967"/>
              <a:gd name="connsiteY495" fmla="*/ 127085 h 2168128"/>
              <a:gd name="connsiteX496" fmla="*/ 1249470 w 2005967"/>
              <a:gd name="connsiteY496" fmla="*/ 133014 h 2168128"/>
              <a:gd name="connsiteX497" fmla="*/ 1254227 w 2005967"/>
              <a:gd name="connsiteY497" fmla="*/ 137185 h 2168128"/>
              <a:gd name="connsiteX498" fmla="*/ 1248987 w 2005967"/>
              <a:gd name="connsiteY498" fmla="*/ 138908 h 2168128"/>
              <a:gd name="connsiteX499" fmla="*/ 1240059 w 2005967"/>
              <a:gd name="connsiteY499" fmla="*/ 139012 h 2168128"/>
              <a:gd name="connsiteX500" fmla="*/ 1231234 w 2005967"/>
              <a:gd name="connsiteY500" fmla="*/ 138736 h 2168128"/>
              <a:gd name="connsiteX501" fmla="*/ 1224995 w 2005967"/>
              <a:gd name="connsiteY501" fmla="*/ 131393 h 2168128"/>
              <a:gd name="connsiteX502" fmla="*/ 1231097 w 2005967"/>
              <a:gd name="connsiteY502" fmla="*/ 127085 h 2168128"/>
              <a:gd name="connsiteX503" fmla="*/ 1260293 w 2005967"/>
              <a:gd name="connsiteY503" fmla="*/ 102404 h 2168128"/>
              <a:gd name="connsiteX504" fmla="*/ 1183561 w 2005967"/>
              <a:gd name="connsiteY504" fmla="*/ 108195 h 2168128"/>
              <a:gd name="connsiteX505" fmla="*/ 1159328 w 2005967"/>
              <a:gd name="connsiteY505" fmla="*/ 116157 h 2168128"/>
              <a:gd name="connsiteX506" fmla="*/ 1137301 w 2005967"/>
              <a:gd name="connsiteY506" fmla="*/ 121294 h 2168128"/>
              <a:gd name="connsiteX507" fmla="*/ 1120755 w 2005967"/>
              <a:gd name="connsiteY507" fmla="*/ 139046 h 2168128"/>
              <a:gd name="connsiteX508" fmla="*/ 1088525 w 2005967"/>
              <a:gd name="connsiteY508" fmla="*/ 162831 h 2168128"/>
              <a:gd name="connsiteX509" fmla="*/ 1085561 w 2005967"/>
              <a:gd name="connsiteY509" fmla="*/ 173241 h 2168128"/>
              <a:gd name="connsiteX510" fmla="*/ 1096695 w 2005967"/>
              <a:gd name="connsiteY510" fmla="*/ 175309 h 2168128"/>
              <a:gd name="connsiteX511" fmla="*/ 1106347 w 2005967"/>
              <a:gd name="connsiteY511" fmla="*/ 169415 h 2168128"/>
              <a:gd name="connsiteX512" fmla="*/ 1178494 w 2005967"/>
              <a:gd name="connsiteY512" fmla="*/ 144803 h 2168128"/>
              <a:gd name="connsiteX513" fmla="*/ 1199314 w 2005967"/>
              <a:gd name="connsiteY513" fmla="*/ 141562 h 2168128"/>
              <a:gd name="connsiteX514" fmla="*/ 1220720 w 2005967"/>
              <a:gd name="connsiteY514" fmla="*/ 155902 h 2168128"/>
              <a:gd name="connsiteX515" fmla="*/ 1233268 w 2005967"/>
              <a:gd name="connsiteY515" fmla="*/ 162142 h 2168128"/>
              <a:gd name="connsiteX516" fmla="*/ 1242885 w 2005967"/>
              <a:gd name="connsiteY516" fmla="*/ 159970 h 2168128"/>
              <a:gd name="connsiteX517" fmla="*/ 1256294 w 2005967"/>
              <a:gd name="connsiteY517" fmla="*/ 154627 h 2168128"/>
              <a:gd name="connsiteX518" fmla="*/ 1276873 w 2005967"/>
              <a:gd name="connsiteY518" fmla="*/ 162831 h 2168128"/>
              <a:gd name="connsiteX519" fmla="*/ 1328579 w 2005967"/>
              <a:gd name="connsiteY519" fmla="*/ 178343 h 2168128"/>
              <a:gd name="connsiteX520" fmla="*/ 1367773 w 2005967"/>
              <a:gd name="connsiteY520" fmla="*/ 193579 h 2168128"/>
              <a:gd name="connsiteX521" fmla="*/ 1394177 w 2005967"/>
              <a:gd name="connsiteY521" fmla="*/ 208849 h 2168128"/>
              <a:gd name="connsiteX522" fmla="*/ 1419237 w 2005967"/>
              <a:gd name="connsiteY522" fmla="*/ 229428 h 2168128"/>
              <a:gd name="connsiteX523" fmla="*/ 1456121 w 2005967"/>
              <a:gd name="connsiteY523" fmla="*/ 251214 h 2168128"/>
              <a:gd name="connsiteX524" fmla="*/ 1479216 w 2005967"/>
              <a:gd name="connsiteY524" fmla="*/ 253144 h 2168128"/>
              <a:gd name="connsiteX525" fmla="*/ 1500312 w 2005967"/>
              <a:gd name="connsiteY525" fmla="*/ 252455 h 2168128"/>
              <a:gd name="connsiteX526" fmla="*/ 1511412 w 2005967"/>
              <a:gd name="connsiteY526" fmla="*/ 254784 h 2168128"/>
              <a:gd name="connsiteX527" fmla="*/ 1511412 w 2005967"/>
              <a:gd name="connsiteY527" fmla="*/ 254798 h 2168128"/>
              <a:gd name="connsiteX528" fmla="*/ 1511478 w 2005967"/>
              <a:gd name="connsiteY528" fmla="*/ 254798 h 2168128"/>
              <a:gd name="connsiteX529" fmla="*/ 1511481 w 2005967"/>
              <a:gd name="connsiteY529" fmla="*/ 254799 h 2168128"/>
              <a:gd name="connsiteX530" fmla="*/ 1523684 w 2005967"/>
              <a:gd name="connsiteY530" fmla="*/ 280066 h 2168128"/>
              <a:gd name="connsiteX531" fmla="*/ 1527544 w 2005967"/>
              <a:gd name="connsiteY531" fmla="*/ 291303 h 2168128"/>
              <a:gd name="connsiteX532" fmla="*/ 1532990 w 2005967"/>
              <a:gd name="connsiteY532" fmla="*/ 291027 h 2168128"/>
              <a:gd name="connsiteX533" fmla="*/ 1529854 w 2005967"/>
              <a:gd name="connsiteY533" fmla="*/ 274240 h 2168128"/>
              <a:gd name="connsiteX534" fmla="*/ 1529647 w 2005967"/>
              <a:gd name="connsiteY534" fmla="*/ 265450 h 2168128"/>
              <a:gd name="connsiteX535" fmla="*/ 1526613 w 2005967"/>
              <a:gd name="connsiteY535" fmla="*/ 260934 h 2168128"/>
              <a:gd name="connsiteX536" fmla="*/ 1523787 w 2005967"/>
              <a:gd name="connsiteY536" fmla="*/ 266829 h 2168128"/>
              <a:gd name="connsiteX537" fmla="*/ 1523614 w 2005967"/>
              <a:gd name="connsiteY537" fmla="*/ 260900 h 2168128"/>
              <a:gd name="connsiteX538" fmla="*/ 1523614 w 2005967"/>
              <a:gd name="connsiteY538" fmla="*/ 254799 h 2168128"/>
              <a:gd name="connsiteX539" fmla="*/ 1532439 w 2005967"/>
              <a:gd name="connsiteY539" fmla="*/ 255005 h 2168128"/>
              <a:gd name="connsiteX540" fmla="*/ 1545331 w 2005967"/>
              <a:gd name="connsiteY540" fmla="*/ 253971 h 2168128"/>
              <a:gd name="connsiteX541" fmla="*/ 1537300 w 2005967"/>
              <a:gd name="connsiteY541" fmla="*/ 248766 h 2168128"/>
              <a:gd name="connsiteX542" fmla="*/ 1529888 w 2005967"/>
              <a:gd name="connsiteY542" fmla="*/ 245491 h 2168128"/>
              <a:gd name="connsiteX543" fmla="*/ 1534886 w 2005967"/>
              <a:gd name="connsiteY543" fmla="*/ 239115 h 2168128"/>
              <a:gd name="connsiteX544" fmla="*/ 1528889 w 2005967"/>
              <a:gd name="connsiteY544" fmla="*/ 232531 h 2168128"/>
              <a:gd name="connsiteX545" fmla="*/ 1524993 w 2005967"/>
              <a:gd name="connsiteY545" fmla="*/ 226050 h 2168128"/>
              <a:gd name="connsiteX546" fmla="*/ 1527199 w 2005967"/>
              <a:gd name="connsiteY546" fmla="*/ 224395 h 2168128"/>
              <a:gd name="connsiteX547" fmla="*/ 1533128 w 2005967"/>
              <a:gd name="connsiteY547" fmla="*/ 223982 h 2168128"/>
              <a:gd name="connsiteX548" fmla="*/ 1531681 w 2005967"/>
              <a:gd name="connsiteY548" fmla="*/ 218398 h 2168128"/>
              <a:gd name="connsiteX549" fmla="*/ 1497692 w 2005967"/>
              <a:gd name="connsiteY549" fmla="*/ 177033 h 2168128"/>
              <a:gd name="connsiteX550" fmla="*/ 1493074 w 2005967"/>
              <a:gd name="connsiteY550" fmla="*/ 166795 h 2168128"/>
              <a:gd name="connsiteX551" fmla="*/ 1475390 w 2005967"/>
              <a:gd name="connsiteY551" fmla="*/ 166795 h 2168128"/>
              <a:gd name="connsiteX552" fmla="*/ 1478320 w 2005967"/>
              <a:gd name="connsiteY552" fmla="*/ 175240 h 2168128"/>
              <a:gd name="connsiteX553" fmla="*/ 1466600 w 2005967"/>
              <a:gd name="connsiteY553" fmla="*/ 175275 h 2168128"/>
              <a:gd name="connsiteX554" fmla="*/ 1450744 w 2005967"/>
              <a:gd name="connsiteY554" fmla="*/ 155075 h 2168128"/>
              <a:gd name="connsiteX555" fmla="*/ 1440782 w 2005967"/>
              <a:gd name="connsiteY555" fmla="*/ 144458 h 2168128"/>
              <a:gd name="connsiteX556" fmla="*/ 1406518 w 2005967"/>
              <a:gd name="connsiteY556" fmla="*/ 138667 h 2168128"/>
              <a:gd name="connsiteX557" fmla="*/ 1372081 w 2005967"/>
              <a:gd name="connsiteY557" fmla="*/ 126602 h 2168128"/>
              <a:gd name="connsiteX558" fmla="*/ 1317170 w 2005967"/>
              <a:gd name="connsiteY558" fmla="*/ 112021 h 2168128"/>
              <a:gd name="connsiteX559" fmla="*/ 1260293 w 2005967"/>
              <a:gd name="connsiteY559" fmla="*/ 102404 h 2168128"/>
              <a:gd name="connsiteX560" fmla="*/ 732814 w 2005967"/>
              <a:gd name="connsiteY560" fmla="*/ 89891 h 2168128"/>
              <a:gd name="connsiteX561" fmla="*/ 744439 w 2005967"/>
              <a:gd name="connsiteY561" fmla="*/ 94234 h 2168128"/>
              <a:gd name="connsiteX562" fmla="*/ 750782 w 2005967"/>
              <a:gd name="connsiteY562" fmla="*/ 100680 h 2168128"/>
              <a:gd name="connsiteX563" fmla="*/ 759813 w 2005967"/>
              <a:gd name="connsiteY563" fmla="*/ 119398 h 2168128"/>
              <a:gd name="connsiteX564" fmla="*/ 736821 w 2005967"/>
              <a:gd name="connsiteY564" fmla="*/ 132979 h 2168128"/>
              <a:gd name="connsiteX565" fmla="*/ 707418 w 2005967"/>
              <a:gd name="connsiteY565" fmla="*/ 108746 h 2168128"/>
              <a:gd name="connsiteX566" fmla="*/ 715312 w 2005967"/>
              <a:gd name="connsiteY566" fmla="*/ 107712 h 2168128"/>
              <a:gd name="connsiteX567" fmla="*/ 721757 w 2005967"/>
              <a:gd name="connsiteY567" fmla="*/ 96923 h 2168128"/>
              <a:gd name="connsiteX568" fmla="*/ 732814 w 2005967"/>
              <a:gd name="connsiteY568" fmla="*/ 89891 h 2168128"/>
              <a:gd name="connsiteX569" fmla="*/ 1264602 w 2005967"/>
              <a:gd name="connsiteY569" fmla="*/ 35393 h 2168128"/>
              <a:gd name="connsiteX570" fmla="*/ 1262706 w 2005967"/>
              <a:gd name="connsiteY570" fmla="*/ 39495 h 2168128"/>
              <a:gd name="connsiteX571" fmla="*/ 1264602 w 2005967"/>
              <a:gd name="connsiteY571" fmla="*/ 41494 h 2168128"/>
              <a:gd name="connsiteX572" fmla="*/ 1266773 w 2005967"/>
              <a:gd name="connsiteY572" fmla="*/ 37564 h 2168128"/>
              <a:gd name="connsiteX573" fmla="*/ 1264602 w 2005967"/>
              <a:gd name="connsiteY573" fmla="*/ 35393 h 2168128"/>
              <a:gd name="connsiteX574" fmla="*/ 1193097 w 2005967"/>
              <a:gd name="connsiteY574" fmla="*/ 181 h 2168128"/>
              <a:gd name="connsiteX575" fmla="*/ 1198728 w 2005967"/>
              <a:gd name="connsiteY575" fmla="*/ 646 h 2168128"/>
              <a:gd name="connsiteX576" fmla="*/ 1212034 w 2005967"/>
              <a:gd name="connsiteY576" fmla="*/ 13021 h 2168128"/>
              <a:gd name="connsiteX577" fmla="*/ 1225477 w 2005967"/>
              <a:gd name="connsiteY577" fmla="*/ 16848 h 2168128"/>
              <a:gd name="connsiteX578" fmla="*/ 1272426 w 2005967"/>
              <a:gd name="connsiteY578" fmla="*/ 19192 h 2168128"/>
              <a:gd name="connsiteX579" fmla="*/ 1312068 w 2005967"/>
              <a:gd name="connsiteY579" fmla="*/ 33979 h 2168128"/>
              <a:gd name="connsiteX580" fmla="*/ 1316170 w 2005967"/>
              <a:gd name="connsiteY580" fmla="*/ 32325 h 2168128"/>
              <a:gd name="connsiteX581" fmla="*/ 1346918 w 2005967"/>
              <a:gd name="connsiteY581" fmla="*/ 35737 h 2168128"/>
              <a:gd name="connsiteX582" fmla="*/ 1352468 w 2005967"/>
              <a:gd name="connsiteY582" fmla="*/ 43390 h 2168128"/>
              <a:gd name="connsiteX583" fmla="*/ 1344953 w 2005967"/>
              <a:gd name="connsiteY583" fmla="*/ 43011 h 2168128"/>
              <a:gd name="connsiteX584" fmla="*/ 1328545 w 2005967"/>
              <a:gd name="connsiteY584" fmla="*/ 44803 h 2168128"/>
              <a:gd name="connsiteX585" fmla="*/ 1322754 w 2005967"/>
              <a:gd name="connsiteY585" fmla="*/ 51008 h 2168128"/>
              <a:gd name="connsiteX586" fmla="*/ 1327752 w 2005967"/>
              <a:gd name="connsiteY586" fmla="*/ 53662 h 2168128"/>
              <a:gd name="connsiteX587" fmla="*/ 1378217 w 2005967"/>
              <a:gd name="connsiteY587" fmla="*/ 71656 h 2168128"/>
              <a:gd name="connsiteX588" fmla="*/ 1389110 w 2005967"/>
              <a:gd name="connsiteY588" fmla="*/ 69243 h 2168128"/>
              <a:gd name="connsiteX589" fmla="*/ 1399520 w 2005967"/>
              <a:gd name="connsiteY589" fmla="*/ 66795 h 2168128"/>
              <a:gd name="connsiteX590" fmla="*/ 1396280 w 2005967"/>
              <a:gd name="connsiteY590" fmla="*/ 75138 h 2168128"/>
              <a:gd name="connsiteX591" fmla="*/ 1407552 w 2005967"/>
              <a:gd name="connsiteY591" fmla="*/ 83686 h 2168128"/>
              <a:gd name="connsiteX592" fmla="*/ 1447882 w 2005967"/>
              <a:gd name="connsiteY592" fmla="*/ 95613 h 2168128"/>
              <a:gd name="connsiteX593" fmla="*/ 1454329 w 2005967"/>
              <a:gd name="connsiteY593" fmla="*/ 89202 h 2168128"/>
              <a:gd name="connsiteX594" fmla="*/ 1465325 w 2005967"/>
              <a:gd name="connsiteY594" fmla="*/ 89580 h 2168128"/>
              <a:gd name="connsiteX595" fmla="*/ 1484283 w 2005967"/>
              <a:gd name="connsiteY595" fmla="*/ 102404 h 2168128"/>
              <a:gd name="connsiteX596" fmla="*/ 1491488 w 2005967"/>
              <a:gd name="connsiteY596" fmla="*/ 106988 h 2168128"/>
              <a:gd name="connsiteX597" fmla="*/ 1479802 w 2005967"/>
              <a:gd name="connsiteY597" fmla="*/ 114089 h 2168128"/>
              <a:gd name="connsiteX598" fmla="*/ 1457603 w 2005967"/>
              <a:gd name="connsiteY598" fmla="*/ 108643 h 2168128"/>
              <a:gd name="connsiteX599" fmla="*/ 1450847 w 2005967"/>
              <a:gd name="connsiteY599" fmla="*/ 112021 h 2168128"/>
              <a:gd name="connsiteX600" fmla="*/ 1458672 w 2005967"/>
              <a:gd name="connsiteY600" fmla="*/ 114710 h 2168128"/>
              <a:gd name="connsiteX601" fmla="*/ 1488110 w 2005967"/>
              <a:gd name="connsiteY601" fmla="*/ 122466 h 2168128"/>
              <a:gd name="connsiteX602" fmla="*/ 1500692 w 2005967"/>
              <a:gd name="connsiteY602" fmla="*/ 125292 h 2168128"/>
              <a:gd name="connsiteX603" fmla="*/ 1505035 w 2005967"/>
              <a:gd name="connsiteY603" fmla="*/ 120949 h 2168128"/>
              <a:gd name="connsiteX604" fmla="*/ 1511619 w 2005967"/>
              <a:gd name="connsiteY604" fmla="*/ 117468 h 2168128"/>
              <a:gd name="connsiteX605" fmla="*/ 1535886 w 2005967"/>
              <a:gd name="connsiteY605" fmla="*/ 137564 h 2168128"/>
              <a:gd name="connsiteX606" fmla="*/ 1552087 w 2005967"/>
              <a:gd name="connsiteY606" fmla="*/ 156316 h 2168128"/>
              <a:gd name="connsiteX607" fmla="*/ 1570357 w 2005967"/>
              <a:gd name="connsiteY607" fmla="*/ 177205 h 2168128"/>
              <a:gd name="connsiteX608" fmla="*/ 1563635 w 2005967"/>
              <a:gd name="connsiteY608" fmla="*/ 187788 h 2168128"/>
              <a:gd name="connsiteX609" fmla="*/ 1559050 w 2005967"/>
              <a:gd name="connsiteY609" fmla="*/ 196164 h 2168128"/>
              <a:gd name="connsiteX610" fmla="*/ 1574321 w 2005967"/>
              <a:gd name="connsiteY610" fmla="*/ 217157 h 2168128"/>
              <a:gd name="connsiteX611" fmla="*/ 1595141 w 2005967"/>
              <a:gd name="connsiteY611" fmla="*/ 222948 h 2168128"/>
              <a:gd name="connsiteX612" fmla="*/ 1601553 w 2005967"/>
              <a:gd name="connsiteY612" fmla="*/ 213985 h 2168128"/>
              <a:gd name="connsiteX613" fmla="*/ 1603759 w 2005967"/>
              <a:gd name="connsiteY613" fmla="*/ 233496 h 2168128"/>
              <a:gd name="connsiteX614" fmla="*/ 1611377 w 2005967"/>
              <a:gd name="connsiteY614" fmla="*/ 238287 h 2168128"/>
              <a:gd name="connsiteX615" fmla="*/ 1631611 w 2005967"/>
              <a:gd name="connsiteY615" fmla="*/ 244285 h 2168128"/>
              <a:gd name="connsiteX616" fmla="*/ 1630370 w 2005967"/>
              <a:gd name="connsiteY616" fmla="*/ 248284 h 2168128"/>
              <a:gd name="connsiteX617" fmla="*/ 1621822 w 2005967"/>
              <a:gd name="connsiteY617" fmla="*/ 252282 h 2168128"/>
              <a:gd name="connsiteX618" fmla="*/ 1611411 w 2005967"/>
              <a:gd name="connsiteY618" fmla="*/ 249145 h 2168128"/>
              <a:gd name="connsiteX619" fmla="*/ 1615065 w 2005967"/>
              <a:gd name="connsiteY619" fmla="*/ 260693 h 2168128"/>
              <a:gd name="connsiteX620" fmla="*/ 1623614 w 2005967"/>
              <a:gd name="connsiteY620" fmla="*/ 272275 h 2168128"/>
              <a:gd name="connsiteX621" fmla="*/ 1635507 w 2005967"/>
              <a:gd name="connsiteY621" fmla="*/ 278618 h 2168128"/>
              <a:gd name="connsiteX622" fmla="*/ 1652121 w 2005967"/>
              <a:gd name="connsiteY622" fmla="*/ 278963 h 2168128"/>
              <a:gd name="connsiteX623" fmla="*/ 1657258 w 2005967"/>
              <a:gd name="connsiteY623" fmla="*/ 273654 h 2168128"/>
              <a:gd name="connsiteX624" fmla="*/ 1654052 w 2005967"/>
              <a:gd name="connsiteY624" fmla="*/ 260038 h 2168128"/>
              <a:gd name="connsiteX625" fmla="*/ 1660325 w 2005967"/>
              <a:gd name="connsiteY625" fmla="*/ 249628 h 2168128"/>
              <a:gd name="connsiteX626" fmla="*/ 1669460 w 2005967"/>
              <a:gd name="connsiteY626" fmla="*/ 252868 h 2168128"/>
              <a:gd name="connsiteX627" fmla="*/ 1679215 w 2005967"/>
              <a:gd name="connsiteY627" fmla="*/ 273102 h 2168128"/>
              <a:gd name="connsiteX628" fmla="*/ 1679388 w 2005967"/>
              <a:gd name="connsiteY628" fmla="*/ 305746 h 2168128"/>
              <a:gd name="connsiteX629" fmla="*/ 1676010 w 2005967"/>
              <a:gd name="connsiteY629" fmla="*/ 306436 h 2168128"/>
              <a:gd name="connsiteX630" fmla="*/ 1647468 w 2005967"/>
              <a:gd name="connsiteY630" fmla="*/ 289786 h 2168128"/>
              <a:gd name="connsiteX631" fmla="*/ 1619788 w 2005967"/>
              <a:gd name="connsiteY631" fmla="*/ 281272 h 2168128"/>
              <a:gd name="connsiteX632" fmla="*/ 1609240 w 2005967"/>
              <a:gd name="connsiteY632" fmla="*/ 275688 h 2168128"/>
              <a:gd name="connsiteX633" fmla="*/ 1610894 w 2005967"/>
              <a:gd name="connsiteY633" fmla="*/ 289614 h 2168128"/>
              <a:gd name="connsiteX634" fmla="*/ 1625165 w 2005967"/>
              <a:gd name="connsiteY634" fmla="*/ 305091 h 2168128"/>
              <a:gd name="connsiteX635" fmla="*/ 1630129 w 2005967"/>
              <a:gd name="connsiteY635" fmla="*/ 315054 h 2168128"/>
              <a:gd name="connsiteX636" fmla="*/ 1641504 w 2005967"/>
              <a:gd name="connsiteY636" fmla="*/ 337769 h 2168128"/>
              <a:gd name="connsiteX637" fmla="*/ 1661497 w 2005967"/>
              <a:gd name="connsiteY637" fmla="*/ 333081 h 2168128"/>
              <a:gd name="connsiteX638" fmla="*/ 1659222 w 2005967"/>
              <a:gd name="connsiteY638" fmla="*/ 326842 h 2168128"/>
              <a:gd name="connsiteX639" fmla="*/ 1649226 w 2005967"/>
              <a:gd name="connsiteY639" fmla="*/ 322016 h 2168128"/>
              <a:gd name="connsiteX640" fmla="*/ 1639643 w 2005967"/>
              <a:gd name="connsiteY640" fmla="*/ 314916 h 2168128"/>
              <a:gd name="connsiteX641" fmla="*/ 1647985 w 2005967"/>
              <a:gd name="connsiteY641" fmla="*/ 309745 h 2168128"/>
              <a:gd name="connsiteX642" fmla="*/ 1667047 w 2005967"/>
              <a:gd name="connsiteY642" fmla="*/ 315984 h 2168128"/>
              <a:gd name="connsiteX643" fmla="*/ 1673803 w 2005967"/>
              <a:gd name="connsiteY643" fmla="*/ 321637 h 2168128"/>
              <a:gd name="connsiteX644" fmla="*/ 1679422 w 2005967"/>
              <a:gd name="connsiteY644" fmla="*/ 321017 h 2168128"/>
              <a:gd name="connsiteX645" fmla="*/ 1679422 w 2005967"/>
              <a:gd name="connsiteY645" fmla="*/ 305781 h 2168128"/>
              <a:gd name="connsiteX646" fmla="*/ 1684972 w 2005967"/>
              <a:gd name="connsiteY646" fmla="*/ 303609 h 2168128"/>
              <a:gd name="connsiteX647" fmla="*/ 1697416 w 2005967"/>
              <a:gd name="connsiteY647" fmla="*/ 315536 h 2168128"/>
              <a:gd name="connsiteX648" fmla="*/ 1706378 w 2005967"/>
              <a:gd name="connsiteY648" fmla="*/ 303540 h 2168128"/>
              <a:gd name="connsiteX649" fmla="*/ 1712480 w 2005967"/>
              <a:gd name="connsiteY649" fmla="*/ 309641 h 2168128"/>
              <a:gd name="connsiteX650" fmla="*/ 1712480 w 2005967"/>
              <a:gd name="connsiteY650" fmla="*/ 318673 h 2168128"/>
              <a:gd name="connsiteX651" fmla="*/ 1722511 w 2005967"/>
              <a:gd name="connsiteY651" fmla="*/ 335495 h 2168128"/>
              <a:gd name="connsiteX652" fmla="*/ 1739022 w 2005967"/>
              <a:gd name="connsiteY652" fmla="*/ 346112 h 2168128"/>
              <a:gd name="connsiteX653" fmla="*/ 1738401 w 2005967"/>
              <a:gd name="connsiteY653" fmla="*/ 354109 h 2168128"/>
              <a:gd name="connsiteX654" fmla="*/ 1739746 w 2005967"/>
              <a:gd name="connsiteY654" fmla="*/ 364346 h 2168128"/>
              <a:gd name="connsiteX655" fmla="*/ 1745916 w 2005967"/>
              <a:gd name="connsiteY655" fmla="*/ 358176 h 2168128"/>
              <a:gd name="connsiteX656" fmla="*/ 1749087 w 2005967"/>
              <a:gd name="connsiteY656" fmla="*/ 344423 h 2168128"/>
              <a:gd name="connsiteX657" fmla="*/ 1752466 w 2005967"/>
              <a:gd name="connsiteY657" fmla="*/ 334012 h 2168128"/>
              <a:gd name="connsiteX658" fmla="*/ 1764668 w 2005967"/>
              <a:gd name="connsiteY658" fmla="*/ 340734 h 2168128"/>
              <a:gd name="connsiteX659" fmla="*/ 1763565 w 2005967"/>
              <a:gd name="connsiteY659" fmla="*/ 353006 h 2168128"/>
              <a:gd name="connsiteX660" fmla="*/ 1755154 w 2005967"/>
              <a:gd name="connsiteY660" fmla="*/ 371930 h 2168128"/>
              <a:gd name="connsiteX661" fmla="*/ 1755154 w 2005967"/>
              <a:gd name="connsiteY661" fmla="*/ 370586 h 2168128"/>
              <a:gd name="connsiteX662" fmla="*/ 1750535 w 2005967"/>
              <a:gd name="connsiteY662" fmla="*/ 372413 h 2168128"/>
              <a:gd name="connsiteX663" fmla="*/ 1751535 w 2005967"/>
              <a:gd name="connsiteY663" fmla="*/ 376101 h 2168128"/>
              <a:gd name="connsiteX664" fmla="*/ 1755154 w 2005967"/>
              <a:gd name="connsiteY664" fmla="*/ 371930 h 2168128"/>
              <a:gd name="connsiteX665" fmla="*/ 1791728 w 2005967"/>
              <a:gd name="connsiteY665" fmla="*/ 376652 h 2168128"/>
              <a:gd name="connsiteX666" fmla="*/ 1766702 w 2005967"/>
              <a:gd name="connsiteY666" fmla="*/ 385132 h 2168128"/>
              <a:gd name="connsiteX667" fmla="*/ 1762427 w 2005967"/>
              <a:gd name="connsiteY667" fmla="*/ 384753 h 2168128"/>
              <a:gd name="connsiteX668" fmla="*/ 1761324 w 2005967"/>
              <a:gd name="connsiteY668" fmla="*/ 387166 h 2168128"/>
              <a:gd name="connsiteX669" fmla="*/ 1765013 w 2005967"/>
              <a:gd name="connsiteY669" fmla="*/ 406780 h 2168128"/>
              <a:gd name="connsiteX670" fmla="*/ 1779560 w 2005967"/>
              <a:gd name="connsiteY670" fmla="*/ 407090 h 2168128"/>
              <a:gd name="connsiteX671" fmla="*/ 1775354 w 2005967"/>
              <a:gd name="connsiteY671" fmla="*/ 420120 h 2168128"/>
              <a:gd name="connsiteX672" fmla="*/ 1782076 w 2005967"/>
              <a:gd name="connsiteY672" fmla="*/ 436390 h 2168128"/>
              <a:gd name="connsiteX673" fmla="*/ 1792107 w 2005967"/>
              <a:gd name="connsiteY673" fmla="*/ 431323 h 2168128"/>
              <a:gd name="connsiteX674" fmla="*/ 1799518 w 2005967"/>
              <a:gd name="connsiteY674" fmla="*/ 425360 h 2168128"/>
              <a:gd name="connsiteX675" fmla="*/ 1801742 w 2005967"/>
              <a:gd name="connsiteY675" fmla="*/ 432379 h 2168128"/>
              <a:gd name="connsiteX676" fmla="*/ 1803609 w 2005967"/>
              <a:gd name="connsiteY676" fmla="*/ 442900 h 2168128"/>
              <a:gd name="connsiteX677" fmla="*/ 1801035 w 2005967"/>
              <a:gd name="connsiteY677" fmla="*/ 437562 h 2168128"/>
              <a:gd name="connsiteX678" fmla="*/ 1796864 w 2005967"/>
              <a:gd name="connsiteY678" fmla="*/ 441595 h 2168128"/>
              <a:gd name="connsiteX679" fmla="*/ 1792934 w 2005967"/>
              <a:gd name="connsiteY679" fmla="*/ 445732 h 2168128"/>
              <a:gd name="connsiteX680" fmla="*/ 1794761 w 2005967"/>
              <a:gd name="connsiteY680" fmla="*/ 461657 h 2168128"/>
              <a:gd name="connsiteX681" fmla="*/ 1800035 w 2005967"/>
              <a:gd name="connsiteY681" fmla="*/ 461864 h 2168128"/>
              <a:gd name="connsiteX682" fmla="*/ 1803930 w 2005967"/>
              <a:gd name="connsiteY682" fmla="*/ 444939 h 2168128"/>
              <a:gd name="connsiteX683" fmla="*/ 1803954 w 2005967"/>
              <a:gd name="connsiteY683" fmla="*/ 444840 h 2168128"/>
              <a:gd name="connsiteX684" fmla="*/ 1803965 w 2005967"/>
              <a:gd name="connsiteY684" fmla="*/ 444904 h 2168128"/>
              <a:gd name="connsiteX685" fmla="*/ 1803959 w 2005967"/>
              <a:gd name="connsiteY685" fmla="*/ 444818 h 2168128"/>
              <a:gd name="connsiteX686" fmla="*/ 1805482 w 2005967"/>
              <a:gd name="connsiteY686" fmla="*/ 438403 h 2168128"/>
              <a:gd name="connsiteX687" fmla="*/ 1806929 w 2005967"/>
              <a:gd name="connsiteY687" fmla="*/ 437631 h 2168128"/>
              <a:gd name="connsiteX688" fmla="*/ 1819408 w 2005967"/>
              <a:gd name="connsiteY688" fmla="*/ 443457 h 2168128"/>
              <a:gd name="connsiteX689" fmla="*/ 1820545 w 2005967"/>
              <a:gd name="connsiteY689" fmla="*/ 427117 h 2168128"/>
              <a:gd name="connsiteX690" fmla="*/ 1814444 w 2005967"/>
              <a:gd name="connsiteY690" fmla="*/ 420740 h 2168128"/>
              <a:gd name="connsiteX691" fmla="*/ 1813823 w 2005967"/>
              <a:gd name="connsiteY691" fmla="*/ 405884 h 2168128"/>
              <a:gd name="connsiteX692" fmla="*/ 1816124 w 2005967"/>
              <a:gd name="connsiteY692" fmla="*/ 394966 h 2168128"/>
              <a:gd name="connsiteX693" fmla="*/ 1816167 w 2005967"/>
              <a:gd name="connsiteY693" fmla="*/ 394957 h 2168128"/>
              <a:gd name="connsiteX694" fmla="*/ 1816135 w 2005967"/>
              <a:gd name="connsiteY694" fmla="*/ 394922 h 2168128"/>
              <a:gd name="connsiteX695" fmla="*/ 1837505 w 2005967"/>
              <a:gd name="connsiteY695" fmla="*/ 388442 h 2168128"/>
              <a:gd name="connsiteX696" fmla="*/ 1837057 w 2005967"/>
              <a:gd name="connsiteY696" fmla="*/ 382340 h 2168128"/>
              <a:gd name="connsiteX697" fmla="*/ 1836126 w 2005967"/>
              <a:gd name="connsiteY697" fmla="*/ 378238 h 2168128"/>
              <a:gd name="connsiteX698" fmla="*/ 1850259 w 2005967"/>
              <a:gd name="connsiteY698" fmla="*/ 383857 h 2168128"/>
              <a:gd name="connsiteX699" fmla="*/ 1850466 w 2005967"/>
              <a:gd name="connsiteY699" fmla="*/ 393509 h 2168128"/>
              <a:gd name="connsiteX700" fmla="*/ 1839401 w 2005967"/>
              <a:gd name="connsiteY700" fmla="*/ 403919 h 2168128"/>
              <a:gd name="connsiteX701" fmla="*/ 1839883 w 2005967"/>
              <a:gd name="connsiteY701" fmla="*/ 416880 h 2168128"/>
              <a:gd name="connsiteX702" fmla="*/ 1834919 w 2005967"/>
              <a:gd name="connsiteY702" fmla="*/ 419362 h 2168128"/>
              <a:gd name="connsiteX703" fmla="*/ 1834368 w 2005967"/>
              <a:gd name="connsiteY703" fmla="*/ 431013 h 2168128"/>
              <a:gd name="connsiteX704" fmla="*/ 1839470 w 2005967"/>
              <a:gd name="connsiteY704" fmla="*/ 440906 h 2168128"/>
              <a:gd name="connsiteX705" fmla="*/ 1828060 w 2005967"/>
              <a:gd name="connsiteY705" fmla="*/ 463346 h 2168128"/>
              <a:gd name="connsiteX706" fmla="*/ 1821169 w 2005967"/>
              <a:gd name="connsiteY706" fmla="*/ 466590 h 2168128"/>
              <a:gd name="connsiteX707" fmla="*/ 1814341 w 2005967"/>
              <a:gd name="connsiteY707" fmla="*/ 457107 h 2168128"/>
              <a:gd name="connsiteX708" fmla="*/ 1810342 w 2005967"/>
              <a:gd name="connsiteY708" fmla="*/ 461312 h 2168128"/>
              <a:gd name="connsiteX709" fmla="*/ 1818063 w 2005967"/>
              <a:gd name="connsiteY709" fmla="*/ 468034 h 2168128"/>
              <a:gd name="connsiteX710" fmla="*/ 1818073 w 2005967"/>
              <a:gd name="connsiteY710" fmla="*/ 468048 h 2168128"/>
              <a:gd name="connsiteX711" fmla="*/ 1818029 w 2005967"/>
              <a:gd name="connsiteY711" fmla="*/ 468069 h 2168128"/>
              <a:gd name="connsiteX712" fmla="*/ 1818089 w 2005967"/>
              <a:gd name="connsiteY712" fmla="*/ 468069 h 2168128"/>
              <a:gd name="connsiteX713" fmla="*/ 1828215 w 2005967"/>
              <a:gd name="connsiteY713" fmla="*/ 481465 h 2168128"/>
              <a:gd name="connsiteX714" fmla="*/ 1842917 w 2005967"/>
              <a:gd name="connsiteY714" fmla="*/ 486648 h 2168128"/>
              <a:gd name="connsiteX715" fmla="*/ 1846398 w 2005967"/>
              <a:gd name="connsiteY715" fmla="*/ 493405 h 2168128"/>
              <a:gd name="connsiteX716" fmla="*/ 1839297 w 2005967"/>
              <a:gd name="connsiteY716" fmla="*/ 494611 h 2168128"/>
              <a:gd name="connsiteX717" fmla="*/ 1828060 w 2005967"/>
              <a:gd name="connsiteY717" fmla="*/ 492543 h 2168128"/>
              <a:gd name="connsiteX718" fmla="*/ 1823165 w 2005967"/>
              <a:gd name="connsiteY718" fmla="*/ 494680 h 2168128"/>
              <a:gd name="connsiteX719" fmla="*/ 1830680 w 2005967"/>
              <a:gd name="connsiteY719" fmla="*/ 515018 h 2168128"/>
              <a:gd name="connsiteX720" fmla="*/ 1846639 w 2005967"/>
              <a:gd name="connsiteY720" fmla="*/ 510709 h 2168128"/>
              <a:gd name="connsiteX721" fmla="*/ 1848777 w 2005967"/>
              <a:gd name="connsiteY721" fmla="*/ 505504 h 2168128"/>
              <a:gd name="connsiteX722" fmla="*/ 1852534 w 2005967"/>
              <a:gd name="connsiteY722" fmla="*/ 508227 h 2168128"/>
              <a:gd name="connsiteX723" fmla="*/ 1852672 w 2005967"/>
              <a:gd name="connsiteY723" fmla="*/ 517328 h 2168128"/>
              <a:gd name="connsiteX724" fmla="*/ 1849776 w 2005967"/>
              <a:gd name="connsiteY724" fmla="*/ 534011 h 2168128"/>
              <a:gd name="connsiteX725" fmla="*/ 1835437 w 2005967"/>
              <a:gd name="connsiteY725" fmla="*/ 527152 h 2168128"/>
              <a:gd name="connsiteX726" fmla="*/ 1810583 w 2005967"/>
              <a:gd name="connsiteY726" fmla="*/ 513846 h 2168128"/>
              <a:gd name="connsiteX727" fmla="*/ 1800001 w 2005967"/>
              <a:gd name="connsiteY727" fmla="*/ 518431 h 2168128"/>
              <a:gd name="connsiteX728" fmla="*/ 1800414 w 2005967"/>
              <a:gd name="connsiteY728" fmla="*/ 528496 h 2168128"/>
              <a:gd name="connsiteX729" fmla="*/ 1812962 w 2005967"/>
              <a:gd name="connsiteY729" fmla="*/ 540354 h 2168128"/>
              <a:gd name="connsiteX730" fmla="*/ 1834747 w 2005967"/>
              <a:gd name="connsiteY730" fmla="*/ 546731 h 2168128"/>
              <a:gd name="connsiteX731" fmla="*/ 1885695 w 2005967"/>
              <a:gd name="connsiteY731" fmla="*/ 564449 h 2168128"/>
              <a:gd name="connsiteX732" fmla="*/ 1894037 w 2005967"/>
              <a:gd name="connsiteY732" fmla="*/ 561105 h 2168128"/>
              <a:gd name="connsiteX733" fmla="*/ 1892486 w 2005967"/>
              <a:gd name="connsiteY733" fmla="*/ 571515 h 2168128"/>
              <a:gd name="connsiteX734" fmla="*/ 1889969 w 2005967"/>
              <a:gd name="connsiteY734" fmla="*/ 591371 h 2168128"/>
              <a:gd name="connsiteX735" fmla="*/ 1902378 w 2005967"/>
              <a:gd name="connsiteY735" fmla="*/ 602091 h 2168128"/>
              <a:gd name="connsiteX736" fmla="*/ 1907067 w 2005967"/>
              <a:gd name="connsiteY736" fmla="*/ 604814 h 2168128"/>
              <a:gd name="connsiteX737" fmla="*/ 1920062 w 2005967"/>
              <a:gd name="connsiteY737" fmla="*/ 654590 h 2168128"/>
              <a:gd name="connsiteX738" fmla="*/ 1922406 w 2005967"/>
              <a:gd name="connsiteY738" fmla="*/ 668654 h 2168128"/>
              <a:gd name="connsiteX739" fmla="*/ 1925956 w 2005967"/>
              <a:gd name="connsiteY739" fmla="*/ 707847 h 2168128"/>
              <a:gd name="connsiteX740" fmla="*/ 1925681 w 2005967"/>
              <a:gd name="connsiteY740" fmla="*/ 726082 h 2168128"/>
              <a:gd name="connsiteX741" fmla="*/ 1938194 w 2005967"/>
              <a:gd name="connsiteY741" fmla="*/ 751383 h 2168128"/>
              <a:gd name="connsiteX742" fmla="*/ 1968528 w 2005967"/>
              <a:gd name="connsiteY742" fmla="*/ 802331 h 2168128"/>
              <a:gd name="connsiteX743" fmla="*/ 1968563 w 2005967"/>
              <a:gd name="connsiteY743" fmla="*/ 805365 h 2168128"/>
              <a:gd name="connsiteX744" fmla="*/ 1970148 w 2005967"/>
              <a:gd name="connsiteY744" fmla="*/ 884234 h 2168128"/>
              <a:gd name="connsiteX745" fmla="*/ 1971665 w 2005967"/>
              <a:gd name="connsiteY745" fmla="*/ 900572 h 2168128"/>
              <a:gd name="connsiteX746" fmla="*/ 1982523 w 2005967"/>
              <a:gd name="connsiteY746" fmla="*/ 923357 h 2168128"/>
              <a:gd name="connsiteX747" fmla="*/ 1983419 w 2005967"/>
              <a:gd name="connsiteY747" fmla="*/ 938628 h 2168128"/>
              <a:gd name="connsiteX748" fmla="*/ 1983419 w 2005967"/>
              <a:gd name="connsiteY748" fmla="*/ 960621 h 2168128"/>
              <a:gd name="connsiteX749" fmla="*/ 1973940 w 2005967"/>
              <a:gd name="connsiteY749" fmla="*/ 990196 h 2168128"/>
              <a:gd name="connsiteX750" fmla="*/ 1971665 w 2005967"/>
              <a:gd name="connsiteY750" fmla="*/ 1004743 h 2168128"/>
              <a:gd name="connsiteX751" fmla="*/ 1997345 w 2005967"/>
              <a:gd name="connsiteY751" fmla="*/ 1016842 h 2168128"/>
              <a:gd name="connsiteX752" fmla="*/ 2004895 w 2005967"/>
              <a:gd name="connsiteY752" fmla="*/ 1031802 h 2168128"/>
              <a:gd name="connsiteX753" fmla="*/ 1998483 w 2005967"/>
              <a:gd name="connsiteY753" fmla="*/ 1038249 h 2168128"/>
              <a:gd name="connsiteX754" fmla="*/ 1980593 w 2005967"/>
              <a:gd name="connsiteY754" fmla="*/ 1082716 h 2168128"/>
              <a:gd name="connsiteX755" fmla="*/ 1986142 w 2005967"/>
              <a:gd name="connsiteY755" fmla="*/ 1126183 h 2168128"/>
              <a:gd name="connsiteX756" fmla="*/ 1991416 w 2005967"/>
              <a:gd name="connsiteY756" fmla="*/ 1166514 h 2168128"/>
              <a:gd name="connsiteX757" fmla="*/ 1971837 w 2005967"/>
              <a:gd name="connsiteY757" fmla="*/ 1211981 h 2168128"/>
              <a:gd name="connsiteX758" fmla="*/ 1962185 w 2005967"/>
              <a:gd name="connsiteY758" fmla="*/ 1228975 h 2168128"/>
              <a:gd name="connsiteX759" fmla="*/ 1962702 w 2005967"/>
              <a:gd name="connsiteY759" fmla="*/ 1256310 h 2168128"/>
              <a:gd name="connsiteX760" fmla="*/ 1968528 w 2005967"/>
              <a:gd name="connsiteY760" fmla="*/ 1311704 h 2168128"/>
              <a:gd name="connsiteX761" fmla="*/ 1969872 w 2005967"/>
              <a:gd name="connsiteY761" fmla="*/ 1337385 h 2168128"/>
              <a:gd name="connsiteX762" fmla="*/ 1951396 w 2005967"/>
              <a:gd name="connsiteY762" fmla="*/ 1360136 h 2168128"/>
              <a:gd name="connsiteX763" fmla="*/ 1931989 w 2005967"/>
              <a:gd name="connsiteY763" fmla="*/ 1384851 h 2168128"/>
              <a:gd name="connsiteX764" fmla="*/ 1924957 w 2005967"/>
              <a:gd name="connsiteY764" fmla="*/ 1423458 h 2168128"/>
              <a:gd name="connsiteX765" fmla="*/ 1930851 w 2005967"/>
              <a:gd name="connsiteY765" fmla="*/ 1465650 h 2168128"/>
              <a:gd name="connsiteX766" fmla="*/ 1907618 w 2005967"/>
              <a:gd name="connsiteY766" fmla="*/ 1501535 h 2168128"/>
              <a:gd name="connsiteX767" fmla="*/ 1891072 w 2005967"/>
              <a:gd name="connsiteY767" fmla="*/ 1512220 h 2168128"/>
              <a:gd name="connsiteX768" fmla="*/ 1881800 w 2005967"/>
              <a:gd name="connsiteY768" fmla="*/ 1532523 h 2168128"/>
              <a:gd name="connsiteX769" fmla="*/ 1864047 w 2005967"/>
              <a:gd name="connsiteY769" fmla="*/ 1528146 h 2168128"/>
              <a:gd name="connsiteX770" fmla="*/ 1840883 w 2005967"/>
              <a:gd name="connsiteY770" fmla="*/ 1525733 h 2168128"/>
              <a:gd name="connsiteX771" fmla="*/ 1817891 w 2005967"/>
              <a:gd name="connsiteY771" fmla="*/ 1522769 h 2168128"/>
              <a:gd name="connsiteX772" fmla="*/ 1810549 w 2005967"/>
              <a:gd name="connsiteY772" fmla="*/ 1528560 h 2168128"/>
              <a:gd name="connsiteX773" fmla="*/ 1803792 w 2005967"/>
              <a:gd name="connsiteY773" fmla="*/ 1556584 h 2168128"/>
              <a:gd name="connsiteX774" fmla="*/ 1798656 w 2005967"/>
              <a:gd name="connsiteY774" fmla="*/ 1564685 h 2168128"/>
              <a:gd name="connsiteX775" fmla="*/ 1785661 w 2005967"/>
              <a:gd name="connsiteY775" fmla="*/ 1578438 h 2168128"/>
              <a:gd name="connsiteX776" fmla="*/ 1785868 w 2005967"/>
              <a:gd name="connsiteY776" fmla="*/ 1590572 h 2168128"/>
              <a:gd name="connsiteX777" fmla="*/ 1773562 w 2005967"/>
              <a:gd name="connsiteY777" fmla="*/ 1641416 h 2168128"/>
              <a:gd name="connsiteX778" fmla="*/ 1756120 w 2005967"/>
              <a:gd name="connsiteY778" fmla="*/ 1688917 h 2168128"/>
              <a:gd name="connsiteX779" fmla="*/ 1743296 w 2005967"/>
              <a:gd name="connsiteY779" fmla="*/ 1708014 h 2168128"/>
              <a:gd name="connsiteX780" fmla="*/ 1739057 w 2005967"/>
              <a:gd name="connsiteY780" fmla="*/ 1710358 h 2168128"/>
              <a:gd name="connsiteX781" fmla="*/ 1737092 w 2005967"/>
              <a:gd name="connsiteY781" fmla="*/ 1705084 h 2168128"/>
              <a:gd name="connsiteX782" fmla="*/ 1737092 w 2005967"/>
              <a:gd name="connsiteY782" fmla="*/ 1699017 h 2168128"/>
              <a:gd name="connsiteX783" fmla="*/ 1730335 w 2005967"/>
              <a:gd name="connsiteY783" fmla="*/ 1683712 h 2168128"/>
              <a:gd name="connsiteX784" fmla="*/ 1715547 w 2005967"/>
              <a:gd name="connsiteY784" fmla="*/ 1693605 h 2168128"/>
              <a:gd name="connsiteX785" fmla="*/ 1712755 w 2005967"/>
              <a:gd name="connsiteY785" fmla="*/ 1701395 h 2168128"/>
              <a:gd name="connsiteX786" fmla="*/ 1710825 w 2005967"/>
              <a:gd name="connsiteY786" fmla="*/ 1728110 h 2168128"/>
              <a:gd name="connsiteX787" fmla="*/ 1694245 w 2005967"/>
              <a:gd name="connsiteY787" fmla="*/ 1745001 h 2168128"/>
              <a:gd name="connsiteX788" fmla="*/ 1676182 w 2005967"/>
              <a:gd name="connsiteY788" fmla="*/ 1752722 h 2168128"/>
              <a:gd name="connsiteX789" fmla="*/ 1670115 w 2005967"/>
              <a:gd name="connsiteY789" fmla="*/ 1786745 h 2168128"/>
              <a:gd name="connsiteX790" fmla="*/ 1662945 w 2005967"/>
              <a:gd name="connsiteY790" fmla="*/ 1796604 h 2168128"/>
              <a:gd name="connsiteX791" fmla="*/ 1657878 w 2005967"/>
              <a:gd name="connsiteY791" fmla="*/ 1784815 h 2168128"/>
              <a:gd name="connsiteX792" fmla="*/ 1657533 w 2005967"/>
              <a:gd name="connsiteY792" fmla="*/ 1775749 h 2168128"/>
              <a:gd name="connsiteX793" fmla="*/ 1651777 w 2005967"/>
              <a:gd name="connsiteY793" fmla="*/ 1775680 h 2168128"/>
              <a:gd name="connsiteX794" fmla="*/ 1645606 w 2005967"/>
              <a:gd name="connsiteY794" fmla="*/ 1785194 h 2168128"/>
              <a:gd name="connsiteX795" fmla="*/ 1636540 w 2005967"/>
              <a:gd name="connsiteY795" fmla="*/ 1796672 h 2168128"/>
              <a:gd name="connsiteX796" fmla="*/ 1617892 w 2005967"/>
              <a:gd name="connsiteY796" fmla="*/ 1790261 h 2168128"/>
              <a:gd name="connsiteX797" fmla="*/ 1619305 w 2005967"/>
              <a:gd name="connsiteY797" fmla="*/ 1773405 h 2168128"/>
              <a:gd name="connsiteX798" fmla="*/ 1603173 w 2005967"/>
              <a:gd name="connsiteY798" fmla="*/ 1774508 h 2168128"/>
              <a:gd name="connsiteX799" fmla="*/ 1602725 w 2005967"/>
              <a:gd name="connsiteY799" fmla="*/ 1765649 h 2168128"/>
              <a:gd name="connsiteX800" fmla="*/ 1590798 w 2005967"/>
              <a:gd name="connsiteY800" fmla="*/ 1754032 h 2168128"/>
              <a:gd name="connsiteX801" fmla="*/ 1596624 w 2005967"/>
              <a:gd name="connsiteY801" fmla="*/ 1710841 h 2168128"/>
              <a:gd name="connsiteX802" fmla="*/ 1594417 w 2005967"/>
              <a:gd name="connsiteY802" fmla="*/ 1699776 h 2168128"/>
              <a:gd name="connsiteX803" fmla="*/ 1585007 w 2005967"/>
              <a:gd name="connsiteY803" fmla="*/ 1709910 h 2168128"/>
              <a:gd name="connsiteX804" fmla="*/ 1578492 w 2005967"/>
              <a:gd name="connsiteY804" fmla="*/ 1737659 h 2168128"/>
              <a:gd name="connsiteX805" fmla="*/ 1572460 w 2005967"/>
              <a:gd name="connsiteY805" fmla="*/ 1753377 h 2168128"/>
              <a:gd name="connsiteX806" fmla="*/ 1568668 w 2005967"/>
              <a:gd name="connsiteY806" fmla="*/ 1759272 h 2168128"/>
              <a:gd name="connsiteX807" fmla="*/ 1566289 w 2005967"/>
              <a:gd name="connsiteY807" fmla="*/ 1751137 h 2168128"/>
              <a:gd name="connsiteX808" fmla="*/ 1562360 w 2005967"/>
              <a:gd name="connsiteY808" fmla="*/ 1749206 h 2168128"/>
              <a:gd name="connsiteX809" fmla="*/ 1555741 w 2005967"/>
              <a:gd name="connsiteY809" fmla="*/ 1758548 h 2168128"/>
              <a:gd name="connsiteX810" fmla="*/ 1548020 w 2005967"/>
              <a:gd name="connsiteY810" fmla="*/ 1761478 h 2168128"/>
              <a:gd name="connsiteX811" fmla="*/ 1535610 w 2005967"/>
              <a:gd name="connsiteY811" fmla="*/ 1811254 h 2168128"/>
              <a:gd name="connsiteX812" fmla="*/ 1528785 w 2005967"/>
              <a:gd name="connsiteY812" fmla="*/ 1814597 h 2168128"/>
              <a:gd name="connsiteX813" fmla="*/ 1523925 w 2005967"/>
              <a:gd name="connsiteY813" fmla="*/ 1809013 h 2168128"/>
              <a:gd name="connsiteX814" fmla="*/ 1521718 w 2005967"/>
              <a:gd name="connsiteY814" fmla="*/ 1785538 h 2168128"/>
              <a:gd name="connsiteX815" fmla="*/ 1510895 w 2005967"/>
              <a:gd name="connsiteY815" fmla="*/ 1806359 h 2168128"/>
              <a:gd name="connsiteX816" fmla="*/ 1481043 w 2005967"/>
              <a:gd name="connsiteY816" fmla="*/ 1814976 h 2168128"/>
              <a:gd name="connsiteX817" fmla="*/ 1476183 w 2005967"/>
              <a:gd name="connsiteY817" fmla="*/ 1809151 h 2168128"/>
              <a:gd name="connsiteX818" fmla="*/ 1440988 w 2005967"/>
              <a:gd name="connsiteY818" fmla="*/ 1820733 h 2168128"/>
              <a:gd name="connsiteX819" fmla="*/ 1416342 w 2005967"/>
              <a:gd name="connsiteY819" fmla="*/ 1827214 h 2168128"/>
              <a:gd name="connsiteX820" fmla="*/ 1400244 w 2005967"/>
              <a:gd name="connsiteY820" fmla="*/ 1832247 h 2168128"/>
              <a:gd name="connsiteX821" fmla="*/ 1398348 w 2005967"/>
              <a:gd name="connsiteY821" fmla="*/ 1851619 h 2168128"/>
              <a:gd name="connsiteX822" fmla="*/ 1404829 w 2005967"/>
              <a:gd name="connsiteY822" fmla="*/ 1863925 h 2168128"/>
              <a:gd name="connsiteX823" fmla="*/ 1404174 w 2005967"/>
              <a:gd name="connsiteY823" fmla="*/ 1869819 h 2168128"/>
              <a:gd name="connsiteX824" fmla="*/ 1381078 w 2005967"/>
              <a:gd name="connsiteY824" fmla="*/ 1880091 h 2168128"/>
              <a:gd name="connsiteX825" fmla="*/ 1370496 w 2005967"/>
              <a:gd name="connsiteY825" fmla="*/ 1885779 h 2168128"/>
              <a:gd name="connsiteX826" fmla="*/ 1339713 w 2005967"/>
              <a:gd name="connsiteY826" fmla="*/ 1912184 h 2168128"/>
              <a:gd name="connsiteX827" fmla="*/ 1318169 w 2005967"/>
              <a:gd name="connsiteY827" fmla="*/ 1926386 h 2168128"/>
              <a:gd name="connsiteX828" fmla="*/ 1317273 w 2005967"/>
              <a:gd name="connsiteY828" fmla="*/ 1934314 h 2168128"/>
              <a:gd name="connsiteX829" fmla="*/ 1313274 w 2005967"/>
              <a:gd name="connsiteY829" fmla="*/ 1980194 h 2168128"/>
              <a:gd name="connsiteX830" fmla="*/ 1310551 w 2005967"/>
              <a:gd name="connsiteY830" fmla="*/ 1994051 h 2168128"/>
              <a:gd name="connsiteX831" fmla="*/ 1296659 w 2005967"/>
              <a:gd name="connsiteY831" fmla="*/ 2016251 h 2168128"/>
              <a:gd name="connsiteX832" fmla="*/ 1296384 w 2005967"/>
              <a:gd name="connsiteY832" fmla="*/ 2023697 h 2168128"/>
              <a:gd name="connsiteX833" fmla="*/ 1298210 w 2005967"/>
              <a:gd name="connsiteY833" fmla="*/ 2038174 h 2168128"/>
              <a:gd name="connsiteX834" fmla="*/ 1289593 w 2005967"/>
              <a:gd name="connsiteY834" fmla="*/ 2046378 h 2168128"/>
              <a:gd name="connsiteX835" fmla="*/ 1267670 w 2005967"/>
              <a:gd name="connsiteY835" fmla="*/ 2052652 h 2168128"/>
              <a:gd name="connsiteX836" fmla="*/ 1276253 w 2005967"/>
              <a:gd name="connsiteY836" fmla="*/ 2004565 h 2168128"/>
              <a:gd name="connsiteX837" fmla="*/ 1279665 w 2005967"/>
              <a:gd name="connsiteY837" fmla="*/ 1999981 h 2168128"/>
              <a:gd name="connsiteX838" fmla="*/ 1277149 w 2005967"/>
              <a:gd name="connsiteY838" fmla="*/ 1973749 h 2168128"/>
              <a:gd name="connsiteX839" fmla="*/ 1250434 w 2005967"/>
              <a:gd name="connsiteY839" fmla="*/ 1981918 h 2168128"/>
              <a:gd name="connsiteX840" fmla="*/ 1245160 w 2005967"/>
              <a:gd name="connsiteY840" fmla="*/ 2008322 h 2168128"/>
              <a:gd name="connsiteX841" fmla="*/ 1241265 w 2005967"/>
              <a:gd name="connsiteY841" fmla="*/ 2045861 h 2168128"/>
              <a:gd name="connsiteX842" fmla="*/ 1237335 w 2005967"/>
              <a:gd name="connsiteY842" fmla="*/ 2056237 h 2168128"/>
              <a:gd name="connsiteX843" fmla="*/ 1237128 w 2005967"/>
              <a:gd name="connsiteY843" fmla="*/ 2068371 h 2168128"/>
              <a:gd name="connsiteX844" fmla="*/ 1222272 w 2005967"/>
              <a:gd name="connsiteY844" fmla="*/ 2083124 h 2168128"/>
              <a:gd name="connsiteX845" fmla="*/ 1223271 w 2005967"/>
              <a:gd name="connsiteY845" fmla="*/ 2105737 h 2168128"/>
              <a:gd name="connsiteX846" fmla="*/ 1215067 w 2005967"/>
              <a:gd name="connsiteY846" fmla="*/ 2126557 h 2168128"/>
              <a:gd name="connsiteX847" fmla="*/ 1206277 w 2005967"/>
              <a:gd name="connsiteY847" fmla="*/ 2147205 h 2168128"/>
              <a:gd name="connsiteX848" fmla="*/ 1200831 w 2005967"/>
              <a:gd name="connsiteY848" fmla="*/ 2146343 h 2168128"/>
              <a:gd name="connsiteX849" fmla="*/ 1191868 w 2005967"/>
              <a:gd name="connsiteY849" fmla="*/ 2144206 h 2168128"/>
              <a:gd name="connsiteX850" fmla="*/ 1188284 w 2005967"/>
              <a:gd name="connsiteY850" fmla="*/ 2163992 h 2168128"/>
              <a:gd name="connsiteX851" fmla="*/ 1185078 w 2005967"/>
              <a:gd name="connsiteY851" fmla="*/ 2168128 h 2168128"/>
              <a:gd name="connsiteX852" fmla="*/ 1182458 w 2005967"/>
              <a:gd name="connsiteY852" fmla="*/ 2163199 h 2168128"/>
              <a:gd name="connsiteX853" fmla="*/ 1182734 w 2005967"/>
              <a:gd name="connsiteY853" fmla="*/ 2142138 h 2168128"/>
              <a:gd name="connsiteX854" fmla="*/ 1205140 w 2005967"/>
              <a:gd name="connsiteY854" fmla="*/ 2069370 h 2168128"/>
              <a:gd name="connsiteX855" fmla="*/ 1206588 w 2005967"/>
              <a:gd name="connsiteY855" fmla="*/ 2063958 h 2168128"/>
              <a:gd name="connsiteX856" fmla="*/ 1213034 w 2005967"/>
              <a:gd name="connsiteY856" fmla="*/ 1993535 h 2168128"/>
              <a:gd name="connsiteX857" fmla="*/ 1217205 w 2005967"/>
              <a:gd name="connsiteY857" fmla="*/ 1970784 h 2168128"/>
              <a:gd name="connsiteX858" fmla="*/ 1214895 w 2005967"/>
              <a:gd name="connsiteY858" fmla="*/ 1951273 h 2168128"/>
              <a:gd name="connsiteX859" fmla="*/ 1217890 w 2005967"/>
              <a:gd name="connsiteY859" fmla="*/ 1939131 h 2168128"/>
              <a:gd name="connsiteX860" fmla="*/ 1215722 w 2005967"/>
              <a:gd name="connsiteY860" fmla="*/ 1928609 h 2168128"/>
              <a:gd name="connsiteX861" fmla="*/ 1218618 w 2005967"/>
              <a:gd name="connsiteY861" fmla="*/ 1926454 h 2168128"/>
              <a:gd name="connsiteX862" fmla="*/ 1214653 w 2005967"/>
              <a:gd name="connsiteY862" fmla="*/ 1923421 h 2168128"/>
              <a:gd name="connsiteX863" fmla="*/ 1192489 w 2005967"/>
              <a:gd name="connsiteY863" fmla="*/ 1935314 h 2168128"/>
              <a:gd name="connsiteX864" fmla="*/ 1182389 w 2005967"/>
              <a:gd name="connsiteY864" fmla="*/ 1934245 h 2168128"/>
              <a:gd name="connsiteX865" fmla="*/ 1163706 w 2005967"/>
              <a:gd name="connsiteY865" fmla="*/ 1965579 h 2168128"/>
              <a:gd name="connsiteX866" fmla="*/ 1158018 w 2005967"/>
              <a:gd name="connsiteY866" fmla="*/ 1973369 h 2168128"/>
              <a:gd name="connsiteX867" fmla="*/ 1151986 w 2005967"/>
              <a:gd name="connsiteY867" fmla="*/ 1965510 h 2168128"/>
              <a:gd name="connsiteX868" fmla="*/ 1148504 w 2005967"/>
              <a:gd name="connsiteY868" fmla="*/ 1955410 h 2168128"/>
              <a:gd name="connsiteX869" fmla="*/ 1142093 w 2005967"/>
              <a:gd name="connsiteY869" fmla="*/ 1961891 h 2168128"/>
              <a:gd name="connsiteX870" fmla="*/ 1108725 w 2005967"/>
              <a:gd name="connsiteY870" fmla="*/ 1975954 h 2168128"/>
              <a:gd name="connsiteX871" fmla="*/ 1104416 w 2005967"/>
              <a:gd name="connsiteY871" fmla="*/ 1975093 h 2168128"/>
              <a:gd name="connsiteX872" fmla="*/ 1087457 w 2005967"/>
              <a:gd name="connsiteY872" fmla="*/ 1979471 h 2168128"/>
              <a:gd name="connsiteX873" fmla="*/ 1064258 w 2005967"/>
              <a:gd name="connsiteY873" fmla="*/ 1984779 h 2168128"/>
              <a:gd name="connsiteX874" fmla="*/ 1048815 w 2005967"/>
              <a:gd name="connsiteY874" fmla="*/ 1992087 h 2168128"/>
              <a:gd name="connsiteX875" fmla="*/ 1042473 w 2005967"/>
              <a:gd name="connsiteY875" fmla="*/ 1998809 h 2168128"/>
              <a:gd name="connsiteX876" fmla="*/ 1021963 w 2005967"/>
              <a:gd name="connsiteY876" fmla="*/ 2039243 h 2168128"/>
              <a:gd name="connsiteX877" fmla="*/ 1017792 w 2005967"/>
              <a:gd name="connsiteY877" fmla="*/ 2037243 h 2168128"/>
              <a:gd name="connsiteX878" fmla="*/ 1014448 w 2005967"/>
              <a:gd name="connsiteY878" fmla="*/ 2028729 h 2168128"/>
              <a:gd name="connsiteX879" fmla="*/ 1017585 w 2005967"/>
              <a:gd name="connsiteY879" fmla="*/ 2008840 h 2168128"/>
              <a:gd name="connsiteX880" fmla="*/ 1014827 w 2005967"/>
              <a:gd name="connsiteY880" fmla="*/ 2003979 h 2168128"/>
              <a:gd name="connsiteX881" fmla="*/ 1010587 w 2005967"/>
              <a:gd name="connsiteY881" fmla="*/ 2008081 h 2168128"/>
              <a:gd name="connsiteX882" fmla="*/ 1001797 w 2005967"/>
              <a:gd name="connsiteY882" fmla="*/ 2022628 h 2168128"/>
              <a:gd name="connsiteX883" fmla="*/ 981184 w 2005967"/>
              <a:gd name="connsiteY883" fmla="*/ 2025075 h 2168128"/>
              <a:gd name="connsiteX884" fmla="*/ 979115 w 2005967"/>
              <a:gd name="connsiteY884" fmla="*/ 2007909 h 2168128"/>
              <a:gd name="connsiteX885" fmla="*/ 993111 w 2005967"/>
              <a:gd name="connsiteY885" fmla="*/ 1968199 h 2168128"/>
              <a:gd name="connsiteX886" fmla="*/ 989526 w 2005967"/>
              <a:gd name="connsiteY886" fmla="*/ 1961477 h 2168128"/>
              <a:gd name="connsiteX887" fmla="*/ 988139 w 2005967"/>
              <a:gd name="connsiteY887" fmla="*/ 1950308 h 2168128"/>
              <a:gd name="connsiteX888" fmla="*/ 988358 w 2005967"/>
              <a:gd name="connsiteY888" fmla="*/ 1949369 h 2168128"/>
              <a:gd name="connsiteX889" fmla="*/ 996178 w 2005967"/>
              <a:gd name="connsiteY889" fmla="*/ 1954893 h 2168128"/>
              <a:gd name="connsiteX890" fmla="*/ 999108 w 2005967"/>
              <a:gd name="connsiteY890" fmla="*/ 1948240 h 2168128"/>
              <a:gd name="connsiteX891" fmla="*/ 989454 w 2005967"/>
              <a:gd name="connsiteY891" fmla="*/ 1944667 h 2168128"/>
              <a:gd name="connsiteX892" fmla="*/ 989457 w 2005967"/>
              <a:gd name="connsiteY892" fmla="*/ 1944655 h 2168128"/>
              <a:gd name="connsiteX893" fmla="*/ 989452 w 2005967"/>
              <a:gd name="connsiteY893" fmla="*/ 1944666 h 2168128"/>
              <a:gd name="connsiteX894" fmla="*/ 989422 w 2005967"/>
              <a:gd name="connsiteY894" fmla="*/ 1944655 h 2168128"/>
              <a:gd name="connsiteX895" fmla="*/ 975841 w 2005967"/>
              <a:gd name="connsiteY895" fmla="*/ 1945862 h 2168128"/>
              <a:gd name="connsiteX896" fmla="*/ 970808 w 2005967"/>
              <a:gd name="connsiteY896" fmla="*/ 1960201 h 2168128"/>
              <a:gd name="connsiteX897" fmla="*/ 974807 w 2005967"/>
              <a:gd name="connsiteY897" fmla="*/ 1970612 h 2168128"/>
              <a:gd name="connsiteX898" fmla="*/ 972669 w 2005967"/>
              <a:gd name="connsiteY898" fmla="*/ 1978747 h 2168128"/>
              <a:gd name="connsiteX899" fmla="*/ 966258 w 2005967"/>
              <a:gd name="connsiteY899" fmla="*/ 1973645 h 2168128"/>
              <a:gd name="connsiteX900" fmla="*/ 962914 w 2005967"/>
              <a:gd name="connsiteY900" fmla="*/ 1968957 h 2168128"/>
              <a:gd name="connsiteX901" fmla="*/ 956710 w 2005967"/>
              <a:gd name="connsiteY901" fmla="*/ 1955445 h 2168128"/>
              <a:gd name="connsiteX902" fmla="*/ 941370 w 2005967"/>
              <a:gd name="connsiteY902" fmla="*/ 1961891 h 2168128"/>
              <a:gd name="connsiteX903" fmla="*/ 938578 w 2005967"/>
              <a:gd name="connsiteY903" fmla="*/ 1972646 h 2168128"/>
              <a:gd name="connsiteX904" fmla="*/ 938130 w 2005967"/>
              <a:gd name="connsiteY904" fmla="*/ 2003083 h 2168128"/>
              <a:gd name="connsiteX905" fmla="*/ 931304 w 2005967"/>
              <a:gd name="connsiteY905" fmla="*/ 2009943 h 2168128"/>
              <a:gd name="connsiteX906" fmla="*/ 926513 w 2005967"/>
              <a:gd name="connsiteY906" fmla="*/ 2004083 h 2168128"/>
              <a:gd name="connsiteX907" fmla="*/ 915620 w 2005967"/>
              <a:gd name="connsiteY907" fmla="*/ 1991018 h 2168128"/>
              <a:gd name="connsiteX908" fmla="*/ 906520 w 2005967"/>
              <a:gd name="connsiteY908" fmla="*/ 1971473 h 2168128"/>
              <a:gd name="connsiteX909" fmla="*/ 904659 w 2005967"/>
              <a:gd name="connsiteY909" fmla="*/ 1961546 h 2168128"/>
              <a:gd name="connsiteX910" fmla="*/ 886665 w 2005967"/>
              <a:gd name="connsiteY910" fmla="*/ 1956203 h 2168128"/>
              <a:gd name="connsiteX911" fmla="*/ 876806 w 2005967"/>
              <a:gd name="connsiteY911" fmla="*/ 1952411 h 2168128"/>
              <a:gd name="connsiteX912" fmla="*/ 859640 w 2005967"/>
              <a:gd name="connsiteY912" fmla="*/ 1924593 h 2168128"/>
              <a:gd name="connsiteX913" fmla="*/ 831305 w 2005967"/>
              <a:gd name="connsiteY913" fmla="*/ 1944000 h 2168128"/>
              <a:gd name="connsiteX914" fmla="*/ 832718 w 2005967"/>
              <a:gd name="connsiteY914" fmla="*/ 1962511 h 2168128"/>
              <a:gd name="connsiteX915" fmla="*/ 826652 w 2005967"/>
              <a:gd name="connsiteY915" fmla="*/ 1973645 h 2168128"/>
              <a:gd name="connsiteX916" fmla="*/ 793146 w 2005967"/>
              <a:gd name="connsiteY916" fmla="*/ 1958340 h 2168128"/>
              <a:gd name="connsiteX917" fmla="*/ 772085 w 2005967"/>
              <a:gd name="connsiteY917" fmla="*/ 1943000 h 2168128"/>
              <a:gd name="connsiteX918" fmla="*/ 767775 w 2005967"/>
              <a:gd name="connsiteY918" fmla="*/ 1924145 h 2168128"/>
              <a:gd name="connsiteX919" fmla="*/ 764501 w 2005967"/>
              <a:gd name="connsiteY919" fmla="*/ 1912597 h 2168128"/>
              <a:gd name="connsiteX920" fmla="*/ 774842 w 2005967"/>
              <a:gd name="connsiteY920" fmla="*/ 1916527 h 2168128"/>
              <a:gd name="connsiteX921" fmla="*/ 785459 w 2005967"/>
              <a:gd name="connsiteY921" fmla="*/ 1913493 h 2168128"/>
              <a:gd name="connsiteX922" fmla="*/ 788320 w 2005967"/>
              <a:gd name="connsiteY922" fmla="*/ 1899257 h 2168128"/>
              <a:gd name="connsiteX923" fmla="*/ 779599 w 2005967"/>
              <a:gd name="connsiteY923" fmla="*/ 1890778 h 2168128"/>
              <a:gd name="connsiteX924" fmla="*/ 773911 w 2005967"/>
              <a:gd name="connsiteY924" fmla="*/ 1895086 h 2168128"/>
              <a:gd name="connsiteX925" fmla="*/ 766948 w 2005967"/>
              <a:gd name="connsiteY925" fmla="*/ 1895983 h 2168128"/>
              <a:gd name="connsiteX926" fmla="*/ 761468 w 2005967"/>
              <a:gd name="connsiteY926" fmla="*/ 1880023 h 2168128"/>
              <a:gd name="connsiteX927" fmla="*/ 751678 w 2005967"/>
              <a:gd name="connsiteY927" fmla="*/ 1870612 h 2168128"/>
              <a:gd name="connsiteX928" fmla="*/ 749472 w 2005967"/>
              <a:gd name="connsiteY928" fmla="*/ 1881884 h 2168128"/>
              <a:gd name="connsiteX929" fmla="*/ 747369 w 2005967"/>
              <a:gd name="connsiteY929" fmla="*/ 1887089 h 2168128"/>
              <a:gd name="connsiteX930" fmla="*/ 743094 w 2005967"/>
              <a:gd name="connsiteY930" fmla="*/ 1884538 h 2168128"/>
              <a:gd name="connsiteX931" fmla="*/ 742060 w 2005967"/>
              <a:gd name="connsiteY931" fmla="*/ 1861339 h 2168128"/>
              <a:gd name="connsiteX932" fmla="*/ 740096 w 2005967"/>
              <a:gd name="connsiteY932" fmla="*/ 1851412 h 2168128"/>
              <a:gd name="connsiteX933" fmla="*/ 714518 w 2005967"/>
              <a:gd name="connsiteY933" fmla="*/ 1839727 h 2168128"/>
              <a:gd name="connsiteX934" fmla="*/ 689803 w 2005967"/>
              <a:gd name="connsiteY934" fmla="*/ 1833108 h 2168128"/>
              <a:gd name="connsiteX935" fmla="*/ 682702 w 2005967"/>
              <a:gd name="connsiteY935" fmla="*/ 1839864 h 2168128"/>
              <a:gd name="connsiteX936" fmla="*/ 681874 w 2005967"/>
              <a:gd name="connsiteY936" fmla="*/ 1848482 h 2168128"/>
              <a:gd name="connsiteX937" fmla="*/ 665328 w 2005967"/>
              <a:gd name="connsiteY937" fmla="*/ 1861615 h 2168128"/>
              <a:gd name="connsiteX938" fmla="*/ 681978 w 2005967"/>
              <a:gd name="connsiteY938" fmla="*/ 1872646 h 2168128"/>
              <a:gd name="connsiteX939" fmla="*/ 680496 w 2005967"/>
              <a:gd name="connsiteY939" fmla="*/ 1880333 h 2168128"/>
              <a:gd name="connsiteX940" fmla="*/ 666466 w 2005967"/>
              <a:gd name="connsiteY940" fmla="*/ 1886124 h 2168128"/>
              <a:gd name="connsiteX941" fmla="*/ 653023 w 2005967"/>
              <a:gd name="connsiteY941" fmla="*/ 1889881 h 2168128"/>
              <a:gd name="connsiteX942" fmla="*/ 636442 w 2005967"/>
              <a:gd name="connsiteY942" fmla="*/ 1893914 h 2168128"/>
              <a:gd name="connsiteX943" fmla="*/ 605005 w 2005967"/>
              <a:gd name="connsiteY943" fmla="*/ 1899326 h 2168128"/>
              <a:gd name="connsiteX944" fmla="*/ 578497 w 2005967"/>
              <a:gd name="connsiteY944" fmla="*/ 1891191 h 2168128"/>
              <a:gd name="connsiteX945" fmla="*/ 557711 w 2005967"/>
              <a:gd name="connsiteY945" fmla="*/ 1868785 h 2168128"/>
              <a:gd name="connsiteX946" fmla="*/ 554746 w 2005967"/>
              <a:gd name="connsiteY946" fmla="*/ 1849723 h 2168128"/>
              <a:gd name="connsiteX947" fmla="*/ 544992 w 2005967"/>
              <a:gd name="connsiteY947" fmla="*/ 1838933 h 2168128"/>
              <a:gd name="connsiteX948" fmla="*/ 529617 w 2005967"/>
              <a:gd name="connsiteY948" fmla="*/ 1824525 h 2168128"/>
              <a:gd name="connsiteX949" fmla="*/ 510142 w 2005967"/>
              <a:gd name="connsiteY949" fmla="*/ 1815252 h 2168128"/>
              <a:gd name="connsiteX950" fmla="*/ 490562 w 2005967"/>
              <a:gd name="connsiteY950" fmla="*/ 1814873 h 2168128"/>
              <a:gd name="connsiteX951" fmla="*/ 468432 w 2005967"/>
              <a:gd name="connsiteY951" fmla="*/ 1814391 h 2168128"/>
              <a:gd name="connsiteX952" fmla="*/ 451197 w 2005967"/>
              <a:gd name="connsiteY952" fmla="*/ 1798603 h 2168128"/>
              <a:gd name="connsiteX953" fmla="*/ 451369 w 2005967"/>
              <a:gd name="connsiteY953" fmla="*/ 1786883 h 2168128"/>
              <a:gd name="connsiteX954" fmla="*/ 459918 w 2005967"/>
              <a:gd name="connsiteY954" fmla="*/ 1790123 h 2168128"/>
              <a:gd name="connsiteX955" fmla="*/ 497215 w 2005967"/>
              <a:gd name="connsiteY955" fmla="*/ 1777369 h 2168128"/>
              <a:gd name="connsiteX956" fmla="*/ 499525 w 2005967"/>
              <a:gd name="connsiteY956" fmla="*/ 1772405 h 2168128"/>
              <a:gd name="connsiteX957" fmla="*/ 499973 w 2005967"/>
              <a:gd name="connsiteY957" fmla="*/ 1756032 h 2168128"/>
              <a:gd name="connsiteX958" fmla="*/ 507742 w 2005967"/>
              <a:gd name="connsiteY958" fmla="*/ 1750728 h 2168128"/>
              <a:gd name="connsiteX959" fmla="*/ 514327 w 2005967"/>
              <a:gd name="connsiteY959" fmla="*/ 1750858 h 2168128"/>
              <a:gd name="connsiteX960" fmla="*/ 514597 w 2005967"/>
              <a:gd name="connsiteY960" fmla="*/ 1751744 h 2168128"/>
              <a:gd name="connsiteX961" fmla="*/ 520552 w 2005967"/>
              <a:gd name="connsiteY961" fmla="*/ 1758893 h 2168128"/>
              <a:gd name="connsiteX962" fmla="*/ 523137 w 2005967"/>
              <a:gd name="connsiteY962" fmla="*/ 1751068 h 2168128"/>
              <a:gd name="connsiteX963" fmla="*/ 523116 w 2005967"/>
              <a:gd name="connsiteY963" fmla="*/ 1751033 h 2168128"/>
              <a:gd name="connsiteX964" fmla="*/ 523137 w 2005967"/>
              <a:gd name="connsiteY964" fmla="*/ 1751033 h 2168128"/>
              <a:gd name="connsiteX965" fmla="*/ 541751 w 2005967"/>
              <a:gd name="connsiteY965" fmla="*/ 1753653 h 2168128"/>
              <a:gd name="connsiteX966" fmla="*/ 529342 w 2005967"/>
              <a:gd name="connsiteY966" fmla="*/ 1745380 h 2168128"/>
              <a:gd name="connsiteX967" fmla="*/ 525240 w 2005967"/>
              <a:gd name="connsiteY967" fmla="*/ 1745691 h 2168128"/>
              <a:gd name="connsiteX968" fmla="*/ 518337 w 2005967"/>
              <a:gd name="connsiteY968" fmla="*/ 1741071 h 2168128"/>
              <a:gd name="connsiteX969" fmla="*/ 517524 w 2005967"/>
              <a:gd name="connsiteY969" fmla="*/ 1741611 h 2168128"/>
              <a:gd name="connsiteX970" fmla="*/ 512916 w 2005967"/>
              <a:gd name="connsiteY970" fmla="*/ 1733846 h 2168128"/>
              <a:gd name="connsiteX971" fmla="*/ 504144 w 2005967"/>
              <a:gd name="connsiteY971" fmla="*/ 1730041 h 2168128"/>
              <a:gd name="connsiteX972" fmla="*/ 485150 w 2005967"/>
              <a:gd name="connsiteY972" fmla="*/ 1735763 h 2168128"/>
              <a:gd name="connsiteX973" fmla="*/ 482082 w 2005967"/>
              <a:gd name="connsiteY973" fmla="*/ 1739348 h 2168128"/>
              <a:gd name="connsiteX974" fmla="*/ 487219 w 2005967"/>
              <a:gd name="connsiteY974" fmla="*/ 1741588 h 2168128"/>
              <a:gd name="connsiteX975" fmla="*/ 492217 w 2005967"/>
              <a:gd name="connsiteY975" fmla="*/ 1751688 h 2168128"/>
              <a:gd name="connsiteX976" fmla="*/ 477877 w 2005967"/>
              <a:gd name="connsiteY976" fmla="*/ 1759272 h 2168128"/>
              <a:gd name="connsiteX977" fmla="*/ 461193 w 2005967"/>
              <a:gd name="connsiteY977" fmla="*/ 1748413 h 2168128"/>
              <a:gd name="connsiteX978" fmla="*/ 442545 w 2005967"/>
              <a:gd name="connsiteY978" fmla="*/ 1741692 h 2168128"/>
              <a:gd name="connsiteX979" fmla="*/ 416898 w 2005967"/>
              <a:gd name="connsiteY979" fmla="*/ 1723319 h 2168128"/>
              <a:gd name="connsiteX980" fmla="*/ 421207 w 2005967"/>
              <a:gd name="connsiteY980" fmla="*/ 1717390 h 2168128"/>
              <a:gd name="connsiteX981" fmla="*/ 438724 w 2005967"/>
              <a:gd name="connsiteY981" fmla="*/ 1705104 h 2168128"/>
              <a:gd name="connsiteX982" fmla="*/ 438753 w 2005967"/>
              <a:gd name="connsiteY982" fmla="*/ 1705118 h 2168128"/>
              <a:gd name="connsiteX983" fmla="*/ 438775 w 2005967"/>
              <a:gd name="connsiteY983" fmla="*/ 1705083 h 2168128"/>
              <a:gd name="connsiteX984" fmla="*/ 452278 w 2005967"/>
              <a:gd name="connsiteY984" fmla="*/ 1704429 h 2168128"/>
              <a:gd name="connsiteX985" fmla="*/ 460297 w 2005967"/>
              <a:gd name="connsiteY985" fmla="*/ 1693122 h 2168128"/>
              <a:gd name="connsiteX986" fmla="*/ 465696 w 2005967"/>
              <a:gd name="connsiteY986" fmla="*/ 1691416 h 2168128"/>
              <a:gd name="connsiteX987" fmla="*/ 469359 w 2005967"/>
              <a:gd name="connsiteY987" fmla="*/ 1693082 h 2168128"/>
              <a:gd name="connsiteX988" fmla="*/ 469328 w 2005967"/>
              <a:gd name="connsiteY988" fmla="*/ 1695639 h 2168128"/>
              <a:gd name="connsiteX989" fmla="*/ 496353 w 2005967"/>
              <a:gd name="connsiteY989" fmla="*/ 1716735 h 2168128"/>
              <a:gd name="connsiteX990" fmla="*/ 484426 w 2005967"/>
              <a:gd name="connsiteY990" fmla="*/ 1699982 h 2168128"/>
              <a:gd name="connsiteX991" fmla="*/ 484376 w 2005967"/>
              <a:gd name="connsiteY991" fmla="*/ 1699909 h 2168128"/>
              <a:gd name="connsiteX992" fmla="*/ 484461 w 2005967"/>
              <a:gd name="connsiteY992" fmla="*/ 1699948 h 2168128"/>
              <a:gd name="connsiteX993" fmla="*/ 490424 w 2005967"/>
              <a:gd name="connsiteY993" fmla="*/ 1693295 h 2168128"/>
              <a:gd name="connsiteX994" fmla="*/ 475607 w 2005967"/>
              <a:gd name="connsiteY994" fmla="*/ 1687127 h 2168128"/>
              <a:gd name="connsiteX995" fmla="*/ 470979 w 2005967"/>
              <a:gd name="connsiteY995" fmla="*/ 1680381 h 2168128"/>
              <a:gd name="connsiteX996" fmla="*/ 461848 w 2005967"/>
              <a:gd name="connsiteY996" fmla="*/ 1674508 h 2168128"/>
              <a:gd name="connsiteX997" fmla="*/ 450576 w 2005967"/>
              <a:gd name="connsiteY997" fmla="*/ 1686366 h 2168128"/>
              <a:gd name="connsiteX998" fmla="*/ 438775 w 2005967"/>
              <a:gd name="connsiteY998" fmla="*/ 1705083 h 2168128"/>
              <a:gd name="connsiteX999" fmla="*/ 438753 w 2005967"/>
              <a:gd name="connsiteY999" fmla="*/ 1705084 h 2168128"/>
              <a:gd name="connsiteX1000" fmla="*/ 438724 w 2005967"/>
              <a:gd name="connsiteY1000" fmla="*/ 1705104 h 2168128"/>
              <a:gd name="connsiteX1001" fmla="*/ 419897 w 2005967"/>
              <a:gd name="connsiteY1001" fmla="*/ 1695764 h 2168128"/>
              <a:gd name="connsiteX1002" fmla="*/ 402179 w 2005967"/>
              <a:gd name="connsiteY1002" fmla="*/ 1680747 h 2168128"/>
              <a:gd name="connsiteX1003" fmla="*/ 411314 w 2005967"/>
              <a:gd name="connsiteY1003" fmla="*/ 1680817 h 2168128"/>
              <a:gd name="connsiteX1004" fmla="*/ 426309 w 2005967"/>
              <a:gd name="connsiteY1004" fmla="*/ 1669372 h 2168128"/>
              <a:gd name="connsiteX1005" fmla="*/ 419449 w 2005967"/>
              <a:gd name="connsiteY1005" fmla="*/ 1662754 h 2168128"/>
              <a:gd name="connsiteX1006" fmla="*/ 387219 w 2005967"/>
              <a:gd name="connsiteY1006" fmla="*/ 1644588 h 2168128"/>
              <a:gd name="connsiteX1007" fmla="*/ 377740 w 2005967"/>
              <a:gd name="connsiteY1007" fmla="*/ 1638176 h 2168128"/>
              <a:gd name="connsiteX1008" fmla="*/ 343545 w 2005967"/>
              <a:gd name="connsiteY1008" fmla="*/ 1638831 h 2168128"/>
              <a:gd name="connsiteX1009" fmla="*/ 318760 w 2005967"/>
              <a:gd name="connsiteY1009" fmla="*/ 1652103 h 2168128"/>
              <a:gd name="connsiteX1010" fmla="*/ 299147 w 2005967"/>
              <a:gd name="connsiteY1010" fmla="*/ 1655860 h 2168128"/>
              <a:gd name="connsiteX1011" fmla="*/ 290942 w 2005967"/>
              <a:gd name="connsiteY1011" fmla="*/ 1641003 h 2168128"/>
              <a:gd name="connsiteX1012" fmla="*/ 310867 w 2005967"/>
              <a:gd name="connsiteY1012" fmla="*/ 1610083 h 2168128"/>
              <a:gd name="connsiteX1013" fmla="*/ 312176 w 2005967"/>
              <a:gd name="connsiteY1013" fmla="*/ 1593330 h 2168128"/>
              <a:gd name="connsiteX1014" fmla="*/ 301318 w 2005967"/>
              <a:gd name="connsiteY1014" fmla="*/ 1576646 h 2168128"/>
              <a:gd name="connsiteX1015" fmla="*/ 311901 w 2005967"/>
              <a:gd name="connsiteY1015" fmla="*/ 1558790 h 2168128"/>
              <a:gd name="connsiteX1016" fmla="*/ 322862 w 2005967"/>
              <a:gd name="connsiteY1016" fmla="*/ 1555929 h 2168128"/>
              <a:gd name="connsiteX1017" fmla="*/ 316416 w 2005967"/>
              <a:gd name="connsiteY1017" fmla="*/ 1543554 h 2168128"/>
              <a:gd name="connsiteX1018" fmla="*/ 298285 w 2005967"/>
              <a:gd name="connsiteY1018" fmla="*/ 1528732 h 2168128"/>
              <a:gd name="connsiteX1019" fmla="*/ 266330 w 2005967"/>
              <a:gd name="connsiteY1019" fmla="*/ 1517770 h 2168128"/>
              <a:gd name="connsiteX1020" fmla="*/ 256024 w 2005967"/>
              <a:gd name="connsiteY1020" fmla="*/ 1519287 h 2168128"/>
              <a:gd name="connsiteX1021" fmla="*/ 253852 w 2005967"/>
              <a:gd name="connsiteY1021" fmla="*/ 1521355 h 2168128"/>
              <a:gd name="connsiteX1022" fmla="*/ 197837 w 2005967"/>
              <a:gd name="connsiteY1022" fmla="*/ 1541003 h 2168128"/>
              <a:gd name="connsiteX1023" fmla="*/ 174845 w 2005967"/>
              <a:gd name="connsiteY1023" fmla="*/ 1544381 h 2168128"/>
              <a:gd name="connsiteX1024" fmla="*/ 158989 w 2005967"/>
              <a:gd name="connsiteY1024" fmla="*/ 1537177 h 2168128"/>
              <a:gd name="connsiteX1025" fmla="*/ 160953 w 2005967"/>
              <a:gd name="connsiteY1025" fmla="*/ 1523527 h 2168128"/>
              <a:gd name="connsiteX1026" fmla="*/ 171501 w 2005967"/>
              <a:gd name="connsiteY1026" fmla="*/ 1519804 h 2168128"/>
              <a:gd name="connsiteX1027" fmla="*/ 186083 w 2005967"/>
              <a:gd name="connsiteY1027" fmla="*/ 1528525 h 2168128"/>
              <a:gd name="connsiteX1028" fmla="*/ 198595 w 2005967"/>
              <a:gd name="connsiteY1028" fmla="*/ 1534040 h 2168128"/>
              <a:gd name="connsiteX1029" fmla="*/ 200801 w 2005967"/>
              <a:gd name="connsiteY1029" fmla="*/ 1513772 h 2168128"/>
              <a:gd name="connsiteX1030" fmla="*/ 193804 w 2005967"/>
              <a:gd name="connsiteY1030" fmla="*/ 1510290 h 2168128"/>
              <a:gd name="connsiteX1031" fmla="*/ 167882 w 2005967"/>
              <a:gd name="connsiteY1031" fmla="*/ 1499053 h 2168128"/>
              <a:gd name="connsiteX1032" fmla="*/ 153060 w 2005967"/>
              <a:gd name="connsiteY1032" fmla="*/ 1501603 h 2168128"/>
              <a:gd name="connsiteX1033" fmla="*/ 133997 w 2005967"/>
              <a:gd name="connsiteY1033" fmla="*/ 1521114 h 2168128"/>
              <a:gd name="connsiteX1034" fmla="*/ 111660 w 2005967"/>
              <a:gd name="connsiteY1034" fmla="*/ 1502638 h 2168128"/>
              <a:gd name="connsiteX1035" fmla="*/ 110247 w 2005967"/>
              <a:gd name="connsiteY1035" fmla="*/ 1494813 h 2168128"/>
              <a:gd name="connsiteX1036" fmla="*/ 115625 w 2005967"/>
              <a:gd name="connsiteY1036" fmla="*/ 1463444 h 2168128"/>
              <a:gd name="connsiteX1037" fmla="*/ 130723 w 2005967"/>
              <a:gd name="connsiteY1037" fmla="*/ 1443141 h 2168128"/>
              <a:gd name="connsiteX1038" fmla="*/ 144735 w 2005967"/>
              <a:gd name="connsiteY1038" fmla="*/ 1428060 h 2168128"/>
              <a:gd name="connsiteX1039" fmla="*/ 158414 w 2005967"/>
              <a:gd name="connsiteY1039" fmla="*/ 1412695 h 2168128"/>
              <a:gd name="connsiteX1040" fmla="*/ 158437 w 2005967"/>
              <a:gd name="connsiteY1040" fmla="*/ 1412703 h 2168128"/>
              <a:gd name="connsiteX1041" fmla="*/ 158449 w 2005967"/>
              <a:gd name="connsiteY1041" fmla="*/ 1412671 h 2168128"/>
              <a:gd name="connsiteX1042" fmla="*/ 175586 w 2005967"/>
              <a:gd name="connsiteY1042" fmla="*/ 1415440 h 2168128"/>
              <a:gd name="connsiteX1043" fmla="*/ 176707 w 2005967"/>
              <a:gd name="connsiteY1043" fmla="*/ 1429456 h 2168128"/>
              <a:gd name="connsiteX1044" fmla="*/ 175569 w 2005967"/>
              <a:gd name="connsiteY1044" fmla="*/ 1434972 h 2168128"/>
              <a:gd name="connsiteX1045" fmla="*/ 180395 w 2005967"/>
              <a:gd name="connsiteY1045" fmla="*/ 1443279 h 2168128"/>
              <a:gd name="connsiteX1046" fmla="*/ 205627 w 2005967"/>
              <a:gd name="connsiteY1046" fmla="*/ 1431800 h 2168128"/>
              <a:gd name="connsiteX1047" fmla="*/ 219364 w 2005967"/>
              <a:gd name="connsiteY1047" fmla="*/ 1425626 h 2168128"/>
              <a:gd name="connsiteX1048" fmla="*/ 221979 w 2005967"/>
              <a:gd name="connsiteY1048" fmla="*/ 1412311 h 2168128"/>
              <a:gd name="connsiteX1049" fmla="*/ 222208 w 2005967"/>
              <a:gd name="connsiteY1049" fmla="*/ 1412531 h 2168128"/>
              <a:gd name="connsiteX1050" fmla="*/ 231067 w 2005967"/>
              <a:gd name="connsiteY1050" fmla="*/ 1409118 h 2168128"/>
              <a:gd name="connsiteX1051" fmla="*/ 222546 w 2005967"/>
              <a:gd name="connsiteY1051" fmla="*/ 1409428 h 2168128"/>
              <a:gd name="connsiteX1052" fmla="*/ 222552 w 2005967"/>
              <a:gd name="connsiteY1052" fmla="*/ 1409394 h 2168128"/>
              <a:gd name="connsiteX1053" fmla="*/ 219416 w 2005967"/>
              <a:gd name="connsiteY1053" fmla="*/ 1409843 h 2168128"/>
              <a:gd name="connsiteX1054" fmla="*/ 219764 w 2005967"/>
              <a:gd name="connsiteY1054" fmla="*/ 1410178 h 2168128"/>
              <a:gd name="connsiteX1055" fmla="*/ 210729 w 2005967"/>
              <a:gd name="connsiteY1055" fmla="*/ 1412635 h 2168128"/>
              <a:gd name="connsiteX1056" fmla="*/ 185945 w 2005967"/>
              <a:gd name="connsiteY1056" fmla="*/ 1401087 h 2168128"/>
              <a:gd name="connsiteX1057" fmla="*/ 176569 w 2005967"/>
              <a:gd name="connsiteY1057" fmla="*/ 1398398 h 2168128"/>
              <a:gd name="connsiteX1058" fmla="*/ 173225 w 2005967"/>
              <a:gd name="connsiteY1058" fmla="*/ 1382679 h 2168128"/>
              <a:gd name="connsiteX1059" fmla="*/ 164332 w 2005967"/>
              <a:gd name="connsiteY1059" fmla="*/ 1396950 h 2168128"/>
              <a:gd name="connsiteX1060" fmla="*/ 158449 w 2005967"/>
              <a:gd name="connsiteY1060" fmla="*/ 1412671 h 2168128"/>
              <a:gd name="connsiteX1061" fmla="*/ 158437 w 2005967"/>
              <a:gd name="connsiteY1061" fmla="*/ 1412669 h 2168128"/>
              <a:gd name="connsiteX1062" fmla="*/ 158414 w 2005967"/>
              <a:gd name="connsiteY1062" fmla="*/ 1412695 h 2168128"/>
              <a:gd name="connsiteX1063" fmla="*/ 142753 w 2005967"/>
              <a:gd name="connsiteY1063" fmla="*/ 1406774 h 2168128"/>
              <a:gd name="connsiteX1064" fmla="*/ 93288 w 2005967"/>
              <a:gd name="connsiteY1064" fmla="*/ 1388022 h 2168128"/>
              <a:gd name="connsiteX1065" fmla="*/ 77431 w 2005967"/>
              <a:gd name="connsiteY1065" fmla="*/ 1383196 h 2168128"/>
              <a:gd name="connsiteX1066" fmla="*/ 62367 w 2005967"/>
              <a:gd name="connsiteY1066" fmla="*/ 1372511 h 2168128"/>
              <a:gd name="connsiteX1067" fmla="*/ 49613 w 2005967"/>
              <a:gd name="connsiteY1067" fmla="*/ 1384369 h 2168128"/>
              <a:gd name="connsiteX1068" fmla="*/ 45373 w 2005967"/>
              <a:gd name="connsiteY1068" fmla="*/ 1388057 h 2168128"/>
              <a:gd name="connsiteX1069" fmla="*/ 42719 w 2005967"/>
              <a:gd name="connsiteY1069" fmla="*/ 1380163 h 2168128"/>
              <a:gd name="connsiteX1070" fmla="*/ 42409 w 2005967"/>
              <a:gd name="connsiteY1070" fmla="*/ 1371270 h 2168128"/>
              <a:gd name="connsiteX1071" fmla="*/ 32791 w 2005967"/>
              <a:gd name="connsiteY1071" fmla="*/ 1358585 h 2168128"/>
              <a:gd name="connsiteX1072" fmla="*/ 24518 w 2005967"/>
              <a:gd name="connsiteY1072" fmla="*/ 1370235 h 2168128"/>
              <a:gd name="connsiteX1073" fmla="*/ 24381 w 2005967"/>
              <a:gd name="connsiteY1073" fmla="*/ 1376164 h 2168128"/>
              <a:gd name="connsiteX1074" fmla="*/ 17211 w 2005967"/>
              <a:gd name="connsiteY1074" fmla="*/ 1372028 h 2168128"/>
              <a:gd name="connsiteX1075" fmla="*/ 15349 w 2005967"/>
              <a:gd name="connsiteY1075" fmla="*/ 1363652 h 2168128"/>
              <a:gd name="connsiteX1076" fmla="*/ 12178 w 2005967"/>
              <a:gd name="connsiteY1076" fmla="*/ 1339591 h 2168128"/>
              <a:gd name="connsiteX1077" fmla="*/ 14281 w 2005967"/>
              <a:gd name="connsiteY1077" fmla="*/ 1334455 h 2168128"/>
              <a:gd name="connsiteX1078" fmla="*/ 20554 w 2005967"/>
              <a:gd name="connsiteY1078" fmla="*/ 1322046 h 2168128"/>
              <a:gd name="connsiteX1079" fmla="*/ 24277 w 2005967"/>
              <a:gd name="connsiteY1079" fmla="*/ 1334007 h 2168128"/>
              <a:gd name="connsiteX1080" fmla="*/ 24484 w 2005967"/>
              <a:gd name="connsiteY1080" fmla="*/ 1339901 h 2168128"/>
              <a:gd name="connsiteX1081" fmla="*/ 33102 w 2005967"/>
              <a:gd name="connsiteY1081" fmla="*/ 1351380 h 2168128"/>
              <a:gd name="connsiteX1082" fmla="*/ 42409 w 2005967"/>
              <a:gd name="connsiteY1082" fmla="*/ 1340970 h 2168128"/>
              <a:gd name="connsiteX1083" fmla="*/ 42680 w 2005967"/>
              <a:gd name="connsiteY1083" fmla="*/ 1333856 h 2168128"/>
              <a:gd name="connsiteX1084" fmla="*/ 48652 w 2005967"/>
              <a:gd name="connsiteY1084" fmla="*/ 1334721 h 2168128"/>
              <a:gd name="connsiteX1085" fmla="*/ 48605 w 2005967"/>
              <a:gd name="connsiteY1085" fmla="*/ 1335261 h 2168128"/>
              <a:gd name="connsiteX1086" fmla="*/ 48715 w 2005967"/>
              <a:gd name="connsiteY1086" fmla="*/ 1334862 h 2168128"/>
              <a:gd name="connsiteX1087" fmla="*/ 48588 w 2005967"/>
              <a:gd name="connsiteY1087" fmla="*/ 1344137 h 2168128"/>
              <a:gd name="connsiteX1088" fmla="*/ 48820 w 2005967"/>
              <a:gd name="connsiteY1088" fmla="*/ 1347933 h 2168128"/>
              <a:gd name="connsiteX1089" fmla="*/ 52198 w 2005967"/>
              <a:gd name="connsiteY1089" fmla="*/ 1357447 h 2168128"/>
              <a:gd name="connsiteX1090" fmla="*/ 60127 w 2005967"/>
              <a:gd name="connsiteY1090" fmla="*/ 1349071 h 2168128"/>
              <a:gd name="connsiteX1091" fmla="*/ 59506 w 2005967"/>
              <a:gd name="connsiteY1091" fmla="*/ 1329250 h 2168128"/>
              <a:gd name="connsiteX1092" fmla="*/ 54646 w 2005967"/>
              <a:gd name="connsiteY1092" fmla="*/ 1327561 h 2168128"/>
              <a:gd name="connsiteX1093" fmla="*/ 50037 w 2005967"/>
              <a:gd name="connsiteY1093" fmla="*/ 1329879 h 2168128"/>
              <a:gd name="connsiteX1094" fmla="*/ 51759 w 2005967"/>
              <a:gd name="connsiteY1094" fmla="*/ 1323381 h 2168128"/>
              <a:gd name="connsiteX1095" fmla="*/ 55232 w 2005967"/>
              <a:gd name="connsiteY1095" fmla="*/ 1318081 h 2168128"/>
              <a:gd name="connsiteX1096" fmla="*/ 67055 w 2005967"/>
              <a:gd name="connsiteY1096" fmla="*/ 1322046 h 2168128"/>
              <a:gd name="connsiteX1097" fmla="*/ 73295 w 2005967"/>
              <a:gd name="connsiteY1097" fmla="*/ 1358826 h 2168128"/>
              <a:gd name="connsiteX1098" fmla="*/ 75880 w 2005967"/>
              <a:gd name="connsiteY1098" fmla="*/ 1363686 h 2168128"/>
              <a:gd name="connsiteX1099" fmla="*/ 79120 w 2005967"/>
              <a:gd name="connsiteY1099" fmla="*/ 1356551 h 2168128"/>
              <a:gd name="connsiteX1100" fmla="*/ 85187 w 2005967"/>
              <a:gd name="connsiteY1100" fmla="*/ 1345589 h 2168128"/>
              <a:gd name="connsiteX1101" fmla="*/ 96941 w 2005967"/>
              <a:gd name="connsiteY1101" fmla="*/ 1341142 h 2168128"/>
              <a:gd name="connsiteX1102" fmla="*/ 91392 w 2005967"/>
              <a:gd name="connsiteY1102" fmla="*/ 1315220 h 2168128"/>
              <a:gd name="connsiteX1103" fmla="*/ 110075 w 2005967"/>
              <a:gd name="connsiteY1103" fmla="*/ 1312359 h 2168128"/>
              <a:gd name="connsiteX1104" fmla="*/ 115659 w 2005967"/>
              <a:gd name="connsiteY1104" fmla="*/ 1308188 h 2168128"/>
              <a:gd name="connsiteX1105" fmla="*/ 109937 w 2005967"/>
              <a:gd name="connsiteY1105" fmla="*/ 1295434 h 2168128"/>
              <a:gd name="connsiteX1106" fmla="*/ 115900 w 2005967"/>
              <a:gd name="connsiteY1106" fmla="*/ 1284679 h 2168128"/>
              <a:gd name="connsiteX1107" fmla="*/ 118210 w 2005967"/>
              <a:gd name="connsiteY1107" fmla="*/ 1278578 h 2168128"/>
              <a:gd name="connsiteX1108" fmla="*/ 117141 w 2005967"/>
              <a:gd name="connsiteY1108" fmla="*/ 1260826 h 2168128"/>
              <a:gd name="connsiteX1109" fmla="*/ 121588 w 2005967"/>
              <a:gd name="connsiteY1109" fmla="*/ 1248347 h 2168128"/>
              <a:gd name="connsiteX1110" fmla="*/ 117693 w 2005967"/>
              <a:gd name="connsiteY1110" fmla="*/ 1243487 h 2168128"/>
              <a:gd name="connsiteX1111" fmla="*/ 105111 w 2005967"/>
              <a:gd name="connsiteY1111" fmla="*/ 1246693 h 2168128"/>
              <a:gd name="connsiteX1112" fmla="*/ 100595 w 2005967"/>
              <a:gd name="connsiteY1112" fmla="*/ 1217737 h 2168128"/>
              <a:gd name="connsiteX1113" fmla="*/ 103560 w 2005967"/>
              <a:gd name="connsiteY1113" fmla="*/ 1217668 h 2168128"/>
              <a:gd name="connsiteX1114" fmla="*/ 107972 w 2005967"/>
              <a:gd name="connsiteY1114" fmla="*/ 1224907 h 2168128"/>
              <a:gd name="connsiteX1115" fmla="*/ 115107 w 2005967"/>
              <a:gd name="connsiteY1115" fmla="*/ 1225803 h 2168128"/>
              <a:gd name="connsiteX1116" fmla="*/ 133687 w 2005967"/>
              <a:gd name="connsiteY1116" fmla="*/ 1196641 h 2168128"/>
              <a:gd name="connsiteX1117" fmla="*/ 142374 w 2005967"/>
              <a:gd name="connsiteY1117" fmla="*/ 1198330 h 2168128"/>
              <a:gd name="connsiteX1118" fmla="*/ 152336 w 2005967"/>
              <a:gd name="connsiteY1118" fmla="*/ 1192712 h 2168128"/>
              <a:gd name="connsiteX1119" fmla="*/ 152267 w 2005967"/>
              <a:gd name="connsiteY1119" fmla="*/ 1177510 h 2168128"/>
              <a:gd name="connsiteX1120" fmla="*/ 160609 w 2005967"/>
              <a:gd name="connsiteY1120" fmla="*/ 1168444 h 2168128"/>
              <a:gd name="connsiteX1121" fmla="*/ 179602 w 2005967"/>
              <a:gd name="connsiteY1121" fmla="*/ 1155345 h 2168128"/>
              <a:gd name="connsiteX1122" fmla="*/ 194424 w 2005967"/>
              <a:gd name="connsiteY1122" fmla="*/ 1141350 h 2168128"/>
              <a:gd name="connsiteX1123" fmla="*/ 200871 w 2005967"/>
              <a:gd name="connsiteY1123" fmla="*/ 1129216 h 2168128"/>
              <a:gd name="connsiteX1124" fmla="*/ 201284 w 2005967"/>
              <a:gd name="connsiteY1124" fmla="*/ 1117186 h 2168128"/>
              <a:gd name="connsiteX1125" fmla="*/ 194218 w 2005967"/>
              <a:gd name="connsiteY1125" fmla="*/ 1084680 h 2168128"/>
              <a:gd name="connsiteX1126" fmla="*/ 169916 w 2005967"/>
              <a:gd name="connsiteY1126" fmla="*/ 1061895 h 2168128"/>
              <a:gd name="connsiteX1127" fmla="*/ 162229 w 2005967"/>
              <a:gd name="connsiteY1127" fmla="*/ 1059207 h 2168128"/>
              <a:gd name="connsiteX1128" fmla="*/ 152715 w 2005967"/>
              <a:gd name="connsiteY1128" fmla="*/ 1060551 h 2168128"/>
              <a:gd name="connsiteX1129" fmla="*/ 158782 w 2005967"/>
              <a:gd name="connsiteY1129" fmla="*/ 1053278 h 2168128"/>
              <a:gd name="connsiteX1130" fmla="*/ 164538 w 2005967"/>
              <a:gd name="connsiteY1130" fmla="*/ 1025666 h 2168128"/>
              <a:gd name="connsiteX1131" fmla="*/ 153680 w 2005967"/>
              <a:gd name="connsiteY1131" fmla="*/ 1002020 h 2168128"/>
              <a:gd name="connsiteX1132" fmla="*/ 141098 w 2005967"/>
              <a:gd name="connsiteY1132" fmla="*/ 1007190 h 2168128"/>
              <a:gd name="connsiteX1133" fmla="*/ 139961 w 2005967"/>
              <a:gd name="connsiteY1133" fmla="*/ 1031251 h 2168128"/>
              <a:gd name="connsiteX1134" fmla="*/ 135721 w 2005967"/>
              <a:gd name="connsiteY1134" fmla="*/ 1040489 h 2168128"/>
              <a:gd name="connsiteX1135" fmla="*/ 127448 w 2005967"/>
              <a:gd name="connsiteY1135" fmla="*/ 1032250 h 2168128"/>
              <a:gd name="connsiteX1136" fmla="*/ 115935 w 2005967"/>
              <a:gd name="connsiteY1136" fmla="*/ 997090 h 2168128"/>
              <a:gd name="connsiteX1137" fmla="*/ 118623 w 2005967"/>
              <a:gd name="connsiteY1137" fmla="*/ 992368 h 2168128"/>
              <a:gd name="connsiteX1138" fmla="*/ 125104 w 2005967"/>
              <a:gd name="connsiteY1138" fmla="*/ 998435 h 2168128"/>
              <a:gd name="connsiteX1139" fmla="*/ 131550 w 2005967"/>
              <a:gd name="connsiteY1139" fmla="*/ 1003847 h 2168128"/>
              <a:gd name="connsiteX1140" fmla="*/ 133859 w 2005967"/>
              <a:gd name="connsiteY1140" fmla="*/ 986611 h 2168128"/>
              <a:gd name="connsiteX1141" fmla="*/ 130137 w 2005967"/>
              <a:gd name="connsiteY1141" fmla="*/ 980889 h 2168128"/>
              <a:gd name="connsiteX1142" fmla="*/ 123070 w 2005967"/>
              <a:gd name="connsiteY1142" fmla="*/ 985922 h 2168128"/>
              <a:gd name="connsiteX1143" fmla="*/ 117658 w 2005967"/>
              <a:gd name="connsiteY1143" fmla="*/ 984681 h 2168128"/>
              <a:gd name="connsiteX1144" fmla="*/ 118347 w 2005967"/>
              <a:gd name="connsiteY1144" fmla="*/ 980648 h 2168128"/>
              <a:gd name="connsiteX1145" fmla="*/ 128827 w 2005967"/>
              <a:gd name="connsiteY1145" fmla="*/ 969686 h 2168128"/>
              <a:gd name="connsiteX1146" fmla="*/ 133549 w 2005967"/>
              <a:gd name="connsiteY1146" fmla="*/ 957001 h 2168128"/>
              <a:gd name="connsiteX1147" fmla="*/ 131847 w 2005967"/>
              <a:gd name="connsiteY1147" fmla="*/ 942928 h 2168128"/>
              <a:gd name="connsiteX1148" fmla="*/ 134359 w 2005967"/>
              <a:gd name="connsiteY1148" fmla="*/ 931043 h 2168128"/>
              <a:gd name="connsiteX1149" fmla="*/ 139823 w 2005967"/>
              <a:gd name="connsiteY1149" fmla="*/ 926977 h 2168128"/>
              <a:gd name="connsiteX1150" fmla="*/ 135859 w 2005967"/>
              <a:gd name="connsiteY1150" fmla="*/ 923944 h 2168128"/>
              <a:gd name="connsiteX1151" fmla="*/ 122105 w 2005967"/>
              <a:gd name="connsiteY1151" fmla="*/ 926426 h 2168128"/>
              <a:gd name="connsiteX1152" fmla="*/ 127379 w 2005967"/>
              <a:gd name="connsiteY1152" fmla="*/ 904330 h 2168128"/>
              <a:gd name="connsiteX1153" fmla="*/ 145993 w 2005967"/>
              <a:gd name="connsiteY1153" fmla="*/ 891438 h 2168128"/>
              <a:gd name="connsiteX1154" fmla="*/ 140271 w 2005967"/>
              <a:gd name="connsiteY1154" fmla="*/ 869514 h 2168128"/>
              <a:gd name="connsiteX1155" fmla="*/ 142822 w 2005967"/>
              <a:gd name="connsiteY1155" fmla="*/ 840180 h 2168128"/>
              <a:gd name="connsiteX1156" fmla="*/ 157368 w 2005967"/>
              <a:gd name="connsiteY1156" fmla="*/ 818946 h 2168128"/>
              <a:gd name="connsiteX1157" fmla="*/ 164159 w 2005967"/>
              <a:gd name="connsiteY1157" fmla="*/ 806984 h 2168128"/>
              <a:gd name="connsiteX1158" fmla="*/ 155955 w 2005967"/>
              <a:gd name="connsiteY1158" fmla="*/ 800711 h 2168128"/>
              <a:gd name="connsiteX1159" fmla="*/ 141477 w 2005967"/>
              <a:gd name="connsiteY1159" fmla="*/ 769067 h 2168128"/>
              <a:gd name="connsiteX1160" fmla="*/ 156059 w 2005967"/>
              <a:gd name="connsiteY1160" fmla="*/ 760828 h 2168128"/>
              <a:gd name="connsiteX1161" fmla="*/ 169502 w 2005967"/>
              <a:gd name="connsiteY1161" fmla="*/ 758002 h 2168128"/>
              <a:gd name="connsiteX1162" fmla="*/ 168537 w 2005967"/>
              <a:gd name="connsiteY1162" fmla="*/ 731563 h 2168128"/>
              <a:gd name="connsiteX1163" fmla="*/ 160781 w 2005967"/>
              <a:gd name="connsiteY1163" fmla="*/ 731218 h 2168128"/>
              <a:gd name="connsiteX1164" fmla="*/ 146889 w 2005967"/>
              <a:gd name="connsiteY1164" fmla="*/ 742042 h 2168128"/>
              <a:gd name="connsiteX1165" fmla="*/ 135686 w 2005967"/>
              <a:gd name="connsiteY1165" fmla="*/ 740491 h 2168128"/>
              <a:gd name="connsiteX1166" fmla="*/ 134928 w 2005967"/>
              <a:gd name="connsiteY1166" fmla="*/ 732838 h 2168128"/>
              <a:gd name="connsiteX1167" fmla="*/ 145269 w 2005967"/>
              <a:gd name="connsiteY1167" fmla="*/ 726806 h 2168128"/>
              <a:gd name="connsiteX1168" fmla="*/ 158196 w 2005967"/>
              <a:gd name="connsiteY1168" fmla="*/ 717981 h 2168128"/>
              <a:gd name="connsiteX1169" fmla="*/ 162505 w 2005967"/>
              <a:gd name="connsiteY1169" fmla="*/ 698298 h 2168128"/>
              <a:gd name="connsiteX1170" fmla="*/ 159333 w 2005967"/>
              <a:gd name="connsiteY1170" fmla="*/ 693817 h 2168128"/>
              <a:gd name="connsiteX1171" fmla="*/ 134652 w 2005967"/>
              <a:gd name="connsiteY1171" fmla="*/ 710949 h 2168128"/>
              <a:gd name="connsiteX1172" fmla="*/ 117969 w 2005967"/>
              <a:gd name="connsiteY1172" fmla="*/ 731563 h 2168128"/>
              <a:gd name="connsiteX1173" fmla="*/ 115728 w 2005967"/>
              <a:gd name="connsiteY1173" fmla="*/ 742387 h 2168128"/>
              <a:gd name="connsiteX1174" fmla="*/ 103525 w 2005967"/>
              <a:gd name="connsiteY1174" fmla="*/ 754589 h 2168128"/>
              <a:gd name="connsiteX1175" fmla="*/ 94735 w 2005967"/>
              <a:gd name="connsiteY1175" fmla="*/ 754762 h 2168128"/>
              <a:gd name="connsiteX1176" fmla="*/ 88013 w 2005967"/>
              <a:gd name="connsiteY1176" fmla="*/ 773238 h 2168128"/>
              <a:gd name="connsiteX1177" fmla="*/ 83187 w 2005967"/>
              <a:gd name="connsiteY1177" fmla="*/ 786233 h 2168128"/>
              <a:gd name="connsiteX1178" fmla="*/ 82808 w 2005967"/>
              <a:gd name="connsiteY1178" fmla="*/ 790370 h 2168128"/>
              <a:gd name="connsiteX1179" fmla="*/ 52509 w 2005967"/>
              <a:gd name="connsiteY1179" fmla="*/ 832769 h 2168128"/>
              <a:gd name="connsiteX1180" fmla="*/ 47097 w 2005967"/>
              <a:gd name="connsiteY1180" fmla="*/ 833906 h 2168128"/>
              <a:gd name="connsiteX1181" fmla="*/ 42788 w 2005967"/>
              <a:gd name="connsiteY1181" fmla="*/ 837112 h 2168128"/>
              <a:gd name="connsiteX1182" fmla="*/ 47751 w 2005967"/>
              <a:gd name="connsiteY1182" fmla="*/ 839801 h 2168128"/>
              <a:gd name="connsiteX1183" fmla="*/ 53784 w 2005967"/>
              <a:gd name="connsiteY1183" fmla="*/ 840008 h 2168128"/>
              <a:gd name="connsiteX1184" fmla="*/ 71433 w 2005967"/>
              <a:gd name="connsiteY1184" fmla="*/ 835940 h 2168128"/>
              <a:gd name="connsiteX1185" fmla="*/ 61023 w 2005967"/>
              <a:gd name="connsiteY1185" fmla="*/ 854106 h 2168128"/>
              <a:gd name="connsiteX1186" fmla="*/ 51543 w 2005967"/>
              <a:gd name="connsiteY1186" fmla="*/ 893437 h 2168128"/>
              <a:gd name="connsiteX1187" fmla="*/ 53543 w 2005967"/>
              <a:gd name="connsiteY1187" fmla="*/ 922013 h 2168128"/>
              <a:gd name="connsiteX1188" fmla="*/ 52922 w 2005967"/>
              <a:gd name="connsiteY1188" fmla="*/ 945832 h 2168128"/>
              <a:gd name="connsiteX1189" fmla="*/ 49234 w 2005967"/>
              <a:gd name="connsiteY1189" fmla="*/ 963240 h 2168128"/>
              <a:gd name="connsiteX1190" fmla="*/ 54577 w 2005967"/>
              <a:gd name="connsiteY1190" fmla="*/ 997711 h 2168128"/>
              <a:gd name="connsiteX1191" fmla="*/ 48855 w 2005967"/>
              <a:gd name="connsiteY1191" fmla="*/ 1028873 h 2168128"/>
              <a:gd name="connsiteX1192" fmla="*/ 46580 w 2005967"/>
              <a:gd name="connsiteY1192" fmla="*/ 1040041 h 2168128"/>
              <a:gd name="connsiteX1193" fmla="*/ 40134 w 2005967"/>
              <a:gd name="connsiteY1193" fmla="*/ 1029458 h 2168128"/>
              <a:gd name="connsiteX1194" fmla="*/ 21588 w 2005967"/>
              <a:gd name="connsiteY1194" fmla="*/ 1022564 h 2168128"/>
              <a:gd name="connsiteX1195" fmla="*/ 113 w 2005967"/>
              <a:gd name="connsiteY1195" fmla="*/ 999503 h 2168128"/>
              <a:gd name="connsiteX1196" fmla="*/ 7317 w 2005967"/>
              <a:gd name="connsiteY1196" fmla="*/ 914051 h 2168128"/>
              <a:gd name="connsiteX1197" fmla="*/ 27000 w 2005967"/>
              <a:gd name="connsiteY1197" fmla="*/ 858415 h 2168128"/>
              <a:gd name="connsiteX1198" fmla="*/ 24311 w 2005967"/>
              <a:gd name="connsiteY1198" fmla="*/ 834906 h 2168128"/>
              <a:gd name="connsiteX1199" fmla="*/ 30068 w 2005967"/>
              <a:gd name="connsiteY1199" fmla="*/ 811879 h 2168128"/>
              <a:gd name="connsiteX1200" fmla="*/ 43512 w 2005967"/>
              <a:gd name="connsiteY1200" fmla="*/ 790473 h 2168128"/>
              <a:gd name="connsiteX1201" fmla="*/ 64711 w 2005967"/>
              <a:gd name="connsiteY1201" fmla="*/ 753727 h 2168128"/>
              <a:gd name="connsiteX1202" fmla="*/ 73501 w 2005967"/>
              <a:gd name="connsiteY1202" fmla="*/ 739181 h 2168128"/>
              <a:gd name="connsiteX1203" fmla="*/ 74122 w 2005967"/>
              <a:gd name="connsiteY1203" fmla="*/ 728185 h 2168128"/>
              <a:gd name="connsiteX1204" fmla="*/ 74053 w 2005967"/>
              <a:gd name="connsiteY1204" fmla="*/ 726185 h 2168128"/>
              <a:gd name="connsiteX1205" fmla="*/ 85152 w 2005967"/>
              <a:gd name="connsiteY1205" fmla="*/ 693645 h 2168128"/>
              <a:gd name="connsiteX1206" fmla="*/ 98251 w 2005967"/>
              <a:gd name="connsiteY1206" fmla="*/ 691508 h 2168128"/>
              <a:gd name="connsiteX1207" fmla="*/ 117624 w 2005967"/>
              <a:gd name="connsiteY1207" fmla="*/ 675376 h 2168128"/>
              <a:gd name="connsiteX1208" fmla="*/ 141133 w 2005967"/>
              <a:gd name="connsiteY1208" fmla="*/ 670825 h 2168128"/>
              <a:gd name="connsiteX1209" fmla="*/ 157955 w 2005967"/>
              <a:gd name="connsiteY1209" fmla="*/ 660208 h 2168128"/>
              <a:gd name="connsiteX1210" fmla="*/ 187392 w 2005967"/>
              <a:gd name="connsiteY1210" fmla="*/ 642284 h 2168128"/>
              <a:gd name="connsiteX1211" fmla="*/ 203042 w 2005967"/>
              <a:gd name="connsiteY1211" fmla="*/ 628461 h 2168128"/>
              <a:gd name="connsiteX1212" fmla="*/ 220726 w 2005967"/>
              <a:gd name="connsiteY1212" fmla="*/ 621843 h 2168128"/>
              <a:gd name="connsiteX1213" fmla="*/ 221725 w 2005967"/>
              <a:gd name="connsiteY1213" fmla="*/ 613087 h 2168128"/>
              <a:gd name="connsiteX1214" fmla="*/ 219726 w 2005967"/>
              <a:gd name="connsiteY1214" fmla="*/ 596265 h 2168128"/>
              <a:gd name="connsiteX1215" fmla="*/ 216417 w 2005967"/>
              <a:gd name="connsiteY1215" fmla="*/ 571619 h 2168128"/>
              <a:gd name="connsiteX1216" fmla="*/ 215072 w 2005967"/>
              <a:gd name="connsiteY1216" fmla="*/ 554245 h 2168128"/>
              <a:gd name="connsiteX1217" fmla="*/ 199147 w 2005967"/>
              <a:gd name="connsiteY1217" fmla="*/ 564070 h 2168128"/>
              <a:gd name="connsiteX1218" fmla="*/ 168950 w 2005967"/>
              <a:gd name="connsiteY1218" fmla="*/ 549523 h 2168128"/>
              <a:gd name="connsiteX1219" fmla="*/ 168123 w 2005967"/>
              <a:gd name="connsiteY1219" fmla="*/ 528530 h 2168128"/>
              <a:gd name="connsiteX1220" fmla="*/ 175845 w 2005967"/>
              <a:gd name="connsiteY1220" fmla="*/ 500850 h 2168128"/>
              <a:gd name="connsiteX1221" fmla="*/ 195597 w 2005967"/>
              <a:gd name="connsiteY1221" fmla="*/ 482581 h 2168128"/>
              <a:gd name="connsiteX1222" fmla="*/ 232308 w 2005967"/>
              <a:gd name="connsiteY1222" fmla="*/ 468379 h 2168128"/>
              <a:gd name="connsiteX1223" fmla="*/ 233549 w 2005967"/>
              <a:gd name="connsiteY1223" fmla="*/ 461106 h 2168128"/>
              <a:gd name="connsiteX1224" fmla="*/ 231377 w 2005967"/>
              <a:gd name="connsiteY1224" fmla="*/ 458968 h 2168128"/>
              <a:gd name="connsiteX1225" fmla="*/ 213935 w 2005967"/>
              <a:gd name="connsiteY1225" fmla="*/ 445353 h 2168128"/>
              <a:gd name="connsiteX1226" fmla="*/ 219071 w 2005967"/>
              <a:gd name="connsiteY1226" fmla="*/ 426945 h 2168128"/>
              <a:gd name="connsiteX1227" fmla="*/ 219450 w 2005967"/>
              <a:gd name="connsiteY1227" fmla="*/ 414846 h 2168128"/>
              <a:gd name="connsiteX1228" fmla="*/ 224690 w 2005967"/>
              <a:gd name="connsiteY1228" fmla="*/ 405263 h 2168128"/>
              <a:gd name="connsiteX1229" fmla="*/ 273638 w 2005967"/>
              <a:gd name="connsiteY1229" fmla="*/ 376273 h 2168128"/>
              <a:gd name="connsiteX1230" fmla="*/ 321001 w 2005967"/>
              <a:gd name="connsiteY1230" fmla="*/ 358417 h 2168128"/>
              <a:gd name="connsiteX1231" fmla="*/ 373672 w 2005967"/>
              <a:gd name="connsiteY1231" fmla="*/ 363519 h 2168128"/>
              <a:gd name="connsiteX1232" fmla="*/ 413830 w 2005967"/>
              <a:gd name="connsiteY1232" fmla="*/ 364519 h 2168128"/>
              <a:gd name="connsiteX1233" fmla="*/ 454403 w 2005967"/>
              <a:gd name="connsiteY1233" fmla="*/ 376721 h 2168128"/>
              <a:gd name="connsiteX1234" fmla="*/ 483082 w 2005967"/>
              <a:gd name="connsiteY1234" fmla="*/ 365312 h 2168128"/>
              <a:gd name="connsiteX1235" fmla="*/ 493630 w 2005967"/>
              <a:gd name="connsiteY1235" fmla="*/ 342423 h 2168128"/>
              <a:gd name="connsiteX1236" fmla="*/ 505764 w 2005967"/>
              <a:gd name="connsiteY1236" fmla="*/ 286718 h 2168128"/>
              <a:gd name="connsiteX1237" fmla="*/ 524102 w 2005967"/>
              <a:gd name="connsiteY1237" fmla="*/ 260900 h 2168128"/>
              <a:gd name="connsiteX1238" fmla="*/ 568156 w 2005967"/>
              <a:gd name="connsiteY1238" fmla="*/ 211434 h 2168128"/>
              <a:gd name="connsiteX1239" fmla="*/ 590424 w 2005967"/>
              <a:gd name="connsiteY1239" fmla="*/ 185375 h 2168128"/>
              <a:gd name="connsiteX1240" fmla="*/ 608383 w 2005967"/>
              <a:gd name="connsiteY1240" fmla="*/ 181410 h 2168128"/>
              <a:gd name="connsiteX1241" fmla="*/ 615139 w 2005967"/>
              <a:gd name="connsiteY1241" fmla="*/ 177860 h 2168128"/>
              <a:gd name="connsiteX1242" fmla="*/ 642647 w 2005967"/>
              <a:gd name="connsiteY1242" fmla="*/ 163417 h 2168128"/>
              <a:gd name="connsiteX1243" fmla="*/ 661709 w 2005967"/>
              <a:gd name="connsiteY1243" fmla="*/ 158281 h 2168128"/>
              <a:gd name="connsiteX1244" fmla="*/ 670224 w 2005967"/>
              <a:gd name="connsiteY1244" fmla="*/ 146009 h 2168128"/>
              <a:gd name="connsiteX1245" fmla="*/ 679668 w 2005967"/>
              <a:gd name="connsiteY1245" fmla="*/ 139908 h 2168128"/>
              <a:gd name="connsiteX1246" fmla="*/ 688906 w 2005967"/>
              <a:gd name="connsiteY1246" fmla="*/ 135909 h 2168128"/>
              <a:gd name="connsiteX1247" fmla="*/ 696352 w 2005967"/>
              <a:gd name="connsiteY1247" fmla="*/ 133151 h 2168128"/>
              <a:gd name="connsiteX1248" fmla="*/ 719068 w 2005967"/>
              <a:gd name="connsiteY1248" fmla="*/ 143182 h 2168128"/>
              <a:gd name="connsiteX1249" fmla="*/ 746783 w 2005967"/>
              <a:gd name="connsiteY1249" fmla="*/ 144010 h 2168128"/>
              <a:gd name="connsiteX1250" fmla="*/ 755539 w 2005967"/>
              <a:gd name="connsiteY1250" fmla="*/ 126774 h 2168128"/>
              <a:gd name="connsiteX1251" fmla="*/ 811933 w 2005967"/>
              <a:gd name="connsiteY1251" fmla="*/ 116813 h 2168128"/>
              <a:gd name="connsiteX1252" fmla="*/ 835131 w 2005967"/>
              <a:gd name="connsiteY1252" fmla="*/ 114641 h 2168128"/>
              <a:gd name="connsiteX1253" fmla="*/ 857262 w 2005967"/>
              <a:gd name="connsiteY1253" fmla="*/ 109229 h 2168128"/>
              <a:gd name="connsiteX1254" fmla="*/ 882356 w 2005967"/>
              <a:gd name="connsiteY1254" fmla="*/ 108229 h 2168128"/>
              <a:gd name="connsiteX1255" fmla="*/ 893525 w 2005967"/>
              <a:gd name="connsiteY1255" fmla="*/ 107264 h 2168128"/>
              <a:gd name="connsiteX1256" fmla="*/ 922721 w 2005967"/>
              <a:gd name="connsiteY1256" fmla="*/ 107712 h 2168128"/>
              <a:gd name="connsiteX1257" fmla="*/ 931236 w 2005967"/>
              <a:gd name="connsiteY1257" fmla="*/ 108298 h 2168128"/>
              <a:gd name="connsiteX1258" fmla="*/ 962466 w 2005967"/>
              <a:gd name="connsiteY1258" fmla="*/ 108195 h 2168128"/>
              <a:gd name="connsiteX1259" fmla="*/ 992938 w 2005967"/>
              <a:gd name="connsiteY1259" fmla="*/ 87030 h 2168128"/>
              <a:gd name="connsiteX1260" fmla="*/ 991042 w 2005967"/>
              <a:gd name="connsiteY1260" fmla="*/ 79377 h 2168128"/>
              <a:gd name="connsiteX1261" fmla="*/ 982666 w 2005967"/>
              <a:gd name="connsiteY1261" fmla="*/ 78171 h 2168128"/>
              <a:gd name="connsiteX1262" fmla="*/ 954193 w 2005967"/>
              <a:gd name="connsiteY1262" fmla="*/ 78585 h 2168128"/>
              <a:gd name="connsiteX1263" fmla="*/ 924859 w 2005967"/>
              <a:gd name="connsiteY1263" fmla="*/ 65830 h 2168128"/>
              <a:gd name="connsiteX1264" fmla="*/ 926203 w 2005967"/>
              <a:gd name="connsiteY1264" fmla="*/ 65830 h 2168128"/>
              <a:gd name="connsiteX1265" fmla="*/ 924376 w 2005967"/>
              <a:gd name="connsiteY1265" fmla="*/ 61211 h 2168128"/>
              <a:gd name="connsiteX1266" fmla="*/ 920688 w 2005967"/>
              <a:gd name="connsiteY1266" fmla="*/ 62211 h 2168128"/>
              <a:gd name="connsiteX1267" fmla="*/ 924859 w 2005967"/>
              <a:gd name="connsiteY1267" fmla="*/ 65830 h 2168128"/>
              <a:gd name="connsiteX1268" fmla="*/ 926100 w 2005967"/>
              <a:gd name="connsiteY1268" fmla="*/ 74965 h 2168128"/>
              <a:gd name="connsiteX1269" fmla="*/ 919653 w 2005967"/>
              <a:gd name="connsiteY1269" fmla="*/ 80894 h 2168128"/>
              <a:gd name="connsiteX1270" fmla="*/ 890560 w 2005967"/>
              <a:gd name="connsiteY1270" fmla="*/ 85996 h 2168128"/>
              <a:gd name="connsiteX1271" fmla="*/ 884252 w 2005967"/>
              <a:gd name="connsiteY1271" fmla="*/ 87754 h 2168128"/>
              <a:gd name="connsiteX1272" fmla="*/ 797110 w 2005967"/>
              <a:gd name="connsiteY1272" fmla="*/ 107402 h 2168128"/>
              <a:gd name="connsiteX1273" fmla="*/ 774945 w 2005967"/>
              <a:gd name="connsiteY1273" fmla="*/ 108574 h 2168128"/>
              <a:gd name="connsiteX1274" fmla="*/ 762329 w 2005967"/>
              <a:gd name="connsiteY1274" fmla="*/ 98060 h 2168128"/>
              <a:gd name="connsiteX1275" fmla="*/ 762433 w 2005967"/>
              <a:gd name="connsiteY1275" fmla="*/ 78757 h 2168128"/>
              <a:gd name="connsiteX1276" fmla="*/ 810588 w 2005967"/>
              <a:gd name="connsiteY1276" fmla="*/ 54696 h 2168128"/>
              <a:gd name="connsiteX1277" fmla="*/ 839164 w 2005967"/>
              <a:gd name="connsiteY1277" fmla="*/ 53386 h 2168128"/>
              <a:gd name="connsiteX1278" fmla="*/ 848713 w 2005967"/>
              <a:gd name="connsiteY1278" fmla="*/ 48526 h 2168128"/>
              <a:gd name="connsiteX1279" fmla="*/ 868258 w 2005967"/>
              <a:gd name="connsiteY1279" fmla="*/ 46872 h 2168128"/>
              <a:gd name="connsiteX1280" fmla="*/ 878323 w 2005967"/>
              <a:gd name="connsiteY1280" fmla="*/ 43666 h 2168128"/>
              <a:gd name="connsiteX1281" fmla="*/ 886217 w 2005967"/>
              <a:gd name="connsiteY1281" fmla="*/ 41597 h 2168128"/>
              <a:gd name="connsiteX1282" fmla="*/ 907175 w 2005967"/>
              <a:gd name="connsiteY1282" fmla="*/ 44700 h 2168128"/>
              <a:gd name="connsiteX1283" fmla="*/ 930753 w 2005967"/>
              <a:gd name="connsiteY1283" fmla="*/ 45251 h 2168128"/>
              <a:gd name="connsiteX1284" fmla="*/ 955813 w 2005967"/>
              <a:gd name="connsiteY1284" fmla="*/ 43562 h 2168128"/>
              <a:gd name="connsiteX1285" fmla="*/ 1000384 w 2005967"/>
              <a:gd name="connsiteY1285" fmla="*/ 53697 h 2168128"/>
              <a:gd name="connsiteX1286" fmla="*/ 1009002 w 2005967"/>
              <a:gd name="connsiteY1286" fmla="*/ 54558 h 2168128"/>
              <a:gd name="connsiteX1287" fmla="*/ 1052745 w 2005967"/>
              <a:gd name="connsiteY1287" fmla="*/ 50594 h 2168128"/>
              <a:gd name="connsiteX1288" fmla="*/ 1078012 w 2005967"/>
              <a:gd name="connsiteY1288" fmla="*/ 38150 h 2168128"/>
              <a:gd name="connsiteX1289" fmla="*/ 1104451 w 2005967"/>
              <a:gd name="connsiteY1289" fmla="*/ 28361 h 2168128"/>
              <a:gd name="connsiteX1290" fmla="*/ 1150849 w 2005967"/>
              <a:gd name="connsiteY1290" fmla="*/ 14848 h 2168128"/>
              <a:gd name="connsiteX1291" fmla="*/ 1157260 w 2005967"/>
              <a:gd name="connsiteY1291" fmla="*/ 13711 h 2168128"/>
              <a:gd name="connsiteX1292" fmla="*/ 1188939 w 2005967"/>
              <a:gd name="connsiteY1292" fmla="*/ 1680 h 2168128"/>
              <a:gd name="connsiteX1293" fmla="*/ 1193097 w 2005967"/>
              <a:gd name="connsiteY1293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2005967" h="2168128">
                <a:moveTo>
                  <a:pt x="1262740" y="2054789"/>
                </a:moveTo>
                <a:cubicBezTo>
                  <a:pt x="1262740" y="2054720"/>
                  <a:pt x="1265981" y="2055306"/>
                  <a:pt x="1267670" y="2055651"/>
                </a:cubicBezTo>
                <a:cubicBezTo>
                  <a:pt x="1272254" y="2056650"/>
                  <a:pt x="1277287" y="2056823"/>
                  <a:pt x="1281217" y="2059029"/>
                </a:cubicBezTo>
                <a:cubicBezTo>
                  <a:pt x="1283664" y="2060408"/>
                  <a:pt x="1285939" y="2065096"/>
                  <a:pt x="1285526" y="2067853"/>
                </a:cubicBezTo>
                <a:cubicBezTo>
                  <a:pt x="1284871" y="2072231"/>
                  <a:pt x="1281734" y="2076195"/>
                  <a:pt x="1279907" y="2080469"/>
                </a:cubicBezTo>
                <a:cubicBezTo>
                  <a:pt x="1278838" y="2083020"/>
                  <a:pt x="1278287" y="2085812"/>
                  <a:pt x="1277494" y="2088501"/>
                </a:cubicBezTo>
                <a:cubicBezTo>
                  <a:pt x="1276253" y="2085468"/>
                  <a:pt x="1274909" y="2082503"/>
                  <a:pt x="1273771" y="2079435"/>
                </a:cubicBezTo>
                <a:cubicBezTo>
                  <a:pt x="1272806" y="2076816"/>
                  <a:pt x="1272082" y="2074127"/>
                  <a:pt x="1271220" y="2071473"/>
                </a:cubicBezTo>
                <a:cubicBezTo>
                  <a:pt x="1270014" y="2073610"/>
                  <a:pt x="1268635" y="2075678"/>
                  <a:pt x="1267670" y="2077953"/>
                </a:cubicBezTo>
                <a:cubicBezTo>
                  <a:pt x="1265498" y="2083055"/>
                  <a:pt x="1263533" y="2088260"/>
                  <a:pt x="1261534" y="2093430"/>
                </a:cubicBezTo>
                <a:cubicBezTo>
                  <a:pt x="1260534" y="2096016"/>
                  <a:pt x="1259603" y="2098635"/>
                  <a:pt x="1258638" y="2101255"/>
                </a:cubicBezTo>
                <a:cubicBezTo>
                  <a:pt x="1257570" y="2098808"/>
                  <a:pt x="1256397" y="2096395"/>
                  <a:pt x="1255467" y="2093879"/>
                </a:cubicBezTo>
                <a:cubicBezTo>
                  <a:pt x="1255191" y="2092982"/>
                  <a:pt x="1255467" y="2091879"/>
                  <a:pt x="1255467" y="2090880"/>
                </a:cubicBezTo>
                <a:cubicBezTo>
                  <a:pt x="1257811" y="2078849"/>
                  <a:pt x="1260155" y="2066784"/>
                  <a:pt x="1262740" y="2054789"/>
                </a:cubicBezTo>
                <a:close/>
                <a:moveTo>
                  <a:pt x="941783" y="2016423"/>
                </a:moveTo>
                <a:cubicBezTo>
                  <a:pt x="943679" y="2015492"/>
                  <a:pt x="948057" y="2016491"/>
                  <a:pt x="949401" y="2018180"/>
                </a:cubicBezTo>
                <a:cubicBezTo>
                  <a:pt x="952193" y="2021627"/>
                  <a:pt x="954055" y="2026005"/>
                  <a:pt x="955468" y="2030280"/>
                </a:cubicBezTo>
                <a:cubicBezTo>
                  <a:pt x="955813" y="2031314"/>
                  <a:pt x="953021" y="2033416"/>
                  <a:pt x="950091" y="2036932"/>
                </a:cubicBezTo>
                <a:cubicBezTo>
                  <a:pt x="945610" y="2031762"/>
                  <a:pt x="941611" y="2028005"/>
                  <a:pt x="938853" y="2023455"/>
                </a:cubicBezTo>
                <a:cubicBezTo>
                  <a:pt x="937991" y="2022075"/>
                  <a:pt x="939957" y="2017284"/>
                  <a:pt x="941783" y="2016423"/>
                </a:cubicBezTo>
                <a:close/>
                <a:moveTo>
                  <a:pt x="1063189" y="2009977"/>
                </a:moveTo>
                <a:cubicBezTo>
                  <a:pt x="1064120" y="2011149"/>
                  <a:pt x="1065085" y="2012356"/>
                  <a:pt x="1066050" y="2013527"/>
                </a:cubicBezTo>
                <a:cubicBezTo>
                  <a:pt x="1065361" y="2014217"/>
                  <a:pt x="1064361" y="2015527"/>
                  <a:pt x="1064120" y="2015423"/>
                </a:cubicBezTo>
                <a:cubicBezTo>
                  <a:pt x="1062810" y="2014700"/>
                  <a:pt x="1061638" y="2013665"/>
                  <a:pt x="1060466" y="2012701"/>
                </a:cubicBezTo>
                <a:cubicBezTo>
                  <a:pt x="1061363" y="2011804"/>
                  <a:pt x="1062293" y="2010873"/>
                  <a:pt x="1063189" y="2009977"/>
                </a:cubicBezTo>
                <a:close/>
                <a:moveTo>
                  <a:pt x="1027822" y="2004772"/>
                </a:moveTo>
                <a:cubicBezTo>
                  <a:pt x="1026547" y="2005462"/>
                  <a:pt x="1025237" y="2006220"/>
                  <a:pt x="1023893" y="2006944"/>
                </a:cubicBezTo>
                <a:cubicBezTo>
                  <a:pt x="1024582" y="2007633"/>
                  <a:pt x="1025410" y="2008977"/>
                  <a:pt x="1025892" y="2008840"/>
                </a:cubicBezTo>
                <a:cubicBezTo>
                  <a:pt x="1027340" y="2008529"/>
                  <a:pt x="1028615" y="2007599"/>
                  <a:pt x="1029994" y="2006944"/>
                </a:cubicBezTo>
                <a:cubicBezTo>
                  <a:pt x="1029305" y="2006254"/>
                  <a:pt x="1028615" y="2005565"/>
                  <a:pt x="1027822" y="2004772"/>
                </a:cubicBezTo>
                <a:close/>
                <a:moveTo>
                  <a:pt x="1052538" y="1999049"/>
                </a:moveTo>
                <a:cubicBezTo>
                  <a:pt x="1055158" y="2002703"/>
                  <a:pt x="1057812" y="2006357"/>
                  <a:pt x="1060432" y="2010010"/>
                </a:cubicBezTo>
                <a:cubicBezTo>
                  <a:pt x="1058571" y="2009976"/>
                  <a:pt x="1056675" y="2009976"/>
                  <a:pt x="1052056" y="2009976"/>
                </a:cubicBezTo>
                <a:cubicBezTo>
                  <a:pt x="1051229" y="2008528"/>
                  <a:pt x="1049229" y="2006047"/>
                  <a:pt x="1048540" y="2003255"/>
                </a:cubicBezTo>
                <a:cubicBezTo>
                  <a:pt x="1048298" y="2002255"/>
                  <a:pt x="1051125" y="2000463"/>
                  <a:pt x="1052538" y="1999049"/>
                </a:cubicBezTo>
                <a:close/>
                <a:moveTo>
                  <a:pt x="1776526" y="1997774"/>
                </a:moveTo>
                <a:cubicBezTo>
                  <a:pt x="1777284" y="1999119"/>
                  <a:pt x="1778008" y="2000428"/>
                  <a:pt x="1778697" y="2001704"/>
                </a:cubicBezTo>
                <a:cubicBezTo>
                  <a:pt x="1777870" y="2002531"/>
                  <a:pt x="1777215" y="2003186"/>
                  <a:pt x="1776526" y="2003875"/>
                </a:cubicBezTo>
                <a:cubicBezTo>
                  <a:pt x="1775836" y="2002531"/>
                  <a:pt x="1774940" y="2001221"/>
                  <a:pt x="1774630" y="1999774"/>
                </a:cubicBezTo>
                <a:cubicBezTo>
                  <a:pt x="1774527" y="1999257"/>
                  <a:pt x="1775871" y="1998464"/>
                  <a:pt x="1776526" y="1997774"/>
                </a:cubicBezTo>
                <a:close/>
                <a:moveTo>
                  <a:pt x="1014723" y="1991708"/>
                </a:moveTo>
                <a:cubicBezTo>
                  <a:pt x="1014034" y="1993052"/>
                  <a:pt x="1013138" y="1994362"/>
                  <a:pt x="1012828" y="1995809"/>
                </a:cubicBezTo>
                <a:cubicBezTo>
                  <a:pt x="1012724" y="1996327"/>
                  <a:pt x="1014069" y="1997120"/>
                  <a:pt x="1014723" y="1997809"/>
                </a:cubicBezTo>
                <a:cubicBezTo>
                  <a:pt x="1015482" y="1996465"/>
                  <a:pt x="1016206" y="1995155"/>
                  <a:pt x="1016895" y="1993879"/>
                </a:cubicBezTo>
                <a:cubicBezTo>
                  <a:pt x="1016068" y="1993052"/>
                  <a:pt x="1015413" y="1992397"/>
                  <a:pt x="1014723" y="1991708"/>
                </a:cubicBezTo>
                <a:close/>
                <a:moveTo>
                  <a:pt x="812243" y="1977092"/>
                </a:moveTo>
                <a:cubicBezTo>
                  <a:pt x="820275" y="1986675"/>
                  <a:pt x="828065" y="1995155"/>
                  <a:pt x="834442" y="2004531"/>
                </a:cubicBezTo>
                <a:cubicBezTo>
                  <a:pt x="835303" y="2005772"/>
                  <a:pt x="829892" y="2013149"/>
                  <a:pt x="826066" y="2015286"/>
                </a:cubicBezTo>
                <a:cubicBezTo>
                  <a:pt x="821343" y="2017871"/>
                  <a:pt x="816552" y="2016217"/>
                  <a:pt x="816552" y="2008978"/>
                </a:cubicBezTo>
                <a:cubicBezTo>
                  <a:pt x="816552" y="2007358"/>
                  <a:pt x="814828" y="2005738"/>
                  <a:pt x="813897" y="2004117"/>
                </a:cubicBezTo>
                <a:cubicBezTo>
                  <a:pt x="812794" y="2005496"/>
                  <a:pt x="810829" y="2006841"/>
                  <a:pt x="810760" y="2008254"/>
                </a:cubicBezTo>
                <a:cubicBezTo>
                  <a:pt x="810416" y="2015252"/>
                  <a:pt x="810795" y="2022284"/>
                  <a:pt x="810485" y="2029316"/>
                </a:cubicBezTo>
                <a:cubicBezTo>
                  <a:pt x="810416" y="2030970"/>
                  <a:pt x="808693" y="2032556"/>
                  <a:pt x="807762" y="2034142"/>
                </a:cubicBezTo>
                <a:cubicBezTo>
                  <a:pt x="806693" y="2032694"/>
                  <a:pt x="804831" y="2031349"/>
                  <a:pt x="804659" y="2029798"/>
                </a:cubicBezTo>
                <a:cubicBezTo>
                  <a:pt x="802832" y="2014459"/>
                  <a:pt x="791905" y="1999050"/>
                  <a:pt x="804590" y="1983745"/>
                </a:cubicBezTo>
                <a:cubicBezTo>
                  <a:pt x="806142" y="1981815"/>
                  <a:pt x="808417" y="1980401"/>
                  <a:pt x="812243" y="1977092"/>
                </a:cubicBezTo>
                <a:close/>
                <a:moveTo>
                  <a:pt x="923893" y="1966475"/>
                </a:moveTo>
                <a:cubicBezTo>
                  <a:pt x="922308" y="1968854"/>
                  <a:pt x="920343" y="1970508"/>
                  <a:pt x="920515" y="1971921"/>
                </a:cubicBezTo>
                <a:cubicBezTo>
                  <a:pt x="920791" y="1974507"/>
                  <a:pt x="922342" y="1976989"/>
                  <a:pt x="923342" y="1979505"/>
                </a:cubicBezTo>
                <a:cubicBezTo>
                  <a:pt x="924341" y="1977954"/>
                  <a:pt x="926237" y="1976403"/>
                  <a:pt x="926203" y="1974886"/>
                </a:cubicBezTo>
                <a:cubicBezTo>
                  <a:pt x="926100" y="1972266"/>
                  <a:pt x="924824" y="1969681"/>
                  <a:pt x="923893" y="1966475"/>
                </a:cubicBezTo>
                <a:close/>
                <a:moveTo>
                  <a:pt x="917241" y="1949033"/>
                </a:moveTo>
                <a:cubicBezTo>
                  <a:pt x="916241" y="1950584"/>
                  <a:pt x="914242" y="1952204"/>
                  <a:pt x="914414" y="1953617"/>
                </a:cubicBezTo>
                <a:cubicBezTo>
                  <a:pt x="914690" y="1956203"/>
                  <a:pt x="916241" y="1958685"/>
                  <a:pt x="917241" y="1961201"/>
                </a:cubicBezTo>
                <a:cubicBezTo>
                  <a:pt x="918240" y="1959684"/>
                  <a:pt x="919274" y="1958133"/>
                  <a:pt x="920757" y="1955893"/>
                </a:cubicBezTo>
                <a:cubicBezTo>
                  <a:pt x="919688" y="1953859"/>
                  <a:pt x="918447" y="1951446"/>
                  <a:pt x="917241" y="1949033"/>
                </a:cubicBezTo>
                <a:close/>
                <a:moveTo>
                  <a:pt x="989452" y="1944666"/>
                </a:moveTo>
                <a:lnTo>
                  <a:pt x="989454" y="1944667"/>
                </a:lnTo>
                <a:lnTo>
                  <a:pt x="988358" y="1949369"/>
                </a:lnTo>
                <a:lnTo>
                  <a:pt x="987492" y="1948757"/>
                </a:lnTo>
                <a:close/>
                <a:moveTo>
                  <a:pt x="661295" y="1936865"/>
                </a:moveTo>
                <a:cubicBezTo>
                  <a:pt x="662502" y="1939244"/>
                  <a:pt x="663743" y="1941657"/>
                  <a:pt x="664811" y="1943690"/>
                </a:cubicBezTo>
                <a:cubicBezTo>
                  <a:pt x="663329" y="1945966"/>
                  <a:pt x="662295" y="1947482"/>
                  <a:pt x="661295" y="1949034"/>
                </a:cubicBezTo>
                <a:cubicBezTo>
                  <a:pt x="660296" y="1946517"/>
                  <a:pt x="658745" y="1944035"/>
                  <a:pt x="658469" y="1941450"/>
                </a:cubicBezTo>
                <a:cubicBezTo>
                  <a:pt x="658331" y="1940037"/>
                  <a:pt x="660296" y="1938382"/>
                  <a:pt x="661295" y="1936865"/>
                </a:cubicBezTo>
                <a:close/>
                <a:moveTo>
                  <a:pt x="1214653" y="1923421"/>
                </a:moveTo>
                <a:lnTo>
                  <a:pt x="1215722" y="1928609"/>
                </a:lnTo>
                <a:lnTo>
                  <a:pt x="1212827" y="1930764"/>
                </a:lnTo>
                <a:cubicBezTo>
                  <a:pt x="1212827" y="1928868"/>
                  <a:pt x="1212482" y="1926903"/>
                  <a:pt x="1212896" y="1925110"/>
                </a:cubicBezTo>
                <a:cubicBezTo>
                  <a:pt x="1213413" y="1922904"/>
                  <a:pt x="1214550" y="1920836"/>
                  <a:pt x="1214653" y="1923421"/>
                </a:cubicBezTo>
                <a:close/>
                <a:moveTo>
                  <a:pt x="674326" y="1919457"/>
                </a:moveTo>
                <a:cubicBezTo>
                  <a:pt x="675153" y="1920285"/>
                  <a:pt x="675808" y="1920940"/>
                  <a:pt x="676497" y="1921629"/>
                </a:cubicBezTo>
                <a:cubicBezTo>
                  <a:pt x="675153" y="1922318"/>
                  <a:pt x="673843" y="1923215"/>
                  <a:pt x="672396" y="1923525"/>
                </a:cubicBezTo>
                <a:cubicBezTo>
                  <a:pt x="671879" y="1923628"/>
                  <a:pt x="671086" y="1922284"/>
                  <a:pt x="670396" y="1921629"/>
                </a:cubicBezTo>
                <a:cubicBezTo>
                  <a:pt x="671741" y="1920871"/>
                  <a:pt x="673050" y="1920147"/>
                  <a:pt x="674326" y="1919457"/>
                </a:cubicBezTo>
                <a:close/>
                <a:moveTo>
                  <a:pt x="801178" y="1912735"/>
                </a:moveTo>
                <a:cubicBezTo>
                  <a:pt x="800247" y="1914321"/>
                  <a:pt x="798903" y="1915769"/>
                  <a:pt x="798455" y="1917458"/>
                </a:cubicBezTo>
                <a:cubicBezTo>
                  <a:pt x="796145" y="1926454"/>
                  <a:pt x="801557" y="1931970"/>
                  <a:pt x="807899" y="1936727"/>
                </a:cubicBezTo>
                <a:cubicBezTo>
                  <a:pt x="809140" y="1937658"/>
                  <a:pt x="812001" y="1937451"/>
                  <a:pt x="813552" y="1936658"/>
                </a:cubicBezTo>
                <a:cubicBezTo>
                  <a:pt x="815000" y="1935934"/>
                  <a:pt x="815690" y="1933728"/>
                  <a:pt x="817896" y="1930350"/>
                </a:cubicBezTo>
                <a:cubicBezTo>
                  <a:pt x="812553" y="1924731"/>
                  <a:pt x="806865" y="1918733"/>
                  <a:pt x="801178" y="1912735"/>
                </a:cubicBezTo>
                <a:close/>
                <a:moveTo>
                  <a:pt x="1158402" y="1912011"/>
                </a:moveTo>
                <a:cubicBezTo>
                  <a:pt x="1155614" y="1911908"/>
                  <a:pt x="1153192" y="1912804"/>
                  <a:pt x="1152089" y="1917216"/>
                </a:cubicBezTo>
                <a:cubicBezTo>
                  <a:pt x="1151572" y="1919319"/>
                  <a:pt x="1154020" y="1924248"/>
                  <a:pt x="1155123" y="1924283"/>
                </a:cubicBezTo>
                <a:cubicBezTo>
                  <a:pt x="1160259" y="1924352"/>
                  <a:pt x="1165395" y="1923111"/>
                  <a:pt x="1172289" y="1922077"/>
                </a:cubicBezTo>
                <a:cubicBezTo>
                  <a:pt x="1169531" y="1917148"/>
                  <a:pt x="1167842" y="1912666"/>
                  <a:pt x="1166912" y="1912804"/>
                </a:cubicBezTo>
                <a:cubicBezTo>
                  <a:pt x="1164344" y="1913218"/>
                  <a:pt x="1161190" y="1912115"/>
                  <a:pt x="1158402" y="1912011"/>
                </a:cubicBezTo>
                <a:close/>
                <a:moveTo>
                  <a:pt x="647231" y="1900602"/>
                </a:moveTo>
                <a:cubicBezTo>
                  <a:pt x="655022" y="1902774"/>
                  <a:pt x="659744" y="1909219"/>
                  <a:pt x="657676" y="1921491"/>
                </a:cubicBezTo>
                <a:cubicBezTo>
                  <a:pt x="655401" y="1922215"/>
                  <a:pt x="651747" y="1924076"/>
                  <a:pt x="647955" y="1924524"/>
                </a:cubicBezTo>
                <a:cubicBezTo>
                  <a:pt x="640130" y="1925455"/>
                  <a:pt x="633823" y="1917354"/>
                  <a:pt x="636546" y="1914287"/>
                </a:cubicBezTo>
                <a:cubicBezTo>
                  <a:pt x="640475" y="1909840"/>
                  <a:pt x="636683" y="1897603"/>
                  <a:pt x="647231" y="1900602"/>
                </a:cubicBezTo>
                <a:close/>
                <a:moveTo>
                  <a:pt x="941818" y="1894397"/>
                </a:moveTo>
                <a:cubicBezTo>
                  <a:pt x="940991" y="1894431"/>
                  <a:pt x="940267" y="1896879"/>
                  <a:pt x="939509" y="1898223"/>
                </a:cubicBezTo>
                <a:cubicBezTo>
                  <a:pt x="942163" y="1898913"/>
                  <a:pt x="944783" y="1899912"/>
                  <a:pt x="947471" y="1900084"/>
                </a:cubicBezTo>
                <a:cubicBezTo>
                  <a:pt x="948230" y="1900119"/>
                  <a:pt x="949126" y="1897672"/>
                  <a:pt x="950505" y="1895431"/>
                </a:cubicBezTo>
                <a:cubicBezTo>
                  <a:pt x="947161" y="1894948"/>
                  <a:pt x="944472" y="1894225"/>
                  <a:pt x="941818" y="1894397"/>
                </a:cubicBezTo>
                <a:close/>
                <a:moveTo>
                  <a:pt x="1423064" y="1869819"/>
                </a:moveTo>
                <a:cubicBezTo>
                  <a:pt x="1423753" y="1870474"/>
                  <a:pt x="1424408" y="1871164"/>
                  <a:pt x="1425236" y="1871991"/>
                </a:cubicBezTo>
                <a:cubicBezTo>
                  <a:pt x="1424546" y="1873266"/>
                  <a:pt x="1423788" y="1874576"/>
                  <a:pt x="1423064" y="1875920"/>
                </a:cubicBezTo>
                <a:cubicBezTo>
                  <a:pt x="1422375" y="1875231"/>
                  <a:pt x="1421030" y="1874404"/>
                  <a:pt x="1421168" y="1873921"/>
                </a:cubicBezTo>
                <a:cubicBezTo>
                  <a:pt x="1421478" y="1872473"/>
                  <a:pt x="1422409" y="1871198"/>
                  <a:pt x="1423064" y="1869819"/>
                </a:cubicBezTo>
                <a:close/>
                <a:moveTo>
                  <a:pt x="704970" y="1858754"/>
                </a:moveTo>
                <a:cubicBezTo>
                  <a:pt x="705487" y="1858651"/>
                  <a:pt x="706315" y="1859995"/>
                  <a:pt x="706969" y="1860650"/>
                </a:cubicBezTo>
                <a:cubicBezTo>
                  <a:pt x="705625" y="1861339"/>
                  <a:pt x="704315" y="1862236"/>
                  <a:pt x="702868" y="1862546"/>
                </a:cubicBezTo>
                <a:cubicBezTo>
                  <a:pt x="702351" y="1862649"/>
                  <a:pt x="701558" y="1861305"/>
                  <a:pt x="700868" y="1860650"/>
                </a:cubicBezTo>
                <a:cubicBezTo>
                  <a:pt x="702213" y="1859961"/>
                  <a:pt x="703522" y="1859064"/>
                  <a:pt x="704970" y="1858754"/>
                </a:cubicBezTo>
                <a:close/>
                <a:moveTo>
                  <a:pt x="686701" y="1858754"/>
                </a:moveTo>
                <a:cubicBezTo>
                  <a:pt x="687184" y="1858651"/>
                  <a:pt x="688011" y="1859995"/>
                  <a:pt x="688700" y="1860650"/>
                </a:cubicBezTo>
                <a:cubicBezTo>
                  <a:pt x="687356" y="1861339"/>
                  <a:pt x="686046" y="1862236"/>
                  <a:pt x="684599" y="1862546"/>
                </a:cubicBezTo>
                <a:cubicBezTo>
                  <a:pt x="684082" y="1862649"/>
                  <a:pt x="683289" y="1861305"/>
                  <a:pt x="682599" y="1860650"/>
                </a:cubicBezTo>
                <a:cubicBezTo>
                  <a:pt x="683944" y="1859961"/>
                  <a:pt x="685253" y="1859064"/>
                  <a:pt x="686701" y="1858754"/>
                </a:cubicBezTo>
                <a:close/>
                <a:moveTo>
                  <a:pt x="644095" y="1822319"/>
                </a:moveTo>
                <a:cubicBezTo>
                  <a:pt x="636787" y="1826076"/>
                  <a:pt x="625377" y="1829592"/>
                  <a:pt x="623964" y="1835349"/>
                </a:cubicBezTo>
                <a:cubicBezTo>
                  <a:pt x="621965" y="1843380"/>
                  <a:pt x="632616" y="1836796"/>
                  <a:pt x="636787" y="1839450"/>
                </a:cubicBezTo>
                <a:cubicBezTo>
                  <a:pt x="639269" y="1841036"/>
                  <a:pt x="641061" y="1843690"/>
                  <a:pt x="643302" y="1845724"/>
                </a:cubicBezTo>
                <a:cubicBezTo>
                  <a:pt x="645335" y="1847551"/>
                  <a:pt x="647576" y="1849206"/>
                  <a:pt x="649713" y="1850895"/>
                </a:cubicBezTo>
                <a:cubicBezTo>
                  <a:pt x="650748" y="1848310"/>
                  <a:pt x="651782" y="1845690"/>
                  <a:pt x="652747" y="1843311"/>
                </a:cubicBezTo>
                <a:cubicBezTo>
                  <a:pt x="651885" y="1837934"/>
                  <a:pt x="651713" y="1832970"/>
                  <a:pt x="650127" y="1828489"/>
                </a:cubicBezTo>
                <a:cubicBezTo>
                  <a:pt x="649231" y="1825904"/>
                  <a:pt x="644922" y="1821905"/>
                  <a:pt x="644095" y="1822319"/>
                </a:cubicBezTo>
                <a:close/>
                <a:moveTo>
                  <a:pt x="1480975" y="1814976"/>
                </a:moveTo>
                <a:cubicBezTo>
                  <a:pt x="1480975" y="1815873"/>
                  <a:pt x="1480975" y="1816769"/>
                  <a:pt x="1480975" y="1817665"/>
                </a:cubicBezTo>
                <a:cubicBezTo>
                  <a:pt x="1479768" y="1818596"/>
                  <a:pt x="1478562" y="1819526"/>
                  <a:pt x="1477355" y="1820492"/>
                </a:cubicBezTo>
                <a:cubicBezTo>
                  <a:pt x="1476976" y="1819216"/>
                  <a:pt x="1475977" y="1817079"/>
                  <a:pt x="1476356" y="1816803"/>
                </a:cubicBezTo>
                <a:cubicBezTo>
                  <a:pt x="1477631" y="1815838"/>
                  <a:pt x="1479389" y="1815528"/>
                  <a:pt x="1480975" y="1814976"/>
                </a:cubicBezTo>
                <a:close/>
                <a:moveTo>
                  <a:pt x="572051" y="1809289"/>
                </a:moveTo>
                <a:cubicBezTo>
                  <a:pt x="570155" y="1809392"/>
                  <a:pt x="567811" y="1814321"/>
                  <a:pt x="566984" y="1817424"/>
                </a:cubicBezTo>
                <a:cubicBezTo>
                  <a:pt x="565777" y="1822008"/>
                  <a:pt x="565950" y="1826972"/>
                  <a:pt x="565157" y="1831695"/>
                </a:cubicBezTo>
                <a:cubicBezTo>
                  <a:pt x="564778" y="1833901"/>
                  <a:pt x="563468" y="1835935"/>
                  <a:pt x="562571" y="1838072"/>
                </a:cubicBezTo>
                <a:cubicBezTo>
                  <a:pt x="565295" y="1838210"/>
                  <a:pt x="568362" y="1839175"/>
                  <a:pt x="570638" y="1838244"/>
                </a:cubicBezTo>
                <a:cubicBezTo>
                  <a:pt x="572275" y="1837555"/>
                  <a:pt x="573766" y="1836512"/>
                  <a:pt x="576213" y="1837598"/>
                </a:cubicBezTo>
                <a:lnTo>
                  <a:pt x="579368" y="1840979"/>
                </a:lnTo>
                <a:lnTo>
                  <a:pt x="579513" y="1846017"/>
                </a:lnTo>
                <a:lnTo>
                  <a:pt x="574429" y="1846931"/>
                </a:lnTo>
                <a:cubicBezTo>
                  <a:pt x="574774" y="1848275"/>
                  <a:pt x="575153" y="1850757"/>
                  <a:pt x="575464" y="1850757"/>
                </a:cubicBezTo>
                <a:cubicBezTo>
                  <a:pt x="577084" y="1850774"/>
                  <a:pt x="578713" y="1850671"/>
                  <a:pt x="579579" y="1848301"/>
                </a:cubicBezTo>
                <a:lnTo>
                  <a:pt x="579513" y="1846017"/>
                </a:lnTo>
                <a:lnTo>
                  <a:pt x="582289" y="1845518"/>
                </a:lnTo>
                <a:cubicBezTo>
                  <a:pt x="583288" y="1845483"/>
                  <a:pt x="584323" y="1847069"/>
                  <a:pt x="587528" y="1849723"/>
                </a:cubicBezTo>
                <a:lnTo>
                  <a:pt x="579368" y="1840979"/>
                </a:lnTo>
                <a:lnTo>
                  <a:pt x="579117" y="1832247"/>
                </a:lnTo>
                <a:cubicBezTo>
                  <a:pt x="582047" y="1834280"/>
                  <a:pt x="584978" y="1835521"/>
                  <a:pt x="584874" y="1836383"/>
                </a:cubicBezTo>
                <a:cubicBezTo>
                  <a:pt x="583047" y="1851274"/>
                  <a:pt x="594526" y="1843277"/>
                  <a:pt x="600041" y="1845483"/>
                </a:cubicBezTo>
                <a:cubicBezTo>
                  <a:pt x="603557" y="1846896"/>
                  <a:pt x="605074" y="1854790"/>
                  <a:pt x="610968" y="1847344"/>
                </a:cubicBezTo>
                <a:cubicBezTo>
                  <a:pt x="615174" y="1842036"/>
                  <a:pt x="617001" y="1838899"/>
                  <a:pt x="612313" y="1832419"/>
                </a:cubicBezTo>
                <a:cubicBezTo>
                  <a:pt x="607969" y="1826421"/>
                  <a:pt x="607452" y="1817838"/>
                  <a:pt x="596318" y="1820768"/>
                </a:cubicBezTo>
                <a:cubicBezTo>
                  <a:pt x="590769" y="1822250"/>
                  <a:pt x="584081" y="1822250"/>
                  <a:pt x="584495" y="1812495"/>
                </a:cubicBezTo>
                <a:cubicBezTo>
                  <a:pt x="584529" y="1811460"/>
                  <a:pt x="576325" y="1809048"/>
                  <a:pt x="572051" y="1809289"/>
                </a:cubicBezTo>
                <a:close/>
                <a:moveTo>
                  <a:pt x="886769" y="1808875"/>
                </a:moveTo>
                <a:cubicBezTo>
                  <a:pt x="886079" y="1809565"/>
                  <a:pt x="884735" y="1810392"/>
                  <a:pt x="884873" y="1810874"/>
                </a:cubicBezTo>
                <a:cubicBezTo>
                  <a:pt x="885183" y="1812322"/>
                  <a:pt x="886114" y="1813598"/>
                  <a:pt x="886769" y="1814976"/>
                </a:cubicBezTo>
                <a:cubicBezTo>
                  <a:pt x="887423" y="1814287"/>
                  <a:pt x="888113" y="1813598"/>
                  <a:pt x="888940" y="1812805"/>
                </a:cubicBezTo>
                <a:cubicBezTo>
                  <a:pt x="888251" y="1811529"/>
                  <a:pt x="887492" y="1810220"/>
                  <a:pt x="886769" y="1808875"/>
                </a:cubicBezTo>
                <a:close/>
                <a:moveTo>
                  <a:pt x="863811" y="1796672"/>
                </a:moveTo>
                <a:cubicBezTo>
                  <a:pt x="860846" y="1796672"/>
                  <a:pt x="857813" y="1796293"/>
                  <a:pt x="854952" y="1796776"/>
                </a:cubicBezTo>
                <a:cubicBezTo>
                  <a:pt x="852298" y="1797224"/>
                  <a:pt x="849816" y="1798603"/>
                  <a:pt x="847265" y="1799602"/>
                </a:cubicBezTo>
                <a:cubicBezTo>
                  <a:pt x="849264" y="1801705"/>
                  <a:pt x="851126" y="1804015"/>
                  <a:pt x="853332" y="1805842"/>
                </a:cubicBezTo>
                <a:cubicBezTo>
                  <a:pt x="860743" y="1812012"/>
                  <a:pt x="867499" y="1810530"/>
                  <a:pt x="873601" y="1803739"/>
                </a:cubicBezTo>
                <a:cubicBezTo>
                  <a:pt x="874876" y="1802326"/>
                  <a:pt x="876151" y="1800947"/>
                  <a:pt x="877427" y="1799568"/>
                </a:cubicBezTo>
                <a:cubicBezTo>
                  <a:pt x="875841" y="1798603"/>
                  <a:pt x="874359" y="1797086"/>
                  <a:pt x="872670" y="1796845"/>
                </a:cubicBezTo>
                <a:cubicBezTo>
                  <a:pt x="869774" y="1796362"/>
                  <a:pt x="866775" y="1796672"/>
                  <a:pt x="863811" y="1796672"/>
                </a:cubicBezTo>
                <a:close/>
                <a:moveTo>
                  <a:pt x="1466772" y="1779541"/>
                </a:moveTo>
                <a:cubicBezTo>
                  <a:pt x="1465325" y="1779851"/>
                  <a:pt x="1464049" y="1780782"/>
                  <a:pt x="1462670" y="1781437"/>
                </a:cubicBezTo>
                <a:cubicBezTo>
                  <a:pt x="1463360" y="1782126"/>
                  <a:pt x="1464187" y="1783470"/>
                  <a:pt x="1464670" y="1783333"/>
                </a:cubicBezTo>
                <a:cubicBezTo>
                  <a:pt x="1466117" y="1783022"/>
                  <a:pt x="1467427" y="1782126"/>
                  <a:pt x="1468772" y="1781437"/>
                </a:cubicBezTo>
                <a:cubicBezTo>
                  <a:pt x="1468082" y="1780747"/>
                  <a:pt x="1467255" y="1779403"/>
                  <a:pt x="1466772" y="1779541"/>
                </a:cubicBezTo>
                <a:close/>
                <a:moveTo>
                  <a:pt x="1590661" y="1754032"/>
                </a:moveTo>
                <a:cubicBezTo>
                  <a:pt x="1590661" y="1754929"/>
                  <a:pt x="1590661" y="1755825"/>
                  <a:pt x="1590661" y="1756721"/>
                </a:cubicBezTo>
                <a:cubicBezTo>
                  <a:pt x="1589454" y="1757651"/>
                  <a:pt x="1588248" y="1758582"/>
                  <a:pt x="1587041" y="1759547"/>
                </a:cubicBezTo>
                <a:cubicBezTo>
                  <a:pt x="1586662" y="1758272"/>
                  <a:pt x="1585663" y="1756135"/>
                  <a:pt x="1586042" y="1755859"/>
                </a:cubicBezTo>
                <a:cubicBezTo>
                  <a:pt x="1587317" y="1754894"/>
                  <a:pt x="1589075" y="1754584"/>
                  <a:pt x="1590661" y="1754032"/>
                </a:cubicBezTo>
                <a:close/>
                <a:moveTo>
                  <a:pt x="517524" y="1741611"/>
                </a:moveTo>
                <a:lnTo>
                  <a:pt x="523116" y="1751033"/>
                </a:lnTo>
                <a:lnTo>
                  <a:pt x="514327" y="1750858"/>
                </a:lnTo>
                <a:lnTo>
                  <a:pt x="512520" y="1744932"/>
                </a:lnTo>
                <a:close/>
                <a:moveTo>
                  <a:pt x="862841" y="1735858"/>
                </a:moveTo>
                <a:cubicBezTo>
                  <a:pt x="860769" y="1736366"/>
                  <a:pt x="859296" y="1737883"/>
                  <a:pt x="859502" y="1741864"/>
                </a:cubicBezTo>
                <a:cubicBezTo>
                  <a:pt x="859605" y="1744105"/>
                  <a:pt x="861743" y="1746242"/>
                  <a:pt x="864052" y="1750516"/>
                </a:cubicBezTo>
                <a:cubicBezTo>
                  <a:pt x="869326" y="1745828"/>
                  <a:pt x="873394" y="1742243"/>
                  <a:pt x="877461" y="1738624"/>
                </a:cubicBezTo>
                <a:cubicBezTo>
                  <a:pt x="874911" y="1737659"/>
                  <a:pt x="872360" y="1735970"/>
                  <a:pt x="869774" y="1735901"/>
                </a:cubicBezTo>
                <a:cubicBezTo>
                  <a:pt x="867585" y="1735849"/>
                  <a:pt x="864914" y="1735349"/>
                  <a:pt x="862841" y="1735858"/>
                </a:cubicBezTo>
                <a:close/>
                <a:moveTo>
                  <a:pt x="523792" y="1693088"/>
                </a:moveTo>
                <a:cubicBezTo>
                  <a:pt x="518828" y="1693088"/>
                  <a:pt x="513830" y="1692812"/>
                  <a:pt x="508901" y="1693295"/>
                </a:cubicBezTo>
                <a:cubicBezTo>
                  <a:pt x="507728" y="1693398"/>
                  <a:pt x="506315" y="1696122"/>
                  <a:pt x="506005" y="1697811"/>
                </a:cubicBezTo>
                <a:cubicBezTo>
                  <a:pt x="505695" y="1699534"/>
                  <a:pt x="505971" y="1702361"/>
                  <a:pt x="507074" y="1703154"/>
                </a:cubicBezTo>
                <a:cubicBezTo>
                  <a:pt x="513830" y="1707910"/>
                  <a:pt x="527515" y="1705705"/>
                  <a:pt x="533272" y="1698879"/>
                </a:cubicBezTo>
                <a:cubicBezTo>
                  <a:pt x="534168" y="1697845"/>
                  <a:pt x="533306" y="1693467"/>
                  <a:pt x="532685" y="1693329"/>
                </a:cubicBezTo>
                <a:cubicBezTo>
                  <a:pt x="529824" y="1692709"/>
                  <a:pt x="526756" y="1693054"/>
                  <a:pt x="523792" y="1693088"/>
                </a:cubicBezTo>
                <a:close/>
                <a:moveTo>
                  <a:pt x="475188" y="1686953"/>
                </a:moveTo>
                <a:lnTo>
                  <a:pt x="475607" y="1687127"/>
                </a:lnTo>
                <a:lnTo>
                  <a:pt x="484376" y="1699909"/>
                </a:lnTo>
                <a:lnTo>
                  <a:pt x="469359" y="1693082"/>
                </a:lnTo>
                <a:lnTo>
                  <a:pt x="469397" y="1689951"/>
                </a:lnTo>
                <a:cubicBezTo>
                  <a:pt x="470604" y="1688331"/>
                  <a:pt x="473223" y="1686883"/>
                  <a:pt x="475188" y="1686953"/>
                </a:cubicBezTo>
                <a:close/>
                <a:moveTo>
                  <a:pt x="385840" y="1620114"/>
                </a:moveTo>
                <a:cubicBezTo>
                  <a:pt x="383324" y="1620252"/>
                  <a:pt x="380842" y="1621596"/>
                  <a:pt x="378360" y="1622423"/>
                </a:cubicBezTo>
                <a:cubicBezTo>
                  <a:pt x="379274" y="1623130"/>
                  <a:pt x="380187" y="1623837"/>
                  <a:pt x="383707" y="1624922"/>
                </a:cubicBezTo>
                <a:lnTo>
                  <a:pt x="386742" y="1625613"/>
                </a:lnTo>
                <a:lnTo>
                  <a:pt x="384565" y="1627215"/>
                </a:lnTo>
                <a:lnTo>
                  <a:pt x="393219" y="1630273"/>
                </a:lnTo>
                <a:lnTo>
                  <a:pt x="394354" y="1631799"/>
                </a:lnTo>
                <a:cubicBezTo>
                  <a:pt x="395423" y="1632161"/>
                  <a:pt x="396673" y="1631954"/>
                  <a:pt x="395807" y="1631188"/>
                </a:cubicBezTo>
                <a:lnTo>
                  <a:pt x="393219" y="1630273"/>
                </a:lnTo>
                <a:lnTo>
                  <a:pt x="390364" y="1626436"/>
                </a:lnTo>
                <a:lnTo>
                  <a:pt x="404696" y="1629696"/>
                </a:lnTo>
                <a:cubicBezTo>
                  <a:pt x="399973" y="1627766"/>
                  <a:pt x="397905" y="1626594"/>
                  <a:pt x="395699" y="1626077"/>
                </a:cubicBezTo>
                <a:cubicBezTo>
                  <a:pt x="393906" y="1625663"/>
                  <a:pt x="391942" y="1626008"/>
                  <a:pt x="390046" y="1626008"/>
                </a:cubicBezTo>
                <a:lnTo>
                  <a:pt x="390364" y="1626436"/>
                </a:lnTo>
                <a:lnTo>
                  <a:pt x="386742" y="1625613"/>
                </a:lnTo>
                <a:lnTo>
                  <a:pt x="390046" y="1623182"/>
                </a:lnTo>
                <a:cubicBezTo>
                  <a:pt x="388632" y="1622113"/>
                  <a:pt x="387185" y="1620045"/>
                  <a:pt x="385840" y="1620114"/>
                </a:cubicBezTo>
                <a:close/>
                <a:moveTo>
                  <a:pt x="764777" y="1614013"/>
                </a:moveTo>
                <a:cubicBezTo>
                  <a:pt x="762398" y="1613461"/>
                  <a:pt x="757331" y="1614839"/>
                  <a:pt x="757193" y="1615839"/>
                </a:cubicBezTo>
                <a:cubicBezTo>
                  <a:pt x="756780" y="1619079"/>
                  <a:pt x="757193" y="1623112"/>
                  <a:pt x="758951" y="1625732"/>
                </a:cubicBezTo>
                <a:cubicBezTo>
                  <a:pt x="760433" y="1627939"/>
                  <a:pt x="764363" y="1629869"/>
                  <a:pt x="767017" y="1629662"/>
                </a:cubicBezTo>
                <a:cubicBezTo>
                  <a:pt x="772429" y="1629248"/>
                  <a:pt x="777772" y="1627387"/>
                  <a:pt x="783080" y="1625939"/>
                </a:cubicBezTo>
                <a:cubicBezTo>
                  <a:pt x="783908" y="1625732"/>
                  <a:pt x="784459" y="1624595"/>
                  <a:pt x="785287" y="1623733"/>
                </a:cubicBezTo>
                <a:cubicBezTo>
                  <a:pt x="784563" y="1622561"/>
                  <a:pt x="784046" y="1620493"/>
                  <a:pt x="782908" y="1620045"/>
                </a:cubicBezTo>
                <a:cubicBezTo>
                  <a:pt x="776979" y="1617735"/>
                  <a:pt x="770947" y="1615460"/>
                  <a:pt x="764777" y="1614013"/>
                </a:cubicBezTo>
                <a:close/>
                <a:moveTo>
                  <a:pt x="393734" y="1552068"/>
                </a:moveTo>
                <a:cubicBezTo>
                  <a:pt x="390149" y="1553895"/>
                  <a:pt x="385082" y="1556308"/>
                  <a:pt x="380187" y="1559032"/>
                </a:cubicBezTo>
                <a:cubicBezTo>
                  <a:pt x="377808" y="1560341"/>
                  <a:pt x="373672" y="1562858"/>
                  <a:pt x="373913" y="1563720"/>
                </a:cubicBezTo>
                <a:cubicBezTo>
                  <a:pt x="375327" y="1568132"/>
                  <a:pt x="377119" y="1572992"/>
                  <a:pt x="380360" y="1576026"/>
                </a:cubicBezTo>
                <a:cubicBezTo>
                  <a:pt x="381807" y="1577370"/>
                  <a:pt x="387529" y="1575578"/>
                  <a:pt x="390287" y="1573682"/>
                </a:cubicBezTo>
                <a:cubicBezTo>
                  <a:pt x="394389" y="1570855"/>
                  <a:pt x="398077" y="1567063"/>
                  <a:pt x="400973" y="1562961"/>
                </a:cubicBezTo>
                <a:cubicBezTo>
                  <a:pt x="402283" y="1561134"/>
                  <a:pt x="401697" y="1557481"/>
                  <a:pt x="400938" y="1554930"/>
                </a:cubicBezTo>
                <a:cubicBezTo>
                  <a:pt x="400594" y="1553861"/>
                  <a:pt x="397664" y="1553551"/>
                  <a:pt x="393734" y="1552068"/>
                </a:cubicBezTo>
                <a:close/>
                <a:moveTo>
                  <a:pt x="228551" y="1516426"/>
                </a:moveTo>
                <a:cubicBezTo>
                  <a:pt x="224621" y="1516219"/>
                  <a:pt x="220656" y="1516081"/>
                  <a:pt x="216761" y="1516529"/>
                </a:cubicBezTo>
                <a:cubicBezTo>
                  <a:pt x="215796" y="1516633"/>
                  <a:pt x="214280" y="1520045"/>
                  <a:pt x="214417" y="1520149"/>
                </a:cubicBezTo>
                <a:cubicBezTo>
                  <a:pt x="218002" y="1523079"/>
                  <a:pt x="221829" y="1525767"/>
                  <a:pt x="225620" y="1528525"/>
                </a:cubicBezTo>
                <a:cubicBezTo>
                  <a:pt x="227310" y="1527836"/>
                  <a:pt x="230102" y="1527457"/>
                  <a:pt x="230446" y="1526353"/>
                </a:cubicBezTo>
                <a:cubicBezTo>
                  <a:pt x="231170" y="1523872"/>
                  <a:pt x="230791" y="1521045"/>
                  <a:pt x="230550" y="1518391"/>
                </a:cubicBezTo>
                <a:cubicBezTo>
                  <a:pt x="230481" y="1517632"/>
                  <a:pt x="229274" y="1516460"/>
                  <a:pt x="228551" y="1516426"/>
                </a:cubicBezTo>
                <a:close/>
                <a:moveTo>
                  <a:pt x="1840538" y="1461755"/>
                </a:moveTo>
                <a:cubicBezTo>
                  <a:pt x="1832507" y="1460997"/>
                  <a:pt x="1834058" y="1467753"/>
                  <a:pt x="1834713" y="1472028"/>
                </a:cubicBezTo>
                <a:cubicBezTo>
                  <a:pt x="1835126" y="1474820"/>
                  <a:pt x="1838436" y="1477198"/>
                  <a:pt x="1840435" y="1479784"/>
                </a:cubicBezTo>
                <a:cubicBezTo>
                  <a:pt x="1843020" y="1476647"/>
                  <a:pt x="1845571" y="1473510"/>
                  <a:pt x="1849535" y="1468649"/>
                </a:cubicBezTo>
                <a:cubicBezTo>
                  <a:pt x="1845536" y="1465478"/>
                  <a:pt x="1843192" y="1462031"/>
                  <a:pt x="1840538" y="1461755"/>
                </a:cubicBezTo>
                <a:close/>
                <a:moveTo>
                  <a:pt x="150233" y="1444072"/>
                </a:moveTo>
                <a:cubicBezTo>
                  <a:pt x="148957" y="1444761"/>
                  <a:pt x="147648" y="1445519"/>
                  <a:pt x="146303" y="1446244"/>
                </a:cubicBezTo>
                <a:cubicBezTo>
                  <a:pt x="146993" y="1446933"/>
                  <a:pt x="147820" y="1448277"/>
                  <a:pt x="148303" y="1448139"/>
                </a:cubicBezTo>
                <a:cubicBezTo>
                  <a:pt x="149750" y="1447829"/>
                  <a:pt x="151026" y="1446898"/>
                  <a:pt x="152405" y="1446244"/>
                </a:cubicBezTo>
                <a:cubicBezTo>
                  <a:pt x="151715" y="1445554"/>
                  <a:pt x="151026" y="1444899"/>
                  <a:pt x="150233" y="1444072"/>
                </a:cubicBezTo>
                <a:close/>
                <a:moveTo>
                  <a:pt x="222546" y="1409428"/>
                </a:moveTo>
                <a:lnTo>
                  <a:pt x="221979" y="1412311"/>
                </a:lnTo>
                <a:lnTo>
                  <a:pt x="219764" y="1410178"/>
                </a:lnTo>
                <a:lnTo>
                  <a:pt x="222518" y="1409429"/>
                </a:lnTo>
                <a:close/>
                <a:moveTo>
                  <a:pt x="118865" y="1339591"/>
                </a:moveTo>
                <a:cubicBezTo>
                  <a:pt x="118175" y="1340281"/>
                  <a:pt x="117520" y="1340936"/>
                  <a:pt x="116693" y="1341763"/>
                </a:cubicBezTo>
                <a:cubicBezTo>
                  <a:pt x="117382" y="1343038"/>
                  <a:pt x="118141" y="1344348"/>
                  <a:pt x="118865" y="1345692"/>
                </a:cubicBezTo>
                <a:cubicBezTo>
                  <a:pt x="119554" y="1345003"/>
                  <a:pt x="120898" y="1344176"/>
                  <a:pt x="120761" y="1343693"/>
                </a:cubicBezTo>
                <a:cubicBezTo>
                  <a:pt x="120450" y="1342245"/>
                  <a:pt x="119520" y="1340970"/>
                  <a:pt x="118865" y="1339591"/>
                </a:cubicBezTo>
                <a:close/>
                <a:moveTo>
                  <a:pt x="50037" y="1329879"/>
                </a:moveTo>
                <a:lnTo>
                  <a:pt x="48751" y="1334731"/>
                </a:lnTo>
                <a:lnTo>
                  <a:pt x="48715" y="1334862"/>
                </a:lnTo>
                <a:lnTo>
                  <a:pt x="48717" y="1334731"/>
                </a:lnTo>
                <a:lnTo>
                  <a:pt x="48652" y="1334721"/>
                </a:lnTo>
                <a:lnTo>
                  <a:pt x="49027" y="1330387"/>
                </a:lnTo>
                <a:close/>
                <a:moveTo>
                  <a:pt x="142201" y="1267616"/>
                </a:moveTo>
                <a:cubicBezTo>
                  <a:pt x="141684" y="1267513"/>
                  <a:pt x="140891" y="1268857"/>
                  <a:pt x="140202" y="1269512"/>
                </a:cubicBezTo>
                <a:cubicBezTo>
                  <a:pt x="141512" y="1270236"/>
                  <a:pt x="142856" y="1270960"/>
                  <a:pt x="144132" y="1271684"/>
                </a:cubicBezTo>
                <a:cubicBezTo>
                  <a:pt x="144959" y="1270857"/>
                  <a:pt x="145614" y="1270202"/>
                  <a:pt x="146303" y="1269512"/>
                </a:cubicBezTo>
                <a:cubicBezTo>
                  <a:pt x="144959" y="1268823"/>
                  <a:pt x="143649" y="1267926"/>
                  <a:pt x="142201" y="1267616"/>
                </a:cubicBezTo>
                <a:close/>
                <a:moveTo>
                  <a:pt x="138961" y="1205741"/>
                </a:moveTo>
                <a:cubicBezTo>
                  <a:pt x="136721" y="1207120"/>
                  <a:pt x="134273" y="1208017"/>
                  <a:pt x="134307" y="1208740"/>
                </a:cubicBezTo>
                <a:cubicBezTo>
                  <a:pt x="134480" y="1211429"/>
                  <a:pt x="135480" y="1214049"/>
                  <a:pt x="136169" y="1216703"/>
                </a:cubicBezTo>
                <a:cubicBezTo>
                  <a:pt x="137513" y="1215945"/>
                  <a:pt x="139926" y="1215255"/>
                  <a:pt x="139995" y="1214394"/>
                </a:cubicBezTo>
                <a:cubicBezTo>
                  <a:pt x="140168" y="1211774"/>
                  <a:pt x="139409" y="1209051"/>
                  <a:pt x="138961" y="1205741"/>
                </a:cubicBezTo>
                <a:close/>
                <a:moveTo>
                  <a:pt x="147786" y="980234"/>
                </a:moveTo>
                <a:cubicBezTo>
                  <a:pt x="145200" y="980510"/>
                  <a:pt x="142718" y="982061"/>
                  <a:pt x="140202" y="983061"/>
                </a:cubicBezTo>
                <a:cubicBezTo>
                  <a:pt x="141753" y="984061"/>
                  <a:pt x="143304" y="985956"/>
                  <a:pt x="144821" y="985922"/>
                </a:cubicBezTo>
                <a:cubicBezTo>
                  <a:pt x="147441" y="985853"/>
                  <a:pt x="149992" y="984577"/>
                  <a:pt x="153232" y="983612"/>
                </a:cubicBezTo>
                <a:cubicBezTo>
                  <a:pt x="150853" y="982027"/>
                  <a:pt x="149199" y="980062"/>
                  <a:pt x="147786" y="980234"/>
                </a:cubicBezTo>
                <a:close/>
                <a:moveTo>
                  <a:pt x="39651" y="955657"/>
                </a:moveTo>
                <a:cubicBezTo>
                  <a:pt x="38962" y="957001"/>
                  <a:pt x="38065" y="958311"/>
                  <a:pt x="37755" y="959759"/>
                </a:cubicBezTo>
                <a:cubicBezTo>
                  <a:pt x="37652" y="960276"/>
                  <a:pt x="38996" y="961069"/>
                  <a:pt x="39651" y="961758"/>
                </a:cubicBezTo>
                <a:cubicBezTo>
                  <a:pt x="40375" y="960414"/>
                  <a:pt x="41099" y="959104"/>
                  <a:pt x="41823" y="957828"/>
                </a:cubicBezTo>
                <a:cubicBezTo>
                  <a:pt x="40995" y="957001"/>
                  <a:pt x="40341" y="956346"/>
                  <a:pt x="39651" y="955657"/>
                </a:cubicBezTo>
                <a:close/>
                <a:moveTo>
                  <a:pt x="135859" y="923944"/>
                </a:moveTo>
                <a:lnTo>
                  <a:pt x="134359" y="931043"/>
                </a:lnTo>
                <a:lnTo>
                  <a:pt x="134032" y="931286"/>
                </a:lnTo>
                <a:cubicBezTo>
                  <a:pt x="134032" y="929390"/>
                  <a:pt x="133687" y="927425"/>
                  <a:pt x="134101" y="925633"/>
                </a:cubicBezTo>
                <a:cubicBezTo>
                  <a:pt x="134618" y="923392"/>
                  <a:pt x="135755" y="921358"/>
                  <a:pt x="135859" y="923944"/>
                </a:cubicBezTo>
                <a:close/>
                <a:moveTo>
                  <a:pt x="184462" y="766895"/>
                </a:moveTo>
                <a:cubicBezTo>
                  <a:pt x="179671" y="770618"/>
                  <a:pt x="175155" y="774685"/>
                  <a:pt x="170709" y="778822"/>
                </a:cubicBezTo>
                <a:cubicBezTo>
                  <a:pt x="170226" y="779270"/>
                  <a:pt x="170226" y="781062"/>
                  <a:pt x="170743" y="781580"/>
                </a:cubicBezTo>
                <a:cubicBezTo>
                  <a:pt x="171777" y="782648"/>
                  <a:pt x="174156" y="784234"/>
                  <a:pt x="174466" y="783958"/>
                </a:cubicBezTo>
                <a:cubicBezTo>
                  <a:pt x="179464" y="779443"/>
                  <a:pt x="184221" y="774617"/>
                  <a:pt x="189081" y="769825"/>
                </a:cubicBezTo>
                <a:cubicBezTo>
                  <a:pt x="187392" y="768722"/>
                  <a:pt x="184945" y="766516"/>
                  <a:pt x="184462" y="766895"/>
                </a:cubicBezTo>
                <a:close/>
                <a:moveTo>
                  <a:pt x="185945" y="699712"/>
                </a:moveTo>
                <a:cubicBezTo>
                  <a:pt x="184910" y="701297"/>
                  <a:pt x="182636" y="703400"/>
                  <a:pt x="183049" y="704331"/>
                </a:cubicBezTo>
                <a:cubicBezTo>
                  <a:pt x="190943" y="721876"/>
                  <a:pt x="194872" y="740318"/>
                  <a:pt x="197216" y="759312"/>
                </a:cubicBezTo>
                <a:cubicBezTo>
                  <a:pt x="197492" y="761656"/>
                  <a:pt x="202594" y="763413"/>
                  <a:pt x="205455" y="765447"/>
                </a:cubicBezTo>
                <a:cubicBezTo>
                  <a:pt x="211901" y="754107"/>
                  <a:pt x="216175" y="772445"/>
                  <a:pt x="222139" y="766654"/>
                </a:cubicBezTo>
                <a:cubicBezTo>
                  <a:pt x="223449" y="765379"/>
                  <a:pt x="224931" y="763827"/>
                  <a:pt x="225414" y="762138"/>
                </a:cubicBezTo>
                <a:cubicBezTo>
                  <a:pt x="226758" y="757588"/>
                  <a:pt x="228585" y="752866"/>
                  <a:pt x="228413" y="748281"/>
                </a:cubicBezTo>
                <a:cubicBezTo>
                  <a:pt x="228171" y="741904"/>
                  <a:pt x="228033" y="735872"/>
                  <a:pt x="231549" y="730218"/>
                </a:cubicBezTo>
                <a:cubicBezTo>
                  <a:pt x="231998" y="729494"/>
                  <a:pt x="231515" y="728219"/>
                  <a:pt x="231618" y="727219"/>
                </a:cubicBezTo>
                <a:cubicBezTo>
                  <a:pt x="232239" y="721463"/>
                  <a:pt x="231136" y="717326"/>
                  <a:pt x="223931" y="717878"/>
                </a:cubicBezTo>
                <a:cubicBezTo>
                  <a:pt x="210384" y="718912"/>
                  <a:pt x="199388" y="713638"/>
                  <a:pt x="190219" y="703952"/>
                </a:cubicBezTo>
                <a:cubicBezTo>
                  <a:pt x="188840" y="702573"/>
                  <a:pt x="187392" y="701160"/>
                  <a:pt x="185945" y="699712"/>
                </a:cubicBezTo>
                <a:close/>
                <a:moveTo>
                  <a:pt x="118899" y="687509"/>
                </a:moveTo>
                <a:cubicBezTo>
                  <a:pt x="117899" y="690025"/>
                  <a:pt x="116348" y="692507"/>
                  <a:pt x="116073" y="695093"/>
                </a:cubicBezTo>
                <a:cubicBezTo>
                  <a:pt x="115935" y="696506"/>
                  <a:pt x="117899" y="698161"/>
                  <a:pt x="118899" y="699677"/>
                </a:cubicBezTo>
                <a:cubicBezTo>
                  <a:pt x="120106" y="697265"/>
                  <a:pt x="121347" y="694886"/>
                  <a:pt x="122415" y="692852"/>
                </a:cubicBezTo>
                <a:cubicBezTo>
                  <a:pt x="120933" y="690577"/>
                  <a:pt x="119899" y="689060"/>
                  <a:pt x="118899" y="687509"/>
                </a:cubicBezTo>
                <a:close/>
                <a:moveTo>
                  <a:pt x="205248" y="676444"/>
                </a:moveTo>
                <a:cubicBezTo>
                  <a:pt x="203800" y="676754"/>
                  <a:pt x="202525" y="677685"/>
                  <a:pt x="201146" y="678340"/>
                </a:cubicBezTo>
                <a:cubicBezTo>
                  <a:pt x="201836" y="679029"/>
                  <a:pt x="202663" y="680374"/>
                  <a:pt x="203145" y="680236"/>
                </a:cubicBezTo>
                <a:cubicBezTo>
                  <a:pt x="204593" y="679926"/>
                  <a:pt x="205869" y="679029"/>
                  <a:pt x="207247" y="678340"/>
                </a:cubicBezTo>
                <a:cubicBezTo>
                  <a:pt x="206558" y="677650"/>
                  <a:pt x="205731" y="676306"/>
                  <a:pt x="205248" y="676444"/>
                </a:cubicBezTo>
                <a:close/>
                <a:moveTo>
                  <a:pt x="176672" y="675479"/>
                </a:moveTo>
                <a:cubicBezTo>
                  <a:pt x="168640" y="675134"/>
                  <a:pt x="170778" y="681546"/>
                  <a:pt x="170846" y="685855"/>
                </a:cubicBezTo>
                <a:cubicBezTo>
                  <a:pt x="170881" y="688405"/>
                  <a:pt x="172639" y="690956"/>
                  <a:pt x="173638" y="693507"/>
                </a:cubicBezTo>
                <a:cubicBezTo>
                  <a:pt x="177189" y="689336"/>
                  <a:pt x="180774" y="685200"/>
                  <a:pt x="185393" y="679857"/>
                </a:cubicBezTo>
                <a:cubicBezTo>
                  <a:pt x="181119" y="677650"/>
                  <a:pt x="178947" y="675582"/>
                  <a:pt x="176672" y="675479"/>
                </a:cubicBezTo>
                <a:close/>
                <a:moveTo>
                  <a:pt x="221587" y="670102"/>
                </a:moveTo>
                <a:cubicBezTo>
                  <a:pt x="218830" y="672859"/>
                  <a:pt x="213935" y="675617"/>
                  <a:pt x="213935" y="678340"/>
                </a:cubicBezTo>
                <a:cubicBezTo>
                  <a:pt x="213935" y="681097"/>
                  <a:pt x="218830" y="683855"/>
                  <a:pt x="222552" y="687578"/>
                </a:cubicBezTo>
                <a:cubicBezTo>
                  <a:pt x="223656" y="685200"/>
                  <a:pt x="225586" y="683063"/>
                  <a:pt x="225310" y="681304"/>
                </a:cubicBezTo>
                <a:cubicBezTo>
                  <a:pt x="224655" y="677478"/>
                  <a:pt x="222897" y="673824"/>
                  <a:pt x="221587" y="670102"/>
                </a:cubicBezTo>
                <a:close/>
                <a:moveTo>
                  <a:pt x="236513" y="577789"/>
                </a:moveTo>
                <a:cubicBezTo>
                  <a:pt x="235479" y="579409"/>
                  <a:pt x="233342" y="581340"/>
                  <a:pt x="233652" y="582615"/>
                </a:cubicBezTo>
                <a:cubicBezTo>
                  <a:pt x="234583" y="586131"/>
                  <a:pt x="236548" y="589337"/>
                  <a:pt x="239202" y="595162"/>
                </a:cubicBezTo>
                <a:cubicBezTo>
                  <a:pt x="242408" y="587337"/>
                  <a:pt x="244166" y="584855"/>
                  <a:pt x="243614" y="584166"/>
                </a:cubicBezTo>
                <a:cubicBezTo>
                  <a:pt x="241684" y="581719"/>
                  <a:pt x="238961" y="579857"/>
                  <a:pt x="236513" y="577789"/>
                </a:cubicBezTo>
                <a:close/>
                <a:moveTo>
                  <a:pt x="1814099" y="475170"/>
                </a:moveTo>
                <a:cubicBezTo>
                  <a:pt x="1810790" y="477962"/>
                  <a:pt x="1807515" y="480754"/>
                  <a:pt x="1804206" y="483546"/>
                </a:cubicBezTo>
                <a:cubicBezTo>
                  <a:pt x="1805757" y="484477"/>
                  <a:pt x="1807550" y="486442"/>
                  <a:pt x="1808860" y="486166"/>
                </a:cubicBezTo>
                <a:cubicBezTo>
                  <a:pt x="1811755" y="485511"/>
                  <a:pt x="1814444" y="483753"/>
                  <a:pt x="1817133" y="482478"/>
                </a:cubicBezTo>
                <a:cubicBezTo>
                  <a:pt x="1815478" y="478513"/>
                  <a:pt x="1814789" y="476824"/>
                  <a:pt x="1814099" y="475170"/>
                </a:cubicBezTo>
                <a:close/>
                <a:moveTo>
                  <a:pt x="1821169" y="466590"/>
                </a:moveTo>
                <a:lnTo>
                  <a:pt x="1822234" y="468069"/>
                </a:lnTo>
                <a:lnTo>
                  <a:pt x="1818089" y="468069"/>
                </a:lnTo>
                <a:lnTo>
                  <a:pt x="1818073" y="468048"/>
                </a:lnTo>
                <a:close/>
                <a:moveTo>
                  <a:pt x="259091" y="449834"/>
                </a:moveTo>
                <a:cubicBezTo>
                  <a:pt x="256403" y="453246"/>
                  <a:pt x="253714" y="456659"/>
                  <a:pt x="251025" y="460071"/>
                </a:cubicBezTo>
                <a:cubicBezTo>
                  <a:pt x="252749" y="460726"/>
                  <a:pt x="254403" y="461382"/>
                  <a:pt x="258506" y="462898"/>
                </a:cubicBezTo>
                <a:cubicBezTo>
                  <a:pt x="259677" y="460175"/>
                  <a:pt x="261332" y="457417"/>
                  <a:pt x="261883" y="454418"/>
                </a:cubicBezTo>
                <a:cubicBezTo>
                  <a:pt x="262125" y="453109"/>
                  <a:pt x="260091" y="451385"/>
                  <a:pt x="259091" y="449834"/>
                </a:cubicBezTo>
                <a:close/>
                <a:moveTo>
                  <a:pt x="1803609" y="442900"/>
                </a:moveTo>
                <a:lnTo>
                  <a:pt x="1803861" y="443422"/>
                </a:lnTo>
                <a:lnTo>
                  <a:pt x="1803959" y="444818"/>
                </a:lnTo>
                <a:lnTo>
                  <a:pt x="1803954" y="444840"/>
                </a:lnTo>
                <a:close/>
                <a:moveTo>
                  <a:pt x="1671873" y="396094"/>
                </a:moveTo>
                <a:cubicBezTo>
                  <a:pt x="1671356" y="395991"/>
                  <a:pt x="1670563" y="397335"/>
                  <a:pt x="1669874" y="397990"/>
                </a:cubicBezTo>
                <a:cubicBezTo>
                  <a:pt x="1671218" y="398748"/>
                  <a:pt x="1672528" y="399472"/>
                  <a:pt x="1673803" y="400162"/>
                </a:cubicBezTo>
                <a:cubicBezTo>
                  <a:pt x="1674631" y="399334"/>
                  <a:pt x="1675286" y="398679"/>
                  <a:pt x="1675975" y="397990"/>
                </a:cubicBezTo>
                <a:cubicBezTo>
                  <a:pt x="1674631" y="397300"/>
                  <a:pt x="1673321" y="396404"/>
                  <a:pt x="1671873" y="396094"/>
                </a:cubicBezTo>
                <a:close/>
                <a:moveTo>
                  <a:pt x="317519" y="387959"/>
                </a:moveTo>
                <a:cubicBezTo>
                  <a:pt x="313452" y="390475"/>
                  <a:pt x="311108" y="391199"/>
                  <a:pt x="311039" y="392130"/>
                </a:cubicBezTo>
                <a:cubicBezTo>
                  <a:pt x="310384" y="398921"/>
                  <a:pt x="309660" y="406091"/>
                  <a:pt x="317037" y="410055"/>
                </a:cubicBezTo>
                <a:cubicBezTo>
                  <a:pt x="318588" y="410882"/>
                  <a:pt x="321035" y="410055"/>
                  <a:pt x="323069" y="409986"/>
                </a:cubicBezTo>
                <a:cubicBezTo>
                  <a:pt x="321277" y="403023"/>
                  <a:pt x="319518" y="396059"/>
                  <a:pt x="317519" y="387959"/>
                </a:cubicBezTo>
                <a:close/>
                <a:moveTo>
                  <a:pt x="1805964" y="383857"/>
                </a:moveTo>
                <a:lnTo>
                  <a:pt x="1816135" y="394922"/>
                </a:lnTo>
                <a:lnTo>
                  <a:pt x="1816133" y="394922"/>
                </a:lnTo>
                <a:lnTo>
                  <a:pt x="1816124" y="394966"/>
                </a:lnTo>
                <a:lnTo>
                  <a:pt x="1785695" y="401058"/>
                </a:lnTo>
                <a:cubicBezTo>
                  <a:pt x="1787109" y="389028"/>
                  <a:pt x="1800449" y="391062"/>
                  <a:pt x="1805964" y="383857"/>
                </a:cubicBezTo>
                <a:close/>
                <a:moveTo>
                  <a:pt x="1798035" y="370137"/>
                </a:moveTo>
                <a:cubicBezTo>
                  <a:pt x="1800379" y="371412"/>
                  <a:pt x="1801896" y="372274"/>
                  <a:pt x="1803448" y="373102"/>
                </a:cubicBezTo>
                <a:cubicBezTo>
                  <a:pt x="1800518" y="374274"/>
                  <a:pt x="1797622" y="375687"/>
                  <a:pt x="1794588" y="376514"/>
                </a:cubicBezTo>
                <a:cubicBezTo>
                  <a:pt x="1793933" y="376687"/>
                  <a:pt x="1792727" y="374791"/>
                  <a:pt x="1791796" y="373826"/>
                </a:cubicBezTo>
                <a:cubicBezTo>
                  <a:pt x="1793968" y="372550"/>
                  <a:pt x="1796174" y="371240"/>
                  <a:pt x="1798035" y="370137"/>
                </a:cubicBezTo>
                <a:close/>
                <a:moveTo>
                  <a:pt x="1648364" y="364588"/>
                </a:moveTo>
                <a:cubicBezTo>
                  <a:pt x="1646778" y="366277"/>
                  <a:pt x="1645468" y="367380"/>
                  <a:pt x="1645606" y="367656"/>
                </a:cubicBezTo>
                <a:cubicBezTo>
                  <a:pt x="1648192" y="372413"/>
                  <a:pt x="1650501" y="377445"/>
                  <a:pt x="1653914" y="381582"/>
                </a:cubicBezTo>
                <a:cubicBezTo>
                  <a:pt x="1654982" y="382892"/>
                  <a:pt x="1658981" y="381995"/>
                  <a:pt x="1661601" y="381789"/>
                </a:cubicBezTo>
                <a:cubicBezTo>
                  <a:pt x="1662325" y="381720"/>
                  <a:pt x="1662980" y="380513"/>
                  <a:pt x="1663669" y="379824"/>
                </a:cubicBezTo>
                <a:cubicBezTo>
                  <a:pt x="1658567" y="374757"/>
                  <a:pt x="1653466" y="369655"/>
                  <a:pt x="1648364" y="364588"/>
                </a:cubicBezTo>
                <a:close/>
                <a:moveTo>
                  <a:pt x="1818545" y="363553"/>
                </a:moveTo>
                <a:cubicBezTo>
                  <a:pt x="1819752" y="366276"/>
                  <a:pt x="1821441" y="369000"/>
                  <a:pt x="1822027" y="371964"/>
                </a:cubicBezTo>
                <a:cubicBezTo>
                  <a:pt x="1822303" y="373273"/>
                  <a:pt x="1820269" y="374997"/>
                  <a:pt x="1819304" y="376548"/>
                </a:cubicBezTo>
                <a:cubicBezTo>
                  <a:pt x="1816581" y="373170"/>
                  <a:pt x="1813858" y="369792"/>
                  <a:pt x="1811134" y="366414"/>
                </a:cubicBezTo>
                <a:cubicBezTo>
                  <a:pt x="1812823" y="365794"/>
                  <a:pt x="1814513" y="365139"/>
                  <a:pt x="1818545" y="363553"/>
                </a:cubicBezTo>
                <a:close/>
                <a:moveTo>
                  <a:pt x="1635369" y="353247"/>
                </a:moveTo>
                <a:cubicBezTo>
                  <a:pt x="1634679" y="355901"/>
                  <a:pt x="1633680" y="358521"/>
                  <a:pt x="1633507" y="361210"/>
                </a:cubicBezTo>
                <a:cubicBezTo>
                  <a:pt x="1633473" y="361968"/>
                  <a:pt x="1635955" y="362864"/>
                  <a:pt x="1638161" y="364243"/>
                </a:cubicBezTo>
                <a:cubicBezTo>
                  <a:pt x="1638643" y="360934"/>
                  <a:pt x="1639367" y="358211"/>
                  <a:pt x="1639195" y="355556"/>
                </a:cubicBezTo>
                <a:cubicBezTo>
                  <a:pt x="1639160" y="354729"/>
                  <a:pt x="1636713" y="354005"/>
                  <a:pt x="1635369" y="353247"/>
                </a:cubicBezTo>
                <a:close/>
                <a:moveTo>
                  <a:pt x="1793933" y="338803"/>
                </a:moveTo>
                <a:cubicBezTo>
                  <a:pt x="1795519" y="341871"/>
                  <a:pt x="1798276" y="344974"/>
                  <a:pt x="1797587" y="346318"/>
                </a:cubicBezTo>
                <a:cubicBezTo>
                  <a:pt x="1793761" y="353936"/>
                  <a:pt x="1789452" y="361347"/>
                  <a:pt x="1784523" y="368276"/>
                </a:cubicBezTo>
                <a:cubicBezTo>
                  <a:pt x="1783282" y="370034"/>
                  <a:pt x="1779249" y="369861"/>
                  <a:pt x="1776491" y="370585"/>
                </a:cubicBezTo>
                <a:cubicBezTo>
                  <a:pt x="1776629" y="368448"/>
                  <a:pt x="1776215" y="366070"/>
                  <a:pt x="1776939" y="364174"/>
                </a:cubicBezTo>
                <a:cubicBezTo>
                  <a:pt x="1779628" y="357176"/>
                  <a:pt x="1782351" y="350144"/>
                  <a:pt x="1785833" y="343526"/>
                </a:cubicBezTo>
                <a:cubicBezTo>
                  <a:pt x="1786970" y="341492"/>
                  <a:pt x="1790486" y="340733"/>
                  <a:pt x="1793933" y="338803"/>
                </a:cubicBezTo>
                <a:close/>
                <a:moveTo>
                  <a:pt x="1703241" y="334219"/>
                </a:moveTo>
                <a:cubicBezTo>
                  <a:pt x="1700553" y="334391"/>
                  <a:pt x="1697933" y="335391"/>
                  <a:pt x="1695279" y="336080"/>
                </a:cubicBezTo>
                <a:cubicBezTo>
                  <a:pt x="1696037" y="337425"/>
                  <a:pt x="1696726" y="339838"/>
                  <a:pt x="1697588" y="339907"/>
                </a:cubicBezTo>
                <a:cubicBezTo>
                  <a:pt x="1700208" y="340079"/>
                  <a:pt x="1702931" y="339355"/>
                  <a:pt x="1706240" y="338873"/>
                </a:cubicBezTo>
                <a:cubicBezTo>
                  <a:pt x="1704862" y="336632"/>
                  <a:pt x="1703965" y="334184"/>
                  <a:pt x="1703241" y="334219"/>
                </a:cubicBezTo>
                <a:close/>
                <a:moveTo>
                  <a:pt x="1710722" y="291441"/>
                </a:moveTo>
                <a:cubicBezTo>
                  <a:pt x="1710997" y="290890"/>
                  <a:pt x="1715478" y="291062"/>
                  <a:pt x="1715892" y="291924"/>
                </a:cubicBezTo>
                <a:cubicBezTo>
                  <a:pt x="1719029" y="298473"/>
                  <a:pt x="1723406" y="305609"/>
                  <a:pt x="1712548" y="309607"/>
                </a:cubicBezTo>
                <a:cubicBezTo>
                  <a:pt x="1710515" y="307608"/>
                  <a:pt x="1708481" y="305574"/>
                  <a:pt x="1706447" y="303541"/>
                </a:cubicBezTo>
                <a:cubicBezTo>
                  <a:pt x="1707792" y="299473"/>
                  <a:pt x="1708963" y="295336"/>
                  <a:pt x="1710722" y="291441"/>
                </a:cubicBezTo>
                <a:close/>
                <a:moveTo>
                  <a:pt x="1567668" y="273206"/>
                </a:moveTo>
                <a:cubicBezTo>
                  <a:pt x="1565979" y="272896"/>
                  <a:pt x="1562635" y="273413"/>
                  <a:pt x="1562463" y="274171"/>
                </a:cubicBezTo>
                <a:cubicBezTo>
                  <a:pt x="1561326" y="278687"/>
                  <a:pt x="1560705" y="283409"/>
                  <a:pt x="1560429" y="288063"/>
                </a:cubicBezTo>
                <a:cubicBezTo>
                  <a:pt x="1560326" y="288821"/>
                  <a:pt x="1562808" y="289717"/>
                  <a:pt x="1563497" y="290166"/>
                </a:cubicBezTo>
                <a:cubicBezTo>
                  <a:pt x="1566496" y="285374"/>
                  <a:pt x="1569461" y="280755"/>
                  <a:pt x="1572149" y="275964"/>
                </a:cubicBezTo>
                <a:cubicBezTo>
                  <a:pt x="1572218" y="275860"/>
                  <a:pt x="1569357" y="273551"/>
                  <a:pt x="1567668" y="273206"/>
                </a:cubicBezTo>
                <a:close/>
                <a:moveTo>
                  <a:pt x="1691935" y="261830"/>
                </a:moveTo>
                <a:cubicBezTo>
                  <a:pt x="1696934" y="266449"/>
                  <a:pt x="1701656" y="271275"/>
                  <a:pt x="1706482" y="276101"/>
                </a:cubicBezTo>
                <a:cubicBezTo>
                  <a:pt x="1705757" y="276791"/>
                  <a:pt x="1705103" y="277480"/>
                  <a:pt x="1704413" y="278170"/>
                </a:cubicBezTo>
                <a:cubicBezTo>
                  <a:pt x="1703586" y="278515"/>
                  <a:pt x="1702311" y="279342"/>
                  <a:pt x="1701966" y="279066"/>
                </a:cubicBezTo>
                <a:cubicBezTo>
                  <a:pt x="1697278" y="275171"/>
                  <a:pt x="1692694" y="271207"/>
                  <a:pt x="1688247" y="267070"/>
                </a:cubicBezTo>
                <a:cubicBezTo>
                  <a:pt x="1687764" y="266622"/>
                  <a:pt x="1687764" y="264829"/>
                  <a:pt x="1688282" y="264312"/>
                </a:cubicBezTo>
                <a:cubicBezTo>
                  <a:pt x="1689315" y="263209"/>
                  <a:pt x="1691659" y="261589"/>
                  <a:pt x="1691935" y="261830"/>
                </a:cubicBezTo>
                <a:close/>
                <a:moveTo>
                  <a:pt x="1518995" y="242768"/>
                </a:moveTo>
                <a:cubicBezTo>
                  <a:pt x="1526441" y="243802"/>
                  <a:pt x="1522787" y="250455"/>
                  <a:pt x="1523614" y="254798"/>
                </a:cubicBezTo>
                <a:lnTo>
                  <a:pt x="1511478" y="254798"/>
                </a:lnTo>
                <a:lnTo>
                  <a:pt x="1511412" y="254784"/>
                </a:lnTo>
                <a:lnTo>
                  <a:pt x="1511571" y="246250"/>
                </a:lnTo>
                <a:cubicBezTo>
                  <a:pt x="1512135" y="243733"/>
                  <a:pt x="1513911" y="242061"/>
                  <a:pt x="1518995" y="242768"/>
                </a:cubicBezTo>
                <a:close/>
                <a:moveTo>
                  <a:pt x="679530" y="230394"/>
                </a:moveTo>
                <a:cubicBezTo>
                  <a:pt x="678841" y="231738"/>
                  <a:pt x="677945" y="233048"/>
                  <a:pt x="677635" y="234495"/>
                </a:cubicBezTo>
                <a:cubicBezTo>
                  <a:pt x="677531" y="235012"/>
                  <a:pt x="678876" y="235805"/>
                  <a:pt x="679530" y="236495"/>
                </a:cubicBezTo>
                <a:cubicBezTo>
                  <a:pt x="680289" y="235185"/>
                  <a:pt x="681013" y="233875"/>
                  <a:pt x="681702" y="232565"/>
                </a:cubicBezTo>
                <a:cubicBezTo>
                  <a:pt x="680875" y="231738"/>
                  <a:pt x="680220" y="231083"/>
                  <a:pt x="679530" y="230394"/>
                </a:cubicBezTo>
                <a:close/>
                <a:moveTo>
                  <a:pt x="1649502" y="225291"/>
                </a:moveTo>
                <a:cubicBezTo>
                  <a:pt x="1650226" y="226946"/>
                  <a:pt x="1650915" y="228635"/>
                  <a:pt x="1652845" y="233289"/>
                </a:cubicBezTo>
                <a:cubicBezTo>
                  <a:pt x="1651880" y="233702"/>
                  <a:pt x="1649743" y="234633"/>
                  <a:pt x="1647571" y="235529"/>
                </a:cubicBezTo>
                <a:cubicBezTo>
                  <a:pt x="1646882" y="233840"/>
                  <a:pt x="1645331" y="231944"/>
                  <a:pt x="1645710" y="230565"/>
                </a:cubicBezTo>
                <a:cubicBezTo>
                  <a:pt x="1646227" y="228600"/>
                  <a:pt x="1648192" y="227015"/>
                  <a:pt x="1649502" y="225291"/>
                </a:cubicBezTo>
                <a:close/>
                <a:moveTo>
                  <a:pt x="1665599" y="213433"/>
                </a:moveTo>
                <a:cubicBezTo>
                  <a:pt x="1670114" y="212399"/>
                  <a:pt x="1683075" y="228290"/>
                  <a:pt x="1681903" y="234288"/>
                </a:cubicBezTo>
                <a:cubicBezTo>
                  <a:pt x="1679731" y="234943"/>
                  <a:pt x="1675216" y="236908"/>
                  <a:pt x="1674871" y="236322"/>
                </a:cubicBezTo>
                <a:cubicBezTo>
                  <a:pt x="1670804" y="229600"/>
                  <a:pt x="1667357" y="222533"/>
                  <a:pt x="1663875" y="215501"/>
                </a:cubicBezTo>
                <a:cubicBezTo>
                  <a:pt x="1663703" y="215157"/>
                  <a:pt x="1664875" y="213606"/>
                  <a:pt x="1665599" y="213433"/>
                </a:cubicBezTo>
                <a:close/>
                <a:moveTo>
                  <a:pt x="1589419" y="200162"/>
                </a:moveTo>
                <a:cubicBezTo>
                  <a:pt x="1589902" y="203471"/>
                  <a:pt x="1590626" y="206195"/>
                  <a:pt x="1590453" y="208849"/>
                </a:cubicBezTo>
                <a:cubicBezTo>
                  <a:pt x="1590419" y="209676"/>
                  <a:pt x="1587971" y="210400"/>
                  <a:pt x="1586627" y="211158"/>
                </a:cubicBezTo>
                <a:cubicBezTo>
                  <a:pt x="1585937" y="208504"/>
                  <a:pt x="1584938" y="205884"/>
                  <a:pt x="1584766" y="203196"/>
                </a:cubicBezTo>
                <a:cubicBezTo>
                  <a:pt x="1584731" y="202472"/>
                  <a:pt x="1587179" y="201575"/>
                  <a:pt x="1589419" y="200162"/>
                </a:cubicBezTo>
                <a:close/>
                <a:moveTo>
                  <a:pt x="1239197" y="188891"/>
                </a:moveTo>
                <a:cubicBezTo>
                  <a:pt x="1238680" y="188787"/>
                  <a:pt x="1237887" y="190132"/>
                  <a:pt x="1237198" y="190786"/>
                </a:cubicBezTo>
                <a:cubicBezTo>
                  <a:pt x="1238507" y="191545"/>
                  <a:pt x="1239852" y="192269"/>
                  <a:pt x="1241127" y="192958"/>
                </a:cubicBezTo>
                <a:cubicBezTo>
                  <a:pt x="1241954" y="192131"/>
                  <a:pt x="1242609" y="191476"/>
                  <a:pt x="1243299" y="190786"/>
                </a:cubicBezTo>
                <a:cubicBezTo>
                  <a:pt x="1241954" y="190097"/>
                  <a:pt x="1240645" y="189201"/>
                  <a:pt x="1239197" y="188891"/>
                </a:cubicBezTo>
                <a:close/>
                <a:moveTo>
                  <a:pt x="1277701" y="188649"/>
                </a:moveTo>
                <a:cubicBezTo>
                  <a:pt x="1274357" y="193441"/>
                  <a:pt x="1271013" y="198232"/>
                  <a:pt x="1267670" y="203024"/>
                </a:cubicBezTo>
                <a:cubicBezTo>
                  <a:pt x="1269221" y="204023"/>
                  <a:pt x="1270737" y="205023"/>
                  <a:pt x="1273978" y="207160"/>
                </a:cubicBezTo>
                <a:cubicBezTo>
                  <a:pt x="1277701" y="203989"/>
                  <a:pt x="1281837" y="200438"/>
                  <a:pt x="1285939" y="196888"/>
                </a:cubicBezTo>
                <a:cubicBezTo>
                  <a:pt x="1283182" y="194130"/>
                  <a:pt x="1280458" y="191407"/>
                  <a:pt x="1277701" y="188649"/>
                </a:cubicBezTo>
                <a:close/>
                <a:moveTo>
                  <a:pt x="667362" y="181652"/>
                </a:moveTo>
                <a:cubicBezTo>
                  <a:pt x="666673" y="182996"/>
                  <a:pt x="665777" y="184306"/>
                  <a:pt x="665466" y="185754"/>
                </a:cubicBezTo>
                <a:cubicBezTo>
                  <a:pt x="665363" y="186271"/>
                  <a:pt x="666707" y="187064"/>
                  <a:pt x="667362" y="187753"/>
                </a:cubicBezTo>
                <a:cubicBezTo>
                  <a:pt x="668086" y="186443"/>
                  <a:pt x="668810" y="185099"/>
                  <a:pt x="669534" y="183824"/>
                </a:cubicBezTo>
                <a:cubicBezTo>
                  <a:pt x="668707" y="182996"/>
                  <a:pt x="668052" y="182341"/>
                  <a:pt x="667362" y="181652"/>
                </a:cubicBezTo>
                <a:close/>
                <a:moveTo>
                  <a:pt x="936406" y="170345"/>
                </a:moveTo>
                <a:cubicBezTo>
                  <a:pt x="935131" y="171035"/>
                  <a:pt x="933821" y="171793"/>
                  <a:pt x="932477" y="172517"/>
                </a:cubicBezTo>
                <a:cubicBezTo>
                  <a:pt x="933166" y="173207"/>
                  <a:pt x="933993" y="174551"/>
                  <a:pt x="934476" y="174413"/>
                </a:cubicBezTo>
                <a:cubicBezTo>
                  <a:pt x="935924" y="174103"/>
                  <a:pt x="937199" y="173172"/>
                  <a:pt x="938578" y="172517"/>
                </a:cubicBezTo>
                <a:cubicBezTo>
                  <a:pt x="937888" y="171828"/>
                  <a:pt x="937199" y="171173"/>
                  <a:pt x="936406" y="170345"/>
                </a:cubicBezTo>
                <a:close/>
                <a:moveTo>
                  <a:pt x="686528" y="164244"/>
                </a:moveTo>
                <a:cubicBezTo>
                  <a:pt x="685253" y="164934"/>
                  <a:pt x="683943" y="165692"/>
                  <a:pt x="682599" y="166416"/>
                </a:cubicBezTo>
                <a:cubicBezTo>
                  <a:pt x="683288" y="167105"/>
                  <a:pt x="684115" y="168449"/>
                  <a:pt x="684598" y="168312"/>
                </a:cubicBezTo>
                <a:cubicBezTo>
                  <a:pt x="686046" y="168001"/>
                  <a:pt x="687321" y="167071"/>
                  <a:pt x="688700" y="166416"/>
                </a:cubicBezTo>
                <a:cubicBezTo>
                  <a:pt x="688010" y="165761"/>
                  <a:pt x="687355" y="165071"/>
                  <a:pt x="686528" y="164244"/>
                </a:cubicBezTo>
                <a:close/>
                <a:moveTo>
                  <a:pt x="1196591" y="152145"/>
                </a:moveTo>
                <a:cubicBezTo>
                  <a:pt x="1195901" y="153799"/>
                  <a:pt x="1194178" y="156316"/>
                  <a:pt x="1194695" y="157005"/>
                </a:cubicBezTo>
                <a:cubicBezTo>
                  <a:pt x="1196626" y="159453"/>
                  <a:pt x="1199176" y="161624"/>
                  <a:pt x="1201900" y="163141"/>
                </a:cubicBezTo>
                <a:cubicBezTo>
                  <a:pt x="1202727" y="163589"/>
                  <a:pt x="1204933" y="161487"/>
                  <a:pt x="1207105" y="160176"/>
                </a:cubicBezTo>
                <a:cubicBezTo>
                  <a:pt x="1203451" y="157384"/>
                  <a:pt x="1200038" y="154765"/>
                  <a:pt x="1196591" y="152145"/>
                </a:cubicBezTo>
                <a:close/>
                <a:moveTo>
                  <a:pt x="702419" y="151525"/>
                </a:moveTo>
                <a:cubicBezTo>
                  <a:pt x="699730" y="151766"/>
                  <a:pt x="695387" y="155075"/>
                  <a:pt x="695146" y="157350"/>
                </a:cubicBezTo>
                <a:cubicBezTo>
                  <a:pt x="694319" y="165451"/>
                  <a:pt x="701178" y="163348"/>
                  <a:pt x="705487" y="163141"/>
                </a:cubicBezTo>
                <a:cubicBezTo>
                  <a:pt x="708417" y="163003"/>
                  <a:pt x="711243" y="160866"/>
                  <a:pt x="721240" y="156488"/>
                </a:cubicBezTo>
                <a:cubicBezTo>
                  <a:pt x="710072" y="153351"/>
                  <a:pt x="706142" y="151214"/>
                  <a:pt x="702419" y="151525"/>
                </a:cubicBezTo>
                <a:close/>
                <a:moveTo>
                  <a:pt x="1519030" y="133048"/>
                </a:moveTo>
                <a:cubicBezTo>
                  <a:pt x="1517341" y="132703"/>
                  <a:pt x="1515341" y="133393"/>
                  <a:pt x="1513549" y="133944"/>
                </a:cubicBezTo>
                <a:cubicBezTo>
                  <a:pt x="1512722" y="134220"/>
                  <a:pt x="1511584" y="135220"/>
                  <a:pt x="1511515" y="135978"/>
                </a:cubicBezTo>
                <a:cubicBezTo>
                  <a:pt x="1511309" y="139908"/>
                  <a:pt x="1511171" y="143872"/>
                  <a:pt x="1511584" y="147767"/>
                </a:cubicBezTo>
                <a:cubicBezTo>
                  <a:pt x="1511688" y="148767"/>
                  <a:pt x="1515066" y="150352"/>
                  <a:pt x="1515169" y="150215"/>
                </a:cubicBezTo>
                <a:cubicBezTo>
                  <a:pt x="1518134" y="146560"/>
                  <a:pt x="1520857" y="142734"/>
                  <a:pt x="1526028" y="135702"/>
                </a:cubicBezTo>
                <a:cubicBezTo>
                  <a:pt x="1524132" y="134944"/>
                  <a:pt x="1521650" y="133565"/>
                  <a:pt x="1519030" y="133048"/>
                </a:cubicBezTo>
                <a:close/>
                <a:moveTo>
                  <a:pt x="1293007" y="129704"/>
                </a:moveTo>
                <a:cubicBezTo>
                  <a:pt x="1295695" y="134530"/>
                  <a:pt x="1298488" y="137632"/>
                  <a:pt x="1297833" y="138736"/>
                </a:cubicBezTo>
                <a:cubicBezTo>
                  <a:pt x="1296281" y="141356"/>
                  <a:pt x="1293144" y="143045"/>
                  <a:pt x="1290628" y="145078"/>
                </a:cubicBezTo>
                <a:cubicBezTo>
                  <a:pt x="1289077" y="143079"/>
                  <a:pt x="1285905" y="140666"/>
                  <a:pt x="1286284" y="139149"/>
                </a:cubicBezTo>
                <a:cubicBezTo>
                  <a:pt x="1286974" y="136357"/>
                  <a:pt x="1289732" y="134048"/>
                  <a:pt x="1293007" y="129704"/>
                </a:cubicBezTo>
                <a:close/>
                <a:moveTo>
                  <a:pt x="1231097" y="127085"/>
                </a:moveTo>
                <a:cubicBezTo>
                  <a:pt x="1237370" y="128429"/>
                  <a:pt x="1243472" y="130670"/>
                  <a:pt x="1249470" y="133014"/>
                </a:cubicBezTo>
                <a:cubicBezTo>
                  <a:pt x="1251331" y="133737"/>
                  <a:pt x="1252641" y="135771"/>
                  <a:pt x="1254227" y="137185"/>
                </a:cubicBezTo>
                <a:cubicBezTo>
                  <a:pt x="1252503" y="137805"/>
                  <a:pt x="1250780" y="138736"/>
                  <a:pt x="1248987" y="138908"/>
                </a:cubicBezTo>
                <a:cubicBezTo>
                  <a:pt x="1246057" y="139219"/>
                  <a:pt x="1243058" y="139012"/>
                  <a:pt x="1240059" y="139012"/>
                </a:cubicBezTo>
                <a:cubicBezTo>
                  <a:pt x="1237060" y="139012"/>
                  <a:pt x="1233578" y="139977"/>
                  <a:pt x="1231234" y="138736"/>
                </a:cubicBezTo>
                <a:cubicBezTo>
                  <a:pt x="1228580" y="137323"/>
                  <a:pt x="1227029" y="133910"/>
                  <a:pt x="1224995" y="131393"/>
                </a:cubicBezTo>
                <a:cubicBezTo>
                  <a:pt x="1227064" y="129877"/>
                  <a:pt x="1229442" y="126740"/>
                  <a:pt x="1231097" y="127085"/>
                </a:cubicBezTo>
                <a:close/>
                <a:moveTo>
                  <a:pt x="1260293" y="102404"/>
                </a:moveTo>
                <a:cubicBezTo>
                  <a:pt x="1234716" y="104093"/>
                  <a:pt x="1208828" y="98991"/>
                  <a:pt x="1183561" y="108195"/>
                </a:cubicBezTo>
                <a:cubicBezTo>
                  <a:pt x="1175702" y="111056"/>
                  <a:pt x="1165671" y="106437"/>
                  <a:pt x="1159328" y="116157"/>
                </a:cubicBezTo>
                <a:cubicBezTo>
                  <a:pt x="1153882" y="124500"/>
                  <a:pt x="1143506" y="117778"/>
                  <a:pt x="1137301" y="121294"/>
                </a:cubicBezTo>
                <a:cubicBezTo>
                  <a:pt x="1130580" y="125085"/>
                  <a:pt x="1126167" y="132979"/>
                  <a:pt x="1120755" y="139046"/>
                </a:cubicBezTo>
                <a:lnTo>
                  <a:pt x="1088525" y="162831"/>
                </a:lnTo>
                <a:cubicBezTo>
                  <a:pt x="1087526" y="166312"/>
                  <a:pt x="1086560" y="169759"/>
                  <a:pt x="1085561" y="173241"/>
                </a:cubicBezTo>
                <a:cubicBezTo>
                  <a:pt x="1089284" y="174034"/>
                  <a:pt x="1093213" y="175930"/>
                  <a:pt x="1096695" y="175309"/>
                </a:cubicBezTo>
                <a:cubicBezTo>
                  <a:pt x="1100142" y="174654"/>
                  <a:pt x="1103106" y="171414"/>
                  <a:pt x="1106347" y="169415"/>
                </a:cubicBezTo>
                <a:cubicBezTo>
                  <a:pt x="1128511" y="155799"/>
                  <a:pt x="1150193" y="141252"/>
                  <a:pt x="1178494" y="144803"/>
                </a:cubicBezTo>
                <a:cubicBezTo>
                  <a:pt x="1185216" y="145664"/>
                  <a:pt x="1193282" y="139735"/>
                  <a:pt x="1199314" y="141562"/>
                </a:cubicBezTo>
                <a:cubicBezTo>
                  <a:pt x="1207173" y="143941"/>
                  <a:pt x="1213482" y="151145"/>
                  <a:pt x="1220720" y="155902"/>
                </a:cubicBezTo>
                <a:cubicBezTo>
                  <a:pt x="1224616" y="158487"/>
                  <a:pt x="1228855" y="161107"/>
                  <a:pt x="1233268" y="162142"/>
                </a:cubicBezTo>
                <a:cubicBezTo>
                  <a:pt x="1236301" y="162831"/>
                  <a:pt x="1242816" y="161038"/>
                  <a:pt x="1242885" y="159970"/>
                </a:cubicBezTo>
                <a:cubicBezTo>
                  <a:pt x="1243782" y="148146"/>
                  <a:pt x="1248159" y="149284"/>
                  <a:pt x="1256294" y="154627"/>
                </a:cubicBezTo>
                <a:cubicBezTo>
                  <a:pt x="1262430" y="158660"/>
                  <a:pt x="1270393" y="163624"/>
                  <a:pt x="1276873" y="162831"/>
                </a:cubicBezTo>
                <a:cubicBezTo>
                  <a:pt x="1296901" y="160418"/>
                  <a:pt x="1311999" y="170966"/>
                  <a:pt x="1328579" y="178343"/>
                </a:cubicBezTo>
                <a:cubicBezTo>
                  <a:pt x="1341403" y="184065"/>
                  <a:pt x="1352433" y="195785"/>
                  <a:pt x="1367773" y="193579"/>
                </a:cubicBezTo>
                <a:cubicBezTo>
                  <a:pt x="1381457" y="191614"/>
                  <a:pt x="1391868" y="199990"/>
                  <a:pt x="1394177" y="208849"/>
                </a:cubicBezTo>
                <a:cubicBezTo>
                  <a:pt x="1398072" y="223637"/>
                  <a:pt x="1410206" y="227912"/>
                  <a:pt x="1419237" y="229428"/>
                </a:cubicBezTo>
                <a:cubicBezTo>
                  <a:pt x="1435369" y="232117"/>
                  <a:pt x="1445607" y="240907"/>
                  <a:pt x="1456121" y="251214"/>
                </a:cubicBezTo>
                <a:cubicBezTo>
                  <a:pt x="1467014" y="261900"/>
                  <a:pt x="1467565" y="262382"/>
                  <a:pt x="1479216" y="253144"/>
                </a:cubicBezTo>
                <a:cubicBezTo>
                  <a:pt x="1486800" y="247146"/>
                  <a:pt x="1492798" y="247594"/>
                  <a:pt x="1500312" y="252455"/>
                </a:cubicBezTo>
                <a:lnTo>
                  <a:pt x="1511412" y="254784"/>
                </a:lnTo>
                <a:lnTo>
                  <a:pt x="1511412" y="254798"/>
                </a:lnTo>
                <a:lnTo>
                  <a:pt x="1511478" y="254798"/>
                </a:lnTo>
                <a:lnTo>
                  <a:pt x="1511481" y="254799"/>
                </a:lnTo>
                <a:cubicBezTo>
                  <a:pt x="1511998" y="263899"/>
                  <a:pt x="1519064" y="259969"/>
                  <a:pt x="1523684" y="280066"/>
                </a:cubicBezTo>
                <a:cubicBezTo>
                  <a:pt x="1524028" y="281134"/>
                  <a:pt x="1525510" y="286339"/>
                  <a:pt x="1527544" y="291303"/>
                </a:cubicBezTo>
                <a:cubicBezTo>
                  <a:pt x="1527786" y="291924"/>
                  <a:pt x="1531819" y="291992"/>
                  <a:pt x="1532990" y="291027"/>
                </a:cubicBezTo>
                <a:cubicBezTo>
                  <a:pt x="1541746" y="283719"/>
                  <a:pt x="1530681" y="279928"/>
                  <a:pt x="1529854" y="274240"/>
                </a:cubicBezTo>
                <a:cubicBezTo>
                  <a:pt x="1529440" y="271345"/>
                  <a:pt x="1530130" y="268311"/>
                  <a:pt x="1529647" y="265450"/>
                </a:cubicBezTo>
                <a:cubicBezTo>
                  <a:pt x="1529371" y="263830"/>
                  <a:pt x="1527682" y="262417"/>
                  <a:pt x="1526613" y="260934"/>
                </a:cubicBezTo>
                <a:cubicBezTo>
                  <a:pt x="1525648" y="262899"/>
                  <a:pt x="1524166" y="264761"/>
                  <a:pt x="1523787" y="266829"/>
                </a:cubicBezTo>
                <a:cubicBezTo>
                  <a:pt x="1523270" y="269621"/>
                  <a:pt x="1523614" y="272654"/>
                  <a:pt x="1523614" y="260900"/>
                </a:cubicBezTo>
                <a:cubicBezTo>
                  <a:pt x="1523614" y="258866"/>
                  <a:pt x="1523614" y="256832"/>
                  <a:pt x="1523614" y="254799"/>
                </a:cubicBezTo>
                <a:cubicBezTo>
                  <a:pt x="1526648" y="254799"/>
                  <a:pt x="1531474" y="253592"/>
                  <a:pt x="1532439" y="255005"/>
                </a:cubicBezTo>
                <a:cubicBezTo>
                  <a:pt x="1537816" y="262761"/>
                  <a:pt x="1543056" y="259797"/>
                  <a:pt x="1545331" y="253971"/>
                </a:cubicBezTo>
                <a:cubicBezTo>
                  <a:pt x="1548951" y="244699"/>
                  <a:pt x="1540160" y="250421"/>
                  <a:pt x="1537300" y="248766"/>
                </a:cubicBezTo>
                <a:cubicBezTo>
                  <a:pt x="1534990" y="247422"/>
                  <a:pt x="1532370" y="246560"/>
                  <a:pt x="1529888" y="245491"/>
                </a:cubicBezTo>
                <a:cubicBezTo>
                  <a:pt x="1531681" y="243354"/>
                  <a:pt x="1535266" y="240769"/>
                  <a:pt x="1534886" y="239115"/>
                </a:cubicBezTo>
                <a:cubicBezTo>
                  <a:pt x="1534301" y="236598"/>
                  <a:pt x="1530819" y="234875"/>
                  <a:pt x="1528889" y="232531"/>
                </a:cubicBezTo>
                <a:cubicBezTo>
                  <a:pt x="1527303" y="230600"/>
                  <a:pt x="1526165" y="228291"/>
                  <a:pt x="1524993" y="226050"/>
                </a:cubicBezTo>
                <a:cubicBezTo>
                  <a:pt x="1524925" y="225878"/>
                  <a:pt x="1526338" y="224533"/>
                  <a:pt x="1527199" y="224395"/>
                </a:cubicBezTo>
                <a:cubicBezTo>
                  <a:pt x="1529130" y="224051"/>
                  <a:pt x="1531129" y="224085"/>
                  <a:pt x="1533128" y="223982"/>
                </a:cubicBezTo>
                <a:cubicBezTo>
                  <a:pt x="1532680" y="222051"/>
                  <a:pt x="1532853" y="219225"/>
                  <a:pt x="1531681" y="218398"/>
                </a:cubicBezTo>
                <a:cubicBezTo>
                  <a:pt x="1511688" y="204437"/>
                  <a:pt x="1511653" y="204506"/>
                  <a:pt x="1497692" y="177033"/>
                </a:cubicBezTo>
                <a:cubicBezTo>
                  <a:pt x="1496004" y="173689"/>
                  <a:pt x="1495073" y="169897"/>
                  <a:pt x="1493074" y="166795"/>
                </a:cubicBezTo>
                <a:cubicBezTo>
                  <a:pt x="1489902" y="161831"/>
                  <a:pt x="1477803" y="161659"/>
                  <a:pt x="1475390" y="166795"/>
                </a:cubicBezTo>
                <a:cubicBezTo>
                  <a:pt x="1474494" y="168725"/>
                  <a:pt x="1477217" y="172379"/>
                  <a:pt x="1478320" y="175240"/>
                </a:cubicBezTo>
                <a:cubicBezTo>
                  <a:pt x="1474322" y="175378"/>
                  <a:pt x="1468737" y="177205"/>
                  <a:pt x="1466600" y="175275"/>
                </a:cubicBezTo>
                <a:cubicBezTo>
                  <a:pt x="1460257" y="169552"/>
                  <a:pt x="1450399" y="165554"/>
                  <a:pt x="1450744" y="155075"/>
                </a:cubicBezTo>
                <a:cubicBezTo>
                  <a:pt x="1451019" y="146974"/>
                  <a:pt x="1446538" y="147285"/>
                  <a:pt x="1440782" y="144458"/>
                </a:cubicBezTo>
                <a:cubicBezTo>
                  <a:pt x="1429337" y="138805"/>
                  <a:pt x="1417790" y="140804"/>
                  <a:pt x="1406518" y="138667"/>
                </a:cubicBezTo>
                <a:cubicBezTo>
                  <a:pt x="1394660" y="136392"/>
                  <a:pt x="1382802" y="132152"/>
                  <a:pt x="1372081" y="126602"/>
                </a:cubicBezTo>
                <a:cubicBezTo>
                  <a:pt x="1354639" y="117640"/>
                  <a:pt x="1335508" y="116709"/>
                  <a:pt x="1317170" y="112021"/>
                </a:cubicBezTo>
                <a:cubicBezTo>
                  <a:pt x="1298417" y="107229"/>
                  <a:pt x="1280113" y="101094"/>
                  <a:pt x="1260293" y="102404"/>
                </a:cubicBezTo>
                <a:close/>
                <a:moveTo>
                  <a:pt x="732814" y="89891"/>
                </a:moveTo>
                <a:cubicBezTo>
                  <a:pt x="736588" y="89460"/>
                  <a:pt x="740458" y="90925"/>
                  <a:pt x="744439" y="94234"/>
                </a:cubicBezTo>
                <a:cubicBezTo>
                  <a:pt x="746749" y="96164"/>
                  <a:pt x="749162" y="98198"/>
                  <a:pt x="750782" y="100680"/>
                </a:cubicBezTo>
                <a:cubicBezTo>
                  <a:pt x="754642" y="106506"/>
                  <a:pt x="766845" y="109022"/>
                  <a:pt x="759813" y="119398"/>
                </a:cubicBezTo>
                <a:cubicBezTo>
                  <a:pt x="753884" y="128154"/>
                  <a:pt x="743818" y="130601"/>
                  <a:pt x="736821" y="132979"/>
                </a:cubicBezTo>
                <a:cubicBezTo>
                  <a:pt x="724136" y="132600"/>
                  <a:pt x="708107" y="119846"/>
                  <a:pt x="707418" y="108746"/>
                </a:cubicBezTo>
                <a:cubicBezTo>
                  <a:pt x="706763" y="98060"/>
                  <a:pt x="712175" y="105299"/>
                  <a:pt x="715312" y="107712"/>
                </a:cubicBezTo>
                <a:cubicBezTo>
                  <a:pt x="717449" y="104093"/>
                  <a:pt x="719103" y="100094"/>
                  <a:pt x="721757" y="96923"/>
                </a:cubicBezTo>
                <a:cubicBezTo>
                  <a:pt x="725360" y="92648"/>
                  <a:pt x="729039" y="90322"/>
                  <a:pt x="732814" y="89891"/>
                </a:cubicBezTo>
                <a:close/>
                <a:moveTo>
                  <a:pt x="1264602" y="35393"/>
                </a:moveTo>
                <a:cubicBezTo>
                  <a:pt x="1263912" y="36737"/>
                  <a:pt x="1263016" y="38047"/>
                  <a:pt x="1262706" y="39495"/>
                </a:cubicBezTo>
                <a:cubicBezTo>
                  <a:pt x="1262602" y="40012"/>
                  <a:pt x="1263947" y="40805"/>
                  <a:pt x="1264602" y="41494"/>
                </a:cubicBezTo>
                <a:cubicBezTo>
                  <a:pt x="1265360" y="40150"/>
                  <a:pt x="1266084" y="38840"/>
                  <a:pt x="1266773" y="37564"/>
                </a:cubicBezTo>
                <a:cubicBezTo>
                  <a:pt x="1265946" y="36737"/>
                  <a:pt x="1265291" y="36082"/>
                  <a:pt x="1264602" y="35393"/>
                </a:cubicBezTo>
                <a:close/>
                <a:moveTo>
                  <a:pt x="1193097" y="181"/>
                </a:moveTo>
                <a:cubicBezTo>
                  <a:pt x="1195229" y="-121"/>
                  <a:pt x="1197608" y="-95"/>
                  <a:pt x="1198728" y="646"/>
                </a:cubicBezTo>
                <a:cubicBezTo>
                  <a:pt x="1203692" y="3921"/>
                  <a:pt x="1207070" y="9678"/>
                  <a:pt x="1212034" y="13021"/>
                </a:cubicBezTo>
                <a:cubicBezTo>
                  <a:pt x="1215757" y="15537"/>
                  <a:pt x="1221203" y="17468"/>
                  <a:pt x="1225477" y="16848"/>
                </a:cubicBezTo>
                <a:cubicBezTo>
                  <a:pt x="1253295" y="12711"/>
                  <a:pt x="1258121" y="12160"/>
                  <a:pt x="1272426" y="19192"/>
                </a:cubicBezTo>
                <a:cubicBezTo>
                  <a:pt x="1285181" y="25465"/>
                  <a:pt x="1301382" y="22259"/>
                  <a:pt x="1312068" y="33979"/>
                </a:cubicBezTo>
                <a:cubicBezTo>
                  <a:pt x="1312447" y="34393"/>
                  <a:pt x="1315377" y="33359"/>
                  <a:pt x="1316170" y="32325"/>
                </a:cubicBezTo>
                <a:cubicBezTo>
                  <a:pt x="1328269" y="15917"/>
                  <a:pt x="1336887" y="33635"/>
                  <a:pt x="1346918" y="35737"/>
                </a:cubicBezTo>
                <a:cubicBezTo>
                  <a:pt x="1349331" y="36220"/>
                  <a:pt x="1353053" y="41529"/>
                  <a:pt x="1352468" y="43390"/>
                </a:cubicBezTo>
                <a:cubicBezTo>
                  <a:pt x="1350054" y="50801"/>
                  <a:pt x="1347504" y="43114"/>
                  <a:pt x="1344953" y="43011"/>
                </a:cubicBezTo>
                <a:cubicBezTo>
                  <a:pt x="1339507" y="42769"/>
                  <a:pt x="1333819" y="43390"/>
                  <a:pt x="1328545" y="44803"/>
                </a:cubicBezTo>
                <a:cubicBezTo>
                  <a:pt x="1326235" y="45424"/>
                  <a:pt x="1324650" y="48836"/>
                  <a:pt x="1322754" y="51008"/>
                </a:cubicBezTo>
                <a:cubicBezTo>
                  <a:pt x="1324408" y="51904"/>
                  <a:pt x="1325994" y="52973"/>
                  <a:pt x="1327752" y="53662"/>
                </a:cubicBezTo>
                <a:cubicBezTo>
                  <a:pt x="1344367" y="60211"/>
                  <a:pt x="1362292" y="62935"/>
                  <a:pt x="1378217" y="71656"/>
                </a:cubicBezTo>
                <a:cubicBezTo>
                  <a:pt x="1380665" y="73000"/>
                  <a:pt x="1385422" y="70139"/>
                  <a:pt x="1389110" y="69243"/>
                </a:cubicBezTo>
                <a:cubicBezTo>
                  <a:pt x="1392557" y="68416"/>
                  <a:pt x="1396038" y="67623"/>
                  <a:pt x="1399520" y="66795"/>
                </a:cubicBezTo>
                <a:cubicBezTo>
                  <a:pt x="1398313" y="69657"/>
                  <a:pt x="1395349" y="74000"/>
                  <a:pt x="1396280" y="75138"/>
                </a:cubicBezTo>
                <a:cubicBezTo>
                  <a:pt x="1399244" y="78791"/>
                  <a:pt x="1403760" y="83824"/>
                  <a:pt x="1407552" y="83686"/>
                </a:cubicBezTo>
                <a:cubicBezTo>
                  <a:pt x="1422615" y="83203"/>
                  <a:pt x="1430854" y="104851"/>
                  <a:pt x="1447882" y="95613"/>
                </a:cubicBezTo>
                <a:cubicBezTo>
                  <a:pt x="1450433" y="94234"/>
                  <a:pt x="1452605" y="91683"/>
                  <a:pt x="1454329" y="89202"/>
                </a:cubicBezTo>
                <a:cubicBezTo>
                  <a:pt x="1458431" y="83238"/>
                  <a:pt x="1461119" y="85927"/>
                  <a:pt x="1465325" y="89580"/>
                </a:cubicBezTo>
                <a:cubicBezTo>
                  <a:pt x="1471047" y="94544"/>
                  <a:pt x="1477906" y="98198"/>
                  <a:pt x="1484283" y="102404"/>
                </a:cubicBezTo>
                <a:cubicBezTo>
                  <a:pt x="1486662" y="103955"/>
                  <a:pt x="1489075" y="105472"/>
                  <a:pt x="1491488" y="106988"/>
                </a:cubicBezTo>
                <a:cubicBezTo>
                  <a:pt x="1487455" y="109539"/>
                  <a:pt x="1481147" y="115089"/>
                  <a:pt x="1479802" y="114089"/>
                </a:cubicBezTo>
                <a:cubicBezTo>
                  <a:pt x="1472874" y="108884"/>
                  <a:pt x="1465566" y="107609"/>
                  <a:pt x="1457603" y="108643"/>
                </a:cubicBezTo>
                <a:cubicBezTo>
                  <a:pt x="1455259" y="108953"/>
                  <a:pt x="1453088" y="110849"/>
                  <a:pt x="1450847" y="112021"/>
                </a:cubicBezTo>
                <a:cubicBezTo>
                  <a:pt x="1453536" y="112883"/>
                  <a:pt x="1457879" y="112986"/>
                  <a:pt x="1458672" y="114710"/>
                </a:cubicBezTo>
                <a:cubicBezTo>
                  <a:pt x="1465428" y="129739"/>
                  <a:pt x="1475287" y="131773"/>
                  <a:pt x="1488110" y="122466"/>
                </a:cubicBezTo>
                <a:cubicBezTo>
                  <a:pt x="1493694" y="118398"/>
                  <a:pt x="1497210" y="121294"/>
                  <a:pt x="1500692" y="125292"/>
                </a:cubicBezTo>
                <a:cubicBezTo>
                  <a:pt x="1502208" y="123845"/>
                  <a:pt x="1504725" y="122604"/>
                  <a:pt x="1505035" y="120949"/>
                </a:cubicBezTo>
                <a:cubicBezTo>
                  <a:pt x="1505828" y="116399"/>
                  <a:pt x="1505690" y="114365"/>
                  <a:pt x="1511619" y="117468"/>
                </a:cubicBezTo>
                <a:cubicBezTo>
                  <a:pt x="1521305" y="122569"/>
                  <a:pt x="1529819" y="128050"/>
                  <a:pt x="1535886" y="137564"/>
                </a:cubicBezTo>
                <a:cubicBezTo>
                  <a:pt x="1540402" y="144665"/>
                  <a:pt x="1545814" y="155351"/>
                  <a:pt x="1552087" y="156316"/>
                </a:cubicBezTo>
                <a:cubicBezTo>
                  <a:pt x="1565807" y="158419"/>
                  <a:pt x="1564773" y="170208"/>
                  <a:pt x="1570357" y="177205"/>
                </a:cubicBezTo>
                <a:cubicBezTo>
                  <a:pt x="1575562" y="183754"/>
                  <a:pt x="1572046" y="187960"/>
                  <a:pt x="1563635" y="187788"/>
                </a:cubicBezTo>
                <a:cubicBezTo>
                  <a:pt x="1557223" y="187650"/>
                  <a:pt x="1550398" y="187029"/>
                  <a:pt x="1559050" y="196164"/>
                </a:cubicBezTo>
                <a:cubicBezTo>
                  <a:pt x="1564945" y="202403"/>
                  <a:pt x="1569116" y="210228"/>
                  <a:pt x="1574321" y="217157"/>
                </a:cubicBezTo>
                <a:cubicBezTo>
                  <a:pt x="1579802" y="224430"/>
                  <a:pt x="1588385" y="226429"/>
                  <a:pt x="1595141" y="222948"/>
                </a:cubicBezTo>
                <a:cubicBezTo>
                  <a:pt x="1599036" y="220948"/>
                  <a:pt x="1592797" y="212124"/>
                  <a:pt x="1601553" y="213985"/>
                </a:cubicBezTo>
                <a:cubicBezTo>
                  <a:pt x="1599140" y="220604"/>
                  <a:pt x="1612377" y="224568"/>
                  <a:pt x="1603759" y="233496"/>
                </a:cubicBezTo>
                <a:cubicBezTo>
                  <a:pt x="1599933" y="237494"/>
                  <a:pt x="1601208" y="244906"/>
                  <a:pt x="1611377" y="238287"/>
                </a:cubicBezTo>
                <a:cubicBezTo>
                  <a:pt x="1615238" y="235771"/>
                  <a:pt x="1624752" y="241907"/>
                  <a:pt x="1631611" y="244285"/>
                </a:cubicBezTo>
                <a:cubicBezTo>
                  <a:pt x="1631680" y="244320"/>
                  <a:pt x="1631301" y="247663"/>
                  <a:pt x="1630370" y="248284"/>
                </a:cubicBezTo>
                <a:cubicBezTo>
                  <a:pt x="1627751" y="250042"/>
                  <a:pt x="1624717" y="252248"/>
                  <a:pt x="1621822" y="252282"/>
                </a:cubicBezTo>
                <a:cubicBezTo>
                  <a:pt x="1618375" y="252317"/>
                  <a:pt x="1614893" y="250283"/>
                  <a:pt x="1611411" y="249145"/>
                </a:cubicBezTo>
                <a:cubicBezTo>
                  <a:pt x="1612584" y="253006"/>
                  <a:pt x="1613204" y="257177"/>
                  <a:pt x="1615065" y="260693"/>
                </a:cubicBezTo>
                <a:cubicBezTo>
                  <a:pt x="1617306" y="264899"/>
                  <a:pt x="1620064" y="269207"/>
                  <a:pt x="1623614" y="272275"/>
                </a:cubicBezTo>
                <a:cubicBezTo>
                  <a:pt x="1627061" y="275274"/>
                  <a:pt x="1635334" y="278894"/>
                  <a:pt x="1635507" y="278618"/>
                </a:cubicBezTo>
                <a:cubicBezTo>
                  <a:pt x="1641642" y="268484"/>
                  <a:pt x="1646916" y="280583"/>
                  <a:pt x="1652121" y="278963"/>
                </a:cubicBezTo>
                <a:cubicBezTo>
                  <a:pt x="1654293" y="278308"/>
                  <a:pt x="1657396" y="275343"/>
                  <a:pt x="1657258" y="273654"/>
                </a:cubicBezTo>
                <a:cubicBezTo>
                  <a:pt x="1656844" y="269035"/>
                  <a:pt x="1653741" y="264451"/>
                  <a:pt x="1654052" y="260038"/>
                </a:cubicBezTo>
                <a:cubicBezTo>
                  <a:pt x="1654327" y="256315"/>
                  <a:pt x="1657223" y="251868"/>
                  <a:pt x="1660325" y="249628"/>
                </a:cubicBezTo>
                <a:cubicBezTo>
                  <a:pt x="1661945" y="248491"/>
                  <a:pt x="1668012" y="250593"/>
                  <a:pt x="1669460" y="252868"/>
                </a:cubicBezTo>
                <a:cubicBezTo>
                  <a:pt x="1673390" y="259176"/>
                  <a:pt x="1675251" y="266795"/>
                  <a:pt x="1679215" y="273102"/>
                </a:cubicBezTo>
                <a:cubicBezTo>
                  <a:pt x="1687833" y="286856"/>
                  <a:pt x="1688143" y="286650"/>
                  <a:pt x="1679388" y="305746"/>
                </a:cubicBezTo>
                <a:cubicBezTo>
                  <a:pt x="1680939" y="311951"/>
                  <a:pt x="1677492" y="309641"/>
                  <a:pt x="1676010" y="306436"/>
                </a:cubicBezTo>
                <a:cubicBezTo>
                  <a:pt x="1668047" y="289442"/>
                  <a:pt x="1668185" y="290579"/>
                  <a:pt x="1647468" y="289786"/>
                </a:cubicBezTo>
                <a:cubicBezTo>
                  <a:pt x="1638367" y="289442"/>
                  <a:pt x="1627509" y="289580"/>
                  <a:pt x="1619788" y="281272"/>
                </a:cubicBezTo>
                <a:cubicBezTo>
                  <a:pt x="1617237" y="278515"/>
                  <a:pt x="1612790" y="277515"/>
                  <a:pt x="1609240" y="275688"/>
                </a:cubicBezTo>
                <a:cubicBezTo>
                  <a:pt x="1609653" y="280445"/>
                  <a:pt x="1608344" y="286822"/>
                  <a:pt x="1610894" y="289614"/>
                </a:cubicBezTo>
                <a:cubicBezTo>
                  <a:pt x="1615479" y="294647"/>
                  <a:pt x="1613583" y="305919"/>
                  <a:pt x="1625165" y="305091"/>
                </a:cubicBezTo>
                <a:cubicBezTo>
                  <a:pt x="1626682" y="304988"/>
                  <a:pt x="1631232" y="313433"/>
                  <a:pt x="1630129" y="315054"/>
                </a:cubicBezTo>
                <a:cubicBezTo>
                  <a:pt x="1620339" y="329393"/>
                  <a:pt x="1635885" y="332496"/>
                  <a:pt x="1641504" y="337769"/>
                </a:cubicBezTo>
                <a:cubicBezTo>
                  <a:pt x="1644262" y="340355"/>
                  <a:pt x="1654603" y="334909"/>
                  <a:pt x="1661497" y="333081"/>
                </a:cubicBezTo>
                <a:cubicBezTo>
                  <a:pt x="1660773" y="330944"/>
                  <a:pt x="1660705" y="327945"/>
                  <a:pt x="1659222" y="326842"/>
                </a:cubicBezTo>
                <a:cubicBezTo>
                  <a:pt x="1656327" y="324636"/>
                  <a:pt x="1652742" y="322568"/>
                  <a:pt x="1649226" y="322016"/>
                </a:cubicBezTo>
                <a:cubicBezTo>
                  <a:pt x="1644331" y="321258"/>
                  <a:pt x="1638195" y="322464"/>
                  <a:pt x="1639643" y="314916"/>
                </a:cubicBezTo>
                <a:cubicBezTo>
                  <a:pt x="1640057" y="312710"/>
                  <a:pt x="1644848" y="310676"/>
                  <a:pt x="1647985" y="309745"/>
                </a:cubicBezTo>
                <a:cubicBezTo>
                  <a:pt x="1656292" y="307263"/>
                  <a:pt x="1661049" y="309193"/>
                  <a:pt x="1667047" y="315984"/>
                </a:cubicBezTo>
                <a:cubicBezTo>
                  <a:pt x="1668978" y="318190"/>
                  <a:pt x="1671253" y="320327"/>
                  <a:pt x="1673803" y="321637"/>
                </a:cubicBezTo>
                <a:cubicBezTo>
                  <a:pt x="1675251" y="322396"/>
                  <a:pt x="1677974" y="321982"/>
                  <a:pt x="1679422" y="321017"/>
                </a:cubicBezTo>
                <a:cubicBezTo>
                  <a:pt x="1680766" y="320120"/>
                  <a:pt x="1681146" y="317811"/>
                  <a:pt x="1679422" y="305781"/>
                </a:cubicBezTo>
                <a:cubicBezTo>
                  <a:pt x="1678940" y="299473"/>
                  <a:pt x="1682214" y="301231"/>
                  <a:pt x="1684972" y="303609"/>
                </a:cubicBezTo>
                <a:cubicBezTo>
                  <a:pt x="1689315" y="307366"/>
                  <a:pt x="1693279" y="311537"/>
                  <a:pt x="1697416" y="315536"/>
                </a:cubicBezTo>
                <a:cubicBezTo>
                  <a:pt x="1700415" y="311537"/>
                  <a:pt x="1703379" y="307539"/>
                  <a:pt x="1706378" y="303540"/>
                </a:cubicBezTo>
                <a:cubicBezTo>
                  <a:pt x="1708412" y="305574"/>
                  <a:pt x="1710446" y="307608"/>
                  <a:pt x="1712480" y="309641"/>
                </a:cubicBezTo>
                <a:cubicBezTo>
                  <a:pt x="1712480" y="312640"/>
                  <a:pt x="1712514" y="315674"/>
                  <a:pt x="1712480" y="318673"/>
                </a:cubicBezTo>
                <a:cubicBezTo>
                  <a:pt x="1712410" y="326256"/>
                  <a:pt x="1710653" y="333771"/>
                  <a:pt x="1722511" y="335495"/>
                </a:cubicBezTo>
                <a:cubicBezTo>
                  <a:pt x="1728405" y="336356"/>
                  <a:pt x="1733300" y="342871"/>
                  <a:pt x="1739022" y="346112"/>
                </a:cubicBezTo>
                <a:cubicBezTo>
                  <a:pt x="1745675" y="349903"/>
                  <a:pt x="1738815" y="351420"/>
                  <a:pt x="1738401" y="354109"/>
                </a:cubicBezTo>
                <a:cubicBezTo>
                  <a:pt x="1737884" y="357384"/>
                  <a:pt x="1739229" y="360934"/>
                  <a:pt x="1739746" y="364346"/>
                </a:cubicBezTo>
                <a:cubicBezTo>
                  <a:pt x="1741883" y="362313"/>
                  <a:pt x="1744917" y="360658"/>
                  <a:pt x="1745916" y="358176"/>
                </a:cubicBezTo>
                <a:cubicBezTo>
                  <a:pt x="1747640" y="353867"/>
                  <a:pt x="1747915" y="349007"/>
                  <a:pt x="1749087" y="344423"/>
                </a:cubicBezTo>
                <a:cubicBezTo>
                  <a:pt x="1749984" y="340906"/>
                  <a:pt x="1751328" y="337494"/>
                  <a:pt x="1752466" y="334012"/>
                </a:cubicBezTo>
                <a:cubicBezTo>
                  <a:pt x="1756568" y="336218"/>
                  <a:pt x="1761118" y="337839"/>
                  <a:pt x="1764668" y="340734"/>
                </a:cubicBezTo>
                <a:cubicBezTo>
                  <a:pt x="1769735" y="344836"/>
                  <a:pt x="1767874" y="349283"/>
                  <a:pt x="1763565" y="353006"/>
                </a:cubicBezTo>
                <a:cubicBezTo>
                  <a:pt x="1758188" y="357659"/>
                  <a:pt x="1753051" y="362382"/>
                  <a:pt x="1755154" y="371930"/>
                </a:cubicBezTo>
                <a:cubicBezTo>
                  <a:pt x="1755154" y="372378"/>
                  <a:pt x="1755154" y="371482"/>
                  <a:pt x="1755154" y="370586"/>
                </a:cubicBezTo>
                <a:cubicBezTo>
                  <a:pt x="1753569" y="371137"/>
                  <a:pt x="1751811" y="371448"/>
                  <a:pt x="1750535" y="372413"/>
                </a:cubicBezTo>
                <a:cubicBezTo>
                  <a:pt x="1750156" y="372689"/>
                  <a:pt x="1751156" y="374826"/>
                  <a:pt x="1751535" y="376101"/>
                </a:cubicBezTo>
                <a:cubicBezTo>
                  <a:pt x="1752741" y="375170"/>
                  <a:pt x="1753948" y="374240"/>
                  <a:pt x="1755154" y="371930"/>
                </a:cubicBezTo>
                <a:cubicBezTo>
                  <a:pt x="1767667" y="370620"/>
                  <a:pt x="1778491" y="380961"/>
                  <a:pt x="1791728" y="376652"/>
                </a:cubicBezTo>
                <a:cubicBezTo>
                  <a:pt x="1778801" y="386787"/>
                  <a:pt x="1778732" y="386615"/>
                  <a:pt x="1766702" y="385132"/>
                </a:cubicBezTo>
                <a:cubicBezTo>
                  <a:pt x="1765289" y="384960"/>
                  <a:pt x="1763806" y="384546"/>
                  <a:pt x="1762427" y="384753"/>
                </a:cubicBezTo>
                <a:cubicBezTo>
                  <a:pt x="1761945" y="384822"/>
                  <a:pt x="1761221" y="386408"/>
                  <a:pt x="1761324" y="387166"/>
                </a:cubicBezTo>
                <a:cubicBezTo>
                  <a:pt x="1762255" y="393819"/>
                  <a:pt x="1762117" y="401058"/>
                  <a:pt x="1765013" y="406780"/>
                </a:cubicBezTo>
                <a:cubicBezTo>
                  <a:pt x="1766047" y="408814"/>
                  <a:pt x="1774492" y="407090"/>
                  <a:pt x="1779560" y="407090"/>
                </a:cubicBezTo>
                <a:cubicBezTo>
                  <a:pt x="1778215" y="411468"/>
                  <a:pt x="1777871" y="416570"/>
                  <a:pt x="1775354" y="420120"/>
                </a:cubicBezTo>
                <a:cubicBezTo>
                  <a:pt x="1768736" y="429496"/>
                  <a:pt x="1777698" y="432771"/>
                  <a:pt x="1782076" y="436390"/>
                </a:cubicBezTo>
                <a:cubicBezTo>
                  <a:pt x="1785764" y="439458"/>
                  <a:pt x="1790900" y="438596"/>
                  <a:pt x="1792107" y="431323"/>
                </a:cubicBezTo>
                <a:cubicBezTo>
                  <a:pt x="1792486" y="428979"/>
                  <a:pt x="1796933" y="427324"/>
                  <a:pt x="1799518" y="425360"/>
                </a:cubicBezTo>
                <a:cubicBezTo>
                  <a:pt x="1800259" y="427393"/>
                  <a:pt x="1801000" y="429427"/>
                  <a:pt x="1801742" y="432379"/>
                </a:cubicBezTo>
                <a:lnTo>
                  <a:pt x="1803609" y="442900"/>
                </a:lnTo>
                <a:lnTo>
                  <a:pt x="1801035" y="437562"/>
                </a:lnTo>
                <a:cubicBezTo>
                  <a:pt x="1799656" y="438907"/>
                  <a:pt x="1798243" y="440251"/>
                  <a:pt x="1796864" y="441595"/>
                </a:cubicBezTo>
                <a:cubicBezTo>
                  <a:pt x="1795485" y="442974"/>
                  <a:pt x="1792934" y="444353"/>
                  <a:pt x="1792934" y="445732"/>
                </a:cubicBezTo>
                <a:cubicBezTo>
                  <a:pt x="1793037" y="451075"/>
                  <a:pt x="1793796" y="456383"/>
                  <a:pt x="1794761" y="461657"/>
                </a:cubicBezTo>
                <a:cubicBezTo>
                  <a:pt x="1794830" y="462071"/>
                  <a:pt x="1799656" y="462553"/>
                  <a:pt x="1800035" y="461864"/>
                </a:cubicBezTo>
                <a:cubicBezTo>
                  <a:pt x="1802069" y="458003"/>
                  <a:pt x="1803379" y="453764"/>
                  <a:pt x="1803930" y="444939"/>
                </a:cubicBezTo>
                <a:lnTo>
                  <a:pt x="1803954" y="444840"/>
                </a:lnTo>
                <a:lnTo>
                  <a:pt x="1803965" y="444904"/>
                </a:lnTo>
                <a:lnTo>
                  <a:pt x="1803959" y="444818"/>
                </a:lnTo>
                <a:lnTo>
                  <a:pt x="1805482" y="438403"/>
                </a:lnTo>
                <a:cubicBezTo>
                  <a:pt x="1805999" y="437450"/>
                  <a:pt x="1806499" y="437459"/>
                  <a:pt x="1806929" y="437631"/>
                </a:cubicBezTo>
                <a:cubicBezTo>
                  <a:pt x="1811134" y="439458"/>
                  <a:pt x="1815237" y="441492"/>
                  <a:pt x="1819408" y="443457"/>
                </a:cubicBezTo>
                <a:cubicBezTo>
                  <a:pt x="1819890" y="438010"/>
                  <a:pt x="1821062" y="432495"/>
                  <a:pt x="1820545" y="427117"/>
                </a:cubicBezTo>
                <a:cubicBezTo>
                  <a:pt x="1820339" y="424808"/>
                  <a:pt x="1816753" y="422636"/>
                  <a:pt x="1814444" y="420740"/>
                </a:cubicBezTo>
                <a:cubicBezTo>
                  <a:pt x="1808653" y="415949"/>
                  <a:pt x="1808412" y="411640"/>
                  <a:pt x="1813823" y="405884"/>
                </a:cubicBezTo>
                <a:lnTo>
                  <a:pt x="1816124" y="394966"/>
                </a:lnTo>
                <a:lnTo>
                  <a:pt x="1816167" y="394957"/>
                </a:lnTo>
                <a:lnTo>
                  <a:pt x="1816135" y="394922"/>
                </a:lnTo>
                <a:lnTo>
                  <a:pt x="1837505" y="388442"/>
                </a:lnTo>
                <a:cubicBezTo>
                  <a:pt x="1838022" y="388269"/>
                  <a:pt x="1837333" y="384443"/>
                  <a:pt x="1837057" y="382340"/>
                </a:cubicBezTo>
                <a:cubicBezTo>
                  <a:pt x="1836850" y="380892"/>
                  <a:pt x="1835712" y="378514"/>
                  <a:pt x="1836126" y="378238"/>
                </a:cubicBezTo>
                <a:cubicBezTo>
                  <a:pt x="1843330" y="373343"/>
                  <a:pt x="1847053" y="379514"/>
                  <a:pt x="1850259" y="383857"/>
                </a:cubicBezTo>
                <a:cubicBezTo>
                  <a:pt x="1851913" y="386098"/>
                  <a:pt x="1851741" y="392888"/>
                  <a:pt x="1850466" y="393509"/>
                </a:cubicBezTo>
                <a:cubicBezTo>
                  <a:pt x="1845468" y="395853"/>
                  <a:pt x="1841124" y="395784"/>
                  <a:pt x="1839401" y="403919"/>
                </a:cubicBezTo>
                <a:cubicBezTo>
                  <a:pt x="1838297" y="409055"/>
                  <a:pt x="1835264" y="412433"/>
                  <a:pt x="1839883" y="416880"/>
                </a:cubicBezTo>
                <a:cubicBezTo>
                  <a:pt x="1838229" y="417707"/>
                  <a:pt x="1836367" y="418259"/>
                  <a:pt x="1834919" y="419362"/>
                </a:cubicBezTo>
                <a:cubicBezTo>
                  <a:pt x="1826405" y="425704"/>
                  <a:pt x="1825750" y="427290"/>
                  <a:pt x="1834368" y="431013"/>
                </a:cubicBezTo>
                <a:cubicBezTo>
                  <a:pt x="1840814" y="433805"/>
                  <a:pt x="1841848" y="440458"/>
                  <a:pt x="1839470" y="440906"/>
                </a:cubicBezTo>
                <a:cubicBezTo>
                  <a:pt x="1824750" y="443698"/>
                  <a:pt x="1829266" y="454522"/>
                  <a:pt x="1828060" y="463346"/>
                </a:cubicBezTo>
                <a:lnTo>
                  <a:pt x="1821169" y="466590"/>
                </a:lnTo>
                <a:lnTo>
                  <a:pt x="1814341" y="457107"/>
                </a:lnTo>
                <a:cubicBezTo>
                  <a:pt x="1812927" y="458520"/>
                  <a:pt x="1810066" y="460313"/>
                  <a:pt x="1810342" y="461312"/>
                </a:cubicBezTo>
                <a:cubicBezTo>
                  <a:pt x="1811066" y="464139"/>
                  <a:pt x="1813065" y="466621"/>
                  <a:pt x="1818063" y="468034"/>
                </a:cubicBezTo>
                <a:lnTo>
                  <a:pt x="1818073" y="468048"/>
                </a:lnTo>
                <a:lnTo>
                  <a:pt x="1818029" y="468069"/>
                </a:lnTo>
                <a:lnTo>
                  <a:pt x="1818089" y="468069"/>
                </a:lnTo>
                <a:lnTo>
                  <a:pt x="1828215" y="481465"/>
                </a:lnTo>
                <a:cubicBezTo>
                  <a:pt x="1831119" y="485726"/>
                  <a:pt x="1834781" y="488613"/>
                  <a:pt x="1842917" y="486648"/>
                </a:cubicBezTo>
                <a:cubicBezTo>
                  <a:pt x="1843572" y="486476"/>
                  <a:pt x="1846674" y="491199"/>
                  <a:pt x="1846398" y="493405"/>
                </a:cubicBezTo>
                <a:cubicBezTo>
                  <a:pt x="1845536" y="500816"/>
                  <a:pt x="1842779" y="496679"/>
                  <a:pt x="1839297" y="494611"/>
                </a:cubicBezTo>
                <a:cubicBezTo>
                  <a:pt x="1836195" y="492784"/>
                  <a:pt x="1831886" y="492750"/>
                  <a:pt x="1828060" y="492543"/>
                </a:cubicBezTo>
                <a:cubicBezTo>
                  <a:pt x="1826405" y="492474"/>
                  <a:pt x="1823096" y="494439"/>
                  <a:pt x="1823165" y="494680"/>
                </a:cubicBezTo>
                <a:cubicBezTo>
                  <a:pt x="1825268" y="501712"/>
                  <a:pt x="1826095" y="510192"/>
                  <a:pt x="1830680" y="515018"/>
                </a:cubicBezTo>
                <a:cubicBezTo>
                  <a:pt x="1833885" y="518361"/>
                  <a:pt x="1843847" y="521740"/>
                  <a:pt x="1846639" y="510709"/>
                </a:cubicBezTo>
                <a:cubicBezTo>
                  <a:pt x="1847087" y="508917"/>
                  <a:pt x="1848053" y="507227"/>
                  <a:pt x="1848777" y="505504"/>
                </a:cubicBezTo>
                <a:cubicBezTo>
                  <a:pt x="1850087" y="506400"/>
                  <a:pt x="1852327" y="507124"/>
                  <a:pt x="1852534" y="508227"/>
                </a:cubicBezTo>
                <a:cubicBezTo>
                  <a:pt x="1853051" y="511192"/>
                  <a:pt x="1852982" y="514328"/>
                  <a:pt x="1852672" y="517328"/>
                </a:cubicBezTo>
                <a:cubicBezTo>
                  <a:pt x="1852051" y="523084"/>
                  <a:pt x="1853086" y="531392"/>
                  <a:pt x="1849776" y="534011"/>
                </a:cubicBezTo>
                <a:cubicBezTo>
                  <a:pt x="1843606" y="538906"/>
                  <a:pt x="1840228" y="529944"/>
                  <a:pt x="1835437" y="527152"/>
                </a:cubicBezTo>
                <a:cubicBezTo>
                  <a:pt x="1827336" y="522394"/>
                  <a:pt x="1818132" y="519327"/>
                  <a:pt x="1810583" y="513846"/>
                </a:cubicBezTo>
                <a:cubicBezTo>
                  <a:pt x="1803241" y="508537"/>
                  <a:pt x="1802207" y="516017"/>
                  <a:pt x="1800001" y="518431"/>
                </a:cubicBezTo>
                <a:cubicBezTo>
                  <a:pt x="1798380" y="520188"/>
                  <a:pt x="1800173" y="525014"/>
                  <a:pt x="1800414" y="528496"/>
                </a:cubicBezTo>
                <a:cubicBezTo>
                  <a:pt x="1811031" y="526221"/>
                  <a:pt x="1808446" y="540354"/>
                  <a:pt x="1812962" y="540354"/>
                </a:cubicBezTo>
                <a:cubicBezTo>
                  <a:pt x="1821476" y="540354"/>
                  <a:pt x="1827887" y="546869"/>
                  <a:pt x="1834747" y="546731"/>
                </a:cubicBezTo>
                <a:cubicBezTo>
                  <a:pt x="1854327" y="546386"/>
                  <a:pt x="1872010" y="548592"/>
                  <a:pt x="1885695" y="564449"/>
                </a:cubicBezTo>
                <a:cubicBezTo>
                  <a:pt x="1886315" y="565173"/>
                  <a:pt x="1891141" y="562312"/>
                  <a:pt x="1894037" y="561105"/>
                </a:cubicBezTo>
                <a:cubicBezTo>
                  <a:pt x="1893520" y="564587"/>
                  <a:pt x="1893037" y="568034"/>
                  <a:pt x="1892486" y="571515"/>
                </a:cubicBezTo>
                <a:cubicBezTo>
                  <a:pt x="1891451" y="578168"/>
                  <a:pt x="1888487" y="585303"/>
                  <a:pt x="1889969" y="591371"/>
                </a:cubicBezTo>
                <a:cubicBezTo>
                  <a:pt x="1891038" y="595714"/>
                  <a:pt x="1897966" y="598644"/>
                  <a:pt x="1902378" y="602091"/>
                </a:cubicBezTo>
                <a:cubicBezTo>
                  <a:pt x="1903861" y="603228"/>
                  <a:pt x="1907204" y="604332"/>
                  <a:pt x="1907067" y="604814"/>
                </a:cubicBezTo>
                <a:cubicBezTo>
                  <a:pt x="1902275" y="623738"/>
                  <a:pt x="1925060" y="635390"/>
                  <a:pt x="1920062" y="654590"/>
                </a:cubicBezTo>
                <a:cubicBezTo>
                  <a:pt x="1918959" y="658795"/>
                  <a:pt x="1921027" y="664104"/>
                  <a:pt x="1922406" y="668654"/>
                </a:cubicBezTo>
                <a:cubicBezTo>
                  <a:pt x="1927404" y="684752"/>
                  <a:pt x="1927749" y="689026"/>
                  <a:pt x="1925956" y="707847"/>
                </a:cubicBezTo>
                <a:cubicBezTo>
                  <a:pt x="1925371" y="713879"/>
                  <a:pt x="1926681" y="720153"/>
                  <a:pt x="1925681" y="726082"/>
                </a:cubicBezTo>
                <a:cubicBezTo>
                  <a:pt x="1923682" y="737871"/>
                  <a:pt x="1929783" y="745489"/>
                  <a:pt x="1938194" y="751383"/>
                </a:cubicBezTo>
                <a:cubicBezTo>
                  <a:pt x="1956084" y="763931"/>
                  <a:pt x="1967942" y="779684"/>
                  <a:pt x="1968528" y="802331"/>
                </a:cubicBezTo>
                <a:cubicBezTo>
                  <a:pt x="1968563" y="803331"/>
                  <a:pt x="1968252" y="804468"/>
                  <a:pt x="1968563" y="805365"/>
                </a:cubicBezTo>
                <a:cubicBezTo>
                  <a:pt x="1976491" y="828529"/>
                  <a:pt x="1976697" y="859345"/>
                  <a:pt x="1970148" y="884234"/>
                </a:cubicBezTo>
                <a:cubicBezTo>
                  <a:pt x="1968838" y="889232"/>
                  <a:pt x="1969941" y="895505"/>
                  <a:pt x="1971665" y="900572"/>
                </a:cubicBezTo>
                <a:cubicBezTo>
                  <a:pt x="1974388" y="908535"/>
                  <a:pt x="1977559" y="916739"/>
                  <a:pt x="1982523" y="923357"/>
                </a:cubicBezTo>
                <a:cubicBezTo>
                  <a:pt x="1986832" y="929149"/>
                  <a:pt x="1986866" y="932010"/>
                  <a:pt x="1983419" y="938628"/>
                </a:cubicBezTo>
                <a:cubicBezTo>
                  <a:pt x="1980351" y="944523"/>
                  <a:pt x="1980386" y="954622"/>
                  <a:pt x="1983419" y="960621"/>
                </a:cubicBezTo>
                <a:cubicBezTo>
                  <a:pt x="1990623" y="974788"/>
                  <a:pt x="1988969" y="983543"/>
                  <a:pt x="1973940" y="990196"/>
                </a:cubicBezTo>
                <a:cubicBezTo>
                  <a:pt x="1968218" y="992712"/>
                  <a:pt x="1965908" y="998263"/>
                  <a:pt x="1971665" y="1004743"/>
                </a:cubicBezTo>
                <a:cubicBezTo>
                  <a:pt x="1978697" y="1012637"/>
                  <a:pt x="1985798" y="1018152"/>
                  <a:pt x="1997345" y="1016842"/>
                </a:cubicBezTo>
                <a:cubicBezTo>
                  <a:pt x="2003343" y="1016153"/>
                  <a:pt x="2008204" y="1026666"/>
                  <a:pt x="2004895" y="1031802"/>
                </a:cubicBezTo>
                <a:cubicBezTo>
                  <a:pt x="2003274" y="1034284"/>
                  <a:pt x="2000965" y="1036594"/>
                  <a:pt x="1998483" y="1038249"/>
                </a:cubicBezTo>
                <a:cubicBezTo>
                  <a:pt x="1982282" y="1049003"/>
                  <a:pt x="1978387" y="1064412"/>
                  <a:pt x="1980593" y="1082716"/>
                </a:cubicBezTo>
                <a:cubicBezTo>
                  <a:pt x="1982351" y="1097159"/>
                  <a:pt x="1978593" y="1111567"/>
                  <a:pt x="1986142" y="1126183"/>
                </a:cubicBezTo>
                <a:cubicBezTo>
                  <a:pt x="1992140" y="1137800"/>
                  <a:pt x="1985867" y="1152071"/>
                  <a:pt x="1991416" y="1166514"/>
                </a:cubicBezTo>
                <a:cubicBezTo>
                  <a:pt x="1997518" y="1182405"/>
                  <a:pt x="1995760" y="1203777"/>
                  <a:pt x="1971837" y="1211981"/>
                </a:cubicBezTo>
                <a:cubicBezTo>
                  <a:pt x="1965977" y="1213980"/>
                  <a:pt x="1961186" y="1220288"/>
                  <a:pt x="1962185" y="1228975"/>
                </a:cubicBezTo>
                <a:cubicBezTo>
                  <a:pt x="1963219" y="1238006"/>
                  <a:pt x="1961048" y="1247485"/>
                  <a:pt x="1962702" y="1256310"/>
                </a:cubicBezTo>
                <a:cubicBezTo>
                  <a:pt x="1966149" y="1274683"/>
                  <a:pt x="1970320" y="1292815"/>
                  <a:pt x="1968528" y="1311704"/>
                </a:cubicBezTo>
                <a:cubicBezTo>
                  <a:pt x="1977732" y="1320184"/>
                  <a:pt x="1971871" y="1327526"/>
                  <a:pt x="1969872" y="1337385"/>
                </a:cubicBezTo>
                <a:cubicBezTo>
                  <a:pt x="1967218" y="1350380"/>
                  <a:pt x="1961841" y="1355344"/>
                  <a:pt x="1951396" y="1360136"/>
                </a:cubicBezTo>
                <a:cubicBezTo>
                  <a:pt x="1941261" y="1364824"/>
                  <a:pt x="1928094" y="1368581"/>
                  <a:pt x="1931989" y="1384851"/>
                </a:cubicBezTo>
                <a:cubicBezTo>
                  <a:pt x="1919235" y="1395847"/>
                  <a:pt x="1916063" y="1406499"/>
                  <a:pt x="1924957" y="1423458"/>
                </a:cubicBezTo>
                <a:cubicBezTo>
                  <a:pt x="1931092" y="1435178"/>
                  <a:pt x="1922406" y="1452207"/>
                  <a:pt x="1930851" y="1465650"/>
                </a:cubicBezTo>
                <a:cubicBezTo>
                  <a:pt x="1922475" y="1477095"/>
                  <a:pt x="1928748" y="1497605"/>
                  <a:pt x="1907618" y="1501535"/>
                </a:cubicBezTo>
                <a:cubicBezTo>
                  <a:pt x="1901552" y="1502672"/>
                  <a:pt x="1894933" y="1507257"/>
                  <a:pt x="1891072" y="1512220"/>
                </a:cubicBezTo>
                <a:cubicBezTo>
                  <a:pt x="1886625" y="1517943"/>
                  <a:pt x="1886247" y="1526767"/>
                  <a:pt x="1881800" y="1532523"/>
                </a:cubicBezTo>
                <a:cubicBezTo>
                  <a:pt x="1874492" y="1542003"/>
                  <a:pt x="1871114" y="1527457"/>
                  <a:pt x="1864047" y="1528146"/>
                </a:cubicBezTo>
                <a:cubicBezTo>
                  <a:pt x="1856464" y="1528904"/>
                  <a:pt x="1848604" y="1526732"/>
                  <a:pt x="1840883" y="1525733"/>
                </a:cubicBezTo>
                <a:cubicBezTo>
                  <a:pt x="1833196" y="1524733"/>
                  <a:pt x="1825578" y="1522941"/>
                  <a:pt x="1817891" y="1522769"/>
                </a:cubicBezTo>
                <a:cubicBezTo>
                  <a:pt x="1815375" y="1522699"/>
                  <a:pt x="1810204" y="1527215"/>
                  <a:pt x="1810549" y="1528560"/>
                </a:cubicBezTo>
                <a:cubicBezTo>
                  <a:pt x="1813272" y="1539245"/>
                  <a:pt x="1803930" y="1546726"/>
                  <a:pt x="1803792" y="1556584"/>
                </a:cubicBezTo>
                <a:cubicBezTo>
                  <a:pt x="1803758" y="1559445"/>
                  <a:pt x="1800035" y="1564892"/>
                  <a:pt x="1798656" y="1564685"/>
                </a:cubicBezTo>
                <a:cubicBezTo>
                  <a:pt x="1787040" y="1562892"/>
                  <a:pt x="1784144" y="1568063"/>
                  <a:pt x="1785661" y="1578438"/>
                </a:cubicBezTo>
                <a:cubicBezTo>
                  <a:pt x="1786247" y="1582403"/>
                  <a:pt x="1785109" y="1586677"/>
                  <a:pt x="1785868" y="1590572"/>
                </a:cubicBezTo>
                <a:cubicBezTo>
                  <a:pt x="1789625" y="1609497"/>
                  <a:pt x="1796692" y="1629041"/>
                  <a:pt x="1773562" y="1641416"/>
                </a:cubicBezTo>
                <a:cubicBezTo>
                  <a:pt x="1774010" y="1659686"/>
                  <a:pt x="1760980" y="1672923"/>
                  <a:pt x="1756120" y="1688917"/>
                </a:cubicBezTo>
                <a:cubicBezTo>
                  <a:pt x="1753465" y="1697638"/>
                  <a:pt x="1748122" y="1702119"/>
                  <a:pt x="1743296" y="1708014"/>
                </a:cubicBezTo>
                <a:cubicBezTo>
                  <a:pt x="1742331" y="1709186"/>
                  <a:pt x="1740504" y="1709600"/>
                  <a:pt x="1739057" y="1710358"/>
                </a:cubicBezTo>
                <a:cubicBezTo>
                  <a:pt x="1738367" y="1708600"/>
                  <a:pt x="1737402" y="1706911"/>
                  <a:pt x="1737092" y="1705084"/>
                </a:cubicBezTo>
                <a:cubicBezTo>
                  <a:pt x="1736747" y="1703119"/>
                  <a:pt x="1736678" y="1700947"/>
                  <a:pt x="1737092" y="1699017"/>
                </a:cubicBezTo>
                <a:cubicBezTo>
                  <a:pt x="1738539" y="1692192"/>
                  <a:pt x="1736126" y="1686228"/>
                  <a:pt x="1730335" y="1683712"/>
                </a:cubicBezTo>
                <a:cubicBezTo>
                  <a:pt x="1721821" y="1680024"/>
                  <a:pt x="1720580" y="1690330"/>
                  <a:pt x="1715547" y="1693605"/>
                </a:cubicBezTo>
                <a:cubicBezTo>
                  <a:pt x="1713686" y="1694812"/>
                  <a:pt x="1712997" y="1698638"/>
                  <a:pt x="1712755" y="1701395"/>
                </a:cubicBezTo>
                <a:cubicBezTo>
                  <a:pt x="1711963" y="1710289"/>
                  <a:pt x="1712549" y="1719424"/>
                  <a:pt x="1710825" y="1728110"/>
                </a:cubicBezTo>
                <a:cubicBezTo>
                  <a:pt x="1709136" y="1736693"/>
                  <a:pt x="1692590" y="1732143"/>
                  <a:pt x="1694245" y="1745001"/>
                </a:cubicBezTo>
                <a:cubicBezTo>
                  <a:pt x="1686765" y="1744208"/>
                  <a:pt x="1678492" y="1742416"/>
                  <a:pt x="1676182" y="1752722"/>
                </a:cubicBezTo>
                <a:cubicBezTo>
                  <a:pt x="1673666" y="1763960"/>
                  <a:pt x="1671701" y="1775335"/>
                  <a:pt x="1670115" y="1786745"/>
                </a:cubicBezTo>
                <a:cubicBezTo>
                  <a:pt x="1669426" y="1791709"/>
                  <a:pt x="1670632" y="1797465"/>
                  <a:pt x="1662945" y="1796604"/>
                </a:cubicBezTo>
                <a:cubicBezTo>
                  <a:pt x="1654982" y="1795707"/>
                  <a:pt x="1658464" y="1789158"/>
                  <a:pt x="1657878" y="1784815"/>
                </a:cubicBezTo>
                <a:cubicBezTo>
                  <a:pt x="1657499" y="1781816"/>
                  <a:pt x="1658050" y="1778679"/>
                  <a:pt x="1657533" y="1775749"/>
                </a:cubicBezTo>
                <a:cubicBezTo>
                  <a:pt x="1657464" y="1775335"/>
                  <a:pt x="1652673" y="1774680"/>
                  <a:pt x="1651777" y="1775680"/>
                </a:cubicBezTo>
                <a:cubicBezTo>
                  <a:pt x="1649260" y="1778403"/>
                  <a:pt x="1647812" y="1782126"/>
                  <a:pt x="1645606" y="1785194"/>
                </a:cubicBezTo>
                <a:cubicBezTo>
                  <a:pt x="1642745" y="1789158"/>
                  <a:pt x="1639574" y="1792846"/>
                  <a:pt x="1636540" y="1796672"/>
                </a:cubicBezTo>
                <a:cubicBezTo>
                  <a:pt x="1632197" y="1789124"/>
                  <a:pt x="1624683" y="1790743"/>
                  <a:pt x="1617892" y="1790261"/>
                </a:cubicBezTo>
                <a:cubicBezTo>
                  <a:pt x="1618375" y="1784642"/>
                  <a:pt x="1618857" y="1779024"/>
                  <a:pt x="1619305" y="1773405"/>
                </a:cubicBezTo>
                <a:cubicBezTo>
                  <a:pt x="1613893" y="1774060"/>
                  <a:pt x="1608930" y="1784677"/>
                  <a:pt x="1603173" y="1774508"/>
                </a:cubicBezTo>
                <a:cubicBezTo>
                  <a:pt x="1601863" y="1772198"/>
                  <a:pt x="1604207" y="1767614"/>
                  <a:pt x="1602725" y="1765649"/>
                </a:cubicBezTo>
                <a:cubicBezTo>
                  <a:pt x="1599450" y="1761237"/>
                  <a:pt x="1594831" y="1757824"/>
                  <a:pt x="1590798" y="1754032"/>
                </a:cubicBezTo>
                <a:cubicBezTo>
                  <a:pt x="1589247" y="1739141"/>
                  <a:pt x="1592246" y="1724973"/>
                  <a:pt x="1596624" y="1710841"/>
                </a:cubicBezTo>
                <a:cubicBezTo>
                  <a:pt x="1597589" y="1707669"/>
                  <a:pt x="1595245" y="1703498"/>
                  <a:pt x="1594417" y="1699776"/>
                </a:cubicBezTo>
                <a:cubicBezTo>
                  <a:pt x="1591177" y="1703119"/>
                  <a:pt x="1586351" y="1705911"/>
                  <a:pt x="1585007" y="1709910"/>
                </a:cubicBezTo>
                <a:cubicBezTo>
                  <a:pt x="1581974" y="1718872"/>
                  <a:pt x="1580905" y="1728490"/>
                  <a:pt x="1578492" y="1737659"/>
                </a:cubicBezTo>
                <a:cubicBezTo>
                  <a:pt x="1577079" y="1743071"/>
                  <a:pt x="1574666" y="1748241"/>
                  <a:pt x="1572460" y="1753377"/>
                </a:cubicBezTo>
                <a:cubicBezTo>
                  <a:pt x="1571529" y="1755515"/>
                  <a:pt x="1569943" y="1757341"/>
                  <a:pt x="1568668" y="1759272"/>
                </a:cubicBezTo>
                <a:cubicBezTo>
                  <a:pt x="1567909" y="1756549"/>
                  <a:pt x="1567496" y="1753653"/>
                  <a:pt x="1566289" y="1751137"/>
                </a:cubicBezTo>
                <a:cubicBezTo>
                  <a:pt x="1565772" y="1750034"/>
                  <a:pt x="1562601" y="1748931"/>
                  <a:pt x="1562360" y="1749206"/>
                </a:cubicBezTo>
                <a:cubicBezTo>
                  <a:pt x="1559947" y="1752171"/>
                  <a:pt x="1557913" y="1755411"/>
                  <a:pt x="1555741" y="1758548"/>
                </a:cubicBezTo>
                <a:cubicBezTo>
                  <a:pt x="1550226" y="1751757"/>
                  <a:pt x="1548916" y="1754618"/>
                  <a:pt x="1548020" y="1761478"/>
                </a:cubicBezTo>
                <a:cubicBezTo>
                  <a:pt x="1545779" y="1778472"/>
                  <a:pt x="1533887" y="1793087"/>
                  <a:pt x="1535610" y="1811254"/>
                </a:cubicBezTo>
                <a:cubicBezTo>
                  <a:pt x="1535714" y="1812253"/>
                  <a:pt x="1530991" y="1814873"/>
                  <a:pt x="1528785" y="1814597"/>
                </a:cubicBezTo>
                <a:cubicBezTo>
                  <a:pt x="1526889" y="1814356"/>
                  <a:pt x="1524269" y="1811185"/>
                  <a:pt x="1523925" y="1809013"/>
                </a:cubicBezTo>
                <a:cubicBezTo>
                  <a:pt x="1522753" y="1801257"/>
                  <a:pt x="1522374" y="1793363"/>
                  <a:pt x="1521718" y="1785538"/>
                </a:cubicBezTo>
                <a:cubicBezTo>
                  <a:pt x="1518134" y="1792502"/>
                  <a:pt x="1514824" y="1799602"/>
                  <a:pt x="1510895" y="1806359"/>
                </a:cubicBezTo>
                <a:cubicBezTo>
                  <a:pt x="1503794" y="1818596"/>
                  <a:pt x="1491660" y="1814321"/>
                  <a:pt x="1481043" y="1814976"/>
                </a:cubicBezTo>
                <a:cubicBezTo>
                  <a:pt x="1479423" y="1812943"/>
                  <a:pt x="1478010" y="1809323"/>
                  <a:pt x="1476183" y="1809151"/>
                </a:cubicBezTo>
                <a:cubicBezTo>
                  <a:pt x="1463325" y="1807807"/>
                  <a:pt x="1458879" y="1810392"/>
                  <a:pt x="1440988" y="1820733"/>
                </a:cubicBezTo>
                <a:cubicBezTo>
                  <a:pt x="1433887" y="1824835"/>
                  <a:pt x="1424580" y="1825042"/>
                  <a:pt x="1416342" y="1827214"/>
                </a:cubicBezTo>
                <a:cubicBezTo>
                  <a:pt x="1410861" y="1828627"/>
                  <a:pt x="1404691" y="1829213"/>
                  <a:pt x="1400244" y="1832247"/>
                </a:cubicBezTo>
                <a:cubicBezTo>
                  <a:pt x="1392936" y="1837244"/>
                  <a:pt x="1386352" y="1843415"/>
                  <a:pt x="1398348" y="1851619"/>
                </a:cubicBezTo>
                <a:cubicBezTo>
                  <a:pt x="1401760" y="1853963"/>
                  <a:pt x="1403139" y="1859582"/>
                  <a:pt x="1404829" y="1863925"/>
                </a:cubicBezTo>
                <a:cubicBezTo>
                  <a:pt x="1405483" y="1865545"/>
                  <a:pt x="1404415" y="1867854"/>
                  <a:pt x="1404174" y="1869819"/>
                </a:cubicBezTo>
                <a:cubicBezTo>
                  <a:pt x="1393143" y="1866579"/>
                  <a:pt x="1388696" y="1877127"/>
                  <a:pt x="1381078" y="1880091"/>
                </a:cubicBezTo>
                <a:cubicBezTo>
                  <a:pt x="1377114" y="1881643"/>
                  <a:pt x="1372978" y="1874645"/>
                  <a:pt x="1370496" y="1885779"/>
                </a:cubicBezTo>
                <a:cubicBezTo>
                  <a:pt x="1367324" y="1900016"/>
                  <a:pt x="1357431" y="1913045"/>
                  <a:pt x="1339713" y="1912184"/>
                </a:cubicBezTo>
                <a:cubicBezTo>
                  <a:pt x="1328235" y="1911632"/>
                  <a:pt x="1324719" y="1920870"/>
                  <a:pt x="1318169" y="1926386"/>
                </a:cubicBezTo>
                <a:cubicBezTo>
                  <a:pt x="1316652" y="1927695"/>
                  <a:pt x="1316239" y="1932280"/>
                  <a:pt x="1317273" y="1934314"/>
                </a:cubicBezTo>
                <a:cubicBezTo>
                  <a:pt x="1325753" y="1950584"/>
                  <a:pt x="1327511" y="1965648"/>
                  <a:pt x="1313274" y="1980194"/>
                </a:cubicBezTo>
                <a:cubicBezTo>
                  <a:pt x="1310482" y="1983021"/>
                  <a:pt x="1310379" y="1989364"/>
                  <a:pt x="1310551" y="1994051"/>
                </a:cubicBezTo>
                <a:cubicBezTo>
                  <a:pt x="1310930" y="2004841"/>
                  <a:pt x="1309793" y="2013700"/>
                  <a:pt x="1296659" y="2016251"/>
                </a:cubicBezTo>
                <a:cubicBezTo>
                  <a:pt x="1288800" y="2017802"/>
                  <a:pt x="1295522" y="2020801"/>
                  <a:pt x="1296384" y="2023697"/>
                </a:cubicBezTo>
                <a:cubicBezTo>
                  <a:pt x="1297797" y="2028281"/>
                  <a:pt x="1297625" y="2033348"/>
                  <a:pt x="1298210" y="2038174"/>
                </a:cubicBezTo>
                <a:cubicBezTo>
                  <a:pt x="1298969" y="2044793"/>
                  <a:pt x="1295798" y="2047895"/>
                  <a:pt x="1289593" y="2046378"/>
                </a:cubicBezTo>
                <a:cubicBezTo>
                  <a:pt x="1280803" y="2044310"/>
                  <a:pt x="1274598" y="2049412"/>
                  <a:pt x="1267670" y="2052652"/>
                </a:cubicBezTo>
                <a:cubicBezTo>
                  <a:pt x="1264878" y="2035624"/>
                  <a:pt x="1271185" y="2020180"/>
                  <a:pt x="1276253" y="2004565"/>
                </a:cubicBezTo>
                <a:cubicBezTo>
                  <a:pt x="1276804" y="2002842"/>
                  <a:pt x="1279735" y="2001428"/>
                  <a:pt x="1279665" y="1999981"/>
                </a:cubicBezTo>
                <a:cubicBezTo>
                  <a:pt x="1279148" y="1991225"/>
                  <a:pt x="1278045" y="1982504"/>
                  <a:pt x="1277149" y="1973749"/>
                </a:cubicBezTo>
                <a:cubicBezTo>
                  <a:pt x="1268187" y="1976368"/>
                  <a:pt x="1258776" y="1977988"/>
                  <a:pt x="1250434" y="1981918"/>
                </a:cubicBezTo>
                <a:cubicBezTo>
                  <a:pt x="1242575" y="1985607"/>
                  <a:pt x="1239852" y="1996534"/>
                  <a:pt x="1245160" y="2008322"/>
                </a:cubicBezTo>
                <a:cubicBezTo>
                  <a:pt x="1251468" y="2022283"/>
                  <a:pt x="1253158" y="2034176"/>
                  <a:pt x="1241265" y="2045861"/>
                </a:cubicBezTo>
                <a:cubicBezTo>
                  <a:pt x="1238852" y="2048240"/>
                  <a:pt x="1237956" y="2052618"/>
                  <a:pt x="1237335" y="2056237"/>
                </a:cubicBezTo>
                <a:cubicBezTo>
                  <a:pt x="1236680" y="2060166"/>
                  <a:pt x="1237439" y="2064337"/>
                  <a:pt x="1237128" y="2068371"/>
                </a:cubicBezTo>
                <a:cubicBezTo>
                  <a:pt x="1236405" y="2077402"/>
                  <a:pt x="1231510" y="2082538"/>
                  <a:pt x="1222272" y="2083124"/>
                </a:cubicBezTo>
                <a:cubicBezTo>
                  <a:pt x="1222720" y="2090673"/>
                  <a:pt x="1224478" y="2098463"/>
                  <a:pt x="1223271" y="2105737"/>
                </a:cubicBezTo>
                <a:cubicBezTo>
                  <a:pt x="1222100" y="2112941"/>
                  <a:pt x="1217928" y="2119629"/>
                  <a:pt x="1215067" y="2126557"/>
                </a:cubicBezTo>
                <a:cubicBezTo>
                  <a:pt x="1212206" y="2133486"/>
                  <a:pt x="1209483" y="2140449"/>
                  <a:pt x="1206277" y="2147205"/>
                </a:cubicBezTo>
                <a:cubicBezTo>
                  <a:pt x="1206036" y="2147722"/>
                  <a:pt x="1200865" y="2146722"/>
                  <a:pt x="1200831" y="2146343"/>
                </a:cubicBezTo>
                <a:cubicBezTo>
                  <a:pt x="1200589" y="2133417"/>
                  <a:pt x="1194350" y="2138897"/>
                  <a:pt x="1191868" y="2144206"/>
                </a:cubicBezTo>
                <a:cubicBezTo>
                  <a:pt x="1189111" y="2150066"/>
                  <a:pt x="1189594" y="2157374"/>
                  <a:pt x="1188284" y="2163992"/>
                </a:cubicBezTo>
                <a:cubicBezTo>
                  <a:pt x="1187973" y="2165509"/>
                  <a:pt x="1186181" y="2166750"/>
                  <a:pt x="1185078" y="2168128"/>
                </a:cubicBezTo>
                <a:cubicBezTo>
                  <a:pt x="1184147" y="2166474"/>
                  <a:pt x="1182527" y="2164854"/>
                  <a:pt x="1182458" y="2163199"/>
                </a:cubicBezTo>
                <a:cubicBezTo>
                  <a:pt x="1182148" y="2156133"/>
                  <a:pt x="1179976" y="2147860"/>
                  <a:pt x="1182734" y="2142138"/>
                </a:cubicBezTo>
                <a:cubicBezTo>
                  <a:pt x="1194006" y="2118939"/>
                  <a:pt x="1192593" y="2092017"/>
                  <a:pt x="1205140" y="2069370"/>
                </a:cubicBezTo>
                <a:cubicBezTo>
                  <a:pt x="1206036" y="2067750"/>
                  <a:pt x="1206898" y="2065647"/>
                  <a:pt x="1206588" y="2063958"/>
                </a:cubicBezTo>
                <a:cubicBezTo>
                  <a:pt x="1202175" y="2039898"/>
                  <a:pt x="1214033" y="2017354"/>
                  <a:pt x="1213034" y="1993535"/>
                </a:cubicBezTo>
                <a:cubicBezTo>
                  <a:pt x="1212724" y="1986089"/>
                  <a:pt x="1210931" y="1978471"/>
                  <a:pt x="1217205" y="1970784"/>
                </a:cubicBezTo>
                <a:cubicBezTo>
                  <a:pt x="1220100" y="1967233"/>
                  <a:pt x="1212103" y="1953824"/>
                  <a:pt x="1214895" y="1951273"/>
                </a:cubicBezTo>
                <a:cubicBezTo>
                  <a:pt x="1219893" y="1946672"/>
                  <a:pt x="1219411" y="1943199"/>
                  <a:pt x="1217890" y="1939131"/>
                </a:cubicBezTo>
                <a:lnTo>
                  <a:pt x="1215722" y="1928609"/>
                </a:lnTo>
                <a:lnTo>
                  <a:pt x="1218618" y="1926454"/>
                </a:lnTo>
                <a:cubicBezTo>
                  <a:pt x="1219307" y="1924317"/>
                  <a:pt x="1217756" y="1921456"/>
                  <a:pt x="1214653" y="1923421"/>
                </a:cubicBezTo>
                <a:cubicBezTo>
                  <a:pt x="1205071" y="1927489"/>
                  <a:pt x="1195523" y="1916527"/>
                  <a:pt x="1192489" y="1935314"/>
                </a:cubicBezTo>
                <a:cubicBezTo>
                  <a:pt x="1192489" y="1935417"/>
                  <a:pt x="1184388" y="1932694"/>
                  <a:pt x="1182389" y="1934245"/>
                </a:cubicBezTo>
                <a:cubicBezTo>
                  <a:pt x="1172427" y="1942139"/>
                  <a:pt x="1157846" y="1947723"/>
                  <a:pt x="1163706" y="1965579"/>
                </a:cubicBezTo>
                <a:cubicBezTo>
                  <a:pt x="1164292" y="1967371"/>
                  <a:pt x="1160018" y="1970750"/>
                  <a:pt x="1158018" y="1973369"/>
                </a:cubicBezTo>
                <a:cubicBezTo>
                  <a:pt x="1155985" y="1970784"/>
                  <a:pt x="1153503" y="1968406"/>
                  <a:pt x="1151986" y="1965510"/>
                </a:cubicBezTo>
                <a:cubicBezTo>
                  <a:pt x="1150366" y="1962373"/>
                  <a:pt x="1149642" y="1958788"/>
                  <a:pt x="1148504" y="1955410"/>
                </a:cubicBezTo>
                <a:cubicBezTo>
                  <a:pt x="1146367" y="1957547"/>
                  <a:pt x="1143920" y="1959512"/>
                  <a:pt x="1142093" y="1961891"/>
                </a:cubicBezTo>
                <a:cubicBezTo>
                  <a:pt x="1134371" y="1972094"/>
                  <a:pt x="1121720" y="1977540"/>
                  <a:pt x="1108725" y="1975954"/>
                </a:cubicBezTo>
                <a:cubicBezTo>
                  <a:pt x="1107278" y="1975782"/>
                  <a:pt x="1105864" y="1975403"/>
                  <a:pt x="1104416" y="1975093"/>
                </a:cubicBezTo>
                <a:cubicBezTo>
                  <a:pt x="1102141" y="1989605"/>
                  <a:pt x="1095730" y="1988088"/>
                  <a:pt x="1087457" y="1979471"/>
                </a:cubicBezTo>
                <a:lnTo>
                  <a:pt x="1064258" y="1984779"/>
                </a:lnTo>
                <a:cubicBezTo>
                  <a:pt x="1060294" y="1989640"/>
                  <a:pt x="1055847" y="1992742"/>
                  <a:pt x="1048815" y="1992087"/>
                </a:cubicBezTo>
                <a:cubicBezTo>
                  <a:pt x="1046816" y="1991880"/>
                  <a:pt x="1042024" y="1997154"/>
                  <a:pt x="1042473" y="1998809"/>
                </a:cubicBezTo>
                <a:cubicBezTo>
                  <a:pt x="1047919" y="2018767"/>
                  <a:pt x="1023238" y="2023076"/>
                  <a:pt x="1021963" y="2039243"/>
                </a:cubicBezTo>
                <a:cubicBezTo>
                  <a:pt x="1020515" y="2038588"/>
                  <a:pt x="1018446" y="2038347"/>
                  <a:pt x="1017792" y="2037243"/>
                </a:cubicBezTo>
                <a:cubicBezTo>
                  <a:pt x="1016241" y="2034624"/>
                  <a:pt x="1014241" y="2031487"/>
                  <a:pt x="1014448" y="2028729"/>
                </a:cubicBezTo>
                <a:cubicBezTo>
                  <a:pt x="1014930" y="2022076"/>
                  <a:pt x="1016792" y="2015527"/>
                  <a:pt x="1017585" y="2008840"/>
                </a:cubicBezTo>
                <a:cubicBezTo>
                  <a:pt x="1017757" y="2007357"/>
                  <a:pt x="1015792" y="2005600"/>
                  <a:pt x="1014827" y="2003979"/>
                </a:cubicBezTo>
                <a:cubicBezTo>
                  <a:pt x="1013379" y="2005323"/>
                  <a:pt x="1011621" y="2006461"/>
                  <a:pt x="1010587" y="2008081"/>
                </a:cubicBezTo>
                <a:cubicBezTo>
                  <a:pt x="1007554" y="2012873"/>
                  <a:pt x="1005313" y="2018250"/>
                  <a:pt x="1001797" y="2022628"/>
                </a:cubicBezTo>
                <a:cubicBezTo>
                  <a:pt x="996110" y="2029798"/>
                  <a:pt x="988595" y="2030591"/>
                  <a:pt x="981184" y="2025075"/>
                </a:cubicBezTo>
                <a:cubicBezTo>
                  <a:pt x="974737" y="2020284"/>
                  <a:pt x="974083" y="2016285"/>
                  <a:pt x="979115" y="2007909"/>
                </a:cubicBezTo>
                <a:cubicBezTo>
                  <a:pt x="986216" y="1996120"/>
                  <a:pt x="989043" y="1981677"/>
                  <a:pt x="993111" y="1968199"/>
                </a:cubicBezTo>
                <a:cubicBezTo>
                  <a:pt x="993662" y="1966372"/>
                  <a:pt x="990904" y="1961546"/>
                  <a:pt x="989526" y="1961477"/>
                </a:cubicBezTo>
                <a:cubicBezTo>
                  <a:pt x="974608" y="1960779"/>
                  <a:pt x="983987" y="1955873"/>
                  <a:pt x="988139" y="1950308"/>
                </a:cubicBezTo>
                <a:lnTo>
                  <a:pt x="988358" y="1949369"/>
                </a:lnTo>
                <a:lnTo>
                  <a:pt x="996178" y="1954893"/>
                </a:lnTo>
                <a:cubicBezTo>
                  <a:pt x="997247" y="1952618"/>
                  <a:pt x="999729" y="1949826"/>
                  <a:pt x="999108" y="1948240"/>
                </a:cubicBezTo>
                <a:lnTo>
                  <a:pt x="989454" y="1944667"/>
                </a:lnTo>
                <a:lnTo>
                  <a:pt x="989457" y="1944655"/>
                </a:lnTo>
                <a:lnTo>
                  <a:pt x="989452" y="1944666"/>
                </a:lnTo>
                <a:lnTo>
                  <a:pt x="989422" y="1944655"/>
                </a:lnTo>
                <a:cubicBezTo>
                  <a:pt x="983321" y="1947792"/>
                  <a:pt x="978219" y="1944483"/>
                  <a:pt x="975841" y="1945862"/>
                </a:cubicBezTo>
                <a:cubicBezTo>
                  <a:pt x="971256" y="1948516"/>
                  <a:pt x="965293" y="1952687"/>
                  <a:pt x="970808" y="1960201"/>
                </a:cubicBezTo>
                <a:cubicBezTo>
                  <a:pt x="972945" y="1963131"/>
                  <a:pt x="974324" y="1966992"/>
                  <a:pt x="974807" y="1970612"/>
                </a:cubicBezTo>
                <a:cubicBezTo>
                  <a:pt x="975151" y="1973162"/>
                  <a:pt x="973462" y="1976024"/>
                  <a:pt x="972669" y="1978747"/>
                </a:cubicBezTo>
                <a:cubicBezTo>
                  <a:pt x="970532" y="1977057"/>
                  <a:pt x="968223" y="1975507"/>
                  <a:pt x="966258" y="1973645"/>
                </a:cubicBezTo>
                <a:cubicBezTo>
                  <a:pt x="964879" y="1972335"/>
                  <a:pt x="963535" y="1970715"/>
                  <a:pt x="962914" y="1968957"/>
                </a:cubicBezTo>
                <a:cubicBezTo>
                  <a:pt x="961191" y="1964166"/>
                  <a:pt x="966878" y="1955238"/>
                  <a:pt x="956710" y="1955445"/>
                </a:cubicBezTo>
                <a:cubicBezTo>
                  <a:pt x="951470" y="1955548"/>
                  <a:pt x="945644" y="1958581"/>
                  <a:pt x="941370" y="1961891"/>
                </a:cubicBezTo>
                <a:cubicBezTo>
                  <a:pt x="939026" y="1963718"/>
                  <a:pt x="938716" y="1968922"/>
                  <a:pt x="938578" y="1972646"/>
                </a:cubicBezTo>
                <a:cubicBezTo>
                  <a:pt x="938233" y="1982780"/>
                  <a:pt x="938923" y="1992983"/>
                  <a:pt x="938130" y="2003083"/>
                </a:cubicBezTo>
                <a:cubicBezTo>
                  <a:pt x="937958" y="2005530"/>
                  <a:pt x="933683" y="2007667"/>
                  <a:pt x="931304" y="2009943"/>
                </a:cubicBezTo>
                <a:cubicBezTo>
                  <a:pt x="929615" y="2007978"/>
                  <a:pt x="926444" y="2005944"/>
                  <a:pt x="926513" y="2004083"/>
                </a:cubicBezTo>
                <a:cubicBezTo>
                  <a:pt x="926927" y="1995948"/>
                  <a:pt x="925720" y="1992362"/>
                  <a:pt x="915620" y="1991018"/>
                </a:cubicBezTo>
                <a:cubicBezTo>
                  <a:pt x="902832" y="1989295"/>
                  <a:pt x="902625" y="1985675"/>
                  <a:pt x="906520" y="1971473"/>
                </a:cubicBezTo>
                <a:cubicBezTo>
                  <a:pt x="907348" y="1968440"/>
                  <a:pt x="906555" y="1962580"/>
                  <a:pt x="904659" y="1961546"/>
                </a:cubicBezTo>
                <a:cubicBezTo>
                  <a:pt x="899040" y="1958547"/>
                  <a:pt x="890457" y="1953962"/>
                  <a:pt x="886665" y="1956203"/>
                </a:cubicBezTo>
                <a:cubicBezTo>
                  <a:pt x="879357" y="1960512"/>
                  <a:pt x="879495" y="1961891"/>
                  <a:pt x="876806" y="1952411"/>
                </a:cubicBezTo>
                <a:cubicBezTo>
                  <a:pt x="873946" y="1942345"/>
                  <a:pt x="865603" y="1933797"/>
                  <a:pt x="859640" y="1924593"/>
                </a:cubicBezTo>
                <a:cubicBezTo>
                  <a:pt x="850091" y="1930970"/>
                  <a:pt x="839681" y="1936382"/>
                  <a:pt x="831305" y="1944000"/>
                </a:cubicBezTo>
                <a:cubicBezTo>
                  <a:pt x="825962" y="1948861"/>
                  <a:pt x="827306" y="1955996"/>
                  <a:pt x="832718" y="1962511"/>
                </a:cubicBezTo>
                <a:cubicBezTo>
                  <a:pt x="838130" y="1968991"/>
                  <a:pt x="834856" y="1971921"/>
                  <a:pt x="826652" y="1973645"/>
                </a:cubicBezTo>
                <a:cubicBezTo>
                  <a:pt x="811278" y="1976885"/>
                  <a:pt x="805004" y="1962166"/>
                  <a:pt x="793146" y="1958340"/>
                </a:cubicBezTo>
                <a:cubicBezTo>
                  <a:pt x="785321" y="1955824"/>
                  <a:pt x="779530" y="1947551"/>
                  <a:pt x="772085" y="1943000"/>
                </a:cubicBezTo>
                <a:cubicBezTo>
                  <a:pt x="763605" y="1937796"/>
                  <a:pt x="769603" y="1930281"/>
                  <a:pt x="767775" y="1924145"/>
                </a:cubicBezTo>
                <a:cubicBezTo>
                  <a:pt x="766638" y="1920319"/>
                  <a:pt x="765569" y="1916458"/>
                  <a:pt x="764501" y="1912597"/>
                </a:cubicBezTo>
                <a:cubicBezTo>
                  <a:pt x="767982" y="1913873"/>
                  <a:pt x="771705" y="1914700"/>
                  <a:pt x="774842" y="1916527"/>
                </a:cubicBezTo>
                <a:cubicBezTo>
                  <a:pt x="779978" y="1919526"/>
                  <a:pt x="785942" y="1920215"/>
                  <a:pt x="785459" y="1913493"/>
                </a:cubicBezTo>
                <a:cubicBezTo>
                  <a:pt x="785045" y="1907909"/>
                  <a:pt x="796800" y="1905635"/>
                  <a:pt x="788320" y="1899257"/>
                </a:cubicBezTo>
                <a:cubicBezTo>
                  <a:pt x="785114" y="1896844"/>
                  <a:pt x="782770" y="1893259"/>
                  <a:pt x="779599" y="1890778"/>
                </a:cubicBezTo>
                <a:cubicBezTo>
                  <a:pt x="773256" y="1885917"/>
                  <a:pt x="774532" y="1892019"/>
                  <a:pt x="773911" y="1895086"/>
                </a:cubicBezTo>
                <a:cubicBezTo>
                  <a:pt x="772429" y="1902394"/>
                  <a:pt x="768775" y="1899671"/>
                  <a:pt x="766948" y="1895983"/>
                </a:cubicBezTo>
                <a:cubicBezTo>
                  <a:pt x="764466" y="1890984"/>
                  <a:pt x="764156" y="1884849"/>
                  <a:pt x="761468" y="1880023"/>
                </a:cubicBezTo>
                <a:cubicBezTo>
                  <a:pt x="759365" y="1876231"/>
                  <a:pt x="755021" y="1873715"/>
                  <a:pt x="751678" y="1870612"/>
                </a:cubicBezTo>
                <a:cubicBezTo>
                  <a:pt x="750954" y="1874370"/>
                  <a:pt x="750368" y="1878161"/>
                  <a:pt x="749472" y="1881884"/>
                </a:cubicBezTo>
                <a:cubicBezTo>
                  <a:pt x="749058" y="1883676"/>
                  <a:pt x="748093" y="1885366"/>
                  <a:pt x="747369" y="1887089"/>
                </a:cubicBezTo>
                <a:cubicBezTo>
                  <a:pt x="745921" y="1886262"/>
                  <a:pt x="744301" y="1885607"/>
                  <a:pt x="743094" y="1884538"/>
                </a:cubicBezTo>
                <a:cubicBezTo>
                  <a:pt x="734891" y="1877196"/>
                  <a:pt x="734443" y="1869819"/>
                  <a:pt x="742060" y="1861339"/>
                </a:cubicBezTo>
                <a:cubicBezTo>
                  <a:pt x="743405" y="1859857"/>
                  <a:pt x="740854" y="1854825"/>
                  <a:pt x="740096" y="1851412"/>
                </a:cubicBezTo>
                <a:cubicBezTo>
                  <a:pt x="727962" y="1854997"/>
                  <a:pt x="723205" y="1842725"/>
                  <a:pt x="714518" y="1839727"/>
                </a:cubicBezTo>
                <a:cubicBezTo>
                  <a:pt x="706625" y="1837003"/>
                  <a:pt x="696593" y="1841312"/>
                  <a:pt x="689803" y="1833108"/>
                </a:cubicBezTo>
                <a:cubicBezTo>
                  <a:pt x="687355" y="1835314"/>
                  <a:pt x="684150" y="1837141"/>
                  <a:pt x="682702" y="1839864"/>
                </a:cubicBezTo>
                <a:cubicBezTo>
                  <a:pt x="681461" y="1842277"/>
                  <a:pt x="683426" y="1846965"/>
                  <a:pt x="681874" y="1848482"/>
                </a:cubicBezTo>
                <a:cubicBezTo>
                  <a:pt x="676876" y="1853411"/>
                  <a:pt x="670913" y="1857306"/>
                  <a:pt x="665328" y="1861615"/>
                </a:cubicBezTo>
                <a:cubicBezTo>
                  <a:pt x="670947" y="1865201"/>
                  <a:pt x="676842" y="1868475"/>
                  <a:pt x="681978" y="1872646"/>
                </a:cubicBezTo>
                <a:cubicBezTo>
                  <a:pt x="683012" y="1873508"/>
                  <a:pt x="682116" y="1879299"/>
                  <a:pt x="680496" y="1880333"/>
                </a:cubicBezTo>
                <a:cubicBezTo>
                  <a:pt x="676118" y="1883125"/>
                  <a:pt x="667845" y="1887537"/>
                  <a:pt x="666466" y="1886124"/>
                </a:cubicBezTo>
                <a:cubicBezTo>
                  <a:pt x="658434" y="1877817"/>
                  <a:pt x="657297" y="1888537"/>
                  <a:pt x="653023" y="1889881"/>
                </a:cubicBezTo>
                <a:cubicBezTo>
                  <a:pt x="647611" y="1891570"/>
                  <a:pt x="642061" y="1893122"/>
                  <a:pt x="636442" y="1893914"/>
                </a:cubicBezTo>
                <a:cubicBezTo>
                  <a:pt x="625963" y="1895362"/>
                  <a:pt x="615725" y="1892811"/>
                  <a:pt x="605005" y="1899326"/>
                </a:cubicBezTo>
                <a:cubicBezTo>
                  <a:pt x="597180" y="1904083"/>
                  <a:pt x="586356" y="1900084"/>
                  <a:pt x="578497" y="1891191"/>
                </a:cubicBezTo>
                <a:cubicBezTo>
                  <a:pt x="571947" y="1883780"/>
                  <a:pt x="573085" y="1868820"/>
                  <a:pt x="557711" y="1868785"/>
                </a:cubicBezTo>
                <a:cubicBezTo>
                  <a:pt x="556642" y="1868785"/>
                  <a:pt x="554850" y="1856376"/>
                  <a:pt x="554746" y="1849723"/>
                </a:cubicBezTo>
                <a:cubicBezTo>
                  <a:pt x="554643" y="1842622"/>
                  <a:pt x="553816" y="1838554"/>
                  <a:pt x="544992" y="1838933"/>
                </a:cubicBezTo>
                <a:cubicBezTo>
                  <a:pt x="535891" y="1839313"/>
                  <a:pt x="532616" y="1832867"/>
                  <a:pt x="529617" y="1824525"/>
                </a:cubicBezTo>
                <a:cubicBezTo>
                  <a:pt x="526963" y="1817079"/>
                  <a:pt x="518621" y="1810909"/>
                  <a:pt x="510142" y="1815252"/>
                </a:cubicBezTo>
                <a:cubicBezTo>
                  <a:pt x="502662" y="1819113"/>
                  <a:pt x="497077" y="1825111"/>
                  <a:pt x="490562" y="1814873"/>
                </a:cubicBezTo>
                <a:cubicBezTo>
                  <a:pt x="483082" y="1828075"/>
                  <a:pt x="474878" y="1817631"/>
                  <a:pt x="468432" y="1814391"/>
                </a:cubicBezTo>
                <a:cubicBezTo>
                  <a:pt x="461676" y="1810978"/>
                  <a:pt x="455988" y="1804704"/>
                  <a:pt x="451197" y="1798603"/>
                </a:cubicBezTo>
                <a:cubicBezTo>
                  <a:pt x="449335" y="1796224"/>
                  <a:pt x="451197" y="1790882"/>
                  <a:pt x="451369" y="1786883"/>
                </a:cubicBezTo>
                <a:cubicBezTo>
                  <a:pt x="454230" y="1788055"/>
                  <a:pt x="457574" y="1790813"/>
                  <a:pt x="459918" y="1790123"/>
                </a:cubicBezTo>
                <a:cubicBezTo>
                  <a:pt x="472500" y="1786400"/>
                  <a:pt x="484909" y="1781919"/>
                  <a:pt x="497215" y="1777369"/>
                </a:cubicBezTo>
                <a:cubicBezTo>
                  <a:pt x="498456" y="1776921"/>
                  <a:pt x="499387" y="1774163"/>
                  <a:pt x="499525" y="1772405"/>
                </a:cubicBezTo>
                <a:cubicBezTo>
                  <a:pt x="499973" y="1767062"/>
                  <a:pt x="489769" y="1762133"/>
                  <a:pt x="499973" y="1756032"/>
                </a:cubicBezTo>
                <a:cubicBezTo>
                  <a:pt x="502489" y="1754532"/>
                  <a:pt x="504480" y="1752162"/>
                  <a:pt x="507742" y="1750728"/>
                </a:cubicBezTo>
                <a:lnTo>
                  <a:pt x="514327" y="1750858"/>
                </a:lnTo>
                <a:lnTo>
                  <a:pt x="514597" y="1751744"/>
                </a:lnTo>
                <a:cubicBezTo>
                  <a:pt x="516277" y="1754360"/>
                  <a:pt x="518604" y="1757031"/>
                  <a:pt x="520552" y="1758893"/>
                </a:cubicBezTo>
                <a:cubicBezTo>
                  <a:pt x="522758" y="1760995"/>
                  <a:pt x="528032" y="1759892"/>
                  <a:pt x="523137" y="1751068"/>
                </a:cubicBezTo>
                <a:lnTo>
                  <a:pt x="523116" y="1751033"/>
                </a:lnTo>
                <a:lnTo>
                  <a:pt x="523137" y="1751033"/>
                </a:lnTo>
                <a:cubicBezTo>
                  <a:pt x="536270" y="1758824"/>
                  <a:pt x="542199" y="1755515"/>
                  <a:pt x="541751" y="1753653"/>
                </a:cubicBezTo>
                <a:cubicBezTo>
                  <a:pt x="540510" y="1748172"/>
                  <a:pt x="538545" y="1740451"/>
                  <a:pt x="529342" y="1745380"/>
                </a:cubicBezTo>
                <a:cubicBezTo>
                  <a:pt x="528204" y="1746001"/>
                  <a:pt x="525964" y="1746345"/>
                  <a:pt x="525240" y="1745691"/>
                </a:cubicBezTo>
                <a:cubicBezTo>
                  <a:pt x="523085" y="1743743"/>
                  <a:pt x="520621" y="1741700"/>
                  <a:pt x="518337" y="1741071"/>
                </a:cubicBezTo>
                <a:lnTo>
                  <a:pt x="517524" y="1741611"/>
                </a:lnTo>
                <a:lnTo>
                  <a:pt x="512916" y="1733846"/>
                </a:lnTo>
                <a:cubicBezTo>
                  <a:pt x="510857" y="1730067"/>
                  <a:pt x="509039" y="1728524"/>
                  <a:pt x="504144" y="1730041"/>
                </a:cubicBezTo>
                <a:cubicBezTo>
                  <a:pt x="497904" y="1731971"/>
                  <a:pt x="492561" y="1736831"/>
                  <a:pt x="485150" y="1735763"/>
                </a:cubicBezTo>
                <a:cubicBezTo>
                  <a:pt x="484323" y="1735625"/>
                  <a:pt x="483117" y="1738072"/>
                  <a:pt x="482082" y="1739348"/>
                </a:cubicBezTo>
                <a:cubicBezTo>
                  <a:pt x="483806" y="1740141"/>
                  <a:pt x="485461" y="1741451"/>
                  <a:pt x="487219" y="1741588"/>
                </a:cubicBezTo>
                <a:cubicBezTo>
                  <a:pt x="494871" y="1742174"/>
                  <a:pt x="495250" y="1747414"/>
                  <a:pt x="492217" y="1751688"/>
                </a:cubicBezTo>
                <a:cubicBezTo>
                  <a:pt x="489080" y="1756066"/>
                  <a:pt x="485288" y="1762857"/>
                  <a:pt x="477877" y="1759272"/>
                </a:cubicBezTo>
                <a:cubicBezTo>
                  <a:pt x="471914" y="1756411"/>
                  <a:pt x="465605" y="1753136"/>
                  <a:pt x="461193" y="1748413"/>
                </a:cubicBezTo>
                <a:cubicBezTo>
                  <a:pt x="455747" y="1742554"/>
                  <a:pt x="449852" y="1740554"/>
                  <a:pt x="442545" y="1741692"/>
                </a:cubicBezTo>
                <a:cubicBezTo>
                  <a:pt x="427791" y="1744001"/>
                  <a:pt x="422103" y="1735039"/>
                  <a:pt x="416898" y="1723319"/>
                </a:cubicBezTo>
                <a:cubicBezTo>
                  <a:pt x="413830" y="1716425"/>
                  <a:pt x="417829" y="1717149"/>
                  <a:pt x="421207" y="1717390"/>
                </a:cubicBezTo>
                <a:lnTo>
                  <a:pt x="438724" y="1705104"/>
                </a:lnTo>
                <a:lnTo>
                  <a:pt x="438753" y="1705118"/>
                </a:lnTo>
                <a:lnTo>
                  <a:pt x="438775" y="1705083"/>
                </a:lnTo>
                <a:lnTo>
                  <a:pt x="452278" y="1704429"/>
                </a:lnTo>
                <a:cubicBezTo>
                  <a:pt x="456092" y="1702938"/>
                  <a:pt x="458987" y="1699672"/>
                  <a:pt x="460297" y="1693122"/>
                </a:cubicBezTo>
                <a:cubicBezTo>
                  <a:pt x="460555" y="1691830"/>
                  <a:pt x="462012" y="1690770"/>
                  <a:pt x="465696" y="1691416"/>
                </a:cubicBezTo>
                <a:lnTo>
                  <a:pt x="469359" y="1693082"/>
                </a:lnTo>
                <a:lnTo>
                  <a:pt x="469328" y="1695639"/>
                </a:lnTo>
                <a:cubicBezTo>
                  <a:pt x="478118" y="1702947"/>
                  <a:pt x="487219" y="1709875"/>
                  <a:pt x="496353" y="1716735"/>
                </a:cubicBezTo>
                <a:cubicBezTo>
                  <a:pt x="496491" y="1716838"/>
                  <a:pt x="498525" y="1714391"/>
                  <a:pt x="484426" y="1699982"/>
                </a:cubicBezTo>
                <a:lnTo>
                  <a:pt x="484376" y="1699909"/>
                </a:lnTo>
                <a:lnTo>
                  <a:pt x="484461" y="1699948"/>
                </a:lnTo>
                <a:cubicBezTo>
                  <a:pt x="491907" y="1699534"/>
                  <a:pt x="492932" y="1696389"/>
                  <a:pt x="490424" y="1693295"/>
                </a:cubicBezTo>
                <a:lnTo>
                  <a:pt x="475607" y="1687127"/>
                </a:lnTo>
                <a:lnTo>
                  <a:pt x="470979" y="1680381"/>
                </a:lnTo>
                <a:cubicBezTo>
                  <a:pt x="468570" y="1676309"/>
                  <a:pt x="466881" y="1674525"/>
                  <a:pt x="461848" y="1674508"/>
                </a:cubicBezTo>
                <a:cubicBezTo>
                  <a:pt x="453575" y="1674474"/>
                  <a:pt x="454230" y="1674543"/>
                  <a:pt x="450576" y="1686366"/>
                </a:cubicBezTo>
                <a:lnTo>
                  <a:pt x="438775" y="1705083"/>
                </a:lnTo>
                <a:lnTo>
                  <a:pt x="438753" y="1705084"/>
                </a:lnTo>
                <a:lnTo>
                  <a:pt x="438724" y="1705104"/>
                </a:lnTo>
                <a:lnTo>
                  <a:pt x="419897" y="1695764"/>
                </a:lnTo>
                <a:cubicBezTo>
                  <a:pt x="413115" y="1691244"/>
                  <a:pt x="406523" y="1685780"/>
                  <a:pt x="402179" y="1680747"/>
                </a:cubicBezTo>
                <a:cubicBezTo>
                  <a:pt x="405213" y="1680747"/>
                  <a:pt x="408315" y="1680403"/>
                  <a:pt x="411314" y="1680817"/>
                </a:cubicBezTo>
                <a:cubicBezTo>
                  <a:pt x="424654" y="1682713"/>
                  <a:pt x="428584" y="1680058"/>
                  <a:pt x="426309" y="1669372"/>
                </a:cubicBezTo>
                <a:cubicBezTo>
                  <a:pt x="425723" y="1666718"/>
                  <a:pt x="421931" y="1662892"/>
                  <a:pt x="419449" y="1662754"/>
                </a:cubicBezTo>
                <a:cubicBezTo>
                  <a:pt x="405454" y="1662064"/>
                  <a:pt x="396354" y="1653550"/>
                  <a:pt x="387219" y="1644588"/>
                </a:cubicBezTo>
                <a:cubicBezTo>
                  <a:pt x="384530" y="1641934"/>
                  <a:pt x="381187" y="1639624"/>
                  <a:pt x="377740" y="1638176"/>
                </a:cubicBezTo>
                <a:cubicBezTo>
                  <a:pt x="362607" y="1631868"/>
                  <a:pt x="356816" y="1632110"/>
                  <a:pt x="343545" y="1638831"/>
                </a:cubicBezTo>
                <a:cubicBezTo>
                  <a:pt x="335134" y="1643071"/>
                  <a:pt x="325654" y="1646104"/>
                  <a:pt x="318760" y="1652103"/>
                </a:cubicBezTo>
                <a:cubicBezTo>
                  <a:pt x="312176" y="1657825"/>
                  <a:pt x="305282" y="1657135"/>
                  <a:pt x="299147" y="1655860"/>
                </a:cubicBezTo>
                <a:cubicBezTo>
                  <a:pt x="293424" y="1654653"/>
                  <a:pt x="282911" y="1655412"/>
                  <a:pt x="290942" y="1641003"/>
                </a:cubicBezTo>
                <a:cubicBezTo>
                  <a:pt x="297009" y="1630144"/>
                  <a:pt x="296665" y="1616494"/>
                  <a:pt x="310867" y="1610083"/>
                </a:cubicBezTo>
                <a:cubicBezTo>
                  <a:pt x="318347" y="1606705"/>
                  <a:pt x="319415" y="1600259"/>
                  <a:pt x="312176" y="1593330"/>
                </a:cubicBezTo>
                <a:cubicBezTo>
                  <a:pt x="307488" y="1588849"/>
                  <a:pt x="304248" y="1582575"/>
                  <a:pt x="301318" y="1576646"/>
                </a:cubicBezTo>
                <a:cubicBezTo>
                  <a:pt x="295217" y="1564202"/>
                  <a:pt x="297699" y="1560514"/>
                  <a:pt x="311901" y="1558790"/>
                </a:cubicBezTo>
                <a:cubicBezTo>
                  <a:pt x="315623" y="1558342"/>
                  <a:pt x="319208" y="1556894"/>
                  <a:pt x="322862" y="1555929"/>
                </a:cubicBezTo>
                <a:cubicBezTo>
                  <a:pt x="320794" y="1551758"/>
                  <a:pt x="319518" y="1546760"/>
                  <a:pt x="316416" y="1543554"/>
                </a:cubicBezTo>
                <a:cubicBezTo>
                  <a:pt x="311004" y="1537936"/>
                  <a:pt x="305144" y="1532041"/>
                  <a:pt x="298285" y="1528732"/>
                </a:cubicBezTo>
                <a:cubicBezTo>
                  <a:pt x="288219" y="1523872"/>
                  <a:pt x="277154" y="1520838"/>
                  <a:pt x="266330" y="1517770"/>
                </a:cubicBezTo>
                <a:cubicBezTo>
                  <a:pt x="263262" y="1516908"/>
                  <a:pt x="259436" y="1518529"/>
                  <a:pt x="256024" y="1519287"/>
                </a:cubicBezTo>
                <a:cubicBezTo>
                  <a:pt x="255196" y="1519459"/>
                  <a:pt x="254610" y="1520700"/>
                  <a:pt x="253852" y="1521355"/>
                </a:cubicBezTo>
                <a:cubicBezTo>
                  <a:pt x="237754" y="1535178"/>
                  <a:pt x="220381" y="1544485"/>
                  <a:pt x="197837" y="1541003"/>
                </a:cubicBezTo>
                <a:cubicBezTo>
                  <a:pt x="190667" y="1539900"/>
                  <a:pt x="182463" y="1538280"/>
                  <a:pt x="174845" y="1544381"/>
                </a:cubicBezTo>
                <a:cubicBezTo>
                  <a:pt x="172639" y="1546174"/>
                  <a:pt x="162953" y="1541245"/>
                  <a:pt x="158989" y="1537177"/>
                </a:cubicBezTo>
                <a:cubicBezTo>
                  <a:pt x="156920" y="1535074"/>
                  <a:pt x="158747" y="1527457"/>
                  <a:pt x="160953" y="1523527"/>
                </a:cubicBezTo>
                <a:cubicBezTo>
                  <a:pt x="162332" y="1521045"/>
                  <a:pt x="164676" y="1513186"/>
                  <a:pt x="171501" y="1519804"/>
                </a:cubicBezTo>
                <a:cubicBezTo>
                  <a:pt x="175466" y="1523665"/>
                  <a:pt x="181050" y="1525905"/>
                  <a:pt x="186083" y="1528525"/>
                </a:cubicBezTo>
                <a:cubicBezTo>
                  <a:pt x="190116" y="1530628"/>
                  <a:pt x="194424" y="1532213"/>
                  <a:pt x="198595" y="1534040"/>
                </a:cubicBezTo>
                <a:cubicBezTo>
                  <a:pt x="199457" y="1527284"/>
                  <a:pt x="200663" y="1520528"/>
                  <a:pt x="200801" y="1513772"/>
                </a:cubicBezTo>
                <a:cubicBezTo>
                  <a:pt x="200836" y="1512634"/>
                  <a:pt x="196389" y="1510635"/>
                  <a:pt x="193804" y="1510290"/>
                </a:cubicBezTo>
                <a:cubicBezTo>
                  <a:pt x="184187" y="1509015"/>
                  <a:pt x="171639" y="1514874"/>
                  <a:pt x="167882" y="1499053"/>
                </a:cubicBezTo>
                <a:cubicBezTo>
                  <a:pt x="167779" y="1498639"/>
                  <a:pt x="153542" y="1499604"/>
                  <a:pt x="153060" y="1501603"/>
                </a:cubicBezTo>
                <a:cubicBezTo>
                  <a:pt x="150474" y="1512703"/>
                  <a:pt x="142270" y="1522045"/>
                  <a:pt x="133997" y="1521114"/>
                </a:cubicBezTo>
                <a:cubicBezTo>
                  <a:pt x="125897" y="1520183"/>
                  <a:pt x="118727" y="1509532"/>
                  <a:pt x="111660" y="1502638"/>
                </a:cubicBezTo>
                <a:cubicBezTo>
                  <a:pt x="110040" y="1501052"/>
                  <a:pt x="109144" y="1495812"/>
                  <a:pt x="110247" y="1494813"/>
                </a:cubicBezTo>
                <a:cubicBezTo>
                  <a:pt x="120209" y="1485609"/>
                  <a:pt x="114590" y="1473923"/>
                  <a:pt x="115625" y="1463444"/>
                </a:cubicBezTo>
                <a:cubicBezTo>
                  <a:pt x="116624" y="1453344"/>
                  <a:pt x="111798" y="1439625"/>
                  <a:pt x="130723" y="1443141"/>
                </a:cubicBezTo>
                <a:cubicBezTo>
                  <a:pt x="132774" y="1435730"/>
                  <a:pt x="138780" y="1431921"/>
                  <a:pt x="144735" y="1428060"/>
                </a:cubicBezTo>
                <a:lnTo>
                  <a:pt x="158414" y="1412695"/>
                </a:lnTo>
                <a:lnTo>
                  <a:pt x="158437" y="1412703"/>
                </a:lnTo>
                <a:lnTo>
                  <a:pt x="158449" y="1412671"/>
                </a:lnTo>
                <a:lnTo>
                  <a:pt x="175586" y="1415440"/>
                </a:lnTo>
                <a:cubicBezTo>
                  <a:pt x="177905" y="1417564"/>
                  <a:pt x="177551" y="1421563"/>
                  <a:pt x="176707" y="1429456"/>
                </a:cubicBezTo>
                <a:cubicBezTo>
                  <a:pt x="176500" y="1431352"/>
                  <a:pt x="176672" y="1433869"/>
                  <a:pt x="175569" y="1434972"/>
                </a:cubicBezTo>
                <a:cubicBezTo>
                  <a:pt x="165952" y="1444520"/>
                  <a:pt x="175397" y="1441900"/>
                  <a:pt x="180395" y="1443279"/>
                </a:cubicBezTo>
                <a:cubicBezTo>
                  <a:pt x="192701" y="1446657"/>
                  <a:pt x="197665" y="1431525"/>
                  <a:pt x="205627" y="1431800"/>
                </a:cubicBezTo>
                <a:cubicBezTo>
                  <a:pt x="214245" y="1432110"/>
                  <a:pt x="217684" y="1429706"/>
                  <a:pt x="219364" y="1425626"/>
                </a:cubicBezTo>
                <a:lnTo>
                  <a:pt x="221979" y="1412311"/>
                </a:lnTo>
                <a:lnTo>
                  <a:pt x="222208" y="1412531"/>
                </a:lnTo>
                <a:cubicBezTo>
                  <a:pt x="225241" y="1411704"/>
                  <a:pt x="228137" y="1410325"/>
                  <a:pt x="231067" y="1409118"/>
                </a:cubicBezTo>
                <a:lnTo>
                  <a:pt x="222546" y="1409428"/>
                </a:lnTo>
                <a:lnTo>
                  <a:pt x="222552" y="1409394"/>
                </a:lnTo>
                <a:cubicBezTo>
                  <a:pt x="223828" y="1407223"/>
                  <a:pt x="221622" y="1408533"/>
                  <a:pt x="219416" y="1409843"/>
                </a:cubicBezTo>
                <a:lnTo>
                  <a:pt x="219764" y="1410178"/>
                </a:lnTo>
                <a:lnTo>
                  <a:pt x="210729" y="1412635"/>
                </a:lnTo>
                <a:cubicBezTo>
                  <a:pt x="207523" y="1397743"/>
                  <a:pt x="195769" y="1399432"/>
                  <a:pt x="185945" y="1401087"/>
                </a:cubicBezTo>
                <a:cubicBezTo>
                  <a:pt x="181257" y="1401880"/>
                  <a:pt x="177155" y="1411600"/>
                  <a:pt x="176569" y="1398398"/>
                </a:cubicBezTo>
                <a:cubicBezTo>
                  <a:pt x="176327" y="1393124"/>
                  <a:pt x="174397" y="1387919"/>
                  <a:pt x="173225" y="1382679"/>
                </a:cubicBezTo>
                <a:cubicBezTo>
                  <a:pt x="170329" y="1387506"/>
                  <a:pt x="168192" y="1393090"/>
                  <a:pt x="164332" y="1396950"/>
                </a:cubicBezTo>
                <a:lnTo>
                  <a:pt x="158449" y="1412671"/>
                </a:lnTo>
                <a:lnTo>
                  <a:pt x="158437" y="1412669"/>
                </a:lnTo>
                <a:lnTo>
                  <a:pt x="158414" y="1412695"/>
                </a:lnTo>
                <a:lnTo>
                  <a:pt x="142753" y="1406774"/>
                </a:lnTo>
                <a:cubicBezTo>
                  <a:pt x="128034" y="1396606"/>
                  <a:pt x="113177" y="1385954"/>
                  <a:pt x="93288" y="1388022"/>
                </a:cubicBezTo>
                <a:cubicBezTo>
                  <a:pt x="88186" y="1388540"/>
                  <a:pt x="82222" y="1385851"/>
                  <a:pt x="77431" y="1383196"/>
                </a:cubicBezTo>
                <a:cubicBezTo>
                  <a:pt x="71984" y="1380163"/>
                  <a:pt x="67503" y="1372752"/>
                  <a:pt x="62367" y="1372511"/>
                </a:cubicBezTo>
                <a:cubicBezTo>
                  <a:pt x="58300" y="1372338"/>
                  <a:pt x="53922" y="1380163"/>
                  <a:pt x="49613" y="1384369"/>
                </a:cubicBezTo>
                <a:cubicBezTo>
                  <a:pt x="48269" y="1385678"/>
                  <a:pt x="46786" y="1386816"/>
                  <a:pt x="45373" y="1388057"/>
                </a:cubicBezTo>
                <a:cubicBezTo>
                  <a:pt x="44442" y="1385437"/>
                  <a:pt x="43167" y="1382852"/>
                  <a:pt x="42719" y="1380163"/>
                </a:cubicBezTo>
                <a:cubicBezTo>
                  <a:pt x="42271" y="1377233"/>
                  <a:pt x="43650" y="1373579"/>
                  <a:pt x="42409" y="1371270"/>
                </a:cubicBezTo>
                <a:cubicBezTo>
                  <a:pt x="39858" y="1366685"/>
                  <a:pt x="36066" y="1362790"/>
                  <a:pt x="32791" y="1358585"/>
                </a:cubicBezTo>
                <a:cubicBezTo>
                  <a:pt x="29965" y="1362445"/>
                  <a:pt x="26897" y="1366134"/>
                  <a:pt x="24518" y="1370235"/>
                </a:cubicBezTo>
                <a:cubicBezTo>
                  <a:pt x="23657" y="1371718"/>
                  <a:pt x="24381" y="1374165"/>
                  <a:pt x="24381" y="1376164"/>
                </a:cubicBezTo>
                <a:cubicBezTo>
                  <a:pt x="22002" y="1374786"/>
                  <a:pt x="19589" y="1373407"/>
                  <a:pt x="17211" y="1372028"/>
                </a:cubicBezTo>
                <a:cubicBezTo>
                  <a:pt x="13970" y="1370132"/>
                  <a:pt x="13832" y="1366788"/>
                  <a:pt x="15349" y="1363652"/>
                </a:cubicBezTo>
                <a:cubicBezTo>
                  <a:pt x="19520" y="1355103"/>
                  <a:pt x="21933" y="1346451"/>
                  <a:pt x="12178" y="1339591"/>
                </a:cubicBezTo>
                <a:cubicBezTo>
                  <a:pt x="12867" y="1337867"/>
                  <a:pt x="13488" y="1336110"/>
                  <a:pt x="14281" y="1334455"/>
                </a:cubicBezTo>
                <a:cubicBezTo>
                  <a:pt x="16314" y="1330284"/>
                  <a:pt x="18452" y="1326182"/>
                  <a:pt x="20554" y="1322046"/>
                </a:cubicBezTo>
                <a:cubicBezTo>
                  <a:pt x="21830" y="1326044"/>
                  <a:pt x="23277" y="1329974"/>
                  <a:pt x="24277" y="1334007"/>
                </a:cubicBezTo>
                <a:cubicBezTo>
                  <a:pt x="24760" y="1335903"/>
                  <a:pt x="23622" y="1338454"/>
                  <a:pt x="24484" y="1339901"/>
                </a:cubicBezTo>
                <a:cubicBezTo>
                  <a:pt x="27000" y="1343935"/>
                  <a:pt x="30172" y="1347588"/>
                  <a:pt x="33102" y="1351380"/>
                </a:cubicBezTo>
                <a:cubicBezTo>
                  <a:pt x="36273" y="1347968"/>
                  <a:pt x="40237" y="1344969"/>
                  <a:pt x="42409" y="1340970"/>
                </a:cubicBezTo>
                <a:cubicBezTo>
                  <a:pt x="43598" y="1338816"/>
                  <a:pt x="42659" y="1335670"/>
                  <a:pt x="42680" y="1333856"/>
                </a:cubicBezTo>
                <a:lnTo>
                  <a:pt x="48652" y="1334721"/>
                </a:lnTo>
                <a:lnTo>
                  <a:pt x="48605" y="1335261"/>
                </a:lnTo>
                <a:lnTo>
                  <a:pt x="48715" y="1334862"/>
                </a:lnTo>
                <a:lnTo>
                  <a:pt x="48588" y="1344137"/>
                </a:lnTo>
                <a:cubicBezTo>
                  <a:pt x="48553" y="1346046"/>
                  <a:pt x="48579" y="1347020"/>
                  <a:pt x="48820" y="1347933"/>
                </a:cubicBezTo>
                <a:cubicBezTo>
                  <a:pt x="49682" y="1351173"/>
                  <a:pt x="51026" y="1354276"/>
                  <a:pt x="52198" y="1357447"/>
                </a:cubicBezTo>
                <a:cubicBezTo>
                  <a:pt x="54956" y="1354689"/>
                  <a:pt x="59609" y="1352208"/>
                  <a:pt x="60127" y="1349071"/>
                </a:cubicBezTo>
                <a:cubicBezTo>
                  <a:pt x="61161" y="1342659"/>
                  <a:pt x="60161" y="1335868"/>
                  <a:pt x="59506" y="1329250"/>
                </a:cubicBezTo>
                <a:cubicBezTo>
                  <a:pt x="59437" y="1328457"/>
                  <a:pt x="56231" y="1327320"/>
                  <a:pt x="54646" y="1327561"/>
                </a:cubicBezTo>
                <a:lnTo>
                  <a:pt x="50037" y="1329879"/>
                </a:lnTo>
                <a:lnTo>
                  <a:pt x="51759" y="1323381"/>
                </a:lnTo>
                <a:cubicBezTo>
                  <a:pt x="52767" y="1320831"/>
                  <a:pt x="53853" y="1319288"/>
                  <a:pt x="55232" y="1318081"/>
                </a:cubicBezTo>
                <a:cubicBezTo>
                  <a:pt x="60816" y="1313256"/>
                  <a:pt x="65676" y="1312704"/>
                  <a:pt x="67055" y="1322046"/>
                </a:cubicBezTo>
                <a:cubicBezTo>
                  <a:pt x="68848" y="1334317"/>
                  <a:pt x="76362" y="1345624"/>
                  <a:pt x="73295" y="1358826"/>
                </a:cubicBezTo>
                <a:cubicBezTo>
                  <a:pt x="72984" y="1360170"/>
                  <a:pt x="74984" y="1362066"/>
                  <a:pt x="75880" y="1363686"/>
                </a:cubicBezTo>
                <a:cubicBezTo>
                  <a:pt x="76983" y="1361308"/>
                  <a:pt x="78534" y="1359033"/>
                  <a:pt x="79120" y="1356551"/>
                </a:cubicBezTo>
                <a:cubicBezTo>
                  <a:pt x="80120" y="1352276"/>
                  <a:pt x="76948" y="1346106"/>
                  <a:pt x="85187" y="1345589"/>
                </a:cubicBezTo>
                <a:cubicBezTo>
                  <a:pt x="89565" y="1345313"/>
                  <a:pt x="97631" y="1348243"/>
                  <a:pt x="96941" y="1341142"/>
                </a:cubicBezTo>
                <a:cubicBezTo>
                  <a:pt x="96148" y="1332559"/>
                  <a:pt x="104594" y="1321218"/>
                  <a:pt x="91392" y="1315220"/>
                </a:cubicBezTo>
                <a:cubicBezTo>
                  <a:pt x="96148" y="1304293"/>
                  <a:pt x="102939" y="1309257"/>
                  <a:pt x="110075" y="1312359"/>
                </a:cubicBezTo>
                <a:cubicBezTo>
                  <a:pt x="114935" y="1314462"/>
                  <a:pt x="117210" y="1312394"/>
                  <a:pt x="115659" y="1308188"/>
                </a:cubicBezTo>
                <a:cubicBezTo>
                  <a:pt x="114039" y="1303811"/>
                  <a:pt x="110730" y="1299881"/>
                  <a:pt x="109937" y="1295434"/>
                </a:cubicBezTo>
                <a:cubicBezTo>
                  <a:pt x="109178" y="1291194"/>
                  <a:pt x="107662" y="1284886"/>
                  <a:pt x="115900" y="1284679"/>
                </a:cubicBezTo>
                <a:cubicBezTo>
                  <a:pt x="121002" y="1284576"/>
                  <a:pt x="123173" y="1283301"/>
                  <a:pt x="118210" y="1278578"/>
                </a:cubicBezTo>
                <a:cubicBezTo>
                  <a:pt x="107662" y="1268513"/>
                  <a:pt x="107076" y="1267099"/>
                  <a:pt x="117141" y="1260826"/>
                </a:cubicBezTo>
                <a:cubicBezTo>
                  <a:pt x="123449" y="1256931"/>
                  <a:pt x="121416" y="1252691"/>
                  <a:pt x="121588" y="1248347"/>
                </a:cubicBezTo>
                <a:cubicBezTo>
                  <a:pt x="121657" y="1246693"/>
                  <a:pt x="118865" y="1243349"/>
                  <a:pt x="117693" y="1243487"/>
                </a:cubicBezTo>
                <a:cubicBezTo>
                  <a:pt x="113453" y="1243935"/>
                  <a:pt x="109316" y="1245555"/>
                  <a:pt x="105111" y="1246693"/>
                </a:cubicBezTo>
                <a:cubicBezTo>
                  <a:pt x="107110" y="1236455"/>
                  <a:pt x="92563" y="1228837"/>
                  <a:pt x="100595" y="1217737"/>
                </a:cubicBezTo>
                <a:cubicBezTo>
                  <a:pt x="100940" y="1217255"/>
                  <a:pt x="102526" y="1217668"/>
                  <a:pt x="103560" y="1217668"/>
                </a:cubicBezTo>
                <a:cubicBezTo>
                  <a:pt x="105008" y="1220116"/>
                  <a:pt x="106042" y="1222942"/>
                  <a:pt x="107972" y="1224907"/>
                </a:cubicBezTo>
                <a:cubicBezTo>
                  <a:pt x="110006" y="1227010"/>
                  <a:pt x="115555" y="1232698"/>
                  <a:pt x="115107" y="1225803"/>
                </a:cubicBezTo>
                <a:cubicBezTo>
                  <a:pt x="114177" y="1210464"/>
                  <a:pt x="126690" y="1205741"/>
                  <a:pt x="133687" y="1196641"/>
                </a:cubicBezTo>
                <a:cubicBezTo>
                  <a:pt x="137927" y="1191161"/>
                  <a:pt x="139478" y="1197158"/>
                  <a:pt x="142374" y="1198330"/>
                </a:cubicBezTo>
                <a:cubicBezTo>
                  <a:pt x="147510" y="1200433"/>
                  <a:pt x="152232" y="1200261"/>
                  <a:pt x="152336" y="1192712"/>
                </a:cubicBezTo>
                <a:cubicBezTo>
                  <a:pt x="152405" y="1187644"/>
                  <a:pt x="152646" y="1182543"/>
                  <a:pt x="152267" y="1177510"/>
                </a:cubicBezTo>
                <a:cubicBezTo>
                  <a:pt x="151750" y="1171098"/>
                  <a:pt x="154508" y="1169789"/>
                  <a:pt x="160609" y="1168444"/>
                </a:cubicBezTo>
                <a:cubicBezTo>
                  <a:pt x="167847" y="1166824"/>
                  <a:pt x="170778" y="1157793"/>
                  <a:pt x="179602" y="1155345"/>
                </a:cubicBezTo>
                <a:cubicBezTo>
                  <a:pt x="183325" y="1154311"/>
                  <a:pt x="186979" y="1144556"/>
                  <a:pt x="194424" y="1141350"/>
                </a:cubicBezTo>
                <a:cubicBezTo>
                  <a:pt x="197768" y="1139903"/>
                  <a:pt x="199630" y="1133629"/>
                  <a:pt x="200871" y="1129216"/>
                </a:cubicBezTo>
                <a:cubicBezTo>
                  <a:pt x="201904" y="1125459"/>
                  <a:pt x="199940" y="1120737"/>
                  <a:pt x="201284" y="1117186"/>
                </a:cubicBezTo>
                <a:cubicBezTo>
                  <a:pt x="207799" y="1099675"/>
                  <a:pt x="206007" y="1100089"/>
                  <a:pt x="194218" y="1084680"/>
                </a:cubicBezTo>
                <a:cubicBezTo>
                  <a:pt x="187117" y="1075408"/>
                  <a:pt x="170881" y="1076959"/>
                  <a:pt x="169916" y="1061895"/>
                </a:cubicBezTo>
                <a:cubicBezTo>
                  <a:pt x="169847" y="1060827"/>
                  <a:pt x="164917" y="1060068"/>
                  <a:pt x="162229" y="1059207"/>
                </a:cubicBezTo>
                <a:cubicBezTo>
                  <a:pt x="158713" y="1058069"/>
                  <a:pt x="156989" y="1071237"/>
                  <a:pt x="152715" y="1060551"/>
                </a:cubicBezTo>
                <a:cubicBezTo>
                  <a:pt x="152129" y="1059103"/>
                  <a:pt x="156093" y="1054657"/>
                  <a:pt x="158782" y="1053278"/>
                </a:cubicBezTo>
                <a:cubicBezTo>
                  <a:pt x="172467" y="1046315"/>
                  <a:pt x="175431" y="1037559"/>
                  <a:pt x="164538" y="1025666"/>
                </a:cubicBezTo>
                <a:cubicBezTo>
                  <a:pt x="180050" y="1008707"/>
                  <a:pt x="162194" y="1008535"/>
                  <a:pt x="153680" y="1002020"/>
                </a:cubicBezTo>
                <a:cubicBezTo>
                  <a:pt x="144545" y="995022"/>
                  <a:pt x="141477" y="1005398"/>
                  <a:pt x="141098" y="1007190"/>
                </a:cubicBezTo>
                <a:cubicBezTo>
                  <a:pt x="139547" y="1014981"/>
                  <a:pt x="140650" y="1023254"/>
                  <a:pt x="139961" y="1031251"/>
                </a:cubicBezTo>
                <a:cubicBezTo>
                  <a:pt x="139685" y="1034560"/>
                  <a:pt x="137892" y="1039903"/>
                  <a:pt x="135721" y="1040489"/>
                </a:cubicBezTo>
                <a:cubicBezTo>
                  <a:pt x="128999" y="1042350"/>
                  <a:pt x="130068" y="1035042"/>
                  <a:pt x="127448" y="1032250"/>
                </a:cubicBezTo>
                <a:cubicBezTo>
                  <a:pt x="117796" y="1021944"/>
                  <a:pt x="125655" y="1006708"/>
                  <a:pt x="115935" y="997090"/>
                </a:cubicBezTo>
                <a:cubicBezTo>
                  <a:pt x="115590" y="996746"/>
                  <a:pt x="117693" y="993988"/>
                  <a:pt x="118623" y="992368"/>
                </a:cubicBezTo>
                <a:cubicBezTo>
                  <a:pt x="120761" y="994402"/>
                  <a:pt x="122898" y="996470"/>
                  <a:pt x="125104" y="998435"/>
                </a:cubicBezTo>
                <a:cubicBezTo>
                  <a:pt x="127207" y="1000296"/>
                  <a:pt x="129413" y="1002054"/>
                  <a:pt x="131550" y="1003847"/>
                </a:cubicBezTo>
                <a:cubicBezTo>
                  <a:pt x="132377" y="998090"/>
                  <a:pt x="133584" y="992368"/>
                  <a:pt x="133859" y="986611"/>
                </a:cubicBezTo>
                <a:cubicBezTo>
                  <a:pt x="133928" y="984750"/>
                  <a:pt x="131446" y="982785"/>
                  <a:pt x="130137" y="980889"/>
                </a:cubicBezTo>
                <a:cubicBezTo>
                  <a:pt x="127827" y="982613"/>
                  <a:pt x="125690" y="984819"/>
                  <a:pt x="123070" y="985922"/>
                </a:cubicBezTo>
                <a:cubicBezTo>
                  <a:pt x="121657" y="986508"/>
                  <a:pt x="119278" y="985543"/>
                  <a:pt x="117658" y="984681"/>
                </a:cubicBezTo>
                <a:cubicBezTo>
                  <a:pt x="117244" y="984474"/>
                  <a:pt x="117520" y="981544"/>
                  <a:pt x="118347" y="980648"/>
                </a:cubicBezTo>
                <a:cubicBezTo>
                  <a:pt x="121726" y="976891"/>
                  <a:pt x="126069" y="973823"/>
                  <a:pt x="128827" y="969686"/>
                </a:cubicBezTo>
                <a:cubicBezTo>
                  <a:pt x="131378" y="965894"/>
                  <a:pt x="135066" y="959035"/>
                  <a:pt x="133549" y="957001"/>
                </a:cubicBezTo>
                <a:cubicBezTo>
                  <a:pt x="130120" y="952382"/>
                  <a:pt x="130507" y="948064"/>
                  <a:pt x="131847" y="942928"/>
                </a:cubicBezTo>
                <a:lnTo>
                  <a:pt x="134359" y="931043"/>
                </a:lnTo>
                <a:lnTo>
                  <a:pt x="139823" y="926977"/>
                </a:lnTo>
                <a:cubicBezTo>
                  <a:pt x="140512" y="924840"/>
                  <a:pt x="138961" y="921979"/>
                  <a:pt x="135859" y="923944"/>
                </a:cubicBezTo>
                <a:cubicBezTo>
                  <a:pt x="129689" y="930355"/>
                  <a:pt x="122484" y="934250"/>
                  <a:pt x="122105" y="926426"/>
                </a:cubicBezTo>
                <a:cubicBezTo>
                  <a:pt x="121726" y="918876"/>
                  <a:pt x="118692" y="910086"/>
                  <a:pt x="127379" y="904330"/>
                </a:cubicBezTo>
                <a:cubicBezTo>
                  <a:pt x="133687" y="900159"/>
                  <a:pt x="139788" y="895747"/>
                  <a:pt x="145993" y="891438"/>
                </a:cubicBezTo>
                <a:cubicBezTo>
                  <a:pt x="137272" y="885957"/>
                  <a:pt x="140133" y="877132"/>
                  <a:pt x="140271" y="869514"/>
                </a:cubicBezTo>
                <a:cubicBezTo>
                  <a:pt x="140478" y="859725"/>
                  <a:pt x="141891" y="849969"/>
                  <a:pt x="142822" y="840180"/>
                </a:cubicBezTo>
                <a:cubicBezTo>
                  <a:pt x="159816" y="841800"/>
                  <a:pt x="147096" y="822979"/>
                  <a:pt x="157368" y="818946"/>
                </a:cubicBezTo>
                <a:cubicBezTo>
                  <a:pt x="160781" y="817601"/>
                  <a:pt x="163401" y="811362"/>
                  <a:pt x="164159" y="806984"/>
                </a:cubicBezTo>
                <a:cubicBezTo>
                  <a:pt x="165021" y="801952"/>
                  <a:pt x="167158" y="797815"/>
                  <a:pt x="155955" y="800711"/>
                </a:cubicBezTo>
                <a:cubicBezTo>
                  <a:pt x="145614" y="803399"/>
                  <a:pt x="135135" y="779236"/>
                  <a:pt x="141477" y="769067"/>
                </a:cubicBezTo>
                <a:cubicBezTo>
                  <a:pt x="144097" y="764861"/>
                  <a:pt x="150819" y="762828"/>
                  <a:pt x="156059" y="760828"/>
                </a:cubicBezTo>
                <a:cubicBezTo>
                  <a:pt x="160471" y="759139"/>
                  <a:pt x="169399" y="759312"/>
                  <a:pt x="169502" y="758002"/>
                </a:cubicBezTo>
                <a:cubicBezTo>
                  <a:pt x="170295" y="749281"/>
                  <a:pt x="169433" y="740353"/>
                  <a:pt x="168537" y="731563"/>
                </a:cubicBezTo>
                <a:cubicBezTo>
                  <a:pt x="168502" y="731115"/>
                  <a:pt x="162643" y="730011"/>
                  <a:pt x="160781" y="731218"/>
                </a:cubicBezTo>
                <a:cubicBezTo>
                  <a:pt x="155852" y="734355"/>
                  <a:pt x="152026" y="739491"/>
                  <a:pt x="146889" y="742042"/>
                </a:cubicBezTo>
                <a:cubicBezTo>
                  <a:pt x="143994" y="743490"/>
                  <a:pt x="139065" y="742042"/>
                  <a:pt x="135686" y="740491"/>
                </a:cubicBezTo>
                <a:cubicBezTo>
                  <a:pt x="134411" y="739905"/>
                  <a:pt x="133687" y="734114"/>
                  <a:pt x="134928" y="732838"/>
                </a:cubicBezTo>
                <a:cubicBezTo>
                  <a:pt x="137686" y="729977"/>
                  <a:pt x="142856" y="725875"/>
                  <a:pt x="145269" y="726806"/>
                </a:cubicBezTo>
                <a:cubicBezTo>
                  <a:pt x="154921" y="730597"/>
                  <a:pt x="156610" y="723772"/>
                  <a:pt x="158196" y="717981"/>
                </a:cubicBezTo>
                <a:cubicBezTo>
                  <a:pt x="159988" y="711604"/>
                  <a:pt x="155645" y="703814"/>
                  <a:pt x="162505" y="698298"/>
                </a:cubicBezTo>
                <a:cubicBezTo>
                  <a:pt x="162608" y="698230"/>
                  <a:pt x="159437" y="693748"/>
                  <a:pt x="159333" y="693817"/>
                </a:cubicBezTo>
                <a:cubicBezTo>
                  <a:pt x="150681" y="699195"/>
                  <a:pt x="136272" y="699126"/>
                  <a:pt x="134652" y="710949"/>
                </a:cubicBezTo>
                <a:cubicBezTo>
                  <a:pt x="133032" y="722600"/>
                  <a:pt x="129723" y="729184"/>
                  <a:pt x="117969" y="731563"/>
                </a:cubicBezTo>
                <a:cubicBezTo>
                  <a:pt x="116555" y="731838"/>
                  <a:pt x="116452" y="738629"/>
                  <a:pt x="115728" y="742387"/>
                </a:cubicBezTo>
                <a:cubicBezTo>
                  <a:pt x="105766" y="740525"/>
                  <a:pt x="101698" y="744593"/>
                  <a:pt x="103525" y="754589"/>
                </a:cubicBezTo>
                <a:cubicBezTo>
                  <a:pt x="100492" y="754589"/>
                  <a:pt x="95356" y="753555"/>
                  <a:pt x="94735" y="754762"/>
                </a:cubicBezTo>
                <a:cubicBezTo>
                  <a:pt x="91805" y="760587"/>
                  <a:pt x="89875" y="766964"/>
                  <a:pt x="88013" y="773238"/>
                </a:cubicBezTo>
                <a:cubicBezTo>
                  <a:pt x="86704" y="777650"/>
                  <a:pt x="74742" y="778133"/>
                  <a:pt x="83187" y="786233"/>
                </a:cubicBezTo>
                <a:cubicBezTo>
                  <a:pt x="83842" y="786854"/>
                  <a:pt x="83567" y="789473"/>
                  <a:pt x="82808" y="790370"/>
                </a:cubicBezTo>
                <a:cubicBezTo>
                  <a:pt x="71640" y="803675"/>
                  <a:pt x="54025" y="812397"/>
                  <a:pt x="52509" y="832769"/>
                </a:cubicBezTo>
                <a:cubicBezTo>
                  <a:pt x="52474" y="833251"/>
                  <a:pt x="48820" y="833148"/>
                  <a:pt x="47097" y="833906"/>
                </a:cubicBezTo>
                <a:cubicBezTo>
                  <a:pt x="45511" y="834596"/>
                  <a:pt x="44236" y="836009"/>
                  <a:pt x="42788" y="837112"/>
                </a:cubicBezTo>
                <a:cubicBezTo>
                  <a:pt x="44442" y="838043"/>
                  <a:pt x="45959" y="839387"/>
                  <a:pt x="47751" y="839801"/>
                </a:cubicBezTo>
                <a:cubicBezTo>
                  <a:pt x="49682" y="840283"/>
                  <a:pt x="51957" y="839422"/>
                  <a:pt x="53784" y="840008"/>
                </a:cubicBezTo>
                <a:cubicBezTo>
                  <a:pt x="60782" y="842248"/>
                  <a:pt x="64849" y="826150"/>
                  <a:pt x="71433" y="835940"/>
                </a:cubicBezTo>
                <a:cubicBezTo>
                  <a:pt x="77948" y="845661"/>
                  <a:pt x="66366" y="851555"/>
                  <a:pt x="61023" y="854106"/>
                </a:cubicBezTo>
                <a:cubicBezTo>
                  <a:pt x="40789" y="863827"/>
                  <a:pt x="46648" y="880407"/>
                  <a:pt x="51543" y="893437"/>
                </a:cubicBezTo>
                <a:cubicBezTo>
                  <a:pt x="55439" y="903709"/>
                  <a:pt x="56955" y="914499"/>
                  <a:pt x="53543" y="922013"/>
                </a:cubicBezTo>
                <a:cubicBezTo>
                  <a:pt x="49406" y="931148"/>
                  <a:pt x="46614" y="936560"/>
                  <a:pt x="52922" y="945832"/>
                </a:cubicBezTo>
                <a:cubicBezTo>
                  <a:pt x="55232" y="949245"/>
                  <a:pt x="46890" y="960138"/>
                  <a:pt x="49234" y="963240"/>
                </a:cubicBezTo>
                <a:cubicBezTo>
                  <a:pt x="57610" y="974340"/>
                  <a:pt x="54129" y="986198"/>
                  <a:pt x="54577" y="997711"/>
                </a:cubicBezTo>
                <a:cubicBezTo>
                  <a:pt x="54991" y="1008362"/>
                  <a:pt x="56576" y="1019324"/>
                  <a:pt x="48855" y="1028873"/>
                </a:cubicBezTo>
                <a:cubicBezTo>
                  <a:pt x="46752" y="1031492"/>
                  <a:pt x="47269" y="1036249"/>
                  <a:pt x="46580" y="1040041"/>
                </a:cubicBezTo>
                <a:cubicBezTo>
                  <a:pt x="44442" y="1036525"/>
                  <a:pt x="42271" y="1033009"/>
                  <a:pt x="40134" y="1029458"/>
                </a:cubicBezTo>
                <a:cubicBezTo>
                  <a:pt x="35756" y="1022289"/>
                  <a:pt x="28827" y="1022874"/>
                  <a:pt x="21588" y="1022564"/>
                </a:cubicBezTo>
                <a:cubicBezTo>
                  <a:pt x="2319" y="1021703"/>
                  <a:pt x="-680" y="1019152"/>
                  <a:pt x="113" y="999503"/>
                </a:cubicBezTo>
                <a:cubicBezTo>
                  <a:pt x="1251" y="970858"/>
                  <a:pt x="79" y="941282"/>
                  <a:pt x="7317" y="914051"/>
                </a:cubicBezTo>
                <a:cubicBezTo>
                  <a:pt x="12212" y="895643"/>
                  <a:pt x="11488" y="873651"/>
                  <a:pt x="27000" y="858415"/>
                </a:cubicBezTo>
                <a:cubicBezTo>
                  <a:pt x="35997" y="849590"/>
                  <a:pt x="28103" y="842489"/>
                  <a:pt x="24311" y="834906"/>
                </a:cubicBezTo>
                <a:cubicBezTo>
                  <a:pt x="19796" y="825874"/>
                  <a:pt x="13591" y="817395"/>
                  <a:pt x="30068" y="811879"/>
                </a:cubicBezTo>
                <a:cubicBezTo>
                  <a:pt x="37376" y="809432"/>
                  <a:pt x="40961" y="800159"/>
                  <a:pt x="43512" y="790473"/>
                </a:cubicBezTo>
                <a:cubicBezTo>
                  <a:pt x="47028" y="777271"/>
                  <a:pt x="57369" y="765895"/>
                  <a:pt x="64711" y="753727"/>
                </a:cubicBezTo>
                <a:cubicBezTo>
                  <a:pt x="67641" y="748867"/>
                  <a:pt x="69882" y="743420"/>
                  <a:pt x="73501" y="739181"/>
                </a:cubicBezTo>
                <a:cubicBezTo>
                  <a:pt x="76914" y="735182"/>
                  <a:pt x="80533" y="732355"/>
                  <a:pt x="74122" y="728185"/>
                </a:cubicBezTo>
                <a:cubicBezTo>
                  <a:pt x="73777" y="727978"/>
                  <a:pt x="73949" y="726185"/>
                  <a:pt x="74053" y="726185"/>
                </a:cubicBezTo>
                <a:cubicBezTo>
                  <a:pt x="98182" y="722290"/>
                  <a:pt x="87324" y="706468"/>
                  <a:pt x="85152" y="693645"/>
                </a:cubicBezTo>
                <a:cubicBezTo>
                  <a:pt x="88289" y="687957"/>
                  <a:pt x="95287" y="711053"/>
                  <a:pt x="98251" y="691508"/>
                </a:cubicBezTo>
                <a:cubicBezTo>
                  <a:pt x="99182" y="685303"/>
                  <a:pt x="110867" y="680684"/>
                  <a:pt x="117624" y="675376"/>
                </a:cubicBezTo>
                <a:cubicBezTo>
                  <a:pt x="127758" y="686406"/>
                  <a:pt x="133722" y="673583"/>
                  <a:pt x="141133" y="670825"/>
                </a:cubicBezTo>
                <a:cubicBezTo>
                  <a:pt x="147234" y="668550"/>
                  <a:pt x="153025" y="664552"/>
                  <a:pt x="157955" y="660208"/>
                </a:cubicBezTo>
                <a:cubicBezTo>
                  <a:pt x="166710" y="652453"/>
                  <a:pt x="173604" y="643214"/>
                  <a:pt x="187392" y="642284"/>
                </a:cubicBezTo>
                <a:cubicBezTo>
                  <a:pt x="191805" y="641974"/>
                  <a:pt x="202732" y="639871"/>
                  <a:pt x="203042" y="628461"/>
                </a:cubicBezTo>
                <a:cubicBezTo>
                  <a:pt x="203111" y="626151"/>
                  <a:pt x="214762" y="624566"/>
                  <a:pt x="220726" y="621843"/>
                </a:cubicBezTo>
                <a:cubicBezTo>
                  <a:pt x="224862" y="619947"/>
                  <a:pt x="224552" y="617568"/>
                  <a:pt x="221725" y="613087"/>
                </a:cubicBezTo>
                <a:cubicBezTo>
                  <a:pt x="218899" y="608640"/>
                  <a:pt x="217347" y="600195"/>
                  <a:pt x="219726" y="596265"/>
                </a:cubicBezTo>
                <a:cubicBezTo>
                  <a:pt x="225827" y="586234"/>
                  <a:pt x="225862" y="579271"/>
                  <a:pt x="216417" y="571619"/>
                </a:cubicBezTo>
                <a:cubicBezTo>
                  <a:pt x="210384" y="566758"/>
                  <a:pt x="227310" y="557555"/>
                  <a:pt x="215072" y="554245"/>
                </a:cubicBezTo>
                <a:cubicBezTo>
                  <a:pt x="210867" y="553108"/>
                  <a:pt x="201767" y="565517"/>
                  <a:pt x="199147" y="564070"/>
                </a:cubicBezTo>
                <a:cubicBezTo>
                  <a:pt x="189392" y="558692"/>
                  <a:pt x="176672" y="560312"/>
                  <a:pt x="168950" y="549523"/>
                </a:cubicBezTo>
                <a:cubicBezTo>
                  <a:pt x="163332" y="541698"/>
                  <a:pt x="162539" y="535493"/>
                  <a:pt x="168123" y="528530"/>
                </a:cubicBezTo>
                <a:cubicBezTo>
                  <a:pt x="174501" y="520533"/>
                  <a:pt x="167261" y="509916"/>
                  <a:pt x="175845" y="500850"/>
                </a:cubicBezTo>
                <a:cubicBezTo>
                  <a:pt x="182118" y="494266"/>
                  <a:pt x="197113" y="496748"/>
                  <a:pt x="195597" y="482581"/>
                </a:cubicBezTo>
                <a:cubicBezTo>
                  <a:pt x="208558" y="479686"/>
                  <a:pt x="220140" y="473308"/>
                  <a:pt x="232308" y="468379"/>
                </a:cubicBezTo>
                <a:cubicBezTo>
                  <a:pt x="238685" y="465794"/>
                  <a:pt x="237030" y="464208"/>
                  <a:pt x="233549" y="461106"/>
                </a:cubicBezTo>
                <a:cubicBezTo>
                  <a:pt x="232790" y="460416"/>
                  <a:pt x="232204" y="459555"/>
                  <a:pt x="231377" y="458968"/>
                </a:cubicBezTo>
                <a:cubicBezTo>
                  <a:pt x="225310" y="454522"/>
                  <a:pt x="216865" y="451316"/>
                  <a:pt x="213935" y="445353"/>
                </a:cubicBezTo>
                <a:cubicBezTo>
                  <a:pt x="211867" y="441113"/>
                  <a:pt x="217623" y="433322"/>
                  <a:pt x="219071" y="426945"/>
                </a:cubicBezTo>
                <a:cubicBezTo>
                  <a:pt x="219933" y="423084"/>
                  <a:pt x="218519" y="418707"/>
                  <a:pt x="219450" y="414846"/>
                </a:cubicBezTo>
                <a:cubicBezTo>
                  <a:pt x="220278" y="411296"/>
                  <a:pt x="222415" y="405608"/>
                  <a:pt x="224690" y="405263"/>
                </a:cubicBezTo>
                <a:cubicBezTo>
                  <a:pt x="244924" y="402092"/>
                  <a:pt x="255679" y="383443"/>
                  <a:pt x="273638" y="376273"/>
                </a:cubicBezTo>
                <a:cubicBezTo>
                  <a:pt x="289322" y="370000"/>
                  <a:pt x="307971" y="371482"/>
                  <a:pt x="321001" y="358417"/>
                </a:cubicBezTo>
                <a:cubicBezTo>
                  <a:pt x="338478" y="360934"/>
                  <a:pt x="356988" y="352696"/>
                  <a:pt x="373672" y="363519"/>
                </a:cubicBezTo>
                <a:cubicBezTo>
                  <a:pt x="387322" y="353764"/>
                  <a:pt x="400318" y="369241"/>
                  <a:pt x="413830" y="364519"/>
                </a:cubicBezTo>
                <a:cubicBezTo>
                  <a:pt x="424654" y="377583"/>
                  <a:pt x="443613" y="363554"/>
                  <a:pt x="454403" y="376721"/>
                </a:cubicBezTo>
                <a:cubicBezTo>
                  <a:pt x="464020" y="373033"/>
                  <a:pt x="474223" y="370310"/>
                  <a:pt x="483082" y="365312"/>
                </a:cubicBezTo>
                <a:cubicBezTo>
                  <a:pt x="491183" y="360727"/>
                  <a:pt x="494940" y="352764"/>
                  <a:pt x="493630" y="342423"/>
                </a:cubicBezTo>
                <a:cubicBezTo>
                  <a:pt x="491148" y="322602"/>
                  <a:pt x="495560" y="303816"/>
                  <a:pt x="505764" y="286718"/>
                </a:cubicBezTo>
                <a:cubicBezTo>
                  <a:pt x="511176" y="277687"/>
                  <a:pt x="516967" y="268587"/>
                  <a:pt x="524102" y="260900"/>
                </a:cubicBezTo>
                <a:cubicBezTo>
                  <a:pt x="539063" y="244802"/>
                  <a:pt x="546336" y="222431"/>
                  <a:pt x="568156" y="211434"/>
                </a:cubicBezTo>
                <a:cubicBezTo>
                  <a:pt x="577566" y="206712"/>
                  <a:pt x="582875" y="194096"/>
                  <a:pt x="590424" y="185375"/>
                </a:cubicBezTo>
                <a:cubicBezTo>
                  <a:pt x="595146" y="179928"/>
                  <a:pt x="599903" y="172310"/>
                  <a:pt x="608383" y="181410"/>
                </a:cubicBezTo>
                <a:cubicBezTo>
                  <a:pt x="608866" y="181962"/>
                  <a:pt x="614312" y="179756"/>
                  <a:pt x="615139" y="177860"/>
                </a:cubicBezTo>
                <a:cubicBezTo>
                  <a:pt x="620448" y="165313"/>
                  <a:pt x="630823" y="163003"/>
                  <a:pt x="642647" y="163417"/>
                </a:cubicBezTo>
                <a:cubicBezTo>
                  <a:pt x="649748" y="163658"/>
                  <a:pt x="655574" y="160004"/>
                  <a:pt x="661709" y="158281"/>
                </a:cubicBezTo>
                <a:cubicBezTo>
                  <a:pt x="670327" y="155868"/>
                  <a:pt x="670361" y="152179"/>
                  <a:pt x="670224" y="146009"/>
                </a:cubicBezTo>
                <a:cubicBezTo>
                  <a:pt x="670016" y="138667"/>
                  <a:pt x="675773" y="136564"/>
                  <a:pt x="679668" y="139908"/>
                </a:cubicBezTo>
                <a:cubicBezTo>
                  <a:pt x="687321" y="146457"/>
                  <a:pt x="688769" y="144975"/>
                  <a:pt x="688906" y="135909"/>
                </a:cubicBezTo>
                <a:cubicBezTo>
                  <a:pt x="688906" y="134875"/>
                  <a:pt x="694284" y="132462"/>
                  <a:pt x="696352" y="133151"/>
                </a:cubicBezTo>
                <a:cubicBezTo>
                  <a:pt x="704315" y="135806"/>
                  <a:pt x="715346" y="137323"/>
                  <a:pt x="719068" y="143182"/>
                </a:cubicBezTo>
                <a:cubicBezTo>
                  <a:pt x="729030" y="158798"/>
                  <a:pt x="738303" y="146871"/>
                  <a:pt x="746783" y="144010"/>
                </a:cubicBezTo>
                <a:cubicBezTo>
                  <a:pt x="753022" y="141907"/>
                  <a:pt x="757710" y="135117"/>
                  <a:pt x="755539" y="126774"/>
                </a:cubicBezTo>
                <a:cubicBezTo>
                  <a:pt x="775014" y="127395"/>
                  <a:pt x="793973" y="126844"/>
                  <a:pt x="811933" y="116813"/>
                </a:cubicBezTo>
                <a:cubicBezTo>
                  <a:pt x="818137" y="113331"/>
                  <a:pt x="827306" y="115054"/>
                  <a:pt x="835131" y="114641"/>
                </a:cubicBezTo>
                <a:cubicBezTo>
                  <a:pt x="842853" y="114261"/>
                  <a:pt x="849713" y="113883"/>
                  <a:pt x="857262" y="109229"/>
                </a:cubicBezTo>
                <a:cubicBezTo>
                  <a:pt x="863432" y="105437"/>
                  <a:pt x="873290" y="96440"/>
                  <a:pt x="882356" y="108229"/>
                </a:cubicBezTo>
                <a:cubicBezTo>
                  <a:pt x="883632" y="109918"/>
                  <a:pt x="890698" y="109195"/>
                  <a:pt x="893525" y="107264"/>
                </a:cubicBezTo>
                <a:cubicBezTo>
                  <a:pt x="903659" y="100335"/>
                  <a:pt x="912863" y="99853"/>
                  <a:pt x="922721" y="107712"/>
                </a:cubicBezTo>
                <a:cubicBezTo>
                  <a:pt x="924617" y="109229"/>
                  <a:pt x="929409" y="109608"/>
                  <a:pt x="931236" y="108298"/>
                </a:cubicBezTo>
                <a:cubicBezTo>
                  <a:pt x="941956" y="100542"/>
                  <a:pt x="952849" y="113124"/>
                  <a:pt x="962466" y="108195"/>
                </a:cubicBezTo>
                <a:cubicBezTo>
                  <a:pt x="973393" y="102576"/>
                  <a:pt x="983114" y="94544"/>
                  <a:pt x="992938" y="87030"/>
                </a:cubicBezTo>
                <a:cubicBezTo>
                  <a:pt x="993869" y="86340"/>
                  <a:pt x="992766" y="80825"/>
                  <a:pt x="991042" y="79377"/>
                </a:cubicBezTo>
                <a:cubicBezTo>
                  <a:pt x="989181" y="77826"/>
                  <a:pt x="985389" y="77688"/>
                  <a:pt x="982666" y="78171"/>
                </a:cubicBezTo>
                <a:cubicBezTo>
                  <a:pt x="973152" y="79894"/>
                  <a:pt x="963948" y="91580"/>
                  <a:pt x="954193" y="78585"/>
                </a:cubicBezTo>
                <a:cubicBezTo>
                  <a:pt x="941163" y="82445"/>
                  <a:pt x="935958" y="69209"/>
                  <a:pt x="924859" y="65830"/>
                </a:cubicBezTo>
                <a:cubicBezTo>
                  <a:pt x="924410" y="65830"/>
                  <a:pt x="925307" y="65830"/>
                  <a:pt x="926203" y="65830"/>
                </a:cubicBezTo>
                <a:cubicBezTo>
                  <a:pt x="925652" y="64244"/>
                  <a:pt x="925341" y="62487"/>
                  <a:pt x="924376" y="61211"/>
                </a:cubicBezTo>
                <a:cubicBezTo>
                  <a:pt x="924100" y="60832"/>
                  <a:pt x="921963" y="61832"/>
                  <a:pt x="920688" y="62211"/>
                </a:cubicBezTo>
                <a:cubicBezTo>
                  <a:pt x="921618" y="63418"/>
                  <a:pt x="922549" y="64624"/>
                  <a:pt x="924859" y="65830"/>
                </a:cubicBezTo>
                <a:cubicBezTo>
                  <a:pt x="926203" y="68864"/>
                  <a:pt x="926617" y="72001"/>
                  <a:pt x="926100" y="74965"/>
                </a:cubicBezTo>
                <a:cubicBezTo>
                  <a:pt x="925548" y="78205"/>
                  <a:pt x="929512" y="86340"/>
                  <a:pt x="919653" y="80894"/>
                </a:cubicBezTo>
                <a:cubicBezTo>
                  <a:pt x="909140" y="75138"/>
                  <a:pt x="898971" y="76034"/>
                  <a:pt x="890560" y="85996"/>
                </a:cubicBezTo>
                <a:cubicBezTo>
                  <a:pt x="889388" y="87409"/>
                  <a:pt x="886320" y="87961"/>
                  <a:pt x="884252" y="87754"/>
                </a:cubicBezTo>
                <a:cubicBezTo>
                  <a:pt x="849437" y="84341"/>
                  <a:pt x="818551" y="89925"/>
                  <a:pt x="797110" y="107402"/>
                </a:cubicBezTo>
                <a:cubicBezTo>
                  <a:pt x="788286" y="114606"/>
                  <a:pt x="783046" y="116364"/>
                  <a:pt x="774945" y="108574"/>
                </a:cubicBezTo>
                <a:cubicBezTo>
                  <a:pt x="770912" y="104713"/>
                  <a:pt x="763467" y="102369"/>
                  <a:pt x="762329" y="98060"/>
                </a:cubicBezTo>
                <a:cubicBezTo>
                  <a:pt x="760881" y="92649"/>
                  <a:pt x="752608" y="88064"/>
                  <a:pt x="762433" y="78757"/>
                </a:cubicBezTo>
                <a:cubicBezTo>
                  <a:pt x="776703" y="65244"/>
                  <a:pt x="793525" y="59040"/>
                  <a:pt x="810588" y="54696"/>
                </a:cubicBezTo>
                <a:cubicBezTo>
                  <a:pt x="818482" y="52697"/>
                  <a:pt x="829202" y="38392"/>
                  <a:pt x="839164" y="53386"/>
                </a:cubicBezTo>
                <a:cubicBezTo>
                  <a:pt x="839440" y="53800"/>
                  <a:pt x="846403" y="51111"/>
                  <a:pt x="848713" y="48526"/>
                </a:cubicBezTo>
                <a:cubicBezTo>
                  <a:pt x="854986" y="41563"/>
                  <a:pt x="860502" y="37702"/>
                  <a:pt x="868258" y="46872"/>
                </a:cubicBezTo>
                <a:cubicBezTo>
                  <a:pt x="869119" y="47906"/>
                  <a:pt x="874807" y="44734"/>
                  <a:pt x="878323" y="43666"/>
                </a:cubicBezTo>
                <a:cubicBezTo>
                  <a:pt x="881046" y="42838"/>
                  <a:pt x="886044" y="41184"/>
                  <a:pt x="886217" y="41597"/>
                </a:cubicBezTo>
                <a:cubicBezTo>
                  <a:pt x="892008" y="54696"/>
                  <a:pt x="903693" y="39805"/>
                  <a:pt x="907175" y="44700"/>
                </a:cubicBezTo>
                <a:cubicBezTo>
                  <a:pt x="915827" y="56971"/>
                  <a:pt x="924445" y="49181"/>
                  <a:pt x="930753" y="45251"/>
                </a:cubicBezTo>
                <a:cubicBezTo>
                  <a:pt x="939646" y="39736"/>
                  <a:pt x="947196" y="41425"/>
                  <a:pt x="955813" y="43562"/>
                </a:cubicBezTo>
                <a:cubicBezTo>
                  <a:pt x="970601" y="47250"/>
                  <a:pt x="984631" y="54248"/>
                  <a:pt x="1000384" y="53697"/>
                </a:cubicBezTo>
                <a:cubicBezTo>
                  <a:pt x="1003314" y="53593"/>
                  <a:pt x="1007588" y="52973"/>
                  <a:pt x="1009002" y="54558"/>
                </a:cubicBezTo>
                <a:cubicBezTo>
                  <a:pt x="1025306" y="72621"/>
                  <a:pt x="1040542" y="58867"/>
                  <a:pt x="1052745" y="50594"/>
                </a:cubicBezTo>
                <a:cubicBezTo>
                  <a:pt x="1061121" y="44941"/>
                  <a:pt x="1071842" y="44700"/>
                  <a:pt x="1078012" y="38150"/>
                </a:cubicBezTo>
                <a:cubicBezTo>
                  <a:pt x="1086078" y="29567"/>
                  <a:pt x="1097695" y="32808"/>
                  <a:pt x="1104451" y="28361"/>
                </a:cubicBezTo>
                <a:cubicBezTo>
                  <a:pt x="1119204" y="18674"/>
                  <a:pt x="1135164" y="18261"/>
                  <a:pt x="1150849" y="14848"/>
                </a:cubicBezTo>
                <a:cubicBezTo>
                  <a:pt x="1152986" y="14400"/>
                  <a:pt x="1155502" y="13056"/>
                  <a:pt x="1157260" y="13711"/>
                </a:cubicBezTo>
                <a:cubicBezTo>
                  <a:pt x="1171462" y="19122"/>
                  <a:pt x="1184319" y="22053"/>
                  <a:pt x="1188939" y="1680"/>
                </a:cubicBezTo>
                <a:cubicBezTo>
                  <a:pt x="1189077" y="1112"/>
                  <a:pt x="1190964" y="482"/>
                  <a:pt x="119309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4" name="Picture Placeholder 233">
            <a:extLst>
              <a:ext uri="{FF2B5EF4-FFF2-40B4-BE49-F238E27FC236}">
                <a16:creationId xmlns:a16="http://schemas.microsoft.com/office/drawing/2014/main" id="{FDF0709D-FD0D-47EF-842A-B539B034E5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294" y="2986653"/>
            <a:ext cx="2066987" cy="2168128"/>
          </a:xfrm>
          <a:custGeom>
            <a:avLst/>
            <a:gdLst>
              <a:gd name="connsiteX0" fmla="*/ 1323760 w 2066987"/>
              <a:gd name="connsiteY0" fmla="*/ 2054789 h 2168128"/>
              <a:gd name="connsiteX1" fmla="*/ 1328689 w 2066987"/>
              <a:gd name="connsiteY1" fmla="*/ 2055651 h 2168128"/>
              <a:gd name="connsiteX2" fmla="*/ 1342237 w 2066987"/>
              <a:gd name="connsiteY2" fmla="*/ 2059029 h 2168128"/>
              <a:gd name="connsiteX3" fmla="*/ 1346546 w 2066987"/>
              <a:gd name="connsiteY3" fmla="*/ 2067853 h 2168128"/>
              <a:gd name="connsiteX4" fmla="*/ 1340927 w 2066987"/>
              <a:gd name="connsiteY4" fmla="*/ 2080469 h 2168128"/>
              <a:gd name="connsiteX5" fmla="*/ 1338514 w 2066987"/>
              <a:gd name="connsiteY5" fmla="*/ 2088501 h 2168128"/>
              <a:gd name="connsiteX6" fmla="*/ 1334791 w 2066987"/>
              <a:gd name="connsiteY6" fmla="*/ 2079435 h 2168128"/>
              <a:gd name="connsiteX7" fmla="*/ 1332240 w 2066987"/>
              <a:gd name="connsiteY7" fmla="*/ 2071473 h 2168128"/>
              <a:gd name="connsiteX8" fmla="*/ 1328689 w 2066987"/>
              <a:gd name="connsiteY8" fmla="*/ 2077953 h 2168128"/>
              <a:gd name="connsiteX9" fmla="*/ 1322554 w 2066987"/>
              <a:gd name="connsiteY9" fmla="*/ 2093430 h 2168128"/>
              <a:gd name="connsiteX10" fmla="*/ 1319658 w 2066987"/>
              <a:gd name="connsiteY10" fmla="*/ 2101255 h 2168128"/>
              <a:gd name="connsiteX11" fmla="*/ 1316487 w 2066987"/>
              <a:gd name="connsiteY11" fmla="*/ 2093879 h 2168128"/>
              <a:gd name="connsiteX12" fmla="*/ 1316487 w 2066987"/>
              <a:gd name="connsiteY12" fmla="*/ 2090880 h 2168128"/>
              <a:gd name="connsiteX13" fmla="*/ 1323760 w 2066987"/>
              <a:gd name="connsiteY13" fmla="*/ 2054789 h 2168128"/>
              <a:gd name="connsiteX14" fmla="*/ 1002803 w 2066987"/>
              <a:gd name="connsiteY14" fmla="*/ 2016423 h 2168128"/>
              <a:gd name="connsiteX15" fmla="*/ 1010421 w 2066987"/>
              <a:gd name="connsiteY15" fmla="*/ 2018180 h 2168128"/>
              <a:gd name="connsiteX16" fmla="*/ 1016488 w 2066987"/>
              <a:gd name="connsiteY16" fmla="*/ 2030280 h 2168128"/>
              <a:gd name="connsiteX17" fmla="*/ 1011111 w 2066987"/>
              <a:gd name="connsiteY17" fmla="*/ 2036932 h 2168128"/>
              <a:gd name="connsiteX18" fmla="*/ 999873 w 2066987"/>
              <a:gd name="connsiteY18" fmla="*/ 2023455 h 2168128"/>
              <a:gd name="connsiteX19" fmla="*/ 1002803 w 2066987"/>
              <a:gd name="connsiteY19" fmla="*/ 2016423 h 2168128"/>
              <a:gd name="connsiteX20" fmla="*/ 1124209 w 2066987"/>
              <a:gd name="connsiteY20" fmla="*/ 2009977 h 2168128"/>
              <a:gd name="connsiteX21" fmla="*/ 1127070 w 2066987"/>
              <a:gd name="connsiteY21" fmla="*/ 2013527 h 2168128"/>
              <a:gd name="connsiteX22" fmla="*/ 1125140 w 2066987"/>
              <a:gd name="connsiteY22" fmla="*/ 2015423 h 2168128"/>
              <a:gd name="connsiteX23" fmla="*/ 1121486 w 2066987"/>
              <a:gd name="connsiteY23" fmla="*/ 2012701 h 2168128"/>
              <a:gd name="connsiteX24" fmla="*/ 1124209 w 2066987"/>
              <a:gd name="connsiteY24" fmla="*/ 2009977 h 2168128"/>
              <a:gd name="connsiteX25" fmla="*/ 1088842 w 2066987"/>
              <a:gd name="connsiteY25" fmla="*/ 2004772 h 2168128"/>
              <a:gd name="connsiteX26" fmla="*/ 1084913 w 2066987"/>
              <a:gd name="connsiteY26" fmla="*/ 2006944 h 2168128"/>
              <a:gd name="connsiteX27" fmla="*/ 1086912 w 2066987"/>
              <a:gd name="connsiteY27" fmla="*/ 2008840 h 2168128"/>
              <a:gd name="connsiteX28" fmla="*/ 1091014 w 2066987"/>
              <a:gd name="connsiteY28" fmla="*/ 2006944 h 2168128"/>
              <a:gd name="connsiteX29" fmla="*/ 1088842 w 2066987"/>
              <a:gd name="connsiteY29" fmla="*/ 2004772 h 2168128"/>
              <a:gd name="connsiteX30" fmla="*/ 1113558 w 2066987"/>
              <a:gd name="connsiteY30" fmla="*/ 1999049 h 2168128"/>
              <a:gd name="connsiteX31" fmla="*/ 1121452 w 2066987"/>
              <a:gd name="connsiteY31" fmla="*/ 2010010 h 2168128"/>
              <a:gd name="connsiteX32" fmla="*/ 1113076 w 2066987"/>
              <a:gd name="connsiteY32" fmla="*/ 2009976 h 2168128"/>
              <a:gd name="connsiteX33" fmla="*/ 1109560 w 2066987"/>
              <a:gd name="connsiteY33" fmla="*/ 2003255 h 2168128"/>
              <a:gd name="connsiteX34" fmla="*/ 1113558 w 2066987"/>
              <a:gd name="connsiteY34" fmla="*/ 1999049 h 2168128"/>
              <a:gd name="connsiteX35" fmla="*/ 1837545 w 2066987"/>
              <a:gd name="connsiteY35" fmla="*/ 1997774 h 2168128"/>
              <a:gd name="connsiteX36" fmla="*/ 1839717 w 2066987"/>
              <a:gd name="connsiteY36" fmla="*/ 2001704 h 2168128"/>
              <a:gd name="connsiteX37" fmla="*/ 1837545 w 2066987"/>
              <a:gd name="connsiteY37" fmla="*/ 2003875 h 2168128"/>
              <a:gd name="connsiteX38" fmla="*/ 1835650 w 2066987"/>
              <a:gd name="connsiteY38" fmla="*/ 1999774 h 2168128"/>
              <a:gd name="connsiteX39" fmla="*/ 1837545 w 2066987"/>
              <a:gd name="connsiteY39" fmla="*/ 1997774 h 2168128"/>
              <a:gd name="connsiteX40" fmla="*/ 1075743 w 2066987"/>
              <a:gd name="connsiteY40" fmla="*/ 1991708 h 2168128"/>
              <a:gd name="connsiteX41" fmla="*/ 1073848 w 2066987"/>
              <a:gd name="connsiteY41" fmla="*/ 1995809 h 2168128"/>
              <a:gd name="connsiteX42" fmla="*/ 1075743 w 2066987"/>
              <a:gd name="connsiteY42" fmla="*/ 1997809 h 2168128"/>
              <a:gd name="connsiteX43" fmla="*/ 1077915 w 2066987"/>
              <a:gd name="connsiteY43" fmla="*/ 1993879 h 2168128"/>
              <a:gd name="connsiteX44" fmla="*/ 1075743 w 2066987"/>
              <a:gd name="connsiteY44" fmla="*/ 1991708 h 2168128"/>
              <a:gd name="connsiteX45" fmla="*/ 873263 w 2066987"/>
              <a:gd name="connsiteY45" fmla="*/ 1977092 h 2168128"/>
              <a:gd name="connsiteX46" fmla="*/ 895462 w 2066987"/>
              <a:gd name="connsiteY46" fmla="*/ 2004531 h 2168128"/>
              <a:gd name="connsiteX47" fmla="*/ 887086 w 2066987"/>
              <a:gd name="connsiteY47" fmla="*/ 2015286 h 2168128"/>
              <a:gd name="connsiteX48" fmla="*/ 877572 w 2066987"/>
              <a:gd name="connsiteY48" fmla="*/ 2008978 h 2168128"/>
              <a:gd name="connsiteX49" fmla="*/ 874917 w 2066987"/>
              <a:gd name="connsiteY49" fmla="*/ 2004117 h 2168128"/>
              <a:gd name="connsiteX50" fmla="*/ 871780 w 2066987"/>
              <a:gd name="connsiteY50" fmla="*/ 2008254 h 2168128"/>
              <a:gd name="connsiteX51" fmla="*/ 871505 w 2066987"/>
              <a:gd name="connsiteY51" fmla="*/ 2029316 h 2168128"/>
              <a:gd name="connsiteX52" fmla="*/ 868782 w 2066987"/>
              <a:gd name="connsiteY52" fmla="*/ 2034142 h 2168128"/>
              <a:gd name="connsiteX53" fmla="*/ 865679 w 2066987"/>
              <a:gd name="connsiteY53" fmla="*/ 2029798 h 2168128"/>
              <a:gd name="connsiteX54" fmla="*/ 865610 w 2066987"/>
              <a:gd name="connsiteY54" fmla="*/ 1983745 h 2168128"/>
              <a:gd name="connsiteX55" fmla="*/ 873263 w 2066987"/>
              <a:gd name="connsiteY55" fmla="*/ 1977092 h 2168128"/>
              <a:gd name="connsiteX56" fmla="*/ 984913 w 2066987"/>
              <a:gd name="connsiteY56" fmla="*/ 1966475 h 2168128"/>
              <a:gd name="connsiteX57" fmla="*/ 981535 w 2066987"/>
              <a:gd name="connsiteY57" fmla="*/ 1971921 h 2168128"/>
              <a:gd name="connsiteX58" fmla="*/ 984362 w 2066987"/>
              <a:gd name="connsiteY58" fmla="*/ 1979505 h 2168128"/>
              <a:gd name="connsiteX59" fmla="*/ 987223 w 2066987"/>
              <a:gd name="connsiteY59" fmla="*/ 1974886 h 2168128"/>
              <a:gd name="connsiteX60" fmla="*/ 984913 w 2066987"/>
              <a:gd name="connsiteY60" fmla="*/ 1966475 h 2168128"/>
              <a:gd name="connsiteX61" fmla="*/ 978261 w 2066987"/>
              <a:gd name="connsiteY61" fmla="*/ 1949033 h 2168128"/>
              <a:gd name="connsiteX62" fmla="*/ 975434 w 2066987"/>
              <a:gd name="connsiteY62" fmla="*/ 1953617 h 2168128"/>
              <a:gd name="connsiteX63" fmla="*/ 978261 w 2066987"/>
              <a:gd name="connsiteY63" fmla="*/ 1961201 h 2168128"/>
              <a:gd name="connsiteX64" fmla="*/ 981776 w 2066987"/>
              <a:gd name="connsiteY64" fmla="*/ 1955893 h 2168128"/>
              <a:gd name="connsiteX65" fmla="*/ 978261 w 2066987"/>
              <a:gd name="connsiteY65" fmla="*/ 1949033 h 2168128"/>
              <a:gd name="connsiteX66" fmla="*/ 1050471 w 2066987"/>
              <a:gd name="connsiteY66" fmla="*/ 1944666 h 2168128"/>
              <a:gd name="connsiteX67" fmla="*/ 1050474 w 2066987"/>
              <a:gd name="connsiteY67" fmla="*/ 1944667 h 2168128"/>
              <a:gd name="connsiteX68" fmla="*/ 1049378 w 2066987"/>
              <a:gd name="connsiteY68" fmla="*/ 1949369 h 2168128"/>
              <a:gd name="connsiteX69" fmla="*/ 1048512 w 2066987"/>
              <a:gd name="connsiteY69" fmla="*/ 1948757 h 2168128"/>
              <a:gd name="connsiteX70" fmla="*/ 722315 w 2066987"/>
              <a:gd name="connsiteY70" fmla="*/ 1936865 h 2168128"/>
              <a:gd name="connsiteX71" fmla="*/ 725831 w 2066987"/>
              <a:gd name="connsiteY71" fmla="*/ 1943690 h 2168128"/>
              <a:gd name="connsiteX72" fmla="*/ 722315 w 2066987"/>
              <a:gd name="connsiteY72" fmla="*/ 1949034 h 2168128"/>
              <a:gd name="connsiteX73" fmla="*/ 719489 w 2066987"/>
              <a:gd name="connsiteY73" fmla="*/ 1941450 h 2168128"/>
              <a:gd name="connsiteX74" fmla="*/ 722315 w 2066987"/>
              <a:gd name="connsiteY74" fmla="*/ 1936865 h 2168128"/>
              <a:gd name="connsiteX75" fmla="*/ 1275673 w 2066987"/>
              <a:gd name="connsiteY75" fmla="*/ 1923421 h 2168128"/>
              <a:gd name="connsiteX76" fmla="*/ 1276742 w 2066987"/>
              <a:gd name="connsiteY76" fmla="*/ 1928609 h 2168128"/>
              <a:gd name="connsiteX77" fmla="*/ 1273847 w 2066987"/>
              <a:gd name="connsiteY77" fmla="*/ 1930764 h 2168128"/>
              <a:gd name="connsiteX78" fmla="*/ 1273916 w 2066987"/>
              <a:gd name="connsiteY78" fmla="*/ 1925110 h 2168128"/>
              <a:gd name="connsiteX79" fmla="*/ 1275673 w 2066987"/>
              <a:gd name="connsiteY79" fmla="*/ 1923421 h 2168128"/>
              <a:gd name="connsiteX80" fmla="*/ 735346 w 2066987"/>
              <a:gd name="connsiteY80" fmla="*/ 1919457 h 2168128"/>
              <a:gd name="connsiteX81" fmla="*/ 737517 w 2066987"/>
              <a:gd name="connsiteY81" fmla="*/ 1921629 h 2168128"/>
              <a:gd name="connsiteX82" fmla="*/ 733416 w 2066987"/>
              <a:gd name="connsiteY82" fmla="*/ 1923525 h 2168128"/>
              <a:gd name="connsiteX83" fmla="*/ 731416 w 2066987"/>
              <a:gd name="connsiteY83" fmla="*/ 1921629 h 2168128"/>
              <a:gd name="connsiteX84" fmla="*/ 735346 w 2066987"/>
              <a:gd name="connsiteY84" fmla="*/ 1919457 h 2168128"/>
              <a:gd name="connsiteX85" fmla="*/ 862198 w 2066987"/>
              <a:gd name="connsiteY85" fmla="*/ 1912735 h 2168128"/>
              <a:gd name="connsiteX86" fmla="*/ 859474 w 2066987"/>
              <a:gd name="connsiteY86" fmla="*/ 1917458 h 2168128"/>
              <a:gd name="connsiteX87" fmla="*/ 868919 w 2066987"/>
              <a:gd name="connsiteY87" fmla="*/ 1936727 h 2168128"/>
              <a:gd name="connsiteX88" fmla="*/ 874572 w 2066987"/>
              <a:gd name="connsiteY88" fmla="*/ 1936658 h 2168128"/>
              <a:gd name="connsiteX89" fmla="*/ 878916 w 2066987"/>
              <a:gd name="connsiteY89" fmla="*/ 1930350 h 2168128"/>
              <a:gd name="connsiteX90" fmla="*/ 862198 w 2066987"/>
              <a:gd name="connsiteY90" fmla="*/ 1912735 h 2168128"/>
              <a:gd name="connsiteX91" fmla="*/ 1219422 w 2066987"/>
              <a:gd name="connsiteY91" fmla="*/ 1912011 h 2168128"/>
              <a:gd name="connsiteX92" fmla="*/ 1213109 w 2066987"/>
              <a:gd name="connsiteY92" fmla="*/ 1917216 h 2168128"/>
              <a:gd name="connsiteX93" fmla="*/ 1216143 w 2066987"/>
              <a:gd name="connsiteY93" fmla="*/ 1924283 h 2168128"/>
              <a:gd name="connsiteX94" fmla="*/ 1233309 w 2066987"/>
              <a:gd name="connsiteY94" fmla="*/ 1922077 h 2168128"/>
              <a:gd name="connsiteX95" fmla="*/ 1227932 w 2066987"/>
              <a:gd name="connsiteY95" fmla="*/ 1912804 h 2168128"/>
              <a:gd name="connsiteX96" fmla="*/ 1219422 w 2066987"/>
              <a:gd name="connsiteY96" fmla="*/ 1912011 h 2168128"/>
              <a:gd name="connsiteX97" fmla="*/ 708251 w 2066987"/>
              <a:gd name="connsiteY97" fmla="*/ 1900602 h 2168128"/>
              <a:gd name="connsiteX98" fmla="*/ 718696 w 2066987"/>
              <a:gd name="connsiteY98" fmla="*/ 1921491 h 2168128"/>
              <a:gd name="connsiteX99" fmla="*/ 708975 w 2066987"/>
              <a:gd name="connsiteY99" fmla="*/ 1924524 h 2168128"/>
              <a:gd name="connsiteX100" fmla="*/ 697566 w 2066987"/>
              <a:gd name="connsiteY100" fmla="*/ 1914287 h 2168128"/>
              <a:gd name="connsiteX101" fmla="*/ 708251 w 2066987"/>
              <a:gd name="connsiteY101" fmla="*/ 1900602 h 2168128"/>
              <a:gd name="connsiteX102" fmla="*/ 1002838 w 2066987"/>
              <a:gd name="connsiteY102" fmla="*/ 1894397 h 2168128"/>
              <a:gd name="connsiteX103" fmla="*/ 1000529 w 2066987"/>
              <a:gd name="connsiteY103" fmla="*/ 1898223 h 2168128"/>
              <a:gd name="connsiteX104" fmla="*/ 1008491 w 2066987"/>
              <a:gd name="connsiteY104" fmla="*/ 1900084 h 2168128"/>
              <a:gd name="connsiteX105" fmla="*/ 1011525 w 2066987"/>
              <a:gd name="connsiteY105" fmla="*/ 1895431 h 2168128"/>
              <a:gd name="connsiteX106" fmla="*/ 1002838 w 2066987"/>
              <a:gd name="connsiteY106" fmla="*/ 1894397 h 2168128"/>
              <a:gd name="connsiteX107" fmla="*/ 1484084 w 2066987"/>
              <a:gd name="connsiteY107" fmla="*/ 1869819 h 2168128"/>
              <a:gd name="connsiteX108" fmla="*/ 1486255 w 2066987"/>
              <a:gd name="connsiteY108" fmla="*/ 1871991 h 2168128"/>
              <a:gd name="connsiteX109" fmla="*/ 1484084 w 2066987"/>
              <a:gd name="connsiteY109" fmla="*/ 1875920 h 2168128"/>
              <a:gd name="connsiteX110" fmla="*/ 1482188 w 2066987"/>
              <a:gd name="connsiteY110" fmla="*/ 1873921 h 2168128"/>
              <a:gd name="connsiteX111" fmla="*/ 1484084 w 2066987"/>
              <a:gd name="connsiteY111" fmla="*/ 1869819 h 2168128"/>
              <a:gd name="connsiteX112" fmla="*/ 765990 w 2066987"/>
              <a:gd name="connsiteY112" fmla="*/ 1858754 h 2168128"/>
              <a:gd name="connsiteX113" fmla="*/ 767989 w 2066987"/>
              <a:gd name="connsiteY113" fmla="*/ 1860650 h 2168128"/>
              <a:gd name="connsiteX114" fmla="*/ 763888 w 2066987"/>
              <a:gd name="connsiteY114" fmla="*/ 1862546 h 2168128"/>
              <a:gd name="connsiteX115" fmla="*/ 761888 w 2066987"/>
              <a:gd name="connsiteY115" fmla="*/ 1860650 h 2168128"/>
              <a:gd name="connsiteX116" fmla="*/ 765990 w 2066987"/>
              <a:gd name="connsiteY116" fmla="*/ 1858754 h 2168128"/>
              <a:gd name="connsiteX117" fmla="*/ 747721 w 2066987"/>
              <a:gd name="connsiteY117" fmla="*/ 1858754 h 2168128"/>
              <a:gd name="connsiteX118" fmla="*/ 749720 w 2066987"/>
              <a:gd name="connsiteY118" fmla="*/ 1860650 h 2168128"/>
              <a:gd name="connsiteX119" fmla="*/ 745619 w 2066987"/>
              <a:gd name="connsiteY119" fmla="*/ 1862546 h 2168128"/>
              <a:gd name="connsiteX120" fmla="*/ 743619 w 2066987"/>
              <a:gd name="connsiteY120" fmla="*/ 1860650 h 2168128"/>
              <a:gd name="connsiteX121" fmla="*/ 747721 w 2066987"/>
              <a:gd name="connsiteY121" fmla="*/ 1858754 h 2168128"/>
              <a:gd name="connsiteX122" fmla="*/ 705114 w 2066987"/>
              <a:gd name="connsiteY122" fmla="*/ 1822319 h 2168128"/>
              <a:gd name="connsiteX123" fmla="*/ 684984 w 2066987"/>
              <a:gd name="connsiteY123" fmla="*/ 1835349 h 2168128"/>
              <a:gd name="connsiteX124" fmla="*/ 697807 w 2066987"/>
              <a:gd name="connsiteY124" fmla="*/ 1839450 h 2168128"/>
              <a:gd name="connsiteX125" fmla="*/ 704322 w 2066987"/>
              <a:gd name="connsiteY125" fmla="*/ 1845724 h 2168128"/>
              <a:gd name="connsiteX126" fmla="*/ 710733 w 2066987"/>
              <a:gd name="connsiteY126" fmla="*/ 1850895 h 2168128"/>
              <a:gd name="connsiteX127" fmla="*/ 713767 w 2066987"/>
              <a:gd name="connsiteY127" fmla="*/ 1843311 h 2168128"/>
              <a:gd name="connsiteX128" fmla="*/ 711147 w 2066987"/>
              <a:gd name="connsiteY128" fmla="*/ 1828489 h 2168128"/>
              <a:gd name="connsiteX129" fmla="*/ 705114 w 2066987"/>
              <a:gd name="connsiteY129" fmla="*/ 1822319 h 2168128"/>
              <a:gd name="connsiteX130" fmla="*/ 1541994 w 2066987"/>
              <a:gd name="connsiteY130" fmla="*/ 1814976 h 2168128"/>
              <a:gd name="connsiteX131" fmla="*/ 1541994 w 2066987"/>
              <a:gd name="connsiteY131" fmla="*/ 1817665 h 2168128"/>
              <a:gd name="connsiteX132" fmla="*/ 1538375 w 2066987"/>
              <a:gd name="connsiteY132" fmla="*/ 1820492 h 2168128"/>
              <a:gd name="connsiteX133" fmla="*/ 1537375 w 2066987"/>
              <a:gd name="connsiteY133" fmla="*/ 1816803 h 2168128"/>
              <a:gd name="connsiteX134" fmla="*/ 1541994 w 2066987"/>
              <a:gd name="connsiteY134" fmla="*/ 1814976 h 2168128"/>
              <a:gd name="connsiteX135" fmla="*/ 633083 w 2066987"/>
              <a:gd name="connsiteY135" fmla="*/ 1809289 h 2168128"/>
              <a:gd name="connsiteX136" fmla="*/ 628015 w 2066987"/>
              <a:gd name="connsiteY136" fmla="*/ 1817424 h 2168128"/>
              <a:gd name="connsiteX137" fmla="*/ 626188 w 2066987"/>
              <a:gd name="connsiteY137" fmla="*/ 1831695 h 2168128"/>
              <a:gd name="connsiteX138" fmla="*/ 623603 w 2066987"/>
              <a:gd name="connsiteY138" fmla="*/ 1838072 h 2168128"/>
              <a:gd name="connsiteX139" fmla="*/ 631669 w 2066987"/>
              <a:gd name="connsiteY139" fmla="*/ 1838244 h 2168128"/>
              <a:gd name="connsiteX140" fmla="*/ 637245 w 2066987"/>
              <a:gd name="connsiteY140" fmla="*/ 1837598 h 2168128"/>
              <a:gd name="connsiteX141" fmla="*/ 640400 w 2066987"/>
              <a:gd name="connsiteY141" fmla="*/ 1840979 h 2168128"/>
              <a:gd name="connsiteX142" fmla="*/ 640545 w 2066987"/>
              <a:gd name="connsiteY142" fmla="*/ 1846017 h 2168128"/>
              <a:gd name="connsiteX143" fmla="*/ 635461 w 2066987"/>
              <a:gd name="connsiteY143" fmla="*/ 1846931 h 2168128"/>
              <a:gd name="connsiteX144" fmla="*/ 636495 w 2066987"/>
              <a:gd name="connsiteY144" fmla="*/ 1850757 h 2168128"/>
              <a:gd name="connsiteX145" fmla="*/ 640610 w 2066987"/>
              <a:gd name="connsiteY145" fmla="*/ 1848301 h 2168128"/>
              <a:gd name="connsiteX146" fmla="*/ 640545 w 2066987"/>
              <a:gd name="connsiteY146" fmla="*/ 1846017 h 2168128"/>
              <a:gd name="connsiteX147" fmla="*/ 643320 w 2066987"/>
              <a:gd name="connsiteY147" fmla="*/ 1845518 h 2168128"/>
              <a:gd name="connsiteX148" fmla="*/ 648560 w 2066987"/>
              <a:gd name="connsiteY148" fmla="*/ 1849723 h 2168128"/>
              <a:gd name="connsiteX149" fmla="*/ 640400 w 2066987"/>
              <a:gd name="connsiteY149" fmla="*/ 1840979 h 2168128"/>
              <a:gd name="connsiteX150" fmla="*/ 640149 w 2066987"/>
              <a:gd name="connsiteY150" fmla="*/ 1832247 h 2168128"/>
              <a:gd name="connsiteX151" fmla="*/ 645906 w 2066987"/>
              <a:gd name="connsiteY151" fmla="*/ 1836383 h 2168128"/>
              <a:gd name="connsiteX152" fmla="*/ 661061 w 2066987"/>
              <a:gd name="connsiteY152" fmla="*/ 1845483 h 2168128"/>
              <a:gd name="connsiteX153" fmla="*/ 671988 w 2066987"/>
              <a:gd name="connsiteY153" fmla="*/ 1847344 h 2168128"/>
              <a:gd name="connsiteX154" fmla="*/ 673333 w 2066987"/>
              <a:gd name="connsiteY154" fmla="*/ 1832419 h 2168128"/>
              <a:gd name="connsiteX155" fmla="*/ 657338 w 2066987"/>
              <a:gd name="connsiteY155" fmla="*/ 1820768 h 2168128"/>
              <a:gd name="connsiteX156" fmla="*/ 645526 w 2066987"/>
              <a:gd name="connsiteY156" fmla="*/ 1812495 h 2168128"/>
              <a:gd name="connsiteX157" fmla="*/ 633083 w 2066987"/>
              <a:gd name="connsiteY157" fmla="*/ 1809289 h 2168128"/>
              <a:gd name="connsiteX158" fmla="*/ 947789 w 2066987"/>
              <a:gd name="connsiteY158" fmla="*/ 1808875 h 2168128"/>
              <a:gd name="connsiteX159" fmla="*/ 945893 w 2066987"/>
              <a:gd name="connsiteY159" fmla="*/ 1810874 h 2168128"/>
              <a:gd name="connsiteX160" fmla="*/ 947789 w 2066987"/>
              <a:gd name="connsiteY160" fmla="*/ 1814976 h 2168128"/>
              <a:gd name="connsiteX161" fmla="*/ 949960 w 2066987"/>
              <a:gd name="connsiteY161" fmla="*/ 1812805 h 2168128"/>
              <a:gd name="connsiteX162" fmla="*/ 947789 w 2066987"/>
              <a:gd name="connsiteY162" fmla="*/ 1808875 h 2168128"/>
              <a:gd name="connsiteX163" fmla="*/ 924831 w 2066987"/>
              <a:gd name="connsiteY163" fmla="*/ 1796672 h 2168128"/>
              <a:gd name="connsiteX164" fmla="*/ 915972 w 2066987"/>
              <a:gd name="connsiteY164" fmla="*/ 1796776 h 2168128"/>
              <a:gd name="connsiteX165" fmla="*/ 908285 w 2066987"/>
              <a:gd name="connsiteY165" fmla="*/ 1799602 h 2168128"/>
              <a:gd name="connsiteX166" fmla="*/ 914352 w 2066987"/>
              <a:gd name="connsiteY166" fmla="*/ 1805842 h 2168128"/>
              <a:gd name="connsiteX167" fmla="*/ 934621 w 2066987"/>
              <a:gd name="connsiteY167" fmla="*/ 1803739 h 2168128"/>
              <a:gd name="connsiteX168" fmla="*/ 938447 w 2066987"/>
              <a:gd name="connsiteY168" fmla="*/ 1799568 h 2168128"/>
              <a:gd name="connsiteX169" fmla="*/ 933690 w 2066987"/>
              <a:gd name="connsiteY169" fmla="*/ 1796845 h 2168128"/>
              <a:gd name="connsiteX170" fmla="*/ 924831 w 2066987"/>
              <a:gd name="connsiteY170" fmla="*/ 1796672 h 2168128"/>
              <a:gd name="connsiteX171" fmla="*/ 1527792 w 2066987"/>
              <a:gd name="connsiteY171" fmla="*/ 1779541 h 2168128"/>
              <a:gd name="connsiteX172" fmla="*/ 1523690 w 2066987"/>
              <a:gd name="connsiteY172" fmla="*/ 1781437 h 2168128"/>
              <a:gd name="connsiteX173" fmla="*/ 1525690 w 2066987"/>
              <a:gd name="connsiteY173" fmla="*/ 1783333 h 2168128"/>
              <a:gd name="connsiteX174" fmla="*/ 1529792 w 2066987"/>
              <a:gd name="connsiteY174" fmla="*/ 1781437 h 2168128"/>
              <a:gd name="connsiteX175" fmla="*/ 1527792 w 2066987"/>
              <a:gd name="connsiteY175" fmla="*/ 1779541 h 2168128"/>
              <a:gd name="connsiteX176" fmla="*/ 1651680 w 2066987"/>
              <a:gd name="connsiteY176" fmla="*/ 1754032 h 2168128"/>
              <a:gd name="connsiteX177" fmla="*/ 1651680 w 2066987"/>
              <a:gd name="connsiteY177" fmla="*/ 1756721 h 2168128"/>
              <a:gd name="connsiteX178" fmla="*/ 1648061 w 2066987"/>
              <a:gd name="connsiteY178" fmla="*/ 1759547 h 2168128"/>
              <a:gd name="connsiteX179" fmla="*/ 1647061 w 2066987"/>
              <a:gd name="connsiteY179" fmla="*/ 1755859 h 2168128"/>
              <a:gd name="connsiteX180" fmla="*/ 1651680 w 2066987"/>
              <a:gd name="connsiteY180" fmla="*/ 1754032 h 2168128"/>
              <a:gd name="connsiteX181" fmla="*/ 578556 w 2066987"/>
              <a:gd name="connsiteY181" fmla="*/ 1741611 h 2168128"/>
              <a:gd name="connsiteX182" fmla="*/ 584148 w 2066987"/>
              <a:gd name="connsiteY182" fmla="*/ 1751033 h 2168128"/>
              <a:gd name="connsiteX183" fmla="*/ 575359 w 2066987"/>
              <a:gd name="connsiteY183" fmla="*/ 1750858 h 2168128"/>
              <a:gd name="connsiteX184" fmla="*/ 573552 w 2066987"/>
              <a:gd name="connsiteY184" fmla="*/ 1744932 h 2168128"/>
              <a:gd name="connsiteX185" fmla="*/ 923861 w 2066987"/>
              <a:gd name="connsiteY185" fmla="*/ 1735858 h 2168128"/>
              <a:gd name="connsiteX186" fmla="*/ 920522 w 2066987"/>
              <a:gd name="connsiteY186" fmla="*/ 1741864 h 2168128"/>
              <a:gd name="connsiteX187" fmla="*/ 925072 w 2066987"/>
              <a:gd name="connsiteY187" fmla="*/ 1750516 h 2168128"/>
              <a:gd name="connsiteX188" fmla="*/ 938481 w 2066987"/>
              <a:gd name="connsiteY188" fmla="*/ 1738624 h 2168128"/>
              <a:gd name="connsiteX189" fmla="*/ 930794 w 2066987"/>
              <a:gd name="connsiteY189" fmla="*/ 1735901 h 2168128"/>
              <a:gd name="connsiteX190" fmla="*/ 923861 w 2066987"/>
              <a:gd name="connsiteY190" fmla="*/ 1735858 h 2168128"/>
              <a:gd name="connsiteX191" fmla="*/ 584823 w 2066987"/>
              <a:gd name="connsiteY191" fmla="*/ 1693088 h 2168128"/>
              <a:gd name="connsiteX192" fmla="*/ 569932 w 2066987"/>
              <a:gd name="connsiteY192" fmla="*/ 1693295 h 2168128"/>
              <a:gd name="connsiteX193" fmla="*/ 567037 w 2066987"/>
              <a:gd name="connsiteY193" fmla="*/ 1697811 h 2168128"/>
              <a:gd name="connsiteX194" fmla="*/ 568106 w 2066987"/>
              <a:gd name="connsiteY194" fmla="*/ 1703154 h 2168128"/>
              <a:gd name="connsiteX195" fmla="*/ 594303 w 2066987"/>
              <a:gd name="connsiteY195" fmla="*/ 1698879 h 2168128"/>
              <a:gd name="connsiteX196" fmla="*/ 593717 w 2066987"/>
              <a:gd name="connsiteY196" fmla="*/ 1693329 h 2168128"/>
              <a:gd name="connsiteX197" fmla="*/ 584823 w 2066987"/>
              <a:gd name="connsiteY197" fmla="*/ 1693088 h 2168128"/>
              <a:gd name="connsiteX198" fmla="*/ 536220 w 2066987"/>
              <a:gd name="connsiteY198" fmla="*/ 1686953 h 2168128"/>
              <a:gd name="connsiteX199" fmla="*/ 536638 w 2066987"/>
              <a:gd name="connsiteY199" fmla="*/ 1687127 h 2168128"/>
              <a:gd name="connsiteX200" fmla="*/ 545408 w 2066987"/>
              <a:gd name="connsiteY200" fmla="*/ 1699909 h 2168128"/>
              <a:gd name="connsiteX201" fmla="*/ 530390 w 2066987"/>
              <a:gd name="connsiteY201" fmla="*/ 1693082 h 2168128"/>
              <a:gd name="connsiteX202" fmla="*/ 530429 w 2066987"/>
              <a:gd name="connsiteY202" fmla="*/ 1689951 h 2168128"/>
              <a:gd name="connsiteX203" fmla="*/ 536220 w 2066987"/>
              <a:gd name="connsiteY203" fmla="*/ 1686953 h 2168128"/>
              <a:gd name="connsiteX204" fmla="*/ 459141 w 2066987"/>
              <a:gd name="connsiteY204" fmla="*/ 1675026 h 2168128"/>
              <a:gd name="connsiteX205" fmla="*/ 463278 w 2066987"/>
              <a:gd name="connsiteY205" fmla="*/ 1678059 h 2168128"/>
              <a:gd name="connsiteX206" fmla="*/ 453729 w 2066987"/>
              <a:gd name="connsiteY206" fmla="*/ 1687574 h 2168128"/>
              <a:gd name="connsiteX207" fmla="*/ 451385 w 2066987"/>
              <a:gd name="connsiteY207" fmla="*/ 1680197 h 2168128"/>
              <a:gd name="connsiteX208" fmla="*/ 459141 w 2066987"/>
              <a:gd name="connsiteY208" fmla="*/ 1675026 h 2168128"/>
              <a:gd name="connsiteX209" fmla="*/ 446871 w 2066987"/>
              <a:gd name="connsiteY209" fmla="*/ 1620114 h 2168128"/>
              <a:gd name="connsiteX210" fmla="*/ 439391 w 2066987"/>
              <a:gd name="connsiteY210" fmla="*/ 1622423 h 2168128"/>
              <a:gd name="connsiteX211" fmla="*/ 444738 w 2066987"/>
              <a:gd name="connsiteY211" fmla="*/ 1624922 h 2168128"/>
              <a:gd name="connsiteX212" fmla="*/ 447773 w 2066987"/>
              <a:gd name="connsiteY212" fmla="*/ 1625613 h 2168128"/>
              <a:gd name="connsiteX213" fmla="*/ 445596 w 2066987"/>
              <a:gd name="connsiteY213" fmla="*/ 1627215 h 2168128"/>
              <a:gd name="connsiteX214" fmla="*/ 454251 w 2066987"/>
              <a:gd name="connsiteY214" fmla="*/ 1630273 h 2168128"/>
              <a:gd name="connsiteX215" fmla="*/ 455387 w 2066987"/>
              <a:gd name="connsiteY215" fmla="*/ 1631799 h 2168128"/>
              <a:gd name="connsiteX216" fmla="*/ 456839 w 2066987"/>
              <a:gd name="connsiteY216" fmla="*/ 1631188 h 2168128"/>
              <a:gd name="connsiteX217" fmla="*/ 454251 w 2066987"/>
              <a:gd name="connsiteY217" fmla="*/ 1630273 h 2168128"/>
              <a:gd name="connsiteX218" fmla="*/ 451395 w 2066987"/>
              <a:gd name="connsiteY218" fmla="*/ 1626437 h 2168128"/>
              <a:gd name="connsiteX219" fmla="*/ 465727 w 2066987"/>
              <a:gd name="connsiteY219" fmla="*/ 1629696 h 2168128"/>
              <a:gd name="connsiteX220" fmla="*/ 456731 w 2066987"/>
              <a:gd name="connsiteY220" fmla="*/ 1626077 h 2168128"/>
              <a:gd name="connsiteX221" fmla="*/ 451077 w 2066987"/>
              <a:gd name="connsiteY221" fmla="*/ 1626008 h 2168128"/>
              <a:gd name="connsiteX222" fmla="*/ 451395 w 2066987"/>
              <a:gd name="connsiteY222" fmla="*/ 1626437 h 2168128"/>
              <a:gd name="connsiteX223" fmla="*/ 447773 w 2066987"/>
              <a:gd name="connsiteY223" fmla="*/ 1625613 h 2168128"/>
              <a:gd name="connsiteX224" fmla="*/ 451077 w 2066987"/>
              <a:gd name="connsiteY224" fmla="*/ 1623182 h 2168128"/>
              <a:gd name="connsiteX225" fmla="*/ 446871 w 2066987"/>
              <a:gd name="connsiteY225" fmla="*/ 1620114 h 2168128"/>
              <a:gd name="connsiteX226" fmla="*/ 825797 w 2066987"/>
              <a:gd name="connsiteY226" fmla="*/ 1614013 h 2168128"/>
              <a:gd name="connsiteX227" fmla="*/ 818213 w 2066987"/>
              <a:gd name="connsiteY227" fmla="*/ 1615839 h 2168128"/>
              <a:gd name="connsiteX228" fmla="*/ 819971 w 2066987"/>
              <a:gd name="connsiteY228" fmla="*/ 1625732 h 2168128"/>
              <a:gd name="connsiteX229" fmla="*/ 828037 w 2066987"/>
              <a:gd name="connsiteY229" fmla="*/ 1629662 h 2168128"/>
              <a:gd name="connsiteX230" fmla="*/ 844100 w 2066987"/>
              <a:gd name="connsiteY230" fmla="*/ 1625939 h 2168128"/>
              <a:gd name="connsiteX231" fmla="*/ 846306 w 2066987"/>
              <a:gd name="connsiteY231" fmla="*/ 1623733 h 2168128"/>
              <a:gd name="connsiteX232" fmla="*/ 843928 w 2066987"/>
              <a:gd name="connsiteY232" fmla="*/ 1620045 h 2168128"/>
              <a:gd name="connsiteX233" fmla="*/ 825797 w 2066987"/>
              <a:gd name="connsiteY233" fmla="*/ 1614013 h 2168128"/>
              <a:gd name="connsiteX234" fmla="*/ 454766 w 2066987"/>
              <a:gd name="connsiteY234" fmla="*/ 1552068 h 2168128"/>
              <a:gd name="connsiteX235" fmla="*/ 441219 w 2066987"/>
              <a:gd name="connsiteY235" fmla="*/ 1559032 h 2168128"/>
              <a:gd name="connsiteX236" fmla="*/ 434945 w 2066987"/>
              <a:gd name="connsiteY236" fmla="*/ 1563720 h 2168128"/>
              <a:gd name="connsiteX237" fmla="*/ 441391 w 2066987"/>
              <a:gd name="connsiteY237" fmla="*/ 1576026 h 2168128"/>
              <a:gd name="connsiteX238" fmla="*/ 451319 w 2066987"/>
              <a:gd name="connsiteY238" fmla="*/ 1573682 h 2168128"/>
              <a:gd name="connsiteX239" fmla="*/ 462005 w 2066987"/>
              <a:gd name="connsiteY239" fmla="*/ 1562961 h 2168128"/>
              <a:gd name="connsiteX240" fmla="*/ 461970 w 2066987"/>
              <a:gd name="connsiteY240" fmla="*/ 1554930 h 2168128"/>
              <a:gd name="connsiteX241" fmla="*/ 454766 w 2066987"/>
              <a:gd name="connsiteY241" fmla="*/ 1552068 h 2168128"/>
              <a:gd name="connsiteX242" fmla="*/ 295269 w 2066987"/>
              <a:gd name="connsiteY242" fmla="*/ 1546898 h 2168128"/>
              <a:gd name="connsiteX243" fmla="*/ 304748 w 2066987"/>
              <a:gd name="connsiteY243" fmla="*/ 1554240 h 2168128"/>
              <a:gd name="connsiteX244" fmla="*/ 317020 w 2066987"/>
              <a:gd name="connsiteY244" fmla="*/ 1565339 h 2168128"/>
              <a:gd name="connsiteX245" fmla="*/ 325878 w 2066987"/>
              <a:gd name="connsiteY245" fmla="*/ 1570062 h 2168128"/>
              <a:gd name="connsiteX246" fmla="*/ 317261 w 2066987"/>
              <a:gd name="connsiteY246" fmla="*/ 1605256 h 2168128"/>
              <a:gd name="connsiteX247" fmla="*/ 322156 w 2066987"/>
              <a:gd name="connsiteY247" fmla="*/ 1613598 h 2168128"/>
              <a:gd name="connsiteX248" fmla="*/ 334840 w 2066987"/>
              <a:gd name="connsiteY248" fmla="*/ 1617873 h 2168128"/>
              <a:gd name="connsiteX249" fmla="*/ 340494 w 2066987"/>
              <a:gd name="connsiteY249" fmla="*/ 1636038 h 2168128"/>
              <a:gd name="connsiteX250" fmla="*/ 338426 w 2066987"/>
              <a:gd name="connsiteY250" fmla="*/ 1638072 h 2168128"/>
              <a:gd name="connsiteX251" fmla="*/ 332635 w 2066987"/>
              <a:gd name="connsiteY251" fmla="*/ 1638176 h 2168128"/>
              <a:gd name="connsiteX252" fmla="*/ 307436 w 2066987"/>
              <a:gd name="connsiteY252" fmla="*/ 1619045 h 2168128"/>
              <a:gd name="connsiteX253" fmla="*/ 306679 w 2066987"/>
              <a:gd name="connsiteY253" fmla="*/ 1606394 h 2168128"/>
              <a:gd name="connsiteX254" fmla="*/ 293202 w 2066987"/>
              <a:gd name="connsiteY254" fmla="*/ 1597225 h 2168128"/>
              <a:gd name="connsiteX255" fmla="*/ 299785 w 2066987"/>
              <a:gd name="connsiteY255" fmla="*/ 1585401 h 2168128"/>
              <a:gd name="connsiteX256" fmla="*/ 303439 w 2066987"/>
              <a:gd name="connsiteY256" fmla="*/ 1578955 h 2168128"/>
              <a:gd name="connsiteX257" fmla="*/ 298061 w 2066987"/>
              <a:gd name="connsiteY257" fmla="*/ 1577438 h 2168128"/>
              <a:gd name="connsiteX258" fmla="*/ 266245 w 2066987"/>
              <a:gd name="connsiteY258" fmla="*/ 1559893 h 2168128"/>
              <a:gd name="connsiteX259" fmla="*/ 262453 w 2066987"/>
              <a:gd name="connsiteY259" fmla="*/ 1555722 h 2168128"/>
              <a:gd name="connsiteX260" fmla="*/ 267348 w 2066987"/>
              <a:gd name="connsiteY260" fmla="*/ 1553102 h 2168128"/>
              <a:gd name="connsiteX261" fmla="*/ 295269 w 2066987"/>
              <a:gd name="connsiteY261" fmla="*/ 1546898 h 2168128"/>
              <a:gd name="connsiteX262" fmla="*/ 289581 w 2066987"/>
              <a:gd name="connsiteY262" fmla="*/ 1516426 h 2168128"/>
              <a:gd name="connsiteX263" fmla="*/ 277792 w 2066987"/>
              <a:gd name="connsiteY263" fmla="*/ 1516529 h 2168128"/>
              <a:gd name="connsiteX264" fmla="*/ 275448 w 2066987"/>
              <a:gd name="connsiteY264" fmla="*/ 1520149 h 2168128"/>
              <a:gd name="connsiteX265" fmla="*/ 286651 w 2066987"/>
              <a:gd name="connsiteY265" fmla="*/ 1528525 h 2168128"/>
              <a:gd name="connsiteX266" fmla="*/ 291477 w 2066987"/>
              <a:gd name="connsiteY266" fmla="*/ 1526353 h 2168128"/>
              <a:gd name="connsiteX267" fmla="*/ 291581 w 2066987"/>
              <a:gd name="connsiteY267" fmla="*/ 1518391 h 2168128"/>
              <a:gd name="connsiteX268" fmla="*/ 289581 w 2066987"/>
              <a:gd name="connsiteY268" fmla="*/ 1516426 h 2168128"/>
              <a:gd name="connsiteX269" fmla="*/ 81411 w 2066987"/>
              <a:gd name="connsiteY269" fmla="*/ 1480886 h 2168128"/>
              <a:gd name="connsiteX270" fmla="*/ 89373 w 2066987"/>
              <a:gd name="connsiteY270" fmla="*/ 1480990 h 2168128"/>
              <a:gd name="connsiteX271" fmla="*/ 91545 w 2066987"/>
              <a:gd name="connsiteY271" fmla="*/ 1485781 h 2168128"/>
              <a:gd name="connsiteX272" fmla="*/ 83169 w 2066987"/>
              <a:gd name="connsiteY272" fmla="*/ 1497019 h 2168128"/>
              <a:gd name="connsiteX273" fmla="*/ 79549 w 2066987"/>
              <a:gd name="connsiteY273" fmla="*/ 1494675 h 2168128"/>
              <a:gd name="connsiteX274" fmla="*/ 79446 w 2066987"/>
              <a:gd name="connsiteY274" fmla="*/ 1482886 h 2168128"/>
              <a:gd name="connsiteX275" fmla="*/ 81411 w 2066987"/>
              <a:gd name="connsiteY275" fmla="*/ 1480886 h 2168128"/>
              <a:gd name="connsiteX276" fmla="*/ 1901558 w 2066987"/>
              <a:gd name="connsiteY276" fmla="*/ 1461755 h 2168128"/>
              <a:gd name="connsiteX277" fmla="*/ 1895733 w 2066987"/>
              <a:gd name="connsiteY277" fmla="*/ 1472028 h 2168128"/>
              <a:gd name="connsiteX278" fmla="*/ 1901455 w 2066987"/>
              <a:gd name="connsiteY278" fmla="*/ 1479784 h 2168128"/>
              <a:gd name="connsiteX279" fmla="*/ 1910555 w 2066987"/>
              <a:gd name="connsiteY279" fmla="*/ 1468649 h 2168128"/>
              <a:gd name="connsiteX280" fmla="*/ 1901558 w 2066987"/>
              <a:gd name="connsiteY280" fmla="*/ 1461755 h 2168128"/>
              <a:gd name="connsiteX281" fmla="*/ 211265 w 2066987"/>
              <a:gd name="connsiteY281" fmla="*/ 1444072 h 2168128"/>
              <a:gd name="connsiteX282" fmla="*/ 207335 w 2066987"/>
              <a:gd name="connsiteY282" fmla="*/ 1446244 h 2168128"/>
              <a:gd name="connsiteX283" fmla="*/ 209335 w 2066987"/>
              <a:gd name="connsiteY283" fmla="*/ 1448139 h 2168128"/>
              <a:gd name="connsiteX284" fmla="*/ 213435 w 2066987"/>
              <a:gd name="connsiteY284" fmla="*/ 1446244 h 2168128"/>
              <a:gd name="connsiteX285" fmla="*/ 211265 w 2066987"/>
              <a:gd name="connsiteY285" fmla="*/ 1444072 h 2168128"/>
              <a:gd name="connsiteX286" fmla="*/ 283577 w 2066987"/>
              <a:gd name="connsiteY286" fmla="*/ 1409428 h 2168128"/>
              <a:gd name="connsiteX287" fmla="*/ 283010 w 2066987"/>
              <a:gd name="connsiteY287" fmla="*/ 1412311 h 2168128"/>
              <a:gd name="connsiteX288" fmla="*/ 280795 w 2066987"/>
              <a:gd name="connsiteY288" fmla="*/ 1410178 h 2168128"/>
              <a:gd name="connsiteX289" fmla="*/ 283549 w 2066987"/>
              <a:gd name="connsiteY289" fmla="*/ 1409429 h 2168128"/>
              <a:gd name="connsiteX290" fmla="*/ 91063 w 2066987"/>
              <a:gd name="connsiteY290" fmla="*/ 1376405 h 2168128"/>
              <a:gd name="connsiteX291" fmla="*/ 98990 w 2066987"/>
              <a:gd name="connsiteY291" fmla="*/ 1384540 h 2168128"/>
              <a:gd name="connsiteX292" fmla="*/ 95337 w 2066987"/>
              <a:gd name="connsiteY292" fmla="*/ 1393709 h 2168128"/>
              <a:gd name="connsiteX293" fmla="*/ 85444 w 2066987"/>
              <a:gd name="connsiteY293" fmla="*/ 1379060 h 2168128"/>
              <a:gd name="connsiteX294" fmla="*/ 91063 w 2066987"/>
              <a:gd name="connsiteY294" fmla="*/ 1376405 h 2168128"/>
              <a:gd name="connsiteX295" fmla="*/ 70414 w 2066987"/>
              <a:gd name="connsiteY295" fmla="*/ 1339694 h 2168128"/>
              <a:gd name="connsiteX296" fmla="*/ 73895 w 2066987"/>
              <a:gd name="connsiteY296" fmla="*/ 1342487 h 2168128"/>
              <a:gd name="connsiteX297" fmla="*/ 63347 w 2066987"/>
              <a:gd name="connsiteY297" fmla="*/ 1351001 h 2168128"/>
              <a:gd name="connsiteX298" fmla="*/ 61175 w 2066987"/>
              <a:gd name="connsiteY298" fmla="*/ 1346244 h 2168128"/>
              <a:gd name="connsiteX299" fmla="*/ 70414 w 2066987"/>
              <a:gd name="connsiteY299" fmla="*/ 1339694 h 2168128"/>
              <a:gd name="connsiteX300" fmla="*/ 179895 w 2066987"/>
              <a:gd name="connsiteY300" fmla="*/ 1339591 h 2168128"/>
              <a:gd name="connsiteX301" fmla="*/ 177723 w 2066987"/>
              <a:gd name="connsiteY301" fmla="*/ 1341763 h 2168128"/>
              <a:gd name="connsiteX302" fmla="*/ 179895 w 2066987"/>
              <a:gd name="connsiteY302" fmla="*/ 1345692 h 2168128"/>
              <a:gd name="connsiteX303" fmla="*/ 181791 w 2066987"/>
              <a:gd name="connsiteY303" fmla="*/ 1343693 h 2168128"/>
              <a:gd name="connsiteX304" fmla="*/ 179895 w 2066987"/>
              <a:gd name="connsiteY304" fmla="*/ 1339591 h 2168128"/>
              <a:gd name="connsiteX305" fmla="*/ 1129 w 2066987"/>
              <a:gd name="connsiteY305" fmla="*/ 1335489 h 2168128"/>
              <a:gd name="connsiteX306" fmla="*/ 13090 w 2066987"/>
              <a:gd name="connsiteY306" fmla="*/ 1339591 h 2168128"/>
              <a:gd name="connsiteX307" fmla="*/ 27534 w 2066987"/>
              <a:gd name="connsiteY307" fmla="*/ 1339695 h 2168128"/>
              <a:gd name="connsiteX308" fmla="*/ 29498 w 2066987"/>
              <a:gd name="connsiteY308" fmla="*/ 1341660 h 2168128"/>
              <a:gd name="connsiteX309" fmla="*/ 27188 w 2066987"/>
              <a:gd name="connsiteY309" fmla="*/ 1345555 h 2168128"/>
              <a:gd name="connsiteX310" fmla="*/ 8885 w 2066987"/>
              <a:gd name="connsiteY310" fmla="*/ 1351450 h 2168128"/>
              <a:gd name="connsiteX311" fmla="*/ 474 w 2066987"/>
              <a:gd name="connsiteY311" fmla="*/ 1346796 h 2168128"/>
              <a:gd name="connsiteX312" fmla="*/ 1129 w 2066987"/>
              <a:gd name="connsiteY312" fmla="*/ 1335489 h 2168128"/>
              <a:gd name="connsiteX313" fmla="*/ 111067 w 2066987"/>
              <a:gd name="connsiteY313" fmla="*/ 1329879 h 2168128"/>
              <a:gd name="connsiteX314" fmla="*/ 109782 w 2066987"/>
              <a:gd name="connsiteY314" fmla="*/ 1334731 h 2168128"/>
              <a:gd name="connsiteX315" fmla="*/ 109745 w 2066987"/>
              <a:gd name="connsiteY315" fmla="*/ 1334863 h 2168128"/>
              <a:gd name="connsiteX316" fmla="*/ 109747 w 2066987"/>
              <a:gd name="connsiteY316" fmla="*/ 1334731 h 2168128"/>
              <a:gd name="connsiteX317" fmla="*/ 109682 w 2066987"/>
              <a:gd name="connsiteY317" fmla="*/ 1334721 h 2168128"/>
              <a:gd name="connsiteX318" fmla="*/ 110057 w 2066987"/>
              <a:gd name="connsiteY318" fmla="*/ 1330387 h 2168128"/>
              <a:gd name="connsiteX319" fmla="*/ 27528 w 2066987"/>
              <a:gd name="connsiteY319" fmla="*/ 1321321 h 2168128"/>
              <a:gd name="connsiteX320" fmla="*/ 29424 w 2066987"/>
              <a:gd name="connsiteY320" fmla="*/ 1325423 h 2168128"/>
              <a:gd name="connsiteX321" fmla="*/ 27528 w 2066987"/>
              <a:gd name="connsiteY321" fmla="*/ 1327422 h 2168128"/>
              <a:gd name="connsiteX322" fmla="*/ 25633 w 2066987"/>
              <a:gd name="connsiteY322" fmla="*/ 1323321 h 2168128"/>
              <a:gd name="connsiteX323" fmla="*/ 27528 w 2066987"/>
              <a:gd name="connsiteY323" fmla="*/ 1321321 h 2168128"/>
              <a:gd name="connsiteX324" fmla="*/ 152445 w 2066987"/>
              <a:gd name="connsiteY324" fmla="*/ 1315257 h 2168128"/>
              <a:gd name="connsiteX325" fmla="*/ 152451 w 2066987"/>
              <a:gd name="connsiteY325" fmla="*/ 1315266 h 2168128"/>
              <a:gd name="connsiteX326" fmla="*/ 152451 w 2066987"/>
              <a:gd name="connsiteY326" fmla="*/ 1317943 h 2168128"/>
              <a:gd name="connsiteX327" fmla="*/ 148831 w 2066987"/>
              <a:gd name="connsiteY327" fmla="*/ 1320769 h 2168128"/>
              <a:gd name="connsiteX328" fmla="*/ 147832 w 2066987"/>
              <a:gd name="connsiteY328" fmla="*/ 1317081 h 2168128"/>
              <a:gd name="connsiteX329" fmla="*/ 94575 w 2066987"/>
              <a:gd name="connsiteY329" fmla="*/ 1315220 h 2168128"/>
              <a:gd name="connsiteX330" fmla="*/ 96471 w 2066987"/>
              <a:gd name="connsiteY330" fmla="*/ 1319322 h 2168128"/>
              <a:gd name="connsiteX331" fmla="*/ 94575 w 2066987"/>
              <a:gd name="connsiteY331" fmla="*/ 1321321 h 2168128"/>
              <a:gd name="connsiteX332" fmla="*/ 92403 w 2066987"/>
              <a:gd name="connsiteY332" fmla="*/ 1317392 h 2168128"/>
              <a:gd name="connsiteX333" fmla="*/ 94575 w 2066987"/>
              <a:gd name="connsiteY333" fmla="*/ 1315220 h 2168128"/>
              <a:gd name="connsiteX334" fmla="*/ 162348 w 2066987"/>
              <a:gd name="connsiteY334" fmla="*/ 1279818 h 2168128"/>
              <a:gd name="connsiteX335" fmla="*/ 156419 w 2066987"/>
              <a:gd name="connsiteY335" fmla="*/ 1301949 h 2168128"/>
              <a:gd name="connsiteX336" fmla="*/ 152628 w 2066987"/>
              <a:gd name="connsiteY336" fmla="*/ 1299674 h 2168128"/>
              <a:gd name="connsiteX337" fmla="*/ 152455 w 2066987"/>
              <a:gd name="connsiteY337" fmla="*/ 1285610 h 2168128"/>
              <a:gd name="connsiteX338" fmla="*/ 154661 w 2066987"/>
              <a:gd name="connsiteY338" fmla="*/ 1279991 h 2168128"/>
              <a:gd name="connsiteX339" fmla="*/ 162348 w 2066987"/>
              <a:gd name="connsiteY339" fmla="*/ 1279818 h 2168128"/>
              <a:gd name="connsiteX340" fmla="*/ 111811 w 2066987"/>
              <a:gd name="connsiteY340" fmla="*/ 1279784 h 2168128"/>
              <a:gd name="connsiteX341" fmla="*/ 115912 w 2066987"/>
              <a:gd name="connsiteY341" fmla="*/ 1281680 h 2168128"/>
              <a:gd name="connsiteX342" fmla="*/ 113741 w 2066987"/>
              <a:gd name="connsiteY342" fmla="*/ 1283852 h 2168128"/>
              <a:gd name="connsiteX343" fmla="*/ 109812 w 2066987"/>
              <a:gd name="connsiteY343" fmla="*/ 1281680 h 2168128"/>
              <a:gd name="connsiteX344" fmla="*/ 111811 w 2066987"/>
              <a:gd name="connsiteY344" fmla="*/ 1279784 h 2168128"/>
              <a:gd name="connsiteX345" fmla="*/ 95128 w 2066987"/>
              <a:gd name="connsiteY345" fmla="*/ 1271718 h 2168128"/>
              <a:gd name="connsiteX346" fmla="*/ 97437 w 2066987"/>
              <a:gd name="connsiteY346" fmla="*/ 1280129 h 2168128"/>
              <a:gd name="connsiteX347" fmla="*/ 94576 w 2066987"/>
              <a:gd name="connsiteY347" fmla="*/ 1284748 h 2168128"/>
              <a:gd name="connsiteX348" fmla="*/ 91750 w 2066987"/>
              <a:gd name="connsiteY348" fmla="*/ 1277165 h 2168128"/>
              <a:gd name="connsiteX349" fmla="*/ 95128 w 2066987"/>
              <a:gd name="connsiteY349" fmla="*/ 1271718 h 2168128"/>
              <a:gd name="connsiteX350" fmla="*/ 203232 w 2066987"/>
              <a:gd name="connsiteY350" fmla="*/ 1267616 h 2168128"/>
              <a:gd name="connsiteX351" fmla="*/ 201233 w 2066987"/>
              <a:gd name="connsiteY351" fmla="*/ 1269512 h 2168128"/>
              <a:gd name="connsiteX352" fmla="*/ 205162 w 2066987"/>
              <a:gd name="connsiteY352" fmla="*/ 1271684 h 2168128"/>
              <a:gd name="connsiteX353" fmla="*/ 207335 w 2066987"/>
              <a:gd name="connsiteY353" fmla="*/ 1269512 h 2168128"/>
              <a:gd name="connsiteX354" fmla="*/ 203232 w 2066987"/>
              <a:gd name="connsiteY354" fmla="*/ 1267616 h 2168128"/>
              <a:gd name="connsiteX355" fmla="*/ 90784 w 2066987"/>
              <a:gd name="connsiteY355" fmla="*/ 1259895 h 2168128"/>
              <a:gd name="connsiteX356" fmla="*/ 97644 w 2066987"/>
              <a:gd name="connsiteY356" fmla="*/ 1263412 h 2168128"/>
              <a:gd name="connsiteX357" fmla="*/ 93060 w 2066987"/>
              <a:gd name="connsiteY357" fmla="*/ 1266238 h 2168128"/>
              <a:gd name="connsiteX358" fmla="*/ 85477 w 2066987"/>
              <a:gd name="connsiteY358" fmla="*/ 1263412 h 2168128"/>
              <a:gd name="connsiteX359" fmla="*/ 90784 w 2066987"/>
              <a:gd name="connsiteY359" fmla="*/ 1259895 h 2168128"/>
              <a:gd name="connsiteX360" fmla="*/ 107640 w 2066987"/>
              <a:gd name="connsiteY360" fmla="*/ 1249071 h 2168128"/>
              <a:gd name="connsiteX361" fmla="*/ 109811 w 2066987"/>
              <a:gd name="connsiteY361" fmla="*/ 1251243 h 2168128"/>
              <a:gd name="connsiteX362" fmla="*/ 105709 w 2066987"/>
              <a:gd name="connsiteY362" fmla="*/ 1253138 h 2168128"/>
              <a:gd name="connsiteX363" fmla="*/ 103710 w 2066987"/>
              <a:gd name="connsiteY363" fmla="*/ 1251243 h 2168128"/>
              <a:gd name="connsiteX364" fmla="*/ 107640 w 2066987"/>
              <a:gd name="connsiteY364" fmla="*/ 1249071 h 2168128"/>
              <a:gd name="connsiteX365" fmla="*/ 100677 w 2066987"/>
              <a:gd name="connsiteY365" fmla="*/ 1235972 h 2168128"/>
              <a:gd name="connsiteX366" fmla="*/ 102573 w 2066987"/>
              <a:gd name="connsiteY366" fmla="*/ 1237972 h 2168128"/>
              <a:gd name="connsiteX367" fmla="*/ 100677 w 2066987"/>
              <a:gd name="connsiteY367" fmla="*/ 1242073 h 2168128"/>
              <a:gd name="connsiteX368" fmla="*/ 98506 w 2066987"/>
              <a:gd name="connsiteY368" fmla="*/ 1239902 h 2168128"/>
              <a:gd name="connsiteX369" fmla="*/ 100677 w 2066987"/>
              <a:gd name="connsiteY369" fmla="*/ 1235972 h 2168128"/>
              <a:gd name="connsiteX370" fmla="*/ 126084 w 2066987"/>
              <a:gd name="connsiteY370" fmla="*/ 1231008 h 2168128"/>
              <a:gd name="connsiteX371" fmla="*/ 134737 w 2066987"/>
              <a:gd name="connsiteY371" fmla="*/ 1238488 h 2168128"/>
              <a:gd name="connsiteX372" fmla="*/ 125740 w 2066987"/>
              <a:gd name="connsiteY372" fmla="*/ 1247486 h 2168128"/>
              <a:gd name="connsiteX373" fmla="*/ 122258 w 2066987"/>
              <a:gd name="connsiteY373" fmla="*/ 1238799 h 2168128"/>
              <a:gd name="connsiteX374" fmla="*/ 126084 w 2066987"/>
              <a:gd name="connsiteY374" fmla="*/ 1231008 h 2168128"/>
              <a:gd name="connsiteX375" fmla="*/ 168205 w 2066987"/>
              <a:gd name="connsiteY375" fmla="*/ 1212118 h 2168128"/>
              <a:gd name="connsiteX376" fmla="*/ 170101 w 2066987"/>
              <a:gd name="connsiteY376" fmla="*/ 1214049 h 2168128"/>
              <a:gd name="connsiteX377" fmla="*/ 167377 w 2066987"/>
              <a:gd name="connsiteY377" fmla="*/ 1217702 h 2168128"/>
              <a:gd name="connsiteX378" fmla="*/ 164654 w 2066987"/>
              <a:gd name="connsiteY378" fmla="*/ 1214979 h 2168128"/>
              <a:gd name="connsiteX379" fmla="*/ 168205 w 2066987"/>
              <a:gd name="connsiteY379" fmla="*/ 1212118 h 2168128"/>
              <a:gd name="connsiteX380" fmla="*/ 116227 w 2066987"/>
              <a:gd name="connsiteY380" fmla="*/ 1205742 h 2168128"/>
              <a:gd name="connsiteX381" fmla="*/ 123569 w 2066987"/>
              <a:gd name="connsiteY381" fmla="*/ 1215773 h 2168128"/>
              <a:gd name="connsiteX382" fmla="*/ 115089 w 2066987"/>
              <a:gd name="connsiteY382" fmla="*/ 1223391 h 2168128"/>
              <a:gd name="connsiteX383" fmla="*/ 110160 w 2066987"/>
              <a:gd name="connsiteY383" fmla="*/ 1212705 h 2168128"/>
              <a:gd name="connsiteX384" fmla="*/ 116227 w 2066987"/>
              <a:gd name="connsiteY384" fmla="*/ 1205742 h 2168128"/>
              <a:gd name="connsiteX385" fmla="*/ 199992 w 2066987"/>
              <a:gd name="connsiteY385" fmla="*/ 1205741 h 2168128"/>
              <a:gd name="connsiteX386" fmla="*/ 195338 w 2066987"/>
              <a:gd name="connsiteY386" fmla="*/ 1208740 h 2168128"/>
              <a:gd name="connsiteX387" fmla="*/ 197200 w 2066987"/>
              <a:gd name="connsiteY387" fmla="*/ 1216703 h 2168128"/>
              <a:gd name="connsiteX388" fmla="*/ 201026 w 2066987"/>
              <a:gd name="connsiteY388" fmla="*/ 1214394 h 2168128"/>
              <a:gd name="connsiteX389" fmla="*/ 199992 w 2066987"/>
              <a:gd name="connsiteY389" fmla="*/ 1205741 h 2168128"/>
              <a:gd name="connsiteX390" fmla="*/ 136772 w 2066987"/>
              <a:gd name="connsiteY390" fmla="*/ 1187955 h 2168128"/>
              <a:gd name="connsiteX391" fmla="*/ 140115 w 2066987"/>
              <a:gd name="connsiteY391" fmla="*/ 1190988 h 2168128"/>
              <a:gd name="connsiteX392" fmla="*/ 140461 w 2066987"/>
              <a:gd name="connsiteY392" fmla="*/ 1205948 h 2168128"/>
              <a:gd name="connsiteX393" fmla="*/ 144975 w 2066987"/>
              <a:gd name="connsiteY393" fmla="*/ 1218806 h 2168128"/>
              <a:gd name="connsiteX394" fmla="*/ 145424 w 2066987"/>
              <a:gd name="connsiteY394" fmla="*/ 1246038 h 2168128"/>
              <a:gd name="connsiteX395" fmla="*/ 143424 w 2066987"/>
              <a:gd name="connsiteY395" fmla="*/ 1248106 h 2168128"/>
              <a:gd name="connsiteX396" fmla="*/ 140461 w 2066987"/>
              <a:gd name="connsiteY396" fmla="*/ 1243556 h 2168128"/>
              <a:gd name="connsiteX397" fmla="*/ 131050 w 2066987"/>
              <a:gd name="connsiteY397" fmla="*/ 1199433 h 2168128"/>
              <a:gd name="connsiteX398" fmla="*/ 136772 w 2066987"/>
              <a:gd name="connsiteY398" fmla="*/ 1187955 h 2168128"/>
              <a:gd name="connsiteX399" fmla="*/ 171863 w 2066987"/>
              <a:gd name="connsiteY399" fmla="*/ 1171098 h 2168128"/>
              <a:gd name="connsiteX400" fmla="*/ 175827 w 2066987"/>
              <a:gd name="connsiteY400" fmla="*/ 1171167 h 2168128"/>
              <a:gd name="connsiteX401" fmla="*/ 183032 w 2066987"/>
              <a:gd name="connsiteY401" fmla="*/ 1187920 h 2168128"/>
              <a:gd name="connsiteX402" fmla="*/ 179101 w 2066987"/>
              <a:gd name="connsiteY402" fmla="*/ 1193022 h 2168128"/>
              <a:gd name="connsiteX403" fmla="*/ 162556 w 2066987"/>
              <a:gd name="connsiteY403" fmla="*/ 1204190 h 2168128"/>
              <a:gd name="connsiteX404" fmla="*/ 154938 w 2066987"/>
              <a:gd name="connsiteY404" fmla="*/ 1204362 h 2168128"/>
              <a:gd name="connsiteX405" fmla="*/ 152766 w 2066987"/>
              <a:gd name="connsiteY405" fmla="*/ 1196641 h 2168128"/>
              <a:gd name="connsiteX406" fmla="*/ 171863 w 2066987"/>
              <a:gd name="connsiteY406" fmla="*/ 1171098 h 2168128"/>
              <a:gd name="connsiteX407" fmla="*/ 199128 w 2066987"/>
              <a:gd name="connsiteY407" fmla="*/ 1169892 h 2168128"/>
              <a:gd name="connsiteX408" fmla="*/ 202851 w 2066987"/>
              <a:gd name="connsiteY408" fmla="*/ 1184163 h 2168128"/>
              <a:gd name="connsiteX409" fmla="*/ 197231 w 2066987"/>
              <a:gd name="connsiteY409" fmla="*/ 1186300 h 2168128"/>
              <a:gd name="connsiteX410" fmla="*/ 195370 w 2066987"/>
              <a:gd name="connsiteY410" fmla="*/ 1175270 h 2168128"/>
              <a:gd name="connsiteX411" fmla="*/ 199128 w 2066987"/>
              <a:gd name="connsiteY411" fmla="*/ 1169892 h 2168128"/>
              <a:gd name="connsiteX412" fmla="*/ 131635 w 2066987"/>
              <a:gd name="connsiteY412" fmla="*/ 1145556 h 2168128"/>
              <a:gd name="connsiteX413" fmla="*/ 140218 w 2066987"/>
              <a:gd name="connsiteY413" fmla="*/ 1153761 h 2168128"/>
              <a:gd name="connsiteX414" fmla="*/ 132945 w 2066987"/>
              <a:gd name="connsiteY414" fmla="*/ 1156449 h 2168128"/>
              <a:gd name="connsiteX415" fmla="*/ 128291 w 2066987"/>
              <a:gd name="connsiteY415" fmla="*/ 1147762 h 2168128"/>
              <a:gd name="connsiteX416" fmla="*/ 131635 w 2066987"/>
              <a:gd name="connsiteY416" fmla="*/ 1145556 h 2168128"/>
              <a:gd name="connsiteX417" fmla="*/ 244649 w 2066987"/>
              <a:gd name="connsiteY417" fmla="*/ 1113597 h 2168128"/>
              <a:gd name="connsiteX418" fmla="*/ 249664 w 2066987"/>
              <a:gd name="connsiteY418" fmla="*/ 1121495 h 2168128"/>
              <a:gd name="connsiteX419" fmla="*/ 236289 w 2066987"/>
              <a:gd name="connsiteY419" fmla="*/ 1126286 h 2168128"/>
              <a:gd name="connsiteX420" fmla="*/ 222983 w 2066987"/>
              <a:gd name="connsiteY420" fmla="*/ 1125941 h 2168128"/>
              <a:gd name="connsiteX421" fmla="*/ 219744 w 2066987"/>
              <a:gd name="connsiteY421" fmla="*/ 1118806 h 2168128"/>
              <a:gd name="connsiteX422" fmla="*/ 222605 w 2066987"/>
              <a:gd name="connsiteY422" fmla="*/ 1114291 h 2168128"/>
              <a:gd name="connsiteX423" fmla="*/ 234566 w 2066987"/>
              <a:gd name="connsiteY423" fmla="*/ 1114256 h 2168128"/>
              <a:gd name="connsiteX424" fmla="*/ 244649 w 2066987"/>
              <a:gd name="connsiteY424" fmla="*/ 1113597 h 2168128"/>
              <a:gd name="connsiteX425" fmla="*/ 253898 w 2066987"/>
              <a:gd name="connsiteY425" fmla="*/ 1096710 h 2168128"/>
              <a:gd name="connsiteX426" fmla="*/ 256070 w 2066987"/>
              <a:gd name="connsiteY426" fmla="*/ 1098882 h 2168128"/>
              <a:gd name="connsiteX427" fmla="*/ 251968 w 2066987"/>
              <a:gd name="connsiteY427" fmla="*/ 1100777 h 2168128"/>
              <a:gd name="connsiteX428" fmla="*/ 249969 w 2066987"/>
              <a:gd name="connsiteY428" fmla="*/ 1098882 h 2168128"/>
              <a:gd name="connsiteX429" fmla="*/ 253898 w 2066987"/>
              <a:gd name="connsiteY429" fmla="*/ 1096710 h 2168128"/>
              <a:gd name="connsiteX430" fmla="*/ 222567 w 2066987"/>
              <a:gd name="connsiteY430" fmla="*/ 1083611 h 2168128"/>
              <a:gd name="connsiteX431" fmla="*/ 224738 w 2066987"/>
              <a:gd name="connsiteY431" fmla="*/ 1087540 h 2168128"/>
              <a:gd name="connsiteX432" fmla="*/ 222567 w 2066987"/>
              <a:gd name="connsiteY432" fmla="*/ 1089712 h 2168128"/>
              <a:gd name="connsiteX433" fmla="*/ 220671 w 2066987"/>
              <a:gd name="connsiteY433" fmla="*/ 1085610 h 2168128"/>
              <a:gd name="connsiteX434" fmla="*/ 222567 w 2066987"/>
              <a:gd name="connsiteY434" fmla="*/ 1083611 h 2168128"/>
              <a:gd name="connsiteX435" fmla="*/ 93508 w 2066987"/>
              <a:gd name="connsiteY435" fmla="*/ 1066480 h 2168128"/>
              <a:gd name="connsiteX436" fmla="*/ 97610 w 2066987"/>
              <a:gd name="connsiteY436" fmla="*/ 1068376 h 2168128"/>
              <a:gd name="connsiteX437" fmla="*/ 95438 w 2066987"/>
              <a:gd name="connsiteY437" fmla="*/ 1070547 h 2168128"/>
              <a:gd name="connsiteX438" fmla="*/ 91509 w 2066987"/>
              <a:gd name="connsiteY438" fmla="*/ 1068376 h 2168128"/>
              <a:gd name="connsiteX439" fmla="*/ 93508 w 2066987"/>
              <a:gd name="connsiteY439" fmla="*/ 1066480 h 2168128"/>
              <a:gd name="connsiteX440" fmla="*/ 161622 w 2066987"/>
              <a:gd name="connsiteY440" fmla="*/ 1059241 h 2168128"/>
              <a:gd name="connsiteX441" fmla="*/ 163518 w 2066987"/>
              <a:gd name="connsiteY441" fmla="*/ 1063343 h 2168128"/>
              <a:gd name="connsiteX442" fmla="*/ 161622 w 2066987"/>
              <a:gd name="connsiteY442" fmla="*/ 1065342 h 2168128"/>
              <a:gd name="connsiteX443" fmla="*/ 159727 w 2066987"/>
              <a:gd name="connsiteY443" fmla="*/ 1061240 h 2168128"/>
              <a:gd name="connsiteX444" fmla="*/ 161622 w 2066987"/>
              <a:gd name="connsiteY444" fmla="*/ 1059241 h 2168128"/>
              <a:gd name="connsiteX445" fmla="*/ 38529 w 2066987"/>
              <a:gd name="connsiteY445" fmla="*/ 981268 h 2168128"/>
              <a:gd name="connsiteX446" fmla="*/ 44663 w 2066987"/>
              <a:gd name="connsiteY446" fmla="*/ 985129 h 2168128"/>
              <a:gd name="connsiteX447" fmla="*/ 52214 w 2066987"/>
              <a:gd name="connsiteY447" fmla="*/ 995194 h 2168128"/>
              <a:gd name="connsiteX448" fmla="*/ 37012 w 2066987"/>
              <a:gd name="connsiteY448" fmla="*/ 988955 h 2168128"/>
              <a:gd name="connsiteX449" fmla="*/ 38529 w 2066987"/>
              <a:gd name="connsiteY449" fmla="*/ 981268 h 2168128"/>
              <a:gd name="connsiteX450" fmla="*/ 208817 w 2066987"/>
              <a:gd name="connsiteY450" fmla="*/ 980234 h 2168128"/>
              <a:gd name="connsiteX451" fmla="*/ 201233 w 2066987"/>
              <a:gd name="connsiteY451" fmla="*/ 983061 h 2168128"/>
              <a:gd name="connsiteX452" fmla="*/ 205852 w 2066987"/>
              <a:gd name="connsiteY452" fmla="*/ 985922 h 2168128"/>
              <a:gd name="connsiteX453" fmla="*/ 214263 w 2066987"/>
              <a:gd name="connsiteY453" fmla="*/ 983612 h 2168128"/>
              <a:gd name="connsiteX454" fmla="*/ 208817 w 2066987"/>
              <a:gd name="connsiteY454" fmla="*/ 980234 h 2168128"/>
              <a:gd name="connsiteX455" fmla="*/ 100682 w 2066987"/>
              <a:gd name="connsiteY455" fmla="*/ 955657 h 2168128"/>
              <a:gd name="connsiteX456" fmla="*/ 98785 w 2066987"/>
              <a:gd name="connsiteY456" fmla="*/ 959759 h 2168128"/>
              <a:gd name="connsiteX457" fmla="*/ 100682 w 2066987"/>
              <a:gd name="connsiteY457" fmla="*/ 961758 h 2168128"/>
              <a:gd name="connsiteX458" fmla="*/ 102853 w 2066987"/>
              <a:gd name="connsiteY458" fmla="*/ 957828 h 2168128"/>
              <a:gd name="connsiteX459" fmla="*/ 100682 w 2066987"/>
              <a:gd name="connsiteY459" fmla="*/ 955657 h 2168128"/>
              <a:gd name="connsiteX460" fmla="*/ 196890 w 2066987"/>
              <a:gd name="connsiteY460" fmla="*/ 923944 h 2168128"/>
              <a:gd name="connsiteX461" fmla="*/ 195390 w 2066987"/>
              <a:gd name="connsiteY461" fmla="*/ 931043 h 2168128"/>
              <a:gd name="connsiteX462" fmla="*/ 195062 w 2066987"/>
              <a:gd name="connsiteY462" fmla="*/ 931286 h 2168128"/>
              <a:gd name="connsiteX463" fmla="*/ 195132 w 2066987"/>
              <a:gd name="connsiteY463" fmla="*/ 925633 h 2168128"/>
              <a:gd name="connsiteX464" fmla="*/ 196890 w 2066987"/>
              <a:gd name="connsiteY464" fmla="*/ 923944 h 2168128"/>
              <a:gd name="connsiteX465" fmla="*/ 38838 w 2066987"/>
              <a:gd name="connsiteY465" fmla="*/ 871203 h 2168128"/>
              <a:gd name="connsiteX466" fmla="*/ 42767 w 2066987"/>
              <a:gd name="connsiteY466" fmla="*/ 873375 h 2168128"/>
              <a:gd name="connsiteX467" fmla="*/ 40768 w 2066987"/>
              <a:gd name="connsiteY467" fmla="*/ 875271 h 2168128"/>
              <a:gd name="connsiteX468" fmla="*/ 36666 w 2066987"/>
              <a:gd name="connsiteY468" fmla="*/ 873375 h 2168128"/>
              <a:gd name="connsiteX469" fmla="*/ 38838 w 2066987"/>
              <a:gd name="connsiteY469" fmla="*/ 871203 h 2168128"/>
              <a:gd name="connsiteX470" fmla="*/ 57281 w 2066987"/>
              <a:gd name="connsiteY470" fmla="*/ 854450 h 2168128"/>
              <a:gd name="connsiteX471" fmla="*/ 63762 w 2066987"/>
              <a:gd name="connsiteY471" fmla="*/ 857277 h 2168128"/>
              <a:gd name="connsiteX472" fmla="*/ 66933 w 2066987"/>
              <a:gd name="connsiteY472" fmla="*/ 868583 h 2168128"/>
              <a:gd name="connsiteX473" fmla="*/ 64279 w 2066987"/>
              <a:gd name="connsiteY473" fmla="*/ 876235 h 2168128"/>
              <a:gd name="connsiteX474" fmla="*/ 55247 w 2066987"/>
              <a:gd name="connsiteY474" fmla="*/ 862585 h 2168128"/>
              <a:gd name="connsiteX475" fmla="*/ 57281 w 2066987"/>
              <a:gd name="connsiteY475" fmla="*/ 854450 h 2168128"/>
              <a:gd name="connsiteX476" fmla="*/ 197127 w 2066987"/>
              <a:gd name="connsiteY476" fmla="*/ 804433 h 2168128"/>
              <a:gd name="connsiteX477" fmla="*/ 201228 w 2066987"/>
              <a:gd name="connsiteY477" fmla="*/ 806329 h 2168128"/>
              <a:gd name="connsiteX478" fmla="*/ 199057 w 2066987"/>
              <a:gd name="connsiteY478" fmla="*/ 808500 h 2168128"/>
              <a:gd name="connsiteX479" fmla="*/ 195127 w 2066987"/>
              <a:gd name="connsiteY479" fmla="*/ 806329 h 2168128"/>
              <a:gd name="connsiteX480" fmla="*/ 197127 w 2066987"/>
              <a:gd name="connsiteY480" fmla="*/ 804433 h 2168128"/>
              <a:gd name="connsiteX481" fmla="*/ 77239 w 2066987"/>
              <a:gd name="connsiteY481" fmla="*/ 798160 h 2168128"/>
              <a:gd name="connsiteX482" fmla="*/ 80307 w 2066987"/>
              <a:gd name="connsiteY482" fmla="*/ 805468 h 2168128"/>
              <a:gd name="connsiteX483" fmla="*/ 72000 w 2066987"/>
              <a:gd name="connsiteY483" fmla="*/ 809156 h 2168128"/>
              <a:gd name="connsiteX484" fmla="*/ 67346 w 2066987"/>
              <a:gd name="connsiteY484" fmla="*/ 806536 h 2168128"/>
              <a:gd name="connsiteX485" fmla="*/ 77239 w 2066987"/>
              <a:gd name="connsiteY485" fmla="*/ 798160 h 2168128"/>
              <a:gd name="connsiteX486" fmla="*/ 245494 w 2066987"/>
              <a:gd name="connsiteY486" fmla="*/ 766895 h 2168128"/>
              <a:gd name="connsiteX487" fmla="*/ 231740 w 2066987"/>
              <a:gd name="connsiteY487" fmla="*/ 778822 h 2168128"/>
              <a:gd name="connsiteX488" fmla="*/ 231775 w 2066987"/>
              <a:gd name="connsiteY488" fmla="*/ 781580 h 2168128"/>
              <a:gd name="connsiteX489" fmla="*/ 235497 w 2066987"/>
              <a:gd name="connsiteY489" fmla="*/ 783958 h 2168128"/>
              <a:gd name="connsiteX490" fmla="*/ 250113 w 2066987"/>
              <a:gd name="connsiteY490" fmla="*/ 769825 h 2168128"/>
              <a:gd name="connsiteX491" fmla="*/ 245494 w 2066987"/>
              <a:gd name="connsiteY491" fmla="*/ 766895 h 2168128"/>
              <a:gd name="connsiteX492" fmla="*/ 97646 w 2066987"/>
              <a:gd name="connsiteY492" fmla="*/ 766723 h 2168128"/>
              <a:gd name="connsiteX493" fmla="*/ 97611 w 2066987"/>
              <a:gd name="connsiteY493" fmla="*/ 775100 h 2168128"/>
              <a:gd name="connsiteX494" fmla="*/ 90890 w 2066987"/>
              <a:gd name="connsiteY494" fmla="*/ 778616 h 2168128"/>
              <a:gd name="connsiteX495" fmla="*/ 86684 w 2066987"/>
              <a:gd name="connsiteY495" fmla="*/ 774617 h 2168128"/>
              <a:gd name="connsiteX496" fmla="*/ 97646 w 2066987"/>
              <a:gd name="connsiteY496" fmla="*/ 766723 h 2168128"/>
              <a:gd name="connsiteX497" fmla="*/ 192095 w 2066987"/>
              <a:gd name="connsiteY497" fmla="*/ 760621 h 2168128"/>
              <a:gd name="connsiteX498" fmla="*/ 193991 w 2066987"/>
              <a:gd name="connsiteY498" fmla="*/ 764723 h 2168128"/>
              <a:gd name="connsiteX499" fmla="*/ 192095 w 2066987"/>
              <a:gd name="connsiteY499" fmla="*/ 766722 h 2168128"/>
              <a:gd name="connsiteX500" fmla="*/ 190199 w 2066987"/>
              <a:gd name="connsiteY500" fmla="*/ 762621 h 2168128"/>
              <a:gd name="connsiteX501" fmla="*/ 192095 w 2066987"/>
              <a:gd name="connsiteY501" fmla="*/ 760621 h 2168128"/>
              <a:gd name="connsiteX502" fmla="*/ 167378 w 2066987"/>
              <a:gd name="connsiteY502" fmla="*/ 754520 h 2168128"/>
              <a:gd name="connsiteX503" fmla="*/ 170240 w 2066987"/>
              <a:gd name="connsiteY503" fmla="*/ 758071 h 2168128"/>
              <a:gd name="connsiteX504" fmla="*/ 168309 w 2066987"/>
              <a:gd name="connsiteY504" fmla="*/ 759967 h 2168128"/>
              <a:gd name="connsiteX505" fmla="*/ 164655 w 2066987"/>
              <a:gd name="connsiteY505" fmla="*/ 757243 h 2168128"/>
              <a:gd name="connsiteX506" fmla="*/ 167378 w 2066987"/>
              <a:gd name="connsiteY506" fmla="*/ 754520 h 2168128"/>
              <a:gd name="connsiteX507" fmla="*/ 103748 w 2066987"/>
              <a:gd name="connsiteY507" fmla="*/ 751590 h 2168128"/>
              <a:gd name="connsiteX508" fmla="*/ 109608 w 2066987"/>
              <a:gd name="connsiteY508" fmla="*/ 759794 h 2168128"/>
              <a:gd name="connsiteX509" fmla="*/ 100542 w 2066987"/>
              <a:gd name="connsiteY509" fmla="*/ 766482 h 2168128"/>
              <a:gd name="connsiteX510" fmla="*/ 97853 w 2066987"/>
              <a:gd name="connsiteY510" fmla="*/ 761035 h 2168128"/>
              <a:gd name="connsiteX511" fmla="*/ 103748 w 2066987"/>
              <a:gd name="connsiteY511" fmla="*/ 751590 h 2168128"/>
              <a:gd name="connsiteX512" fmla="*/ 179579 w 2066987"/>
              <a:gd name="connsiteY512" fmla="*/ 742352 h 2168128"/>
              <a:gd name="connsiteX513" fmla="*/ 182440 w 2066987"/>
              <a:gd name="connsiteY513" fmla="*/ 745903 h 2168128"/>
              <a:gd name="connsiteX514" fmla="*/ 180510 w 2066987"/>
              <a:gd name="connsiteY514" fmla="*/ 747798 h 2168128"/>
              <a:gd name="connsiteX515" fmla="*/ 176856 w 2066987"/>
              <a:gd name="connsiteY515" fmla="*/ 745075 h 2168128"/>
              <a:gd name="connsiteX516" fmla="*/ 179579 w 2066987"/>
              <a:gd name="connsiteY516" fmla="*/ 742352 h 2168128"/>
              <a:gd name="connsiteX517" fmla="*/ 131148 w 2066987"/>
              <a:gd name="connsiteY517" fmla="*/ 705778 h 2168128"/>
              <a:gd name="connsiteX518" fmla="*/ 133319 w 2066987"/>
              <a:gd name="connsiteY518" fmla="*/ 709707 h 2168128"/>
              <a:gd name="connsiteX519" fmla="*/ 131148 w 2066987"/>
              <a:gd name="connsiteY519" fmla="*/ 711879 h 2168128"/>
              <a:gd name="connsiteX520" fmla="*/ 129252 w 2066987"/>
              <a:gd name="connsiteY520" fmla="*/ 707778 h 2168128"/>
              <a:gd name="connsiteX521" fmla="*/ 131148 w 2066987"/>
              <a:gd name="connsiteY521" fmla="*/ 705778 h 2168128"/>
              <a:gd name="connsiteX522" fmla="*/ 246976 w 2066987"/>
              <a:gd name="connsiteY522" fmla="*/ 699712 h 2168128"/>
              <a:gd name="connsiteX523" fmla="*/ 244081 w 2066987"/>
              <a:gd name="connsiteY523" fmla="*/ 704331 h 2168128"/>
              <a:gd name="connsiteX524" fmla="*/ 258247 w 2066987"/>
              <a:gd name="connsiteY524" fmla="*/ 759312 h 2168128"/>
              <a:gd name="connsiteX525" fmla="*/ 266485 w 2066987"/>
              <a:gd name="connsiteY525" fmla="*/ 765447 h 2168128"/>
              <a:gd name="connsiteX526" fmla="*/ 283169 w 2066987"/>
              <a:gd name="connsiteY526" fmla="*/ 766654 h 2168128"/>
              <a:gd name="connsiteX527" fmla="*/ 286444 w 2066987"/>
              <a:gd name="connsiteY527" fmla="*/ 762138 h 2168128"/>
              <a:gd name="connsiteX528" fmla="*/ 289444 w 2066987"/>
              <a:gd name="connsiteY528" fmla="*/ 748281 h 2168128"/>
              <a:gd name="connsiteX529" fmla="*/ 292580 w 2066987"/>
              <a:gd name="connsiteY529" fmla="*/ 730218 h 2168128"/>
              <a:gd name="connsiteX530" fmla="*/ 292649 w 2066987"/>
              <a:gd name="connsiteY530" fmla="*/ 727219 h 2168128"/>
              <a:gd name="connsiteX531" fmla="*/ 284963 w 2066987"/>
              <a:gd name="connsiteY531" fmla="*/ 717878 h 2168128"/>
              <a:gd name="connsiteX532" fmla="*/ 251251 w 2066987"/>
              <a:gd name="connsiteY532" fmla="*/ 703952 h 2168128"/>
              <a:gd name="connsiteX533" fmla="*/ 246976 w 2066987"/>
              <a:gd name="connsiteY533" fmla="*/ 699712 h 2168128"/>
              <a:gd name="connsiteX534" fmla="*/ 144522 w 2066987"/>
              <a:gd name="connsiteY534" fmla="*/ 688956 h 2168128"/>
              <a:gd name="connsiteX535" fmla="*/ 146349 w 2066987"/>
              <a:gd name="connsiteY535" fmla="*/ 693575 h 2168128"/>
              <a:gd name="connsiteX536" fmla="*/ 143661 w 2066987"/>
              <a:gd name="connsiteY536" fmla="*/ 693575 h 2168128"/>
              <a:gd name="connsiteX537" fmla="*/ 140834 w 2066987"/>
              <a:gd name="connsiteY537" fmla="*/ 689956 h 2168128"/>
              <a:gd name="connsiteX538" fmla="*/ 144522 w 2066987"/>
              <a:gd name="connsiteY538" fmla="*/ 688956 h 2168128"/>
              <a:gd name="connsiteX539" fmla="*/ 179930 w 2066987"/>
              <a:gd name="connsiteY539" fmla="*/ 687509 h 2168128"/>
              <a:gd name="connsiteX540" fmla="*/ 177103 w 2066987"/>
              <a:gd name="connsiteY540" fmla="*/ 695093 h 2168128"/>
              <a:gd name="connsiteX541" fmla="*/ 179930 w 2066987"/>
              <a:gd name="connsiteY541" fmla="*/ 699677 h 2168128"/>
              <a:gd name="connsiteX542" fmla="*/ 183446 w 2066987"/>
              <a:gd name="connsiteY542" fmla="*/ 692852 h 2168128"/>
              <a:gd name="connsiteX543" fmla="*/ 179930 w 2066987"/>
              <a:gd name="connsiteY543" fmla="*/ 687509 h 2168128"/>
              <a:gd name="connsiteX544" fmla="*/ 266280 w 2066987"/>
              <a:gd name="connsiteY544" fmla="*/ 676444 h 2168128"/>
              <a:gd name="connsiteX545" fmla="*/ 262177 w 2066987"/>
              <a:gd name="connsiteY545" fmla="*/ 678340 h 2168128"/>
              <a:gd name="connsiteX546" fmla="*/ 264176 w 2066987"/>
              <a:gd name="connsiteY546" fmla="*/ 680236 h 2168128"/>
              <a:gd name="connsiteX547" fmla="*/ 268278 w 2066987"/>
              <a:gd name="connsiteY547" fmla="*/ 678340 h 2168128"/>
              <a:gd name="connsiteX548" fmla="*/ 266280 w 2066987"/>
              <a:gd name="connsiteY548" fmla="*/ 676444 h 2168128"/>
              <a:gd name="connsiteX549" fmla="*/ 237703 w 2066987"/>
              <a:gd name="connsiteY549" fmla="*/ 675479 h 2168128"/>
              <a:gd name="connsiteX550" fmla="*/ 231878 w 2066987"/>
              <a:gd name="connsiteY550" fmla="*/ 685855 h 2168128"/>
              <a:gd name="connsiteX551" fmla="*/ 234669 w 2066987"/>
              <a:gd name="connsiteY551" fmla="*/ 693507 h 2168128"/>
              <a:gd name="connsiteX552" fmla="*/ 246424 w 2066987"/>
              <a:gd name="connsiteY552" fmla="*/ 679857 h 2168128"/>
              <a:gd name="connsiteX553" fmla="*/ 237703 w 2066987"/>
              <a:gd name="connsiteY553" fmla="*/ 675479 h 2168128"/>
              <a:gd name="connsiteX554" fmla="*/ 282618 w 2066987"/>
              <a:gd name="connsiteY554" fmla="*/ 670102 h 2168128"/>
              <a:gd name="connsiteX555" fmla="*/ 274965 w 2066987"/>
              <a:gd name="connsiteY555" fmla="*/ 678340 h 2168128"/>
              <a:gd name="connsiteX556" fmla="*/ 283583 w 2066987"/>
              <a:gd name="connsiteY556" fmla="*/ 687578 h 2168128"/>
              <a:gd name="connsiteX557" fmla="*/ 286341 w 2066987"/>
              <a:gd name="connsiteY557" fmla="*/ 681304 h 2168128"/>
              <a:gd name="connsiteX558" fmla="*/ 282618 w 2066987"/>
              <a:gd name="connsiteY558" fmla="*/ 670102 h 2168128"/>
              <a:gd name="connsiteX559" fmla="*/ 155315 w 2066987"/>
              <a:gd name="connsiteY559" fmla="*/ 663310 h 2168128"/>
              <a:gd name="connsiteX560" fmla="*/ 163106 w 2066987"/>
              <a:gd name="connsiteY560" fmla="*/ 673376 h 2168128"/>
              <a:gd name="connsiteX561" fmla="*/ 155419 w 2066987"/>
              <a:gd name="connsiteY561" fmla="*/ 681304 h 2168128"/>
              <a:gd name="connsiteX562" fmla="*/ 151455 w 2066987"/>
              <a:gd name="connsiteY562" fmla="*/ 671204 h 2168128"/>
              <a:gd name="connsiteX563" fmla="*/ 155315 w 2066987"/>
              <a:gd name="connsiteY563" fmla="*/ 663310 h 2168128"/>
              <a:gd name="connsiteX564" fmla="*/ 185994 w 2066987"/>
              <a:gd name="connsiteY564" fmla="*/ 644800 h 2168128"/>
              <a:gd name="connsiteX565" fmla="*/ 190061 w 2066987"/>
              <a:gd name="connsiteY565" fmla="*/ 655107 h 2168128"/>
              <a:gd name="connsiteX566" fmla="*/ 185994 w 2066987"/>
              <a:gd name="connsiteY566" fmla="*/ 663104 h 2168128"/>
              <a:gd name="connsiteX567" fmla="*/ 183168 w 2066987"/>
              <a:gd name="connsiteY567" fmla="*/ 652453 h 2168128"/>
              <a:gd name="connsiteX568" fmla="*/ 185994 w 2066987"/>
              <a:gd name="connsiteY568" fmla="*/ 644800 h 2168128"/>
              <a:gd name="connsiteX569" fmla="*/ 179890 w 2066987"/>
              <a:gd name="connsiteY569" fmla="*/ 614362 h 2168128"/>
              <a:gd name="connsiteX570" fmla="*/ 182062 w 2066987"/>
              <a:gd name="connsiteY570" fmla="*/ 616534 h 2168128"/>
              <a:gd name="connsiteX571" fmla="*/ 179890 w 2066987"/>
              <a:gd name="connsiteY571" fmla="*/ 620463 h 2168128"/>
              <a:gd name="connsiteX572" fmla="*/ 177994 w 2066987"/>
              <a:gd name="connsiteY572" fmla="*/ 618464 h 2168128"/>
              <a:gd name="connsiteX573" fmla="*/ 179890 w 2066987"/>
              <a:gd name="connsiteY573" fmla="*/ 614362 h 2168128"/>
              <a:gd name="connsiteX574" fmla="*/ 297544 w 2066987"/>
              <a:gd name="connsiteY574" fmla="*/ 577789 h 2168128"/>
              <a:gd name="connsiteX575" fmla="*/ 294683 w 2066987"/>
              <a:gd name="connsiteY575" fmla="*/ 582615 h 2168128"/>
              <a:gd name="connsiteX576" fmla="*/ 300232 w 2066987"/>
              <a:gd name="connsiteY576" fmla="*/ 595162 h 2168128"/>
              <a:gd name="connsiteX577" fmla="*/ 304645 w 2066987"/>
              <a:gd name="connsiteY577" fmla="*/ 584166 h 2168128"/>
              <a:gd name="connsiteX578" fmla="*/ 297544 w 2066987"/>
              <a:gd name="connsiteY578" fmla="*/ 577789 h 2168128"/>
              <a:gd name="connsiteX579" fmla="*/ 167552 w 2066987"/>
              <a:gd name="connsiteY579" fmla="*/ 565793 h 2168128"/>
              <a:gd name="connsiteX580" fmla="*/ 179445 w 2066987"/>
              <a:gd name="connsiteY580" fmla="*/ 579202 h 2168128"/>
              <a:gd name="connsiteX581" fmla="*/ 170793 w 2066987"/>
              <a:gd name="connsiteY581" fmla="*/ 583752 h 2168128"/>
              <a:gd name="connsiteX582" fmla="*/ 164829 w 2066987"/>
              <a:gd name="connsiteY582" fmla="*/ 573480 h 2168128"/>
              <a:gd name="connsiteX583" fmla="*/ 167552 w 2066987"/>
              <a:gd name="connsiteY583" fmla="*/ 565793 h 2168128"/>
              <a:gd name="connsiteX584" fmla="*/ 201096 w 2066987"/>
              <a:gd name="connsiteY584" fmla="*/ 547592 h 2168128"/>
              <a:gd name="connsiteX585" fmla="*/ 224673 w 2066987"/>
              <a:gd name="connsiteY585" fmla="*/ 562656 h 2168128"/>
              <a:gd name="connsiteX586" fmla="*/ 231154 w 2066987"/>
              <a:gd name="connsiteY586" fmla="*/ 581133 h 2168128"/>
              <a:gd name="connsiteX587" fmla="*/ 225396 w 2066987"/>
              <a:gd name="connsiteY587" fmla="*/ 592956 h 2168128"/>
              <a:gd name="connsiteX588" fmla="*/ 213160 w 2066987"/>
              <a:gd name="connsiteY588" fmla="*/ 592680 h 2168128"/>
              <a:gd name="connsiteX589" fmla="*/ 195132 w 2066987"/>
              <a:gd name="connsiteY589" fmla="*/ 562725 h 2168128"/>
              <a:gd name="connsiteX590" fmla="*/ 195373 w 2066987"/>
              <a:gd name="connsiteY590" fmla="*/ 552108 h 2168128"/>
              <a:gd name="connsiteX591" fmla="*/ 201096 w 2066987"/>
              <a:gd name="connsiteY591" fmla="*/ 547592 h 2168128"/>
              <a:gd name="connsiteX592" fmla="*/ 1875119 w 2066987"/>
              <a:gd name="connsiteY592" fmla="*/ 475170 h 2168128"/>
              <a:gd name="connsiteX593" fmla="*/ 1865226 w 2066987"/>
              <a:gd name="connsiteY593" fmla="*/ 483546 h 2168128"/>
              <a:gd name="connsiteX594" fmla="*/ 1869880 w 2066987"/>
              <a:gd name="connsiteY594" fmla="*/ 486166 h 2168128"/>
              <a:gd name="connsiteX595" fmla="*/ 1878153 w 2066987"/>
              <a:gd name="connsiteY595" fmla="*/ 482478 h 2168128"/>
              <a:gd name="connsiteX596" fmla="*/ 1875119 w 2066987"/>
              <a:gd name="connsiteY596" fmla="*/ 475170 h 2168128"/>
              <a:gd name="connsiteX597" fmla="*/ 1882189 w 2066987"/>
              <a:gd name="connsiteY597" fmla="*/ 466590 h 2168128"/>
              <a:gd name="connsiteX598" fmla="*/ 1883254 w 2066987"/>
              <a:gd name="connsiteY598" fmla="*/ 468069 h 2168128"/>
              <a:gd name="connsiteX599" fmla="*/ 1879109 w 2066987"/>
              <a:gd name="connsiteY599" fmla="*/ 468069 h 2168128"/>
              <a:gd name="connsiteX600" fmla="*/ 1879093 w 2066987"/>
              <a:gd name="connsiteY600" fmla="*/ 468048 h 2168128"/>
              <a:gd name="connsiteX601" fmla="*/ 320122 w 2066987"/>
              <a:gd name="connsiteY601" fmla="*/ 449834 h 2168128"/>
              <a:gd name="connsiteX602" fmla="*/ 312057 w 2066987"/>
              <a:gd name="connsiteY602" fmla="*/ 460071 h 2168128"/>
              <a:gd name="connsiteX603" fmla="*/ 319536 w 2066987"/>
              <a:gd name="connsiteY603" fmla="*/ 462898 h 2168128"/>
              <a:gd name="connsiteX604" fmla="*/ 322914 w 2066987"/>
              <a:gd name="connsiteY604" fmla="*/ 454418 h 2168128"/>
              <a:gd name="connsiteX605" fmla="*/ 320122 w 2066987"/>
              <a:gd name="connsiteY605" fmla="*/ 449834 h 2168128"/>
              <a:gd name="connsiteX606" fmla="*/ 1864629 w 2066987"/>
              <a:gd name="connsiteY606" fmla="*/ 442899 h 2168128"/>
              <a:gd name="connsiteX607" fmla="*/ 1864881 w 2066987"/>
              <a:gd name="connsiteY607" fmla="*/ 443422 h 2168128"/>
              <a:gd name="connsiteX608" fmla="*/ 1864979 w 2066987"/>
              <a:gd name="connsiteY608" fmla="*/ 444818 h 2168128"/>
              <a:gd name="connsiteX609" fmla="*/ 1864974 w 2066987"/>
              <a:gd name="connsiteY609" fmla="*/ 444841 h 2168128"/>
              <a:gd name="connsiteX610" fmla="*/ 1732893 w 2066987"/>
              <a:gd name="connsiteY610" fmla="*/ 396094 h 2168128"/>
              <a:gd name="connsiteX611" fmla="*/ 1730894 w 2066987"/>
              <a:gd name="connsiteY611" fmla="*/ 397990 h 2168128"/>
              <a:gd name="connsiteX612" fmla="*/ 1734823 w 2066987"/>
              <a:gd name="connsiteY612" fmla="*/ 400162 h 2168128"/>
              <a:gd name="connsiteX613" fmla="*/ 1736995 w 2066987"/>
              <a:gd name="connsiteY613" fmla="*/ 397990 h 2168128"/>
              <a:gd name="connsiteX614" fmla="*/ 1732893 w 2066987"/>
              <a:gd name="connsiteY614" fmla="*/ 396094 h 2168128"/>
              <a:gd name="connsiteX615" fmla="*/ 378551 w 2066987"/>
              <a:gd name="connsiteY615" fmla="*/ 387959 h 2168128"/>
              <a:gd name="connsiteX616" fmla="*/ 372070 w 2066987"/>
              <a:gd name="connsiteY616" fmla="*/ 392130 h 2168128"/>
              <a:gd name="connsiteX617" fmla="*/ 378068 w 2066987"/>
              <a:gd name="connsiteY617" fmla="*/ 410055 h 2168128"/>
              <a:gd name="connsiteX618" fmla="*/ 384101 w 2066987"/>
              <a:gd name="connsiteY618" fmla="*/ 409986 h 2168128"/>
              <a:gd name="connsiteX619" fmla="*/ 378551 w 2066987"/>
              <a:gd name="connsiteY619" fmla="*/ 387959 h 2168128"/>
              <a:gd name="connsiteX620" fmla="*/ 1866984 w 2066987"/>
              <a:gd name="connsiteY620" fmla="*/ 383857 h 2168128"/>
              <a:gd name="connsiteX621" fmla="*/ 1877155 w 2066987"/>
              <a:gd name="connsiteY621" fmla="*/ 394922 h 2168128"/>
              <a:gd name="connsiteX622" fmla="*/ 1877153 w 2066987"/>
              <a:gd name="connsiteY622" fmla="*/ 394922 h 2168128"/>
              <a:gd name="connsiteX623" fmla="*/ 1877144 w 2066987"/>
              <a:gd name="connsiteY623" fmla="*/ 394966 h 2168128"/>
              <a:gd name="connsiteX624" fmla="*/ 1846715 w 2066987"/>
              <a:gd name="connsiteY624" fmla="*/ 401058 h 2168128"/>
              <a:gd name="connsiteX625" fmla="*/ 1866984 w 2066987"/>
              <a:gd name="connsiteY625" fmla="*/ 383857 h 2168128"/>
              <a:gd name="connsiteX626" fmla="*/ 1859055 w 2066987"/>
              <a:gd name="connsiteY626" fmla="*/ 370137 h 2168128"/>
              <a:gd name="connsiteX627" fmla="*/ 1864467 w 2066987"/>
              <a:gd name="connsiteY627" fmla="*/ 373102 h 2168128"/>
              <a:gd name="connsiteX628" fmla="*/ 1855608 w 2066987"/>
              <a:gd name="connsiteY628" fmla="*/ 376514 h 2168128"/>
              <a:gd name="connsiteX629" fmla="*/ 1852816 w 2066987"/>
              <a:gd name="connsiteY629" fmla="*/ 373826 h 2168128"/>
              <a:gd name="connsiteX630" fmla="*/ 1859055 w 2066987"/>
              <a:gd name="connsiteY630" fmla="*/ 370137 h 2168128"/>
              <a:gd name="connsiteX631" fmla="*/ 1709384 w 2066987"/>
              <a:gd name="connsiteY631" fmla="*/ 364588 h 2168128"/>
              <a:gd name="connsiteX632" fmla="*/ 1706626 w 2066987"/>
              <a:gd name="connsiteY632" fmla="*/ 367656 h 2168128"/>
              <a:gd name="connsiteX633" fmla="*/ 1714934 w 2066987"/>
              <a:gd name="connsiteY633" fmla="*/ 381582 h 2168128"/>
              <a:gd name="connsiteX634" fmla="*/ 1722621 w 2066987"/>
              <a:gd name="connsiteY634" fmla="*/ 381789 h 2168128"/>
              <a:gd name="connsiteX635" fmla="*/ 1724689 w 2066987"/>
              <a:gd name="connsiteY635" fmla="*/ 379824 h 2168128"/>
              <a:gd name="connsiteX636" fmla="*/ 1709384 w 2066987"/>
              <a:gd name="connsiteY636" fmla="*/ 364588 h 2168128"/>
              <a:gd name="connsiteX637" fmla="*/ 1879565 w 2066987"/>
              <a:gd name="connsiteY637" fmla="*/ 363553 h 2168128"/>
              <a:gd name="connsiteX638" fmla="*/ 1883047 w 2066987"/>
              <a:gd name="connsiteY638" fmla="*/ 371964 h 2168128"/>
              <a:gd name="connsiteX639" fmla="*/ 1880324 w 2066987"/>
              <a:gd name="connsiteY639" fmla="*/ 376548 h 2168128"/>
              <a:gd name="connsiteX640" fmla="*/ 1872154 w 2066987"/>
              <a:gd name="connsiteY640" fmla="*/ 366414 h 2168128"/>
              <a:gd name="connsiteX641" fmla="*/ 1879565 w 2066987"/>
              <a:gd name="connsiteY641" fmla="*/ 363553 h 2168128"/>
              <a:gd name="connsiteX642" fmla="*/ 1696389 w 2066987"/>
              <a:gd name="connsiteY642" fmla="*/ 353247 h 2168128"/>
              <a:gd name="connsiteX643" fmla="*/ 1694527 w 2066987"/>
              <a:gd name="connsiteY643" fmla="*/ 361210 h 2168128"/>
              <a:gd name="connsiteX644" fmla="*/ 1699181 w 2066987"/>
              <a:gd name="connsiteY644" fmla="*/ 364243 h 2168128"/>
              <a:gd name="connsiteX645" fmla="*/ 1700215 w 2066987"/>
              <a:gd name="connsiteY645" fmla="*/ 355556 h 2168128"/>
              <a:gd name="connsiteX646" fmla="*/ 1696389 w 2066987"/>
              <a:gd name="connsiteY646" fmla="*/ 353247 h 2168128"/>
              <a:gd name="connsiteX647" fmla="*/ 1854953 w 2066987"/>
              <a:gd name="connsiteY647" fmla="*/ 338803 h 2168128"/>
              <a:gd name="connsiteX648" fmla="*/ 1858607 w 2066987"/>
              <a:gd name="connsiteY648" fmla="*/ 346318 h 2168128"/>
              <a:gd name="connsiteX649" fmla="*/ 1845543 w 2066987"/>
              <a:gd name="connsiteY649" fmla="*/ 368276 h 2168128"/>
              <a:gd name="connsiteX650" fmla="*/ 1837511 w 2066987"/>
              <a:gd name="connsiteY650" fmla="*/ 370585 h 2168128"/>
              <a:gd name="connsiteX651" fmla="*/ 1837959 w 2066987"/>
              <a:gd name="connsiteY651" fmla="*/ 364174 h 2168128"/>
              <a:gd name="connsiteX652" fmla="*/ 1846853 w 2066987"/>
              <a:gd name="connsiteY652" fmla="*/ 343526 h 2168128"/>
              <a:gd name="connsiteX653" fmla="*/ 1854953 w 2066987"/>
              <a:gd name="connsiteY653" fmla="*/ 338803 h 2168128"/>
              <a:gd name="connsiteX654" fmla="*/ 1764261 w 2066987"/>
              <a:gd name="connsiteY654" fmla="*/ 334219 h 2168128"/>
              <a:gd name="connsiteX655" fmla="*/ 1756299 w 2066987"/>
              <a:gd name="connsiteY655" fmla="*/ 336080 h 2168128"/>
              <a:gd name="connsiteX656" fmla="*/ 1758608 w 2066987"/>
              <a:gd name="connsiteY656" fmla="*/ 339907 h 2168128"/>
              <a:gd name="connsiteX657" fmla="*/ 1767260 w 2066987"/>
              <a:gd name="connsiteY657" fmla="*/ 338873 h 2168128"/>
              <a:gd name="connsiteX658" fmla="*/ 1764261 w 2066987"/>
              <a:gd name="connsiteY658" fmla="*/ 334219 h 2168128"/>
              <a:gd name="connsiteX659" fmla="*/ 1771741 w 2066987"/>
              <a:gd name="connsiteY659" fmla="*/ 291441 h 2168128"/>
              <a:gd name="connsiteX660" fmla="*/ 1776912 w 2066987"/>
              <a:gd name="connsiteY660" fmla="*/ 291924 h 2168128"/>
              <a:gd name="connsiteX661" fmla="*/ 1773568 w 2066987"/>
              <a:gd name="connsiteY661" fmla="*/ 309607 h 2168128"/>
              <a:gd name="connsiteX662" fmla="*/ 1767467 w 2066987"/>
              <a:gd name="connsiteY662" fmla="*/ 303541 h 2168128"/>
              <a:gd name="connsiteX663" fmla="*/ 1771741 w 2066987"/>
              <a:gd name="connsiteY663" fmla="*/ 291441 h 2168128"/>
              <a:gd name="connsiteX664" fmla="*/ 1628688 w 2066987"/>
              <a:gd name="connsiteY664" fmla="*/ 273206 h 2168128"/>
              <a:gd name="connsiteX665" fmla="*/ 1623483 w 2066987"/>
              <a:gd name="connsiteY665" fmla="*/ 274171 h 2168128"/>
              <a:gd name="connsiteX666" fmla="*/ 1621449 w 2066987"/>
              <a:gd name="connsiteY666" fmla="*/ 288063 h 2168128"/>
              <a:gd name="connsiteX667" fmla="*/ 1624517 w 2066987"/>
              <a:gd name="connsiteY667" fmla="*/ 290166 h 2168128"/>
              <a:gd name="connsiteX668" fmla="*/ 1633169 w 2066987"/>
              <a:gd name="connsiteY668" fmla="*/ 275964 h 2168128"/>
              <a:gd name="connsiteX669" fmla="*/ 1628688 w 2066987"/>
              <a:gd name="connsiteY669" fmla="*/ 273206 h 2168128"/>
              <a:gd name="connsiteX670" fmla="*/ 1752955 w 2066987"/>
              <a:gd name="connsiteY670" fmla="*/ 261830 h 2168128"/>
              <a:gd name="connsiteX671" fmla="*/ 1767501 w 2066987"/>
              <a:gd name="connsiteY671" fmla="*/ 276101 h 2168128"/>
              <a:gd name="connsiteX672" fmla="*/ 1765433 w 2066987"/>
              <a:gd name="connsiteY672" fmla="*/ 278170 h 2168128"/>
              <a:gd name="connsiteX673" fmla="*/ 1762986 w 2066987"/>
              <a:gd name="connsiteY673" fmla="*/ 279066 h 2168128"/>
              <a:gd name="connsiteX674" fmla="*/ 1749267 w 2066987"/>
              <a:gd name="connsiteY674" fmla="*/ 267070 h 2168128"/>
              <a:gd name="connsiteX675" fmla="*/ 1749301 w 2066987"/>
              <a:gd name="connsiteY675" fmla="*/ 264312 h 2168128"/>
              <a:gd name="connsiteX676" fmla="*/ 1752955 w 2066987"/>
              <a:gd name="connsiteY676" fmla="*/ 261830 h 2168128"/>
              <a:gd name="connsiteX677" fmla="*/ 1580015 w 2066987"/>
              <a:gd name="connsiteY677" fmla="*/ 242768 h 2168128"/>
              <a:gd name="connsiteX678" fmla="*/ 1584634 w 2066987"/>
              <a:gd name="connsiteY678" fmla="*/ 254798 h 2168128"/>
              <a:gd name="connsiteX679" fmla="*/ 1572498 w 2066987"/>
              <a:gd name="connsiteY679" fmla="*/ 254798 h 2168128"/>
              <a:gd name="connsiteX680" fmla="*/ 1572432 w 2066987"/>
              <a:gd name="connsiteY680" fmla="*/ 254784 h 2168128"/>
              <a:gd name="connsiteX681" fmla="*/ 1572591 w 2066987"/>
              <a:gd name="connsiteY681" fmla="*/ 246250 h 2168128"/>
              <a:gd name="connsiteX682" fmla="*/ 1580015 w 2066987"/>
              <a:gd name="connsiteY682" fmla="*/ 242768 h 2168128"/>
              <a:gd name="connsiteX683" fmla="*/ 740550 w 2066987"/>
              <a:gd name="connsiteY683" fmla="*/ 230394 h 2168128"/>
              <a:gd name="connsiteX684" fmla="*/ 738655 w 2066987"/>
              <a:gd name="connsiteY684" fmla="*/ 234495 h 2168128"/>
              <a:gd name="connsiteX685" fmla="*/ 740550 w 2066987"/>
              <a:gd name="connsiteY685" fmla="*/ 236495 h 2168128"/>
              <a:gd name="connsiteX686" fmla="*/ 742722 w 2066987"/>
              <a:gd name="connsiteY686" fmla="*/ 232565 h 2168128"/>
              <a:gd name="connsiteX687" fmla="*/ 740550 w 2066987"/>
              <a:gd name="connsiteY687" fmla="*/ 230394 h 2168128"/>
              <a:gd name="connsiteX688" fmla="*/ 1710522 w 2066987"/>
              <a:gd name="connsiteY688" fmla="*/ 225291 h 2168128"/>
              <a:gd name="connsiteX689" fmla="*/ 1713865 w 2066987"/>
              <a:gd name="connsiteY689" fmla="*/ 233289 h 2168128"/>
              <a:gd name="connsiteX690" fmla="*/ 1708591 w 2066987"/>
              <a:gd name="connsiteY690" fmla="*/ 235529 h 2168128"/>
              <a:gd name="connsiteX691" fmla="*/ 1706730 w 2066987"/>
              <a:gd name="connsiteY691" fmla="*/ 230565 h 2168128"/>
              <a:gd name="connsiteX692" fmla="*/ 1710522 w 2066987"/>
              <a:gd name="connsiteY692" fmla="*/ 225291 h 2168128"/>
              <a:gd name="connsiteX693" fmla="*/ 1726619 w 2066987"/>
              <a:gd name="connsiteY693" fmla="*/ 213433 h 2168128"/>
              <a:gd name="connsiteX694" fmla="*/ 1742923 w 2066987"/>
              <a:gd name="connsiteY694" fmla="*/ 234288 h 2168128"/>
              <a:gd name="connsiteX695" fmla="*/ 1735891 w 2066987"/>
              <a:gd name="connsiteY695" fmla="*/ 236322 h 2168128"/>
              <a:gd name="connsiteX696" fmla="*/ 1724895 w 2066987"/>
              <a:gd name="connsiteY696" fmla="*/ 215501 h 2168128"/>
              <a:gd name="connsiteX697" fmla="*/ 1726619 w 2066987"/>
              <a:gd name="connsiteY697" fmla="*/ 213433 h 2168128"/>
              <a:gd name="connsiteX698" fmla="*/ 1650439 w 2066987"/>
              <a:gd name="connsiteY698" fmla="*/ 200162 h 2168128"/>
              <a:gd name="connsiteX699" fmla="*/ 1651473 w 2066987"/>
              <a:gd name="connsiteY699" fmla="*/ 208849 h 2168128"/>
              <a:gd name="connsiteX700" fmla="*/ 1647647 w 2066987"/>
              <a:gd name="connsiteY700" fmla="*/ 211158 h 2168128"/>
              <a:gd name="connsiteX701" fmla="*/ 1645785 w 2066987"/>
              <a:gd name="connsiteY701" fmla="*/ 203196 h 2168128"/>
              <a:gd name="connsiteX702" fmla="*/ 1650439 w 2066987"/>
              <a:gd name="connsiteY702" fmla="*/ 200162 h 2168128"/>
              <a:gd name="connsiteX703" fmla="*/ 1300217 w 2066987"/>
              <a:gd name="connsiteY703" fmla="*/ 188891 h 2168128"/>
              <a:gd name="connsiteX704" fmla="*/ 1298218 w 2066987"/>
              <a:gd name="connsiteY704" fmla="*/ 190786 h 2168128"/>
              <a:gd name="connsiteX705" fmla="*/ 1302147 w 2066987"/>
              <a:gd name="connsiteY705" fmla="*/ 192958 h 2168128"/>
              <a:gd name="connsiteX706" fmla="*/ 1304319 w 2066987"/>
              <a:gd name="connsiteY706" fmla="*/ 190786 h 2168128"/>
              <a:gd name="connsiteX707" fmla="*/ 1300217 w 2066987"/>
              <a:gd name="connsiteY707" fmla="*/ 188891 h 2168128"/>
              <a:gd name="connsiteX708" fmla="*/ 1338721 w 2066987"/>
              <a:gd name="connsiteY708" fmla="*/ 188649 h 2168128"/>
              <a:gd name="connsiteX709" fmla="*/ 1328690 w 2066987"/>
              <a:gd name="connsiteY709" fmla="*/ 203024 h 2168128"/>
              <a:gd name="connsiteX710" fmla="*/ 1334998 w 2066987"/>
              <a:gd name="connsiteY710" fmla="*/ 207160 h 2168128"/>
              <a:gd name="connsiteX711" fmla="*/ 1346959 w 2066987"/>
              <a:gd name="connsiteY711" fmla="*/ 196888 h 2168128"/>
              <a:gd name="connsiteX712" fmla="*/ 1338721 w 2066987"/>
              <a:gd name="connsiteY712" fmla="*/ 188649 h 2168128"/>
              <a:gd name="connsiteX713" fmla="*/ 728382 w 2066987"/>
              <a:gd name="connsiteY713" fmla="*/ 181652 h 2168128"/>
              <a:gd name="connsiteX714" fmla="*/ 726486 w 2066987"/>
              <a:gd name="connsiteY714" fmla="*/ 185754 h 2168128"/>
              <a:gd name="connsiteX715" fmla="*/ 728382 w 2066987"/>
              <a:gd name="connsiteY715" fmla="*/ 187753 h 2168128"/>
              <a:gd name="connsiteX716" fmla="*/ 730554 w 2066987"/>
              <a:gd name="connsiteY716" fmla="*/ 183824 h 2168128"/>
              <a:gd name="connsiteX717" fmla="*/ 728382 w 2066987"/>
              <a:gd name="connsiteY717" fmla="*/ 181652 h 2168128"/>
              <a:gd name="connsiteX718" fmla="*/ 997426 w 2066987"/>
              <a:gd name="connsiteY718" fmla="*/ 170345 h 2168128"/>
              <a:gd name="connsiteX719" fmla="*/ 993497 w 2066987"/>
              <a:gd name="connsiteY719" fmla="*/ 172517 h 2168128"/>
              <a:gd name="connsiteX720" fmla="*/ 995496 w 2066987"/>
              <a:gd name="connsiteY720" fmla="*/ 174413 h 2168128"/>
              <a:gd name="connsiteX721" fmla="*/ 999598 w 2066987"/>
              <a:gd name="connsiteY721" fmla="*/ 172517 h 2168128"/>
              <a:gd name="connsiteX722" fmla="*/ 997426 w 2066987"/>
              <a:gd name="connsiteY722" fmla="*/ 170345 h 2168128"/>
              <a:gd name="connsiteX723" fmla="*/ 747548 w 2066987"/>
              <a:gd name="connsiteY723" fmla="*/ 164244 h 2168128"/>
              <a:gd name="connsiteX724" fmla="*/ 743619 w 2066987"/>
              <a:gd name="connsiteY724" fmla="*/ 166416 h 2168128"/>
              <a:gd name="connsiteX725" fmla="*/ 745618 w 2066987"/>
              <a:gd name="connsiteY725" fmla="*/ 168312 h 2168128"/>
              <a:gd name="connsiteX726" fmla="*/ 749720 w 2066987"/>
              <a:gd name="connsiteY726" fmla="*/ 166416 h 2168128"/>
              <a:gd name="connsiteX727" fmla="*/ 747548 w 2066987"/>
              <a:gd name="connsiteY727" fmla="*/ 164244 h 2168128"/>
              <a:gd name="connsiteX728" fmla="*/ 1257611 w 2066987"/>
              <a:gd name="connsiteY728" fmla="*/ 152145 h 2168128"/>
              <a:gd name="connsiteX729" fmla="*/ 1255715 w 2066987"/>
              <a:gd name="connsiteY729" fmla="*/ 157005 h 2168128"/>
              <a:gd name="connsiteX730" fmla="*/ 1262920 w 2066987"/>
              <a:gd name="connsiteY730" fmla="*/ 163141 h 2168128"/>
              <a:gd name="connsiteX731" fmla="*/ 1268125 w 2066987"/>
              <a:gd name="connsiteY731" fmla="*/ 160176 h 2168128"/>
              <a:gd name="connsiteX732" fmla="*/ 1257611 w 2066987"/>
              <a:gd name="connsiteY732" fmla="*/ 152145 h 2168128"/>
              <a:gd name="connsiteX733" fmla="*/ 763439 w 2066987"/>
              <a:gd name="connsiteY733" fmla="*/ 151525 h 2168128"/>
              <a:gd name="connsiteX734" fmla="*/ 756166 w 2066987"/>
              <a:gd name="connsiteY734" fmla="*/ 157350 h 2168128"/>
              <a:gd name="connsiteX735" fmla="*/ 766507 w 2066987"/>
              <a:gd name="connsiteY735" fmla="*/ 163141 h 2168128"/>
              <a:gd name="connsiteX736" fmla="*/ 782260 w 2066987"/>
              <a:gd name="connsiteY736" fmla="*/ 156488 h 2168128"/>
              <a:gd name="connsiteX737" fmla="*/ 763439 w 2066987"/>
              <a:gd name="connsiteY737" fmla="*/ 151525 h 2168128"/>
              <a:gd name="connsiteX738" fmla="*/ 1580050 w 2066987"/>
              <a:gd name="connsiteY738" fmla="*/ 133048 h 2168128"/>
              <a:gd name="connsiteX739" fmla="*/ 1574569 w 2066987"/>
              <a:gd name="connsiteY739" fmla="*/ 133944 h 2168128"/>
              <a:gd name="connsiteX740" fmla="*/ 1572535 w 2066987"/>
              <a:gd name="connsiteY740" fmla="*/ 135978 h 2168128"/>
              <a:gd name="connsiteX741" fmla="*/ 1572604 w 2066987"/>
              <a:gd name="connsiteY741" fmla="*/ 147767 h 2168128"/>
              <a:gd name="connsiteX742" fmla="*/ 1576189 w 2066987"/>
              <a:gd name="connsiteY742" fmla="*/ 150215 h 2168128"/>
              <a:gd name="connsiteX743" fmla="*/ 1587048 w 2066987"/>
              <a:gd name="connsiteY743" fmla="*/ 135702 h 2168128"/>
              <a:gd name="connsiteX744" fmla="*/ 1580050 w 2066987"/>
              <a:gd name="connsiteY744" fmla="*/ 133048 h 2168128"/>
              <a:gd name="connsiteX745" fmla="*/ 1354026 w 2066987"/>
              <a:gd name="connsiteY745" fmla="*/ 129704 h 2168128"/>
              <a:gd name="connsiteX746" fmla="*/ 1358852 w 2066987"/>
              <a:gd name="connsiteY746" fmla="*/ 138736 h 2168128"/>
              <a:gd name="connsiteX747" fmla="*/ 1351648 w 2066987"/>
              <a:gd name="connsiteY747" fmla="*/ 145078 h 2168128"/>
              <a:gd name="connsiteX748" fmla="*/ 1347304 w 2066987"/>
              <a:gd name="connsiteY748" fmla="*/ 139149 h 2168128"/>
              <a:gd name="connsiteX749" fmla="*/ 1354026 w 2066987"/>
              <a:gd name="connsiteY749" fmla="*/ 129704 h 2168128"/>
              <a:gd name="connsiteX750" fmla="*/ 1292116 w 2066987"/>
              <a:gd name="connsiteY750" fmla="*/ 127085 h 2168128"/>
              <a:gd name="connsiteX751" fmla="*/ 1310490 w 2066987"/>
              <a:gd name="connsiteY751" fmla="*/ 133014 h 2168128"/>
              <a:gd name="connsiteX752" fmla="*/ 1315246 w 2066987"/>
              <a:gd name="connsiteY752" fmla="*/ 137185 h 2168128"/>
              <a:gd name="connsiteX753" fmla="*/ 1310007 w 2066987"/>
              <a:gd name="connsiteY753" fmla="*/ 138908 h 2168128"/>
              <a:gd name="connsiteX754" fmla="*/ 1301079 w 2066987"/>
              <a:gd name="connsiteY754" fmla="*/ 139012 h 2168128"/>
              <a:gd name="connsiteX755" fmla="*/ 1292254 w 2066987"/>
              <a:gd name="connsiteY755" fmla="*/ 138736 h 2168128"/>
              <a:gd name="connsiteX756" fmla="*/ 1286015 w 2066987"/>
              <a:gd name="connsiteY756" fmla="*/ 131393 h 2168128"/>
              <a:gd name="connsiteX757" fmla="*/ 1292116 w 2066987"/>
              <a:gd name="connsiteY757" fmla="*/ 127085 h 2168128"/>
              <a:gd name="connsiteX758" fmla="*/ 1321313 w 2066987"/>
              <a:gd name="connsiteY758" fmla="*/ 102404 h 2168128"/>
              <a:gd name="connsiteX759" fmla="*/ 1244581 w 2066987"/>
              <a:gd name="connsiteY759" fmla="*/ 108195 h 2168128"/>
              <a:gd name="connsiteX760" fmla="*/ 1220348 w 2066987"/>
              <a:gd name="connsiteY760" fmla="*/ 116157 h 2168128"/>
              <a:gd name="connsiteX761" fmla="*/ 1198321 w 2066987"/>
              <a:gd name="connsiteY761" fmla="*/ 121294 h 2168128"/>
              <a:gd name="connsiteX762" fmla="*/ 1181775 w 2066987"/>
              <a:gd name="connsiteY762" fmla="*/ 139046 h 2168128"/>
              <a:gd name="connsiteX763" fmla="*/ 1149545 w 2066987"/>
              <a:gd name="connsiteY763" fmla="*/ 162831 h 2168128"/>
              <a:gd name="connsiteX764" fmla="*/ 1146581 w 2066987"/>
              <a:gd name="connsiteY764" fmla="*/ 173241 h 2168128"/>
              <a:gd name="connsiteX765" fmla="*/ 1157715 w 2066987"/>
              <a:gd name="connsiteY765" fmla="*/ 175309 h 2168128"/>
              <a:gd name="connsiteX766" fmla="*/ 1167367 w 2066987"/>
              <a:gd name="connsiteY766" fmla="*/ 169415 h 2168128"/>
              <a:gd name="connsiteX767" fmla="*/ 1239514 w 2066987"/>
              <a:gd name="connsiteY767" fmla="*/ 144803 h 2168128"/>
              <a:gd name="connsiteX768" fmla="*/ 1260334 w 2066987"/>
              <a:gd name="connsiteY768" fmla="*/ 141562 h 2168128"/>
              <a:gd name="connsiteX769" fmla="*/ 1281740 w 2066987"/>
              <a:gd name="connsiteY769" fmla="*/ 155902 h 2168128"/>
              <a:gd name="connsiteX770" fmla="*/ 1294288 w 2066987"/>
              <a:gd name="connsiteY770" fmla="*/ 162142 h 2168128"/>
              <a:gd name="connsiteX771" fmla="*/ 1303905 w 2066987"/>
              <a:gd name="connsiteY771" fmla="*/ 159970 h 2168128"/>
              <a:gd name="connsiteX772" fmla="*/ 1317314 w 2066987"/>
              <a:gd name="connsiteY772" fmla="*/ 154627 h 2168128"/>
              <a:gd name="connsiteX773" fmla="*/ 1337893 w 2066987"/>
              <a:gd name="connsiteY773" fmla="*/ 162831 h 2168128"/>
              <a:gd name="connsiteX774" fmla="*/ 1389599 w 2066987"/>
              <a:gd name="connsiteY774" fmla="*/ 178343 h 2168128"/>
              <a:gd name="connsiteX775" fmla="*/ 1428793 w 2066987"/>
              <a:gd name="connsiteY775" fmla="*/ 193579 h 2168128"/>
              <a:gd name="connsiteX776" fmla="*/ 1455197 w 2066987"/>
              <a:gd name="connsiteY776" fmla="*/ 208849 h 2168128"/>
              <a:gd name="connsiteX777" fmla="*/ 1480257 w 2066987"/>
              <a:gd name="connsiteY777" fmla="*/ 229428 h 2168128"/>
              <a:gd name="connsiteX778" fmla="*/ 1517141 w 2066987"/>
              <a:gd name="connsiteY778" fmla="*/ 251214 h 2168128"/>
              <a:gd name="connsiteX779" fmla="*/ 1540236 w 2066987"/>
              <a:gd name="connsiteY779" fmla="*/ 253144 h 2168128"/>
              <a:gd name="connsiteX780" fmla="*/ 1561332 w 2066987"/>
              <a:gd name="connsiteY780" fmla="*/ 252455 h 2168128"/>
              <a:gd name="connsiteX781" fmla="*/ 1572432 w 2066987"/>
              <a:gd name="connsiteY781" fmla="*/ 254784 h 2168128"/>
              <a:gd name="connsiteX782" fmla="*/ 1572431 w 2066987"/>
              <a:gd name="connsiteY782" fmla="*/ 254798 h 2168128"/>
              <a:gd name="connsiteX783" fmla="*/ 1572498 w 2066987"/>
              <a:gd name="connsiteY783" fmla="*/ 254798 h 2168128"/>
              <a:gd name="connsiteX784" fmla="*/ 1572501 w 2066987"/>
              <a:gd name="connsiteY784" fmla="*/ 254799 h 2168128"/>
              <a:gd name="connsiteX785" fmla="*/ 1584704 w 2066987"/>
              <a:gd name="connsiteY785" fmla="*/ 280066 h 2168128"/>
              <a:gd name="connsiteX786" fmla="*/ 1588564 w 2066987"/>
              <a:gd name="connsiteY786" fmla="*/ 291303 h 2168128"/>
              <a:gd name="connsiteX787" fmla="*/ 1594010 w 2066987"/>
              <a:gd name="connsiteY787" fmla="*/ 291027 h 2168128"/>
              <a:gd name="connsiteX788" fmla="*/ 1590874 w 2066987"/>
              <a:gd name="connsiteY788" fmla="*/ 274240 h 2168128"/>
              <a:gd name="connsiteX789" fmla="*/ 1590667 w 2066987"/>
              <a:gd name="connsiteY789" fmla="*/ 265450 h 2168128"/>
              <a:gd name="connsiteX790" fmla="*/ 1587633 w 2066987"/>
              <a:gd name="connsiteY790" fmla="*/ 260934 h 2168128"/>
              <a:gd name="connsiteX791" fmla="*/ 1584807 w 2066987"/>
              <a:gd name="connsiteY791" fmla="*/ 266829 h 2168128"/>
              <a:gd name="connsiteX792" fmla="*/ 1584634 w 2066987"/>
              <a:gd name="connsiteY792" fmla="*/ 260900 h 2168128"/>
              <a:gd name="connsiteX793" fmla="*/ 1584634 w 2066987"/>
              <a:gd name="connsiteY793" fmla="*/ 254799 h 2168128"/>
              <a:gd name="connsiteX794" fmla="*/ 1593459 w 2066987"/>
              <a:gd name="connsiteY794" fmla="*/ 255005 h 2168128"/>
              <a:gd name="connsiteX795" fmla="*/ 1606351 w 2066987"/>
              <a:gd name="connsiteY795" fmla="*/ 253971 h 2168128"/>
              <a:gd name="connsiteX796" fmla="*/ 1598320 w 2066987"/>
              <a:gd name="connsiteY796" fmla="*/ 248766 h 2168128"/>
              <a:gd name="connsiteX797" fmla="*/ 1590908 w 2066987"/>
              <a:gd name="connsiteY797" fmla="*/ 245491 h 2168128"/>
              <a:gd name="connsiteX798" fmla="*/ 1595906 w 2066987"/>
              <a:gd name="connsiteY798" fmla="*/ 239115 h 2168128"/>
              <a:gd name="connsiteX799" fmla="*/ 1589909 w 2066987"/>
              <a:gd name="connsiteY799" fmla="*/ 232531 h 2168128"/>
              <a:gd name="connsiteX800" fmla="*/ 1586013 w 2066987"/>
              <a:gd name="connsiteY800" fmla="*/ 226050 h 2168128"/>
              <a:gd name="connsiteX801" fmla="*/ 1588219 w 2066987"/>
              <a:gd name="connsiteY801" fmla="*/ 224395 h 2168128"/>
              <a:gd name="connsiteX802" fmla="*/ 1594148 w 2066987"/>
              <a:gd name="connsiteY802" fmla="*/ 223982 h 2168128"/>
              <a:gd name="connsiteX803" fmla="*/ 1592701 w 2066987"/>
              <a:gd name="connsiteY803" fmla="*/ 218398 h 2168128"/>
              <a:gd name="connsiteX804" fmla="*/ 1558712 w 2066987"/>
              <a:gd name="connsiteY804" fmla="*/ 177033 h 2168128"/>
              <a:gd name="connsiteX805" fmla="*/ 1554094 w 2066987"/>
              <a:gd name="connsiteY805" fmla="*/ 166795 h 2168128"/>
              <a:gd name="connsiteX806" fmla="*/ 1536410 w 2066987"/>
              <a:gd name="connsiteY806" fmla="*/ 166795 h 2168128"/>
              <a:gd name="connsiteX807" fmla="*/ 1539340 w 2066987"/>
              <a:gd name="connsiteY807" fmla="*/ 175240 h 2168128"/>
              <a:gd name="connsiteX808" fmla="*/ 1527620 w 2066987"/>
              <a:gd name="connsiteY808" fmla="*/ 175275 h 2168128"/>
              <a:gd name="connsiteX809" fmla="*/ 1511764 w 2066987"/>
              <a:gd name="connsiteY809" fmla="*/ 155075 h 2168128"/>
              <a:gd name="connsiteX810" fmla="*/ 1501802 w 2066987"/>
              <a:gd name="connsiteY810" fmla="*/ 144458 h 2168128"/>
              <a:gd name="connsiteX811" fmla="*/ 1467538 w 2066987"/>
              <a:gd name="connsiteY811" fmla="*/ 138667 h 2168128"/>
              <a:gd name="connsiteX812" fmla="*/ 1433101 w 2066987"/>
              <a:gd name="connsiteY812" fmla="*/ 126602 h 2168128"/>
              <a:gd name="connsiteX813" fmla="*/ 1378190 w 2066987"/>
              <a:gd name="connsiteY813" fmla="*/ 112021 h 2168128"/>
              <a:gd name="connsiteX814" fmla="*/ 1321313 w 2066987"/>
              <a:gd name="connsiteY814" fmla="*/ 102404 h 2168128"/>
              <a:gd name="connsiteX815" fmla="*/ 793834 w 2066987"/>
              <a:gd name="connsiteY815" fmla="*/ 89891 h 2168128"/>
              <a:gd name="connsiteX816" fmla="*/ 805459 w 2066987"/>
              <a:gd name="connsiteY816" fmla="*/ 94234 h 2168128"/>
              <a:gd name="connsiteX817" fmla="*/ 811802 w 2066987"/>
              <a:gd name="connsiteY817" fmla="*/ 100680 h 2168128"/>
              <a:gd name="connsiteX818" fmla="*/ 820833 w 2066987"/>
              <a:gd name="connsiteY818" fmla="*/ 119398 h 2168128"/>
              <a:gd name="connsiteX819" fmla="*/ 797841 w 2066987"/>
              <a:gd name="connsiteY819" fmla="*/ 132979 h 2168128"/>
              <a:gd name="connsiteX820" fmla="*/ 768437 w 2066987"/>
              <a:gd name="connsiteY820" fmla="*/ 108746 h 2168128"/>
              <a:gd name="connsiteX821" fmla="*/ 776331 w 2066987"/>
              <a:gd name="connsiteY821" fmla="*/ 107712 h 2168128"/>
              <a:gd name="connsiteX822" fmla="*/ 782777 w 2066987"/>
              <a:gd name="connsiteY822" fmla="*/ 96923 h 2168128"/>
              <a:gd name="connsiteX823" fmla="*/ 793834 w 2066987"/>
              <a:gd name="connsiteY823" fmla="*/ 89891 h 2168128"/>
              <a:gd name="connsiteX824" fmla="*/ 1325622 w 2066987"/>
              <a:gd name="connsiteY824" fmla="*/ 35393 h 2168128"/>
              <a:gd name="connsiteX825" fmla="*/ 1323726 w 2066987"/>
              <a:gd name="connsiteY825" fmla="*/ 39495 h 2168128"/>
              <a:gd name="connsiteX826" fmla="*/ 1325622 w 2066987"/>
              <a:gd name="connsiteY826" fmla="*/ 41494 h 2168128"/>
              <a:gd name="connsiteX827" fmla="*/ 1327793 w 2066987"/>
              <a:gd name="connsiteY827" fmla="*/ 37564 h 2168128"/>
              <a:gd name="connsiteX828" fmla="*/ 1325622 w 2066987"/>
              <a:gd name="connsiteY828" fmla="*/ 35393 h 2168128"/>
              <a:gd name="connsiteX829" fmla="*/ 1254117 w 2066987"/>
              <a:gd name="connsiteY829" fmla="*/ 181 h 2168128"/>
              <a:gd name="connsiteX830" fmla="*/ 1259748 w 2066987"/>
              <a:gd name="connsiteY830" fmla="*/ 646 h 2168128"/>
              <a:gd name="connsiteX831" fmla="*/ 1273054 w 2066987"/>
              <a:gd name="connsiteY831" fmla="*/ 13021 h 2168128"/>
              <a:gd name="connsiteX832" fmla="*/ 1286497 w 2066987"/>
              <a:gd name="connsiteY832" fmla="*/ 16848 h 2168128"/>
              <a:gd name="connsiteX833" fmla="*/ 1333446 w 2066987"/>
              <a:gd name="connsiteY833" fmla="*/ 19192 h 2168128"/>
              <a:gd name="connsiteX834" fmla="*/ 1373088 w 2066987"/>
              <a:gd name="connsiteY834" fmla="*/ 33979 h 2168128"/>
              <a:gd name="connsiteX835" fmla="*/ 1377190 w 2066987"/>
              <a:gd name="connsiteY835" fmla="*/ 32325 h 2168128"/>
              <a:gd name="connsiteX836" fmla="*/ 1407938 w 2066987"/>
              <a:gd name="connsiteY836" fmla="*/ 35737 h 2168128"/>
              <a:gd name="connsiteX837" fmla="*/ 1413488 w 2066987"/>
              <a:gd name="connsiteY837" fmla="*/ 43390 h 2168128"/>
              <a:gd name="connsiteX838" fmla="*/ 1405973 w 2066987"/>
              <a:gd name="connsiteY838" fmla="*/ 43011 h 2168128"/>
              <a:gd name="connsiteX839" fmla="*/ 1389565 w 2066987"/>
              <a:gd name="connsiteY839" fmla="*/ 44803 h 2168128"/>
              <a:gd name="connsiteX840" fmla="*/ 1383774 w 2066987"/>
              <a:gd name="connsiteY840" fmla="*/ 51008 h 2168128"/>
              <a:gd name="connsiteX841" fmla="*/ 1388772 w 2066987"/>
              <a:gd name="connsiteY841" fmla="*/ 53662 h 2168128"/>
              <a:gd name="connsiteX842" fmla="*/ 1439237 w 2066987"/>
              <a:gd name="connsiteY842" fmla="*/ 71656 h 2168128"/>
              <a:gd name="connsiteX843" fmla="*/ 1450130 w 2066987"/>
              <a:gd name="connsiteY843" fmla="*/ 69243 h 2168128"/>
              <a:gd name="connsiteX844" fmla="*/ 1460540 w 2066987"/>
              <a:gd name="connsiteY844" fmla="*/ 66795 h 2168128"/>
              <a:gd name="connsiteX845" fmla="*/ 1457300 w 2066987"/>
              <a:gd name="connsiteY845" fmla="*/ 75138 h 2168128"/>
              <a:gd name="connsiteX846" fmla="*/ 1468572 w 2066987"/>
              <a:gd name="connsiteY846" fmla="*/ 83686 h 2168128"/>
              <a:gd name="connsiteX847" fmla="*/ 1508902 w 2066987"/>
              <a:gd name="connsiteY847" fmla="*/ 95613 h 2168128"/>
              <a:gd name="connsiteX848" fmla="*/ 1515349 w 2066987"/>
              <a:gd name="connsiteY848" fmla="*/ 89202 h 2168128"/>
              <a:gd name="connsiteX849" fmla="*/ 1526345 w 2066987"/>
              <a:gd name="connsiteY849" fmla="*/ 89580 h 2168128"/>
              <a:gd name="connsiteX850" fmla="*/ 1545303 w 2066987"/>
              <a:gd name="connsiteY850" fmla="*/ 102404 h 2168128"/>
              <a:gd name="connsiteX851" fmla="*/ 1552508 w 2066987"/>
              <a:gd name="connsiteY851" fmla="*/ 106988 h 2168128"/>
              <a:gd name="connsiteX852" fmla="*/ 1540822 w 2066987"/>
              <a:gd name="connsiteY852" fmla="*/ 114089 h 2168128"/>
              <a:gd name="connsiteX853" fmla="*/ 1518623 w 2066987"/>
              <a:gd name="connsiteY853" fmla="*/ 108643 h 2168128"/>
              <a:gd name="connsiteX854" fmla="*/ 1511867 w 2066987"/>
              <a:gd name="connsiteY854" fmla="*/ 112021 h 2168128"/>
              <a:gd name="connsiteX855" fmla="*/ 1519692 w 2066987"/>
              <a:gd name="connsiteY855" fmla="*/ 114710 h 2168128"/>
              <a:gd name="connsiteX856" fmla="*/ 1549130 w 2066987"/>
              <a:gd name="connsiteY856" fmla="*/ 122466 h 2168128"/>
              <a:gd name="connsiteX857" fmla="*/ 1561712 w 2066987"/>
              <a:gd name="connsiteY857" fmla="*/ 125292 h 2168128"/>
              <a:gd name="connsiteX858" fmla="*/ 1566055 w 2066987"/>
              <a:gd name="connsiteY858" fmla="*/ 120949 h 2168128"/>
              <a:gd name="connsiteX859" fmla="*/ 1572639 w 2066987"/>
              <a:gd name="connsiteY859" fmla="*/ 117468 h 2168128"/>
              <a:gd name="connsiteX860" fmla="*/ 1596906 w 2066987"/>
              <a:gd name="connsiteY860" fmla="*/ 137564 h 2168128"/>
              <a:gd name="connsiteX861" fmla="*/ 1613107 w 2066987"/>
              <a:gd name="connsiteY861" fmla="*/ 156316 h 2168128"/>
              <a:gd name="connsiteX862" fmla="*/ 1631377 w 2066987"/>
              <a:gd name="connsiteY862" fmla="*/ 177205 h 2168128"/>
              <a:gd name="connsiteX863" fmla="*/ 1624655 w 2066987"/>
              <a:gd name="connsiteY863" fmla="*/ 187788 h 2168128"/>
              <a:gd name="connsiteX864" fmla="*/ 1620070 w 2066987"/>
              <a:gd name="connsiteY864" fmla="*/ 196164 h 2168128"/>
              <a:gd name="connsiteX865" fmla="*/ 1635341 w 2066987"/>
              <a:gd name="connsiteY865" fmla="*/ 217157 h 2168128"/>
              <a:gd name="connsiteX866" fmla="*/ 1656161 w 2066987"/>
              <a:gd name="connsiteY866" fmla="*/ 222948 h 2168128"/>
              <a:gd name="connsiteX867" fmla="*/ 1662573 w 2066987"/>
              <a:gd name="connsiteY867" fmla="*/ 213985 h 2168128"/>
              <a:gd name="connsiteX868" fmla="*/ 1664779 w 2066987"/>
              <a:gd name="connsiteY868" fmla="*/ 233496 h 2168128"/>
              <a:gd name="connsiteX869" fmla="*/ 1672397 w 2066987"/>
              <a:gd name="connsiteY869" fmla="*/ 238287 h 2168128"/>
              <a:gd name="connsiteX870" fmla="*/ 1692631 w 2066987"/>
              <a:gd name="connsiteY870" fmla="*/ 244285 h 2168128"/>
              <a:gd name="connsiteX871" fmla="*/ 1691390 w 2066987"/>
              <a:gd name="connsiteY871" fmla="*/ 248284 h 2168128"/>
              <a:gd name="connsiteX872" fmla="*/ 1682842 w 2066987"/>
              <a:gd name="connsiteY872" fmla="*/ 252282 h 2168128"/>
              <a:gd name="connsiteX873" fmla="*/ 1672431 w 2066987"/>
              <a:gd name="connsiteY873" fmla="*/ 249145 h 2168128"/>
              <a:gd name="connsiteX874" fmla="*/ 1676085 w 2066987"/>
              <a:gd name="connsiteY874" fmla="*/ 260693 h 2168128"/>
              <a:gd name="connsiteX875" fmla="*/ 1684634 w 2066987"/>
              <a:gd name="connsiteY875" fmla="*/ 272275 h 2168128"/>
              <a:gd name="connsiteX876" fmla="*/ 1696527 w 2066987"/>
              <a:gd name="connsiteY876" fmla="*/ 278618 h 2168128"/>
              <a:gd name="connsiteX877" fmla="*/ 1713141 w 2066987"/>
              <a:gd name="connsiteY877" fmla="*/ 278963 h 2168128"/>
              <a:gd name="connsiteX878" fmla="*/ 1718278 w 2066987"/>
              <a:gd name="connsiteY878" fmla="*/ 273654 h 2168128"/>
              <a:gd name="connsiteX879" fmla="*/ 1715072 w 2066987"/>
              <a:gd name="connsiteY879" fmla="*/ 260038 h 2168128"/>
              <a:gd name="connsiteX880" fmla="*/ 1721345 w 2066987"/>
              <a:gd name="connsiteY880" fmla="*/ 249628 h 2168128"/>
              <a:gd name="connsiteX881" fmla="*/ 1730480 w 2066987"/>
              <a:gd name="connsiteY881" fmla="*/ 252868 h 2168128"/>
              <a:gd name="connsiteX882" fmla="*/ 1740235 w 2066987"/>
              <a:gd name="connsiteY882" fmla="*/ 273102 h 2168128"/>
              <a:gd name="connsiteX883" fmla="*/ 1740408 w 2066987"/>
              <a:gd name="connsiteY883" fmla="*/ 305746 h 2168128"/>
              <a:gd name="connsiteX884" fmla="*/ 1737030 w 2066987"/>
              <a:gd name="connsiteY884" fmla="*/ 306436 h 2168128"/>
              <a:gd name="connsiteX885" fmla="*/ 1708488 w 2066987"/>
              <a:gd name="connsiteY885" fmla="*/ 289786 h 2168128"/>
              <a:gd name="connsiteX886" fmla="*/ 1680808 w 2066987"/>
              <a:gd name="connsiteY886" fmla="*/ 281272 h 2168128"/>
              <a:gd name="connsiteX887" fmla="*/ 1670260 w 2066987"/>
              <a:gd name="connsiteY887" fmla="*/ 275688 h 2168128"/>
              <a:gd name="connsiteX888" fmla="*/ 1671914 w 2066987"/>
              <a:gd name="connsiteY888" fmla="*/ 289614 h 2168128"/>
              <a:gd name="connsiteX889" fmla="*/ 1686185 w 2066987"/>
              <a:gd name="connsiteY889" fmla="*/ 305091 h 2168128"/>
              <a:gd name="connsiteX890" fmla="*/ 1691149 w 2066987"/>
              <a:gd name="connsiteY890" fmla="*/ 315054 h 2168128"/>
              <a:gd name="connsiteX891" fmla="*/ 1702524 w 2066987"/>
              <a:gd name="connsiteY891" fmla="*/ 337769 h 2168128"/>
              <a:gd name="connsiteX892" fmla="*/ 1722517 w 2066987"/>
              <a:gd name="connsiteY892" fmla="*/ 333081 h 2168128"/>
              <a:gd name="connsiteX893" fmla="*/ 1720242 w 2066987"/>
              <a:gd name="connsiteY893" fmla="*/ 326842 h 2168128"/>
              <a:gd name="connsiteX894" fmla="*/ 1710246 w 2066987"/>
              <a:gd name="connsiteY894" fmla="*/ 322016 h 2168128"/>
              <a:gd name="connsiteX895" fmla="*/ 1700663 w 2066987"/>
              <a:gd name="connsiteY895" fmla="*/ 314916 h 2168128"/>
              <a:gd name="connsiteX896" fmla="*/ 1709005 w 2066987"/>
              <a:gd name="connsiteY896" fmla="*/ 309745 h 2168128"/>
              <a:gd name="connsiteX897" fmla="*/ 1728067 w 2066987"/>
              <a:gd name="connsiteY897" fmla="*/ 315984 h 2168128"/>
              <a:gd name="connsiteX898" fmla="*/ 1734823 w 2066987"/>
              <a:gd name="connsiteY898" fmla="*/ 321637 h 2168128"/>
              <a:gd name="connsiteX899" fmla="*/ 1740442 w 2066987"/>
              <a:gd name="connsiteY899" fmla="*/ 321017 h 2168128"/>
              <a:gd name="connsiteX900" fmla="*/ 1740442 w 2066987"/>
              <a:gd name="connsiteY900" fmla="*/ 305781 h 2168128"/>
              <a:gd name="connsiteX901" fmla="*/ 1745992 w 2066987"/>
              <a:gd name="connsiteY901" fmla="*/ 303609 h 2168128"/>
              <a:gd name="connsiteX902" fmla="*/ 1758436 w 2066987"/>
              <a:gd name="connsiteY902" fmla="*/ 315536 h 2168128"/>
              <a:gd name="connsiteX903" fmla="*/ 1767398 w 2066987"/>
              <a:gd name="connsiteY903" fmla="*/ 303540 h 2168128"/>
              <a:gd name="connsiteX904" fmla="*/ 1773500 w 2066987"/>
              <a:gd name="connsiteY904" fmla="*/ 309641 h 2168128"/>
              <a:gd name="connsiteX905" fmla="*/ 1773500 w 2066987"/>
              <a:gd name="connsiteY905" fmla="*/ 318673 h 2168128"/>
              <a:gd name="connsiteX906" fmla="*/ 1783531 w 2066987"/>
              <a:gd name="connsiteY906" fmla="*/ 335495 h 2168128"/>
              <a:gd name="connsiteX907" fmla="*/ 1800042 w 2066987"/>
              <a:gd name="connsiteY907" fmla="*/ 346112 h 2168128"/>
              <a:gd name="connsiteX908" fmla="*/ 1799421 w 2066987"/>
              <a:gd name="connsiteY908" fmla="*/ 354109 h 2168128"/>
              <a:gd name="connsiteX909" fmla="*/ 1800766 w 2066987"/>
              <a:gd name="connsiteY909" fmla="*/ 364346 h 2168128"/>
              <a:gd name="connsiteX910" fmla="*/ 1806936 w 2066987"/>
              <a:gd name="connsiteY910" fmla="*/ 358176 h 2168128"/>
              <a:gd name="connsiteX911" fmla="*/ 1810107 w 2066987"/>
              <a:gd name="connsiteY911" fmla="*/ 344423 h 2168128"/>
              <a:gd name="connsiteX912" fmla="*/ 1813486 w 2066987"/>
              <a:gd name="connsiteY912" fmla="*/ 334012 h 2168128"/>
              <a:gd name="connsiteX913" fmla="*/ 1825688 w 2066987"/>
              <a:gd name="connsiteY913" fmla="*/ 340734 h 2168128"/>
              <a:gd name="connsiteX914" fmla="*/ 1824585 w 2066987"/>
              <a:gd name="connsiteY914" fmla="*/ 353006 h 2168128"/>
              <a:gd name="connsiteX915" fmla="*/ 1816174 w 2066987"/>
              <a:gd name="connsiteY915" fmla="*/ 371930 h 2168128"/>
              <a:gd name="connsiteX916" fmla="*/ 1816174 w 2066987"/>
              <a:gd name="connsiteY916" fmla="*/ 370586 h 2168128"/>
              <a:gd name="connsiteX917" fmla="*/ 1811555 w 2066987"/>
              <a:gd name="connsiteY917" fmla="*/ 372413 h 2168128"/>
              <a:gd name="connsiteX918" fmla="*/ 1812555 w 2066987"/>
              <a:gd name="connsiteY918" fmla="*/ 376101 h 2168128"/>
              <a:gd name="connsiteX919" fmla="*/ 1816174 w 2066987"/>
              <a:gd name="connsiteY919" fmla="*/ 371930 h 2168128"/>
              <a:gd name="connsiteX920" fmla="*/ 1852748 w 2066987"/>
              <a:gd name="connsiteY920" fmla="*/ 376652 h 2168128"/>
              <a:gd name="connsiteX921" fmla="*/ 1827722 w 2066987"/>
              <a:gd name="connsiteY921" fmla="*/ 385132 h 2168128"/>
              <a:gd name="connsiteX922" fmla="*/ 1823447 w 2066987"/>
              <a:gd name="connsiteY922" fmla="*/ 384753 h 2168128"/>
              <a:gd name="connsiteX923" fmla="*/ 1822344 w 2066987"/>
              <a:gd name="connsiteY923" fmla="*/ 387166 h 2168128"/>
              <a:gd name="connsiteX924" fmla="*/ 1826033 w 2066987"/>
              <a:gd name="connsiteY924" fmla="*/ 406780 h 2168128"/>
              <a:gd name="connsiteX925" fmla="*/ 1840580 w 2066987"/>
              <a:gd name="connsiteY925" fmla="*/ 407090 h 2168128"/>
              <a:gd name="connsiteX926" fmla="*/ 1836374 w 2066987"/>
              <a:gd name="connsiteY926" fmla="*/ 420120 h 2168128"/>
              <a:gd name="connsiteX927" fmla="*/ 1843096 w 2066987"/>
              <a:gd name="connsiteY927" fmla="*/ 436390 h 2168128"/>
              <a:gd name="connsiteX928" fmla="*/ 1853127 w 2066987"/>
              <a:gd name="connsiteY928" fmla="*/ 431323 h 2168128"/>
              <a:gd name="connsiteX929" fmla="*/ 1860538 w 2066987"/>
              <a:gd name="connsiteY929" fmla="*/ 425360 h 2168128"/>
              <a:gd name="connsiteX930" fmla="*/ 1862761 w 2066987"/>
              <a:gd name="connsiteY930" fmla="*/ 432379 h 2168128"/>
              <a:gd name="connsiteX931" fmla="*/ 1864629 w 2066987"/>
              <a:gd name="connsiteY931" fmla="*/ 442899 h 2168128"/>
              <a:gd name="connsiteX932" fmla="*/ 1862055 w 2066987"/>
              <a:gd name="connsiteY932" fmla="*/ 437562 h 2168128"/>
              <a:gd name="connsiteX933" fmla="*/ 1857884 w 2066987"/>
              <a:gd name="connsiteY933" fmla="*/ 441595 h 2168128"/>
              <a:gd name="connsiteX934" fmla="*/ 1853954 w 2066987"/>
              <a:gd name="connsiteY934" fmla="*/ 445732 h 2168128"/>
              <a:gd name="connsiteX935" fmla="*/ 1855781 w 2066987"/>
              <a:gd name="connsiteY935" fmla="*/ 461657 h 2168128"/>
              <a:gd name="connsiteX936" fmla="*/ 1861055 w 2066987"/>
              <a:gd name="connsiteY936" fmla="*/ 461864 h 2168128"/>
              <a:gd name="connsiteX937" fmla="*/ 1864950 w 2066987"/>
              <a:gd name="connsiteY937" fmla="*/ 444939 h 2168128"/>
              <a:gd name="connsiteX938" fmla="*/ 1864974 w 2066987"/>
              <a:gd name="connsiteY938" fmla="*/ 444841 h 2168128"/>
              <a:gd name="connsiteX939" fmla="*/ 1864985 w 2066987"/>
              <a:gd name="connsiteY939" fmla="*/ 444904 h 2168128"/>
              <a:gd name="connsiteX940" fmla="*/ 1864979 w 2066987"/>
              <a:gd name="connsiteY940" fmla="*/ 444818 h 2168128"/>
              <a:gd name="connsiteX941" fmla="*/ 1866502 w 2066987"/>
              <a:gd name="connsiteY941" fmla="*/ 438403 h 2168128"/>
              <a:gd name="connsiteX942" fmla="*/ 1867949 w 2066987"/>
              <a:gd name="connsiteY942" fmla="*/ 437631 h 2168128"/>
              <a:gd name="connsiteX943" fmla="*/ 1880428 w 2066987"/>
              <a:gd name="connsiteY943" fmla="*/ 443457 h 2168128"/>
              <a:gd name="connsiteX944" fmla="*/ 1881565 w 2066987"/>
              <a:gd name="connsiteY944" fmla="*/ 427117 h 2168128"/>
              <a:gd name="connsiteX945" fmla="*/ 1875464 w 2066987"/>
              <a:gd name="connsiteY945" fmla="*/ 420740 h 2168128"/>
              <a:gd name="connsiteX946" fmla="*/ 1874843 w 2066987"/>
              <a:gd name="connsiteY946" fmla="*/ 405884 h 2168128"/>
              <a:gd name="connsiteX947" fmla="*/ 1877144 w 2066987"/>
              <a:gd name="connsiteY947" fmla="*/ 394966 h 2168128"/>
              <a:gd name="connsiteX948" fmla="*/ 1877187 w 2066987"/>
              <a:gd name="connsiteY948" fmla="*/ 394957 h 2168128"/>
              <a:gd name="connsiteX949" fmla="*/ 1877155 w 2066987"/>
              <a:gd name="connsiteY949" fmla="*/ 394922 h 2168128"/>
              <a:gd name="connsiteX950" fmla="*/ 1898525 w 2066987"/>
              <a:gd name="connsiteY950" fmla="*/ 388442 h 2168128"/>
              <a:gd name="connsiteX951" fmla="*/ 1898077 w 2066987"/>
              <a:gd name="connsiteY951" fmla="*/ 382340 h 2168128"/>
              <a:gd name="connsiteX952" fmla="*/ 1897146 w 2066987"/>
              <a:gd name="connsiteY952" fmla="*/ 378238 h 2168128"/>
              <a:gd name="connsiteX953" fmla="*/ 1911279 w 2066987"/>
              <a:gd name="connsiteY953" fmla="*/ 383857 h 2168128"/>
              <a:gd name="connsiteX954" fmla="*/ 1911486 w 2066987"/>
              <a:gd name="connsiteY954" fmla="*/ 393509 h 2168128"/>
              <a:gd name="connsiteX955" fmla="*/ 1900421 w 2066987"/>
              <a:gd name="connsiteY955" fmla="*/ 403919 h 2168128"/>
              <a:gd name="connsiteX956" fmla="*/ 1900903 w 2066987"/>
              <a:gd name="connsiteY956" fmla="*/ 416880 h 2168128"/>
              <a:gd name="connsiteX957" fmla="*/ 1895939 w 2066987"/>
              <a:gd name="connsiteY957" fmla="*/ 419362 h 2168128"/>
              <a:gd name="connsiteX958" fmla="*/ 1895388 w 2066987"/>
              <a:gd name="connsiteY958" fmla="*/ 431013 h 2168128"/>
              <a:gd name="connsiteX959" fmla="*/ 1900490 w 2066987"/>
              <a:gd name="connsiteY959" fmla="*/ 440906 h 2168128"/>
              <a:gd name="connsiteX960" fmla="*/ 1889080 w 2066987"/>
              <a:gd name="connsiteY960" fmla="*/ 463346 h 2168128"/>
              <a:gd name="connsiteX961" fmla="*/ 1882189 w 2066987"/>
              <a:gd name="connsiteY961" fmla="*/ 466590 h 2168128"/>
              <a:gd name="connsiteX962" fmla="*/ 1875361 w 2066987"/>
              <a:gd name="connsiteY962" fmla="*/ 457107 h 2168128"/>
              <a:gd name="connsiteX963" fmla="*/ 1871362 w 2066987"/>
              <a:gd name="connsiteY963" fmla="*/ 461312 h 2168128"/>
              <a:gd name="connsiteX964" fmla="*/ 1879083 w 2066987"/>
              <a:gd name="connsiteY964" fmla="*/ 468034 h 2168128"/>
              <a:gd name="connsiteX965" fmla="*/ 1879093 w 2066987"/>
              <a:gd name="connsiteY965" fmla="*/ 468048 h 2168128"/>
              <a:gd name="connsiteX966" fmla="*/ 1879049 w 2066987"/>
              <a:gd name="connsiteY966" fmla="*/ 468069 h 2168128"/>
              <a:gd name="connsiteX967" fmla="*/ 1879109 w 2066987"/>
              <a:gd name="connsiteY967" fmla="*/ 468069 h 2168128"/>
              <a:gd name="connsiteX968" fmla="*/ 1889235 w 2066987"/>
              <a:gd name="connsiteY968" fmla="*/ 481465 h 2168128"/>
              <a:gd name="connsiteX969" fmla="*/ 1903937 w 2066987"/>
              <a:gd name="connsiteY969" fmla="*/ 486648 h 2168128"/>
              <a:gd name="connsiteX970" fmla="*/ 1907418 w 2066987"/>
              <a:gd name="connsiteY970" fmla="*/ 493405 h 2168128"/>
              <a:gd name="connsiteX971" fmla="*/ 1900317 w 2066987"/>
              <a:gd name="connsiteY971" fmla="*/ 494611 h 2168128"/>
              <a:gd name="connsiteX972" fmla="*/ 1889080 w 2066987"/>
              <a:gd name="connsiteY972" fmla="*/ 492543 h 2168128"/>
              <a:gd name="connsiteX973" fmla="*/ 1884185 w 2066987"/>
              <a:gd name="connsiteY973" fmla="*/ 494680 h 2168128"/>
              <a:gd name="connsiteX974" fmla="*/ 1891700 w 2066987"/>
              <a:gd name="connsiteY974" fmla="*/ 515018 h 2168128"/>
              <a:gd name="connsiteX975" fmla="*/ 1907659 w 2066987"/>
              <a:gd name="connsiteY975" fmla="*/ 510709 h 2168128"/>
              <a:gd name="connsiteX976" fmla="*/ 1909797 w 2066987"/>
              <a:gd name="connsiteY976" fmla="*/ 505504 h 2168128"/>
              <a:gd name="connsiteX977" fmla="*/ 1913554 w 2066987"/>
              <a:gd name="connsiteY977" fmla="*/ 508227 h 2168128"/>
              <a:gd name="connsiteX978" fmla="*/ 1913692 w 2066987"/>
              <a:gd name="connsiteY978" fmla="*/ 517328 h 2168128"/>
              <a:gd name="connsiteX979" fmla="*/ 1910796 w 2066987"/>
              <a:gd name="connsiteY979" fmla="*/ 534011 h 2168128"/>
              <a:gd name="connsiteX980" fmla="*/ 1896457 w 2066987"/>
              <a:gd name="connsiteY980" fmla="*/ 527152 h 2168128"/>
              <a:gd name="connsiteX981" fmla="*/ 1871603 w 2066987"/>
              <a:gd name="connsiteY981" fmla="*/ 513846 h 2168128"/>
              <a:gd name="connsiteX982" fmla="*/ 1861021 w 2066987"/>
              <a:gd name="connsiteY982" fmla="*/ 518431 h 2168128"/>
              <a:gd name="connsiteX983" fmla="*/ 1861434 w 2066987"/>
              <a:gd name="connsiteY983" fmla="*/ 528496 h 2168128"/>
              <a:gd name="connsiteX984" fmla="*/ 1873982 w 2066987"/>
              <a:gd name="connsiteY984" fmla="*/ 540354 h 2168128"/>
              <a:gd name="connsiteX985" fmla="*/ 1895767 w 2066987"/>
              <a:gd name="connsiteY985" fmla="*/ 546731 h 2168128"/>
              <a:gd name="connsiteX986" fmla="*/ 1946715 w 2066987"/>
              <a:gd name="connsiteY986" fmla="*/ 564449 h 2168128"/>
              <a:gd name="connsiteX987" fmla="*/ 1955057 w 2066987"/>
              <a:gd name="connsiteY987" fmla="*/ 561105 h 2168128"/>
              <a:gd name="connsiteX988" fmla="*/ 1953506 w 2066987"/>
              <a:gd name="connsiteY988" fmla="*/ 571515 h 2168128"/>
              <a:gd name="connsiteX989" fmla="*/ 1950989 w 2066987"/>
              <a:gd name="connsiteY989" fmla="*/ 591371 h 2168128"/>
              <a:gd name="connsiteX990" fmla="*/ 1963398 w 2066987"/>
              <a:gd name="connsiteY990" fmla="*/ 602091 h 2168128"/>
              <a:gd name="connsiteX991" fmla="*/ 1968087 w 2066987"/>
              <a:gd name="connsiteY991" fmla="*/ 604814 h 2168128"/>
              <a:gd name="connsiteX992" fmla="*/ 1981082 w 2066987"/>
              <a:gd name="connsiteY992" fmla="*/ 654590 h 2168128"/>
              <a:gd name="connsiteX993" fmla="*/ 1983426 w 2066987"/>
              <a:gd name="connsiteY993" fmla="*/ 668654 h 2168128"/>
              <a:gd name="connsiteX994" fmla="*/ 1986976 w 2066987"/>
              <a:gd name="connsiteY994" fmla="*/ 707847 h 2168128"/>
              <a:gd name="connsiteX995" fmla="*/ 1986701 w 2066987"/>
              <a:gd name="connsiteY995" fmla="*/ 726082 h 2168128"/>
              <a:gd name="connsiteX996" fmla="*/ 1999214 w 2066987"/>
              <a:gd name="connsiteY996" fmla="*/ 751383 h 2168128"/>
              <a:gd name="connsiteX997" fmla="*/ 2029548 w 2066987"/>
              <a:gd name="connsiteY997" fmla="*/ 802331 h 2168128"/>
              <a:gd name="connsiteX998" fmla="*/ 2029583 w 2066987"/>
              <a:gd name="connsiteY998" fmla="*/ 805365 h 2168128"/>
              <a:gd name="connsiteX999" fmla="*/ 2031168 w 2066987"/>
              <a:gd name="connsiteY999" fmla="*/ 884234 h 2168128"/>
              <a:gd name="connsiteX1000" fmla="*/ 2032685 w 2066987"/>
              <a:gd name="connsiteY1000" fmla="*/ 900572 h 2168128"/>
              <a:gd name="connsiteX1001" fmla="*/ 2043543 w 2066987"/>
              <a:gd name="connsiteY1001" fmla="*/ 923357 h 2168128"/>
              <a:gd name="connsiteX1002" fmla="*/ 2044439 w 2066987"/>
              <a:gd name="connsiteY1002" fmla="*/ 938628 h 2168128"/>
              <a:gd name="connsiteX1003" fmla="*/ 2044439 w 2066987"/>
              <a:gd name="connsiteY1003" fmla="*/ 960621 h 2168128"/>
              <a:gd name="connsiteX1004" fmla="*/ 2034960 w 2066987"/>
              <a:gd name="connsiteY1004" fmla="*/ 990196 h 2168128"/>
              <a:gd name="connsiteX1005" fmla="*/ 2032685 w 2066987"/>
              <a:gd name="connsiteY1005" fmla="*/ 1004743 h 2168128"/>
              <a:gd name="connsiteX1006" fmla="*/ 2058365 w 2066987"/>
              <a:gd name="connsiteY1006" fmla="*/ 1016842 h 2168128"/>
              <a:gd name="connsiteX1007" fmla="*/ 2065915 w 2066987"/>
              <a:gd name="connsiteY1007" fmla="*/ 1031802 h 2168128"/>
              <a:gd name="connsiteX1008" fmla="*/ 2059503 w 2066987"/>
              <a:gd name="connsiteY1008" fmla="*/ 1038249 h 2168128"/>
              <a:gd name="connsiteX1009" fmla="*/ 2041613 w 2066987"/>
              <a:gd name="connsiteY1009" fmla="*/ 1082716 h 2168128"/>
              <a:gd name="connsiteX1010" fmla="*/ 2047162 w 2066987"/>
              <a:gd name="connsiteY1010" fmla="*/ 1126183 h 2168128"/>
              <a:gd name="connsiteX1011" fmla="*/ 2052436 w 2066987"/>
              <a:gd name="connsiteY1011" fmla="*/ 1166514 h 2168128"/>
              <a:gd name="connsiteX1012" fmla="*/ 2032857 w 2066987"/>
              <a:gd name="connsiteY1012" fmla="*/ 1211981 h 2168128"/>
              <a:gd name="connsiteX1013" fmla="*/ 2023205 w 2066987"/>
              <a:gd name="connsiteY1013" fmla="*/ 1228975 h 2168128"/>
              <a:gd name="connsiteX1014" fmla="*/ 2023722 w 2066987"/>
              <a:gd name="connsiteY1014" fmla="*/ 1256310 h 2168128"/>
              <a:gd name="connsiteX1015" fmla="*/ 2029548 w 2066987"/>
              <a:gd name="connsiteY1015" fmla="*/ 1311704 h 2168128"/>
              <a:gd name="connsiteX1016" fmla="*/ 2030892 w 2066987"/>
              <a:gd name="connsiteY1016" fmla="*/ 1337385 h 2168128"/>
              <a:gd name="connsiteX1017" fmla="*/ 2012416 w 2066987"/>
              <a:gd name="connsiteY1017" fmla="*/ 1360136 h 2168128"/>
              <a:gd name="connsiteX1018" fmla="*/ 1993009 w 2066987"/>
              <a:gd name="connsiteY1018" fmla="*/ 1384851 h 2168128"/>
              <a:gd name="connsiteX1019" fmla="*/ 1985977 w 2066987"/>
              <a:gd name="connsiteY1019" fmla="*/ 1423458 h 2168128"/>
              <a:gd name="connsiteX1020" fmla="*/ 1991871 w 2066987"/>
              <a:gd name="connsiteY1020" fmla="*/ 1465650 h 2168128"/>
              <a:gd name="connsiteX1021" fmla="*/ 1968638 w 2066987"/>
              <a:gd name="connsiteY1021" fmla="*/ 1501535 h 2168128"/>
              <a:gd name="connsiteX1022" fmla="*/ 1952092 w 2066987"/>
              <a:gd name="connsiteY1022" fmla="*/ 1512220 h 2168128"/>
              <a:gd name="connsiteX1023" fmla="*/ 1942820 w 2066987"/>
              <a:gd name="connsiteY1023" fmla="*/ 1532523 h 2168128"/>
              <a:gd name="connsiteX1024" fmla="*/ 1925067 w 2066987"/>
              <a:gd name="connsiteY1024" fmla="*/ 1528146 h 2168128"/>
              <a:gd name="connsiteX1025" fmla="*/ 1901903 w 2066987"/>
              <a:gd name="connsiteY1025" fmla="*/ 1525733 h 2168128"/>
              <a:gd name="connsiteX1026" fmla="*/ 1878911 w 2066987"/>
              <a:gd name="connsiteY1026" fmla="*/ 1522769 h 2168128"/>
              <a:gd name="connsiteX1027" fmla="*/ 1871569 w 2066987"/>
              <a:gd name="connsiteY1027" fmla="*/ 1528560 h 2168128"/>
              <a:gd name="connsiteX1028" fmla="*/ 1864812 w 2066987"/>
              <a:gd name="connsiteY1028" fmla="*/ 1556584 h 2168128"/>
              <a:gd name="connsiteX1029" fmla="*/ 1859676 w 2066987"/>
              <a:gd name="connsiteY1029" fmla="*/ 1564685 h 2168128"/>
              <a:gd name="connsiteX1030" fmla="*/ 1846681 w 2066987"/>
              <a:gd name="connsiteY1030" fmla="*/ 1578438 h 2168128"/>
              <a:gd name="connsiteX1031" fmla="*/ 1846888 w 2066987"/>
              <a:gd name="connsiteY1031" fmla="*/ 1590572 h 2168128"/>
              <a:gd name="connsiteX1032" fmla="*/ 1834582 w 2066987"/>
              <a:gd name="connsiteY1032" fmla="*/ 1641416 h 2168128"/>
              <a:gd name="connsiteX1033" fmla="*/ 1817140 w 2066987"/>
              <a:gd name="connsiteY1033" fmla="*/ 1688917 h 2168128"/>
              <a:gd name="connsiteX1034" fmla="*/ 1804316 w 2066987"/>
              <a:gd name="connsiteY1034" fmla="*/ 1708014 h 2168128"/>
              <a:gd name="connsiteX1035" fmla="*/ 1800077 w 2066987"/>
              <a:gd name="connsiteY1035" fmla="*/ 1710358 h 2168128"/>
              <a:gd name="connsiteX1036" fmla="*/ 1798112 w 2066987"/>
              <a:gd name="connsiteY1036" fmla="*/ 1705084 h 2168128"/>
              <a:gd name="connsiteX1037" fmla="*/ 1798112 w 2066987"/>
              <a:gd name="connsiteY1037" fmla="*/ 1699017 h 2168128"/>
              <a:gd name="connsiteX1038" fmla="*/ 1791355 w 2066987"/>
              <a:gd name="connsiteY1038" fmla="*/ 1683712 h 2168128"/>
              <a:gd name="connsiteX1039" fmla="*/ 1776567 w 2066987"/>
              <a:gd name="connsiteY1039" fmla="*/ 1693605 h 2168128"/>
              <a:gd name="connsiteX1040" fmla="*/ 1773775 w 2066987"/>
              <a:gd name="connsiteY1040" fmla="*/ 1701395 h 2168128"/>
              <a:gd name="connsiteX1041" fmla="*/ 1771845 w 2066987"/>
              <a:gd name="connsiteY1041" fmla="*/ 1728110 h 2168128"/>
              <a:gd name="connsiteX1042" fmla="*/ 1755265 w 2066987"/>
              <a:gd name="connsiteY1042" fmla="*/ 1745001 h 2168128"/>
              <a:gd name="connsiteX1043" fmla="*/ 1737202 w 2066987"/>
              <a:gd name="connsiteY1043" fmla="*/ 1752722 h 2168128"/>
              <a:gd name="connsiteX1044" fmla="*/ 1731135 w 2066987"/>
              <a:gd name="connsiteY1044" fmla="*/ 1786745 h 2168128"/>
              <a:gd name="connsiteX1045" fmla="*/ 1723965 w 2066987"/>
              <a:gd name="connsiteY1045" fmla="*/ 1796604 h 2168128"/>
              <a:gd name="connsiteX1046" fmla="*/ 1718898 w 2066987"/>
              <a:gd name="connsiteY1046" fmla="*/ 1784815 h 2168128"/>
              <a:gd name="connsiteX1047" fmla="*/ 1718553 w 2066987"/>
              <a:gd name="connsiteY1047" fmla="*/ 1775749 h 2168128"/>
              <a:gd name="connsiteX1048" fmla="*/ 1712797 w 2066987"/>
              <a:gd name="connsiteY1048" fmla="*/ 1775680 h 2168128"/>
              <a:gd name="connsiteX1049" fmla="*/ 1706626 w 2066987"/>
              <a:gd name="connsiteY1049" fmla="*/ 1785194 h 2168128"/>
              <a:gd name="connsiteX1050" fmla="*/ 1697560 w 2066987"/>
              <a:gd name="connsiteY1050" fmla="*/ 1796672 h 2168128"/>
              <a:gd name="connsiteX1051" fmla="*/ 1678912 w 2066987"/>
              <a:gd name="connsiteY1051" fmla="*/ 1790261 h 2168128"/>
              <a:gd name="connsiteX1052" fmla="*/ 1680325 w 2066987"/>
              <a:gd name="connsiteY1052" fmla="*/ 1773405 h 2168128"/>
              <a:gd name="connsiteX1053" fmla="*/ 1664193 w 2066987"/>
              <a:gd name="connsiteY1053" fmla="*/ 1774508 h 2168128"/>
              <a:gd name="connsiteX1054" fmla="*/ 1663745 w 2066987"/>
              <a:gd name="connsiteY1054" fmla="*/ 1765649 h 2168128"/>
              <a:gd name="connsiteX1055" fmla="*/ 1651818 w 2066987"/>
              <a:gd name="connsiteY1055" fmla="*/ 1754032 h 2168128"/>
              <a:gd name="connsiteX1056" fmla="*/ 1657644 w 2066987"/>
              <a:gd name="connsiteY1056" fmla="*/ 1710841 h 2168128"/>
              <a:gd name="connsiteX1057" fmla="*/ 1655437 w 2066987"/>
              <a:gd name="connsiteY1057" fmla="*/ 1699776 h 2168128"/>
              <a:gd name="connsiteX1058" fmla="*/ 1646027 w 2066987"/>
              <a:gd name="connsiteY1058" fmla="*/ 1709910 h 2168128"/>
              <a:gd name="connsiteX1059" fmla="*/ 1639512 w 2066987"/>
              <a:gd name="connsiteY1059" fmla="*/ 1737659 h 2168128"/>
              <a:gd name="connsiteX1060" fmla="*/ 1633480 w 2066987"/>
              <a:gd name="connsiteY1060" fmla="*/ 1753377 h 2168128"/>
              <a:gd name="connsiteX1061" fmla="*/ 1629688 w 2066987"/>
              <a:gd name="connsiteY1061" fmla="*/ 1759272 h 2168128"/>
              <a:gd name="connsiteX1062" fmla="*/ 1627309 w 2066987"/>
              <a:gd name="connsiteY1062" fmla="*/ 1751137 h 2168128"/>
              <a:gd name="connsiteX1063" fmla="*/ 1623380 w 2066987"/>
              <a:gd name="connsiteY1063" fmla="*/ 1749206 h 2168128"/>
              <a:gd name="connsiteX1064" fmla="*/ 1616761 w 2066987"/>
              <a:gd name="connsiteY1064" fmla="*/ 1758548 h 2168128"/>
              <a:gd name="connsiteX1065" fmla="*/ 1609040 w 2066987"/>
              <a:gd name="connsiteY1065" fmla="*/ 1761478 h 2168128"/>
              <a:gd name="connsiteX1066" fmla="*/ 1596630 w 2066987"/>
              <a:gd name="connsiteY1066" fmla="*/ 1811254 h 2168128"/>
              <a:gd name="connsiteX1067" fmla="*/ 1589805 w 2066987"/>
              <a:gd name="connsiteY1067" fmla="*/ 1814597 h 2168128"/>
              <a:gd name="connsiteX1068" fmla="*/ 1584945 w 2066987"/>
              <a:gd name="connsiteY1068" fmla="*/ 1809013 h 2168128"/>
              <a:gd name="connsiteX1069" fmla="*/ 1582738 w 2066987"/>
              <a:gd name="connsiteY1069" fmla="*/ 1785538 h 2168128"/>
              <a:gd name="connsiteX1070" fmla="*/ 1571915 w 2066987"/>
              <a:gd name="connsiteY1070" fmla="*/ 1806359 h 2168128"/>
              <a:gd name="connsiteX1071" fmla="*/ 1542063 w 2066987"/>
              <a:gd name="connsiteY1071" fmla="*/ 1814976 h 2168128"/>
              <a:gd name="connsiteX1072" fmla="*/ 1537203 w 2066987"/>
              <a:gd name="connsiteY1072" fmla="*/ 1809151 h 2168128"/>
              <a:gd name="connsiteX1073" fmla="*/ 1502008 w 2066987"/>
              <a:gd name="connsiteY1073" fmla="*/ 1820733 h 2168128"/>
              <a:gd name="connsiteX1074" fmla="*/ 1477362 w 2066987"/>
              <a:gd name="connsiteY1074" fmla="*/ 1827214 h 2168128"/>
              <a:gd name="connsiteX1075" fmla="*/ 1461264 w 2066987"/>
              <a:gd name="connsiteY1075" fmla="*/ 1832247 h 2168128"/>
              <a:gd name="connsiteX1076" fmla="*/ 1459368 w 2066987"/>
              <a:gd name="connsiteY1076" fmla="*/ 1851619 h 2168128"/>
              <a:gd name="connsiteX1077" fmla="*/ 1465849 w 2066987"/>
              <a:gd name="connsiteY1077" fmla="*/ 1863925 h 2168128"/>
              <a:gd name="connsiteX1078" fmla="*/ 1465194 w 2066987"/>
              <a:gd name="connsiteY1078" fmla="*/ 1869819 h 2168128"/>
              <a:gd name="connsiteX1079" fmla="*/ 1442098 w 2066987"/>
              <a:gd name="connsiteY1079" fmla="*/ 1880091 h 2168128"/>
              <a:gd name="connsiteX1080" fmla="*/ 1431516 w 2066987"/>
              <a:gd name="connsiteY1080" fmla="*/ 1885779 h 2168128"/>
              <a:gd name="connsiteX1081" fmla="*/ 1400733 w 2066987"/>
              <a:gd name="connsiteY1081" fmla="*/ 1912184 h 2168128"/>
              <a:gd name="connsiteX1082" fmla="*/ 1379189 w 2066987"/>
              <a:gd name="connsiteY1082" fmla="*/ 1926386 h 2168128"/>
              <a:gd name="connsiteX1083" fmla="*/ 1378293 w 2066987"/>
              <a:gd name="connsiteY1083" fmla="*/ 1934314 h 2168128"/>
              <a:gd name="connsiteX1084" fmla="*/ 1374294 w 2066987"/>
              <a:gd name="connsiteY1084" fmla="*/ 1980194 h 2168128"/>
              <a:gd name="connsiteX1085" fmla="*/ 1371571 w 2066987"/>
              <a:gd name="connsiteY1085" fmla="*/ 1994051 h 2168128"/>
              <a:gd name="connsiteX1086" fmla="*/ 1357679 w 2066987"/>
              <a:gd name="connsiteY1086" fmla="*/ 2016251 h 2168128"/>
              <a:gd name="connsiteX1087" fmla="*/ 1357404 w 2066987"/>
              <a:gd name="connsiteY1087" fmla="*/ 2023697 h 2168128"/>
              <a:gd name="connsiteX1088" fmla="*/ 1359230 w 2066987"/>
              <a:gd name="connsiteY1088" fmla="*/ 2038174 h 2168128"/>
              <a:gd name="connsiteX1089" fmla="*/ 1350613 w 2066987"/>
              <a:gd name="connsiteY1089" fmla="*/ 2046378 h 2168128"/>
              <a:gd name="connsiteX1090" fmla="*/ 1328690 w 2066987"/>
              <a:gd name="connsiteY1090" fmla="*/ 2052652 h 2168128"/>
              <a:gd name="connsiteX1091" fmla="*/ 1337273 w 2066987"/>
              <a:gd name="connsiteY1091" fmla="*/ 2004565 h 2168128"/>
              <a:gd name="connsiteX1092" fmla="*/ 1340685 w 2066987"/>
              <a:gd name="connsiteY1092" fmla="*/ 1999981 h 2168128"/>
              <a:gd name="connsiteX1093" fmla="*/ 1338169 w 2066987"/>
              <a:gd name="connsiteY1093" fmla="*/ 1973749 h 2168128"/>
              <a:gd name="connsiteX1094" fmla="*/ 1311454 w 2066987"/>
              <a:gd name="connsiteY1094" fmla="*/ 1981918 h 2168128"/>
              <a:gd name="connsiteX1095" fmla="*/ 1306180 w 2066987"/>
              <a:gd name="connsiteY1095" fmla="*/ 2008322 h 2168128"/>
              <a:gd name="connsiteX1096" fmla="*/ 1302285 w 2066987"/>
              <a:gd name="connsiteY1096" fmla="*/ 2045861 h 2168128"/>
              <a:gd name="connsiteX1097" fmla="*/ 1298355 w 2066987"/>
              <a:gd name="connsiteY1097" fmla="*/ 2056237 h 2168128"/>
              <a:gd name="connsiteX1098" fmla="*/ 1298148 w 2066987"/>
              <a:gd name="connsiteY1098" fmla="*/ 2068371 h 2168128"/>
              <a:gd name="connsiteX1099" fmla="*/ 1283292 w 2066987"/>
              <a:gd name="connsiteY1099" fmla="*/ 2083124 h 2168128"/>
              <a:gd name="connsiteX1100" fmla="*/ 1284291 w 2066987"/>
              <a:gd name="connsiteY1100" fmla="*/ 2105737 h 2168128"/>
              <a:gd name="connsiteX1101" fmla="*/ 1276087 w 2066987"/>
              <a:gd name="connsiteY1101" fmla="*/ 2126557 h 2168128"/>
              <a:gd name="connsiteX1102" fmla="*/ 1267297 w 2066987"/>
              <a:gd name="connsiteY1102" fmla="*/ 2147205 h 2168128"/>
              <a:gd name="connsiteX1103" fmla="*/ 1261851 w 2066987"/>
              <a:gd name="connsiteY1103" fmla="*/ 2146343 h 2168128"/>
              <a:gd name="connsiteX1104" fmla="*/ 1252888 w 2066987"/>
              <a:gd name="connsiteY1104" fmla="*/ 2144206 h 2168128"/>
              <a:gd name="connsiteX1105" fmla="*/ 1249304 w 2066987"/>
              <a:gd name="connsiteY1105" fmla="*/ 2163992 h 2168128"/>
              <a:gd name="connsiteX1106" fmla="*/ 1246098 w 2066987"/>
              <a:gd name="connsiteY1106" fmla="*/ 2168128 h 2168128"/>
              <a:gd name="connsiteX1107" fmla="*/ 1243478 w 2066987"/>
              <a:gd name="connsiteY1107" fmla="*/ 2163199 h 2168128"/>
              <a:gd name="connsiteX1108" fmla="*/ 1243754 w 2066987"/>
              <a:gd name="connsiteY1108" fmla="*/ 2142138 h 2168128"/>
              <a:gd name="connsiteX1109" fmla="*/ 1266160 w 2066987"/>
              <a:gd name="connsiteY1109" fmla="*/ 2069370 h 2168128"/>
              <a:gd name="connsiteX1110" fmla="*/ 1267608 w 2066987"/>
              <a:gd name="connsiteY1110" fmla="*/ 2063958 h 2168128"/>
              <a:gd name="connsiteX1111" fmla="*/ 1274054 w 2066987"/>
              <a:gd name="connsiteY1111" fmla="*/ 1993535 h 2168128"/>
              <a:gd name="connsiteX1112" fmla="*/ 1278225 w 2066987"/>
              <a:gd name="connsiteY1112" fmla="*/ 1970784 h 2168128"/>
              <a:gd name="connsiteX1113" fmla="*/ 1275915 w 2066987"/>
              <a:gd name="connsiteY1113" fmla="*/ 1951273 h 2168128"/>
              <a:gd name="connsiteX1114" fmla="*/ 1278910 w 2066987"/>
              <a:gd name="connsiteY1114" fmla="*/ 1939131 h 2168128"/>
              <a:gd name="connsiteX1115" fmla="*/ 1276742 w 2066987"/>
              <a:gd name="connsiteY1115" fmla="*/ 1928609 h 2168128"/>
              <a:gd name="connsiteX1116" fmla="*/ 1279638 w 2066987"/>
              <a:gd name="connsiteY1116" fmla="*/ 1926454 h 2168128"/>
              <a:gd name="connsiteX1117" fmla="*/ 1275673 w 2066987"/>
              <a:gd name="connsiteY1117" fmla="*/ 1923421 h 2168128"/>
              <a:gd name="connsiteX1118" fmla="*/ 1253509 w 2066987"/>
              <a:gd name="connsiteY1118" fmla="*/ 1935314 h 2168128"/>
              <a:gd name="connsiteX1119" fmla="*/ 1243409 w 2066987"/>
              <a:gd name="connsiteY1119" fmla="*/ 1934245 h 2168128"/>
              <a:gd name="connsiteX1120" fmla="*/ 1224726 w 2066987"/>
              <a:gd name="connsiteY1120" fmla="*/ 1965579 h 2168128"/>
              <a:gd name="connsiteX1121" fmla="*/ 1219038 w 2066987"/>
              <a:gd name="connsiteY1121" fmla="*/ 1973369 h 2168128"/>
              <a:gd name="connsiteX1122" fmla="*/ 1213006 w 2066987"/>
              <a:gd name="connsiteY1122" fmla="*/ 1965510 h 2168128"/>
              <a:gd name="connsiteX1123" fmla="*/ 1209524 w 2066987"/>
              <a:gd name="connsiteY1123" fmla="*/ 1955410 h 2168128"/>
              <a:gd name="connsiteX1124" fmla="*/ 1203113 w 2066987"/>
              <a:gd name="connsiteY1124" fmla="*/ 1961891 h 2168128"/>
              <a:gd name="connsiteX1125" fmla="*/ 1169745 w 2066987"/>
              <a:gd name="connsiteY1125" fmla="*/ 1975954 h 2168128"/>
              <a:gd name="connsiteX1126" fmla="*/ 1165436 w 2066987"/>
              <a:gd name="connsiteY1126" fmla="*/ 1975093 h 2168128"/>
              <a:gd name="connsiteX1127" fmla="*/ 1148477 w 2066987"/>
              <a:gd name="connsiteY1127" fmla="*/ 1979471 h 2168128"/>
              <a:gd name="connsiteX1128" fmla="*/ 1125278 w 2066987"/>
              <a:gd name="connsiteY1128" fmla="*/ 1984779 h 2168128"/>
              <a:gd name="connsiteX1129" fmla="*/ 1109835 w 2066987"/>
              <a:gd name="connsiteY1129" fmla="*/ 1992087 h 2168128"/>
              <a:gd name="connsiteX1130" fmla="*/ 1103493 w 2066987"/>
              <a:gd name="connsiteY1130" fmla="*/ 1998809 h 2168128"/>
              <a:gd name="connsiteX1131" fmla="*/ 1082982 w 2066987"/>
              <a:gd name="connsiteY1131" fmla="*/ 2039243 h 2168128"/>
              <a:gd name="connsiteX1132" fmla="*/ 1078812 w 2066987"/>
              <a:gd name="connsiteY1132" fmla="*/ 2037243 h 2168128"/>
              <a:gd name="connsiteX1133" fmla="*/ 1075468 w 2066987"/>
              <a:gd name="connsiteY1133" fmla="*/ 2028729 h 2168128"/>
              <a:gd name="connsiteX1134" fmla="*/ 1078605 w 2066987"/>
              <a:gd name="connsiteY1134" fmla="*/ 2008840 h 2168128"/>
              <a:gd name="connsiteX1135" fmla="*/ 1075847 w 2066987"/>
              <a:gd name="connsiteY1135" fmla="*/ 2003979 h 2168128"/>
              <a:gd name="connsiteX1136" fmla="*/ 1071607 w 2066987"/>
              <a:gd name="connsiteY1136" fmla="*/ 2008081 h 2168128"/>
              <a:gd name="connsiteX1137" fmla="*/ 1062817 w 2066987"/>
              <a:gd name="connsiteY1137" fmla="*/ 2022628 h 2168128"/>
              <a:gd name="connsiteX1138" fmla="*/ 1042204 w 2066987"/>
              <a:gd name="connsiteY1138" fmla="*/ 2025075 h 2168128"/>
              <a:gd name="connsiteX1139" fmla="*/ 1040135 w 2066987"/>
              <a:gd name="connsiteY1139" fmla="*/ 2007909 h 2168128"/>
              <a:gd name="connsiteX1140" fmla="*/ 1054131 w 2066987"/>
              <a:gd name="connsiteY1140" fmla="*/ 1968199 h 2168128"/>
              <a:gd name="connsiteX1141" fmla="*/ 1050546 w 2066987"/>
              <a:gd name="connsiteY1141" fmla="*/ 1961477 h 2168128"/>
              <a:gd name="connsiteX1142" fmla="*/ 1049159 w 2066987"/>
              <a:gd name="connsiteY1142" fmla="*/ 1950308 h 2168128"/>
              <a:gd name="connsiteX1143" fmla="*/ 1049378 w 2066987"/>
              <a:gd name="connsiteY1143" fmla="*/ 1949369 h 2168128"/>
              <a:gd name="connsiteX1144" fmla="*/ 1057198 w 2066987"/>
              <a:gd name="connsiteY1144" fmla="*/ 1954893 h 2168128"/>
              <a:gd name="connsiteX1145" fmla="*/ 1060128 w 2066987"/>
              <a:gd name="connsiteY1145" fmla="*/ 1948240 h 2168128"/>
              <a:gd name="connsiteX1146" fmla="*/ 1050474 w 2066987"/>
              <a:gd name="connsiteY1146" fmla="*/ 1944667 h 2168128"/>
              <a:gd name="connsiteX1147" fmla="*/ 1050476 w 2066987"/>
              <a:gd name="connsiteY1147" fmla="*/ 1944655 h 2168128"/>
              <a:gd name="connsiteX1148" fmla="*/ 1050471 w 2066987"/>
              <a:gd name="connsiteY1148" fmla="*/ 1944666 h 2168128"/>
              <a:gd name="connsiteX1149" fmla="*/ 1050442 w 2066987"/>
              <a:gd name="connsiteY1149" fmla="*/ 1944655 h 2168128"/>
              <a:gd name="connsiteX1150" fmla="*/ 1036861 w 2066987"/>
              <a:gd name="connsiteY1150" fmla="*/ 1945862 h 2168128"/>
              <a:gd name="connsiteX1151" fmla="*/ 1031828 w 2066987"/>
              <a:gd name="connsiteY1151" fmla="*/ 1960201 h 2168128"/>
              <a:gd name="connsiteX1152" fmla="*/ 1035827 w 2066987"/>
              <a:gd name="connsiteY1152" fmla="*/ 1970612 h 2168128"/>
              <a:gd name="connsiteX1153" fmla="*/ 1033689 w 2066987"/>
              <a:gd name="connsiteY1153" fmla="*/ 1978747 h 2168128"/>
              <a:gd name="connsiteX1154" fmla="*/ 1027278 w 2066987"/>
              <a:gd name="connsiteY1154" fmla="*/ 1973645 h 2168128"/>
              <a:gd name="connsiteX1155" fmla="*/ 1023934 w 2066987"/>
              <a:gd name="connsiteY1155" fmla="*/ 1968957 h 2168128"/>
              <a:gd name="connsiteX1156" fmla="*/ 1017730 w 2066987"/>
              <a:gd name="connsiteY1156" fmla="*/ 1955445 h 2168128"/>
              <a:gd name="connsiteX1157" fmla="*/ 1002390 w 2066987"/>
              <a:gd name="connsiteY1157" fmla="*/ 1961891 h 2168128"/>
              <a:gd name="connsiteX1158" fmla="*/ 999598 w 2066987"/>
              <a:gd name="connsiteY1158" fmla="*/ 1972646 h 2168128"/>
              <a:gd name="connsiteX1159" fmla="*/ 999150 w 2066987"/>
              <a:gd name="connsiteY1159" fmla="*/ 2003083 h 2168128"/>
              <a:gd name="connsiteX1160" fmla="*/ 992324 w 2066987"/>
              <a:gd name="connsiteY1160" fmla="*/ 2009943 h 2168128"/>
              <a:gd name="connsiteX1161" fmla="*/ 987533 w 2066987"/>
              <a:gd name="connsiteY1161" fmla="*/ 2004083 h 2168128"/>
              <a:gd name="connsiteX1162" fmla="*/ 976640 w 2066987"/>
              <a:gd name="connsiteY1162" fmla="*/ 1991018 h 2168128"/>
              <a:gd name="connsiteX1163" fmla="*/ 967540 w 2066987"/>
              <a:gd name="connsiteY1163" fmla="*/ 1971473 h 2168128"/>
              <a:gd name="connsiteX1164" fmla="*/ 965679 w 2066987"/>
              <a:gd name="connsiteY1164" fmla="*/ 1961546 h 2168128"/>
              <a:gd name="connsiteX1165" fmla="*/ 947685 w 2066987"/>
              <a:gd name="connsiteY1165" fmla="*/ 1956203 h 2168128"/>
              <a:gd name="connsiteX1166" fmla="*/ 937826 w 2066987"/>
              <a:gd name="connsiteY1166" fmla="*/ 1952411 h 2168128"/>
              <a:gd name="connsiteX1167" fmla="*/ 920660 w 2066987"/>
              <a:gd name="connsiteY1167" fmla="*/ 1924593 h 2168128"/>
              <a:gd name="connsiteX1168" fmla="*/ 892325 w 2066987"/>
              <a:gd name="connsiteY1168" fmla="*/ 1944000 h 2168128"/>
              <a:gd name="connsiteX1169" fmla="*/ 893738 w 2066987"/>
              <a:gd name="connsiteY1169" fmla="*/ 1962511 h 2168128"/>
              <a:gd name="connsiteX1170" fmla="*/ 887672 w 2066987"/>
              <a:gd name="connsiteY1170" fmla="*/ 1973645 h 2168128"/>
              <a:gd name="connsiteX1171" fmla="*/ 854166 w 2066987"/>
              <a:gd name="connsiteY1171" fmla="*/ 1958340 h 2168128"/>
              <a:gd name="connsiteX1172" fmla="*/ 833104 w 2066987"/>
              <a:gd name="connsiteY1172" fmla="*/ 1943000 h 2168128"/>
              <a:gd name="connsiteX1173" fmla="*/ 828795 w 2066987"/>
              <a:gd name="connsiteY1173" fmla="*/ 1924145 h 2168128"/>
              <a:gd name="connsiteX1174" fmla="*/ 825521 w 2066987"/>
              <a:gd name="connsiteY1174" fmla="*/ 1912597 h 2168128"/>
              <a:gd name="connsiteX1175" fmla="*/ 835862 w 2066987"/>
              <a:gd name="connsiteY1175" fmla="*/ 1916527 h 2168128"/>
              <a:gd name="connsiteX1176" fmla="*/ 846479 w 2066987"/>
              <a:gd name="connsiteY1176" fmla="*/ 1913493 h 2168128"/>
              <a:gd name="connsiteX1177" fmla="*/ 849340 w 2066987"/>
              <a:gd name="connsiteY1177" fmla="*/ 1899257 h 2168128"/>
              <a:gd name="connsiteX1178" fmla="*/ 840619 w 2066987"/>
              <a:gd name="connsiteY1178" fmla="*/ 1890778 h 2168128"/>
              <a:gd name="connsiteX1179" fmla="*/ 834931 w 2066987"/>
              <a:gd name="connsiteY1179" fmla="*/ 1895086 h 2168128"/>
              <a:gd name="connsiteX1180" fmla="*/ 827968 w 2066987"/>
              <a:gd name="connsiteY1180" fmla="*/ 1895983 h 2168128"/>
              <a:gd name="connsiteX1181" fmla="*/ 822487 w 2066987"/>
              <a:gd name="connsiteY1181" fmla="*/ 1880023 h 2168128"/>
              <a:gd name="connsiteX1182" fmla="*/ 812698 w 2066987"/>
              <a:gd name="connsiteY1182" fmla="*/ 1870612 h 2168128"/>
              <a:gd name="connsiteX1183" fmla="*/ 810492 w 2066987"/>
              <a:gd name="connsiteY1183" fmla="*/ 1881884 h 2168128"/>
              <a:gd name="connsiteX1184" fmla="*/ 808389 w 2066987"/>
              <a:gd name="connsiteY1184" fmla="*/ 1887089 h 2168128"/>
              <a:gd name="connsiteX1185" fmla="*/ 804114 w 2066987"/>
              <a:gd name="connsiteY1185" fmla="*/ 1884538 h 2168128"/>
              <a:gd name="connsiteX1186" fmla="*/ 803080 w 2066987"/>
              <a:gd name="connsiteY1186" fmla="*/ 1861339 h 2168128"/>
              <a:gd name="connsiteX1187" fmla="*/ 801116 w 2066987"/>
              <a:gd name="connsiteY1187" fmla="*/ 1851412 h 2168128"/>
              <a:gd name="connsiteX1188" fmla="*/ 775538 w 2066987"/>
              <a:gd name="connsiteY1188" fmla="*/ 1839727 h 2168128"/>
              <a:gd name="connsiteX1189" fmla="*/ 750823 w 2066987"/>
              <a:gd name="connsiteY1189" fmla="*/ 1833108 h 2168128"/>
              <a:gd name="connsiteX1190" fmla="*/ 743722 w 2066987"/>
              <a:gd name="connsiteY1190" fmla="*/ 1839864 h 2168128"/>
              <a:gd name="connsiteX1191" fmla="*/ 742894 w 2066987"/>
              <a:gd name="connsiteY1191" fmla="*/ 1848482 h 2168128"/>
              <a:gd name="connsiteX1192" fmla="*/ 726348 w 2066987"/>
              <a:gd name="connsiteY1192" fmla="*/ 1861615 h 2168128"/>
              <a:gd name="connsiteX1193" fmla="*/ 742998 w 2066987"/>
              <a:gd name="connsiteY1193" fmla="*/ 1872646 h 2168128"/>
              <a:gd name="connsiteX1194" fmla="*/ 741516 w 2066987"/>
              <a:gd name="connsiteY1194" fmla="*/ 1880333 h 2168128"/>
              <a:gd name="connsiteX1195" fmla="*/ 727486 w 2066987"/>
              <a:gd name="connsiteY1195" fmla="*/ 1886124 h 2168128"/>
              <a:gd name="connsiteX1196" fmla="*/ 714042 w 2066987"/>
              <a:gd name="connsiteY1196" fmla="*/ 1889881 h 2168128"/>
              <a:gd name="connsiteX1197" fmla="*/ 697462 w 2066987"/>
              <a:gd name="connsiteY1197" fmla="*/ 1893914 h 2168128"/>
              <a:gd name="connsiteX1198" fmla="*/ 666025 w 2066987"/>
              <a:gd name="connsiteY1198" fmla="*/ 1899326 h 2168128"/>
              <a:gd name="connsiteX1199" fmla="*/ 639529 w 2066987"/>
              <a:gd name="connsiteY1199" fmla="*/ 1891191 h 2168128"/>
              <a:gd name="connsiteX1200" fmla="*/ 618743 w 2066987"/>
              <a:gd name="connsiteY1200" fmla="*/ 1868785 h 2168128"/>
              <a:gd name="connsiteX1201" fmla="*/ 615778 w 2066987"/>
              <a:gd name="connsiteY1201" fmla="*/ 1849723 h 2168128"/>
              <a:gd name="connsiteX1202" fmla="*/ 606023 w 2066987"/>
              <a:gd name="connsiteY1202" fmla="*/ 1838933 h 2168128"/>
              <a:gd name="connsiteX1203" fmla="*/ 590648 w 2066987"/>
              <a:gd name="connsiteY1203" fmla="*/ 1824525 h 2168128"/>
              <a:gd name="connsiteX1204" fmla="*/ 571173 w 2066987"/>
              <a:gd name="connsiteY1204" fmla="*/ 1815252 h 2168128"/>
              <a:gd name="connsiteX1205" fmla="*/ 551594 w 2066987"/>
              <a:gd name="connsiteY1205" fmla="*/ 1814873 h 2168128"/>
              <a:gd name="connsiteX1206" fmla="*/ 529463 w 2066987"/>
              <a:gd name="connsiteY1206" fmla="*/ 1814391 h 2168128"/>
              <a:gd name="connsiteX1207" fmla="*/ 512228 w 2066987"/>
              <a:gd name="connsiteY1207" fmla="*/ 1798603 h 2168128"/>
              <a:gd name="connsiteX1208" fmla="*/ 512400 w 2066987"/>
              <a:gd name="connsiteY1208" fmla="*/ 1786883 h 2168128"/>
              <a:gd name="connsiteX1209" fmla="*/ 520950 w 2066987"/>
              <a:gd name="connsiteY1209" fmla="*/ 1790123 h 2168128"/>
              <a:gd name="connsiteX1210" fmla="*/ 558247 w 2066987"/>
              <a:gd name="connsiteY1210" fmla="*/ 1777369 h 2168128"/>
              <a:gd name="connsiteX1211" fmla="*/ 560557 w 2066987"/>
              <a:gd name="connsiteY1211" fmla="*/ 1772405 h 2168128"/>
              <a:gd name="connsiteX1212" fmla="*/ 561004 w 2066987"/>
              <a:gd name="connsiteY1212" fmla="*/ 1756032 h 2168128"/>
              <a:gd name="connsiteX1213" fmla="*/ 568773 w 2066987"/>
              <a:gd name="connsiteY1213" fmla="*/ 1750728 h 2168128"/>
              <a:gd name="connsiteX1214" fmla="*/ 575359 w 2066987"/>
              <a:gd name="connsiteY1214" fmla="*/ 1750858 h 2168128"/>
              <a:gd name="connsiteX1215" fmla="*/ 575629 w 2066987"/>
              <a:gd name="connsiteY1215" fmla="*/ 1751744 h 2168128"/>
              <a:gd name="connsiteX1216" fmla="*/ 581583 w 2066987"/>
              <a:gd name="connsiteY1216" fmla="*/ 1758893 h 2168128"/>
              <a:gd name="connsiteX1217" fmla="*/ 584168 w 2066987"/>
              <a:gd name="connsiteY1217" fmla="*/ 1751068 h 2168128"/>
              <a:gd name="connsiteX1218" fmla="*/ 584148 w 2066987"/>
              <a:gd name="connsiteY1218" fmla="*/ 1751033 h 2168128"/>
              <a:gd name="connsiteX1219" fmla="*/ 584168 w 2066987"/>
              <a:gd name="connsiteY1219" fmla="*/ 1751033 h 2168128"/>
              <a:gd name="connsiteX1220" fmla="*/ 602783 w 2066987"/>
              <a:gd name="connsiteY1220" fmla="*/ 1753653 h 2168128"/>
              <a:gd name="connsiteX1221" fmla="*/ 590373 w 2066987"/>
              <a:gd name="connsiteY1221" fmla="*/ 1745380 h 2168128"/>
              <a:gd name="connsiteX1222" fmla="*/ 586271 w 2066987"/>
              <a:gd name="connsiteY1222" fmla="*/ 1745691 h 2168128"/>
              <a:gd name="connsiteX1223" fmla="*/ 579369 w 2066987"/>
              <a:gd name="connsiteY1223" fmla="*/ 1741071 h 2168128"/>
              <a:gd name="connsiteX1224" fmla="*/ 578556 w 2066987"/>
              <a:gd name="connsiteY1224" fmla="*/ 1741611 h 2168128"/>
              <a:gd name="connsiteX1225" fmla="*/ 573948 w 2066987"/>
              <a:gd name="connsiteY1225" fmla="*/ 1733846 h 2168128"/>
              <a:gd name="connsiteX1226" fmla="*/ 565175 w 2066987"/>
              <a:gd name="connsiteY1226" fmla="*/ 1730041 h 2168128"/>
              <a:gd name="connsiteX1227" fmla="*/ 546182 w 2066987"/>
              <a:gd name="connsiteY1227" fmla="*/ 1735763 h 2168128"/>
              <a:gd name="connsiteX1228" fmla="*/ 543114 w 2066987"/>
              <a:gd name="connsiteY1228" fmla="*/ 1739348 h 2168128"/>
              <a:gd name="connsiteX1229" fmla="*/ 548250 w 2066987"/>
              <a:gd name="connsiteY1229" fmla="*/ 1741588 h 2168128"/>
              <a:gd name="connsiteX1230" fmla="*/ 553248 w 2066987"/>
              <a:gd name="connsiteY1230" fmla="*/ 1751688 h 2168128"/>
              <a:gd name="connsiteX1231" fmla="*/ 538909 w 2066987"/>
              <a:gd name="connsiteY1231" fmla="*/ 1759272 h 2168128"/>
              <a:gd name="connsiteX1232" fmla="*/ 522225 w 2066987"/>
              <a:gd name="connsiteY1232" fmla="*/ 1748413 h 2168128"/>
              <a:gd name="connsiteX1233" fmla="*/ 503576 w 2066987"/>
              <a:gd name="connsiteY1233" fmla="*/ 1741692 h 2168128"/>
              <a:gd name="connsiteX1234" fmla="*/ 477930 w 2066987"/>
              <a:gd name="connsiteY1234" fmla="*/ 1723319 h 2168128"/>
              <a:gd name="connsiteX1235" fmla="*/ 482239 w 2066987"/>
              <a:gd name="connsiteY1235" fmla="*/ 1717390 h 2168128"/>
              <a:gd name="connsiteX1236" fmla="*/ 499756 w 2066987"/>
              <a:gd name="connsiteY1236" fmla="*/ 1705104 h 2168128"/>
              <a:gd name="connsiteX1237" fmla="*/ 499785 w 2066987"/>
              <a:gd name="connsiteY1237" fmla="*/ 1705118 h 2168128"/>
              <a:gd name="connsiteX1238" fmla="*/ 499806 w 2066987"/>
              <a:gd name="connsiteY1238" fmla="*/ 1705083 h 2168128"/>
              <a:gd name="connsiteX1239" fmla="*/ 513310 w 2066987"/>
              <a:gd name="connsiteY1239" fmla="*/ 1704429 h 2168128"/>
              <a:gd name="connsiteX1240" fmla="*/ 521328 w 2066987"/>
              <a:gd name="connsiteY1240" fmla="*/ 1693122 h 2168128"/>
              <a:gd name="connsiteX1241" fmla="*/ 526727 w 2066987"/>
              <a:gd name="connsiteY1241" fmla="*/ 1691416 h 2168128"/>
              <a:gd name="connsiteX1242" fmla="*/ 530390 w 2066987"/>
              <a:gd name="connsiteY1242" fmla="*/ 1693082 h 2168128"/>
              <a:gd name="connsiteX1243" fmla="*/ 530360 w 2066987"/>
              <a:gd name="connsiteY1243" fmla="*/ 1695639 h 2168128"/>
              <a:gd name="connsiteX1244" fmla="*/ 557385 w 2066987"/>
              <a:gd name="connsiteY1244" fmla="*/ 1716735 h 2168128"/>
              <a:gd name="connsiteX1245" fmla="*/ 545458 w 2066987"/>
              <a:gd name="connsiteY1245" fmla="*/ 1699982 h 2168128"/>
              <a:gd name="connsiteX1246" fmla="*/ 545408 w 2066987"/>
              <a:gd name="connsiteY1246" fmla="*/ 1699909 h 2168128"/>
              <a:gd name="connsiteX1247" fmla="*/ 545493 w 2066987"/>
              <a:gd name="connsiteY1247" fmla="*/ 1699948 h 2168128"/>
              <a:gd name="connsiteX1248" fmla="*/ 551456 w 2066987"/>
              <a:gd name="connsiteY1248" fmla="*/ 1693295 h 2168128"/>
              <a:gd name="connsiteX1249" fmla="*/ 536638 w 2066987"/>
              <a:gd name="connsiteY1249" fmla="*/ 1687127 h 2168128"/>
              <a:gd name="connsiteX1250" fmla="*/ 532010 w 2066987"/>
              <a:gd name="connsiteY1250" fmla="*/ 1680381 h 2168128"/>
              <a:gd name="connsiteX1251" fmla="*/ 522880 w 2066987"/>
              <a:gd name="connsiteY1251" fmla="*/ 1674508 h 2168128"/>
              <a:gd name="connsiteX1252" fmla="*/ 511608 w 2066987"/>
              <a:gd name="connsiteY1252" fmla="*/ 1686366 h 2168128"/>
              <a:gd name="connsiteX1253" fmla="*/ 499806 w 2066987"/>
              <a:gd name="connsiteY1253" fmla="*/ 1705083 h 2168128"/>
              <a:gd name="connsiteX1254" fmla="*/ 499785 w 2066987"/>
              <a:gd name="connsiteY1254" fmla="*/ 1705084 h 2168128"/>
              <a:gd name="connsiteX1255" fmla="*/ 499756 w 2066987"/>
              <a:gd name="connsiteY1255" fmla="*/ 1705104 h 2168128"/>
              <a:gd name="connsiteX1256" fmla="*/ 480929 w 2066987"/>
              <a:gd name="connsiteY1256" fmla="*/ 1695764 h 2168128"/>
              <a:gd name="connsiteX1257" fmla="*/ 463211 w 2066987"/>
              <a:gd name="connsiteY1257" fmla="*/ 1680747 h 2168128"/>
              <a:gd name="connsiteX1258" fmla="*/ 472346 w 2066987"/>
              <a:gd name="connsiteY1258" fmla="*/ 1680817 h 2168128"/>
              <a:gd name="connsiteX1259" fmla="*/ 487341 w 2066987"/>
              <a:gd name="connsiteY1259" fmla="*/ 1669372 h 2168128"/>
              <a:gd name="connsiteX1260" fmla="*/ 480481 w 2066987"/>
              <a:gd name="connsiteY1260" fmla="*/ 1662754 h 2168128"/>
              <a:gd name="connsiteX1261" fmla="*/ 448250 w 2066987"/>
              <a:gd name="connsiteY1261" fmla="*/ 1644588 h 2168128"/>
              <a:gd name="connsiteX1262" fmla="*/ 438771 w 2066987"/>
              <a:gd name="connsiteY1262" fmla="*/ 1638176 h 2168128"/>
              <a:gd name="connsiteX1263" fmla="*/ 404576 w 2066987"/>
              <a:gd name="connsiteY1263" fmla="*/ 1638831 h 2168128"/>
              <a:gd name="connsiteX1264" fmla="*/ 379792 w 2066987"/>
              <a:gd name="connsiteY1264" fmla="*/ 1652103 h 2168128"/>
              <a:gd name="connsiteX1265" fmla="*/ 360178 w 2066987"/>
              <a:gd name="connsiteY1265" fmla="*/ 1655860 h 2168128"/>
              <a:gd name="connsiteX1266" fmla="*/ 351974 w 2066987"/>
              <a:gd name="connsiteY1266" fmla="*/ 1641003 h 2168128"/>
              <a:gd name="connsiteX1267" fmla="*/ 371898 w 2066987"/>
              <a:gd name="connsiteY1267" fmla="*/ 1610083 h 2168128"/>
              <a:gd name="connsiteX1268" fmla="*/ 373208 w 2066987"/>
              <a:gd name="connsiteY1268" fmla="*/ 1593330 h 2168128"/>
              <a:gd name="connsiteX1269" fmla="*/ 362350 w 2066987"/>
              <a:gd name="connsiteY1269" fmla="*/ 1576646 h 2168128"/>
              <a:gd name="connsiteX1270" fmla="*/ 372932 w 2066987"/>
              <a:gd name="connsiteY1270" fmla="*/ 1558790 h 2168128"/>
              <a:gd name="connsiteX1271" fmla="*/ 383894 w 2066987"/>
              <a:gd name="connsiteY1271" fmla="*/ 1555929 h 2168128"/>
              <a:gd name="connsiteX1272" fmla="*/ 377448 w 2066987"/>
              <a:gd name="connsiteY1272" fmla="*/ 1543554 h 2168128"/>
              <a:gd name="connsiteX1273" fmla="*/ 359316 w 2066987"/>
              <a:gd name="connsiteY1273" fmla="*/ 1528732 h 2168128"/>
              <a:gd name="connsiteX1274" fmla="*/ 327361 w 2066987"/>
              <a:gd name="connsiteY1274" fmla="*/ 1517770 h 2168128"/>
              <a:gd name="connsiteX1275" fmla="*/ 317054 w 2066987"/>
              <a:gd name="connsiteY1275" fmla="*/ 1519287 h 2168128"/>
              <a:gd name="connsiteX1276" fmla="*/ 314883 w 2066987"/>
              <a:gd name="connsiteY1276" fmla="*/ 1521355 h 2168128"/>
              <a:gd name="connsiteX1277" fmla="*/ 258868 w 2066987"/>
              <a:gd name="connsiteY1277" fmla="*/ 1541003 h 2168128"/>
              <a:gd name="connsiteX1278" fmla="*/ 235876 w 2066987"/>
              <a:gd name="connsiteY1278" fmla="*/ 1544381 h 2168128"/>
              <a:gd name="connsiteX1279" fmla="*/ 220019 w 2066987"/>
              <a:gd name="connsiteY1279" fmla="*/ 1537177 h 2168128"/>
              <a:gd name="connsiteX1280" fmla="*/ 221984 w 2066987"/>
              <a:gd name="connsiteY1280" fmla="*/ 1523527 h 2168128"/>
              <a:gd name="connsiteX1281" fmla="*/ 232533 w 2066987"/>
              <a:gd name="connsiteY1281" fmla="*/ 1519804 h 2168128"/>
              <a:gd name="connsiteX1282" fmla="*/ 247114 w 2066987"/>
              <a:gd name="connsiteY1282" fmla="*/ 1528525 h 2168128"/>
              <a:gd name="connsiteX1283" fmla="*/ 259626 w 2066987"/>
              <a:gd name="connsiteY1283" fmla="*/ 1534040 h 2168128"/>
              <a:gd name="connsiteX1284" fmla="*/ 261832 w 2066987"/>
              <a:gd name="connsiteY1284" fmla="*/ 1513772 h 2168128"/>
              <a:gd name="connsiteX1285" fmla="*/ 254835 w 2066987"/>
              <a:gd name="connsiteY1285" fmla="*/ 1510290 h 2168128"/>
              <a:gd name="connsiteX1286" fmla="*/ 228913 w 2066987"/>
              <a:gd name="connsiteY1286" fmla="*/ 1499053 h 2168128"/>
              <a:gd name="connsiteX1287" fmla="*/ 214091 w 2066987"/>
              <a:gd name="connsiteY1287" fmla="*/ 1501603 h 2168128"/>
              <a:gd name="connsiteX1288" fmla="*/ 195029 w 2066987"/>
              <a:gd name="connsiteY1288" fmla="*/ 1521114 h 2168128"/>
              <a:gd name="connsiteX1289" fmla="*/ 172691 w 2066987"/>
              <a:gd name="connsiteY1289" fmla="*/ 1502638 h 2168128"/>
              <a:gd name="connsiteX1290" fmla="*/ 171277 w 2066987"/>
              <a:gd name="connsiteY1290" fmla="*/ 1494813 h 2168128"/>
              <a:gd name="connsiteX1291" fmla="*/ 176655 w 2066987"/>
              <a:gd name="connsiteY1291" fmla="*/ 1463444 h 2168128"/>
              <a:gd name="connsiteX1292" fmla="*/ 191753 w 2066987"/>
              <a:gd name="connsiteY1292" fmla="*/ 1443141 h 2168128"/>
              <a:gd name="connsiteX1293" fmla="*/ 205765 w 2066987"/>
              <a:gd name="connsiteY1293" fmla="*/ 1428060 h 2168128"/>
              <a:gd name="connsiteX1294" fmla="*/ 219446 w 2066987"/>
              <a:gd name="connsiteY1294" fmla="*/ 1412695 h 2168128"/>
              <a:gd name="connsiteX1295" fmla="*/ 219468 w 2066987"/>
              <a:gd name="connsiteY1295" fmla="*/ 1412703 h 2168128"/>
              <a:gd name="connsiteX1296" fmla="*/ 219480 w 2066987"/>
              <a:gd name="connsiteY1296" fmla="*/ 1412671 h 2168128"/>
              <a:gd name="connsiteX1297" fmla="*/ 236617 w 2066987"/>
              <a:gd name="connsiteY1297" fmla="*/ 1415440 h 2168128"/>
              <a:gd name="connsiteX1298" fmla="*/ 237737 w 2066987"/>
              <a:gd name="connsiteY1298" fmla="*/ 1429456 h 2168128"/>
              <a:gd name="connsiteX1299" fmla="*/ 236600 w 2066987"/>
              <a:gd name="connsiteY1299" fmla="*/ 1434972 h 2168128"/>
              <a:gd name="connsiteX1300" fmla="*/ 241426 w 2066987"/>
              <a:gd name="connsiteY1300" fmla="*/ 1443279 h 2168128"/>
              <a:gd name="connsiteX1301" fmla="*/ 266658 w 2066987"/>
              <a:gd name="connsiteY1301" fmla="*/ 1431800 h 2168128"/>
              <a:gd name="connsiteX1302" fmla="*/ 280395 w 2066987"/>
              <a:gd name="connsiteY1302" fmla="*/ 1425626 h 2168128"/>
              <a:gd name="connsiteX1303" fmla="*/ 283010 w 2066987"/>
              <a:gd name="connsiteY1303" fmla="*/ 1412311 h 2168128"/>
              <a:gd name="connsiteX1304" fmla="*/ 283239 w 2066987"/>
              <a:gd name="connsiteY1304" fmla="*/ 1412531 h 2168128"/>
              <a:gd name="connsiteX1305" fmla="*/ 292098 w 2066987"/>
              <a:gd name="connsiteY1305" fmla="*/ 1409118 h 2168128"/>
              <a:gd name="connsiteX1306" fmla="*/ 283577 w 2066987"/>
              <a:gd name="connsiteY1306" fmla="*/ 1409428 h 2168128"/>
              <a:gd name="connsiteX1307" fmla="*/ 283583 w 2066987"/>
              <a:gd name="connsiteY1307" fmla="*/ 1409394 h 2168128"/>
              <a:gd name="connsiteX1308" fmla="*/ 280446 w 2066987"/>
              <a:gd name="connsiteY1308" fmla="*/ 1409843 h 2168128"/>
              <a:gd name="connsiteX1309" fmla="*/ 280795 w 2066987"/>
              <a:gd name="connsiteY1309" fmla="*/ 1410178 h 2168128"/>
              <a:gd name="connsiteX1310" fmla="*/ 271760 w 2066987"/>
              <a:gd name="connsiteY1310" fmla="*/ 1412635 h 2168128"/>
              <a:gd name="connsiteX1311" fmla="*/ 246976 w 2066987"/>
              <a:gd name="connsiteY1311" fmla="*/ 1401087 h 2168128"/>
              <a:gd name="connsiteX1312" fmla="*/ 237600 w 2066987"/>
              <a:gd name="connsiteY1312" fmla="*/ 1398398 h 2168128"/>
              <a:gd name="connsiteX1313" fmla="*/ 234256 w 2066987"/>
              <a:gd name="connsiteY1313" fmla="*/ 1382679 h 2168128"/>
              <a:gd name="connsiteX1314" fmla="*/ 225362 w 2066987"/>
              <a:gd name="connsiteY1314" fmla="*/ 1396950 h 2168128"/>
              <a:gd name="connsiteX1315" fmla="*/ 219480 w 2066987"/>
              <a:gd name="connsiteY1315" fmla="*/ 1412671 h 2168128"/>
              <a:gd name="connsiteX1316" fmla="*/ 219468 w 2066987"/>
              <a:gd name="connsiteY1316" fmla="*/ 1412669 h 2168128"/>
              <a:gd name="connsiteX1317" fmla="*/ 219446 w 2066987"/>
              <a:gd name="connsiteY1317" fmla="*/ 1412695 h 2168128"/>
              <a:gd name="connsiteX1318" fmla="*/ 203783 w 2066987"/>
              <a:gd name="connsiteY1318" fmla="*/ 1406774 h 2168128"/>
              <a:gd name="connsiteX1319" fmla="*/ 154318 w 2066987"/>
              <a:gd name="connsiteY1319" fmla="*/ 1388022 h 2168128"/>
              <a:gd name="connsiteX1320" fmla="*/ 138461 w 2066987"/>
              <a:gd name="connsiteY1320" fmla="*/ 1383196 h 2168128"/>
              <a:gd name="connsiteX1321" fmla="*/ 123397 w 2066987"/>
              <a:gd name="connsiteY1321" fmla="*/ 1372511 h 2168128"/>
              <a:gd name="connsiteX1322" fmla="*/ 110644 w 2066987"/>
              <a:gd name="connsiteY1322" fmla="*/ 1384369 h 2168128"/>
              <a:gd name="connsiteX1323" fmla="*/ 106404 w 2066987"/>
              <a:gd name="connsiteY1323" fmla="*/ 1388057 h 2168128"/>
              <a:gd name="connsiteX1324" fmla="*/ 103750 w 2066987"/>
              <a:gd name="connsiteY1324" fmla="*/ 1380163 h 2168128"/>
              <a:gd name="connsiteX1325" fmla="*/ 103439 w 2066987"/>
              <a:gd name="connsiteY1325" fmla="*/ 1371270 h 2168128"/>
              <a:gd name="connsiteX1326" fmla="*/ 93822 w 2066987"/>
              <a:gd name="connsiteY1326" fmla="*/ 1358585 h 2168128"/>
              <a:gd name="connsiteX1327" fmla="*/ 85548 w 2066987"/>
              <a:gd name="connsiteY1327" fmla="*/ 1370235 h 2168128"/>
              <a:gd name="connsiteX1328" fmla="*/ 85411 w 2066987"/>
              <a:gd name="connsiteY1328" fmla="*/ 1376164 h 2168128"/>
              <a:gd name="connsiteX1329" fmla="*/ 78241 w 2066987"/>
              <a:gd name="connsiteY1329" fmla="*/ 1372028 h 2168128"/>
              <a:gd name="connsiteX1330" fmla="*/ 76380 w 2066987"/>
              <a:gd name="connsiteY1330" fmla="*/ 1363652 h 2168128"/>
              <a:gd name="connsiteX1331" fmla="*/ 73209 w 2066987"/>
              <a:gd name="connsiteY1331" fmla="*/ 1339591 h 2168128"/>
              <a:gd name="connsiteX1332" fmla="*/ 75311 w 2066987"/>
              <a:gd name="connsiteY1332" fmla="*/ 1334455 h 2168128"/>
              <a:gd name="connsiteX1333" fmla="*/ 81584 w 2066987"/>
              <a:gd name="connsiteY1333" fmla="*/ 1322046 h 2168128"/>
              <a:gd name="connsiteX1334" fmla="*/ 85307 w 2066987"/>
              <a:gd name="connsiteY1334" fmla="*/ 1334007 h 2168128"/>
              <a:gd name="connsiteX1335" fmla="*/ 85514 w 2066987"/>
              <a:gd name="connsiteY1335" fmla="*/ 1339901 h 2168128"/>
              <a:gd name="connsiteX1336" fmla="*/ 94132 w 2066987"/>
              <a:gd name="connsiteY1336" fmla="*/ 1351380 h 2168128"/>
              <a:gd name="connsiteX1337" fmla="*/ 103439 w 2066987"/>
              <a:gd name="connsiteY1337" fmla="*/ 1340970 h 2168128"/>
              <a:gd name="connsiteX1338" fmla="*/ 103710 w 2066987"/>
              <a:gd name="connsiteY1338" fmla="*/ 1333856 h 2168128"/>
              <a:gd name="connsiteX1339" fmla="*/ 109682 w 2066987"/>
              <a:gd name="connsiteY1339" fmla="*/ 1334721 h 2168128"/>
              <a:gd name="connsiteX1340" fmla="*/ 109635 w 2066987"/>
              <a:gd name="connsiteY1340" fmla="*/ 1335261 h 2168128"/>
              <a:gd name="connsiteX1341" fmla="*/ 109745 w 2066987"/>
              <a:gd name="connsiteY1341" fmla="*/ 1334863 h 2168128"/>
              <a:gd name="connsiteX1342" fmla="*/ 109618 w 2066987"/>
              <a:gd name="connsiteY1342" fmla="*/ 1344137 h 2168128"/>
              <a:gd name="connsiteX1343" fmla="*/ 109851 w 2066987"/>
              <a:gd name="connsiteY1343" fmla="*/ 1347933 h 2168128"/>
              <a:gd name="connsiteX1344" fmla="*/ 113229 w 2066987"/>
              <a:gd name="connsiteY1344" fmla="*/ 1357447 h 2168128"/>
              <a:gd name="connsiteX1345" fmla="*/ 121157 w 2066987"/>
              <a:gd name="connsiteY1345" fmla="*/ 1349071 h 2168128"/>
              <a:gd name="connsiteX1346" fmla="*/ 120537 w 2066987"/>
              <a:gd name="connsiteY1346" fmla="*/ 1329250 h 2168128"/>
              <a:gd name="connsiteX1347" fmla="*/ 115676 w 2066987"/>
              <a:gd name="connsiteY1347" fmla="*/ 1327561 h 2168128"/>
              <a:gd name="connsiteX1348" fmla="*/ 111067 w 2066987"/>
              <a:gd name="connsiteY1348" fmla="*/ 1329879 h 2168128"/>
              <a:gd name="connsiteX1349" fmla="*/ 112789 w 2066987"/>
              <a:gd name="connsiteY1349" fmla="*/ 1323381 h 2168128"/>
              <a:gd name="connsiteX1350" fmla="*/ 116262 w 2066987"/>
              <a:gd name="connsiteY1350" fmla="*/ 1318081 h 2168128"/>
              <a:gd name="connsiteX1351" fmla="*/ 128086 w 2066987"/>
              <a:gd name="connsiteY1351" fmla="*/ 1322046 h 2168128"/>
              <a:gd name="connsiteX1352" fmla="*/ 134325 w 2066987"/>
              <a:gd name="connsiteY1352" fmla="*/ 1358826 h 2168128"/>
              <a:gd name="connsiteX1353" fmla="*/ 136910 w 2066987"/>
              <a:gd name="connsiteY1353" fmla="*/ 1363686 h 2168128"/>
              <a:gd name="connsiteX1354" fmla="*/ 140150 w 2066987"/>
              <a:gd name="connsiteY1354" fmla="*/ 1356551 h 2168128"/>
              <a:gd name="connsiteX1355" fmla="*/ 146217 w 2066987"/>
              <a:gd name="connsiteY1355" fmla="*/ 1345589 h 2168128"/>
              <a:gd name="connsiteX1356" fmla="*/ 157972 w 2066987"/>
              <a:gd name="connsiteY1356" fmla="*/ 1341142 h 2168128"/>
              <a:gd name="connsiteX1357" fmla="*/ 159851 w 2066987"/>
              <a:gd name="connsiteY1357" fmla="*/ 1327212 h 2168128"/>
              <a:gd name="connsiteX1358" fmla="*/ 152451 w 2066987"/>
              <a:gd name="connsiteY1358" fmla="*/ 1315266 h 2168128"/>
              <a:gd name="connsiteX1359" fmla="*/ 152451 w 2066987"/>
              <a:gd name="connsiteY1359" fmla="*/ 1315254 h 2168128"/>
              <a:gd name="connsiteX1360" fmla="*/ 152445 w 2066987"/>
              <a:gd name="connsiteY1360" fmla="*/ 1315257 h 2168128"/>
              <a:gd name="connsiteX1361" fmla="*/ 152422 w 2066987"/>
              <a:gd name="connsiteY1361" fmla="*/ 1315220 h 2168128"/>
              <a:gd name="connsiteX1362" fmla="*/ 171105 w 2066987"/>
              <a:gd name="connsiteY1362" fmla="*/ 1312359 h 2168128"/>
              <a:gd name="connsiteX1363" fmla="*/ 176689 w 2066987"/>
              <a:gd name="connsiteY1363" fmla="*/ 1308188 h 2168128"/>
              <a:gd name="connsiteX1364" fmla="*/ 170966 w 2066987"/>
              <a:gd name="connsiteY1364" fmla="*/ 1295434 h 2168128"/>
              <a:gd name="connsiteX1365" fmla="*/ 176930 w 2066987"/>
              <a:gd name="connsiteY1365" fmla="*/ 1284679 h 2168128"/>
              <a:gd name="connsiteX1366" fmla="*/ 179240 w 2066987"/>
              <a:gd name="connsiteY1366" fmla="*/ 1278578 h 2168128"/>
              <a:gd name="connsiteX1367" fmla="*/ 178172 w 2066987"/>
              <a:gd name="connsiteY1367" fmla="*/ 1260826 h 2168128"/>
              <a:gd name="connsiteX1368" fmla="*/ 182619 w 2066987"/>
              <a:gd name="connsiteY1368" fmla="*/ 1248347 h 2168128"/>
              <a:gd name="connsiteX1369" fmla="*/ 178723 w 2066987"/>
              <a:gd name="connsiteY1369" fmla="*/ 1243487 h 2168128"/>
              <a:gd name="connsiteX1370" fmla="*/ 166141 w 2066987"/>
              <a:gd name="connsiteY1370" fmla="*/ 1246693 h 2168128"/>
              <a:gd name="connsiteX1371" fmla="*/ 161626 w 2066987"/>
              <a:gd name="connsiteY1371" fmla="*/ 1217737 h 2168128"/>
              <a:gd name="connsiteX1372" fmla="*/ 164590 w 2066987"/>
              <a:gd name="connsiteY1372" fmla="*/ 1217668 h 2168128"/>
              <a:gd name="connsiteX1373" fmla="*/ 169002 w 2066987"/>
              <a:gd name="connsiteY1373" fmla="*/ 1224907 h 2168128"/>
              <a:gd name="connsiteX1374" fmla="*/ 176138 w 2066987"/>
              <a:gd name="connsiteY1374" fmla="*/ 1225803 h 2168128"/>
              <a:gd name="connsiteX1375" fmla="*/ 194718 w 2066987"/>
              <a:gd name="connsiteY1375" fmla="*/ 1196641 h 2168128"/>
              <a:gd name="connsiteX1376" fmla="*/ 203404 w 2066987"/>
              <a:gd name="connsiteY1376" fmla="*/ 1198330 h 2168128"/>
              <a:gd name="connsiteX1377" fmla="*/ 213368 w 2066987"/>
              <a:gd name="connsiteY1377" fmla="*/ 1192712 h 2168128"/>
              <a:gd name="connsiteX1378" fmla="*/ 213298 w 2066987"/>
              <a:gd name="connsiteY1378" fmla="*/ 1177510 h 2168128"/>
              <a:gd name="connsiteX1379" fmla="*/ 221640 w 2066987"/>
              <a:gd name="connsiteY1379" fmla="*/ 1168444 h 2168128"/>
              <a:gd name="connsiteX1380" fmla="*/ 240633 w 2066987"/>
              <a:gd name="connsiteY1380" fmla="*/ 1155345 h 2168128"/>
              <a:gd name="connsiteX1381" fmla="*/ 255455 w 2066987"/>
              <a:gd name="connsiteY1381" fmla="*/ 1141350 h 2168128"/>
              <a:gd name="connsiteX1382" fmla="*/ 261901 w 2066987"/>
              <a:gd name="connsiteY1382" fmla="*/ 1129216 h 2168128"/>
              <a:gd name="connsiteX1383" fmla="*/ 262315 w 2066987"/>
              <a:gd name="connsiteY1383" fmla="*/ 1117186 h 2168128"/>
              <a:gd name="connsiteX1384" fmla="*/ 255249 w 2066987"/>
              <a:gd name="connsiteY1384" fmla="*/ 1084680 h 2168128"/>
              <a:gd name="connsiteX1385" fmla="*/ 230947 w 2066987"/>
              <a:gd name="connsiteY1385" fmla="*/ 1061895 h 2168128"/>
              <a:gd name="connsiteX1386" fmla="*/ 223260 w 2066987"/>
              <a:gd name="connsiteY1386" fmla="*/ 1059207 h 2168128"/>
              <a:gd name="connsiteX1387" fmla="*/ 213747 w 2066987"/>
              <a:gd name="connsiteY1387" fmla="*/ 1060551 h 2168128"/>
              <a:gd name="connsiteX1388" fmla="*/ 219813 w 2066987"/>
              <a:gd name="connsiteY1388" fmla="*/ 1053278 h 2168128"/>
              <a:gd name="connsiteX1389" fmla="*/ 225569 w 2066987"/>
              <a:gd name="connsiteY1389" fmla="*/ 1025666 h 2168128"/>
              <a:gd name="connsiteX1390" fmla="*/ 214712 w 2066987"/>
              <a:gd name="connsiteY1390" fmla="*/ 1002020 h 2168128"/>
              <a:gd name="connsiteX1391" fmla="*/ 202129 w 2066987"/>
              <a:gd name="connsiteY1391" fmla="*/ 1007190 h 2168128"/>
              <a:gd name="connsiteX1392" fmla="*/ 200992 w 2066987"/>
              <a:gd name="connsiteY1392" fmla="*/ 1031251 h 2168128"/>
              <a:gd name="connsiteX1393" fmla="*/ 196752 w 2066987"/>
              <a:gd name="connsiteY1393" fmla="*/ 1040489 h 2168128"/>
              <a:gd name="connsiteX1394" fmla="*/ 188478 w 2066987"/>
              <a:gd name="connsiteY1394" fmla="*/ 1032250 h 2168128"/>
              <a:gd name="connsiteX1395" fmla="*/ 176965 w 2066987"/>
              <a:gd name="connsiteY1395" fmla="*/ 997090 h 2168128"/>
              <a:gd name="connsiteX1396" fmla="*/ 179654 w 2066987"/>
              <a:gd name="connsiteY1396" fmla="*/ 992368 h 2168128"/>
              <a:gd name="connsiteX1397" fmla="*/ 186135 w 2066987"/>
              <a:gd name="connsiteY1397" fmla="*/ 998435 h 2168128"/>
              <a:gd name="connsiteX1398" fmla="*/ 192581 w 2066987"/>
              <a:gd name="connsiteY1398" fmla="*/ 1003847 h 2168128"/>
              <a:gd name="connsiteX1399" fmla="*/ 194890 w 2066987"/>
              <a:gd name="connsiteY1399" fmla="*/ 986611 h 2168128"/>
              <a:gd name="connsiteX1400" fmla="*/ 191167 w 2066987"/>
              <a:gd name="connsiteY1400" fmla="*/ 980889 h 2168128"/>
              <a:gd name="connsiteX1401" fmla="*/ 184100 w 2066987"/>
              <a:gd name="connsiteY1401" fmla="*/ 985922 h 2168128"/>
              <a:gd name="connsiteX1402" fmla="*/ 178688 w 2066987"/>
              <a:gd name="connsiteY1402" fmla="*/ 984681 h 2168128"/>
              <a:gd name="connsiteX1403" fmla="*/ 179378 w 2066987"/>
              <a:gd name="connsiteY1403" fmla="*/ 980648 h 2168128"/>
              <a:gd name="connsiteX1404" fmla="*/ 189857 w 2066987"/>
              <a:gd name="connsiteY1404" fmla="*/ 969686 h 2168128"/>
              <a:gd name="connsiteX1405" fmla="*/ 194580 w 2066987"/>
              <a:gd name="connsiteY1405" fmla="*/ 957001 h 2168128"/>
              <a:gd name="connsiteX1406" fmla="*/ 192878 w 2066987"/>
              <a:gd name="connsiteY1406" fmla="*/ 942928 h 2168128"/>
              <a:gd name="connsiteX1407" fmla="*/ 195390 w 2066987"/>
              <a:gd name="connsiteY1407" fmla="*/ 931043 h 2168128"/>
              <a:gd name="connsiteX1408" fmla="*/ 200854 w 2066987"/>
              <a:gd name="connsiteY1408" fmla="*/ 926977 h 2168128"/>
              <a:gd name="connsiteX1409" fmla="*/ 196890 w 2066987"/>
              <a:gd name="connsiteY1409" fmla="*/ 923944 h 2168128"/>
              <a:gd name="connsiteX1410" fmla="*/ 183136 w 2066987"/>
              <a:gd name="connsiteY1410" fmla="*/ 926426 h 2168128"/>
              <a:gd name="connsiteX1411" fmla="*/ 188409 w 2066987"/>
              <a:gd name="connsiteY1411" fmla="*/ 904330 h 2168128"/>
              <a:gd name="connsiteX1412" fmla="*/ 207025 w 2066987"/>
              <a:gd name="connsiteY1412" fmla="*/ 891438 h 2168128"/>
              <a:gd name="connsiteX1413" fmla="*/ 201302 w 2066987"/>
              <a:gd name="connsiteY1413" fmla="*/ 869514 h 2168128"/>
              <a:gd name="connsiteX1414" fmla="*/ 203853 w 2066987"/>
              <a:gd name="connsiteY1414" fmla="*/ 840180 h 2168128"/>
              <a:gd name="connsiteX1415" fmla="*/ 218400 w 2066987"/>
              <a:gd name="connsiteY1415" fmla="*/ 818946 h 2168128"/>
              <a:gd name="connsiteX1416" fmla="*/ 225189 w 2066987"/>
              <a:gd name="connsiteY1416" fmla="*/ 806984 h 2168128"/>
              <a:gd name="connsiteX1417" fmla="*/ 216987 w 2066987"/>
              <a:gd name="connsiteY1417" fmla="*/ 800711 h 2168128"/>
              <a:gd name="connsiteX1418" fmla="*/ 202508 w 2066987"/>
              <a:gd name="connsiteY1418" fmla="*/ 769067 h 2168128"/>
              <a:gd name="connsiteX1419" fmla="*/ 217091 w 2066987"/>
              <a:gd name="connsiteY1419" fmla="*/ 760828 h 2168128"/>
              <a:gd name="connsiteX1420" fmla="*/ 230533 w 2066987"/>
              <a:gd name="connsiteY1420" fmla="*/ 758002 h 2168128"/>
              <a:gd name="connsiteX1421" fmla="*/ 229568 w 2066987"/>
              <a:gd name="connsiteY1421" fmla="*/ 731563 h 2168128"/>
              <a:gd name="connsiteX1422" fmla="*/ 221812 w 2066987"/>
              <a:gd name="connsiteY1422" fmla="*/ 731218 h 2168128"/>
              <a:gd name="connsiteX1423" fmla="*/ 207920 w 2066987"/>
              <a:gd name="connsiteY1423" fmla="*/ 742042 h 2168128"/>
              <a:gd name="connsiteX1424" fmla="*/ 196717 w 2066987"/>
              <a:gd name="connsiteY1424" fmla="*/ 740491 h 2168128"/>
              <a:gd name="connsiteX1425" fmla="*/ 195959 w 2066987"/>
              <a:gd name="connsiteY1425" fmla="*/ 732838 h 2168128"/>
              <a:gd name="connsiteX1426" fmla="*/ 206301 w 2066987"/>
              <a:gd name="connsiteY1426" fmla="*/ 726806 h 2168128"/>
              <a:gd name="connsiteX1427" fmla="*/ 219228 w 2066987"/>
              <a:gd name="connsiteY1427" fmla="*/ 717981 h 2168128"/>
              <a:gd name="connsiteX1428" fmla="*/ 223535 w 2066987"/>
              <a:gd name="connsiteY1428" fmla="*/ 698298 h 2168128"/>
              <a:gd name="connsiteX1429" fmla="*/ 220364 w 2066987"/>
              <a:gd name="connsiteY1429" fmla="*/ 693817 h 2168128"/>
              <a:gd name="connsiteX1430" fmla="*/ 195683 w 2066987"/>
              <a:gd name="connsiteY1430" fmla="*/ 710949 h 2168128"/>
              <a:gd name="connsiteX1431" fmla="*/ 178998 w 2066987"/>
              <a:gd name="connsiteY1431" fmla="*/ 731563 h 2168128"/>
              <a:gd name="connsiteX1432" fmla="*/ 176758 w 2066987"/>
              <a:gd name="connsiteY1432" fmla="*/ 742387 h 2168128"/>
              <a:gd name="connsiteX1433" fmla="*/ 164556 w 2066987"/>
              <a:gd name="connsiteY1433" fmla="*/ 754589 h 2168128"/>
              <a:gd name="connsiteX1434" fmla="*/ 155766 w 2066987"/>
              <a:gd name="connsiteY1434" fmla="*/ 754762 h 2168128"/>
              <a:gd name="connsiteX1435" fmla="*/ 149044 w 2066987"/>
              <a:gd name="connsiteY1435" fmla="*/ 773238 h 2168128"/>
              <a:gd name="connsiteX1436" fmla="*/ 144218 w 2066987"/>
              <a:gd name="connsiteY1436" fmla="*/ 786233 h 2168128"/>
              <a:gd name="connsiteX1437" fmla="*/ 143839 w 2066987"/>
              <a:gd name="connsiteY1437" fmla="*/ 790370 h 2168128"/>
              <a:gd name="connsiteX1438" fmla="*/ 113539 w 2066987"/>
              <a:gd name="connsiteY1438" fmla="*/ 832769 h 2168128"/>
              <a:gd name="connsiteX1439" fmla="*/ 108127 w 2066987"/>
              <a:gd name="connsiteY1439" fmla="*/ 833906 h 2168128"/>
              <a:gd name="connsiteX1440" fmla="*/ 103818 w 2066987"/>
              <a:gd name="connsiteY1440" fmla="*/ 837112 h 2168128"/>
              <a:gd name="connsiteX1441" fmla="*/ 108782 w 2066987"/>
              <a:gd name="connsiteY1441" fmla="*/ 839801 h 2168128"/>
              <a:gd name="connsiteX1442" fmla="*/ 114816 w 2066987"/>
              <a:gd name="connsiteY1442" fmla="*/ 840008 h 2168128"/>
              <a:gd name="connsiteX1443" fmla="*/ 132463 w 2066987"/>
              <a:gd name="connsiteY1443" fmla="*/ 835940 h 2168128"/>
              <a:gd name="connsiteX1444" fmla="*/ 122053 w 2066987"/>
              <a:gd name="connsiteY1444" fmla="*/ 854106 h 2168128"/>
              <a:gd name="connsiteX1445" fmla="*/ 112574 w 2066987"/>
              <a:gd name="connsiteY1445" fmla="*/ 893437 h 2168128"/>
              <a:gd name="connsiteX1446" fmla="*/ 114574 w 2066987"/>
              <a:gd name="connsiteY1446" fmla="*/ 922013 h 2168128"/>
              <a:gd name="connsiteX1447" fmla="*/ 113953 w 2066987"/>
              <a:gd name="connsiteY1447" fmla="*/ 945832 h 2168128"/>
              <a:gd name="connsiteX1448" fmla="*/ 110264 w 2066987"/>
              <a:gd name="connsiteY1448" fmla="*/ 963240 h 2168128"/>
              <a:gd name="connsiteX1449" fmla="*/ 115608 w 2066987"/>
              <a:gd name="connsiteY1449" fmla="*/ 997711 h 2168128"/>
              <a:gd name="connsiteX1450" fmla="*/ 109885 w 2066987"/>
              <a:gd name="connsiteY1450" fmla="*/ 1028873 h 2168128"/>
              <a:gd name="connsiteX1451" fmla="*/ 107610 w 2066987"/>
              <a:gd name="connsiteY1451" fmla="*/ 1040041 h 2168128"/>
              <a:gd name="connsiteX1452" fmla="*/ 101164 w 2066987"/>
              <a:gd name="connsiteY1452" fmla="*/ 1029458 h 2168128"/>
              <a:gd name="connsiteX1453" fmla="*/ 82619 w 2066987"/>
              <a:gd name="connsiteY1453" fmla="*/ 1022564 h 2168128"/>
              <a:gd name="connsiteX1454" fmla="*/ 61144 w 2066987"/>
              <a:gd name="connsiteY1454" fmla="*/ 999503 h 2168128"/>
              <a:gd name="connsiteX1455" fmla="*/ 68348 w 2066987"/>
              <a:gd name="connsiteY1455" fmla="*/ 914051 h 2168128"/>
              <a:gd name="connsiteX1456" fmla="*/ 88031 w 2066987"/>
              <a:gd name="connsiteY1456" fmla="*/ 858415 h 2168128"/>
              <a:gd name="connsiteX1457" fmla="*/ 85342 w 2066987"/>
              <a:gd name="connsiteY1457" fmla="*/ 834906 h 2168128"/>
              <a:gd name="connsiteX1458" fmla="*/ 91098 w 2066987"/>
              <a:gd name="connsiteY1458" fmla="*/ 811879 h 2168128"/>
              <a:gd name="connsiteX1459" fmla="*/ 104542 w 2066987"/>
              <a:gd name="connsiteY1459" fmla="*/ 790473 h 2168128"/>
              <a:gd name="connsiteX1460" fmla="*/ 125741 w 2066987"/>
              <a:gd name="connsiteY1460" fmla="*/ 753727 h 2168128"/>
              <a:gd name="connsiteX1461" fmla="*/ 134532 w 2066987"/>
              <a:gd name="connsiteY1461" fmla="*/ 739181 h 2168128"/>
              <a:gd name="connsiteX1462" fmla="*/ 135152 w 2066987"/>
              <a:gd name="connsiteY1462" fmla="*/ 728185 h 2168128"/>
              <a:gd name="connsiteX1463" fmla="*/ 135083 w 2066987"/>
              <a:gd name="connsiteY1463" fmla="*/ 726185 h 2168128"/>
              <a:gd name="connsiteX1464" fmla="*/ 146183 w 2066987"/>
              <a:gd name="connsiteY1464" fmla="*/ 693645 h 2168128"/>
              <a:gd name="connsiteX1465" fmla="*/ 159282 w 2066987"/>
              <a:gd name="connsiteY1465" fmla="*/ 691508 h 2168128"/>
              <a:gd name="connsiteX1466" fmla="*/ 178654 w 2066987"/>
              <a:gd name="connsiteY1466" fmla="*/ 675376 h 2168128"/>
              <a:gd name="connsiteX1467" fmla="*/ 202164 w 2066987"/>
              <a:gd name="connsiteY1467" fmla="*/ 670825 h 2168128"/>
              <a:gd name="connsiteX1468" fmla="*/ 218986 w 2066987"/>
              <a:gd name="connsiteY1468" fmla="*/ 660208 h 2168128"/>
              <a:gd name="connsiteX1469" fmla="*/ 248423 w 2066987"/>
              <a:gd name="connsiteY1469" fmla="*/ 642284 h 2168128"/>
              <a:gd name="connsiteX1470" fmla="*/ 264073 w 2066987"/>
              <a:gd name="connsiteY1470" fmla="*/ 628461 h 2168128"/>
              <a:gd name="connsiteX1471" fmla="*/ 281757 w 2066987"/>
              <a:gd name="connsiteY1471" fmla="*/ 621843 h 2168128"/>
              <a:gd name="connsiteX1472" fmla="*/ 282756 w 2066987"/>
              <a:gd name="connsiteY1472" fmla="*/ 613087 h 2168128"/>
              <a:gd name="connsiteX1473" fmla="*/ 280756 w 2066987"/>
              <a:gd name="connsiteY1473" fmla="*/ 596265 h 2168128"/>
              <a:gd name="connsiteX1474" fmla="*/ 277448 w 2066987"/>
              <a:gd name="connsiteY1474" fmla="*/ 571619 h 2168128"/>
              <a:gd name="connsiteX1475" fmla="*/ 276103 w 2066987"/>
              <a:gd name="connsiteY1475" fmla="*/ 554245 h 2168128"/>
              <a:gd name="connsiteX1476" fmla="*/ 260178 w 2066987"/>
              <a:gd name="connsiteY1476" fmla="*/ 564070 h 2168128"/>
              <a:gd name="connsiteX1477" fmla="*/ 229981 w 2066987"/>
              <a:gd name="connsiteY1477" fmla="*/ 549523 h 2168128"/>
              <a:gd name="connsiteX1478" fmla="*/ 229154 w 2066987"/>
              <a:gd name="connsiteY1478" fmla="*/ 528530 h 2168128"/>
              <a:gd name="connsiteX1479" fmla="*/ 236875 w 2066987"/>
              <a:gd name="connsiteY1479" fmla="*/ 500850 h 2168128"/>
              <a:gd name="connsiteX1480" fmla="*/ 256628 w 2066987"/>
              <a:gd name="connsiteY1480" fmla="*/ 482581 h 2168128"/>
              <a:gd name="connsiteX1481" fmla="*/ 293338 w 2066987"/>
              <a:gd name="connsiteY1481" fmla="*/ 468379 h 2168128"/>
              <a:gd name="connsiteX1482" fmla="*/ 294579 w 2066987"/>
              <a:gd name="connsiteY1482" fmla="*/ 461106 h 2168128"/>
              <a:gd name="connsiteX1483" fmla="*/ 292408 w 2066987"/>
              <a:gd name="connsiteY1483" fmla="*/ 458968 h 2168128"/>
              <a:gd name="connsiteX1484" fmla="*/ 274965 w 2066987"/>
              <a:gd name="connsiteY1484" fmla="*/ 445353 h 2168128"/>
              <a:gd name="connsiteX1485" fmla="*/ 280102 w 2066987"/>
              <a:gd name="connsiteY1485" fmla="*/ 426945 h 2168128"/>
              <a:gd name="connsiteX1486" fmla="*/ 280481 w 2066987"/>
              <a:gd name="connsiteY1486" fmla="*/ 414846 h 2168128"/>
              <a:gd name="connsiteX1487" fmla="*/ 285721 w 2066987"/>
              <a:gd name="connsiteY1487" fmla="*/ 405263 h 2168128"/>
              <a:gd name="connsiteX1488" fmla="*/ 334668 w 2066987"/>
              <a:gd name="connsiteY1488" fmla="*/ 376273 h 2168128"/>
              <a:gd name="connsiteX1489" fmla="*/ 382032 w 2066987"/>
              <a:gd name="connsiteY1489" fmla="*/ 358417 h 2168128"/>
              <a:gd name="connsiteX1490" fmla="*/ 434703 w 2066987"/>
              <a:gd name="connsiteY1490" fmla="*/ 363519 h 2168128"/>
              <a:gd name="connsiteX1491" fmla="*/ 474862 w 2066987"/>
              <a:gd name="connsiteY1491" fmla="*/ 364519 h 2168128"/>
              <a:gd name="connsiteX1492" fmla="*/ 515434 w 2066987"/>
              <a:gd name="connsiteY1492" fmla="*/ 376721 h 2168128"/>
              <a:gd name="connsiteX1493" fmla="*/ 544114 w 2066987"/>
              <a:gd name="connsiteY1493" fmla="*/ 365312 h 2168128"/>
              <a:gd name="connsiteX1494" fmla="*/ 554662 w 2066987"/>
              <a:gd name="connsiteY1494" fmla="*/ 342423 h 2168128"/>
              <a:gd name="connsiteX1495" fmla="*/ 566795 w 2066987"/>
              <a:gd name="connsiteY1495" fmla="*/ 286718 h 2168128"/>
              <a:gd name="connsiteX1496" fmla="*/ 585133 w 2066987"/>
              <a:gd name="connsiteY1496" fmla="*/ 260900 h 2168128"/>
              <a:gd name="connsiteX1497" fmla="*/ 629188 w 2066987"/>
              <a:gd name="connsiteY1497" fmla="*/ 211434 h 2168128"/>
              <a:gd name="connsiteX1498" fmla="*/ 651444 w 2066987"/>
              <a:gd name="connsiteY1498" fmla="*/ 185375 h 2168128"/>
              <a:gd name="connsiteX1499" fmla="*/ 669403 w 2066987"/>
              <a:gd name="connsiteY1499" fmla="*/ 181410 h 2168128"/>
              <a:gd name="connsiteX1500" fmla="*/ 676159 w 2066987"/>
              <a:gd name="connsiteY1500" fmla="*/ 177860 h 2168128"/>
              <a:gd name="connsiteX1501" fmla="*/ 703667 w 2066987"/>
              <a:gd name="connsiteY1501" fmla="*/ 163417 h 2168128"/>
              <a:gd name="connsiteX1502" fmla="*/ 722729 w 2066987"/>
              <a:gd name="connsiteY1502" fmla="*/ 158281 h 2168128"/>
              <a:gd name="connsiteX1503" fmla="*/ 731243 w 2066987"/>
              <a:gd name="connsiteY1503" fmla="*/ 146009 h 2168128"/>
              <a:gd name="connsiteX1504" fmla="*/ 740688 w 2066987"/>
              <a:gd name="connsiteY1504" fmla="*/ 139908 h 2168128"/>
              <a:gd name="connsiteX1505" fmla="*/ 749926 w 2066987"/>
              <a:gd name="connsiteY1505" fmla="*/ 135909 h 2168128"/>
              <a:gd name="connsiteX1506" fmla="*/ 757372 w 2066987"/>
              <a:gd name="connsiteY1506" fmla="*/ 133151 h 2168128"/>
              <a:gd name="connsiteX1507" fmla="*/ 780088 w 2066987"/>
              <a:gd name="connsiteY1507" fmla="*/ 143182 h 2168128"/>
              <a:gd name="connsiteX1508" fmla="*/ 807803 w 2066987"/>
              <a:gd name="connsiteY1508" fmla="*/ 144010 h 2168128"/>
              <a:gd name="connsiteX1509" fmla="*/ 816559 w 2066987"/>
              <a:gd name="connsiteY1509" fmla="*/ 126774 h 2168128"/>
              <a:gd name="connsiteX1510" fmla="*/ 872953 w 2066987"/>
              <a:gd name="connsiteY1510" fmla="*/ 116813 h 2168128"/>
              <a:gd name="connsiteX1511" fmla="*/ 896151 w 2066987"/>
              <a:gd name="connsiteY1511" fmla="*/ 114641 h 2168128"/>
              <a:gd name="connsiteX1512" fmla="*/ 918282 w 2066987"/>
              <a:gd name="connsiteY1512" fmla="*/ 109229 h 2168128"/>
              <a:gd name="connsiteX1513" fmla="*/ 943376 w 2066987"/>
              <a:gd name="connsiteY1513" fmla="*/ 108229 h 2168128"/>
              <a:gd name="connsiteX1514" fmla="*/ 954544 w 2066987"/>
              <a:gd name="connsiteY1514" fmla="*/ 107264 h 2168128"/>
              <a:gd name="connsiteX1515" fmla="*/ 983741 w 2066987"/>
              <a:gd name="connsiteY1515" fmla="*/ 107712 h 2168128"/>
              <a:gd name="connsiteX1516" fmla="*/ 992256 w 2066987"/>
              <a:gd name="connsiteY1516" fmla="*/ 108298 h 2168128"/>
              <a:gd name="connsiteX1517" fmla="*/ 1023486 w 2066987"/>
              <a:gd name="connsiteY1517" fmla="*/ 108195 h 2168128"/>
              <a:gd name="connsiteX1518" fmla="*/ 1053958 w 2066987"/>
              <a:gd name="connsiteY1518" fmla="*/ 87030 h 2168128"/>
              <a:gd name="connsiteX1519" fmla="*/ 1052062 w 2066987"/>
              <a:gd name="connsiteY1519" fmla="*/ 79377 h 2168128"/>
              <a:gd name="connsiteX1520" fmla="*/ 1043686 w 2066987"/>
              <a:gd name="connsiteY1520" fmla="*/ 78171 h 2168128"/>
              <a:gd name="connsiteX1521" fmla="*/ 1015213 w 2066987"/>
              <a:gd name="connsiteY1521" fmla="*/ 78585 h 2168128"/>
              <a:gd name="connsiteX1522" fmla="*/ 985879 w 2066987"/>
              <a:gd name="connsiteY1522" fmla="*/ 65830 h 2168128"/>
              <a:gd name="connsiteX1523" fmla="*/ 987223 w 2066987"/>
              <a:gd name="connsiteY1523" fmla="*/ 65830 h 2168128"/>
              <a:gd name="connsiteX1524" fmla="*/ 985396 w 2066987"/>
              <a:gd name="connsiteY1524" fmla="*/ 61211 h 2168128"/>
              <a:gd name="connsiteX1525" fmla="*/ 981708 w 2066987"/>
              <a:gd name="connsiteY1525" fmla="*/ 62211 h 2168128"/>
              <a:gd name="connsiteX1526" fmla="*/ 985879 w 2066987"/>
              <a:gd name="connsiteY1526" fmla="*/ 65830 h 2168128"/>
              <a:gd name="connsiteX1527" fmla="*/ 987120 w 2066987"/>
              <a:gd name="connsiteY1527" fmla="*/ 74965 h 2168128"/>
              <a:gd name="connsiteX1528" fmla="*/ 980673 w 2066987"/>
              <a:gd name="connsiteY1528" fmla="*/ 80894 h 2168128"/>
              <a:gd name="connsiteX1529" fmla="*/ 951580 w 2066987"/>
              <a:gd name="connsiteY1529" fmla="*/ 85996 h 2168128"/>
              <a:gd name="connsiteX1530" fmla="*/ 945272 w 2066987"/>
              <a:gd name="connsiteY1530" fmla="*/ 87754 h 2168128"/>
              <a:gd name="connsiteX1531" fmla="*/ 858130 w 2066987"/>
              <a:gd name="connsiteY1531" fmla="*/ 107402 h 2168128"/>
              <a:gd name="connsiteX1532" fmla="*/ 835965 w 2066987"/>
              <a:gd name="connsiteY1532" fmla="*/ 108574 h 2168128"/>
              <a:gd name="connsiteX1533" fmla="*/ 823349 w 2066987"/>
              <a:gd name="connsiteY1533" fmla="*/ 98060 h 2168128"/>
              <a:gd name="connsiteX1534" fmla="*/ 823453 w 2066987"/>
              <a:gd name="connsiteY1534" fmla="*/ 78757 h 2168128"/>
              <a:gd name="connsiteX1535" fmla="*/ 871608 w 2066987"/>
              <a:gd name="connsiteY1535" fmla="*/ 54696 h 2168128"/>
              <a:gd name="connsiteX1536" fmla="*/ 900184 w 2066987"/>
              <a:gd name="connsiteY1536" fmla="*/ 53386 h 2168128"/>
              <a:gd name="connsiteX1537" fmla="*/ 909733 w 2066987"/>
              <a:gd name="connsiteY1537" fmla="*/ 48526 h 2168128"/>
              <a:gd name="connsiteX1538" fmla="*/ 929278 w 2066987"/>
              <a:gd name="connsiteY1538" fmla="*/ 46872 h 2168128"/>
              <a:gd name="connsiteX1539" fmla="*/ 939343 w 2066987"/>
              <a:gd name="connsiteY1539" fmla="*/ 43666 h 2168128"/>
              <a:gd name="connsiteX1540" fmla="*/ 947237 w 2066987"/>
              <a:gd name="connsiteY1540" fmla="*/ 41597 h 2168128"/>
              <a:gd name="connsiteX1541" fmla="*/ 968195 w 2066987"/>
              <a:gd name="connsiteY1541" fmla="*/ 44700 h 2168128"/>
              <a:gd name="connsiteX1542" fmla="*/ 991773 w 2066987"/>
              <a:gd name="connsiteY1542" fmla="*/ 45251 h 2168128"/>
              <a:gd name="connsiteX1543" fmla="*/ 1016833 w 2066987"/>
              <a:gd name="connsiteY1543" fmla="*/ 43562 h 2168128"/>
              <a:gd name="connsiteX1544" fmla="*/ 1061404 w 2066987"/>
              <a:gd name="connsiteY1544" fmla="*/ 53697 h 2168128"/>
              <a:gd name="connsiteX1545" fmla="*/ 1070021 w 2066987"/>
              <a:gd name="connsiteY1545" fmla="*/ 54558 h 2168128"/>
              <a:gd name="connsiteX1546" fmla="*/ 1113765 w 2066987"/>
              <a:gd name="connsiteY1546" fmla="*/ 50594 h 2168128"/>
              <a:gd name="connsiteX1547" fmla="*/ 1139032 w 2066987"/>
              <a:gd name="connsiteY1547" fmla="*/ 38150 h 2168128"/>
              <a:gd name="connsiteX1548" fmla="*/ 1165471 w 2066987"/>
              <a:gd name="connsiteY1548" fmla="*/ 28361 h 2168128"/>
              <a:gd name="connsiteX1549" fmla="*/ 1211869 w 2066987"/>
              <a:gd name="connsiteY1549" fmla="*/ 14848 h 2168128"/>
              <a:gd name="connsiteX1550" fmla="*/ 1218280 w 2066987"/>
              <a:gd name="connsiteY1550" fmla="*/ 13711 h 2168128"/>
              <a:gd name="connsiteX1551" fmla="*/ 1249959 w 2066987"/>
              <a:gd name="connsiteY1551" fmla="*/ 1680 h 2168128"/>
              <a:gd name="connsiteX1552" fmla="*/ 1254117 w 206698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87" h="2168128">
                <a:moveTo>
                  <a:pt x="1323760" y="2054789"/>
                </a:moveTo>
                <a:cubicBezTo>
                  <a:pt x="1323760" y="2054720"/>
                  <a:pt x="1327000" y="2055306"/>
                  <a:pt x="1328689" y="2055651"/>
                </a:cubicBezTo>
                <a:cubicBezTo>
                  <a:pt x="1333274" y="2056650"/>
                  <a:pt x="1338307" y="2056823"/>
                  <a:pt x="1342237" y="2059029"/>
                </a:cubicBezTo>
                <a:cubicBezTo>
                  <a:pt x="1344684" y="2060408"/>
                  <a:pt x="1346959" y="2065096"/>
                  <a:pt x="1346546" y="2067853"/>
                </a:cubicBezTo>
                <a:cubicBezTo>
                  <a:pt x="1345891" y="2072231"/>
                  <a:pt x="1342754" y="2076195"/>
                  <a:pt x="1340927" y="2080469"/>
                </a:cubicBezTo>
                <a:cubicBezTo>
                  <a:pt x="1339858" y="2083020"/>
                  <a:pt x="1339307" y="2085812"/>
                  <a:pt x="1338514" y="2088501"/>
                </a:cubicBezTo>
                <a:cubicBezTo>
                  <a:pt x="1337273" y="2085468"/>
                  <a:pt x="1335929" y="2082503"/>
                  <a:pt x="1334791" y="2079435"/>
                </a:cubicBezTo>
                <a:cubicBezTo>
                  <a:pt x="1333826" y="2076816"/>
                  <a:pt x="1333102" y="2074127"/>
                  <a:pt x="1332240" y="2071473"/>
                </a:cubicBezTo>
                <a:cubicBezTo>
                  <a:pt x="1331033" y="2073610"/>
                  <a:pt x="1329655" y="2075678"/>
                  <a:pt x="1328689" y="2077953"/>
                </a:cubicBezTo>
                <a:cubicBezTo>
                  <a:pt x="1326518" y="2083055"/>
                  <a:pt x="1324553" y="2088260"/>
                  <a:pt x="1322554" y="2093430"/>
                </a:cubicBezTo>
                <a:cubicBezTo>
                  <a:pt x="1321554" y="2096016"/>
                  <a:pt x="1320623" y="2098635"/>
                  <a:pt x="1319658" y="2101255"/>
                </a:cubicBezTo>
                <a:cubicBezTo>
                  <a:pt x="1318589" y="2098808"/>
                  <a:pt x="1317417" y="2096395"/>
                  <a:pt x="1316487" y="2093879"/>
                </a:cubicBezTo>
                <a:cubicBezTo>
                  <a:pt x="1316211" y="2092982"/>
                  <a:pt x="1316487" y="2091879"/>
                  <a:pt x="1316487" y="2090880"/>
                </a:cubicBezTo>
                <a:cubicBezTo>
                  <a:pt x="1318831" y="2078849"/>
                  <a:pt x="1321175" y="2066784"/>
                  <a:pt x="1323760" y="2054789"/>
                </a:cubicBezTo>
                <a:close/>
                <a:moveTo>
                  <a:pt x="1002803" y="2016423"/>
                </a:moveTo>
                <a:cubicBezTo>
                  <a:pt x="1004699" y="2015492"/>
                  <a:pt x="1009077" y="2016491"/>
                  <a:pt x="1010421" y="2018180"/>
                </a:cubicBezTo>
                <a:cubicBezTo>
                  <a:pt x="1013213" y="2021627"/>
                  <a:pt x="1015075" y="2026005"/>
                  <a:pt x="1016488" y="2030280"/>
                </a:cubicBezTo>
                <a:cubicBezTo>
                  <a:pt x="1016833" y="2031314"/>
                  <a:pt x="1014041" y="2033416"/>
                  <a:pt x="1011111" y="2036932"/>
                </a:cubicBezTo>
                <a:cubicBezTo>
                  <a:pt x="1006630" y="2031762"/>
                  <a:pt x="1002631" y="2028005"/>
                  <a:pt x="999873" y="2023455"/>
                </a:cubicBezTo>
                <a:cubicBezTo>
                  <a:pt x="999011" y="2022075"/>
                  <a:pt x="1000976" y="2017284"/>
                  <a:pt x="1002803" y="2016423"/>
                </a:cubicBezTo>
                <a:close/>
                <a:moveTo>
                  <a:pt x="1124209" y="2009977"/>
                </a:moveTo>
                <a:cubicBezTo>
                  <a:pt x="1125140" y="2011149"/>
                  <a:pt x="1126105" y="2012356"/>
                  <a:pt x="1127070" y="2013527"/>
                </a:cubicBezTo>
                <a:cubicBezTo>
                  <a:pt x="1126381" y="2014217"/>
                  <a:pt x="1125381" y="2015527"/>
                  <a:pt x="1125140" y="2015423"/>
                </a:cubicBezTo>
                <a:cubicBezTo>
                  <a:pt x="1123830" y="2014700"/>
                  <a:pt x="1122658" y="2013665"/>
                  <a:pt x="1121486" y="2012701"/>
                </a:cubicBezTo>
                <a:cubicBezTo>
                  <a:pt x="1122383" y="2011804"/>
                  <a:pt x="1123313" y="2010873"/>
                  <a:pt x="1124209" y="2009977"/>
                </a:cubicBezTo>
                <a:close/>
                <a:moveTo>
                  <a:pt x="1088842" y="2004772"/>
                </a:moveTo>
                <a:cubicBezTo>
                  <a:pt x="1087567" y="2005462"/>
                  <a:pt x="1086257" y="2006220"/>
                  <a:pt x="1084913" y="2006944"/>
                </a:cubicBezTo>
                <a:cubicBezTo>
                  <a:pt x="1085602" y="2007633"/>
                  <a:pt x="1086430" y="2008977"/>
                  <a:pt x="1086912" y="2008840"/>
                </a:cubicBezTo>
                <a:cubicBezTo>
                  <a:pt x="1088360" y="2008529"/>
                  <a:pt x="1089635" y="2007599"/>
                  <a:pt x="1091014" y="2006944"/>
                </a:cubicBezTo>
                <a:cubicBezTo>
                  <a:pt x="1090325" y="2006254"/>
                  <a:pt x="1089635" y="2005565"/>
                  <a:pt x="1088842" y="2004772"/>
                </a:cubicBezTo>
                <a:close/>
                <a:moveTo>
                  <a:pt x="1113558" y="1999049"/>
                </a:moveTo>
                <a:cubicBezTo>
                  <a:pt x="1116178" y="2002703"/>
                  <a:pt x="1118832" y="2006357"/>
                  <a:pt x="1121452" y="2010010"/>
                </a:cubicBezTo>
                <a:cubicBezTo>
                  <a:pt x="1119591" y="2009976"/>
                  <a:pt x="1117695" y="2009976"/>
                  <a:pt x="1113076" y="2009976"/>
                </a:cubicBezTo>
                <a:cubicBezTo>
                  <a:pt x="1112249" y="2008528"/>
                  <a:pt x="1110249" y="2006047"/>
                  <a:pt x="1109560" y="2003255"/>
                </a:cubicBezTo>
                <a:cubicBezTo>
                  <a:pt x="1109318" y="2002255"/>
                  <a:pt x="1112145" y="2000463"/>
                  <a:pt x="1113558" y="1999049"/>
                </a:cubicBezTo>
                <a:close/>
                <a:moveTo>
                  <a:pt x="1837545" y="1997774"/>
                </a:moveTo>
                <a:cubicBezTo>
                  <a:pt x="1838304" y="1999119"/>
                  <a:pt x="1839028" y="2000428"/>
                  <a:pt x="1839717" y="2001704"/>
                </a:cubicBezTo>
                <a:cubicBezTo>
                  <a:pt x="1838890" y="2002531"/>
                  <a:pt x="1838235" y="2003186"/>
                  <a:pt x="1837545" y="2003875"/>
                </a:cubicBezTo>
                <a:cubicBezTo>
                  <a:pt x="1836856" y="2002531"/>
                  <a:pt x="1835960" y="2001221"/>
                  <a:pt x="1835650" y="1999774"/>
                </a:cubicBezTo>
                <a:cubicBezTo>
                  <a:pt x="1835546" y="1999257"/>
                  <a:pt x="1836890" y="1998464"/>
                  <a:pt x="1837545" y="1997774"/>
                </a:cubicBezTo>
                <a:close/>
                <a:moveTo>
                  <a:pt x="1075743" y="1991708"/>
                </a:moveTo>
                <a:cubicBezTo>
                  <a:pt x="1075054" y="1993052"/>
                  <a:pt x="1074158" y="1994362"/>
                  <a:pt x="1073848" y="1995809"/>
                </a:cubicBezTo>
                <a:cubicBezTo>
                  <a:pt x="1073744" y="1996327"/>
                  <a:pt x="1075089" y="1997120"/>
                  <a:pt x="1075743" y="1997809"/>
                </a:cubicBezTo>
                <a:cubicBezTo>
                  <a:pt x="1076502" y="1996465"/>
                  <a:pt x="1077226" y="1995155"/>
                  <a:pt x="1077915" y="1993879"/>
                </a:cubicBezTo>
                <a:cubicBezTo>
                  <a:pt x="1077088" y="1993052"/>
                  <a:pt x="1076433" y="1992397"/>
                  <a:pt x="1075743" y="1991708"/>
                </a:cubicBezTo>
                <a:close/>
                <a:moveTo>
                  <a:pt x="873263" y="1977092"/>
                </a:moveTo>
                <a:cubicBezTo>
                  <a:pt x="881294" y="1986675"/>
                  <a:pt x="889085" y="1995155"/>
                  <a:pt x="895462" y="2004531"/>
                </a:cubicBezTo>
                <a:cubicBezTo>
                  <a:pt x="896323" y="2005772"/>
                  <a:pt x="890911" y="2013149"/>
                  <a:pt x="887086" y="2015286"/>
                </a:cubicBezTo>
                <a:cubicBezTo>
                  <a:pt x="882363" y="2017871"/>
                  <a:pt x="877572" y="2016217"/>
                  <a:pt x="877572" y="2008978"/>
                </a:cubicBezTo>
                <a:cubicBezTo>
                  <a:pt x="877572" y="2007358"/>
                  <a:pt x="875848" y="2005738"/>
                  <a:pt x="874917" y="2004117"/>
                </a:cubicBezTo>
                <a:cubicBezTo>
                  <a:pt x="873814" y="2005496"/>
                  <a:pt x="871849" y="2006841"/>
                  <a:pt x="871780" y="2008254"/>
                </a:cubicBezTo>
                <a:cubicBezTo>
                  <a:pt x="871436" y="2015252"/>
                  <a:pt x="871815" y="2022284"/>
                  <a:pt x="871505" y="2029316"/>
                </a:cubicBezTo>
                <a:cubicBezTo>
                  <a:pt x="871436" y="2030970"/>
                  <a:pt x="869712" y="2032556"/>
                  <a:pt x="868782" y="2034142"/>
                </a:cubicBezTo>
                <a:cubicBezTo>
                  <a:pt x="867713" y="2032694"/>
                  <a:pt x="865851" y="2031349"/>
                  <a:pt x="865679" y="2029798"/>
                </a:cubicBezTo>
                <a:cubicBezTo>
                  <a:pt x="863852" y="2014459"/>
                  <a:pt x="852925" y="1999050"/>
                  <a:pt x="865610" y="1983745"/>
                </a:cubicBezTo>
                <a:cubicBezTo>
                  <a:pt x="867161" y="1981815"/>
                  <a:pt x="869437" y="1980401"/>
                  <a:pt x="873263" y="1977092"/>
                </a:cubicBezTo>
                <a:close/>
                <a:moveTo>
                  <a:pt x="984913" y="1966475"/>
                </a:moveTo>
                <a:cubicBezTo>
                  <a:pt x="983328" y="1968854"/>
                  <a:pt x="981363" y="1970508"/>
                  <a:pt x="981535" y="1971921"/>
                </a:cubicBezTo>
                <a:cubicBezTo>
                  <a:pt x="981811" y="1974507"/>
                  <a:pt x="983362" y="1976989"/>
                  <a:pt x="984362" y="1979505"/>
                </a:cubicBezTo>
                <a:cubicBezTo>
                  <a:pt x="985361" y="1977954"/>
                  <a:pt x="987257" y="1976403"/>
                  <a:pt x="987223" y="1974886"/>
                </a:cubicBezTo>
                <a:cubicBezTo>
                  <a:pt x="987120" y="1972266"/>
                  <a:pt x="985844" y="1969681"/>
                  <a:pt x="984913" y="1966475"/>
                </a:cubicBezTo>
                <a:close/>
                <a:moveTo>
                  <a:pt x="978261" y="1949033"/>
                </a:moveTo>
                <a:cubicBezTo>
                  <a:pt x="977261" y="1950584"/>
                  <a:pt x="975262" y="1952204"/>
                  <a:pt x="975434" y="1953617"/>
                </a:cubicBezTo>
                <a:cubicBezTo>
                  <a:pt x="975710" y="1956203"/>
                  <a:pt x="977261" y="1958685"/>
                  <a:pt x="978261" y="1961201"/>
                </a:cubicBezTo>
                <a:cubicBezTo>
                  <a:pt x="979260" y="1959684"/>
                  <a:pt x="980294" y="1958133"/>
                  <a:pt x="981776" y="1955893"/>
                </a:cubicBezTo>
                <a:cubicBezTo>
                  <a:pt x="980708" y="1953859"/>
                  <a:pt x="979467" y="1951446"/>
                  <a:pt x="978261" y="1949033"/>
                </a:cubicBezTo>
                <a:close/>
                <a:moveTo>
                  <a:pt x="1050471" y="1944666"/>
                </a:moveTo>
                <a:lnTo>
                  <a:pt x="1050474" y="1944667"/>
                </a:lnTo>
                <a:lnTo>
                  <a:pt x="1049378" y="1949369"/>
                </a:lnTo>
                <a:lnTo>
                  <a:pt x="1048512" y="1948757"/>
                </a:lnTo>
                <a:close/>
                <a:moveTo>
                  <a:pt x="722315" y="1936865"/>
                </a:moveTo>
                <a:cubicBezTo>
                  <a:pt x="723522" y="1939244"/>
                  <a:pt x="724763" y="1941657"/>
                  <a:pt x="725831" y="1943690"/>
                </a:cubicBezTo>
                <a:cubicBezTo>
                  <a:pt x="724349" y="1945966"/>
                  <a:pt x="723315" y="1947482"/>
                  <a:pt x="722315" y="1949034"/>
                </a:cubicBezTo>
                <a:cubicBezTo>
                  <a:pt x="721316" y="1946517"/>
                  <a:pt x="719765" y="1944035"/>
                  <a:pt x="719489" y="1941450"/>
                </a:cubicBezTo>
                <a:cubicBezTo>
                  <a:pt x="719351" y="1940037"/>
                  <a:pt x="721316" y="1938382"/>
                  <a:pt x="722315" y="1936865"/>
                </a:cubicBezTo>
                <a:close/>
                <a:moveTo>
                  <a:pt x="1275673" y="1923421"/>
                </a:moveTo>
                <a:lnTo>
                  <a:pt x="1276742" y="1928609"/>
                </a:lnTo>
                <a:lnTo>
                  <a:pt x="1273847" y="1930764"/>
                </a:lnTo>
                <a:cubicBezTo>
                  <a:pt x="1273847" y="1928868"/>
                  <a:pt x="1273502" y="1926903"/>
                  <a:pt x="1273916" y="1925110"/>
                </a:cubicBezTo>
                <a:cubicBezTo>
                  <a:pt x="1274433" y="1922904"/>
                  <a:pt x="1275570" y="1920836"/>
                  <a:pt x="1275673" y="1923421"/>
                </a:cubicBezTo>
                <a:close/>
                <a:moveTo>
                  <a:pt x="735346" y="1919457"/>
                </a:moveTo>
                <a:cubicBezTo>
                  <a:pt x="736173" y="1920285"/>
                  <a:pt x="736828" y="1920940"/>
                  <a:pt x="737517" y="1921629"/>
                </a:cubicBezTo>
                <a:cubicBezTo>
                  <a:pt x="736173" y="1922318"/>
                  <a:pt x="734863" y="1923215"/>
                  <a:pt x="733416" y="1923525"/>
                </a:cubicBezTo>
                <a:cubicBezTo>
                  <a:pt x="732898" y="1923628"/>
                  <a:pt x="732106" y="1922284"/>
                  <a:pt x="731416" y="1921629"/>
                </a:cubicBezTo>
                <a:cubicBezTo>
                  <a:pt x="732761" y="1920871"/>
                  <a:pt x="734070" y="1920147"/>
                  <a:pt x="735346" y="1919457"/>
                </a:cubicBezTo>
                <a:close/>
                <a:moveTo>
                  <a:pt x="862198" y="1912735"/>
                </a:moveTo>
                <a:cubicBezTo>
                  <a:pt x="861267" y="1914321"/>
                  <a:pt x="859922" y="1915769"/>
                  <a:pt x="859474" y="1917458"/>
                </a:cubicBezTo>
                <a:cubicBezTo>
                  <a:pt x="857165" y="1926454"/>
                  <a:pt x="862577" y="1931970"/>
                  <a:pt x="868919" y="1936727"/>
                </a:cubicBezTo>
                <a:cubicBezTo>
                  <a:pt x="870160" y="1937658"/>
                  <a:pt x="873021" y="1937451"/>
                  <a:pt x="874572" y="1936658"/>
                </a:cubicBezTo>
                <a:cubicBezTo>
                  <a:pt x="876020" y="1935934"/>
                  <a:pt x="876710" y="1933728"/>
                  <a:pt x="878916" y="1930350"/>
                </a:cubicBezTo>
                <a:cubicBezTo>
                  <a:pt x="873573" y="1924731"/>
                  <a:pt x="867885" y="1918733"/>
                  <a:pt x="862198" y="1912735"/>
                </a:cubicBezTo>
                <a:close/>
                <a:moveTo>
                  <a:pt x="1219422" y="1912011"/>
                </a:moveTo>
                <a:cubicBezTo>
                  <a:pt x="1216634" y="1911908"/>
                  <a:pt x="1214213" y="1912804"/>
                  <a:pt x="1213109" y="1917216"/>
                </a:cubicBezTo>
                <a:cubicBezTo>
                  <a:pt x="1212592" y="1919319"/>
                  <a:pt x="1215040" y="1924248"/>
                  <a:pt x="1216143" y="1924283"/>
                </a:cubicBezTo>
                <a:cubicBezTo>
                  <a:pt x="1221279" y="1924352"/>
                  <a:pt x="1226415" y="1923111"/>
                  <a:pt x="1233309" y="1922077"/>
                </a:cubicBezTo>
                <a:cubicBezTo>
                  <a:pt x="1230551" y="1917148"/>
                  <a:pt x="1228862" y="1912666"/>
                  <a:pt x="1227932" y="1912804"/>
                </a:cubicBezTo>
                <a:cubicBezTo>
                  <a:pt x="1225364" y="1913218"/>
                  <a:pt x="1222210" y="1912115"/>
                  <a:pt x="1219422" y="1912011"/>
                </a:cubicBezTo>
                <a:close/>
                <a:moveTo>
                  <a:pt x="708251" y="1900602"/>
                </a:moveTo>
                <a:cubicBezTo>
                  <a:pt x="716042" y="1902774"/>
                  <a:pt x="720764" y="1909219"/>
                  <a:pt x="718696" y="1921491"/>
                </a:cubicBezTo>
                <a:cubicBezTo>
                  <a:pt x="716421" y="1922215"/>
                  <a:pt x="712767" y="1924076"/>
                  <a:pt x="708975" y="1924524"/>
                </a:cubicBezTo>
                <a:cubicBezTo>
                  <a:pt x="701150" y="1925455"/>
                  <a:pt x="694842" y="1917354"/>
                  <a:pt x="697566" y="1914287"/>
                </a:cubicBezTo>
                <a:cubicBezTo>
                  <a:pt x="701495" y="1909840"/>
                  <a:pt x="697703" y="1897603"/>
                  <a:pt x="708251" y="1900602"/>
                </a:cubicBezTo>
                <a:close/>
                <a:moveTo>
                  <a:pt x="1002838" y="1894397"/>
                </a:moveTo>
                <a:cubicBezTo>
                  <a:pt x="1002011" y="1894431"/>
                  <a:pt x="1001287" y="1896879"/>
                  <a:pt x="1000529" y="1898223"/>
                </a:cubicBezTo>
                <a:cubicBezTo>
                  <a:pt x="1003183" y="1898913"/>
                  <a:pt x="1005802" y="1899912"/>
                  <a:pt x="1008491" y="1900084"/>
                </a:cubicBezTo>
                <a:cubicBezTo>
                  <a:pt x="1009250" y="1900119"/>
                  <a:pt x="1010146" y="1897672"/>
                  <a:pt x="1011525" y="1895431"/>
                </a:cubicBezTo>
                <a:cubicBezTo>
                  <a:pt x="1008181" y="1894948"/>
                  <a:pt x="1005492" y="1894225"/>
                  <a:pt x="1002838" y="1894397"/>
                </a:cubicBezTo>
                <a:close/>
                <a:moveTo>
                  <a:pt x="1484084" y="1869819"/>
                </a:moveTo>
                <a:cubicBezTo>
                  <a:pt x="1484773" y="1870474"/>
                  <a:pt x="1485428" y="1871164"/>
                  <a:pt x="1486255" y="1871991"/>
                </a:cubicBezTo>
                <a:cubicBezTo>
                  <a:pt x="1485566" y="1873266"/>
                  <a:pt x="1484808" y="1874576"/>
                  <a:pt x="1484084" y="1875920"/>
                </a:cubicBezTo>
                <a:cubicBezTo>
                  <a:pt x="1483394" y="1875231"/>
                  <a:pt x="1482050" y="1874404"/>
                  <a:pt x="1482188" y="1873921"/>
                </a:cubicBezTo>
                <a:cubicBezTo>
                  <a:pt x="1482498" y="1872473"/>
                  <a:pt x="1483429" y="1871198"/>
                  <a:pt x="1484084" y="1869819"/>
                </a:cubicBezTo>
                <a:close/>
                <a:moveTo>
                  <a:pt x="765990" y="1858754"/>
                </a:moveTo>
                <a:cubicBezTo>
                  <a:pt x="766507" y="1858651"/>
                  <a:pt x="767334" y="1859995"/>
                  <a:pt x="767989" y="1860650"/>
                </a:cubicBezTo>
                <a:cubicBezTo>
                  <a:pt x="766645" y="1861339"/>
                  <a:pt x="765335" y="1862236"/>
                  <a:pt x="763888" y="1862546"/>
                </a:cubicBezTo>
                <a:cubicBezTo>
                  <a:pt x="763370" y="1862649"/>
                  <a:pt x="762578" y="1861305"/>
                  <a:pt x="761888" y="1860650"/>
                </a:cubicBezTo>
                <a:cubicBezTo>
                  <a:pt x="763233" y="1859961"/>
                  <a:pt x="764542" y="1859064"/>
                  <a:pt x="765990" y="1858754"/>
                </a:cubicBezTo>
                <a:close/>
                <a:moveTo>
                  <a:pt x="747721" y="1858754"/>
                </a:moveTo>
                <a:cubicBezTo>
                  <a:pt x="748203" y="1858651"/>
                  <a:pt x="749031" y="1859995"/>
                  <a:pt x="749720" y="1860650"/>
                </a:cubicBezTo>
                <a:cubicBezTo>
                  <a:pt x="748376" y="1861339"/>
                  <a:pt x="747066" y="1862236"/>
                  <a:pt x="745619" y="1862546"/>
                </a:cubicBezTo>
                <a:cubicBezTo>
                  <a:pt x="745101" y="1862649"/>
                  <a:pt x="744309" y="1861305"/>
                  <a:pt x="743619" y="1860650"/>
                </a:cubicBezTo>
                <a:cubicBezTo>
                  <a:pt x="744964" y="1859961"/>
                  <a:pt x="746273" y="1859064"/>
                  <a:pt x="747721" y="1858754"/>
                </a:cubicBezTo>
                <a:close/>
                <a:moveTo>
                  <a:pt x="705114" y="1822319"/>
                </a:moveTo>
                <a:cubicBezTo>
                  <a:pt x="697807" y="1826076"/>
                  <a:pt x="686397" y="1829592"/>
                  <a:pt x="684984" y="1835349"/>
                </a:cubicBezTo>
                <a:cubicBezTo>
                  <a:pt x="682984" y="1843380"/>
                  <a:pt x="693636" y="1836796"/>
                  <a:pt x="697807" y="1839450"/>
                </a:cubicBezTo>
                <a:cubicBezTo>
                  <a:pt x="700289" y="1841036"/>
                  <a:pt x="702081" y="1843690"/>
                  <a:pt x="704322" y="1845724"/>
                </a:cubicBezTo>
                <a:cubicBezTo>
                  <a:pt x="706355" y="1847551"/>
                  <a:pt x="708596" y="1849206"/>
                  <a:pt x="710733" y="1850895"/>
                </a:cubicBezTo>
                <a:cubicBezTo>
                  <a:pt x="711768" y="1848310"/>
                  <a:pt x="712802" y="1845690"/>
                  <a:pt x="713767" y="1843311"/>
                </a:cubicBezTo>
                <a:cubicBezTo>
                  <a:pt x="712905" y="1837934"/>
                  <a:pt x="712733" y="1832970"/>
                  <a:pt x="711147" y="1828489"/>
                </a:cubicBezTo>
                <a:cubicBezTo>
                  <a:pt x="710251" y="1825904"/>
                  <a:pt x="705942" y="1821905"/>
                  <a:pt x="705114" y="1822319"/>
                </a:cubicBezTo>
                <a:close/>
                <a:moveTo>
                  <a:pt x="1541994" y="1814976"/>
                </a:moveTo>
                <a:cubicBezTo>
                  <a:pt x="1541994" y="1815873"/>
                  <a:pt x="1541994" y="1816769"/>
                  <a:pt x="1541994" y="1817665"/>
                </a:cubicBezTo>
                <a:cubicBezTo>
                  <a:pt x="1540788" y="1818596"/>
                  <a:pt x="1539581" y="1819526"/>
                  <a:pt x="1538375" y="1820492"/>
                </a:cubicBezTo>
                <a:cubicBezTo>
                  <a:pt x="1537996" y="1819216"/>
                  <a:pt x="1536997" y="1817079"/>
                  <a:pt x="1537375" y="1816803"/>
                </a:cubicBezTo>
                <a:cubicBezTo>
                  <a:pt x="1538651" y="1815838"/>
                  <a:pt x="1540409" y="1815528"/>
                  <a:pt x="1541994" y="1814976"/>
                </a:cubicBezTo>
                <a:close/>
                <a:moveTo>
                  <a:pt x="633083" y="1809289"/>
                </a:moveTo>
                <a:cubicBezTo>
                  <a:pt x="631187" y="1809392"/>
                  <a:pt x="628843" y="1814321"/>
                  <a:pt x="628015" y="1817424"/>
                </a:cubicBezTo>
                <a:cubicBezTo>
                  <a:pt x="626809" y="1822008"/>
                  <a:pt x="626982" y="1826972"/>
                  <a:pt x="626188" y="1831695"/>
                </a:cubicBezTo>
                <a:cubicBezTo>
                  <a:pt x="625809" y="1833901"/>
                  <a:pt x="624500" y="1835935"/>
                  <a:pt x="623603" y="1838072"/>
                </a:cubicBezTo>
                <a:cubicBezTo>
                  <a:pt x="626327" y="1838210"/>
                  <a:pt x="629394" y="1839175"/>
                  <a:pt x="631669" y="1838244"/>
                </a:cubicBezTo>
                <a:cubicBezTo>
                  <a:pt x="633307" y="1837555"/>
                  <a:pt x="634798" y="1836512"/>
                  <a:pt x="637245" y="1837598"/>
                </a:cubicBezTo>
                <a:lnTo>
                  <a:pt x="640400" y="1840979"/>
                </a:lnTo>
                <a:lnTo>
                  <a:pt x="640545" y="1846017"/>
                </a:lnTo>
                <a:lnTo>
                  <a:pt x="635461" y="1846931"/>
                </a:lnTo>
                <a:cubicBezTo>
                  <a:pt x="635806" y="1848275"/>
                  <a:pt x="636185" y="1850757"/>
                  <a:pt x="636495" y="1850757"/>
                </a:cubicBezTo>
                <a:cubicBezTo>
                  <a:pt x="638115" y="1850774"/>
                  <a:pt x="639744" y="1850671"/>
                  <a:pt x="640610" y="1848301"/>
                </a:cubicBezTo>
                <a:lnTo>
                  <a:pt x="640545" y="1846017"/>
                </a:lnTo>
                <a:lnTo>
                  <a:pt x="643320" y="1845518"/>
                </a:lnTo>
                <a:cubicBezTo>
                  <a:pt x="644320" y="1845483"/>
                  <a:pt x="645354" y="1847069"/>
                  <a:pt x="648560" y="1849723"/>
                </a:cubicBezTo>
                <a:lnTo>
                  <a:pt x="640400" y="1840979"/>
                </a:lnTo>
                <a:lnTo>
                  <a:pt x="640149" y="1832247"/>
                </a:lnTo>
                <a:cubicBezTo>
                  <a:pt x="643079" y="1834280"/>
                  <a:pt x="646009" y="1835521"/>
                  <a:pt x="645906" y="1836383"/>
                </a:cubicBezTo>
                <a:cubicBezTo>
                  <a:pt x="644079" y="1851274"/>
                  <a:pt x="655546" y="1843277"/>
                  <a:pt x="661061" y="1845483"/>
                </a:cubicBezTo>
                <a:cubicBezTo>
                  <a:pt x="664577" y="1846896"/>
                  <a:pt x="666094" y="1854790"/>
                  <a:pt x="671988" y="1847344"/>
                </a:cubicBezTo>
                <a:cubicBezTo>
                  <a:pt x="676194" y="1842036"/>
                  <a:pt x="678021" y="1838899"/>
                  <a:pt x="673333" y="1832419"/>
                </a:cubicBezTo>
                <a:cubicBezTo>
                  <a:pt x="668989" y="1826421"/>
                  <a:pt x="668472" y="1817838"/>
                  <a:pt x="657338" y="1820768"/>
                </a:cubicBezTo>
                <a:cubicBezTo>
                  <a:pt x="651789" y="1822250"/>
                  <a:pt x="645113" y="1822250"/>
                  <a:pt x="645526" y="1812495"/>
                </a:cubicBezTo>
                <a:cubicBezTo>
                  <a:pt x="645561" y="1811460"/>
                  <a:pt x="637357" y="1809048"/>
                  <a:pt x="633083" y="1809289"/>
                </a:cubicBezTo>
                <a:close/>
                <a:moveTo>
                  <a:pt x="947789" y="1808875"/>
                </a:moveTo>
                <a:cubicBezTo>
                  <a:pt x="947099" y="1809565"/>
                  <a:pt x="945755" y="1810392"/>
                  <a:pt x="945893" y="1810874"/>
                </a:cubicBezTo>
                <a:cubicBezTo>
                  <a:pt x="946203" y="1812322"/>
                  <a:pt x="947134" y="1813598"/>
                  <a:pt x="947789" y="1814976"/>
                </a:cubicBezTo>
                <a:cubicBezTo>
                  <a:pt x="948443" y="1814287"/>
                  <a:pt x="949133" y="1813598"/>
                  <a:pt x="949960" y="1812805"/>
                </a:cubicBezTo>
                <a:cubicBezTo>
                  <a:pt x="949271" y="1811529"/>
                  <a:pt x="948512" y="1810220"/>
                  <a:pt x="947789" y="1808875"/>
                </a:cubicBezTo>
                <a:close/>
                <a:moveTo>
                  <a:pt x="924831" y="1796672"/>
                </a:moveTo>
                <a:cubicBezTo>
                  <a:pt x="921866" y="1796672"/>
                  <a:pt x="918833" y="1796293"/>
                  <a:pt x="915972" y="1796776"/>
                </a:cubicBezTo>
                <a:cubicBezTo>
                  <a:pt x="913318" y="1797224"/>
                  <a:pt x="910836" y="1798603"/>
                  <a:pt x="908285" y="1799602"/>
                </a:cubicBezTo>
                <a:cubicBezTo>
                  <a:pt x="910284" y="1801705"/>
                  <a:pt x="912146" y="1804015"/>
                  <a:pt x="914352" y="1805842"/>
                </a:cubicBezTo>
                <a:cubicBezTo>
                  <a:pt x="921763" y="1812012"/>
                  <a:pt x="928519" y="1810530"/>
                  <a:pt x="934621" y="1803739"/>
                </a:cubicBezTo>
                <a:cubicBezTo>
                  <a:pt x="935896" y="1802326"/>
                  <a:pt x="937171" y="1800947"/>
                  <a:pt x="938447" y="1799568"/>
                </a:cubicBezTo>
                <a:cubicBezTo>
                  <a:pt x="936861" y="1798603"/>
                  <a:pt x="935379" y="1797086"/>
                  <a:pt x="933690" y="1796845"/>
                </a:cubicBezTo>
                <a:cubicBezTo>
                  <a:pt x="930794" y="1796362"/>
                  <a:pt x="927795" y="1796672"/>
                  <a:pt x="924831" y="1796672"/>
                </a:cubicBezTo>
                <a:close/>
                <a:moveTo>
                  <a:pt x="1527792" y="1779541"/>
                </a:moveTo>
                <a:cubicBezTo>
                  <a:pt x="1526345" y="1779851"/>
                  <a:pt x="1525069" y="1780782"/>
                  <a:pt x="1523690" y="1781437"/>
                </a:cubicBezTo>
                <a:cubicBezTo>
                  <a:pt x="1524380" y="1782126"/>
                  <a:pt x="1525207" y="1783470"/>
                  <a:pt x="1525690" y="1783333"/>
                </a:cubicBezTo>
                <a:cubicBezTo>
                  <a:pt x="1527137" y="1783022"/>
                  <a:pt x="1528447" y="1782126"/>
                  <a:pt x="1529792" y="1781437"/>
                </a:cubicBezTo>
                <a:cubicBezTo>
                  <a:pt x="1529102" y="1780747"/>
                  <a:pt x="1528275" y="1779403"/>
                  <a:pt x="1527792" y="1779541"/>
                </a:cubicBezTo>
                <a:close/>
                <a:moveTo>
                  <a:pt x="1651680" y="1754032"/>
                </a:moveTo>
                <a:cubicBezTo>
                  <a:pt x="1651680" y="1754929"/>
                  <a:pt x="1651680" y="1755825"/>
                  <a:pt x="1651680" y="1756721"/>
                </a:cubicBezTo>
                <a:cubicBezTo>
                  <a:pt x="1650474" y="1757651"/>
                  <a:pt x="1649267" y="1758582"/>
                  <a:pt x="1648061" y="1759547"/>
                </a:cubicBezTo>
                <a:cubicBezTo>
                  <a:pt x="1647682" y="1758272"/>
                  <a:pt x="1646683" y="1756135"/>
                  <a:pt x="1647061" y="1755859"/>
                </a:cubicBezTo>
                <a:cubicBezTo>
                  <a:pt x="1648337" y="1754894"/>
                  <a:pt x="1650095" y="1754584"/>
                  <a:pt x="1651680" y="1754032"/>
                </a:cubicBezTo>
                <a:close/>
                <a:moveTo>
                  <a:pt x="578556" y="1741611"/>
                </a:moveTo>
                <a:lnTo>
                  <a:pt x="584148" y="1751033"/>
                </a:lnTo>
                <a:lnTo>
                  <a:pt x="575359" y="1750858"/>
                </a:lnTo>
                <a:lnTo>
                  <a:pt x="573552" y="1744932"/>
                </a:lnTo>
                <a:close/>
                <a:moveTo>
                  <a:pt x="923861" y="1735858"/>
                </a:moveTo>
                <a:cubicBezTo>
                  <a:pt x="921789" y="1736366"/>
                  <a:pt x="920315" y="1737883"/>
                  <a:pt x="920522" y="1741864"/>
                </a:cubicBezTo>
                <a:cubicBezTo>
                  <a:pt x="920625" y="1744105"/>
                  <a:pt x="922763" y="1746242"/>
                  <a:pt x="925072" y="1750516"/>
                </a:cubicBezTo>
                <a:cubicBezTo>
                  <a:pt x="930346" y="1745828"/>
                  <a:pt x="934414" y="1742243"/>
                  <a:pt x="938481" y="1738624"/>
                </a:cubicBezTo>
                <a:cubicBezTo>
                  <a:pt x="935931" y="1737659"/>
                  <a:pt x="933380" y="1735970"/>
                  <a:pt x="930794" y="1735901"/>
                </a:cubicBezTo>
                <a:cubicBezTo>
                  <a:pt x="928605" y="1735849"/>
                  <a:pt x="925934" y="1735349"/>
                  <a:pt x="923861" y="1735858"/>
                </a:cubicBezTo>
                <a:close/>
                <a:moveTo>
                  <a:pt x="584823" y="1693088"/>
                </a:moveTo>
                <a:cubicBezTo>
                  <a:pt x="579860" y="1693088"/>
                  <a:pt x="574861" y="1692812"/>
                  <a:pt x="569932" y="1693295"/>
                </a:cubicBezTo>
                <a:cubicBezTo>
                  <a:pt x="568760" y="1693398"/>
                  <a:pt x="567347" y="1696122"/>
                  <a:pt x="567037" y="1697811"/>
                </a:cubicBezTo>
                <a:cubicBezTo>
                  <a:pt x="566727" y="1699534"/>
                  <a:pt x="567003" y="1702361"/>
                  <a:pt x="568106" y="1703154"/>
                </a:cubicBezTo>
                <a:cubicBezTo>
                  <a:pt x="574861" y="1707910"/>
                  <a:pt x="588546" y="1705705"/>
                  <a:pt x="594303" y="1698879"/>
                </a:cubicBezTo>
                <a:cubicBezTo>
                  <a:pt x="595199" y="1697845"/>
                  <a:pt x="594337" y="1693467"/>
                  <a:pt x="593717" y="1693329"/>
                </a:cubicBezTo>
                <a:cubicBezTo>
                  <a:pt x="590856" y="1692709"/>
                  <a:pt x="587787" y="1693054"/>
                  <a:pt x="584823" y="1693088"/>
                </a:cubicBezTo>
                <a:close/>
                <a:moveTo>
                  <a:pt x="536220" y="1686953"/>
                </a:moveTo>
                <a:lnTo>
                  <a:pt x="536638" y="1687127"/>
                </a:lnTo>
                <a:lnTo>
                  <a:pt x="545408" y="1699909"/>
                </a:lnTo>
                <a:lnTo>
                  <a:pt x="530390" y="1693082"/>
                </a:lnTo>
                <a:lnTo>
                  <a:pt x="530429" y="1689951"/>
                </a:lnTo>
                <a:cubicBezTo>
                  <a:pt x="531636" y="1688331"/>
                  <a:pt x="534255" y="1686883"/>
                  <a:pt x="536220" y="1686953"/>
                </a:cubicBezTo>
                <a:close/>
                <a:moveTo>
                  <a:pt x="459141" y="1675026"/>
                </a:moveTo>
                <a:cubicBezTo>
                  <a:pt x="459968" y="1674681"/>
                  <a:pt x="461864" y="1676991"/>
                  <a:pt x="463278" y="1678059"/>
                </a:cubicBezTo>
                <a:cubicBezTo>
                  <a:pt x="460347" y="1680989"/>
                  <a:pt x="457383" y="1683919"/>
                  <a:pt x="453729" y="1687574"/>
                </a:cubicBezTo>
                <a:cubicBezTo>
                  <a:pt x="452729" y="1684678"/>
                  <a:pt x="450522" y="1681369"/>
                  <a:pt x="451385" y="1680197"/>
                </a:cubicBezTo>
                <a:cubicBezTo>
                  <a:pt x="453073" y="1677784"/>
                  <a:pt x="456279" y="1676163"/>
                  <a:pt x="459141" y="1675026"/>
                </a:cubicBezTo>
                <a:close/>
                <a:moveTo>
                  <a:pt x="446871" y="1620114"/>
                </a:moveTo>
                <a:cubicBezTo>
                  <a:pt x="444355" y="1620252"/>
                  <a:pt x="441873" y="1621596"/>
                  <a:pt x="439391" y="1622423"/>
                </a:cubicBezTo>
                <a:cubicBezTo>
                  <a:pt x="440305" y="1623130"/>
                  <a:pt x="441219" y="1623837"/>
                  <a:pt x="444738" y="1624922"/>
                </a:cubicBezTo>
                <a:lnTo>
                  <a:pt x="447773" y="1625613"/>
                </a:lnTo>
                <a:lnTo>
                  <a:pt x="445596" y="1627215"/>
                </a:lnTo>
                <a:lnTo>
                  <a:pt x="454251" y="1630273"/>
                </a:lnTo>
                <a:lnTo>
                  <a:pt x="455387" y="1631799"/>
                </a:lnTo>
                <a:cubicBezTo>
                  <a:pt x="456455" y="1632161"/>
                  <a:pt x="457704" y="1631954"/>
                  <a:pt x="456839" y="1631188"/>
                </a:cubicBezTo>
                <a:lnTo>
                  <a:pt x="454251" y="1630273"/>
                </a:lnTo>
                <a:lnTo>
                  <a:pt x="451395" y="1626437"/>
                </a:lnTo>
                <a:lnTo>
                  <a:pt x="465727" y="1629696"/>
                </a:lnTo>
                <a:cubicBezTo>
                  <a:pt x="461005" y="1627766"/>
                  <a:pt x="458937" y="1626594"/>
                  <a:pt x="456731" y="1626077"/>
                </a:cubicBezTo>
                <a:cubicBezTo>
                  <a:pt x="454938" y="1625663"/>
                  <a:pt x="452973" y="1626008"/>
                  <a:pt x="451077" y="1626008"/>
                </a:cubicBezTo>
                <a:lnTo>
                  <a:pt x="451395" y="1626437"/>
                </a:lnTo>
                <a:lnTo>
                  <a:pt x="447773" y="1625613"/>
                </a:lnTo>
                <a:lnTo>
                  <a:pt x="451077" y="1623182"/>
                </a:lnTo>
                <a:cubicBezTo>
                  <a:pt x="449663" y="1622113"/>
                  <a:pt x="448216" y="1620045"/>
                  <a:pt x="446871" y="1620114"/>
                </a:cubicBezTo>
                <a:close/>
                <a:moveTo>
                  <a:pt x="825797" y="1614013"/>
                </a:moveTo>
                <a:cubicBezTo>
                  <a:pt x="823418" y="1613461"/>
                  <a:pt x="818351" y="1614839"/>
                  <a:pt x="818213" y="1615839"/>
                </a:cubicBezTo>
                <a:cubicBezTo>
                  <a:pt x="817799" y="1619079"/>
                  <a:pt x="818213" y="1623112"/>
                  <a:pt x="819971" y="1625732"/>
                </a:cubicBezTo>
                <a:cubicBezTo>
                  <a:pt x="821453" y="1627939"/>
                  <a:pt x="825383" y="1629869"/>
                  <a:pt x="828037" y="1629662"/>
                </a:cubicBezTo>
                <a:cubicBezTo>
                  <a:pt x="833449" y="1629248"/>
                  <a:pt x="838792" y="1627387"/>
                  <a:pt x="844100" y="1625939"/>
                </a:cubicBezTo>
                <a:cubicBezTo>
                  <a:pt x="844928" y="1625732"/>
                  <a:pt x="845479" y="1624595"/>
                  <a:pt x="846306" y="1623733"/>
                </a:cubicBezTo>
                <a:cubicBezTo>
                  <a:pt x="845583" y="1622561"/>
                  <a:pt x="845066" y="1620493"/>
                  <a:pt x="843928" y="1620045"/>
                </a:cubicBezTo>
                <a:cubicBezTo>
                  <a:pt x="837999" y="1617735"/>
                  <a:pt x="831967" y="1615460"/>
                  <a:pt x="825797" y="1614013"/>
                </a:cubicBezTo>
                <a:close/>
                <a:moveTo>
                  <a:pt x="454766" y="1552068"/>
                </a:moveTo>
                <a:cubicBezTo>
                  <a:pt x="451180" y="1553895"/>
                  <a:pt x="446113" y="1556308"/>
                  <a:pt x="441219" y="1559032"/>
                </a:cubicBezTo>
                <a:cubicBezTo>
                  <a:pt x="438840" y="1560341"/>
                  <a:pt x="434703" y="1562858"/>
                  <a:pt x="434945" y="1563720"/>
                </a:cubicBezTo>
                <a:cubicBezTo>
                  <a:pt x="436358" y="1568132"/>
                  <a:pt x="438151" y="1572992"/>
                  <a:pt x="441391" y="1576026"/>
                </a:cubicBezTo>
                <a:cubicBezTo>
                  <a:pt x="442839" y="1577370"/>
                  <a:pt x="448561" y="1575578"/>
                  <a:pt x="451319" y="1573682"/>
                </a:cubicBezTo>
                <a:cubicBezTo>
                  <a:pt x="455421" y="1570855"/>
                  <a:pt x="459109" y="1567063"/>
                  <a:pt x="462005" y="1562961"/>
                </a:cubicBezTo>
                <a:cubicBezTo>
                  <a:pt x="463314" y="1561134"/>
                  <a:pt x="462728" y="1557481"/>
                  <a:pt x="461970" y="1554930"/>
                </a:cubicBezTo>
                <a:cubicBezTo>
                  <a:pt x="461625" y="1553861"/>
                  <a:pt x="458695" y="1553551"/>
                  <a:pt x="454766" y="1552068"/>
                </a:cubicBezTo>
                <a:close/>
                <a:moveTo>
                  <a:pt x="295269" y="1546898"/>
                </a:moveTo>
                <a:cubicBezTo>
                  <a:pt x="300681" y="1546105"/>
                  <a:pt x="305817" y="1546863"/>
                  <a:pt x="304748" y="1554240"/>
                </a:cubicBezTo>
                <a:cubicBezTo>
                  <a:pt x="303300" y="1564443"/>
                  <a:pt x="308575" y="1566063"/>
                  <a:pt x="317020" y="1565339"/>
                </a:cubicBezTo>
                <a:cubicBezTo>
                  <a:pt x="319156" y="1565132"/>
                  <a:pt x="321467" y="1567580"/>
                  <a:pt x="325878" y="1570062"/>
                </a:cubicBezTo>
                <a:cubicBezTo>
                  <a:pt x="306679" y="1579059"/>
                  <a:pt x="332015" y="1595467"/>
                  <a:pt x="317261" y="1605256"/>
                </a:cubicBezTo>
                <a:cubicBezTo>
                  <a:pt x="317020" y="1605394"/>
                  <a:pt x="319639" y="1612047"/>
                  <a:pt x="322156" y="1613598"/>
                </a:cubicBezTo>
                <a:cubicBezTo>
                  <a:pt x="325948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2" y="1636521"/>
                  <a:pt x="339254" y="1637934"/>
                  <a:pt x="338426" y="1638072"/>
                </a:cubicBezTo>
                <a:cubicBezTo>
                  <a:pt x="336461" y="1638417"/>
                  <a:pt x="333014" y="1638969"/>
                  <a:pt x="332635" y="1638176"/>
                </a:cubicBezTo>
                <a:cubicBezTo>
                  <a:pt x="327326" y="1627559"/>
                  <a:pt x="318709" y="1622285"/>
                  <a:pt x="307436" y="1619045"/>
                </a:cubicBezTo>
                <a:cubicBezTo>
                  <a:pt x="301094" y="1617218"/>
                  <a:pt x="316124" y="1610634"/>
                  <a:pt x="306679" y="1606394"/>
                </a:cubicBezTo>
                <a:cubicBezTo>
                  <a:pt x="301680" y="1604153"/>
                  <a:pt x="296199" y="1601396"/>
                  <a:pt x="293202" y="1597225"/>
                </a:cubicBezTo>
                <a:cubicBezTo>
                  <a:pt x="292064" y="1595674"/>
                  <a:pt x="297406" y="1589469"/>
                  <a:pt x="299785" y="1585401"/>
                </a:cubicBezTo>
                <a:cubicBezTo>
                  <a:pt x="301025" y="1583264"/>
                  <a:pt x="302198" y="1581092"/>
                  <a:pt x="303439" y="1578955"/>
                </a:cubicBezTo>
                <a:cubicBezTo>
                  <a:pt x="301646" y="1578404"/>
                  <a:pt x="299646" y="1577059"/>
                  <a:pt x="298061" y="1577438"/>
                </a:cubicBezTo>
                <a:cubicBezTo>
                  <a:pt x="281997" y="1581437"/>
                  <a:pt x="277688" y="1564236"/>
                  <a:pt x="266245" y="1559893"/>
                </a:cubicBezTo>
                <a:cubicBezTo>
                  <a:pt x="264659" y="1559307"/>
                  <a:pt x="263694" y="1557135"/>
                  <a:pt x="262453" y="1555722"/>
                </a:cubicBezTo>
                <a:cubicBezTo>
                  <a:pt x="264108" y="1554791"/>
                  <a:pt x="265969" y="1552827"/>
                  <a:pt x="267348" y="1553102"/>
                </a:cubicBezTo>
                <a:cubicBezTo>
                  <a:pt x="277723" y="1555343"/>
                  <a:pt x="285858" y="1548276"/>
                  <a:pt x="295269" y="1546898"/>
                </a:cubicBezTo>
                <a:close/>
                <a:moveTo>
                  <a:pt x="289581" y="1516426"/>
                </a:moveTo>
                <a:cubicBezTo>
                  <a:pt x="285651" y="1516219"/>
                  <a:pt x="281688" y="1516081"/>
                  <a:pt x="277792" y="1516529"/>
                </a:cubicBezTo>
                <a:cubicBezTo>
                  <a:pt x="276827" y="1516633"/>
                  <a:pt x="275311" y="1520045"/>
                  <a:pt x="275448" y="1520149"/>
                </a:cubicBezTo>
                <a:cubicBezTo>
                  <a:pt x="279033" y="1523079"/>
                  <a:pt x="282859" y="1525767"/>
                  <a:pt x="286651" y="1528525"/>
                </a:cubicBezTo>
                <a:cubicBezTo>
                  <a:pt x="288341" y="1527836"/>
                  <a:pt x="291133" y="1527457"/>
                  <a:pt x="291477" y="1526353"/>
                </a:cubicBezTo>
                <a:cubicBezTo>
                  <a:pt x="292201" y="1523872"/>
                  <a:pt x="291822" y="1521045"/>
                  <a:pt x="291581" y="1518391"/>
                </a:cubicBezTo>
                <a:cubicBezTo>
                  <a:pt x="291512" y="1517632"/>
                  <a:pt x="290306" y="1516460"/>
                  <a:pt x="289581" y="1516426"/>
                </a:cubicBezTo>
                <a:close/>
                <a:moveTo>
                  <a:pt x="81411" y="1480886"/>
                </a:moveTo>
                <a:cubicBezTo>
                  <a:pt x="84065" y="1480611"/>
                  <a:pt x="86926" y="1480266"/>
                  <a:pt x="89373" y="1480990"/>
                </a:cubicBezTo>
                <a:cubicBezTo>
                  <a:pt x="90477" y="1481266"/>
                  <a:pt x="90822" y="1484092"/>
                  <a:pt x="91545" y="1485781"/>
                </a:cubicBezTo>
                <a:cubicBezTo>
                  <a:pt x="88788" y="1489573"/>
                  <a:pt x="86098" y="1493399"/>
                  <a:pt x="83169" y="1497019"/>
                </a:cubicBezTo>
                <a:cubicBezTo>
                  <a:pt x="83031" y="1497156"/>
                  <a:pt x="79652" y="1495640"/>
                  <a:pt x="79549" y="1494675"/>
                </a:cubicBezTo>
                <a:cubicBezTo>
                  <a:pt x="79102" y="1490780"/>
                  <a:pt x="79274" y="1486815"/>
                  <a:pt x="79446" y="1482886"/>
                </a:cubicBezTo>
                <a:cubicBezTo>
                  <a:pt x="79480" y="1482162"/>
                  <a:pt x="80652" y="1480956"/>
                  <a:pt x="81411" y="1480886"/>
                </a:cubicBezTo>
                <a:close/>
                <a:moveTo>
                  <a:pt x="1901558" y="1461755"/>
                </a:moveTo>
                <a:cubicBezTo>
                  <a:pt x="1893527" y="1460997"/>
                  <a:pt x="1895078" y="1467753"/>
                  <a:pt x="1895733" y="1472028"/>
                </a:cubicBezTo>
                <a:cubicBezTo>
                  <a:pt x="1896146" y="1474820"/>
                  <a:pt x="1899456" y="1477198"/>
                  <a:pt x="1901455" y="1479784"/>
                </a:cubicBezTo>
                <a:cubicBezTo>
                  <a:pt x="1904040" y="1476647"/>
                  <a:pt x="1906591" y="1473510"/>
                  <a:pt x="1910555" y="1468649"/>
                </a:cubicBezTo>
                <a:cubicBezTo>
                  <a:pt x="1906556" y="1465478"/>
                  <a:pt x="1904212" y="1462031"/>
                  <a:pt x="1901558" y="1461755"/>
                </a:cubicBezTo>
                <a:close/>
                <a:moveTo>
                  <a:pt x="211265" y="1444072"/>
                </a:moveTo>
                <a:cubicBezTo>
                  <a:pt x="209989" y="1444761"/>
                  <a:pt x="208680" y="1445519"/>
                  <a:pt x="207335" y="1446244"/>
                </a:cubicBezTo>
                <a:cubicBezTo>
                  <a:pt x="208023" y="1446933"/>
                  <a:pt x="208852" y="1448277"/>
                  <a:pt x="209335" y="1448139"/>
                </a:cubicBezTo>
                <a:cubicBezTo>
                  <a:pt x="210782" y="1447829"/>
                  <a:pt x="212057" y="1446898"/>
                  <a:pt x="213435" y="1446244"/>
                </a:cubicBezTo>
                <a:cubicBezTo>
                  <a:pt x="212747" y="1445554"/>
                  <a:pt x="212057" y="1444899"/>
                  <a:pt x="211265" y="1444072"/>
                </a:cubicBezTo>
                <a:close/>
                <a:moveTo>
                  <a:pt x="283577" y="1409428"/>
                </a:moveTo>
                <a:lnTo>
                  <a:pt x="283010" y="1412311"/>
                </a:lnTo>
                <a:lnTo>
                  <a:pt x="280795" y="1410178"/>
                </a:lnTo>
                <a:lnTo>
                  <a:pt x="283549" y="1409429"/>
                </a:lnTo>
                <a:close/>
                <a:moveTo>
                  <a:pt x="91063" y="1376405"/>
                </a:moveTo>
                <a:cubicBezTo>
                  <a:pt x="94096" y="1378646"/>
                  <a:pt x="96475" y="1381817"/>
                  <a:pt x="98990" y="1384540"/>
                </a:cubicBezTo>
                <a:cubicBezTo>
                  <a:pt x="97302" y="1388746"/>
                  <a:pt x="96302" y="1391227"/>
                  <a:pt x="95337" y="1393709"/>
                </a:cubicBezTo>
                <a:cubicBezTo>
                  <a:pt x="92028" y="1388815"/>
                  <a:pt x="88753" y="1383954"/>
                  <a:pt x="85444" y="1379060"/>
                </a:cubicBezTo>
                <a:cubicBezTo>
                  <a:pt x="87374" y="1378094"/>
                  <a:pt x="90270" y="1375819"/>
                  <a:pt x="91063" y="1376405"/>
                </a:cubicBezTo>
                <a:close/>
                <a:moveTo>
                  <a:pt x="70414" y="1339694"/>
                </a:moveTo>
                <a:cubicBezTo>
                  <a:pt x="71482" y="1339798"/>
                  <a:pt x="72448" y="1341280"/>
                  <a:pt x="73895" y="1342487"/>
                </a:cubicBezTo>
                <a:cubicBezTo>
                  <a:pt x="70138" y="1345520"/>
                  <a:pt x="66726" y="1348278"/>
                  <a:pt x="63347" y="1351001"/>
                </a:cubicBezTo>
                <a:cubicBezTo>
                  <a:pt x="62589" y="1349415"/>
                  <a:pt x="61313" y="1347864"/>
                  <a:pt x="61175" y="1346244"/>
                </a:cubicBezTo>
                <a:cubicBezTo>
                  <a:pt x="60590" y="1339177"/>
                  <a:pt x="65588" y="1339212"/>
                  <a:pt x="70414" y="1339694"/>
                </a:cubicBezTo>
                <a:close/>
                <a:moveTo>
                  <a:pt x="179895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3" y="1343038"/>
                  <a:pt x="179171" y="1344348"/>
                  <a:pt x="179895" y="1345692"/>
                </a:cubicBezTo>
                <a:cubicBezTo>
                  <a:pt x="180584" y="1345003"/>
                  <a:pt x="181929" y="1344176"/>
                  <a:pt x="181791" y="1343693"/>
                </a:cubicBezTo>
                <a:cubicBezTo>
                  <a:pt x="181481" y="1342245"/>
                  <a:pt x="180550" y="1340970"/>
                  <a:pt x="179895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0" y="1339591"/>
                </a:cubicBezTo>
                <a:cubicBezTo>
                  <a:pt x="19639" y="1339591"/>
                  <a:pt x="23604" y="1339488"/>
                  <a:pt x="27534" y="1339695"/>
                </a:cubicBezTo>
                <a:cubicBezTo>
                  <a:pt x="28257" y="1339729"/>
                  <a:pt x="29636" y="1341211"/>
                  <a:pt x="29498" y="1341660"/>
                </a:cubicBezTo>
                <a:cubicBezTo>
                  <a:pt x="29051" y="1343107"/>
                  <a:pt x="28326" y="1345141"/>
                  <a:pt x="27188" y="1345555"/>
                </a:cubicBezTo>
                <a:cubicBezTo>
                  <a:pt x="21192" y="1347865"/>
                  <a:pt x="15158" y="1350450"/>
                  <a:pt x="8885" y="1351450"/>
                </a:cubicBezTo>
                <a:cubicBezTo>
                  <a:pt x="6265" y="1351863"/>
                  <a:pt x="1439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2" y="1334731"/>
                </a:lnTo>
                <a:lnTo>
                  <a:pt x="109745" y="1334863"/>
                </a:lnTo>
                <a:lnTo>
                  <a:pt x="109747" y="1334731"/>
                </a:lnTo>
                <a:lnTo>
                  <a:pt x="109682" y="1334721"/>
                </a:lnTo>
                <a:lnTo>
                  <a:pt x="110057" y="1330387"/>
                </a:lnTo>
                <a:close/>
                <a:moveTo>
                  <a:pt x="27528" y="1321321"/>
                </a:moveTo>
                <a:cubicBezTo>
                  <a:pt x="28218" y="1322666"/>
                  <a:pt x="29114" y="1323975"/>
                  <a:pt x="29424" y="1325423"/>
                </a:cubicBezTo>
                <a:cubicBezTo>
                  <a:pt x="29527" y="1325940"/>
                  <a:pt x="28183" y="1326733"/>
                  <a:pt x="27528" y="1327422"/>
                </a:cubicBezTo>
                <a:cubicBezTo>
                  <a:pt x="26839" y="1326078"/>
                  <a:pt x="25943" y="1324768"/>
                  <a:pt x="25633" y="1323321"/>
                </a:cubicBezTo>
                <a:cubicBezTo>
                  <a:pt x="25529" y="1322804"/>
                  <a:pt x="26839" y="1321976"/>
                  <a:pt x="27528" y="1321321"/>
                </a:cubicBezTo>
                <a:close/>
                <a:moveTo>
                  <a:pt x="152445" y="1315257"/>
                </a:moveTo>
                <a:lnTo>
                  <a:pt x="152451" y="1315266"/>
                </a:lnTo>
                <a:lnTo>
                  <a:pt x="152451" y="1317943"/>
                </a:lnTo>
                <a:cubicBezTo>
                  <a:pt x="151244" y="1318873"/>
                  <a:pt x="150038" y="1319804"/>
                  <a:pt x="148831" y="1320769"/>
                </a:cubicBezTo>
                <a:cubicBezTo>
                  <a:pt x="148453" y="1319494"/>
                  <a:pt x="147453" y="1317357"/>
                  <a:pt x="147832" y="1317081"/>
                </a:cubicBezTo>
                <a:close/>
                <a:moveTo>
                  <a:pt x="94575" y="1315220"/>
                </a:moveTo>
                <a:cubicBezTo>
                  <a:pt x="95264" y="1316565"/>
                  <a:pt x="96161" y="1317874"/>
                  <a:pt x="96471" y="1319322"/>
                </a:cubicBezTo>
                <a:cubicBezTo>
                  <a:pt x="96574" y="1319839"/>
                  <a:pt x="95230" y="1320632"/>
                  <a:pt x="94575" y="1321321"/>
                </a:cubicBezTo>
                <a:cubicBezTo>
                  <a:pt x="93851" y="1319977"/>
                  <a:pt x="93092" y="1318667"/>
                  <a:pt x="92403" y="1317392"/>
                </a:cubicBezTo>
                <a:cubicBezTo>
                  <a:pt x="93231" y="1316565"/>
                  <a:pt x="93886" y="1315910"/>
                  <a:pt x="94575" y="1315220"/>
                </a:cubicBezTo>
                <a:close/>
                <a:moveTo>
                  <a:pt x="162348" y="1279818"/>
                </a:moveTo>
                <a:cubicBezTo>
                  <a:pt x="167760" y="1285058"/>
                  <a:pt x="163313" y="1300949"/>
                  <a:pt x="156419" y="1301949"/>
                </a:cubicBezTo>
                <a:cubicBezTo>
                  <a:pt x="155248" y="1302121"/>
                  <a:pt x="152731" y="1300604"/>
                  <a:pt x="152628" y="1299674"/>
                </a:cubicBezTo>
                <a:cubicBezTo>
                  <a:pt x="152214" y="1295744"/>
                  <a:pt x="152455" y="1291745"/>
                  <a:pt x="152455" y="1285610"/>
                </a:cubicBezTo>
                <a:cubicBezTo>
                  <a:pt x="152696" y="1284955"/>
                  <a:pt x="152834" y="1281370"/>
                  <a:pt x="154661" y="1279991"/>
                </a:cubicBezTo>
                <a:cubicBezTo>
                  <a:pt x="156385" y="1278681"/>
                  <a:pt x="160970" y="1278474"/>
                  <a:pt x="162348" y="1279818"/>
                </a:cubicBezTo>
                <a:close/>
                <a:moveTo>
                  <a:pt x="111811" y="1279784"/>
                </a:moveTo>
                <a:cubicBezTo>
                  <a:pt x="113258" y="1280094"/>
                  <a:pt x="114534" y="1281025"/>
                  <a:pt x="115912" y="1281680"/>
                </a:cubicBezTo>
                <a:cubicBezTo>
                  <a:pt x="115224" y="1282369"/>
                  <a:pt x="114534" y="1283059"/>
                  <a:pt x="113741" y="1283852"/>
                </a:cubicBezTo>
                <a:cubicBezTo>
                  <a:pt x="112466" y="1283162"/>
                  <a:pt x="111156" y="1282404"/>
                  <a:pt x="109812" y="1281680"/>
                </a:cubicBezTo>
                <a:cubicBezTo>
                  <a:pt x="110501" y="1280991"/>
                  <a:pt x="111328" y="1279646"/>
                  <a:pt x="111811" y="1279784"/>
                </a:cubicBezTo>
                <a:close/>
                <a:moveTo>
                  <a:pt x="95128" y="1271718"/>
                </a:moveTo>
                <a:cubicBezTo>
                  <a:pt x="96093" y="1274958"/>
                  <a:pt x="97368" y="1277509"/>
                  <a:pt x="97437" y="1280129"/>
                </a:cubicBezTo>
                <a:cubicBezTo>
                  <a:pt x="97472" y="1281646"/>
                  <a:pt x="95610" y="1283197"/>
                  <a:pt x="94576" y="1284748"/>
                </a:cubicBezTo>
                <a:cubicBezTo>
                  <a:pt x="93577" y="1282232"/>
                  <a:pt x="92026" y="1279750"/>
                  <a:pt x="91750" y="1277165"/>
                </a:cubicBezTo>
                <a:cubicBezTo>
                  <a:pt x="91578" y="1275751"/>
                  <a:pt x="93542" y="1274097"/>
                  <a:pt x="95128" y="1271718"/>
                </a:cubicBezTo>
                <a:close/>
                <a:moveTo>
                  <a:pt x="203232" y="1267616"/>
                </a:moveTo>
                <a:cubicBezTo>
                  <a:pt x="202715" y="1267513"/>
                  <a:pt x="201923" y="1268857"/>
                  <a:pt x="201233" y="1269512"/>
                </a:cubicBezTo>
                <a:cubicBezTo>
                  <a:pt x="202542" y="1270236"/>
                  <a:pt x="203887" y="1270960"/>
                  <a:pt x="205162" y="1271684"/>
                </a:cubicBezTo>
                <a:cubicBezTo>
                  <a:pt x="205990" y="1270857"/>
                  <a:pt x="206645" y="1270202"/>
                  <a:pt x="207335" y="1269512"/>
                </a:cubicBezTo>
                <a:cubicBezTo>
                  <a:pt x="205990" y="1268823"/>
                  <a:pt x="204680" y="1267926"/>
                  <a:pt x="203232" y="1267616"/>
                </a:cubicBezTo>
                <a:close/>
                <a:moveTo>
                  <a:pt x="90784" y="1259895"/>
                </a:moveTo>
                <a:cubicBezTo>
                  <a:pt x="92818" y="1260930"/>
                  <a:pt x="95231" y="1262171"/>
                  <a:pt x="97644" y="1263412"/>
                </a:cubicBezTo>
                <a:cubicBezTo>
                  <a:pt x="96093" y="1264411"/>
                  <a:pt x="94473" y="1266410"/>
                  <a:pt x="93060" y="1266238"/>
                </a:cubicBezTo>
                <a:cubicBezTo>
                  <a:pt x="90474" y="1265962"/>
                  <a:pt x="87992" y="1264411"/>
                  <a:pt x="85477" y="1263412"/>
                </a:cubicBezTo>
                <a:cubicBezTo>
                  <a:pt x="86959" y="1262412"/>
                  <a:pt x="88509" y="1261378"/>
                  <a:pt x="90784" y="1259895"/>
                </a:cubicBezTo>
                <a:close/>
                <a:moveTo>
                  <a:pt x="107640" y="1249071"/>
                </a:moveTo>
                <a:cubicBezTo>
                  <a:pt x="108467" y="1249899"/>
                  <a:pt x="109122" y="1250554"/>
                  <a:pt x="109811" y="1251243"/>
                </a:cubicBezTo>
                <a:cubicBezTo>
                  <a:pt x="108467" y="1251932"/>
                  <a:pt x="107158" y="1252828"/>
                  <a:pt x="105709" y="1253138"/>
                </a:cubicBezTo>
                <a:cubicBezTo>
                  <a:pt x="105192" y="1253242"/>
                  <a:pt x="104400" y="1251898"/>
                  <a:pt x="103710" y="1251243"/>
                </a:cubicBezTo>
                <a:cubicBezTo>
                  <a:pt x="105020" y="1250484"/>
                  <a:pt x="106364" y="1249761"/>
                  <a:pt x="107640" y="1249071"/>
                </a:cubicBezTo>
                <a:close/>
                <a:moveTo>
                  <a:pt x="100677" y="1235972"/>
                </a:moveTo>
                <a:cubicBezTo>
                  <a:pt x="101366" y="1236662"/>
                  <a:pt x="102711" y="1237489"/>
                  <a:pt x="102573" y="1237972"/>
                </a:cubicBezTo>
                <a:cubicBezTo>
                  <a:pt x="102262" y="1239419"/>
                  <a:pt x="101331" y="1240694"/>
                  <a:pt x="100677" y="1242073"/>
                </a:cubicBezTo>
                <a:cubicBezTo>
                  <a:pt x="99987" y="1241419"/>
                  <a:pt x="99298" y="1240729"/>
                  <a:pt x="98506" y="1239902"/>
                </a:cubicBezTo>
                <a:cubicBezTo>
                  <a:pt x="99194" y="1238626"/>
                  <a:pt x="99953" y="1237317"/>
                  <a:pt x="100677" y="1235972"/>
                </a:cubicBezTo>
                <a:close/>
                <a:moveTo>
                  <a:pt x="126084" y="1231008"/>
                </a:moveTo>
                <a:cubicBezTo>
                  <a:pt x="128980" y="1233490"/>
                  <a:pt x="131876" y="1235972"/>
                  <a:pt x="134737" y="1238488"/>
                </a:cubicBezTo>
                <a:cubicBezTo>
                  <a:pt x="131255" y="1241970"/>
                  <a:pt x="128497" y="1244728"/>
                  <a:pt x="125740" y="1247486"/>
                </a:cubicBezTo>
                <a:cubicBezTo>
                  <a:pt x="124499" y="1244590"/>
                  <a:pt x="122258" y="1241694"/>
                  <a:pt x="122258" y="1238799"/>
                </a:cubicBezTo>
                <a:cubicBezTo>
                  <a:pt x="122258" y="1236179"/>
                  <a:pt x="124706" y="1233594"/>
                  <a:pt x="126084" y="1231008"/>
                </a:cubicBezTo>
                <a:close/>
                <a:moveTo>
                  <a:pt x="168205" y="1212118"/>
                </a:moveTo>
                <a:cubicBezTo>
                  <a:pt x="168894" y="1212808"/>
                  <a:pt x="170204" y="1213807"/>
                  <a:pt x="170101" y="1214049"/>
                </a:cubicBezTo>
                <a:cubicBezTo>
                  <a:pt x="169377" y="1215359"/>
                  <a:pt x="168343" y="1216530"/>
                  <a:pt x="167377" y="1217702"/>
                </a:cubicBezTo>
                <a:cubicBezTo>
                  <a:pt x="166482" y="1216806"/>
                  <a:pt x="165551" y="1215875"/>
                  <a:pt x="164654" y="1214979"/>
                </a:cubicBezTo>
                <a:cubicBezTo>
                  <a:pt x="165827" y="1214014"/>
                  <a:pt x="167033" y="1213049"/>
                  <a:pt x="168205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6" y="1211085"/>
                  <a:pt x="123569" y="1215773"/>
                </a:cubicBezTo>
                <a:cubicBezTo>
                  <a:pt x="120708" y="1218497"/>
                  <a:pt x="117984" y="1223253"/>
                  <a:pt x="115089" y="1223391"/>
                </a:cubicBezTo>
                <a:cubicBezTo>
                  <a:pt x="107505" y="1223667"/>
                  <a:pt x="109574" y="1216773"/>
                  <a:pt x="110160" y="1212705"/>
                </a:cubicBezTo>
                <a:cubicBezTo>
                  <a:pt x="110539" y="1210085"/>
                  <a:pt x="113641" y="1206535"/>
                  <a:pt x="116227" y="1205742"/>
                </a:cubicBezTo>
                <a:close/>
                <a:moveTo>
                  <a:pt x="199992" y="1205741"/>
                </a:moveTo>
                <a:cubicBezTo>
                  <a:pt x="197751" y="1207120"/>
                  <a:pt x="195304" y="1208017"/>
                  <a:pt x="195338" y="1208740"/>
                </a:cubicBezTo>
                <a:cubicBezTo>
                  <a:pt x="195510" y="1211429"/>
                  <a:pt x="196511" y="1214049"/>
                  <a:pt x="197200" y="1216703"/>
                </a:cubicBezTo>
                <a:cubicBezTo>
                  <a:pt x="198544" y="1215945"/>
                  <a:pt x="200957" y="1215255"/>
                  <a:pt x="201026" y="1214394"/>
                </a:cubicBezTo>
                <a:cubicBezTo>
                  <a:pt x="201199" y="1211774"/>
                  <a:pt x="200441" y="1209051"/>
                  <a:pt x="199992" y="1205741"/>
                </a:cubicBezTo>
                <a:close/>
                <a:moveTo>
                  <a:pt x="136772" y="1187955"/>
                </a:moveTo>
                <a:cubicBezTo>
                  <a:pt x="137841" y="1188885"/>
                  <a:pt x="140012" y="1189851"/>
                  <a:pt x="140115" y="1190988"/>
                </a:cubicBezTo>
                <a:cubicBezTo>
                  <a:pt x="140494" y="1195952"/>
                  <a:pt x="139702" y="1201054"/>
                  <a:pt x="140461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1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1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2" y="1187920"/>
                </a:cubicBezTo>
                <a:cubicBezTo>
                  <a:pt x="182170" y="1189092"/>
                  <a:pt x="180240" y="1193228"/>
                  <a:pt x="179101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5" y="1202949"/>
                  <a:pt x="151733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8" y="1169892"/>
                </a:moveTo>
                <a:cubicBezTo>
                  <a:pt x="200058" y="1173511"/>
                  <a:pt x="201024" y="1177131"/>
                  <a:pt x="202851" y="1184163"/>
                </a:cubicBezTo>
                <a:cubicBezTo>
                  <a:pt x="201747" y="1184577"/>
                  <a:pt x="199507" y="1185438"/>
                  <a:pt x="197231" y="1186300"/>
                </a:cubicBezTo>
                <a:cubicBezTo>
                  <a:pt x="196541" y="1182612"/>
                  <a:pt x="195301" y="1178958"/>
                  <a:pt x="195370" y="1175270"/>
                </a:cubicBezTo>
                <a:cubicBezTo>
                  <a:pt x="195404" y="1173443"/>
                  <a:pt x="197817" y="1171685"/>
                  <a:pt x="199128" y="1169892"/>
                </a:cubicBezTo>
                <a:close/>
                <a:moveTo>
                  <a:pt x="131635" y="1145556"/>
                </a:moveTo>
                <a:cubicBezTo>
                  <a:pt x="134599" y="1148417"/>
                  <a:pt x="137426" y="1151072"/>
                  <a:pt x="140218" y="1153761"/>
                </a:cubicBezTo>
                <a:cubicBezTo>
                  <a:pt x="137701" y="1154760"/>
                  <a:pt x="133841" y="1157277"/>
                  <a:pt x="132945" y="1156449"/>
                </a:cubicBezTo>
                <a:cubicBezTo>
                  <a:pt x="130634" y="1154346"/>
                  <a:pt x="129498" y="1150865"/>
                  <a:pt x="128291" y="1147762"/>
                </a:cubicBezTo>
                <a:cubicBezTo>
                  <a:pt x="128153" y="1147521"/>
                  <a:pt x="130669" y="1146176"/>
                  <a:pt x="131635" y="1145556"/>
                </a:cubicBezTo>
                <a:close/>
                <a:moveTo>
                  <a:pt x="244649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2" y="1126286"/>
                  <a:pt x="226672" y="1127044"/>
                  <a:pt x="222983" y="1125941"/>
                </a:cubicBezTo>
                <a:cubicBezTo>
                  <a:pt x="221261" y="1125424"/>
                  <a:pt x="220088" y="1121391"/>
                  <a:pt x="219744" y="1118806"/>
                </a:cubicBezTo>
                <a:cubicBezTo>
                  <a:pt x="219537" y="1117393"/>
                  <a:pt x="221398" y="1114497"/>
                  <a:pt x="222605" y="1114291"/>
                </a:cubicBezTo>
                <a:cubicBezTo>
                  <a:pt x="226533" y="1113704"/>
                  <a:pt x="230774" y="1113360"/>
                  <a:pt x="234566" y="1114256"/>
                </a:cubicBezTo>
                <a:cubicBezTo>
                  <a:pt x="237341" y="1114911"/>
                  <a:pt x="241417" y="1113541"/>
                  <a:pt x="244649" y="1113597"/>
                </a:cubicBezTo>
                <a:close/>
                <a:moveTo>
                  <a:pt x="253898" y="1096710"/>
                </a:moveTo>
                <a:cubicBezTo>
                  <a:pt x="254726" y="1097537"/>
                  <a:pt x="255381" y="1098192"/>
                  <a:pt x="256070" y="1098882"/>
                </a:cubicBezTo>
                <a:cubicBezTo>
                  <a:pt x="254726" y="1099571"/>
                  <a:pt x="253416" y="1100467"/>
                  <a:pt x="251968" y="1100777"/>
                </a:cubicBezTo>
                <a:cubicBezTo>
                  <a:pt x="251452" y="1100881"/>
                  <a:pt x="250658" y="1099537"/>
                  <a:pt x="249969" y="1098882"/>
                </a:cubicBezTo>
                <a:cubicBezTo>
                  <a:pt x="251313" y="1098123"/>
                  <a:pt x="252623" y="1097400"/>
                  <a:pt x="253898" y="1096710"/>
                </a:cubicBezTo>
                <a:close/>
                <a:moveTo>
                  <a:pt x="222567" y="1083611"/>
                </a:moveTo>
                <a:cubicBezTo>
                  <a:pt x="223290" y="1084956"/>
                  <a:pt x="224014" y="1086265"/>
                  <a:pt x="224738" y="1087540"/>
                </a:cubicBezTo>
                <a:cubicBezTo>
                  <a:pt x="223911" y="1088368"/>
                  <a:pt x="223256" y="1089023"/>
                  <a:pt x="222567" y="1089712"/>
                </a:cubicBezTo>
                <a:cubicBezTo>
                  <a:pt x="221877" y="1088368"/>
                  <a:pt x="220981" y="1087058"/>
                  <a:pt x="220671" y="1085610"/>
                </a:cubicBezTo>
                <a:cubicBezTo>
                  <a:pt x="220567" y="1085093"/>
                  <a:pt x="221912" y="1084301"/>
                  <a:pt x="222567" y="1083611"/>
                </a:cubicBezTo>
                <a:close/>
                <a:moveTo>
                  <a:pt x="93508" y="1066480"/>
                </a:moveTo>
                <a:cubicBezTo>
                  <a:pt x="94956" y="1066790"/>
                  <a:pt x="96231" y="1067721"/>
                  <a:pt x="97610" y="1068376"/>
                </a:cubicBezTo>
                <a:cubicBezTo>
                  <a:pt x="96955" y="1069065"/>
                  <a:pt x="96265" y="1069755"/>
                  <a:pt x="95438" y="1070547"/>
                </a:cubicBezTo>
                <a:cubicBezTo>
                  <a:pt x="94163" y="1069858"/>
                  <a:pt x="92853" y="1069100"/>
                  <a:pt x="91509" y="1068376"/>
                </a:cubicBezTo>
                <a:cubicBezTo>
                  <a:pt x="92198" y="1067686"/>
                  <a:pt x="93025" y="1066342"/>
                  <a:pt x="93508" y="1066480"/>
                </a:cubicBezTo>
                <a:close/>
                <a:moveTo>
                  <a:pt x="161622" y="1059241"/>
                </a:moveTo>
                <a:cubicBezTo>
                  <a:pt x="162312" y="1060586"/>
                  <a:pt x="163208" y="1061895"/>
                  <a:pt x="163518" y="1063343"/>
                </a:cubicBezTo>
                <a:cubicBezTo>
                  <a:pt x="163622" y="1063860"/>
                  <a:pt x="162278" y="1064653"/>
                  <a:pt x="161622" y="1065342"/>
                </a:cubicBezTo>
                <a:cubicBezTo>
                  <a:pt x="160933" y="1063998"/>
                  <a:pt x="160037" y="1062688"/>
                  <a:pt x="159727" y="1061240"/>
                </a:cubicBezTo>
                <a:cubicBezTo>
                  <a:pt x="159589" y="1060758"/>
                  <a:pt x="160933" y="1059931"/>
                  <a:pt x="161622" y="1059241"/>
                </a:cubicBezTo>
                <a:close/>
                <a:moveTo>
                  <a:pt x="38529" y="981268"/>
                </a:moveTo>
                <a:cubicBezTo>
                  <a:pt x="40596" y="982543"/>
                  <a:pt x="42872" y="983578"/>
                  <a:pt x="44663" y="985129"/>
                </a:cubicBezTo>
                <a:cubicBezTo>
                  <a:pt x="46215" y="986439"/>
                  <a:pt x="47215" y="988404"/>
                  <a:pt x="52214" y="995194"/>
                </a:cubicBezTo>
                <a:cubicBezTo>
                  <a:pt x="43010" y="991644"/>
                  <a:pt x="39286" y="991092"/>
                  <a:pt x="37012" y="988955"/>
                </a:cubicBezTo>
                <a:cubicBezTo>
                  <a:pt x="36012" y="988024"/>
                  <a:pt x="37943" y="983922"/>
                  <a:pt x="38529" y="981268"/>
                </a:cubicBezTo>
                <a:close/>
                <a:moveTo>
                  <a:pt x="208817" y="980234"/>
                </a:moveTo>
                <a:cubicBezTo>
                  <a:pt x="206231" y="980510"/>
                  <a:pt x="203749" y="982061"/>
                  <a:pt x="201233" y="983061"/>
                </a:cubicBezTo>
                <a:cubicBezTo>
                  <a:pt x="202784" y="984061"/>
                  <a:pt x="204335" y="985956"/>
                  <a:pt x="205852" y="985922"/>
                </a:cubicBezTo>
                <a:cubicBezTo>
                  <a:pt x="208472" y="985853"/>
                  <a:pt x="211023" y="984577"/>
                  <a:pt x="214263" y="983612"/>
                </a:cubicBezTo>
                <a:cubicBezTo>
                  <a:pt x="211885" y="982027"/>
                  <a:pt x="210230" y="980062"/>
                  <a:pt x="208817" y="980234"/>
                </a:cubicBezTo>
                <a:close/>
                <a:moveTo>
                  <a:pt x="100682" y="955657"/>
                </a:moveTo>
                <a:cubicBezTo>
                  <a:pt x="99992" y="957001"/>
                  <a:pt x="99096" y="958311"/>
                  <a:pt x="98785" y="959759"/>
                </a:cubicBezTo>
                <a:cubicBezTo>
                  <a:pt x="98682" y="960276"/>
                  <a:pt x="100027" y="961069"/>
                  <a:pt x="100682" y="961758"/>
                </a:cubicBezTo>
                <a:cubicBezTo>
                  <a:pt x="101406" y="960414"/>
                  <a:pt x="102129" y="959104"/>
                  <a:pt x="102853" y="957828"/>
                </a:cubicBezTo>
                <a:cubicBezTo>
                  <a:pt x="102026" y="957001"/>
                  <a:pt x="101371" y="956346"/>
                  <a:pt x="100682" y="955657"/>
                </a:cubicBezTo>
                <a:close/>
                <a:moveTo>
                  <a:pt x="196890" y="923944"/>
                </a:moveTo>
                <a:lnTo>
                  <a:pt x="195390" y="931043"/>
                </a:lnTo>
                <a:lnTo>
                  <a:pt x="195062" y="931286"/>
                </a:lnTo>
                <a:cubicBezTo>
                  <a:pt x="195062" y="929390"/>
                  <a:pt x="194718" y="927425"/>
                  <a:pt x="195132" y="925633"/>
                </a:cubicBezTo>
                <a:cubicBezTo>
                  <a:pt x="195648" y="923392"/>
                  <a:pt x="196787" y="921358"/>
                  <a:pt x="196890" y="923944"/>
                </a:cubicBezTo>
                <a:close/>
                <a:moveTo>
                  <a:pt x="38838" y="871203"/>
                </a:moveTo>
                <a:cubicBezTo>
                  <a:pt x="40113" y="871893"/>
                  <a:pt x="41422" y="872651"/>
                  <a:pt x="42767" y="873375"/>
                </a:cubicBezTo>
                <a:cubicBezTo>
                  <a:pt x="42077" y="874064"/>
                  <a:pt x="41250" y="875409"/>
                  <a:pt x="40768" y="875271"/>
                </a:cubicBezTo>
                <a:cubicBezTo>
                  <a:pt x="39320" y="874960"/>
                  <a:pt x="38044" y="874030"/>
                  <a:pt x="36666" y="873375"/>
                </a:cubicBezTo>
                <a:cubicBezTo>
                  <a:pt x="37356" y="872685"/>
                  <a:pt x="38044" y="872030"/>
                  <a:pt x="38838" y="871203"/>
                </a:cubicBezTo>
                <a:close/>
                <a:moveTo>
                  <a:pt x="57281" y="854450"/>
                </a:moveTo>
                <a:cubicBezTo>
                  <a:pt x="59453" y="855415"/>
                  <a:pt x="61590" y="856346"/>
                  <a:pt x="63762" y="857277"/>
                </a:cubicBezTo>
                <a:cubicBezTo>
                  <a:pt x="64899" y="861034"/>
                  <a:pt x="66623" y="864757"/>
                  <a:pt x="66933" y="868583"/>
                </a:cubicBezTo>
                <a:cubicBezTo>
                  <a:pt x="67139" y="871030"/>
                  <a:pt x="65244" y="873685"/>
                  <a:pt x="64279" y="876235"/>
                </a:cubicBezTo>
                <a:cubicBezTo>
                  <a:pt x="61176" y="871719"/>
                  <a:pt x="57488" y="867480"/>
                  <a:pt x="55247" y="862585"/>
                </a:cubicBezTo>
                <a:cubicBezTo>
                  <a:pt x="54352" y="860620"/>
                  <a:pt x="56523" y="857208"/>
                  <a:pt x="57281" y="854450"/>
                </a:cubicBezTo>
                <a:close/>
                <a:moveTo>
                  <a:pt x="197127" y="804433"/>
                </a:moveTo>
                <a:cubicBezTo>
                  <a:pt x="198574" y="804743"/>
                  <a:pt x="199850" y="805674"/>
                  <a:pt x="201228" y="806329"/>
                </a:cubicBezTo>
                <a:cubicBezTo>
                  <a:pt x="200539" y="807018"/>
                  <a:pt x="199884" y="807673"/>
                  <a:pt x="199057" y="808500"/>
                </a:cubicBezTo>
                <a:cubicBezTo>
                  <a:pt x="197781" y="807811"/>
                  <a:pt x="196472" y="807053"/>
                  <a:pt x="195127" y="806329"/>
                </a:cubicBezTo>
                <a:cubicBezTo>
                  <a:pt x="195817" y="805639"/>
                  <a:pt x="196644" y="804295"/>
                  <a:pt x="197127" y="804433"/>
                </a:cubicBezTo>
                <a:close/>
                <a:moveTo>
                  <a:pt x="77239" y="798160"/>
                </a:moveTo>
                <a:cubicBezTo>
                  <a:pt x="77963" y="799849"/>
                  <a:pt x="78652" y="801504"/>
                  <a:pt x="80307" y="805468"/>
                </a:cubicBezTo>
                <a:cubicBezTo>
                  <a:pt x="77618" y="806743"/>
                  <a:pt x="74929" y="808501"/>
                  <a:pt x="72000" y="809156"/>
                </a:cubicBezTo>
                <a:cubicBezTo>
                  <a:pt x="70724" y="809432"/>
                  <a:pt x="68931" y="807467"/>
                  <a:pt x="67346" y="806536"/>
                </a:cubicBezTo>
                <a:cubicBezTo>
                  <a:pt x="70655" y="803744"/>
                  <a:pt x="73931" y="800952"/>
                  <a:pt x="77239" y="798160"/>
                </a:cubicBezTo>
                <a:close/>
                <a:moveTo>
                  <a:pt x="245494" y="766895"/>
                </a:moveTo>
                <a:cubicBezTo>
                  <a:pt x="240703" y="770618"/>
                  <a:pt x="236187" y="774685"/>
                  <a:pt x="231740" y="778822"/>
                </a:cubicBezTo>
                <a:cubicBezTo>
                  <a:pt x="231257" y="779270"/>
                  <a:pt x="231257" y="781062"/>
                  <a:pt x="231775" y="781580"/>
                </a:cubicBezTo>
                <a:cubicBezTo>
                  <a:pt x="232809" y="782648"/>
                  <a:pt x="235187" y="784234"/>
                  <a:pt x="235497" y="783958"/>
                </a:cubicBezTo>
                <a:cubicBezTo>
                  <a:pt x="240495" y="779443"/>
                  <a:pt x="245252" y="774617"/>
                  <a:pt x="250113" y="769825"/>
                </a:cubicBezTo>
                <a:cubicBezTo>
                  <a:pt x="248423" y="768722"/>
                  <a:pt x="245976" y="766516"/>
                  <a:pt x="245494" y="766895"/>
                </a:cubicBezTo>
                <a:close/>
                <a:moveTo>
                  <a:pt x="97646" y="766723"/>
                </a:moveTo>
                <a:cubicBezTo>
                  <a:pt x="97611" y="768619"/>
                  <a:pt x="97611" y="770515"/>
                  <a:pt x="97611" y="775100"/>
                </a:cubicBezTo>
                <a:cubicBezTo>
                  <a:pt x="96163" y="775927"/>
                  <a:pt x="93681" y="777926"/>
                  <a:pt x="90890" y="778616"/>
                </a:cubicBezTo>
                <a:cubicBezTo>
                  <a:pt x="89890" y="778857"/>
                  <a:pt x="88098" y="776030"/>
                  <a:pt x="86684" y="774617"/>
                </a:cubicBezTo>
                <a:cubicBezTo>
                  <a:pt x="90338" y="771997"/>
                  <a:pt x="93992" y="769343"/>
                  <a:pt x="97646" y="766723"/>
                </a:cubicBezTo>
                <a:close/>
                <a:moveTo>
                  <a:pt x="192095" y="760621"/>
                </a:moveTo>
                <a:cubicBezTo>
                  <a:pt x="192784" y="761966"/>
                  <a:pt x="193680" y="763275"/>
                  <a:pt x="193991" y="764723"/>
                </a:cubicBezTo>
                <a:cubicBezTo>
                  <a:pt x="194094" y="765240"/>
                  <a:pt x="192750" y="766033"/>
                  <a:pt x="192095" y="766722"/>
                </a:cubicBezTo>
                <a:cubicBezTo>
                  <a:pt x="191405" y="765378"/>
                  <a:pt x="190509" y="764068"/>
                  <a:pt x="190199" y="762621"/>
                </a:cubicBezTo>
                <a:cubicBezTo>
                  <a:pt x="190061" y="762138"/>
                  <a:pt x="191405" y="761311"/>
                  <a:pt x="192095" y="760621"/>
                </a:cubicBezTo>
                <a:close/>
                <a:moveTo>
                  <a:pt x="167378" y="754520"/>
                </a:moveTo>
                <a:cubicBezTo>
                  <a:pt x="168344" y="755727"/>
                  <a:pt x="169309" y="756899"/>
                  <a:pt x="170240" y="758071"/>
                </a:cubicBezTo>
                <a:cubicBezTo>
                  <a:pt x="169550" y="758760"/>
                  <a:pt x="168550" y="760070"/>
                  <a:pt x="168309" y="759967"/>
                </a:cubicBezTo>
                <a:cubicBezTo>
                  <a:pt x="166999" y="759243"/>
                  <a:pt x="165827" y="758209"/>
                  <a:pt x="164655" y="757243"/>
                </a:cubicBezTo>
                <a:cubicBezTo>
                  <a:pt x="165552" y="756347"/>
                  <a:pt x="166483" y="755416"/>
                  <a:pt x="167378" y="754520"/>
                </a:cubicBezTo>
                <a:close/>
                <a:moveTo>
                  <a:pt x="103748" y="751590"/>
                </a:moveTo>
                <a:cubicBezTo>
                  <a:pt x="106919" y="755865"/>
                  <a:pt x="109332" y="757691"/>
                  <a:pt x="109608" y="759794"/>
                </a:cubicBezTo>
                <a:cubicBezTo>
                  <a:pt x="110573" y="766826"/>
                  <a:pt x="105506" y="767447"/>
                  <a:pt x="100542" y="766482"/>
                </a:cubicBezTo>
                <a:cubicBezTo>
                  <a:pt x="99232" y="766240"/>
                  <a:pt x="97405" y="762552"/>
                  <a:pt x="97853" y="761035"/>
                </a:cubicBezTo>
                <a:cubicBezTo>
                  <a:pt x="98680" y="758174"/>
                  <a:pt x="100990" y="755796"/>
                  <a:pt x="103748" y="751590"/>
                </a:cubicBezTo>
                <a:close/>
                <a:moveTo>
                  <a:pt x="179579" y="742352"/>
                </a:moveTo>
                <a:cubicBezTo>
                  <a:pt x="180510" y="743524"/>
                  <a:pt x="181475" y="744696"/>
                  <a:pt x="182440" y="745903"/>
                </a:cubicBezTo>
                <a:cubicBezTo>
                  <a:pt x="181751" y="746592"/>
                  <a:pt x="180751" y="747902"/>
                  <a:pt x="180510" y="747798"/>
                </a:cubicBezTo>
                <a:cubicBezTo>
                  <a:pt x="179200" y="747075"/>
                  <a:pt x="178028" y="746041"/>
                  <a:pt x="176856" y="745075"/>
                </a:cubicBezTo>
                <a:cubicBezTo>
                  <a:pt x="177752" y="744179"/>
                  <a:pt x="178683" y="743248"/>
                  <a:pt x="179579" y="742352"/>
                </a:cubicBezTo>
                <a:close/>
                <a:moveTo>
                  <a:pt x="131148" y="705778"/>
                </a:moveTo>
                <a:cubicBezTo>
                  <a:pt x="131872" y="707088"/>
                  <a:pt x="132595" y="708432"/>
                  <a:pt x="133319" y="709707"/>
                </a:cubicBezTo>
                <a:cubicBezTo>
                  <a:pt x="132492" y="710535"/>
                  <a:pt x="131837" y="711190"/>
                  <a:pt x="131148" y="711879"/>
                </a:cubicBezTo>
                <a:cubicBezTo>
                  <a:pt x="130458" y="710535"/>
                  <a:pt x="129562" y="709225"/>
                  <a:pt x="129252" y="707778"/>
                </a:cubicBezTo>
                <a:cubicBezTo>
                  <a:pt x="129148" y="707260"/>
                  <a:pt x="130493" y="706468"/>
                  <a:pt x="131148" y="705778"/>
                </a:cubicBezTo>
                <a:close/>
                <a:moveTo>
                  <a:pt x="246976" y="699712"/>
                </a:moveTo>
                <a:cubicBezTo>
                  <a:pt x="245942" y="701297"/>
                  <a:pt x="243667" y="703400"/>
                  <a:pt x="244081" y="704331"/>
                </a:cubicBezTo>
                <a:cubicBezTo>
                  <a:pt x="251974" y="721876"/>
                  <a:pt x="255904" y="740318"/>
                  <a:pt x="258247" y="759312"/>
                </a:cubicBezTo>
                <a:cubicBezTo>
                  <a:pt x="258524" y="761656"/>
                  <a:pt x="263625" y="763413"/>
                  <a:pt x="266485" y="765447"/>
                </a:cubicBezTo>
                <a:cubicBezTo>
                  <a:pt x="272931" y="754107"/>
                  <a:pt x="277206" y="772445"/>
                  <a:pt x="283169" y="766654"/>
                </a:cubicBezTo>
                <a:cubicBezTo>
                  <a:pt x="284480" y="765379"/>
                  <a:pt x="285961" y="763827"/>
                  <a:pt x="286444" y="762138"/>
                </a:cubicBezTo>
                <a:cubicBezTo>
                  <a:pt x="287789" y="757588"/>
                  <a:pt x="289616" y="752866"/>
                  <a:pt x="289444" y="748281"/>
                </a:cubicBezTo>
                <a:cubicBezTo>
                  <a:pt x="289202" y="741904"/>
                  <a:pt x="289064" y="735872"/>
                  <a:pt x="292580" y="730218"/>
                </a:cubicBezTo>
                <a:cubicBezTo>
                  <a:pt x="293028" y="729494"/>
                  <a:pt x="292545" y="728219"/>
                  <a:pt x="292649" y="727219"/>
                </a:cubicBezTo>
                <a:cubicBezTo>
                  <a:pt x="293270" y="721463"/>
                  <a:pt x="292167" y="717326"/>
                  <a:pt x="284963" y="717878"/>
                </a:cubicBezTo>
                <a:cubicBezTo>
                  <a:pt x="271416" y="718912"/>
                  <a:pt x="260419" y="713638"/>
                  <a:pt x="251251" y="703952"/>
                </a:cubicBezTo>
                <a:cubicBezTo>
                  <a:pt x="249872" y="702573"/>
                  <a:pt x="248423" y="701160"/>
                  <a:pt x="246976" y="699712"/>
                </a:cubicBezTo>
                <a:close/>
                <a:moveTo>
                  <a:pt x="144522" y="688956"/>
                </a:moveTo>
                <a:cubicBezTo>
                  <a:pt x="145487" y="690232"/>
                  <a:pt x="145798" y="691990"/>
                  <a:pt x="146349" y="693575"/>
                </a:cubicBezTo>
                <a:cubicBezTo>
                  <a:pt x="145453" y="693575"/>
                  <a:pt x="144557" y="693575"/>
                  <a:pt x="143661" y="693575"/>
                </a:cubicBezTo>
                <a:cubicBezTo>
                  <a:pt x="142730" y="692369"/>
                  <a:pt x="141799" y="691162"/>
                  <a:pt x="140834" y="689956"/>
                </a:cubicBezTo>
                <a:cubicBezTo>
                  <a:pt x="142109" y="689577"/>
                  <a:pt x="144247" y="688577"/>
                  <a:pt x="144522" y="688956"/>
                </a:cubicBezTo>
                <a:close/>
                <a:moveTo>
                  <a:pt x="179930" y="687509"/>
                </a:moveTo>
                <a:cubicBezTo>
                  <a:pt x="178930" y="690025"/>
                  <a:pt x="177379" y="692507"/>
                  <a:pt x="177103" y="695093"/>
                </a:cubicBezTo>
                <a:cubicBezTo>
                  <a:pt x="176965" y="696506"/>
                  <a:pt x="178930" y="698161"/>
                  <a:pt x="179930" y="699677"/>
                </a:cubicBezTo>
                <a:cubicBezTo>
                  <a:pt x="181136" y="697265"/>
                  <a:pt x="182377" y="694886"/>
                  <a:pt x="183446" y="692852"/>
                </a:cubicBezTo>
                <a:cubicBezTo>
                  <a:pt x="181963" y="690577"/>
                  <a:pt x="180930" y="689060"/>
                  <a:pt x="179930" y="687509"/>
                </a:cubicBezTo>
                <a:close/>
                <a:moveTo>
                  <a:pt x="266280" y="676444"/>
                </a:moveTo>
                <a:cubicBezTo>
                  <a:pt x="264831" y="676754"/>
                  <a:pt x="263556" y="677685"/>
                  <a:pt x="262177" y="678340"/>
                </a:cubicBezTo>
                <a:cubicBezTo>
                  <a:pt x="262866" y="679029"/>
                  <a:pt x="263694" y="680374"/>
                  <a:pt x="264176" y="680236"/>
                </a:cubicBezTo>
                <a:cubicBezTo>
                  <a:pt x="265624" y="679926"/>
                  <a:pt x="266899" y="679029"/>
                  <a:pt x="268278" y="678340"/>
                </a:cubicBezTo>
                <a:cubicBezTo>
                  <a:pt x="267589" y="677650"/>
                  <a:pt x="266762" y="676306"/>
                  <a:pt x="266280" y="676444"/>
                </a:cubicBezTo>
                <a:close/>
                <a:moveTo>
                  <a:pt x="237703" y="675479"/>
                </a:moveTo>
                <a:cubicBezTo>
                  <a:pt x="229671" y="675134"/>
                  <a:pt x="231809" y="681546"/>
                  <a:pt x="231878" y="685855"/>
                </a:cubicBezTo>
                <a:cubicBezTo>
                  <a:pt x="231912" y="688405"/>
                  <a:pt x="233670" y="690956"/>
                  <a:pt x="234669" y="693507"/>
                </a:cubicBezTo>
                <a:cubicBezTo>
                  <a:pt x="238220" y="689336"/>
                  <a:pt x="241805" y="685200"/>
                  <a:pt x="246424" y="679857"/>
                </a:cubicBezTo>
                <a:cubicBezTo>
                  <a:pt x="242150" y="677650"/>
                  <a:pt x="239978" y="675582"/>
                  <a:pt x="237703" y="675479"/>
                </a:cubicBezTo>
                <a:close/>
                <a:moveTo>
                  <a:pt x="282618" y="670102"/>
                </a:moveTo>
                <a:cubicBezTo>
                  <a:pt x="279860" y="672859"/>
                  <a:pt x="274965" y="675617"/>
                  <a:pt x="274965" y="678340"/>
                </a:cubicBezTo>
                <a:cubicBezTo>
                  <a:pt x="274965" y="681097"/>
                  <a:pt x="279860" y="683855"/>
                  <a:pt x="283583" y="687578"/>
                </a:cubicBezTo>
                <a:cubicBezTo>
                  <a:pt x="284686" y="685200"/>
                  <a:pt x="286617" y="683063"/>
                  <a:pt x="286341" y="681304"/>
                </a:cubicBezTo>
                <a:cubicBezTo>
                  <a:pt x="285686" y="677478"/>
                  <a:pt x="283928" y="673824"/>
                  <a:pt x="282618" y="670102"/>
                </a:cubicBezTo>
                <a:close/>
                <a:moveTo>
                  <a:pt x="155315" y="663310"/>
                </a:moveTo>
                <a:cubicBezTo>
                  <a:pt x="158108" y="666619"/>
                  <a:pt x="162278" y="669619"/>
                  <a:pt x="163106" y="673376"/>
                </a:cubicBezTo>
                <a:cubicBezTo>
                  <a:pt x="163554" y="675375"/>
                  <a:pt x="158176" y="678616"/>
                  <a:pt x="155419" y="681304"/>
                </a:cubicBezTo>
                <a:cubicBezTo>
                  <a:pt x="154109" y="677960"/>
                  <a:pt x="152799" y="674617"/>
                  <a:pt x="151455" y="671204"/>
                </a:cubicBezTo>
                <a:cubicBezTo>
                  <a:pt x="152971" y="668136"/>
                  <a:pt x="154143" y="665723"/>
                  <a:pt x="155315" y="663310"/>
                </a:cubicBezTo>
                <a:close/>
                <a:moveTo>
                  <a:pt x="185994" y="644800"/>
                </a:moveTo>
                <a:cubicBezTo>
                  <a:pt x="187338" y="648247"/>
                  <a:pt x="188683" y="651660"/>
                  <a:pt x="190061" y="655107"/>
                </a:cubicBezTo>
                <a:cubicBezTo>
                  <a:pt x="188476" y="658244"/>
                  <a:pt x="187235" y="660657"/>
                  <a:pt x="185994" y="663104"/>
                </a:cubicBezTo>
                <a:cubicBezTo>
                  <a:pt x="184994" y="659554"/>
                  <a:pt x="183340" y="656038"/>
                  <a:pt x="183168" y="652453"/>
                </a:cubicBezTo>
                <a:cubicBezTo>
                  <a:pt x="183064" y="649936"/>
                  <a:pt x="184994" y="647351"/>
                  <a:pt x="185994" y="644800"/>
                </a:cubicBezTo>
                <a:close/>
                <a:moveTo>
                  <a:pt x="179890" y="614362"/>
                </a:moveTo>
                <a:cubicBezTo>
                  <a:pt x="180580" y="615052"/>
                  <a:pt x="181235" y="615707"/>
                  <a:pt x="182062" y="616534"/>
                </a:cubicBezTo>
                <a:cubicBezTo>
                  <a:pt x="181373" y="617809"/>
                  <a:pt x="180614" y="619119"/>
                  <a:pt x="179890" y="620463"/>
                </a:cubicBezTo>
                <a:cubicBezTo>
                  <a:pt x="179200" y="619774"/>
                  <a:pt x="177857" y="618946"/>
                  <a:pt x="177994" y="618464"/>
                </a:cubicBezTo>
                <a:cubicBezTo>
                  <a:pt x="178304" y="617016"/>
                  <a:pt x="179235" y="615741"/>
                  <a:pt x="179890" y="614362"/>
                </a:cubicBezTo>
                <a:close/>
                <a:moveTo>
                  <a:pt x="297544" y="577789"/>
                </a:moveTo>
                <a:cubicBezTo>
                  <a:pt x="296509" y="579409"/>
                  <a:pt x="294372" y="581340"/>
                  <a:pt x="294683" y="582615"/>
                </a:cubicBezTo>
                <a:cubicBezTo>
                  <a:pt x="295613" y="586131"/>
                  <a:pt x="297579" y="589337"/>
                  <a:pt x="300232" y="595162"/>
                </a:cubicBezTo>
                <a:cubicBezTo>
                  <a:pt x="303439" y="587337"/>
                  <a:pt x="305196" y="584855"/>
                  <a:pt x="304645" y="584166"/>
                </a:cubicBezTo>
                <a:cubicBezTo>
                  <a:pt x="302714" y="581719"/>
                  <a:pt x="299991" y="579857"/>
                  <a:pt x="297544" y="577789"/>
                </a:cubicBezTo>
                <a:close/>
                <a:moveTo>
                  <a:pt x="167552" y="565793"/>
                </a:moveTo>
                <a:cubicBezTo>
                  <a:pt x="171172" y="569860"/>
                  <a:pt x="174792" y="573962"/>
                  <a:pt x="179445" y="579202"/>
                </a:cubicBezTo>
                <a:cubicBezTo>
                  <a:pt x="175206" y="581511"/>
                  <a:pt x="173033" y="583614"/>
                  <a:pt x="170793" y="583752"/>
                </a:cubicBezTo>
                <a:cubicBezTo>
                  <a:pt x="162831" y="584166"/>
                  <a:pt x="164727" y="577858"/>
                  <a:pt x="164829" y="573480"/>
                </a:cubicBezTo>
                <a:cubicBezTo>
                  <a:pt x="164899" y="570895"/>
                  <a:pt x="166587" y="568344"/>
                  <a:pt x="167552" y="565793"/>
                </a:cubicBezTo>
                <a:close/>
                <a:moveTo>
                  <a:pt x="201096" y="547592"/>
                </a:moveTo>
                <a:cubicBezTo>
                  <a:pt x="209335" y="552074"/>
                  <a:pt x="218642" y="555934"/>
                  <a:pt x="224673" y="562656"/>
                </a:cubicBezTo>
                <a:cubicBezTo>
                  <a:pt x="228292" y="566689"/>
                  <a:pt x="224121" y="576065"/>
                  <a:pt x="231154" y="581133"/>
                </a:cubicBezTo>
                <a:cubicBezTo>
                  <a:pt x="231809" y="581615"/>
                  <a:pt x="228120" y="589371"/>
                  <a:pt x="225396" y="592956"/>
                </a:cubicBezTo>
                <a:cubicBezTo>
                  <a:pt x="221674" y="597920"/>
                  <a:pt x="216952" y="597299"/>
                  <a:pt x="213160" y="592680"/>
                </a:cubicBezTo>
                <a:cubicBezTo>
                  <a:pt x="205335" y="583235"/>
                  <a:pt x="190513" y="577616"/>
                  <a:pt x="195132" y="562725"/>
                </a:cubicBezTo>
                <a:cubicBezTo>
                  <a:pt x="195132" y="558037"/>
                  <a:pt x="194339" y="554728"/>
                  <a:pt x="195373" y="552108"/>
                </a:cubicBezTo>
                <a:cubicBezTo>
                  <a:pt x="196166" y="550074"/>
                  <a:pt x="200164" y="547110"/>
                  <a:pt x="201096" y="547592"/>
                </a:cubicBezTo>
                <a:close/>
                <a:moveTo>
                  <a:pt x="1875119" y="475170"/>
                </a:moveTo>
                <a:cubicBezTo>
                  <a:pt x="1871810" y="477962"/>
                  <a:pt x="1868535" y="480754"/>
                  <a:pt x="1865226" y="483546"/>
                </a:cubicBezTo>
                <a:cubicBezTo>
                  <a:pt x="1866777" y="484477"/>
                  <a:pt x="1868570" y="486442"/>
                  <a:pt x="1869880" y="486166"/>
                </a:cubicBezTo>
                <a:cubicBezTo>
                  <a:pt x="1872775" y="485511"/>
                  <a:pt x="1875464" y="483753"/>
                  <a:pt x="1878153" y="482478"/>
                </a:cubicBezTo>
                <a:cubicBezTo>
                  <a:pt x="1876498" y="478513"/>
                  <a:pt x="1875809" y="476824"/>
                  <a:pt x="1875119" y="475170"/>
                </a:cubicBezTo>
                <a:close/>
                <a:moveTo>
                  <a:pt x="1882189" y="466590"/>
                </a:moveTo>
                <a:lnTo>
                  <a:pt x="1883254" y="468069"/>
                </a:lnTo>
                <a:lnTo>
                  <a:pt x="1879109" y="468069"/>
                </a:lnTo>
                <a:lnTo>
                  <a:pt x="1879093" y="468048"/>
                </a:lnTo>
                <a:close/>
                <a:moveTo>
                  <a:pt x="320122" y="449834"/>
                </a:moveTo>
                <a:cubicBezTo>
                  <a:pt x="317434" y="453246"/>
                  <a:pt x="314744" y="456659"/>
                  <a:pt x="312057" y="460071"/>
                </a:cubicBezTo>
                <a:cubicBezTo>
                  <a:pt x="313779" y="460726"/>
                  <a:pt x="315433" y="461382"/>
                  <a:pt x="319536" y="462898"/>
                </a:cubicBezTo>
                <a:cubicBezTo>
                  <a:pt x="320708" y="460175"/>
                  <a:pt x="322363" y="457417"/>
                  <a:pt x="322914" y="454418"/>
                </a:cubicBezTo>
                <a:cubicBezTo>
                  <a:pt x="323155" y="453109"/>
                  <a:pt x="321122" y="451385"/>
                  <a:pt x="320122" y="449834"/>
                </a:cubicBezTo>
                <a:close/>
                <a:moveTo>
                  <a:pt x="1864629" y="442899"/>
                </a:moveTo>
                <a:lnTo>
                  <a:pt x="1864881" y="443422"/>
                </a:lnTo>
                <a:lnTo>
                  <a:pt x="1864979" y="444818"/>
                </a:lnTo>
                <a:lnTo>
                  <a:pt x="1864974" y="444841"/>
                </a:lnTo>
                <a:close/>
                <a:moveTo>
                  <a:pt x="1732893" y="396094"/>
                </a:moveTo>
                <a:cubicBezTo>
                  <a:pt x="1732376" y="395991"/>
                  <a:pt x="1731583" y="397335"/>
                  <a:pt x="1730894" y="397990"/>
                </a:cubicBezTo>
                <a:cubicBezTo>
                  <a:pt x="1732238" y="398748"/>
                  <a:pt x="1733548" y="399472"/>
                  <a:pt x="1734823" y="400162"/>
                </a:cubicBezTo>
                <a:cubicBezTo>
                  <a:pt x="1735651" y="399334"/>
                  <a:pt x="1736306" y="398679"/>
                  <a:pt x="1736995" y="397990"/>
                </a:cubicBezTo>
                <a:cubicBezTo>
                  <a:pt x="1735651" y="397300"/>
                  <a:pt x="1734341" y="396404"/>
                  <a:pt x="1732893" y="396094"/>
                </a:cubicBezTo>
                <a:close/>
                <a:moveTo>
                  <a:pt x="378551" y="387959"/>
                </a:moveTo>
                <a:cubicBezTo>
                  <a:pt x="374483" y="390475"/>
                  <a:pt x="372139" y="391199"/>
                  <a:pt x="372070" y="392130"/>
                </a:cubicBezTo>
                <a:cubicBezTo>
                  <a:pt x="371415" y="398921"/>
                  <a:pt x="370692" y="406091"/>
                  <a:pt x="378068" y="410055"/>
                </a:cubicBezTo>
                <a:cubicBezTo>
                  <a:pt x="379619" y="410882"/>
                  <a:pt x="382067" y="410055"/>
                  <a:pt x="384101" y="409986"/>
                </a:cubicBezTo>
                <a:cubicBezTo>
                  <a:pt x="382308" y="403023"/>
                  <a:pt x="380550" y="396059"/>
                  <a:pt x="378551" y="387959"/>
                </a:cubicBezTo>
                <a:close/>
                <a:moveTo>
                  <a:pt x="1866984" y="383857"/>
                </a:moveTo>
                <a:lnTo>
                  <a:pt x="1877155" y="394922"/>
                </a:lnTo>
                <a:lnTo>
                  <a:pt x="1877153" y="394922"/>
                </a:lnTo>
                <a:lnTo>
                  <a:pt x="1877144" y="394966"/>
                </a:lnTo>
                <a:lnTo>
                  <a:pt x="1846715" y="401058"/>
                </a:lnTo>
                <a:cubicBezTo>
                  <a:pt x="1848129" y="389028"/>
                  <a:pt x="1861469" y="391062"/>
                  <a:pt x="1866984" y="383857"/>
                </a:cubicBezTo>
                <a:close/>
                <a:moveTo>
                  <a:pt x="1859055" y="370137"/>
                </a:moveTo>
                <a:cubicBezTo>
                  <a:pt x="1861399" y="371412"/>
                  <a:pt x="1862916" y="372274"/>
                  <a:pt x="1864467" y="373102"/>
                </a:cubicBezTo>
                <a:cubicBezTo>
                  <a:pt x="1861538" y="374274"/>
                  <a:pt x="1858642" y="375687"/>
                  <a:pt x="1855608" y="376514"/>
                </a:cubicBezTo>
                <a:cubicBezTo>
                  <a:pt x="1854953" y="376687"/>
                  <a:pt x="1853747" y="374791"/>
                  <a:pt x="1852816" y="373826"/>
                </a:cubicBezTo>
                <a:cubicBezTo>
                  <a:pt x="1854988" y="372550"/>
                  <a:pt x="1857194" y="371240"/>
                  <a:pt x="1859055" y="370137"/>
                </a:cubicBezTo>
                <a:close/>
                <a:moveTo>
                  <a:pt x="1709384" y="364588"/>
                </a:moveTo>
                <a:cubicBezTo>
                  <a:pt x="1707798" y="366277"/>
                  <a:pt x="1706488" y="367380"/>
                  <a:pt x="1706626" y="367656"/>
                </a:cubicBezTo>
                <a:cubicBezTo>
                  <a:pt x="1709212" y="372413"/>
                  <a:pt x="1711521" y="377445"/>
                  <a:pt x="1714934" y="381582"/>
                </a:cubicBezTo>
                <a:cubicBezTo>
                  <a:pt x="1716002" y="382892"/>
                  <a:pt x="1720001" y="381995"/>
                  <a:pt x="1722621" y="381789"/>
                </a:cubicBezTo>
                <a:cubicBezTo>
                  <a:pt x="1723345" y="381720"/>
                  <a:pt x="1724000" y="380513"/>
                  <a:pt x="1724689" y="379824"/>
                </a:cubicBezTo>
                <a:cubicBezTo>
                  <a:pt x="1719587" y="374757"/>
                  <a:pt x="1714486" y="369655"/>
                  <a:pt x="1709384" y="364588"/>
                </a:cubicBezTo>
                <a:close/>
                <a:moveTo>
                  <a:pt x="1879565" y="363553"/>
                </a:moveTo>
                <a:cubicBezTo>
                  <a:pt x="1880772" y="366276"/>
                  <a:pt x="1882461" y="369000"/>
                  <a:pt x="1883047" y="371964"/>
                </a:cubicBezTo>
                <a:cubicBezTo>
                  <a:pt x="1883323" y="373273"/>
                  <a:pt x="1881289" y="374997"/>
                  <a:pt x="1880324" y="376548"/>
                </a:cubicBezTo>
                <a:cubicBezTo>
                  <a:pt x="1877601" y="373170"/>
                  <a:pt x="1874877" y="369792"/>
                  <a:pt x="1872154" y="366414"/>
                </a:cubicBezTo>
                <a:cubicBezTo>
                  <a:pt x="1873843" y="365794"/>
                  <a:pt x="1875532" y="365139"/>
                  <a:pt x="1879565" y="363553"/>
                </a:cubicBezTo>
                <a:close/>
                <a:moveTo>
                  <a:pt x="1696389" y="353247"/>
                </a:moveTo>
                <a:cubicBezTo>
                  <a:pt x="1695699" y="355901"/>
                  <a:pt x="1694700" y="358521"/>
                  <a:pt x="1694527" y="361210"/>
                </a:cubicBezTo>
                <a:cubicBezTo>
                  <a:pt x="1694493" y="361968"/>
                  <a:pt x="1696975" y="362864"/>
                  <a:pt x="1699181" y="364243"/>
                </a:cubicBezTo>
                <a:cubicBezTo>
                  <a:pt x="1699663" y="360934"/>
                  <a:pt x="1700387" y="358211"/>
                  <a:pt x="1700215" y="355556"/>
                </a:cubicBezTo>
                <a:cubicBezTo>
                  <a:pt x="1700180" y="354729"/>
                  <a:pt x="1697733" y="354005"/>
                  <a:pt x="1696389" y="353247"/>
                </a:cubicBezTo>
                <a:close/>
                <a:moveTo>
                  <a:pt x="1854953" y="338803"/>
                </a:moveTo>
                <a:cubicBezTo>
                  <a:pt x="1856539" y="341871"/>
                  <a:pt x="1859296" y="344974"/>
                  <a:pt x="1858607" y="346318"/>
                </a:cubicBezTo>
                <a:cubicBezTo>
                  <a:pt x="1854781" y="353936"/>
                  <a:pt x="1850472" y="361347"/>
                  <a:pt x="1845543" y="368276"/>
                </a:cubicBezTo>
                <a:cubicBezTo>
                  <a:pt x="1844302" y="370034"/>
                  <a:pt x="1840269" y="369861"/>
                  <a:pt x="1837511" y="370585"/>
                </a:cubicBezTo>
                <a:cubicBezTo>
                  <a:pt x="1837649" y="368448"/>
                  <a:pt x="1837235" y="366070"/>
                  <a:pt x="1837959" y="364174"/>
                </a:cubicBezTo>
                <a:cubicBezTo>
                  <a:pt x="1840648" y="357176"/>
                  <a:pt x="1843371" y="350144"/>
                  <a:pt x="1846853" y="343526"/>
                </a:cubicBezTo>
                <a:cubicBezTo>
                  <a:pt x="1847990" y="341492"/>
                  <a:pt x="1851506" y="340733"/>
                  <a:pt x="1854953" y="338803"/>
                </a:cubicBezTo>
                <a:close/>
                <a:moveTo>
                  <a:pt x="1764261" y="334219"/>
                </a:moveTo>
                <a:cubicBezTo>
                  <a:pt x="1761573" y="334391"/>
                  <a:pt x="1758953" y="335391"/>
                  <a:pt x="1756299" y="336080"/>
                </a:cubicBezTo>
                <a:cubicBezTo>
                  <a:pt x="1757057" y="337425"/>
                  <a:pt x="1757746" y="339838"/>
                  <a:pt x="1758608" y="339907"/>
                </a:cubicBezTo>
                <a:cubicBezTo>
                  <a:pt x="1761228" y="340079"/>
                  <a:pt x="1763951" y="339355"/>
                  <a:pt x="1767260" y="338873"/>
                </a:cubicBezTo>
                <a:cubicBezTo>
                  <a:pt x="1765882" y="336632"/>
                  <a:pt x="1764985" y="334184"/>
                  <a:pt x="1764261" y="334219"/>
                </a:cubicBezTo>
                <a:close/>
                <a:moveTo>
                  <a:pt x="1771741" y="291441"/>
                </a:moveTo>
                <a:cubicBezTo>
                  <a:pt x="1772017" y="290890"/>
                  <a:pt x="1776498" y="291062"/>
                  <a:pt x="1776912" y="291924"/>
                </a:cubicBezTo>
                <a:cubicBezTo>
                  <a:pt x="1780049" y="298473"/>
                  <a:pt x="1784426" y="305609"/>
                  <a:pt x="1773568" y="309607"/>
                </a:cubicBezTo>
                <a:cubicBezTo>
                  <a:pt x="1771534" y="307608"/>
                  <a:pt x="1769501" y="305574"/>
                  <a:pt x="1767467" y="303541"/>
                </a:cubicBezTo>
                <a:cubicBezTo>
                  <a:pt x="1768812" y="299473"/>
                  <a:pt x="1769983" y="295336"/>
                  <a:pt x="1771741" y="291441"/>
                </a:cubicBezTo>
                <a:close/>
                <a:moveTo>
                  <a:pt x="1628688" y="273206"/>
                </a:moveTo>
                <a:cubicBezTo>
                  <a:pt x="1626999" y="272896"/>
                  <a:pt x="1623655" y="273413"/>
                  <a:pt x="1623483" y="274171"/>
                </a:cubicBezTo>
                <a:cubicBezTo>
                  <a:pt x="1622346" y="278687"/>
                  <a:pt x="1621725" y="283409"/>
                  <a:pt x="1621449" y="288063"/>
                </a:cubicBezTo>
                <a:cubicBezTo>
                  <a:pt x="1621346" y="288821"/>
                  <a:pt x="1623828" y="289717"/>
                  <a:pt x="1624517" y="290166"/>
                </a:cubicBezTo>
                <a:cubicBezTo>
                  <a:pt x="1627516" y="285374"/>
                  <a:pt x="1630481" y="280755"/>
                  <a:pt x="1633169" y="275964"/>
                </a:cubicBezTo>
                <a:cubicBezTo>
                  <a:pt x="1633238" y="275860"/>
                  <a:pt x="1630377" y="273551"/>
                  <a:pt x="1628688" y="273206"/>
                </a:cubicBezTo>
                <a:close/>
                <a:moveTo>
                  <a:pt x="1752955" y="261830"/>
                </a:moveTo>
                <a:cubicBezTo>
                  <a:pt x="1757953" y="266449"/>
                  <a:pt x="1762676" y="271275"/>
                  <a:pt x="1767501" y="276101"/>
                </a:cubicBezTo>
                <a:cubicBezTo>
                  <a:pt x="1766777" y="276791"/>
                  <a:pt x="1766123" y="277480"/>
                  <a:pt x="1765433" y="278170"/>
                </a:cubicBezTo>
                <a:cubicBezTo>
                  <a:pt x="1764606" y="278515"/>
                  <a:pt x="1763331" y="279342"/>
                  <a:pt x="1762986" y="279066"/>
                </a:cubicBezTo>
                <a:cubicBezTo>
                  <a:pt x="1758298" y="275171"/>
                  <a:pt x="1753714" y="271207"/>
                  <a:pt x="1749267" y="267070"/>
                </a:cubicBezTo>
                <a:cubicBezTo>
                  <a:pt x="1748784" y="266622"/>
                  <a:pt x="1748784" y="264829"/>
                  <a:pt x="1749301" y="264312"/>
                </a:cubicBezTo>
                <a:cubicBezTo>
                  <a:pt x="1750335" y="263209"/>
                  <a:pt x="1752679" y="261589"/>
                  <a:pt x="1752955" y="261830"/>
                </a:cubicBezTo>
                <a:close/>
                <a:moveTo>
                  <a:pt x="1580015" y="242768"/>
                </a:moveTo>
                <a:cubicBezTo>
                  <a:pt x="1587461" y="243802"/>
                  <a:pt x="1583807" y="250455"/>
                  <a:pt x="1584634" y="254798"/>
                </a:cubicBezTo>
                <a:lnTo>
                  <a:pt x="1572498" y="254798"/>
                </a:lnTo>
                <a:lnTo>
                  <a:pt x="1572432" y="254784"/>
                </a:lnTo>
                <a:lnTo>
                  <a:pt x="1572591" y="246250"/>
                </a:lnTo>
                <a:cubicBezTo>
                  <a:pt x="1573155" y="243733"/>
                  <a:pt x="1574931" y="242061"/>
                  <a:pt x="1580015" y="242768"/>
                </a:cubicBezTo>
                <a:close/>
                <a:moveTo>
                  <a:pt x="740550" y="230394"/>
                </a:moveTo>
                <a:cubicBezTo>
                  <a:pt x="739861" y="231738"/>
                  <a:pt x="738965" y="233048"/>
                  <a:pt x="738655" y="234495"/>
                </a:cubicBezTo>
                <a:cubicBezTo>
                  <a:pt x="738551" y="235012"/>
                  <a:pt x="739896" y="235805"/>
                  <a:pt x="740550" y="236495"/>
                </a:cubicBezTo>
                <a:cubicBezTo>
                  <a:pt x="741309" y="235185"/>
                  <a:pt x="742033" y="233875"/>
                  <a:pt x="742722" y="232565"/>
                </a:cubicBezTo>
                <a:cubicBezTo>
                  <a:pt x="741895" y="231738"/>
                  <a:pt x="741240" y="231083"/>
                  <a:pt x="740550" y="230394"/>
                </a:cubicBezTo>
                <a:close/>
                <a:moveTo>
                  <a:pt x="1710522" y="225291"/>
                </a:moveTo>
                <a:cubicBezTo>
                  <a:pt x="1711245" y="226946"/>
                  <a:pt x="1711935" y="228635"/>
                  <a:pt x="1713865" y="233289"/>
                </a:cubicBezTo>
                <a:cubicBezTo>
                  <a:pt x="1712900" y="233702"/>
                  <a:pt x="1710763" y="234633"/>
                  <a:pt x="1708591" y="235529"/>
                </a:cubicBezTo>
                <a:cubicBezTo>
                  <a:pt x="1707902" y="233840"/>
                  <a:pt x="1706351" y="231944"/>
                  <a:pt x="1706730" y="230565"/>
                </a:cubicBezTo>
                <a:cubicBezTo>
                  <a:pt x="1707247" y="228600"/>
                  <a:pt x="1709212" y="227015"/>
                  <a:pt x="1710522" y="225291"/>
                </a:cubicBezTo>
                <a:close/>
                <a:moveTo>
                  <a:pt x="1726619" y="213433"/>
                </a:moveTo>
                <a:cubicBezTo>
                  <a:pt x="1731134" y="212399"/>
                  <a:pt x="1744095" y="228290"/>
                  <a:pt x="1742923" y="234288"/>
                </a:cubicBezTo>
                <a:cubicBezTo>
                  <a:pt x="1740751" y="234943"/>
                  <a:pt x="1736236" y="236908"/>
                  <a:pt x="1735891" y="236322"/>
                </a:cubicBezTo>
                <a:cubicBezTo>
                  <a:pt x="1731823" y="229600"/>
                  <a:pt x="1728376" y="222533"/>
                  <a:pt x="1724895" y="215501"/>
                </a:cubicBezTo>
                <a:cubicBezTo>
                  <a:pt x="1724723" y="215157"/>
                  <a:pt x="1725895" y="213606"/>
                  <a:pt x="1726619" y="213433"/>
                </a:cubicBezTo>
                <a:close/>
                <a:moveTo>
                  <a:pt x="1650439" y="200162"/>
                </a:moveTo>
                <a:cubicBezTo>
                  <a:pt x="1650922" y="203471"/>
                  <a:pt x="1651646" y="206195"/>
                  <a:pt x="1651473" y="208849"/>
                </a:cubicBezTo>
                <a:cubicBezTo>
                  <a:pt x="1651439" y="209676"/>
                  <a:pt x="1648991" y="210400"/>
                  <a:pt x="1647647" y="211158"/>
                </a:cubicBezTo>
                <a:cubicBezTo>
                  <a:pt x="1646957" y="208504"/>
                  <a:pt x="1645958" y="205884"/>
                  <a:pt x="1645785" y="203196"/>
                </a:cubicBezTo>
                <a:cubicBezTo>
                  <a:pt x="1645751" y="202472"/>
                  <a:pt x="1648199" y="201575"/>
                  <a:pt x="1650439" y="200162"/>
                </a:cubicBezTo>
                <a:close/>
                <a:moveTo>
                  <a:pt x="1300217" y="188891"/>
                </a:moveTo>
                <a:cubicBezTo>
                  <a:pt x="1299700" y="188787"/>
                  <a:pt x="1298907" y="190132"/>
                  <a:pt x="1298218" y="190786"/>
                </a:cubicBezTo>
                <a:cubicBezTo>
                  <a:pt x="1299527" y="191545"/>
                  <a:pt x="1300872" y="192269"/>
                  <a:pt x="1302147" y="192958"/>
                </a:cubicBezTo>
                <a:cubicBezTo>
                  <a:pt x="1302974" y="192131"/>
                  <a:pt x="1303629" y="191476"/>
                  <a:pt x="1304319" y="190786"/>
                </a:cubicBezTo>
                <a:cubicBezTo>
                  <a:pt x="1302974" y="190097"/>
                  <a:pt x="1301665" y="189201"/>
                  <a:pt x="1300217" y="188891"/>
                </a:cubicBezTo>
                <a:close/>
                <a:moveTo>
                  <a:pt x="1338721" y="188649"/>
                </a:moveTo>
                <a:cubicBezTo>
                  <a:pt x="1335377" y="193441"/>
                  <a:pt x="1332033" y="198232"/>
                  <a:pt x="1328690" y="203024"/>
                </a:cubicBezTo>
                <a:cubicBezTo>
                  <a:pt x="1330241" y="204023"/>
                  <a:pt x="1331757" y="205023"/>
                  <a:pt x="1334998" y="207160"/>
                </a:cubicBezTo>
                <a:cubicBezTo>
                  <a:pt x="1338721" y="203989"/>
                  <a:pt x="1342857" y="200438"/>
                  <a:pt x="1346959" y="196888"/>
                </a:cubicBezTo>
                <a:cubicBezTo>
                  <a:pt x="1344202" y="194130"/>
                  <a:pt x="1341478" y="191407"/>
                  <a:pt x="1338721" y="188649"/>
                </a:cubicBezTo>
                <a:close/>
                <a:moveTo>
                  <a:pt x="728382" y="181652"/>
                </a:moveTo>
                <a:cubicBezTo>
                  <a:pt x="727693" y="182996"/>
                  <a:pt x="726797" y="184306"/>
                  <a:pt x="726486" y="185754"/>
                </a:cubicBezTo>
                <a:cubicBezTo>
                  <a:pt x="726383" y="186271"/>
                  <a:pt x="727727" y="187064"/>
                  <a:pt x="728382" y="187753"/>
                </a:cubicBezTo>
                <a:cubicBezTo>
                  <a:pt x="729106" y="186443"/>
                  <a:pt x="729830" y="185099"/>
                  <a:pt x="730554" y="183824"/>
                </a:cubicBezTo>
                <a:cubicBezTo>
                  <a:pt x="729727" y="182996"/>
                  <a:pt x="729072" y="182341"/>
                  <a:pt x="728382" y="181652"/>
                </a:cubicBezTo>
                <a:close/>
                <a:moveTo>
                  <a:pt x="997426" y="170345"/>
                </a:moveTo>
                <a:cubicBezTo>
                  <a:pt x="996151" y="171035"/>
                  <a:pt x="994841" y="171793"/>
                  <a:pt x="993497" y="172517"/>
                </a:cubicBezTo>
                <a:cubicBezTo>
                  <a:pt x="994186" y="173207"/>
                  <a:pt x="995013" y="174551"/>
                  <a:pt x="995496" y="174413"/>
                </a:cubicBezTo>
                <a:cubicBezTo>
                  <a:pt x="996944" y="174103"/>
                  <a:pt x="998219" y="173172"/>
                  <a:pt x="999598" y="172517"/>
                </a:cubicBezTo>
                <a:cubicBezTo>
                  <a:pt x="998908" y="171828"/>
                  <a:pt x="998219" y="171173"/>
                  <a:pt x="997426" y="170345"/>
                </a:cubicBezTo>
                <a:close/>
                <a:moveTo>
                  <a:pt x="747548" y="164244"/>
                </a:moveTo>
                <a:cubicBezTo>
                  <a:pt x="746273" y="164934"/>
                  <a:pt x="744963" y="165692"/>
                  <a:pt x="743619" y="166416"/>
                </a:cubicBezTo>
                <a:cubicBezTo>
                  <a:pt x="744308" y="167105"/>
                  <a:pt x="745135" y="168449"/>
                  <a:pt x="745618" y="168312"/>
                </a:cubicBezTo>
                <a:cubicBezTo>
                  <a:pt x="747066" y="168001"/>
                  <a:pt x="748341" y="167071"/>
                  <a:pt x="749720" y="166416"/>
                </a:cubicBezTo>
                <a:cubicBezTo>
                  <a:pt x="749030" y="165761"/>
                  <a:pt x="748375" y="165071"/>
                  <a:pt x="747548" y="164244"/>
                </a:cubicBezTo>
                <a:close/>
                <a:moveTo>
                  <a:pt x="1257611" y="152145"/>
                </a:moveTo>
                <a:cubicBezTo>
                  <a:pt x="1256921" y="153799"/>
                  <a:pt x="1255198" y="156316"/>
                  <a:pt x="1255715" y="157005"/>
                </a:cubicBezTo>
                <a:cubicBezTo>
                  <a:pt x="1257646" y="159453"/>
                  <a:pt x="1260196" y="161624"/>
                  <a:pt x="1262920" y="163141"/>
                </a:cubicBezTo>
                <a:cubicBezTo>
                  <a:pt x="1263747" y="163589"/>
                  <a:pt x="1265953" y="161487"/>
                  <a:pt x="1268125" y="160176"/>
                </a:cubicBezTo>
                <a:cubicBezTo>
                  <a:pt x="1264471" y="157384"/>
                  <a:pt x="1261058" y="154765"/>
                  <a:pt x="1257611" y="152145"/>
                </a:cubicBezTo>
                <a:close/>
                <a:moveTo>
                  <a:pt x="763439" y="151525"/>
                </a:moveTo>
                <a:cubicBezTo>
                  <a:pt x="760750" y="151766"/>
                  <a:pt x="756407" y="155075"/>
                  <a:pt x="756166" y="157350"/>
                </a:cubicBezTo>
                <a:cubicBezTo>
                  <a:pt x="755339" y="165451"/>
                  <a:pt x="762198" y="163348"/>
                  <a:pt x="766507" y="163141"/>
                </a:cubicBezTo>
                <a:cubicBezTo>
                  <a:pt x="769437" y="163003"/>
                  <a:pt x="772263" y="160866"/>
                  <a:pt x="782260" y="156488"/>
                </a:cubicBezTo>
                <a:cubicBezTo>
                  <a:pt x="771092" y="153351"/>
                  <a:pt x="767162" y="151214"/>
                  <a:pt x="763439" y="151525"/>
                </a:cubicBezTo>
                <a:close/>
                <a:moveTo>
                  <a:pt x="1580050" y="133048"/>
                </a:moveTo>
                <a:cubicBezTo>
                  <a:pt x="1578361" y="132703"/>
                  <a:pt x="1576361" y="133393"/>
                  <a:pt x="1574569" y="133944"/>
                </a:cubicBezTo>
                <a:cubicBezTo>
                  <a:pt x="1573742" y="134220"/>
                  <a:pt x="1572604" y="135220"/>
                  <a:pt x="1572535" y="135978"/>
                </a:cubicBezTo>
                <a:cubicBezTo>
                  <a:pt x="1572329" y="139908"/>
                  <a:pt x="1572191" y="143872"/>
                  <a:pt x="1572604" y="147767"/>
                </a:cubicBezTo>
                <a:cubicBezTo>
                  <a:pt x="1572708" y="148767"/>
                  <a:pt x="1576086" y="150352"/>
                  <a:pt x="1576189" y="150215"/>
                </a:cubicBezTo>
                <a:cubicBezTo>
                  <a:pt x="1579154" y="146560"/>
                  <a:pt x="1581877" y="142734"/>
                  <a:pt x="1587048" y="135702"/>
                </a:cubicBezTo>
                <a:cubicBezTo>
                  <a:pt x="1585152" y="134944"/>
                  <a:pt x="1582670" y="133565"/>
                  <a:pt x="1580050" y="133048"/>
                </a:cubicBezTo>
                <a:close/>
                <a:moveTo>
                  <a:pt x="1354026" y="129704"/>
                </a:moveTo>
                <a:cubicBezTo>
                  <a:pt x="1356715" y="134530"/>
                  <a:pt x="1359508" y="137632"/>
                  <a:pt x="1358852" y="138736"/>
                </a:cubicBezTo>
                <a:cubicBezTo>
                  <a:pt x="1357301" y="141356"/>
                  <a:pt x="1354164" y="143045"/>
                  <a:pt x="1351648" y="145078"/>
                </a:cubicBezTo>
                <a:cubicBezTo>
                  <a:pt x="1350096" y="143079"/>
                  <a:pt x="1346925" y="140666"/>
                  <a:pt x="1347304" y="139149"/>
                </a:cubicBezTo>
                <a:cubicBezTo>
                  <a:pt x="1347994" y="136357"/>
                  <a:pt x="1350751" y="134048"/>
                  <a:pt x="1354026" y="129704"/>
                </a:cubicBezTo>
                <a:close/>
                <a:moveTo>
                  <a:pt x="1292116" y="127085"/>
                </a:moveTo>
                <a:cubicBezTo>
                  <a:pt x="1298390" y="128429"/>
                  <a:pt x="1304492" y="130670"/>
                  <a:pt x="1310490" y="133014"/>
                </a:cubicBezTo>
                <a:cubicBezTo>
                  <a:pt x="1312351" y="133737"/>
                  <a:pt x="1313661" y="135771"/>
                  <a:pt x="1315246" y="137185"/>
                </a:cubicBezTo>
                <a:cubicBezTo>
                  <a:pt x="1313523" y="137805"/>
                  <a:pt x="1311799" y="138736"/>
                  <a:pt x="1310007" y="138908"/>
                </a:cubicBezTo>
                <a:cubicBezTo>
                  <a:pt x="1307077" y="139219"/>
                  <a:pt x="1304078" y="139012"/>
                  <a:pt x="1301079" y="139012"/>
                </a:cubicBezTo>
                <a:cubicBezTo>
                  <a:pt x="1298080" y="139012"/>
                  <a:pt x="1294598" y="139977"/>
                  <a:pt x="1292254" y="138736"/>
                </a:cubicBezTo>
                <a:cubicBezTo>
                  <a:pt x="1289600" y="137323"/>
                  <a:pt x="1288049" y="133910"/>
                  <a:pt x="1286015" y="131393"/>
                </a:cubicBezTo>
                <a:cubicBezTo>
                  <a:pt x="1288083" y="129877"/>
                  <a:pt x="1290462" y="126740"/>
                  <a:pt x="1292116" y="127085"/>
                </a:cubicBezTo>
                <a:close/>
                <a:moveTo>
                  <a:pt x="1321313" y="102404"/>
                </a:moveTo>
                <a:cubicBezTo>
                  <a:pt x="1295736" y="104093"/>
                  <a:pt x="1269848" y="98991"/>
                  <a:pt x="1244581" y="108195"/>
                </a:cubicBezTo>
                <a:cubicBezTo>
                  <a:pt x="1236722" y="111056"/>
                  <a:pt x="1226691" y="106437"/>
                  <a:pt x="1220348" y="116157"/>
                </a:cubicBezTo>
                <a:cubicBezTo>
                  <a:pt x="1214902" y="124500"/>
                  <a:pt x="1204526" y="117778"/>
                  <a:pt x="1198321" y="121294"/>
                </a:cubicBezTo>
                <a:cubicBezTo>
                  <a:pt x="1191600" y="125085"/>
                  <a:pt x="1187187" y="132979"/>
                  <a:pt x="1181775" y="139046"/>
                </a:cubicBezTo>
                <a:lnTo>
                  <a:pt x="1149545" y="162831"/>
                </a:lnTo>
                <a:cubicBezTo>
                  <a:pt x="1148546" y="166312"/>
                  <a:pt x="1147580" y="169759"/>
                  <a:pt x="1146581" y="173241"/>
                </a:cubicBezTo>
                <a:cubicBezTo>
                  <a:pt x="1150304" y="174034"/>
                  <a:pt x="1154233" y="175930"/>
                  <a:pt x="1157715" y="175309"/>
                </a:cubicBezTo>
                <a:cubicBezTo>
                  <a:pt x="1161162" y="174654"/>
                  <a:pt x="1164126" y="171414"/>
                  <a:pt x="1167367" y="169415"/>
                </a:cubicBezTo>
                <a:cubicBezTo>
                  <a:pt x="1189531" y="155799"/>
                  <a:pt x="1211213" y="141252"/>
                  <a:pt x="1239514" y="144803"/>
                </a:cubicBezTo>
                <a:cubicBezTo>
                  <a:pt x="1246236" y="145664"/>
                  <a:pt x="1254302" y="139735"/>
                  <a:pt x="1260334" y="141562"/>
                </a:cubicBezTo>
                <a:cubicBezTo>
                  <a:pt x="1268193" y="143941"/>
                  <a:pt x="1274502" y="151145"/>
                  <a:pt x="1281740" y="155902"/>
                </a:cubicBezTo>
                <a:cubicBezTo>
                  <a:pt x="1285636" y="158487"/>
                  <a:pt x="1289875" y="161107"/>
                  <a:pt x="1294288" y="162142"/>
                </a:cubicBezTo>
                <a:cubicBezTo>
                  <a:pt x="1297321" y="162831"/>
                  <a:pt x="1303836" y="161038"/>
                  <a:pt x="1303905" y="159970"/>
                </a:cubicBezTo>
                <a:cubicBezTo>
                  <a:pt x="1304802" y="148146"/>
                  <a:pt x="1309179" y="149284"/>
                  <a:pt x="1317314" y="154627"/>
                </a:cubicBezTo>
                <a:cubicBezTo>
                  <a:pt x="1323450" y="158660"/>
                  <a:pt x="1331413" y="163624"/>
                  <a:pt x="1337893" y="162831"/>
                </a:cubicBezTo>
                <a:cubicBezTo>
                  <a:pt x="1357921" y="160418"/>
                  <a:pt x="1373019" y="170966"/>
                  <a:pt x="1389599" y="178343"/>
                </a:cubicBezTo>
                <a:cubicBezTo>
                  <a:pt x="1402423" y="184065"/>
                  <a:pt x="1413453" y="195785"/>
                  <a:pt x="1428793" y="193579"/>
                </a:cubicBezTo>
                <a:cubicBezTo>
                  <a:pt x="1442477" y="191614"/>
                  <a:pt x="1452888" y="199990"/>
                  <a:pt x="1455197" y="208849"/>
                </a:cubicBezTo>
                <a:cubicBezTo>
                  <a:pt x="1459092" y="223637"/>
                  <a:pt x="1471226" y="227912"/>
                  <a:pt x="1480257" y="229428"/>
                </a:cubicBezTo>
                <a:cubicBezTo>
                  <a:pt x="1496389" y="232117"/>
                  <a:pt x="1506627" y="240907"/>
                  <a:pt x="1517141" y="251214"/>
                </a:cubicBezTo>
                <a:cubicBezTo>
                  <a:pt x="1528034" y="261900"/>
                  <a:pt x="1528585" y="262382"/>
                  <a:pt x="1540236" y="253144"/>
                </a:cubicBezTo>
                <a:cubicBezTo>
                  <a:pt x="1547820" y="247146"/>
                  <a:pt x="1553818" y="247594"/>
                  <a:pt x="1561332" y="252455"/>
                </a:cubicBezTo>
                <a:lnTo>
                  <a:pt x="1572432" y="254784"/>
                </a:lnTo>
                <a:lnTo>
                  <a:pt x="1572431" y="254798"/>
                </a:lnTo>
                <a:lnTo>
                  <a:pt x="1572498" y="254798"/>
                </a:lnTo>
                <a:lnTo>
                  <a:pt x="1572501" y="254799"/>
                </a:lnTo>
                <a:cubicBezTo>
                  <a:pt x="1573018" y="263899"/>
                  <a:pt x="1580084" y="259969"/>
                  <a:pt x="1584704" y="280066"/>
                </a:cubicBezTo>
                <a:cubicBezTo>
                  <a:pt x="1585048" y="281134"/>
                  <a:pt x="1586530" y="286339"/>
                  <a:pt x="1588564" y="291303"/>
                </a:cubicBezTo>
                <a:cubicBezTo>
                  <a:pt x="1588806" y="291924"/>
                  <a:pt x="1592839" y="291992"/>
                  <a:pt x="1594010" y="291027"/>
                </a:cubicBezTo>
                <a:cubicBezTo>
                  <a:pt x="1602766" y="283719"/>
                  <a:pt x="1591701" y="279928"/>
                  <a:pt x="1590874" y="274240"/>
                </a:cubicBezTo>
                <a:cubicBezTo>
                  <a:pt x="1590460" y="271345"/>
                  <a:pt x="1591150" y="268311"/>
                  <a:pt x="1590667" y="265450"/>
                </a:cubicBezTo>
                <a:cubicBezTo>
                  <a:pt x="1590391" y="263830"/>
                  <a:pt x="1588702" y="262417"/>
                  <a:pt x="1587633" y="260934"/>
                </a:cubicBezTo>
                <a:cubicBezTo>
                  <a:pt x="1586668" y="262899"/>
                  <a:pt x="1585186" y="264761"/>
                  <a:pt x="1584807" y="266829"/>
                </a:cubicBezTo>
                <a:cubicBezTo>
                  <a:pt x="1584290" y="269621"/>
                  <a:pt x="1584634" y="272654"/>
                  <a:pt x="1584634" y="260900"/>
                </a:cubicBezTo>
                <a:cubicBezTo>
                  <a:pt x="1584634" y="258866"/>
                  <a:pt x="1584634" y="256832"/>
                  <a:pt x="1584634" y="254799"/>
                </a:cubicBezTo>
                <a:cubicBezTo>
                  <a:pt x="1587668" y="254799"/>
                  <a:pt x="1592494" y="253592"/>
                  <a:pt x="1593459" y="255005"/>
                </a:cubicBezTo>
                <a:cubicBezTo>
                  <a:pt x="1598836" y="262761"/>
                  <a:pt x="1604076" y="259797"/>
                  <a:pt x="1606351" y="253971"/>
                </a:cubicBezTo>
                <a:cubicBezTo>
                  <a:pt x="1609971" y="244699"/>
                  <a:pt x="1601180" y="250421"/>
                  <a:pt x="1598320" y="248766"/>
                </a:cubicBezTo>
                <a:cubicBezTo>
                  <a:pt x="1596010" y="247422"/>
                  <a:pt x="1593390" y="246560"/>
                  <a:pt x="1590908" y="245491"/>
                </a:cubicBezTo>
                <a:cubicBezTo>
                  <a:pt x="1592701" y="243354"/>
                  <a:pt x="1596286" y="240769"/>
                  <a:pt x="1595906" y="239115"/>
                </a:cubicBezTo>
                <a:cubicBezTo>
                  <a:pt x="1595321" y="236598"/>
                  <a:pt x="1591839" y="234875"/>
                  <a:pt x="1589909" y="232531"/>
                </a:cubicBezTo>
                <a:cubicBezTo>
                  <a:pt x="1588323" y="230600"/>
                  <a:pt x="1587185" y="228291"/>
                  <a:pt x="1586013" y="226050"/>
                </a:cubicBezTo>
                <a:cubicBezTo>
                  <a:pt x="1585945" y="225878"/>
                  <a:pt x="1587358" y="224533"/>
                  <a:pt x="1588219" y="224395"/>
                </a:cubicBezTo>
                <a:cubicBezTo>
                  <a:pt x="1590150" y="224051"/>
                  <a:pt x="1592149" y="224085"/>
                  <a:pt x="1594148" y="223982"/>
                </a:cubicBezTo>
                <a:cubicBezTo>
                  <a:pt x="1593700" y="222051"/>
                  <a:pt x="1593873" y="219225"/>
                  <a:pt x="1592701" y="218398"/>
                </a:cubicBezTo>
                <a:cubicBezTo>
                  <a:pt x="1572708" y="204437"/>
                  <a:pt x="1572673" y="204506"/>
                  <a:pt x="1558712" y="177033"/>
                </a:cubicBezTo>
                <a:cubicBezTo>
                  <a:pt x="1557024" y="173689"/>
                  <a:pt x="1556093" y="169897"/>
                  <a:pt x="1554094" y="166795"/>
                </a:cubicBezTo>
                <a:cubicBezTo>
                  <a:pt x="1550922" y="161831"/>
                  <a:pt x="1538823" y="161659"/>
                  <a:pt x="1536410" y="166795"/>
                </a:cubicBezTo>
                <a:cubicBezTo>
                  <a:pt x="1535514" y="168725"/>
                  <a:pt x="1538237" y="172379"/>
                  <a:pt x="1539340" y="175240"/>
                </a:cubicBezTo>
                <a:cubicBezTo>
                  <a:pt x="1535342" y="175378"/>
                  <a:pt x="1529757" y="177205"/>
                  <a:pt x="1527620" y="175275"/>
                </a:cubicBezTo>
                <a:cubicBezTo>
                  <a:pt x="1521277" y="169552"/>
                  <a:pt x="1511419" y="165554"/>
                  <a:pt x="1511764" y="155075"/>
                </a:cubicBezTo>
                <a:cubicBezTo>
                  <a:pt x="1512039" y="146974"/>
                  <a:pt x="1507558" y="147285"/>
                  <a:pt x="1501802" y="144458"/>
                </a:cubicBezTo>
                <a:cubicBezTo>
                  <a:pt x="1490357" y="138805"/>
                  <a:pt x="1478810" y="140804"/>
                  <a:pt x="1467538" y="138667"/>
                </a:cubicBezTo>
                <a:cubicBezTo>
                  <a:pt x="1455680" y="136392"/>
                  <a:pt x="1443822" y="132152"/>
                  <a:pt x="1433101" y="126602"/>
                </a:cubicBezTo>
                <a:cubicBezTo>
                  <a:pt x="1415659" y="117640"/>
                  <a:pt x="1396528" y="116709"/>
                  <a:pt x="1378190" y="112021"/>
                </a:cubicBezTo>
                <a:cubicBezTo>
                  <a:pt x="1359437" y="107229"/>
                  <a:pt x="1341133" y="101094"/>
                  <a:pt x="1321313" y="102404"/>
                </a:cubicBezTo>
                <a:close/>
                <a:moveTo>
                  <a:pt x="793834" y="89891"/>
                </a:moveTo>
                <a:cubicBezTo>
                  <a:pt x="797608" y="89460"/>
                  <a:pt x="801478" y="90925"/>
                  <a:pt x="805459" y="94234"/>
                </a:cubicBezTo>
                <a:cubicBezTo>
                  <a:pt x="807769" y="96164"/>
                  <a:pt x="810181" y="98198"/>
                  <a:pt x="811802" y="100680"/>
                </a:cubicBezTo>
                <a:cubicBezTo>
                  <a:pt x="815662" y="106506"/>
                  <a:pt x="827865" y="109022"/>
                  <a:pt x="820833" y="119398"/>
                </a:cubicBezTo>
                <a:cubicBezTo>
                  <a:pt x="814904" y="128154"/>
                  <a:pt x="804838" y="130601"/>
                  <a:pt x="797841" y="132979"/>
                </a:cubicBezTo>
                <a:cubicBezTo>
                  <a:pt x="785156" y="132600"/>
                  <a:pt x="769127" y="119846"/>
                  <a:pt x="768437" y="108746"/>
                </a:cubicBezTo>
                <a:cubicBezTo>
                  <a:pt x="767783" y="98060"/>
                  <a:pt x="773195" y="105299"/>
                  <a:pt x="776331" y="107712"/>
                </a:cubicBezTo>
                <a:cubicBezTo>
                  <a:pt x="778468" y="104093"/>
                  <a:pt x="780123" y="100094"/>
                  <a:pt x="782777" y="96923"/>
                </a:cubicBezTo>
                <a:cubicBezTo>
                  <a:pt x="786380" y="92648"/>
                  <a:pt x="790059" y="90322"/>
                  <a:pt x="793834" y="89891"/>
                </a:cubicBezTo>
                <a:close/>
                <a:moveTo>
                  <a:pt x="1325622" y="35393"/>
                </a:moveTo>
                <a:cubicBezTo>
                  <a:pt x="1324932" y="36737"/>
                  <a:pt x="1324036" y="38047"/>
                  <a:pt x="1323726" y="39495"/>
                </a:cubicBezTo>
                <a:cubicBezTo>
                  <a:pt x="1323622" y="40012"/>
                  <a:pt x="1324967" y="40805"/>
                  <a:pt x="1325622" y="41494"/>
                </a:cubicBezTo>
                <a:cubicBezTo>
                  <a:pt x="1326380" y="40150"/>
                  <a:pt x="1327104" y="38840"/>
                  <a:pt x="1327793" y="37564"/>
                </a:cubicBezTo>
                <a:cubicBezTo>
                  <a:pt x="1326966" y="36737"/>
                  <a:pt x="1326311" y="36082"/>
                  <a:pt x="1325622" y="35393"/>
                </a:cubicBezTo>
                <a:close/>
                <a:moveTo>
                  <a:pt x="1254117" y="181"/>
                </a:moveTo>
                <a:cubicBezTo>
                  <a:pt x="1256249" y="-121"/>
                  <a:pt x="1258628" y="-95"/>
                  <a:pt x="1259748" y="646"/>
                </a:cubicBezTo>
                <a:cubicBezTo>
                  <a:pt x="1264712" y="3921"/>
                  <a:pt x="1268090" y="9678"/>
                  <a:pt x="1273054" y="13021"/>
                </a:cubicBezTo>
                <a:cubicBezTo>
                  <a:pt x="1276777" y="15537"/>
                  <a:pt x="1282223" y="17468"/>
                  <a:pt x="1286497" y="16848"/>
                </a:cubicBezTo>
                <a:cubicBezTo>
                  <a:pt x="1314315" y="12711"/>
                  <a:pt x="1319141" y="12160"/>
                  <a:pt x="1333446" y="19192"/>
                </a:cubicBezTo>
                <a:cubicBezTo>
                  <a:pt x="1346201" y="25465"/>
                  <a:pt x="1362402" y="22259"/>
                  <a:pt x="1373088" y="33979"/>
                </a:cubicBezTo>
                <a:cubicBezTo>
                  <a:pt x="1373467" y="34393"/>
                  <a:pt x="1376397" y="33359"/>
                  <a:pt x="1377190" y="32325"/>
                </a:cubicBezTo>
                <a:cubicBezTo>
                  <a:pt x="1389289" y="15917"/>
                  <a:pt x="1397907" y="33635"/>
                  <a:pt x="1407938" y="35737"/>
                </a:cubicBezTo>
                <a:cubicBezTo>
                  <a:pt x="1410351" y="36220"/>
                  <a:pt x="1414073" y="41529"/>
                  <a:pt x="1413488" y="43390"/>
                </a:cubicBezTo>
                <a:cubicBezTo>
                  <a:pt x="1411074" y="50801"/>
                  <a:pt x="1408524" y="43114"/>
                  <a:pt x="1405973" y="43011"/>
                </a:cubicBezTo>
                <a:cubicBezTo>
                  <a:pt x="1400527" y="42769"/>
                  <a:pt x="1394839" y="43390"/>
                  <a:pt x="1389565" y="44803"/>
                </a:cubicBezTo>
                <a:cubicBezTo>
                  <a:pt x="1387255" y="45424"/>
                  <a:pt x="1385670" y="48836"/>
                  <a:pt x="1383774" y="51008"/>
                </a:cubicBezTo>
                <a:cubicBezTo>
                  <a:pt x="1385428" y="51904"/>
                  <a:pt x="1387014" y="52973"/>
                  <a:pt x="1388772" y="53662"/>
                </a:cubicBezTo>
                <a:cubicBezTo>
                  <a:pt x="1405387" y="60211"/>
                  <a:pt x="1423312" y="62935"/>
                  <a:pt x="1439237" y="71656"/>
                </a:cubicBezTo>
                <a:cubicBezTo>
                  <a:pt x="1441685" y="73000"/>
                  <a:pt x="1446442" y="70139"/>
                  <a:pt x="1450130" y="69243"/>
                </a:cubicBezTo>
                <a:cubicBezTo>
                  <a:pt x="1453577" y="68416"/>
                  <a:pt x="1457058" y="67623"/>
                  <a:pt x="1460540" y="66795"/>
                </a:cubicBezTo>
                <a:cubicBezTo>
                  <a:pt x="1459333" y="69657"/>
                  <a:pt x="1456369" y="74000"/>
                  <a:pt x="1457300" y="75138"/>
                </a:cubicBezTo>
                <a:cubicBezTo>
                  <a:pt x="1460264" y="78791"/>
                  <a:pt x="1464780" y="83824"/>
                  <a:pt x="1468572" y="83686"/>
                </a:cubicBezTo>
                <a:cubicBezTo>
                  <a:pt x="1483635" y="83203"/>
                  <a:pt x="1491874" y="104851"/>
                  <a:pt x="1508902" y="95613"/>
                </a:cubicBezTo>
                <a:cubicBezTo>
                  <a:pt x="1511453" y="94234"/>
                  <a:pt x="1513625" y="91683"/>
                  <a:pt x="1515349" y="89202"/>
                </a:cubicBezTo>
                <a:cubicBezTo>
                  <a:pt x="1519451" y="83238"/>
                  <a:pt x="1522139" y="85927"/>
                  <a:pt x="1526345" y="89580"/>
                </a:cubicBezTo>
                <a:cubicBezTo>
                  <a:pt x="1532067" y="94544"/>
                  <a:pt x="1538926" y="98198"/>
                  <a:pt x="1545303" y="102404"/>
                </a:cubicBezTo>
                <a:cubicBezTo>
                  <a:pt x="1547682" y="103955"/>
                  <a:pt x="1550095" y="105472"/>
                  <a:pt x="1552508" y="106988"/>
                </a:cubicBezTo>
                <a:cubicBezTo>
                  <a:pt x="1548475" y="109539"/>
                  <a:pt x="1542167" y="115089"/>
                  <a:pt x="1540822" y="114089"/>
                </a:cubicBezTo>
                <a:cubicBezTo>
                  <a:pt x="1533894" y="108884"/>
                  <a:pt x="1526586" y="107609"/>
                  <a:pt x="1518623" y="108643"/>
                </a:cubicBezTo>
                <a:cubicBezTo>
                  <a:pt x="1516279" y="108953"/>
                  <a:pt x="1514108" y="110849"/>
                  <a:pt x="1511867" y="112021"/>
                </a:cubicBezTo>
                <a:cubicBezTo>
                  <a:pt x="1514556" y="112883"/>
                  <a:pt x="1518899" y="112986"/>
                  <a:pt x="1519692" y="114710"/>
                </a:cubicBezTo>
                <a:cubicBezTo>
                  <a:pt x="1526448" y="129739"/>
                  <a:pt x="1536307" y="131773"/>
                  <a:pt x="1549130" y="122466"/>
                </a:cubicBezTo>
                <a:cubicBezTo>
                  <a:pt x="1554714" y="118398"/>
                  <a:pt x="1558230" y="121294"/>
                  <a:pt x="1561712" y="125292"/>
                </a:cubicBezTo>
                <a:cubicBezTo>
                  <a:pt x="1563228" y="123845"/>
                  <a:pt x="1565745" y="122604"/>
                  <a:pt x="1566055" y="120949"/>
                </a:cubicBezTo>
                <a:cubicBezTo>
                  <a:pt x="1566848" y="116399"/>
                  <a:pt x="1566710" y="114365"/>
                  <a:pt x="1572639" y="117468"/>
                </a:cubicBezTo>
                <a:cubicBezTo>
                  <a:pt x="1582325" y="122569"/>
                  <a:pt x="1590839" y="128050"/>
                  <a:pt x="1596906" y="137564"/>
                </a:cubicBezTo>
                <a:cubicBezTo>
                  <a:pt x="1601422" y="144665"/>
                  <a:pt x="1606834" y="155351"/>
                  <a:pt x="1613107" y="156316"/>
                </a:cubicBezTo>
                <a:cubicBezTo>
                  <a:pt x="1626827" y="158419"/>
                  <a:pt x="1625793" y="170208"/>
                  <a:pt x="1631377" y="177205"/>
                </a:cubicBezTo>
                <a:cubicBezTo>
                  <a:pt x="1636582" y="183754"/>
                  <a:pt x="1633066" y="187960"/>
                  <a:pt x="1624655" y="187788"/>
                </a:cubicBezTo>
                <a:cubicBezTo>
                  <a:pt x="1618243" y="187650"/>
                  <a:pt x="1611418" y="187029"/>
                  <a:pt x="1620070" y="196164"/>
                </a:cubicBezTo>
                <a:cubicBezTo>
                  <a:pt x="1625965" y="202403"/>
                  <a:pt x="1630136" y="210228"/>
                  <a:pt x="1635341" y="217157"/>
                </a:cubicBezTo>
                <a:cubicBezTo>
                  <a:pt x="1640822" y="224430"/>
                  <a:pt x="1649405" y="226429"/>
                  <a:pt x="1656161" y="222948"/>
                </a:cubicBezTo>
                <a:cubicBezTo>
                  <a:pt x="1660056" y="220948"/>
                  <a:pt x="1653817" y="212124"/>
                  <a:pt x="1662573" y="213985"/>
                </a:cubicBezTo>
                <a:cubicBezTo>
                  <a:pt x="1660160" y="220604"/>
                  <a:pt x="1673397" y="224568"/>
                  <a:pt x="1664779" y="233496"/>
                </a:cubicBezTo>
                <a:cubicBezTo>
                  <a:pt x="1660953" y="237494"/>
                  <a:pt x="1662228" y="244906"/>
                  <a:pt x="1672397" y="238287"/>
                </a:cubicBezTo>
                <a:cubicBezTo>
                  <a:pt x="1676258" y="235771"/>
                  <a:pt x="1685772" y="241907"/>
                  <a:pt x="1692631" y="244285"/>
                </a:cubicBezTo>
                <a:cubicBezTo>
                  <a:pt x="1692700" y="244320"/>
                  <a:pt x="1692321" y="247663"/>
                  <a:pt x="1691390" y="248284"/>
                </a:cubicBezTo>
                <a:cubicBezTo>
                  <a:pt x="1688771" y="250042"/>
                  <a:pt x="1685737" y="252248"/>
                  <a:pt x="1682842" y="252282"/>
                </a:cubicBezTo>
                <a:cubicBezTo>
                  <a:pt x="1679395" y="252317"/>
                  <a:pt x="1675913" y="250283"/>
                  <a:pt x="1672431" y="249145"/>
                </a:cubicBezTo>
                <a:cubicBezTo>
                  <a:pt x="1673604" y="253006"/>
                  <a:pt x="1674224" y="257177"/>
                  <a:pt x="1676085" y="260693"/>
                </a:cubicBezTo>
                <a:cubicBezTo>
                  <a:pt x="1678326" y="264899"/>
                  <a:pt x="1681084" y="269207"/>
                  <a:pt x="1684634" y="272275"/>
                </a:cubicBezTo>
                <a:cubicBezTo>
                  <a:pt x="1688081" y="275274"/>
                  <a:pt x="1696354" y="278894"/>
                  <a:pt x="1696527" y="278618"/>
                </a:cubicBezTo>
                <a:cubicBezTo>
                  <a:pt x="1702662" y="268484"/>
                  <a:pt x="1707936" y="280583"/>
                  <a:pt x="1713141" y="278963"/>
                </a:cubicBezTo>
                <a:cubicBezTo>
                  <a:pt x="1715313" y="278308"/>
                  <a:pt x="1718416" y="275343"/>
                  <a:pt x="1718278" y="273654"/>
                </a:cubicBezTo>
                <a:cubicBezTo>
                  <a:pt x="1717864" y="269035"/>
                  <a:pt x="1714761" y="264451"/>
                  <a:pt x="1715072" y="260038"/>
                </a:cubicBezTo>
                <a:cubicBezTo>
                  <a:pt x="1715347" y="256315"/>
                  <a:pt x="1718243" y="251868"/>
                  <a:pt x="1721345" y="249628"/>
                </a:cubicBezTo>
                <a:cubicBezTo>
                  <a:pt x="1722965" y="248491"/>
                  <a:pt x="1729032" y="250593"/>
                  <a:pt x="1730480" y="252868"/>
                </a:cubicBezTo>
                <a:cubicBezTo>
                  <a:pt x="1734410" y="259176"/>
                  <a:pt x="1736271" y="266795"/>
                  <a:pt x="1740235" y="273102"/>
                </a:cubicBezTo>
                <a:cubicBezTo>
                  <a:pt x="1748853" y="286856"/>
                  <a:pt x="1749163" y="286650"/>
                  <a:pt x="1740408" y="305746"/>
                </a:cubicBezTo>
                <a:cubicBezTo>
                  <a:pt x="1741959" y="311951"/>
                  <a:pt x="1738512" y="309641"/>
                  <a:pt x="1737030" y="306436"/>
                </a:cubicBezTo>
                <a:cubicBezTo>
                  <a:pt x="1729067" y="289442"/>
                  <a:pt x="1729205" y="290579"/>
                  <a:pt x="1708488" y="289786"/>
                </a:cubicBezTo>
                <a:cubicBezTo>
                  <a:pt x="1699387" y="289442"/>
                  <a:pt x="1688529" y="289580"/>
                  <a:pt x="1680808" y="281272"/>
                </a:cubicBezTo>
                <a:cubicBezTo>
                  <a:pt x="1678257" y="278515"/>
                  <a:pt x="1673810" y="277515"/>
                  <a:pt x="1670260" y="275688"/>
                </a:cubicBezTo>
                <a:cubicBezTo>
                  <a:pt x="1670673" y="280445"/>
                  <a:pt x="1669364" y="286822"/>
                  <a:pt x="1671914" y="289614"/>
                </a:cubicBezTo>
                <a:cubicBezTo>
                  <a:pt x="1676499" y="294647"/>
                  <a:pt x="1674603" y="305919"/>
                  <a:pt x="1686185" y="305091"/>
                </a:cubicBezTo>
                <a:cubicBezTo>
                  <a:pt x="1687702" y="304988"/>
                  <a:pt x="1692252" y="313433"/>
                  <a:pt x="1691149" y="315054"/>
                </a:cubicBezTo>
                <a:cubicBezTo>
                  <a:pt x="1681359" y="329393"/>
                  <a:pt x="1696905" y="332496"/>
                  <a:pt x="1702524" y="337769"/>
                </a:cubicBezTo>
                <a:cubicBezTo>
                  <a:pt x="1705282" y="340355"/>
                  <a:pt x="1715623" y="334909"/>
                  <a:pt x="1722517" y="333081"/>
                </a:cubicBezTo>
                <a:cubicBezTo>
                  <a:pt x="1721793" y="330944"/>
                  <a:pt x="1721725" y="327945"/>
                  <a:pt x="1720242" y="326842"/>
                </a:cubicBezTo>
                <a:cubicBezTo>
                  <a:pt x="1717347" y="324636"/>
                  <a:pt x="1713762" y="322568"/>
                  <a:pt x="1710246" y="322016"/>
                </a:cubicBezTo>
                <a:cubicBezTo>
                  <a:pt x="1705351" y="321258"/>
                  <a:pt x="1699215" y="322464"/>
                  <a:pt x="1700663" y="314916"/>
                </a:cubicBezTo>
                <a:cubicBezTo>
                  <a:pt x="1701077" y="312710"/>
                  <a:pt x="1705868" y="310676"/>
                  <a:pt x="1709005" y="309745"/>
                </a:cubicBezTo>
                <a:cubicBezTo>
                  <a:pt x="1717312" y="307263"/>
                  <a:pt x="1722069" y="309193"/>
                  <a:pt x="1728067" y="315984"/>
                </a:cubicBezTo>
                <a:cubicBezTo>
                  <a:pt x="1729998" y="318190"/>
                  <a:pt x="1732273" y="320327"/>
                  <a:pt x="1734823" y="321637"/>
                </a:cubicBezTo>
                <a:cubicBezTo>
                  <a:pt x="1736271" y="322396"/>
                  <a:pt x="1738994" y="321982"/>
                  <a:pt x="1740442" y="321017"/>
                </a:cubicBezTo>
                <a:cubicBezTo>
                  <a:pt x="1741786" y="320120"/>
                  <a:pt x="1742166" y="317811"/>
                  <a:pt x="1740442" y="305781"/>
                </a:cubicBezTo>
                <a:cubicBezTo>
                  <a:pt x="1739960" y="299473"/>
                  <a:pt x="1743234" y="301231"/>
                  <a:pt x="1745992" y="303609"/>
                </a:cubicBezTo>
                <a:cubicBezTo>
                  <a:pt x="1750335" y="307366"/>
                  <a:pt x="1754299" y="311537"/>
                  <a:pt x="1758436" y="315536"/>
                </a:cubicBezTo>
                <a:cubicBezTo>
                  <a:pt x="1761435" y="311537"/>
                  <a:pt x="1764399" y="307539"/>
                  <a:pt x="1767398" y="303540"/>
                </a:cubicBezTo>
                <a:cubicBezTo>
                  <a:pt x="1769432" y="305574"/>
                  <a:pt x="1771466" y="307608"/>
                  <a:pt x="1773500" y="309641"/>
                </a:cubicBezTo>
                <a:cubicBezTo>
                  <a:pt x="1773500" y="312640"/>
                  <a:pt x="1773534" y="315674"/>
                  <a:pt x="1773500" y="318673"/>
                </a:cubicBezTo>
                <a:cubicBezTo>
                  <a:pt x="1773430" y="326256"/>
                  <a:pt x="1771673" y="333771"/>
                  <a:pt x="1783531" y="335495"/>
                </a:cubicBezTo>
                <a:cubicBezTo>
                  <a:pt x="1789425" y="336356"/>
                  <a:pt x="1794320" y="342871"/>
                  <a:pt x="1800042" y="346112"/>
                </a:cubicBezTo>
                <a:cubicBezTo>
                  <a:pt x="1806695" y="349903"/>
                  <a:pt x="1799835" y="351420"/>
                  <a:pt x="1799421" y="354109"/>
                </a:cubicBezTo>
                <a:cubicBezTo>
                  <a:pt x="1798904" y="357384"/>
                  <a:pt x="1800249" y="360934"/>
                  <a:pt x="1800766" y="364346"/>
                </a:cubicBezTo>
                <a:cubicBezTo>
                  <a:pt x="1802903" y="362313"/>
                  <a:pt x="1805937" y="360658"/>
                  <a:pt x="1806936" y="358176"/>
                </a:cubicBezTo>
                <a:cubicBezTo>
                  <a:pt x="1808660" y="353867"/>
                  <a:pt x="1808935" y="349007"/>
                  <a:pt x="1810107" y="344423"/>
                </a:cubicBezTo>
                <a:cubicBezTo>
                  <a:pt x="1811004" y="340906"/>
                  <a:pt x="1812348" y="337494"/>
                  <a:pt x="1813486" y="334012"/>
                </a:cubicBezTo>
                <a:cubicBezTo>
                  <a:pt x="1817588" y="336218"/>
                  <a:pt x="1822138" y="337839"/>
                  <a:pt x="1825688" y="340734"/>
                </a:cubicBezTo>
                <a:cubicBezTo>
                  <a:pt x="1830755" y="344836"/>
                  <a:pt x="1828894" y="349283"/>
                  <a:pt x="1824585" y="353006"/>
                </a:cubicBezTo>
                <a:cubicBezTo>
                  <a:pt x="1819208" y="357659"/>
                  <a:pt x="1814071" y="362382"/>
                  <a:pt x="1816174" y="371930"/>
                </a:cubicBezTo>
                <a:cubicBezTo>
                  <a:pt x="1816174" y="372378"/>
                  <a:pt x="1816174" y="371482"/>
                  <a:pt x="1816174" y="370586"/>
                </a:cubicBezTo>
                <a:cubicBezTo>
                  <a:pt x="1814589" y="371137"/>
                  <a:pt x="1812831" y="371448"/>
                  <a:pt x="1811555" y="372413"/>
                </a:cubicBezTo>
                <a:cubicBezTo>
                  <a:pt x="1811176" y="372689"/>
                  <a:pt x="1812176" y="374826"/>
                  <a:pt x="1812555" y="376101"/>
                </a:cubicBezTo>
                <a:cubicBezTo>
                  <a:pt x="1813761" y="375170"/>
                  <a:pt x="1814968" y="374240"/>
                  <a:pt x="1816174" y="371930"/>
                </a:cubicBezTo>
                <a:cubicBezTo>
                  <a:pt x="1828687" y="370620"/>
                  <a:pt x="1839511" y="380961"/>
                  <a:pt x="1852748" y="376652"/>
                </a:cubicBezTo>
                <a:cubicBezTo>
                  <a:pt x="1839821" y="386787"/>
                  <a:pt x="1839752" y="386615"/>
                  <a:pt x="1827722" y="385132"/>
                </a:cubicBezTo>
                <a:cubicBezTo>
                  <a:pt x="1826309" y="384960"/>
                  <a:pt x="1824826" y="384546"/>
                  <a:pt x="1823447" y="384753"/>
                </a:cubicBezTo>
                <a:cubicBezTo>
                  <a:pt x="1822965" y="384822"/>
                  <a:pt x="1822241" y="386408"/>
                  <a:pt x="1822344" y="387166"/>
                </a:cubicBezTo>
                <a:cubicBezTo>
                  <a:pt x="1823275" y="393819"/>
                  <a:pt x="1823137" y="401058"/>
                  <a:pt x="1826033" y="406780"/>
                </a:cubicBezTo>
                <a:cubicBezTo>
                  <a:pt x="1827067" y="408814"/>
                  <a:pt x="1835512" y="407090"/>
                  <a:pt x="1840580" y="407090"/>
                </a:cubicBezTo>
                <a:cubicBezTo>
                  <a:pt x="1839235" y="411468"/>
                  <a:pt x="1838891" y="416570"/>
                  <a:pt x="1836374" y="420120"/>
                </a:cubicBezTo>
                <a:cubicBezTo>
                  <a:pt x="1829756" y="429496"/>
                  <a:pt x="1838718" y="432771"/>
                  <a:pt x="1843096" y="436390"/>
                </a:cubicBezTo>
                <a:cubicBezTo>
                  <a:pt x="1846784" y="439458"/>
                  <a:pt x="1851920" y="438596"/>
                  <a:pt x="1853127" y="431323"/>
                </a:cubicBezTo>
                <a:cubicBezTo>
                  <a:pt x="1853506" y="428979"/>
                  <a:pt x="1857953" y="427324"/>
                  <a:pt x="1860538" y="425360"/>
                </a:cubicBezTo>
                <a:cubicBezTo>
                  <a:pt x="1861279" y="427393"/>
                  <a:pt x="1862020" y="429427"/>
                  <a:pt x="1862761" y="432379"/>
                </a:cubicBezTo>
                <a:lnTo>
                  <a:pt x="1864629" y="442899"/>
                </a:lnTo>
                <a:lnTo>
                  <a:pt x="1862055" y="437562"/>
                </a:lnTo>
                <a:cubicBezTo>
                  <a:pt x="1860676" y="438907"/>
                  <a:pt x="1859263" y="440251"/>
                  <a:pt x="1857884" y="441595"/>
                </a:cubicBezTo>
                <a:cubicBezTo>
                  <a:pt x="1856505" y="442974"/>
                  <a:pt x="1853954" y="444353"/>
                  <a:pt x="1853954" y="445732"/>
                </a:cubicBezTo>
                <a:cubicBezTo>
                  <a:pt x="1854057" y="451075"/>
                  <a:pt x="1854816" y="456383"/>
                  <a:pt x="1855781" y="461657"/>
                </a:cubicBezTo>
                <a:cubicBezTo>
                  <a:pt x="1855850" y="462071"/>
                  <a:pt x="1860676" y="462553"/>
                  <a:pt x="1861055" y="461864"/>
                </a:cubicBezTo>
                <a:cubicBezTo>
                  <a:pt x="1863089" y="458003"/>
                  <a:pt x="1864399" y="453764"/>
                  <a:pt x="1864950" y="444939"/>
                </a:cubicBezTo>
                <a:lnTo>
                  <a:pt x="1864974" y="444841"/>
                </a:lnTo>
                <a:lnTo>
                  <a:pt x="1864985" y="444904"/>
                </a:lnTo>
                <a:lnTo>
                  <a:pt x="1864979" y="444818"/>
                </a:lnTo>
                <a:lnTo>
                  <a:pt x="1866502" y="438403"/>
                </a:lnTo>
                <a:cubicBezTo>
                  <a:pt x="1867019" y="437450"/>
                  <a:pt x="1867518" y="437459"/>
                  <a:pt x="1867949" y="437631"/>
                </a:cubicBezTo>
                <a:cubicBezTo>
                  <a:pt x="1872154" y="439458"/>
                  <a:pt x="1876257" y="441492"/>
                  <a:pt x="1880428" y="443457"/>
                </a:cubicBezTo>
                <a:cubicBezTo>
                  <a:pt x="1880910" y="438010"/>
                  <a:pt x="1882082" y="432495"/>
                  <a:pt x="1881565" y="427117"/>
                </a:cubicBezTo>
                <a:cubicBezTo>
                  <a:pt x="1881359" y="424808"/>
                  <a:pt x="1877773" y="422636"/>
                  <a:pt x="1875464" y="420740"/>
                </a:cubicBezTo>
                <a:cubicBezTo>
                  <a:pt x="1869673" y="415949"/>
                  <a:pt x="1869432" y="411640"/>
                  <a:pt x="1874843" y="405884"/>
                </a:cubicBezTo>
                <a:lnTo>
                  <a:pt x="1877144" y="394966"/>
                </a:lnTo>
                <a:lnTo>
                  <a:pt x="1877187" y="394957"/>
                </a:lnTo>
                <a:lnTo>
                  <a:pt x="1877155" y="394922"/>
                </a:lnTo>
                <a:lnTo>
                  <a:pt x="1898525" y="388442"/>
                </a:lnTo>
                <a:cubicBezTo>
                  <a:pt x="1899042" y="388269"/>
                  <a:pt x="1898353" y="384443"/>
                  <a:pt x="1898077" y="382340"/>
                </a:cubicBezTo>
                <a:cubicBezTo>
                  <a:pt x="1897870" y="380892"/>
                  <a:pt x="1896732" y="378514"/>
                  <a:pt x="1897146" y="378238"/>
                </a:cubicBezTo>
                <a:cubicBezTo>
                  <a:pt x="1904350" y="373343"/>
                  <a:pt x="1908073" y="379514"/>
                  <a:pt x="1911279" y="383857"/>
                </a:cubicBezTo>
                <a:cubicBezTo>
                  <a:pt x="1912933" y="386098"/>
                  <a:pt x="1912761" y="392888"/>
                  <a:pt x="1911486" y="393509"/>
                </a:cubicBezTo>
                <a:cubicBezTo>
                  <a:pt x="1906488" y="395853"/>
                  <a:pt x="1902144" y="395784"/>
                  <a:pt x="1900421" y="403919"/>
                </a:cubicBezTo>
                <a:cubicBezTo>
                  <a:pt x="1899317" y="409055"/>
                  <a:pt x="1896284" y="412433"/>
                  <a:pt x="1900903" y="416880"/>
                </a:cubicBezTo>
                <a:cubicBezTo>
                  <a:pt x="1899249" y="417707"/>
                  <a:pt x="1897387" y="418259"/>
                  <a:pt x="1895939" y="419362"/>
                </a:cubicBezTo>
                <a:cubicBezTo>
                  <a:pt x="1887425" y="425704"/>
                  <a:pt x="1886770" y="427290"/>
                  <a:pt x="1895388" y="431013"/>
                </a:cubicBezTo>
                <a:cubicBezTo>
                  <a:pt x="1901834" y="433805"/>
                  <a:pt x="1902868" y="440458"/>
                  <a:pt x="1900490" y="440906"/>
                </a:cubicBezTo>
                <a:cubicBezTo>
                  <a:pt x="1885770" y="443698"/>
                  <a:pt x="1890286" y="454522"/>
                  <a:pt x="1889080" y="463346"/>
                </a:cubicBezTo>
                <a:lnTo>
                  <a:pt x="1882189" y="466590"/>
                </a:lnTo>
                <a:lnTo>
                  <a:pt x="1875361" y="457107"/>
                </a:lnTo>
                <a:cubicBezTo>
                  <a:pt x="1873947" y="458520"/>
                  <a:pt x="1871086" y="460313"/>
                  <a:pt x="1871362" y="461312"/>
                </a:cubicBezTo>
                <a:cubicBezTo>
                  <a:pt x="1872086" y="464139"/>
                  <a:pt x="1874085" y="466621"/>
                  <a:pt x="1879083" y="468034"/>
                </a:cubicBezTo>
                <a:lnTo>
                  <a:pt x="1879093" y="468048"/>
                </a:lnTo>
                <a:lnTo>
                  <a:pt x="1879049" y="468069"/>
                </a:lnTo>
                <a:lnTo>
                  <a:pt x="1879109" y="468069"/>
                </a:lnTo>
                <a:lnTo>
                  <a:pt x="1889235" y="481465"/>
                </a:lnTo>
                <a:cubicBezTo>
                  <a:pt x="1892139" y="485726"/>
                  <a:pt x="1895801" y="488613"/>
                  <a:pt x="1903937" y="486648"/>
                </a:cubicBezTo>
                <a:cubicBezTo>
                  <a:pt x="1904592" y="486476"/>
                  <a:pt x="1907694" y="491199"/>
                  <a:pt x="1907418" y="493405"/>
                </a:cubicBezTo>
                <a:cubicBezTo>
                  <a:pt x="1906556" y="500816"/>
                  <a:pt x="1903799" y="496679"/>
                  <a:pt x="1900317" y="494611"/>
                </a:cubicBezTo>
                <a:cubicBezTo>
                  <a:pt x="1897215" y="492784"/>
                  <a:pt x="1892906" y="492750"/>
                  <a:pt x="1889080" y="492543"/>
                </a:cubicBezTo>
                <a:cubicBezTo>
                  <a:pt x="1887425" y="492474"/>
                  <a:pt x="1884116" y="494439"/>
                  <a:pt x="1884185" y="494680"/>
                </a:cubicBezTo>
                <a:cubicBezTo>
                  <a:pt x="1886288" y="501712"/>
                  <a:pt x="1887115" y="510192"/>
                  <a:pt x="1891700" y="515018"/>
                </a:cubicBezTo>
                <a:cubicBezTo>
                  <a:pt x="1894905" y="518361"/>
                  <a:pt x="1904867" y="521740"/>
                  <a:pt x="1907659" y="510709"/>
                </a:cubicBezTo>
                <a:cubicBezTo>
                  <a:pt x="1908107" y="508917"/>
                  <a:pt x="1909073" y="507227"/>
                  <a:pt x="1909797" y="505504"/>
                </a:cubicBezTo>
                <a:cubicBezTo>
                  <a:pt x="1911107" y="506400"/>
                  <a:pt x="1913347" y="507124"/>
                  <a:pt x="1913554" y="508227"/>
                </a:cubicBezTo>
                <a:cubicBezTo>
                  <a:pt x="1914071" y="511192"/>
                  <a:pt x="1914002" y="514328"/>
                  <a:pt x="1913692" y="517328"/>
                </a:cubicBezTo>
                <a:cubicBezTo>
                  <a:pt x="1913071" y="523084"/>
                  <a:pt x="1914106" y="531392"/>
                  <a:pt x="1910796" y="534011"/>
                </a:cubicBezTo>
                <a:cubicBezTo>
                  <a:pt x="1904626" y="538906"/>
                  <a:pt x="1901248" y="529944"/>
                  <a:pt x="1896457" y="527152"/>
                </a:cubicBezTo>
                <a:cubicBezTo>
                  <a:pt x="1888356" y="522394"/>
                  <a:pt x="1879152" y="519327"/>
                  <a:pt x="1871603" y="513846"/>
                </a:cubicBezTo>
                <a:cubicBezTo>
                  <a:pt x="1864261" y="508537"/>
                  <a:pt x="1863227" y="516017"/>
                  <a:pt x="1861021" y="518431"/>
                </a:cubicBezTo>
                <a:cubicBezTo>
                  <a:pt x="1859400" y="520188"/>
                  <a:pt x="1861193" y="525014"/>
                  <a:pt x="1861434" y="528496"/>
                </a:cubicBezTo>
                <a:cubicBezTo>
                  <a:pt x="1872051" y="526221"/>
                  <a:pt x="1869466" y="540354"/>
                  <a:pt x="1873982" y="540354"/>
                </a:cubicBezTo>
                <a:cubicBezTo>
                  <a:pt x="1882496" y="540354"/>
                  <a:pt x="1888907" y="546869"/>
                  <a:pt x="1895767" y="546731"/>
                </a:cubicBezTo>
                <a:cubicBezTo>
                  <a:pt x="1915347" y="546386"/>
                  <a:pt x="1933030" y="548592"/>
                  <a:pt x="1946715" y="564449"/>
                </a:cubicBezTo>
                <a:cubicBezTo>
                  <a:pt x="1947335" y="565173"/>
                  <a:pt x="1952161" y="562312"/>
                  <a:pt x="1955057" y="561105"/>
                </a:cubicBezTo>
                <a:cubicBezTo>
                  <a:pt x="1954540" y="564587"/>
                  <a:pt x="1954057" y="568034"/>
                  <a:pt x="1953506" y="571515"/>
                </a:cubicBezTo>
                <a:cubicBezTo>
                  <a:pt x="1952471" y="578168"/>
                  <a:pt x="1949507" y="585303"/>
                  <a:pt x="1950989" y="591371"/>
                </a:cubicBezTo>
                <a:cubicBezTo>
                  <a:pt x="1952058" y="595714"/>
                  <a:pt x="1958986" y="598644"/>
                  <a:pt x="1963398" y="602091"/>
                </a:cubicBezTo>
                <a:cubicBezTo>
                  <a:pt x="1964881" y="603228"/>
                  <a:pt x="1968224" y="604332"/>
                  <a:pt x="1968087" y="604814"/>
                </a:cubicBezTo>
                <a:cubicBezTo>
                  <a:pt x="1963295" y="623738"/>
                  <a:pt x="1986080" y="635390"/>
                  <a:pt x="1981082" y="654590"/>
                </a:cubicBezTo>
                <a:cubicBezTo>
                  <a:pt x="1979979" y="658795"/>
                  <a:pt x="1982047" y="664104"/>
                  <a:pt x="1983426" y="668654"/>
                </a:cubicBezTo>
                <a:cubicBezTo>
                  <a:pt x="1988424" y="684752"/>
                  <a:pt x="1988769" y="689026"/>
                  <a:pt x="1986976" y="707847"/>
                </a:cubicBezTo>
                <a:cubicBezTo>
                  <a:pt x="1986391" y="713879"/>
                  <a:pt x="1987701" y="720153"/>
                  <a:pt x="1986701" y="726082"/>
                </a:cubicBezTo>
                <a:cubicBezTo>
                  <a:pt x="1984702" y="737871"/>
                  <a:pt x="1990803" y="745489"/>
                  <a:pt x="1999214" y="751383"/>
                </a:cubicBezTo>
                <a:cubicBezTo>
                  <a:pt x="2017104" y="763931"/>
                  <a:pt x="2028962" y="779684"/>
                  <a:pt x="2029548" y="802331"/>
                </a:cubicBezTo>
                <a:cubicBezTo>
                  <a:pt x="2029583" y="803331"/>
                  <a:pt x="2029272" y="804468"/>
                  <a:pt x="2029583" y="805365"/>
                </a:cubicBezTo>
                <a:cubicBezTo>
                  <a:pt x="2037511" y="828529"/>
                  <a:pt x="2037717" y="859345"/>
                  <a:pt x="2031168" y="884234"/>
                </a:cubicBezTo>
                <a:cubicBezTo>
                  <a:pt x="2029858" y="889232"/>
                  <a:pt x="2030961" y="895505"/>
                  <a:pt x="2032685" y="900572"/>
                </a:cubicBezTo>
                <a:cubicBezTo>
                  <a:pt x="2035408" y="908535"/>
                  <a:pt x="2038579" y="916739"/>
                  <a:pt x="2043543" y="923357"/>
                </a:cubicBezTo>
                <a:cubicBezTo>
                  <a:pt x="2047852" y="929149"/>
                  <a:pt x="2047886" y="932010"/>
                  <a:pt x="2044439" y="938628"/>
                </a:cubicBezTo>
                <a:cubicBezTo>
                  <a:pt x="2041371" y="944523"/>
                  <a:pt x="2041406" y="954622"/>
                  <a:pt x="2044439" y="960621"/>
                </a:cubicBezTo>
                <a:cubicBezTo>
                  <a:pt x="2051643" y="974788"/>
                  <a:pt x="2049989" y="983543"/>
                  <a:pt x="2034960" y="990196"/>
                </a:cubicBezTo>
                <a:cubicBezTo>
                  <a:pt x="2029238" y="992712"/>
                  <a:pt x="2026928" y="998263"/>
                  <a:pt x="2032685" y="1004743"/>
                </a:cubicBezTo>
                <a:cubicBezTo>
                  <a:pt x="2039717" y="1012637"/>
                  <a:pt x="2046818" y="1018152"/>
                  <a:pt x="2058365" y="1016842"/>
                </a:cubicBezTo>
                <a:cubicBezTo>
                  <a:pt x="2064363" y="1016153"/>
                  <a:pt x="2069224" y="1026666"/>
                  <a:pt x="2065915" y="1031802"/>
                </a:cubicBezTo>
                <a:cubicBezTo>
                  <a:pt x="2064294" y="1034284"/>
                  <a:pt x="2061985" y="1036594"/>
                  <a:pt x="2059503" y="1038249"/>
                </a:cubicBezTo>
                <a:cubicBezTo>
                  <a:pt x="2043302" y="1049003"/>
                  <a:pt x="2039407" y="1064412"/>
                  <a:pt x="2041613" y="1082716"/>
                </a:cubicBezTo>
                <a:cubicBezTo>
                  <a:pt x="2043371" y="1097159"/>
                  <a:pt x="2039613" y="1111567"/>
                  <a:pt x="2047162" y="1126183"/>
                </a:cubicBezTo>
                <a:cubicBezTo>
                  <a:pt x="2053160" y="1137800"/>
                  <a:pt x="2046887" y="1152071"/>
                  <a:pt x="2052436" y="1166514"/>
                </a:cubicBezTo>
                <a:cubicBezTo>
                  <a:pt x="2058538" y="1182405"/>
                  <a:pt x="2056780" y="1203777"/>
                  <a:pt x="2032857" y="1211981"/>
                </a:cubicBezTo>
                <a:cubicBezTo>
                  <a:pt x="2026997" y="1213980"/>
                  <a:pt x="2022206" y="1220288"/>
                  <a:pt x="2023205" y="1228975"/>
                </a:cubicBezTo>
                <a:cubicBezTo>
                  <a:pt x="2024239" y="1238006"/>
                  <a:pt x="2022068" y="1247485"/>
                  <a:pt x="2023722" y="1256310"/>
                </a:cubicBezTo>
                <a:cubicBezTo>
                  <a:pt x="2027169" y="1274683"/>
                  <a:pt x="2031340" y="1292815"/>
                  <a:pt x="2029548" y="1311704"/>
                </a:cubicBezTo>
                <a:cubicBezTo>
                  <a:pt x="2038752" y="1320184"/>
                  <a:pt x="2032891" y="1327526"/>
                  <a:pt x="2030892" y="1337385"/>
                </a:cubicBezTo>
                <a:cubicBezTo>
                  <a:pt x="2028238" y="1350380"/>
                  <a:pt x="2022861" y="1355344"/>
                  <a:pt x="2012416" y="1360136"/>
                </a:cubicBezTo>
                <a:cubicBezTo>
                  <a:pt x="2002281" y="1364824"/>
                  <a:pt x="1989114" y="1368581"/>
                  <a:pt x="1993009" y="1384851"/>
                </a:cubicBezTo>
                <a:cubicBezTo>
                  <a:pt x="1980255" y="1395847"/>
                  <a:pt x="1977083" y="1406499"/>
                  <a:pt x="1985977" y="1423458"/>
                </a:cubicBezTo>
                <a:cubicBezTo>
                  <a:pt x="1992112" y="1435178"/>
                  <a:pt x="1983426" y="1452207"/>
                  <a:pt x="1991871" y="1465650"/>
                </a:cubicBezTo>
                <a:cubicBezTo>
                  <a:pt x="1983495" y="1477095"/>
                  <a:pt x="1989768" y="1497605"/>
                  <a:pt x="1968638" y="1501535"/>
                </a:cubicBezTo>
                <a:cubicBezTo>
                  <a:pt x="1962572" y="1502672"/>
                  <a:pt x="1955953" y="1507257"/>
                  <a:pt x="1952092" y="1512220"/>
                </a:cubicBezTo>
                <a:cubicBezTo>
                  <a:pt x="1947645" y="1517943"/>
                  <a:pt x="1947267" y="1526767"/>
                  <a:pt x="1942820" y="1532523"/>
                </a:cubicBezTo>
                <a:cubicBezTo>
                  <a:pt x="1935512" y="1542003"/>
                  <a:pt x="1932134" y="1527457"/>
                  <a:pt x="1925067" y="1528146"/>
                </a:cubicBezTo>
                <a:cubicBezTo>
                  <a:pt x="1917484" y="1528904"/>
                  <a:pt x="1909624" y="1526732"/>
                  <a:pt x="1901903" y="1525733"/>
                </a:cubicBezTo>
                <a:cubicBezTo>
                  <a:pt x="1894216" y="1524733"/>
                  <a:pt x="1886598" y="1522941"/>
                  <a:pt x="1878911" y="1522769"/>
                </a:cubicBezTo>
                <a:cubicBezTo>
                  <a:pt x="1876395" y="1522699"/>
                  <a:pt x="1871224" y="1527215"/>
                  <a:pt x="1871569" y="1528560"/>
                </a:cubicBezTo>
                <a:cubicBezTo>
                  <a:pt x="1874292" y="1539245"/>
                  <a:pt x="1864950" y="1546726"/>
                  <a:pt x="1864812" y="1556584"/>
                </a:cubicBezTo>
                <a:cubicBezTo>
                  <a:pt x="1864778" y="1559445"/>
                  <a:pt x="1861055" y="1564892"/>
                  <a:pt x="1859676" y="1564685"/>
                </a:cubicBezTo>
                <a:cubicBezTo>
                  <a:pt x="1848060" y="1562892"/>
                  <a:pt x="1845164" y="1568063"/>
                  <a:pt x="1846681" y="1578438"/>
                </a:cubicBezTo>
                <a:cubicBezTo>
                  <a:pt x="1847267" y="1582403"/>
                  <a:pt x="1846129" y="1586677"/>
                  <a:pt x="1846888" y="1590572"/>
                </a:cubicBezTo>
                <a:cubicBezTo>
                  <a:pt x="1850645" y="1609497"/>
                  <a:pt x="1857712" y="1629041"/>
                  <a:pt x="1834582" y="1641416"/>
                </a:cubicBezTo>
                <a:cubicBezTo>
                  <a:pt x="1835030" y="1659686"/>
                  <a:pt x="1822000" y="1672923"/>
                  <a:pt x="1817140" y="1688917"/>
                </a:cubicBezTo>
                <a:cubicBezTo>
                  <a:pt x="1814485" y="1697638"/>
                  <a:pt x="1809142" y="1702119"/>
                  <a:pt x="1804316" y="1708014"/>
                </a:cubicBezTo>
                <a:cubicBezTo>
                  <a:pt x="1803351" y="1709186"/>
                  <a:pt x="1801524" y="1709600"/>
                  <a:pt x="1800077" y="1710358"/>
                </a:cubicBezTo>
                <a:cubicBezTo>
                  <a:pt x="1799387" y="1708600"/>
                  <a:pt x="1798422" y="1706911"/>
                  <a:pt x="1798112" y="1705084"/>
                </a:cubicBezTo>
                <a:cubicBezTo>
                  <a:pt x="1797767" y="1703119"/>
                  <a:pt x="1797698" y="1700947"/>
                  <a:pt x="1798112" y="1699017"/>
                </a:cubicBezTo>
                <a:cubicBezTo>
                  <a:pt x="1799559" y="1692192"/>
                  <a:pt x="1797146" y="1686228"/>
                  <a:pt x="1791355" y="1683712"/>
                </a:cubicBezTo>
                <a:cubicBezTo>
                  <a:pt x="1782841" y="1680024"/>
                  <a:pt x="1781600" y="1690330"/>
                  <a:pt x="1776567" y="1693605"/>
                </a:cubicBezTo>
                <a:cubicBezTo>
                  <a:pt x="1774706" y="1694812"/>
                  <a:pt x="1774017" y="1698638"/>
                  <a:pt x="1773775" y="1701395"/>
                </a:cubicBezTo>
                <a:cubicBezTo>
                  <a:pt x="1772983" y="1710289"/>
                  <a:pt x="1773569" y="1719424"/>
                  <a:pt x="1771845" y="1728110"/>
                </a:cubicBezTo>
                <a:cubicBezTo>
                  <a:pt x="1770156" y="1736693"/>
                  <a:pt x="1753610" y="1732143"/>
                  <a:pt x="1755265" y="1745001"/>
                </a:cubicBezTo>
                <a:cubicBezTo>
                  <a:pt x="1747785" y="1744208"/>
                  <a:pt x="1739512" y="1742416"/>
                  <a:pt x="1737202" y="1752722"/>
                </a:cubicBezTo>
                <a:cubicBezTo>
                  <a:pt x="1734686" y="1763960"/>
                  <a:pt x="1732721" y="1775335"/>
                  <a:pt x="1731135" y="1786745"/>
                </a:cubicBezTo>
                <a:cubicBezTo>
                  <a:pt x="1730446" y="1791709"/>
                  <a:pt x="1731652" y="1797465"/>
                  <a:pt x="1723965" y="1796604"/>
                </a:cubicBezTo>
                <a:cubicBezTo>
                  <a:pt x="1716002" y="1795707"/>
                  <a:pt x="1719484" y="1789158"/>
                  <a:pt x="1718898" y="1784815"/>
                </a:cubicBezTo>
                <a:cubicBezTo>
                  <a:pt x="1718519" y="1781816"/>
                  <a:pt x="1719070" y="1778679"/>
                  <a:pt x="1718553" y="1775749"/>
                </a:cubicBezTo>
                <a:cubicBezTo>
                  <a:pt x="1718484" y="1775335"/>
                  <a:pt x="1713693" y="1774680"/>
                  <a:pt x="1712797" y="1775680"/>
                </a:cubicBezTo>
                <a:cubicBezTo>
                  <a:pt x="1710280" y="1778403"/>
                  <a:pt x="1708832" y="1782126"/>
                  <a:pt x="1706626" y="1785194"/>
                </a:cubicBezTo>
                <a:cubicBezTo>
                  <a:pt x="1703765" y="1789158"/>
                  <a:pt x="1700594" y="1792846"/>
                  <a:pt x="1697560" y="1796672"/>
                </a:cubicBezTo>
                <a:cubicBezTo>
                  <a:pt x="1693217" y="1789124"/>
                  <a:pt x="1685703" y="1790743"/>
                  <a:pt x="1678912" y="1790261"/>
                </a:cubicBezTo>
                <a:cubicBezTo>
                  <a:pt x="1679395" y="1784642"/>
                  <a:pt x="1679877" y="1779024"/>
                  <a:pt x="1680325" y="1773405"/>
                </a:cubicBezTo>
                <a:cubicBezTo>
                  <a:pt x="1674913" y="1774060"/>
                  <a:pt x="1669950" y="1784677"/>
                  <a:pt x="1664193" y="1774508"/>
                </a:cubicBezTo>
                <a:cubicBezTo>
                  <a:pt x="1662883" y="1772198"/>
                  <a:pt x="1665227" y="1767614"/>
                  <a:pt x="1663745" y="1765649"/>
                </a:cubicBezTo>
                <a:cubicBezTo>
                  <a:pt x="1660470" y="1761237"/>
                  <a:pt x="1655851" y="1757824"/>
                  <a:pt x="1651818" y="1754032"/>
                </a:cubicBezTo>
                <a:cubicBezTo>
                  <a:pt x="1650267" y="1739141"/>
                  <a:pt x="1653266" y="1724973"/>
                  <a:pt x="1657644" y="1710841"/>
                </a:cubicBezTo>
                <a:cubicBezTo>
                  <a:pt x="1658609" y="1707669"/>
                  <a:pt x="1656265" y="1703498"/>
                  <a:pt x="1655437" y="1699776"/>
                </a:cubicBezTo>
                <a:cubicBezTo>
                  <a:pt x="1652197" y="1703119"/>
                  <a:pt x="1647371" y="1705911"/>
                  <a:pt x="1646027" y="1709910"/>
                </a:cubicBezTo>
                <a:cubicBezTo>
                  <a:pt x="1642994" y="1718872"/>
                  <a:pt x="1641925" y="1728490"/>
                  <a:pt x="1639512" y="1737659"/>
                </a:cubicBezTo>
                <a:cubicBezTo>
                  <a:pt x="1638099" y="1743071"/>
                  <a:pt x="1635686" y="1748241"/>
                  <a:pt x="1633480" y="1753377"/>
                </a:cubicBezTo>
                <a:cubicBezTo>
                  <a:pt x="1632549" y="1755515"/>
                  <a:pt x="1630963" y="1757341"/>
                  <a:pt x="1629688" y="1759272"/>
                </a:cubicBezTo>
                <a:cubicBezTo>
                  <a:pt x="1628929" y="1756549"/>
                  <a:pt x="1628516" y="1753653"/>
                  <a:pt x="1627309" y="1751137"/>
                </a:cubicBezTo>
                <a:cubicBezTo>
                  <a:pt x="1626792" y="1750034"/>
                  <a:pt x="1623621" y="1748931"/>
                  <a:pt x="1623380" y="1749206"/>
                </a:cubicBezTo>
                <a:cubicBezTo>
                  <a:pt x="1620967" y="1752171"/>
                  <a:pt x="1618933" y="1755411"/>
                  <a:pt x="1616761" y="1758548"/>
                </a:cubicBezTo>
                <a:cubicBezTo>
                  <a:pt x="1611246" y="1751757"/>
                  <a:pt x="1609936" y="1754618"/>
                  <a:pt x="1609040" y="1761478"/>
                </a:cubicBezTo>
                <a:cubicBezTo>
                  <a:pt x="1606799" y="1778472"/>
                  <a:pt x="1594907" y="1793087"/>
                  <a:pt x="1596630" y="1811254"/>
                </a:cubicBezTo>
                <a:cubicBezTo>
                  <a:pt x="1596734" y="1812253"/>
                  <a:pt x="1592011" y="1814873"/>
                  <a:pt x="1589805" y="1814597"/>
                </a:cubicBezTo>
                <a:cubicBezTo>
                  <a:pt x="1587909" y="1814356"/>
                  <a:pt x="1585289" y="1811185"/>
                  <a:pt x="1584945" y="1809013"/>
                </a:cubicBezTo>
                <a:cubicBezTo>
                  <a:pt x="1583773" y="1801257"/>
                  <a:pt x="1583394" y="1793363"/>
                  <a:pt x="1582738" y="1785538"/>
                </a:cubicBezTo>
                <a:cubicBezTo>
                  <a:pt x="1579154" y="1792502"/>
                  <a:pt x="1575844" y="1799602"/>
                  <a:pt x="1571915" y="1806359"/>
                </a:cubicBezTo>
                <a:cubicBezTo>
                  <a:pt x="1564814" y="1818596"/>
                  <a:pt x="1552680" y="1814321"/>
                  <a:pt x="1542063" y="1814976"/>
                </a:cubicBezTo>
                <a:cubicBezTo>
                  <a:pt x="1540443" y="1812943"/>
                  <a:pt x="1539030" y="1809323"/>
                  <a:pt x="1537203" y="1809151"/>
                </a:cubicBezTo>
                <a:cubicBezTo>
                  <a:pt x="1524345" y="1807807"/>
                  <a:pt x="1519899" y="1810392"/>
                  <a:pt x="1502008" y="1820733"/>
                </a:cubicBezTo>
                <a:cubicBezTo>
                  <a:pt x="1494907" y="1824835"/>
                  <a:pt x="1485600" y="1825042"/>
                  <a:pt x="1477362" y="1827214"/>
                </a:cubicBezTo>
                <a:cubicBezTo>
                  <a:pt x="1471881" y="1828627"/>
                  <a:pt x="1465711" y="1829213"/>
                  <a:pt x="1461264" y="1832247"/>
                </a:cubicBezTo>
                <a:cubicBezTo>
                  <a:pt x="1453956" y="1837244"/>
                  <a:pt x="1447372" y="1843415"/>
                  <a:pt x="1459368" y="1851619"/>
                </a:cubicBezTo>
                <a:cubicBezTo>
                  <a:pt x="1462780" y="1853963"/>
                  <a:pt x="1464159" y="1859582"/>
                  <a:pt x="1465849" y="1863925"/>
                </a:cubicBezTo>
                <a:cubicBezTo>
                  <a:pt x="1466503" y="1865545"/>
                  <a:pt x="1465435" y="1867854"/>
                  <a:pt x="1465194" y="1869819"/>
                </a:cubicBezTo>
                <a:cubicBezTo>
                  <a:pt x="1454163" y="1866579"/>
                  <a:pt x="1449716" y="1877127"/>
                  <a:pt x="1442098" y="1880091"/>
                </a:cubicBezTo>
                <a:cubicBezTo>
                  <a:pt x="1438134" y="1881643"/>
                  <a:pt x="1433998" y="1874645"/>
                  <a:pt x="1431516" y="1885779"/>
                </a:cubicBezTo>
                <a:cubicBezTo>
                  <a:pt x="1428344" y="1900016"/>
                  <a:pt x="1418451" y="1913045"/>
                  <a:pt x="1400733" y="1912184"/>
                </a:cubicBezTo>
                <a:cubicBezTo>
                  <a:pt x="1389255" y="1911632"/>
                  <a:pt x="1385739" y="1920870"/>
                  <a:pt x="1379189" y="1926386"/>
                </a:cubicBezTo>
                <a:cubicBezTo>
                  <a:pt x="1377672" y="1927695"/>
                  <a:pt x="1377259" y="1932280"/>
                  <a:pt x="1378293" y="1934314"/>
                </a:cubicBezTo>
                <a:cubicBezTo>
                  <a:pt x="1386773" y="1950584"/>
                  <a:pt x="1388531" y="1965648"/>
                  <a:pt x="1374294" y="1980194"/>
                </a:cubicBezTo>
                <a:cubicBezTo>
                  <a:pt x="1371502" y="1983021"/>
                  <a:pt x="1371399" y="1989364"/>
                  <a:pt x="1371571" y="1994051"/>
                </a:cubicBezTo>
                <a:cubicBezTo>
                  <a:pt x="1371950" y="2004841"/>
                  <a:pt x="1370813" y="2013700"/>
                  <a:pt x="1357679" y="2016251"/>
                </a:cubicBezTo>
                <a:cubicBezTo>
                  <a:pt x="1349820" y="2017802"/>
                  <a:pt x="1356542" y="2020801"/>
                  <a:pt x="1357404" y="2023697"/>
                </a:cubicBezTo>
                <a:cubicBezTo>
                  <a:pt x="1358817" y="2028281"/>
                  <a:pt x="1358645" y="2033348"/>
                  <a:pt x="1359230" y="2038174"/>
                </a:cubicBezTo>
                <a:cubicBezTo>
                  <a:pt x="1359989" y="2044793"/>
                  <a:pt x="1356818" y="2047895"/>
                  <a:pt x="1350613" y="2046378"/>
                </a:cubicBezTo>
                <a:cubicBezTo>
                  <a:pt x="1341823" y="2044310"/>
                  <a:pt x="1335618" y="2049412"/>
                  <a:pt x="1328690" y="2052652"/>
                </a:cubicBezTo>
                <a:cubicBezTo>
                  <a:pt x="1325898" y="2035624"/>
                  <a:pt x="1332205" y="2020180"/>
                  <a:pt x="1337273" y="2004565"/>
                </a:cubicBezTo>
                <a:cubicBezTo>
                  <a:pt x="1337824" y="2002842"/>
                  <a:pt x="1340755" y="2001428"/>
                  <a:pt x="1340685" y="1999981"/>
                </a:cubicBezTo>
                <a:cubicBezTo>
                  <a:pt x="1340168" y="1991225"/>
                  <a:pt x="1339065" y="1982504"/>
                  <a:pt x="1338169" y="1973749"/>
                </a:cubicBezTo>
                <a:cubicBezTo>
                  <a:pt x="1329207" y="1976368"/>
                  <a:pt x="1319796" y="1977988"/>
                  <a:pt x="1311454" y="1981918"/>
                </a:cubicBezTo>
                <a:cubicBezTo>
                  <a:pt x="1303595" y="1985607"/>
                  <a:pt x="1300872" y="1996534"/>
                  <a:pt x="1306180" y="2008322"/>
                </a:cubicBezTo>
                <a:cubicBezTo>
                  <a:pt x="1312488" y="2022283"/>
                  <a:pt x="1314178" y="2034176"/>
                  <a:pt x="1302285" y="2045861"/>
                </a:cubicBezTo>
                <a:cubicBezTo>
                  <a:pt x="1299872" y="2048240"/>
                  <a:pt x="1298976" y="2052618"/>
                  <a:pt x="1298355" y="2056237"/>
                </a:cubicBezTo>
                <a:cubicBezTo>
                  <a:pt x="1297700" y="2060166"/>
                  <a:pt x="1298459" y="2064337"/>
                  <a:pt x="1298148" y="2068371"/>
                </a:cubicBezTo>
                <a:cubicBezTo>
                  <a:pt x="1297425" y="2077402"/>
                  <a:pt x="1292530" y="2082538"/>
                  <a:pt x="1283292" y="2083124"/>
                </a:cubicBezTo>
                <a:cubicBezTo>
                  <a:pt x="1283740" y="2090673"/>
                  <a:pt x="1285498" y="2098463"/>
                  <a:pt x="1284291" y="2105737"/>
                </a:cubicBezTo>
                <a:cubicBezTo>
                  <a:pt x="1283120" y="2112941"/>
                  <a:pt x="1278948" y="2119629"/>
                  <a:pt x="1276087" y="2126557"/>
                </a:cubicBezTo>
                <a:cubicBezTo>
                  <a:pt x="1273226" y="2133486"/>
                  <a:pt x="1270503" y="2140449"/>
                  <a:pt x="1267297" y="2147205"/>
                </a:cubicBezTo>
                <a:cubicBezTo>
                  <a:pt x="1267056" y="2147722"/>
                  <a:pt x="1261885" y="2146722"/>
                  <a:pt x="1261851" y="2146343"/>
                </a:cubicBezTo>
                <a:cubicBezTo>
                  <a:pt x="1261609" y="2133417"/>
                  <a:pt x="1255370" y="2138897"/>
                  <a:pt x="1252888" y="2144206"/>
                </a:cubicBezTo>
                <a:cubicBezTo>
                  <a:pt x="1250131" y="2150066"/>
                  <a:pt x="1250614" y="2157374"/>
                  <a:pt x="1249304" y="2163992"/>
                </a:cubicBezTo>
                <a:cubicBezTo>
                  <a:pt x="1248993" y="2165509"/>
                  <a:pt x="1247201" y="2166750"/>
                  <a:pt x="1246098" y="2168128"/>
                </a:cubicBezTo>
                <a:cubicBezTo>
                  <a:pt x="1245167" y="2166474"/>
                  <a:pt x="1243547" y="2164854"/>
                  <a:pt x="1243478" y="2163199"/>
                </a:cubicBezTo>
                <a:cubicBezTo>
                  <a:pt x="1243168" y="2156133"/>
                  <a:pt x="1240996" y="2147860"/>
                  <a:pt x="1243754" y="2142138"/>
                </a:cubicBezTo>
                <a:cubicBezTo>
                  <a:pt x="1255026" y="2118939"/>
                  <a:pt x="1253613" y="2092017"/>
                  <a:pt x="1266160" y="2069370"/>
                </a:cubicBezTo>
                <a:cubicBezTo>
                  <a:pt x="1267056" y="2067750"/>
                  <a:pt x="1267918" y="2065647"/>
                  <a:pt x="1267608" y="2063958"/>
                </a:cubicBezTo>
                <a:cubicBezTo>
                  <a:pt x="1263195" y="2039898"/>
                  <a:pt x="1275053" y="2017354"/>
                  <a:pt x="1274054" y="1993535"/>
                </a:cubicBezTo>
                <a:cubicBezTo>
                  <a:pt x="1273744" y="1986089"/>
                  <a:pt x="1271951" y="1978471"/>
                  <a:pt x="1278225" y="1970784"/>
                </a:cubicBezTo>
                <a:cubicBezTo>
                  <a:pt x="1281120" y="1967233"/>
                  <a:pt x="1273123" y="1953824"/>
                  <a:pt x="1275915" y="1951273"/>
                </a:cubicBezTo>
                <a:cubicBezTo>
                  <a:pt x="1280913" y="1946672"/>
                  <a:pt x="1280431" y="1943199"/>
                  <a:pt x="1278910" y="1939131"/>
                </a:cubicBezTo>
                <a:lnTo>
                  <a:pt x="1276742" y="1928609"/>
                </a:lnTo>
                <a:lnTo>
                  <a:pt x="1279638" y="1926454"/>
                </a:lnTo>
                <a:cubicBezTo>
                  <a:pt x="1280327" y="1924317"/>
                  <a:pt x="1278776" y="1921456"/>
                  <a:pt x="1275673" y="1923421"/>
                </a:cubicBezTo>
                <a:cubicBezTo>
                  <a:pt x="1266091" y="1927489"/>
                  <a:pt x="1256543" y="1916527"/>
                  <a:pt x="1253509" y="1935314"/>
                </a:cubicBezTo>
                <a:cubicBezTo>
                  <a:pt x="1253509" y="1935417"/>
                  <a:pt x="1245408" y="1932694"/>
                  <a:pt x="1243409" y="1934245"/>
                </a:cubicBezTo>
                <a:cubicBezTo>
                  <a:pt x="1233447" y="1942139"/>
                  <a:pt x="1218866" y="1947723"/>
                  <a:pt x="1224726" y="1965579"/>
                </a:cubicBezTo>
                <a:cubicBezTo>
                  <a:pt x="1225312" y="1967371"/>
                  <a:pt x="1221038" y="1970750"/>
                  <a:pt x="1219038" y="1973369"/>
                </a:cubicBezTo>
                <a:cubicBezTo>
                  <a:pt x="1217005" y="1970784"/>
                  <a:pt x="1214523" y="1968406"/>
                  <a:pt x="1213006" y="1965510"/>
                </a:cubicBezTo>
                <a:cubicBezTo>
                  <a:pt x="1211386" y="1962373"/>
                  <a:pt x="1210662" y="1958788"/>
                  <a:pt x="1209524" y="1955410"/>
                </a:cubicBezTo>
                <a:cubicBezTo>
                  <a:pt x="1207387" y="1957547"/>
                  <a:pt x="1204940" y="1959512"/>
                  <a:pt x="1203113" y="1961891"/>
                </a:cubicBezTo>
                <a:cubicBezTo>
                  <a:pt x="1195391" y="1972094"/>
                  <a:pt x="1182740" y="1977540"/>
                  <a:pt x="1169745" y="1975954"/>
                </a:cubicBezTo>
                <a:cubicBezTo>
                  <a:pt x="1168298" y="1975782"/>
                  <a:pt x="1166884" y="1975403"/>
                  <a:pt x="1165436" y="1975093"/>
                </a:cubicBezTo>
                <a:cubicBezTo>
                  <a:pt x="1163161" y="1989605"/>
                  <a:pt x="1156750" y="1988088"/>
                  <a:pt x="1148477" y="1979471"/>
                </a:cubicBezTo>
                <a:lnTo>
                  <a:pt x="1125278" y="1984779"/>
                </a:lnTo>
                <a:cubicBezTo>
                  <a:pt x="1121314" y="1989640"/>
                  <a:pt x="1116867" y="1992742"/>
                  <a:pt x="1109835" y="1992087"/>
                </a:cubicBezTo>
                <a:cubicBezTo>
                  <a:pt x="1107836" y="1991880"/>
                  <a:pt x="1103044" y="1997154"/>
                  <a:pt x="1103493" y="1998809"/>
                </a:cubicBezTo>
                <a:cubicBezTo>
                  <a:pt x="1108939" y="2018767"/>
                  <a:pt x="1084258" y="2023076"/>
                  <a:pt x="1082982" y="2039243"/>
                </a:cubicBezTo>
                <a:cubicBezTo>
                  <a:pt x="1081534" y="2038588"/>
                  <a:pt x="1079466" y="2038347"/>
                  <a:pt x="1078812" y="2037243"/>
                </a:cubicBezTo>
                <a:cubicBezTo>
                  <a:pt x="1077260" y="2034624"/>
                  <a:pt x="1075261" y="2031487"/>
                  <a:pt x="1075468" y="2028729"/>
                </a:cubicBezTo>
                <a:cubicBezTo>
                  <a:pt x="1075950" y="2022076"/>
                  <a:pt x="1077812" y="2015527"/>
                  <a:pt x="1078605" y="2008840"/>
                </a:cubicBezTo>
                <a:cubicBezTo>
                  <a:pt x="1078777" y="2007357"/>
                  <a:pt x="1076812" y="2005600"/>
                  <a:pt x="1075847" y="2003979"/>
                </a:cubicBezTo>
                <a:cubicBezTo>
                  <a:pt x="1074399" y="2005323"/>
                  <a:pt x="1072641" y="2006461"/>
                  <a:pt x="1071607" y="2008081"/>
                </a:cubicBezTo>
                <a:cubicBezTo>
                  <a:pt x="1068574" y="2012873"/>
                  <a:pt x="1066333" y="2018250"/>
                  <a:pt x="1062817" y="2022628"/>
                </a:cubicBezTo>
                <a:cubicBezTo>
                  <a:pt x="1057130" y="2029798"/>
                  <a:pt x="1049615" y="2030591"/>
                  <a:pt x="1042204" y="2025075"/>
                </a:cubicBezTo>
                <a:cubicBezTo>
                  <a:pt x="1035757" y="2020284"/>
                  <a:pt x="1035103" y="2016285"/>
                  <a:pt x="1040135" y="2007909"/>
                </a:cubicBezTo>
                <a:cubicBezTo>
                  <a:pt x="1047236" y="1996120"/>
                  <a:pt x="1050063" y="1981677"/>
                  <a:pt x="1054131" y="1968199"/>
                </a:cubicBezTo>
                <a:cubicBezTo>
                  <a:pt x="1054682" y="1966372"/>
                  <a:pt x="1051924" y="1961546"/>
                  <a:pt x="1050546" y="1961477"/>
                </a:cubicBezTo>
                <a:cubicBezTo>
                  <a:pt x="1035628" y="1960779"/>
                  <a:pt x="1045006" y="1955873"/>
                  <a:pt x="1049159" y="1950308"/>
                </a:cubicBezTo>
                <a:lnTo>
                  <a:pt x="1049378" y="1949369"/>
                </a:lnTo>
                <a:lnTo>
                  <a:pt x="1057198" y="1954893"/>
                </a:lnTo>
                <a:cubicBezTo>
                  <a:pt x="1058267" y="1952618"/>
                  <a:pt x="1060749" y="1949826"/>
                  <a:pt x="1060128" y="1948240"/>
                </a:cubicBezTo>
                <a:lnTo>
                  <a:pt x="1050474" y="1944667"/>
                </a:lnTo>
                <a:lnTo>
                  <a:pt x="1050476" y="1944655"/>
                </a:lnTo>
                <a:lnTo>
                  <a:pt x="1050471" y="1944666"/>
                </a:lnTo>
                <a:lnTo>
                  <a:pt x="1050442" y="1944655"/>
                </a:lnTo>
                <a:cubicBezTo>
                  <a:pt x="1044341" y="1947792"/>
                  <a:pt x="1039239" y="1944483"/>
                  <a:pt x="1036861" y="1945862"/>
                </a:cubicBezTo>
                <a:cubicBezTo>
                  <a:pt x="1032276" y="1948516"/>
                  <a:pt x="1026313" y="1952687"/>
                  <a:pt x="1031828" y="1960201"/>
                </a:cubicBezTo>
                <a:cubicBezTo>
                  <a:pt x="1033965" y="1963131"/>
                  <a:pt x="1035344" y="1966992"/>
                  <a:pt x="1035827" y="1970612"/>
                </a:cubicBezTo>
                <a:cubicBezTo>
                  <a:pt x="1036171" y="1973162"/>
                  <a:pt x="1034482" y="1976024"/>
                  <a:pt x="1033689" y="1978747"/>
                </a:cubicBezTo>
                <a:cubicBezTo>
                  <a:pt x="1031552" y="1977057"/>
                  <a:pt x="1029243" y="1975507"/>
                  <a:pt x="1027278" y="1973645"/>
                </a:cubicBezTo>
                <a:cubicBezTo>
                  <a:pt x="1025899" y="1972335"/>
                  <a:pt x="1024555" y="1970715"/>
                  <a:pt x="1023934" y="1968957"/>
                </a:cubicBezTo>
                <a:cubicBezTo>
                  <a:pt x="1022211" y="1964166"/>
                  <a:pt x="1027898" y="1955238"/>
                  <a:pt x="1017730" y="1955445"/>
                </a:cubicBezTo>
                <a:cubicBezTo>
                  <a:pt x="1012490" y="1955548"/>
                  <a:pt x="1006664" y="1958581"/>
                  <a:pt x="1002390" y="1961891"/>
                </a:cubicBezTo>
                <a:cubicBezTo>
                  <a:pt x="1000046" y="1963718"/>
                  <a:pt x="999736" y="1968922"/>
                  <a:pt x="999598" y="1972646"/>
                </a:cubicBezTo>
                <a:cubicBezTo>
                  <a:pt x="999253" y="1982780"/>
                  <a:pt x="999943" y="1992983"/>
                  <a:pt x="999150" y="2003083"/>
                </a:cubicBezTo>
                <a:cubicBezTo>
                  <a:pt x="998977" y="2005530"/>
                  <a:pt x="994703" y="2007667"/>
                  <a:pt x="992324" y="2009943"/>
                </a:cubicBezTo>
                <a:cubicBezTo>
                  <a:pt x="990635" y="2007978"/>
                  <a:pt x="987464" y="2005944"/>
                  <a:pt x="987533" y="2004083"/>
                </a:cubicBezTo>
                <a:cubicBezTo>
                  <a:pt x="987947" y="1995948"/>
                  <a:pt x="986740" y="1992362"/>
                  <a:pt x="976640" y="1991018"/>
                </a:cubicBezTo>
                <a:cubicBezTo>
                  <a:pt x="963852" y="1989295"/>
                  <a:pt x="963645" y="1985675"/>
                  <a:pt x="967540" y="1971473"/>
                </a:cubicBezTo>
                <a:cubicBezTo>
                  <a:pt x="968367" y="1968440"/>
                  <a:pt x="967575" y="1962580"/>
                  <a:pt x="965679" y="1961546"/>
                </a:cubicBezTo>
                <a:cubicBezTo>
                  <a:pt x="960060" y="1958547"/>
                  <a:pt x="951477" y="1953962"/>
                  <a:pt x="947685" y="1956203"/>
                </a:cubicBezTo>
                <a:cubicBezTo>
                  <a:pt x="940377" y="1960512"/>
                  <a:pt x="940515" y="1961891"/>
                  <a:pt x="937826" y="1952411"/>
                </a:cubicBezTo>
                <a:cubicBezTo>
                  <a:pt x="934965" y="1942345"/>
                  <a:pt x="926623" y="1933797"/>
                  <a:pt x="920660" y="1924593"/>
                </a:cubicBezTo>
                <a:cubicBezTo>
                  <a:pt x="911111" y="1930970"/>
                  <a:pt x="900701" y="1936382"/>
                  <a:pt x="892325" y="1944000"/>
                </a:cubicBezTo>
                <a:cubicBezTo>
                  <a:pt x="886982" y="1948861"/>
                  <a:pt x="888326" y="1955996"/>
                  <a:pt x="893738" y="1962511"/>
                </a:cubicBezTo>
                <a:cubicBezTo>
                  <a:pt x="899150" y="1968991"/>
                  <a:pt x="895875" y="1971921"/>
                  <a:pt x="887672" y="1973645"/>
                </a:cubicBezTo>
                <a:cubicBezTo>
                  <a:pt x="872298" y="1976885"/>
                  <a:pt x="866024" y="1962166"/>
                  <a:pt x="854166" y="1958340"/>
                </a:cubicBezTo>
                <a:cubicBezTo>
                  <a:pt x="846341" y="1955824"/>
                  <a:pt x="840550" y="1947551"/>
                  <a:pt x="833104" y="1943000"/>
                </a:cubicBezTo>
                <a:cubicBezTo>
                  <a:pt x="824624" y="1937796"/>
                  <a:pt x="830623" y="1930281"/>
                  <a:pt x="828795" y="1924145"/>
                </a:cubicBezTo>
                <a:cubicBezTo>
                  <a:pt x="827658" y="1920319"/>
                  <a:pt x="826589" y="1916458"/>
                  <a:pt x="825521" y="1912597"/>
                </a:cubicBezTo>
                <a:cubicBezTo>
                  <a:pt x="829002" y="1913873"/>
                  <a:pt x="832725" y="1914700"/>
                  <a:pt x="835862" y="1916527"/>
                </a:cubicBezTo>
                <a:cubicBezTo>
                  <a:pt x="840998" y="1919526"/>
                  <a:pt x="846961" y="1920215"/>
                  <a:pt x="846479" y="1913493"/>
                </a:cubicBezTo>
                <a:cubicBezTo>
                  <a:pt x="846065" y="1907909"/>
                  <a:pt x="857820" y="1905635"/>
                  <a:pt x="849340" y="1899257"/>
                </a:cubicBezTo>
                <a:cubicBezTo>
                  <a:pt x="846134" y="1896844"/>
                  <a:pt x="843790" y="1893259"/>
                  <a:pt x="840619" y="1890778"/>
                </a:cubicBezTo>
                <a:cubicBezTo>
                  <a:pt x="834276" y="1885917"/>
                  <a:pt x="835552" y="1892019"/>
                  <a:pt x="834931" y="1895086"/>
                </a:cubicBezTo>
                <a:cubicBezTo>
                  <a:pt x="833449" y="1902394"/>
                  <a:pt x="829795" y="1899671"/>
                  <a:pt x="827968" y="1895983"/>
                </a:cubicBezTo>
                <a:cubicBezTo>
                  <a:pt x="825486" y="1890984"/>
                  <a:pt x="825176" y="1884849"/>
                  <a:pt x="822487" y="1880023"/>
                </a:cubicBezTo>
                <a:cubicBezTo>
                  <a:pt x="820384" y="1876231"/>
                  <a:pt x="816041" y="1873715"/>
                  <a:pt x="812698" y="1870612"/>
                </a:cubicBezTo>
                <a:cubicBezTo>
                  <a:pt x="811974" y="1874370"/>
                  <a:pt x="811388" y="1878161"/>
                  <a:pt x="810492" y="1881884"/>
                </a:cubicBezTo>
                <a:cubicBezTo>
                  <a:pt x="810078" y="1883676"/>
                  <a:pt x="809113" y="1885366"/>
                  <a:pt x="808389" y="1887089"/>
                </a:cubicBezTo>
                <a:cubicBezTo>
                  <a:pt x="806941" y="1886262"/>
                  <a:pt x="805321" y="1885607"/>
                  <a:pt x="804114" y="1884538"/>
                </a:cubicBezTo>
                <a:cubicBezTo>
                  <a:pt x="795910" y="1877196"/>
                  <a:pt x="795462" y="1869819"/>
                  <a:pt x="803080" y="1861339"/>
                </a:cubicBezTo>
                <a:cubicBezTo>
                  <a:pt x="804425" y="1859857"/>
                  <a:pt x="801874" y="1854825"/>
                  <a:pt x="801116" y="1851412"/>
                </a:cubicBezTo>
                <a:cubicBezTo>
                  <a:pt x="788982" y="1854997"/>
                  <a:pt x="784225" y="1842725"/>
                  <a:pt x="775538" y="1839727"/>
                </a:cubicBezTo>
                <a:cubicBezTo>
                  <a:pt x="767644" y="1837003"/>
                  <a:pt x="757613" y="1841312"/>
                  <a:pt x="750823" y="1833108"/>
                </a:cubicBezTo>
                <a:cubicBezTo>
                  <a:pt x="748375" y="1835314"/>
                  <a:pt x="745170" y="1837141"/>
                  <a:pt x="743722" y="1839864"/>
                </a:cubicBezTo>
                <a:cubicBezTo>
                  <a:pt x="742481" y="1842277"/>
                  <a:pt x="744446" y="1846965"/>
                  <a:pt x="742894" y="1848482"/>
                </a:cubicBezTo>
                <a:cubicBezTo>
                  <a:pt x="737896" y="1853411"/>
                  <a:pt x="731933" y="1857306"/>
                  <a:pt x="726348" y="1861615"/>
                </a:cubicBezTo>
                <a:cubicBezTo>
                  <a:pt x="731967" y="1865201"/>
                  <a:pt x="737862" y="1868475"/>
                  <a:pt x="742998" y="1872646"/>
                </a:cubicBezTo>
                <a:cubicBezTo>
                  <a:pt x="744032" y="1873508"/>
                  <a:pt x="743136" y="1879299"/>
                  <a:pt x="741516" y="1880333"/>
                </a:cubicBezTo>
                <a:cubicBezTo>
                  <a:pt x="737138" y="1883125"/>
                  <a:pt x="728865" y="1887537"/>
                  <a:pt x="727486" y="1886124"/>
                </a:cubicBezTo>
                <a:cubicBezTo>
                  <a:pt x="719454" y="1877817"/>
                  <a:pt x="718317" y="1888537"/>
                  <a:pt x="714042" y="1889881"/>
                </a:cubicBezTo>
                <a:cubicBezTo>
                  <a:pt x="708631" y="1891570"/>
                  <a:pt x="703081" y="1893122"/>
                  <a:pt x="697462" y="1893914"/>
                </a:cubicBezTo>
                <a:cubicBezTo>
                  <a:pt x="686983" y="1895362"/>
                  <a:pt x="676745" y="1892811"/>
                  <a:pt x="666025" y="1899326"/>
                </a:cubicBezTo>
                <a:cubicBezTo>
                  <a:pt x="658200" y="1904083"/>
                  <a:pt x="647388" y="1900084"/>
                  <a:pt x="639529" y="1891191"/>
                </a:cubicBezTo>
                <a:cubicBezTo>
                  <a:pt x="632979" y="1883780"/>
                  <a:pt x="634117" y="1868820"/>
                  <a:pt x="618743" y="1868785"/>
                </a:cubicBezTo>
                <a:cubicBezTo>
                  <a:pt x="617674" y="1868785"/>
                  <a:pt x="615882" y="1856376"/>
                  <a:pt x="615778" y="1849723"/>
                </a:cubicBezTo>
                <a:cubicBezTo>
                  <a:pt x="615675" y="1842622"/>
                  <a:pt x="614848" y="1838554"/>
                  <a:pt x="606023" y="1838933"/>
                </a:cubicBezTo>
                <a:cubicBezTo>
                  <a:pt x="596923" y="1839313"/>
                  <a:pt x="593648" y="1832867"/>
                  <a:pt x="590648" y="1824525"/>
                </a:cubicBezTo>
                <a:cubicBezTo>
                  <a:pt x="587995" y="1817079"/>
                  <a:pt x="579653" y="1810909"/>
                  <a:pt x="571173" y="1815252"/>
                </a:cubicBezTo>
                <a:cubicBezTo>
                  <a:pt x="563693" y="1819113"/>
                  <a:pt x="558109" y="1825111"/>
                  <a:pt x="551594" y="1814873"/>
                </a:cubicBezTo>
                <a:cubicBezTo>
                  <a:pt x="544114" y="1828075"/>
                  <a:pt x="535909" y="1817631"/>
                  <a:pt x="529463" y="1814391"/>
                </a:cubicBezTo>
                <a:cubicBezTo>
                  <a:pt x="522707" y="1810978"/>
                  <a:pt x="517020" y="1804704"/>
                  <a:pt x="512228" y="1798603"/>
                </a:cubicBezTo>
                <a:cubicBezTo>
                  <a:pt x="510367" y="1796224"/>
                  <a:pt x="512228" y="1790882"/>
                  <a:pt x="512400" y="1786883"/>
                </a:cubicBezTo>
                <a:cubicBezTo>
                  <a:pt x="515262" y="1788055"/>
                  <a:pt x="518606" y="1790813"/>
                  <a:pt x="520950" y="1790123"/>
                </a:cubicBezTo>
                <a:cubicBezTo>
                  <a:pt x="533531" y="1786400"/>
                  <a:pt x="545940" y="1781919"/>
                  <a:pt x="558247" y="1777369"/>
                </a:cubicBezTo>
                <a:cubicBezTo>
                  <a:pt x="559487" y="1776921"/>
                  <a:pt x="560418" y="1774163"/>
                  <a:pt x="560557" y="1772405"/>
                </a:cubicBezTo>
                <a:cubicBezTo>
                  <a:pt x="561004" y="1767062"/>
                  <a:pt x="550801" y="1762133"/>
                  <a:pt x="561004" y="1756032"/>
                </a:cubicBezTo>
                <a:cubicBezTo>
                  <a:pt x="563521" y="1754532"/>
                  <a:pt x="565511" y="1752162"/>
                  <a:pt x="568773" y="1750728"/>
                </a:cubicBezTo>
                <a:lnTo>
                  <a:pt x="575359" y="1750858"/>
                </a:lnTo>
                <a:lnTo>
                  <a:pt x="575629" y="1751744"/>
                </a:lnTo>
                <a:cubicBezTo>
                  <a:pt x="577309" y="1754360"/>
                  <a:pt x="579636" y="1757031"/>
                  <a:pt x="581583" y="1758893"/>
                </a:cubicBezTo>
                <a:cubicBezTo>
                  <a:pt x="583789" y="1760995"/>
                  <a:pt x="589063" y="1759892"/>
                  <a:pt x="584168" y="1751068"/>
                </a:cubicBezTo>
                <a:lnTo>
                  <a:pt x="584148" y="1751033"/>
                </a:lnTo>
                <a:lnTo>
                  <a:pt x="584168" y="1751033"/>
                </a:lnTo>
                <a:cubicBezTo>
                  <a:pt x="597302" y="1758824"/>
                  <a:pt x="603231" y="1755515"/>
                  <a:pt x="602783" y="1753653"/>
                </a:cubicBezTo>
                <a:cubicBezTo>
                  <a:pt x="601542" y="1748172"/>
                  <a:pt x="599577" y="1740451"/>
                  <a:pt x="590373" y="1745380"/>
                </a:cubicBezTo>
                <a:cubicBezTo>
                  <a:pt x="589236" y="1746001"/>
                  <a:pt x="586995" y="1746345"/>
                  <a:pt x="586271" y="1745691"/>
                </a:cubicBezTo>
                <a:cubicBezTo>
                  <a:pt x="584117" y="1743743"/>
                  <a:pt x="581653" y="1741700"/>
                  <a:pt x="579369" y="1741071"/>
                </a:cubicBezTo>
                <a:lnTo>
                  <a:pt x="578556" y="1741611"/>
                </a:lnTo>
                <a:lnTo>
                  <a:pt x="573948" y="1733846"/>
                </a:lnTo>
                <a:cubicBezTo>
                  <a:pt x="571889" y="1730067"/>
                  <a:pt x="570070" y="1728524"/>
                  <a:pt x="565175" y="1730041"/>
                </a:cubicBezTo>
                <a:cubicBezTo>
                  <a:pt x="558936" y="1731971"/>
                  <a:pt x="553593" y="1736831"/>
                  <a:pt x="546182" y="1735763"/>
                </a:cubicBezTo>
                <a:cubicBezTo>
                  <a:pt x="545355" y="1735625"/>
                  <a:pt x="544148" y="1738072"/>
                  <a:pt x="543114" y="1739348"/>
                </a:cubicBezTo>
                <a:cubicBezTo>
                  <a:pt x="544837" y="1740141"/>
                  <a:pt x="546492" y="1741451"/>
                  <a:pt x="548250" y="1741588"/>
                </a:cubicBezTo>
                <a:cubicBezTo>
                  <a:pt x="555902" y="1742174"/>
                  <a:pt x="556282" y="1747414"/>
                  <a:pt x="553248" y="1751688"/>
                </a:cubicBezTo>
                <a:cubicBezTo>
                  <a:pt x="550111" y="1756066"/>
                  <a:pt x="546320" y="1762857"/>
                  <a:pt x="538909" y="1759272"/>
                </a:cubicBezTo>
                <a:cubicBezTo>
                  <a:pt x="532945" y="1756411"/>
                  <a:pt x="526637" y="1753136"/>
                  <a:pt x="522225" y="1748413"/>
                </a:cubicBezTo>
                <a:cubicBezTo>
                  <a:pt x="516778" y="1742554"/>
                  <a:pt x="510885" y="1740554"/>
                  <a:pt x="503576" y="1741692"/>
                </a:cubicBezTo>
                <a:cubicBezTo>
                  <a:pt x="488823" y="1744001"/>
                  <a:pt x="483135" y="1735039"/>
                  <a:pt x="477930" y="1723319"/>
                </a:cubicBezTo>
                <a:cubicBezTo>
                  <a:pt x="474862" y="1716425"/>
                  <a:pt x="478860" y="1717149"/>
                  <a:pt x="482239" y="1717390"/>
                </a:cubicBezTo>
                <a:lnTo>
                  <a:pt x="499756" y="1705104"/>
                </a:lnTo>
                <a:lnTo>
                  <a:pt x="499785" y="1705118"/>
                </a:lnTo>
                <a:lnTo>
                  <a:pt x="499806" y="1705083"/>
                </a:lnTo>
                <a:lnTo>
                  <a:pt x="513310" y="1704429"/>
                </a:lnTo>
                <a:cubicBezTo>
                  <a:pt x="517122" y="1702938"/>
                  <a:pt x="520019" y="1699672"/>
                  <a:pt x="521328" y="1693122"/>
                </a:cubicBezTo>
                <a:cubicBezTo>
                  <a:pt x="521587" y="1691830"/>
                  <a:pt x="523043" y="1690770"/>
                  <a:pt x="526727" y="1691416"/>
                </a:cubicBezTo>
                <a:lnTo>
                  <a:pt x="530390" y="1693082"/>
                </a:lnTo>
                <a:lnTo>
                  <a:pt x="530360" y="1695639"/>
                </a:lnTo>
                <a:cubicBezTo>
                  <a:pt x="539150" y="1702947"/>
                  <a:pt x="548250" y="1709875"/>
                  <a:pt x="557385" y="1716735"/>
                </a:cubicBezTo>
                <a:cubicBezTo>
                  <a:pt x="557523" y="1716838"/>
                  <a:pt x="559557" y="1714391"/>
                  <a:pt x="545458" y="1699982"/>
                </a:cubicBezTo>
                <a:lnTo>
                  <a:pt x="545408" y="1699909"/>
                </a:lnTo>
                <a:lnTo>
                  <a:pt x="545493" y="1699948"/>
                </a:lnTo>
                <a:cubicBezTo>
                  <a:pt x="552938" y="1699534"/>
                  <a:pt x="553964" y="1696389"/>
                  <a:pt x="551456" y="1693295"/>
                </a:cubicBezTo>
                <a:lnTo>
                  <a:pt x="536638" y="1687127"/>
                </a:lnTo>
                <a:lnTo>
                  <a:pt x="532010" y="1680381"/>
                </a:lnTo>
                <a:cubicBezTo>
                  <a:pt x="529602" y="1676309"/>
                  <a:pt x="527912" y="1674525"/>
                  <a:pt x="522880" y="1674508"/>
                </a:cubicBezTo>
                <a:cubicBezTo>
                  <a:pt x="514607" y="1674474"/>
                  <a:pt x="515262" y="1674543"/>
                  <a:pt x="511608" y="1686366"/>
                </a:cubicBezTo>
                <a:lnTo>
                  <a:pt x="499806" y="1705083"/>
                </a:lnTo>
                <a:lnTo>
                  <a:pt x="499785" y="1705084"/>
                </a:lnTo>
                <a:lnTo>
                  <a:pt x="499756" y="1705104"/>
                </a:lnTo>
                <a:lnTo>
                  <a:pt x="480929" y="1695764"/>
                </a:lnTo>
                <a:cubicBezTo>
                  <a:pt x="474147" y="1691244"/>
                  <a:pt x="467554" y="1685780"/>
                  <a:pt x="463211" y="1680747"/>
                </a:cubicBezTo>
                <a:cubicBezTo>
                  <a:pt x="466244" y="1680747"/>
                  <a:pt x="469347" y="1680403"/>
                  <a:pt x="472346" y="1680817"/>
                </a:cubicBezTo>
                <a:cubicBezTo>
                  <a:pt x="485685" y="1682713"/>
                  <a:pt x="489615" y="1680058"/>
                  <a:pt x="487341" y="1669372"/>
                </a:cubicBezTo>
                <a:cubicBezTo>
                  <a:pt x="486755" y="1666718"/>
                  <a:pt x="482963" y="1662892"/>
                  <a:pt x="480481" y="1662754"/>
                </a:cubicBezTo>
                <a:cubicBezTo>
                  <a:pt x="466486" y="1662064"/>
                  <a:pt x="457386" y="1653550"/>
                  <a:pt x="448250" y="1644588"/>
                </a:cubicBezTo>
                <a:cubicBezTo>
                  <a:pt x="445562" y="1641934"/>
                  <a:pt x="442218" y="1639624"/>
                  <a:pt x="438771" y="1638176"/>
                </a:cubicBezTo>
                <a:cubicBezTo>
                  <a:pt x="423639" y="1631868"/>
                  <a:pt x="417847" y="1632110"/>
                  <a:pt x="404576" y="1638831"/>
                </a:cubicBezTo>
                <a:cubicBezTo>
                  <a:pt x="396165" y="1643071"/>
                  <a:pt x="386686" y="1646104"/>
                  <a:pt x="379792" y="1652103"/>
                </a:cubicBezTo>
                <a:cubicBezTo>
                  <a:pt x="373208" y="1657825"/>
                  <a:pt x="366314" y="1657135"/>
                  <a:pt x="360178" y="1655860"/>
                </a:cubicBezTo>
                <a:cubicBezTo>
                  <a:pt x="354456" y="1654653"/>
                  <a:pt x="343942" y="1655412"/>
                  <a:pt x="351974" y="1641003"/>
                </a:cubicBezTo>
                <a:cubicBezTo>
                  <a:pt x="358041" y="1630144"/>
                  <a:pt x="357696" y="1616494"/>
                  <a:pt x="371898" y="1610083"/>
                </a:cubicBezTo>
                <a:cubicBezTo>
                  <a:pt x="379378" y="1606705"/>
                  <a:pt x="380447" y="1600259"/>
                  <a:pt x="373208" y="1593330"/>
                </a:cubicBezTo>
                <a:cubicBezTo>
                  <a:pt x="368520" y="1588849"/>
                  <a:pt x="365280" y="1582575"/>
                  <a:pt x="362350" y="1576646"/>
                </a:cubicBezTo>
                <a:cubicBezTo>
                  <a:pt x="356249" y="1564202"/>
                  <a:pt x="358730" y="1560514"/>
                  <a:pt x="372932" y="1558790"/>
                </a:cubicBezTo>
                <a:cubicBezTo>
                  <a:pt x="376655" y="1558342"/>
                  <a:pt x="380240" y="1556894"/>
                  <a:pt x="383894" y="1555929"/>
                </a:cubicBezTo>
                <a:cubicBezTo>
                  <a:pt x="381826" y="1551758"/>
                  <a:pt x="380550" y="1546760"/>
                  <a:pt x="377448" y="1543554"/>
                </a:cubicBezTo>
                <a:cubicBezTo>
                  <a:pt x="372036" y="1537936"/>
                  <a:pt x="366176" y="1532041"/>
                  <a:pt x="359316" y="1528732"/>
                </a:cubicBezTo>
                <a:cubicBezTo>
                  <a:pt x="349250" y="1523872"/>
                  <a:pt x="338185" y="1520838"/>
                  <a:pt x="327361" y="1517770"/>
                </a:cubicBezTo>
                <a:cubicBezTo>
                  <a:pt x="324292" y="1516908"/>
                  <a:pt x="320467" y="1518529"/>
                  <a:pt x="317054" y="1519287"/>
                </a:cubicBezTo>
                <a:cubicBezTo>
                  <a:pt x="316227" y="1519459"/>
                  <a:pt x="315641" y="1520700"/>
                  <a:pt x="314883" y="1521355"/>
                </a:cubicBezTo>
                <a:cubicBezTo>
                  <a:pt x="298784" y="1535178"/>
                  <a:pt x="281412" y="1544485"/>
                  <a:pt x="258868" y="1541003"/>
                </a:cubicBezTo>
                <a:cubicBezTo>
                  <a:pt x="251698" y="1539900"/>
                  <a:pt x="243494" y="1538280"/>
                  <a:pt x="235876" y="1544381"/>
                </a:cubicBezTo>
                <a:cubicBezTo>
                  <a:pt x="233670" y="1546174"/>
                  <a:pt x="223983" y="1541245"/>
                  <a:pt x="220019" y="1537177"/>
                </a:cubicBezTo>
                <a:cubicBezTo>
                  <a:pt x="217952" y="1535074"/>
                  <a:pt x="219779" y="1527457"/>
                  <a:pt x="221984" y="1523527"/>
                </a:cubicBezTo>
                <a:cubicBezTo>
                  <a:pt x="223363" y="1521045"/>
                  <a:pt x="225707" y="1513186"/>
                  <a:pt x="232533" y="1519804"/>
                </a:cubicBezTo>
                <a:cubicBezTo>
                  <a:pt x="236497" y="1523665"/>
                  <a:pt x="242081" y="1525905"/>
                  <a:pt x="247114" y="1528525"/>
                </a:cubicBezTo>
                <a:cubicBezTo>
                  <a:pt x="251147" y="1530628"/>
                  <a:pt x="255455" y="1532213"/>
                  <a:pt x="259626" y="1534040"/>
                </a:cubicBezTo>
                <a:cubicBezTo>
                  <a:pt x="260488" y="1527284"/>
                  <a:pt x="261694" y="1520528"/>
                  <a:pt x="261832" y="1513772"/>
                </a:cubicBezTo>
                <a:cubicBezTo>
                  <a:pt x="261867" y="1512634"/>
                  <a:pt x="257421" y="1510635"/>
                  <a:pt x="254835" y="1510290"/>
                </a:cubicBezTo>
                <a:cubicBezTo>
                  <a:pt x="245217" y="1509015"/>
                  <a:pt x="232671" y="1514874"/>
                  <a:pt x="228913" y="1499053"/>
                </a:cubicBezTo>
                <a:cubicBezTo>
                  <a:pt x="228810" y="1498639"/>
                  <a:pt x="214574" y="1499604"/>
                  <a:pt x="214091" y="1501603"/>
                </a:cubicBezTo>
                <a:cubicBezTo>
                  <a:pt x="211505" y="1512703"/>
                  <a:pt x="203301" y="1522045"/>
                  <a:pt x="195029" y="1521114"/>
                </a:cubicBezTo>
                <a:cubicBezTo>
                  <a:pt x="186927" y="1520183"/>
                  <a:pt x="179757" y="1509532"/>
                  <a:pt x="172691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1" y="1473923"/>
                  <a:pt x="176655" y="1463444"/>
                </a:cubicBezTo>
                <a:cubicBezTo>
                  <a:pt x="177655" y="1453344"/>
                  <a:pt x="172828" y="1439625"/>
                  <a:pt x="191753" y="1443141"/>
                </a:cubicBezTo>
                <a:cubicBezTo>
                  <a:pt x="193804" y="1435730"/>
                  <a:pt x="199811" y="1431921"/>
                  <a:pt x="205765" y="1428060"/>
                </a:cubicBezTo>
                <a:lnTo>
                  <a:pt x="219446" y="1412695"/>
                </a:lnTo>
                <a:lnTo>
                  <a:pt x="219468" y="1412703"/>
                </a:lnTo>
                <a:lnTo>
                  <a:pt x="219480" y="1412671"/>
                </a:lnTo>
                <a:lnTo>
                  <a:pt x="236617" y="1415440"/>
                </a:lnTo>
                <a:cubicBezTo>
                  <a:pt x="238935" y="1417564"/>
                  <a:pt x="238582" y="1421563"/>
                  <a:pt x="237737" y="1429456"/>
                </a:cubicBezTo>
                <a:cubicBezTo>
                  <a:pt x="237530" y="1431352"/>
                  <a:pt x="237703" y="1433869"/>
                  <a:pt x="236600" y="1434972"/>
                </a:cubicBezTo>
                <a:cubicBezTo>
                  <a:pt x="226983" y="1444520"/>
                  <a:pt x="236428" y="1441900"/>
                  <a:pt x="241426" y="1443279"/>
                </a:cubicBezTo>
                <a:cubicBezTo>
                  <a:pt x="253732" y="1446657"/>
                  <a:pt x="258695" y="1431525"/>
                  <a:pt x="266658" y="1431800"/>
                </a:cubicBezTo>
                <a:cubicBezTo>
                  <a:pt x="275275" y="1432110"/>
                  <a:pt x="278715" y="1429706"/>
                  <a:pt x="280395" y="1425626"/>
                </a:cubicBezTo>
                <a:lnTo>
                  <a:pt x="283010" y="1412311"/>
                </a:lnTo>
                <a:lnTo>
                  <a:pt x="283239" y="1412531"/>
                </a:lnTo>
                <a:cubicBezTo>
                  <a:pt x="286273" y="1411704"/>
                  <a:pt x="289167" y="1410325"/>
                  <a:pt x="292098" y="1409118"/>
                </a:cubicBezTo>
                <a:lnTo>
                  <a:pt x="283577" y="1409428"/>
                </a:lnTo>
                <a:lnTo>
                  <a:pt x="283583" y="1409394"/>
                </a:lnTo>
                <a:cubicBezTo>
                  <a:pt x="284858" y="1407223"/>
                  <a:pt x="282653" y="1408533"/>
                  <a:pt x="280446" y="1409843"/>
                </a:cubicBezTo>
                <a:lnTo>
                  <a:pt x="280795" y="1410178"/>
                </a:lnTo>
                <a:lnTo>
                  <a:pt x="271760" y="1412635"/>
                </a:lnTo>
                <a:cubicBezTo>
                  <a:pt x="268554" y="1397743"/>
                  <a:pt x="256800" y="1399432"/>
                  <a:pt x="246976" y="1401087"/>
                </a:cubicBezTo>
                <a:cubicBezTo>
                  <a:pt x="242288" y="1401880"/>
                  <a:pt x="238185" y="1411600"/>
                  <a:pt x="237600" y="1398398"/>
                </a:cubicBezTo>
                <a:cubicBezTo>
                  <a:pt x="237358" y="1393124"/>
                  <a:pt x="235428" y="1387919"/>
                  <a:pt x="234256" y="1382679"/>
                </a:cubicBezTo>
                <a:cubicBezTo>
                  <a:pt x="231361" y="1387506"/>
                  <a:pt x="229224" y="1393090"/>
                  <a:pt x="225362" y="1396950"/>
                </a:cubicBezTo>
                <a:lnTo>
                  <a:pt x="219480" y="1412671"/>
                </a:lnTo>
                <a:lnTo>
                  <a:pt x="219468" y="1412669"/>
                </a:lnTo>
                <a:lnTo>
                  <a:pt x="219446" y="1412695"/>
                </a:lnTo>
                <a:lnTo>
                  <a:pt x="203783" y="1406774"/>
                </a:lnTo>
                <a:cubicBezTo>
                  <a:pt x="189065" y="1396606"/>
                  <a:pt x="174207" y="1385954"/>
                  <a:pt x="154318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5" y="1380163"/>
                  <a:pt x="128535" y="1372752"/>
                  <a:pt x="123397" y="1372511"/>
                </a:cubicBezTo>
                <a:cubicBezTo>
                  <a:pt x="119330" y="1372338"/>
                  <a:pt x="114952" y="1380163"/>
                  <a:pt x="110644" y="1384369"/>
                </a:cubicBezTo>
                <a:cubicBezTo>
                  <a:pt x="109299" y="1385678"/>
                  <a:pt x="107817" y="1386816"/>
                  <a:pt x="106404" y="1388057"/>
                </a:cubicBezTo>
                <a:cubicBezTo>
                  <a:pt x="105472" y="1385437"/>
                  <a:pt x="104197" y="1382852"/>
                  <a:pt x="103750" y="1380163"/>
                </a:cubicBezTo>
                <a:cubicBezTo>
                  <a:pt x="103302" y="1377233"/>
                  <a:pt x="104680" y="1373579"/>
                  <a:pt x="103439" y="1371270"/>
                </a:cubicBezTo>
                <a:cubicBezTo>
                  <a:pt x="100888" y="1366685"/>
                  <a:pt x="97097" y="1362790"/>
                  <a:pt x="93822" y="1358585"/>
                </a:cubicBezTo>
                <a:cubicBezTo>
                  <a:pt x="90995" y="1362445"/>
                  <a:pt x="87927" y="1366134"/>
                  <a:pt x="85548" y="1370235"/>
                </a:cubicBezTo>
                <a:cubicBezTo>
                  <a:pt x="84687" y="1371718"/>
                  <a:pt x="85411" y="1374165"/>
                  <a:pt x="85411" y="1376164"/>
                </a:cubicBezTo>
                <a:cubicBezTo>
                  <a:pt x="83032" y="1374786"/>
                  <a:pt x="80619" y="1373407"/>
                  <a:pt x="78241" y="1372028"/>
                </a:cubicBezTo>
                <a:cubicBezTo>
                  <a:pt x="75001" y="1370132"/>
                  <a:pt x="74863" y="1366788"/>
                  <a:pt x="76380" y="1363652"/>
                </a:cubicBezTo>
                <a:cubicBezTo>
                  <a:pt x="80551" y="1355103"/>
                  <a:pt x="82963" y="1346451"/>
                  <a:pt x="73209" y="1339591"/>
                </a:cubicBezTo>
                <a:cubicBezTo>
                  <a:pt x="73898" y="1337867"/>
                  <a:pt x="74518" y="1336110"/>
                  <a:pt x="75311" y="1334455"/>
                </a:cubicBezTo>
                <a:cubicBezTo>
                  <a:pt x="77345" y="1330284"/>
                  <a:pt x="79482" y="1326182"/>
                  <a:pt x="81584" y="1322046"/>
                </a:cubicBezTo>
                <a:cubicBezTo>
                  <a:pt x="82860" y="1326044"/>
                  <a:pt x="84308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1" y="1343935"/>
                  <a:pt x="91202" y="1347588"/>
                  <a:pt x="94132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2" y="1334721"/>
                </a:lnTo>
                <a:lnTo>
                  <a:pt x="109635" y="1335261"/>
                </a:lnTo>
                <a:lnTo>
                  <a:pt x="109745" y="1334863"/>
                </a:lnTo>
                <a:lnTo>
                  <a:pt x="109618" y="1344137"/>
                </a:lnTo>
                <a:cubicBezTo>
                  <a:pt x="109583" y="1346046"/>
                  <a:pt x="109609" y="1347020"/>
                  <a:pt x="109851" y="1347933"/>
                </a:cubicBezTo>
                <a:cubicBezTo>
                  <a:pt x="110712" y="1351173"/>
                  <a:pt x="112057" y="1354276"/>
                  <a:pt x="113229" y="1357447"/>
                </a:cubicBezTo>
                <a:cubicBezTo>
                  <a:pt x="115987" y="1354689"/>
                  <a:pt x="120639" y="1352208"/>
                  <a:pt x="121157" y="1349071"/>
                </a:cubicBezTo>
                <a:cubicBezTo>
                  <a:pt x="122191" y="1342659"/>
                  <a:pt x="121191" y="1335868"/>
                  <a:pt x="120537" y="1329250"/>
                </a:cubicBezTo>
                <a:cubicBezTo>
                  <a:pt x="120467" y="1328457"/>
                  <a:pt x="117262" y="1327320"/>
                  <a:pt x="115676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8" y="1320831"/>
                  <a:pt x="114883" y="1319288"/>
                  <a:pt x="116262" y="1318081"/>
                </a:cubicBezTo>
                <a:cubicBezTo>
                  <a:pt x="121847" y="1313256"/>
                  <a:pt x="126707" y="1312704"/>
                  <a:pt x="128086" y="1322046"/>
                </a:cubicBezTo>
                <a:cubicBezTo>
                  <a:pt x="129878" y="1334317"/>
                  <a:pt x="137393" y="1345624"/>
                  <a:pt x="134325" y="1358826"/>
                </a:cubicBezTo>
                <a:cubicBezTo>
                  <a:pt x="134015" y="1360170"/>
                  <a:pt x="136014" y="1362066"/>
                  <a:pt x="136910" y="1363686"/>
                </a:cubicBezTo>
                <a:cubicBezTo>
                  <a:pt x="138013" y="1361308"/>
                  <a:pt x="139564" y="1359033"/>
                  <a:pt x="140150" y="1356551"/>
                </a:cubicBezTo>
                <a:cubicBezTo>
                  <a:pt x="141150" y="1352276"/>
                  <a:pt x="137979" y="1346106"/>
                  <a:pt x="146217" y="1345589"/>
                </a:cubicBezTo>
                <a:cubicBezTo>
                  <a:pt x="150595" y="1345313"/>
                  <a:pt x="158662" y="1348243"/>
                  <a:pt x="157972" y="1341142"/>
                </a:cubicBezTo>
                <a:cubicBezTo>
                  <a:pt x="157576" y="1336851"/>
                  <a:pt x="159489" y="1331870"/>
                  <a:pt x="159851" y="1327212"/>
                </a:cubicBezTo>
                <a:lnTo>
                  <a:pt x="152451" y="1315266"/>
                </a:lnTo>
                <a:lnTo>
                  <a:pt x="152451" y="1315254"/>
                </a:lnTo>
                <a:lnTo>
                  <a:pt x="152445" y="1315257"/>
                </a:lnTo>
                <a:lnTo>
                  <a:pt x="152422" y="1315220"/>
                </a:lnTo>
                <a:cubicBezTo>
                  <a:pt x="157179" y="1304293"/>
                  <a:pt x="163970" y="1309257"/>
                  <a:pt x="171105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9" y="1303811"/>
                  <a:pt x="171759" y="1299881"/>
                  <a:pt x="170966" y="1295434"/>
                </a:cubicBezTo>
                <a:cubicBezTo>
                  <a:pt x="170209" y="1291194"/>
                  <a:pt x="168692" y="1284886"/>
                  <a:pt x="176930" y="1284679"/>
                </a:cubicBezTo>
                <a:cubicBezTo>
                  <a:pt x="182033" y="1284576"/>
                  <a:pt x="184204" y="1283301"/>
                  <a:pt x="179240" y="1278578"/>
                </a:cubicBezTo>
                <a:cubicBezTo>
                  <a:pt x="168692" y="1268513"/>
                  <a:pt x="168106" y="1267099"/>
                  <a:pt x="178172" y="1260826"/>
                </a:cubicBezTo>
                <a:cubicBezTo>
                  <a:pt x="184480" y="1256931"/>
                  <a:pt x="182446" y="1252691"/>
                  <a:pt x="182619" y="1248347"/>
                </a:cubicBezTo>
                <a:cubicBezTo>
                  <a:pt x="182687" y="1246693"/>
                  <a:pt x="179895" y="1243349"/>
                  <a:pt x="178723" y="1243487"/>
                </a:cubicBezTo>
                <a:cubicBezTo>
                  <a:pt x="174484" y="1243935"/>
                  <a:pt x="170347" y="1245555"/>
                  <a:pt x="166141" y="1246693"/>
                </a:cubicBezTo>
                <a:cubicBezTo>
                  <a:pt x="168140" y="1236455"/>
                  <a:pt x="153594" y="1228837"/>
                  <a:pt x="161626" y="1217737"/>
                </a:cubicBezTo>
                <a:cubicBezTo>
                  <a:pt x="161970" y="1217255"/>
                  <a:pt x="163557" y="1217668"/>
                  <a:pt x="164590" y="1217668"/>
                </a:cubicBezTo>
                <a:cubicBezTo>
                  <a:pt x="166038" y="1220116"/>
                  <a:pt x="167071" y="1222942"/>
                  <a:pt x="169002" y="1224907"/>
                </a:cubicBezTo>
                <a:cubicBezTo>
                  <a:pt x="171036" y="1227010"/>
                  <a:pt x="176586" y="1232698"/>
                  <a:pt x="176138" y="1225803"/>
                </a:cubicBezTo>
                <a:cubicBezTo>
                  <a:pt x="175207" y="1210464"/>
                  <a:pt x="187720" y="1205741"/>
                  <a:pt x="194718" y="1196641"/>
                </a:cubicBezTo>
                <a:cubicBezTo>
                  <a:pt x="198958" y="1191161"/>
                  <a:pt x="200509" y="1197158"/>
                  <a:pt x="203404" y="1198330"/>
                </a:cubicBezTo>
                <a:cubicBezTo>
                  <a:pt x="208541" y="1200433"/>
                  <a:pt x="213264" y="1200261"/>
                  <a:pt x="213368" y="1192712"/>
                </a:cubicBezTo>
                <a:cubicBezTo>
                  <a:pt x="213435" y="1187644"/>
                  <a:pt x="213678" y="1182543"/>
                  <a:pt x="213298" y="1177510"/>
                </a:cubicBezTo>
                <a:cubicBezTo>
                  <a:pt x="212782" y="1171098"/>
                  <a:pt x="215539" y="1169789"/>
                  <a:pt x="221640" y="1168444"/>
                </a:cubicBezTo>
                <a:cubicBezTo>
                  <a:pt x="228878" y="1166824"/>
                  <a:pt x="231809" y="1157793"/>
                  <a:pt x="240633" y="1155345"/>
                </a:cubicBezTo>
                <a:cubicBezTo>
                  <a:pt x="244356" y="1154311"/>
                  <a:pt x="248010" y="1144556"/>
                  <a:pt x="255455" y="1141350"/>
                </a:cubicBezTo>
                <a:cubicBezTo>
                  <a:pt x="258799" y="1139903"/>
                  <a:pt x="260660" y="1133629"/>
                  <a:pt x="261901" y="1129216"/>
                </a:cubicBezTo>
                <a:cubicBezTo>
                  <a:pt x="262935" y="1125459"/>
                  <a:pt x="260971" y="1120737"/>
                  <a:pt x="262315" y="1117186"/>
                </a:cubicBezTo>
                <a:cubicBezTo>
                  <a:pt x="268830" y="1099675"/>
                  <a:pt x="267038" y="1100089"/>
                  <a:pt x="255249" y="1084680"/>
                </a:cubicBezTo>
                <a:cubicBezTo>
                  <a:pt x="248148" y="1075408"/>
                  <a:pt x="231912" y="1076959"/>
                  <a:pt x="230947" y="1061895"/>
                </a:cubicBezTo>
                <a:cubicBezTo>
                  <a:pt x="230879" y="1060827"/>
                  <a:pt x="225949" y="1060068"/>
                  <a:pt x="223260" y="1059207"/>
                </a:cubicBezTo>
                <a:cubicBezTo>
                  <a:pt x="219744" y="1058069"/>
                  <a:pt x="218021" y="1071237"/>
                  <a:pt x="213747" y="1060551"/>
                </a:cubicBezTo>
                <a:cubicBezTo>
                  <a:pt x="213160" y="1059103"/>
                  <a:pt x="217124" y="1054657"/>
                  <a:pt x="219813" y="1053278"/>
                </a:cubicBezTo>
                <a:cubicBezTo>
                  <a:pt x="233498" y="1046315"/>
                  <a:pt x="236462" y="1037559"/>
                  <a:pt x="225569" y="1025666"/>
                </a:cubicBezTo>
                <a:cubicBezTo>
                  <a:pt x="241082" y="1008707"/>
                  <a:pt x="223225" y="1008535"/>
                  <a:pt x="214712" y="1002020"/>
                </a:cubicBezTo>
                <a:cubicBezTo>
                  <a:pt x="205577" y="995022"/>
                  <a:pt x="202508" y="1005398"/>
                  <a:pt x="202129" y="1007190"/>
                </a:cubicBezTo>
                <a:cubicBezTo>
                  <a:pt x="200578" y="1014981"/>
                  <a:pt x="201682" y="1023254"/>
                  <a:pt x="200992" y="1031251"/>
                </a:cubicBezTo>
                <a:cubicBezTo>
                  <a:pt x="200716" y="1034560"/>
                  <a:pt x="198924" y="1039903"/>
                  <a:pt x="196752" y="1040489"/>
                </a:cubicBezTo>
                <a:cubicBezTo>
                  <a:pt x="190030" y="1042350"/>
                  <a:pt x="191098" y="1035042"/>
                  <a:pt x="188478" y="1032250"/>
                </a:cubicBezTo>
                <a:cubicBezTo>
                  <a:pt x="178827" y="1021944"/>
                  <a:pt x="186686" y="1006708"/>
                  <a:pt x="176965" y="997090"/>
                </a:cubicBezTo>
                <a:cubicBezTo>
                  <a:pt x="176620" y="996746"/>
                  <a:pt x="178723" y="993988"/>
                  <a:pt x="179654" y="992368"/>
                </a:cubicBezTo>
                <a:cubicBezTo>
                  <a:pt x="181791" y="994402"/>
                  <a:pt x="183928" y="996470"/>
                  <a:pt x="186135" y="998435"/>
                </a:cubicBezTo>
                <a:cubicBezTo>
                  <a:pt x="188237" y="1000296"/>
                  <a:pt x="190444" y="1002054"/>
                  <a:pt x="192581" y="1003847"/>
                </a:cubicBezTo>
                <a:cubicBezTo>
                  <a:pt x="193407" y="998090"/>
                  <a:pt x="194615" y="992368"/>
                  <a:pt x="194890" y="986611"/>
                </a:cubicBezTo>
                <a:cubicBezTo>
                  <a:pt x="194959" y="984750"/>
                  <a:pt x="192477" y="982785"/>
                  <a:pt x="191167" y="980889"/>
                </a:cubicBezTo>
                <a:cubicBezTo>
                  <a:pt x="188858" y="982613"/>
                  <a:pt x="186721" y="984819"/>
                  <a:pt x="184100" y="985922"/>
                </a:cubicBezTo>
                <a:cubicBezTo>
                  <a:pt x="182687" y="986508"/>
                  <a:pt x="180308" y="985543"/>
                  <a:pt x="178688" y="984681"/>
                </a:cubicBezTo>
                <a:cubicBezTo>
                  <a:pt x="178275" y="984474"/>
                  <a:pt x="178550" y="981544"/>
                  <a:pt x="179378" y="980648"/>
                </a:cubicBezTo>
                <a:cubicBezTo>
                  <a:pt x="182756" y="976891"/>
                  <a:pt x="187100" y="973823"/>
                  <a:pt x="189857" y="969686"/>
                </a:cubicBezTo>
                <a:cubicBezTo>
                  <a:pt x="192409" y="965894"/>
                  <a:pt x="196097" y="959035"/>
                  <a:pt x="194580" y="957001"/>
                </a:cubicBezTo>
                <a:cubicBezTo>
                  <a:pt x="191150" y="952382"/>
                  <a:pt x="191538" y="948064"/>
                  <a:pt x="192878" y="942928"/>
                </a:cubicBezTo>
                <a:lnTo>
                  <a:pt x="195390" y="931043"/>
                </a:lnTo>
                <a:lnTo>
                  <a:pt x="200854" y="926977"/>
                </a:lnTo>
                <a:cubicBezTo>
                  <a:pt x="201543" y="924840"/>
                  <a:pt x="199992" y="921979"/>
                  <a:pt x="196890" y="923944"/>
                </a:cubicBezTo>
                <a:cubicBezTo>
                  <a:pt x="190719" y="930355"/>
                  <a:pt x="183515" y="934250"/>
                  <a:pt x="183136" y="926426"/>
                </a:cubicBezTo>
                <a:cubicBezTo>
                  <a:pt x="182756" y="918876"/>
                  <a:pt x="179723" y="910086"/>
                  <a:pt x="188409" y="904330"/>
                </a:cubicBezTo>
                <a:cubicBezTo>
                  <a:pt x="194718" y="900159"/>
                  <a:pt x="200820" y="895747"/>
                  <a:pt x="207025" y="891438"/>
                </a:cubicBezTo>
                <a:cubicBezTo>
                  <a:pt x="198303" y="885957"/>
                  <a:pt x="201165" y="877132"/>
                  <a:pt x="201302" y="869514"/>
                </a:cubicBezTo>
                <a:cubicBezTo>
                  <a:pt x="201509" y="859725"/>
                  <a:pt x="202922" y="849969"/>
                  <a:pt x="203853" y="840180"/>
                </a:cubicBezTo>
                <a:cubicBezTo>
                  <a:pt x="220847" y="841800"/>
                  <a:pt x="208127" y="822979"/>
                  <a:pt x="218400" y="818946"/>
                </a:cubicBezTo>
                <a:cubicBezTo>
                  <a:pt x="221812" y="817601"/>
                  <a:pt x="224431" y="811362"/>
                  <a:pt x="225189" y="806984"/>
                </a:cubicBezTo>
                <a:cubicBezTo>
                  <a:pt x="226052" y="801952"/>
                  <a:pt x="228189" y="797815"/>
                  <a:pt x="216987" y="800711"/>
                </a:cubicBezTo>
                <a:cubicBezTo>
                  <a:pt x="206645" y="803399"/>
                  <a:pt x="196166" y="779236"/>
                  <a:pt x="202508" y="769067"/>
                </a:cubicBezTo>
                <a:cubicBezTo>
                  <a:pt x="205128" y="764861"/>
                  <a:pt x="211851" y="762828"/>
                  <a:pt x="217091" y="760828"/>
                </a:cubicBezTo>
                <a:cubicBezTo>
                  <a:pt x="221502" y="759139"/>
                  <a:pt x="230430" y="759312"/>
                  <a:pt x="230533" y="758002"/>
                </a:cubicBezTo>
                <a:cubicBezTo>
                  <a:pt x="231327" y="749281"/>
                  <a:pt x="230464" y="740353"/>
                  <a:pt x="229568" y="731563"/>
                </a:cubicBezTo>
                <a:cubicBezTo>
                  <a:pt x="229534" y="731115"/>
                  <a:pt x="223674" y="730011"/>
                  <a:pt x="221812" y="731218"/>
                </a:cubicBezTo>
                <a:cubicBezTo>
                  <a:pt x="216883" y="734355"/>
                  <a:pt x="213056" y="739491"/>
                  <a:pt x="207920" y="742042"/>
                </a:cubicBezTo>
                <a:cubicBezTo>
                  <a:pt x="205024" y="743490"/>
                  <a:pt x="200095" y="742042"/>
                  <a:pt x="196717" y="740491"/>
                </a:cubicBezTo>
                <a:cubicBezTo>
                  <a:pt x="195442" y="739905"/>
                  <a:pt x="194718" y="734114"/>
                  <a:pt x="195959" y="732838"/>
                </a:cubicBezTo>
                <a:cubicBezTo>
                  <a:pt x="198717" y="729977"/>
                  <a:pt x="203887" y="725875"/>
                  <a:pt x="206301" y="726806"/>
                </a:cubicBezTo>
                <a:cubicBezTo>
                  <a:pt x="215953" y="730597"/>
                  <a:pt x="217642" y="723772"/>
                  <a:pt x="219228" y="717981"/>
                </a:cubicBezTo>
                <a:cubicBezTo>
                  <a:pt x="221020" y="711604"/>
                  <a:pt x="216677" y="703814"/>
                  <a:pt x="223535" y="698298"/>
                </a:cubicBezTo>
                <a:cubicBezTo>
                  <a:pt x="223638" y="698230"/>
                  <a:pt x="220467" y="693748"/>
                  <a:pt x="220364" y="693817"/>
                </a:cubicBezTo>
                <a:cubicBezTo>
                  <a:pt x="211712" y="699195"/>
                  <a:pt x="197303" y="699126"/>
                  <a:pt x="195683" y="710949"/>
                </a:cubicBezTo>
                <a:cubicBezTo>
                  <a:pt x="194063" y="722600"/>
                  <a:pt x="190754" y="729184"/>
                  <a:pt x="178998" y="731563"/>
                </a:cubicBezTo>
                <a:cubicBezTo>
                  <a:pt x="177585" y="731838"/>
                  <a:pt x="177482" y="738629"/>
                  <a:pt x="176758" y="742387"/>
                </a:cubicBezTo>
                <a:cubicBezTo>
                  <a:pt x="166796" y="740525"/>
                  <a:pt x="162729" y="744593"/>
                  <a:pt x="164556" y="754589"/>
                </a:cubicBezTo>
                <a:cubicBezTo>
                  <a:pt x="161523" y="754589"/>
                  <a:pt x="156386" y="753555"/>
                  <a:pt x="155766" y="754762"/>
                </a:cubicBezTo>
                <a:cubicBezTo>
                  <a:pt x="152836" y="760587"/>
                  <a:pt x="150906" y="766964"/>
                  <a:pt x="149044" y="773238"/>
                </a:cubicBezTo>
                <a:cubicBezTo>
                  <a:pt x="147734" y="777650"/>
                  <a:pt x="135773" y="778133"/>
                  <a:pt x="144218" y="786233"/>
                </a:cubicBezTo>
                <a:cubicBezTo>
                  <a:pt x="144872" y="786854"/>
                  <a:pt x="144597" y="789473"/>
                  <a:pt x="143839" y="790370"/>
                </a:cubicBezTo>
                <a:cubicBezTo>
                  <a:pt x="132670" y="803675"/>
                  <a:pt x="115056" y="812397"/>
                  <a:pt x="113539" y="832769"/>
                </a:cubicBezTo>
                <a:cubicBezTo>
                  <a:pt x="113505" y="833251"/>
                  <a:pt x="109851" y="833148"/>
                  <a:pt x="108127" y="833906"/>
                </a:cubicBezTo>
                <a:cubicBezTo>
                  <a:pt x="106541" y="834596"/>
                  <a:pt x="105265" y="836009"/>
                  <a:pt x="103818" y="837112"/>
                </a:cubicBezTo>
                <a:cubicBezTo>
                  <a:pt x="105472" y="838043"/>
                  <a:pt x="106990" y="839387"/>
                  <a:pt x="108782" y="839801"/>
                </a:cubicBezTo>
                <a:cubicBezTo>
                  <a:pt x="110712" y="840283"/>
                  <a:pt x="112987" y="839422"/>
                  <a:pt x="114816" y="840008"/>
                </a:cubicBezTo>
                <a:cubicBezTo>
                  <a:pt x="121812" y="842248"/>
                  <a:pt x="125879" y="826150"/>
                  <a:pt x="132463" y="835940"/>
                </a:cubicBezTo>
                <a:cubicBezTo>
                  <a:pt x="138978" y="845661"/>
                  <a:pt x="127396" y="851555"/>
                  <a:pt x="122053" y="854106"/>
                </a:cubicBezTo>
                <a:cubicBezTo>
                  <a:pt x="101819" y="863827"/>
                  <a:pt x="107679" y="880407"/>
                  <a:pt x="112574" y="893437"/>
                </a:cubicBezTo>
                <a:cubicBezTo>
                  <a:pt x="116469" y="903709"/>
                  <a:pt x="117986" y="914499"/>
                  <a:pt x="114574" y="922013"/>
                </a:cubicBezTo>
                <a:cubicBezTo>
                  <a:pt x="110436" y="931148"/>
                  <a:pt x="107644" y="936560"/>
                  <a:pt x="113953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8" y="997711"/>
                </a:cubicBezTo>
                <a:cubicBezTo>
                  <a:pt x="116021" y="1008362"/>
                  <a:pt x="117606" y="1019324"/>
                  <a:pt x="109885" y="1028873"/>
                </a:cubicBezTo>
                <a:cubicBezTo>
                  <a:pt x="107783" y="1031492"/>
                  <a:pt x="108299" y="1036249"/>
                  <a:pt x="107610" y="1040041"/>
                </a:cubicBezTo>
                <a:cubicBezTo>
                  <a:pt x="105472" y="1036525"/>
                  <a:pt x="103302" y="1033009"/>
                  <a:pt x="101164" y="1029458"/>
                </a:cubicBezTo>
                <a:cubicBezTo>
                  <a:pt x="96786" y="1022289"/>
                  <a:pt x="89857" y="1022874"/>
                  <a:pt x="82619" y="1022564"/>
                </a:cubicBezTo>
                <a:cubicBezTo>
                  <a:pt x="63350" y="1021703"/>
                  <a:pt x="60351" y="1019152"/>
                  <a:pt x="61144" y="999503"/>
                </a:cubicBezTo>
                <a:cubicBezTo>
                  <a:pt x="62281" y="970858"/>
                  <a:pt x="61109" y="941282"/>
                  <a:pt x="68348" y="914051"/>
                </a:cubicBezTo>
                <a:cubicBezTo>
                  <a:pt x="73243" y="895643"/>
                  <a:pt x="72519" y="873651"/>
                  <a:pt x="88031" y="858415"/>
                </a:cubicBezTo>
                <a:cubicBezTo>
                  <a:pt x="97028" y="849590"/>
                  <a:pt x="89134" y="842489"/>
                  <a:pt x="85342" y="834906"/>
                </a:cubicBezTo>
                <a:cubicBezTo>
                  <a:pt x="80826" y="825874"/>
                  <a:pt x="74622" y="817395"/>
                  <a:pt x="91098" y="811879"/>
                </a:cubicBezTo>
                <a:cubicBezTo>
                  <a:pt x="98407" y="809432"/>
                  <a:pt x="101991" y="800159"/>
                  <a:pt x="104542" y="790473"/>
                </a:cubicBezTo>
                <a:cubicBezTo>
                  <a:pt x="108059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2" y="739181"/>
                </a:cubicBezTo>
                <a:cubicBezTo>
                  <a:pt x="137944" y="735182"/>
                  <a:pt x="141564" y="732355"/>
                  <a:pt x="135152" y="728185"/>
                </a:cubicBezTo>
                <a:cubicBezTo>
                  <a:pt x="134807" y="727978"/>
                  <a:pt x="134980" y="726185"/>
                  <a:pt x="135083" y="726185"/>
                </a:cubicBezTo>
                <a:cubicBezTo>
                  <a:pt x="159212" y="722290"/>
                  <a:pt x="148354" y="706468"/>
                  <a:pt x="146183" y="693645"/>
                </a:cubicBezTo>
                <a:cubicBezTo>
                  <a:pt x="149319" y="687957"/>
                  <a:pt x="156317" y="711053"/>
                  <a:pt x="159282" y="691508"/>
                </a:cubicBezTo>
                <a:cubicBezTo>
                  <a:pt x="160212" y="685303"/>
                  <a:pt x="171897" y="680684"/>
                  <a:pt x="178654" y="675376"/>
                </a:cubicBezTo>
                <a:cubicBezTo>
                  <a:pt x="188789" y="686406"/>
                  <a:pt x="194753" y="673583"/>
                  <a:pt x="202164" y="670825"/>
                </a:cubicBezTo>
                <a:cubicBezTo>
                  <a:pt x="208266" y="668550"/>
                  <a:pt x="214056" y="664552"/>
                  <a:pt x="218986" y="660208"/>
                </a:cubicBezTo>
                <a:cubicBezTo>
                  <a:pt x="227741" y="652453"/>
                  <a:pt x="234635" y="643214"/>
                  <a:pt x="248423" y="642284"/>
                </a:cubicBezTo>
                <a:cubicBezTo>
                  <a:pt x="252836" y="641974"/>
                  <a:pt x="263762" y="639871"/>
                  <a:pt x="264073" y="628461"/>
                </a:cubicBezTo>
                <a:cubicBezTo>
                  <a:pt x="264142" y="626151"/>
                  <a:pt x="275793" y="624566"/>
                  <a:pt x="281757" y="621843"/>
                </a:cubicBezTo>
                <a:cubicBezTo>
                  <a:pt x="285893" y="619947"/>
                  <a:pt x="285583" y="617568"/>
                  <a:pt x="282756" y="613087"/>
                </a:cubicBezTo>
                <a:cubicBezTo>
                  <a:pt x="279929" y="608640"/>
                  <a:pt x="278379" y="600195"/>
                  <a:pt x="280756" y="596265"/>
                </a:cubicBezTo>
                <a:cubicBezTo>
                  <a:pt x="286858" y="586234"/>
                  <a:pt x="286893" y="579271"/>
                  <a:pt x="277448" y="571619"/>
                </a:cubicBezTo>
                <a:cubicBezTo>
                  <a:pt x="271416" y="566758"/>
                  <a:pt x="288341" y="557555"/>
                  <a:pt x="276103" y="554245"/>
                </a:cubicBezTo>
                <a:cubicBezTo>
                  <a:pt x="271897" y="553108"/>
                  <a:pt x="262798" y="565517"/>
                  <a:pt x="260178" y="564070"/>
                </a:cubicBezTo>
                <a:cubicBezTo>
                  <a:pt x="250423" y="558692"/>
                  <a:pt x="237703" y="560312"/>
                  <a:pt x="229981" y="549523"/>
                </a:cubicBezTo>
                <a:cubicBezTo>
                  <a:pt x="224362" y="541698"/>
                  <a:pt x="223570" y="535493"/>
                  <a:pt x="229154" y="528530"/>
                </a:cubicBezTo>
                <a:cubicBezTo>
                  <a:pt x="235532" y="520533"/>
                  <a:pt x="228292" y="509916"/>
                  <a:pt x="236875" y="500850"/>
                </a:cubicBezTo>
                <a:cubicBezTo>
                  <a:pt x="243150" y="494266"/>
                  <a:pt x="258145" y="496748"/>
                  <a:pt x="256628" y="482581"/>
                </a:cubicBezTo>
                <a:cubicBezTo>
                  <a:pt x="269588" y="479686"/>
                  <a:pt x="281171" y="473308"/>
                  <a:pt x="293338" y="468379"/>
                </a:cubicBezTo>
                <a:cubicBezTo>
                  <a:pt x="299715" y="465794"/>
                  <a:pt x="298061" y="464208"/>
                  <a:pt x="294579" y="461106"/>
                </a:cubicBezTo>
                <a:cubicBezTo>
                  <a:pt x="293821" y="460416"/>
                  <a:pt x="293235" y="459555"/>
                  <a:pt x="292408" y="458968"/>
                </a:cubicBezTo>
                <a:cubicBezTo>
                  <a:pt x="286341" y="454522"/>
                  <a:pt x="277895" y="451316"/>
                  <a:pt x="274965" y="445353"/>
                </a:cubicBezTo>
                <a:cubicBezTo>
                  <a:pt x="272898" y="441113"/>
                  <a:pt x="278653" y="433322"/>
                  <a:pt x="280102" y="426945"/>
                </a:cubicBezTo>
                <a:cubicBezTo>
                  <a:pt x="280963" y="423084"/>
                  <a:pt x="279550" y="418707"/>
                  <a:pt x="280481" y="414846"/>
                </a:cubicBezTo>
                <a:cubicBezTo>
                  <a:pt x="281309" y="411296"/>
                  <a:pt x="283445" y="405608"/>
                  <a:pt x="285721" y="405263"/>
                </a:cubicBezTo>
                <a:cubicBezTo>
                  <a:pt x="305955" y="402092"/>
                  <a:pt x="316710" y="383443"/>
                  <a:pt x="334668" y="376273"/>
                </a:cubicBezTo>
                <a:cubicBezTo>
                  <a:pt x="350354" y="370000"/>
                  <a:pt x="369003" y="371482"/>
                  <a:pt x="382032" y="358417"/>
                </a:cubicBezTo>
                <a:cubicBezTo>
                  <a:pt x="399509" y="360934"/>
                  <a:pt x="418019" y="352696"/>
                  <a:pt x="434703" y="363519"/>
                </a:cubicBezTo>
                <a:cubicBezTo>
                  <a:pt x="448353" y="353764"/>
                  <a:pt x="461350" y="369241"/>
                  <a:pt x="474862" y="364519"/>
                </a:cubicBezTo>
                <a:cubicBezTo>
                  <a:pt x="485685" y="377583"/>
                  <a:pt x="504644" y="363554"/>
                  <a:pt x="515434" y="376721"/>
                </a:cubicBezTo>
                <a:cubicBezTo>
                  <a:pt x="525051" y="373033"/>
                  <a:pt x="535255" y="370310"/>
                  <a:pt x="544114" y="365312"/>
                </a:cubicBezTo>
                <a:cubicBezTo>
                  <a:pt x="552214" y="360727"/>
                  <a:pt x="555972" y="352764"/>
                  <a:pt x="554662" y="342423"/>
                </a:cubicBezTo>
                <a:cubicBezTo>
                  <a:pt x="552180" y="322602"/>
                  <a:pt x="556592" y="303816"/>
                  <a:pt x="566795" y="286718"/>
                </a:cubicBezTo>
                <a:cubicBezTo>
                  <a:pt x="572207" y="277687"/>
                  <a:pt x="577998" y="268587"/>
                  <a:pt x="585133" y="260900"/>
                </a:cubicBezTo>
                <a:cubicBezTo>
                  <a:pt x="600094" y="244802"/>
                  <a:pt x="607367" y="222431"/>
                  <a:pt x="629188" y="211434"/>
                </a:cubicBezTo>
                <a:cubicBezTo>
                  <a:pt x="638598" y="206712"/>
                  <a:pt x="643906" y="194096"/>
                  <a:pt x="651444" y="185375"/>
                </a:cubicBezTo>
                <a:cubicBezTo>
                  <a:pt x="656166" y="179928"/>
                  <a:pt x="660923" y="172310"/>
                  <a:pt x="669403" y="181410"/>
                </a:cubicBezTo>
                <a:cubicBezTo>
                  <a:pt x="669886" y="181962"/>
                  <a:pt x="675332" y="179756"/>
                  <a:pt x="676159" y="177860"/>
                </a:cubicBezTo>
                <a:cubicBezTo>
                  <a:pt x="681468" y="165313"/>
                  <a:pt x="691843" y="163003"/>
                  <a:pt x="703667" y="163417"/>
                </a:cubicBezTo>
                <a:cubicBezTo>
                  <a:pt x="710768" y="163658"/>
                  <a:pt x="716593" y="160004"/>
                  <a:pt x="722729" y="158281"/>
                </a:cubicBezTo>
                <a:cubicBezTo>
                  <a:pt x="731347" y="155868"/>
                  <a:pt x="731381" y="152179"/>
                  <a:pt x="731243" y="146009"/>
                </a:cubicBezTo>
                <a:cubicBezTo>
                  <a:pt x="731036" y="138667"/>
                  <a:pt x="736793" y="136564"/>
                  <a:pt x="740688" y="139908"/>
                </a:cubicBezTo>
                <a:cubicBezTo>
                  <a:pt x="748341" y="146457"/>
                  <a:pt x="749788" y="144975"/>
                  <a:pt x="749926" y="135909"/>
                </a:cubicBezTo>
                <a:cubicBezTo>
                  <a:pt x="749926" y="134875"/>
                  <a:pt x="755304" y="132462"/>
                  <a:pt x="757372" y="133151"/>
                </a:cubicBezTo>
                <a:cubicBezTo>
                  <a:pt x="765335" y="135806"/>
                  <a:pt x="776365" y="137323"/>
                  <a:pt x="780088" y="143182"/>
                </a:cubicBezTo>
                <a:cubicBezTo>
                  <a:pt x="790050" y="158798"/>
                  <a:pt x="799323" y="146871"/>
                  <a:pt x="807803" y="144010"/>
                </a:cubicBezTo>
                <a:cubicBezTo>
                  <a:pt x="814042" y="141907"/>
                  <a:pt x="818730" y="135117"/>
                  <a:pt x="816559" y="126774"/>
                </a:cubicBezTo>
                <a:cubicBezTo>
                  <a:pt x="836034" y="127395"/>
                  <a:pt x="854993" y="126844"/>
                  <a:pt x="872953" y="116813"/>
                </a:cubicBezTo>
                <a:cubicBezTo>
                  <a:pt x="879157" y="113331"/>
                  <a:pt x="888326" y="115054"/>
                  <a:pt x="896151" y="114641"/>
                </a:cubicBezTo>
                <a:cubicBezTo>
                  <a:pt x="903873" y="114261"/>
                  <a:pt x="910732" y="113883"/>
                  <a:pt x="918282" y="109229"/>
                </a:cubicBezTo>
                <a:cubicBezTo>
                  <a:pt x="924452" y="105437"/>
                  <a:pt x="934310" y="96440"/>
                  <a:pt x="943376" y="108229"/>
                </a:cubicBezTo>
                <a:cubicBezTo>
                  <a:pt x="944652" y="109918"/>
                  <a:pt x="951718" y="109195"/>
                  <a:pt x="954544" y="107264"/>
                </a:cubicBezTo>
                <a:cubicBezTo>
                  <a:pt x="964679" y="100335"/>
                  <a:pt x="973883" y="99853"/>
                  <a:pt x="983741" y="107712"/>
                </a:cubicBezTo>
                <a:cubicBezTo>
                  <a:pt x="985637" y="109229"/>
                  <a:pt x="990429" y="109608"/>
                  <a:pt x="992256" y="108298"/>
                </a:cubicBezTo>
                <a:cubicBezTo>
                  <a:pt x="1002976" y="100542"/>
                  <a:pt x="1013869" y="113124"/>
                  <a:pt x="1023486" y="108195"/>
                </a:cubicBezTo>
                <a:cubicBezTo>
                  <a:pt x="1034413" y="102576"/>
                  <a:pt x="1044134" y="94544"/>
                  <a:pt x="1053958" y="87030"/>
                </a:cubicBezTo>
                <a:cubicBezTo>
                  <a:pt x="1054889" y="86340"/>
                  <a:pt x="1053786" y="80825"/>
                  <a:pt x="1052062" y="79377"/>
                </a:cubicBezTo>
                <a:cubicBezTo>
                  <a:pt x="1050201" y="77826"/>
                  <a:pt x="1046409" y="77688"/>
                  <a:pt x="1043686" y="78171"/>
                </a:cubicBezTo>
                <a:cubicBezTo>
                  <a:pt x="1034172" y="79894"/>
                  <a:pt x="1024968" y="91580"/>
                  <a:pt x="1015213" y="78585"/>
                </a:cubicBezTo>
                <a:cubicBezTo>
                  <a:pt x="1002183" y="82445"/>
                  <a:pt x="996978" y="69209"/>
                  <a:pt x="985879" y="65830"/>
                </a:cubicBezTo>
                <a:cubicBezTo>
                  <a:pt x="985430" y="65830"/>
                  <a:pt x="986327" y="65830"/>
                  <a:pt x="987223" y="65830"/>
                </a:cubicBezTo>
                <a:cubicBezTo>
                  <a:pt x="986671" y="64244"/>
                  <a:pt x="986361" y="62487"/>
                  <a:pt x="985396" y="61211"/>
                </a:cubicBezTo>
                <a:cubicBezTo>
                  <a:pt x="985120" y="60832"/>
                  <a:pt x="982983" y="61832"/>
                  <a:pt x="981708" y="62211"/>
                </a:cubicBezTo>
                <a:cubicBezTo>
                  <a:pt x="982638" y="63418"/>
                  <a:pt x="983569" y="64624"/>
                  <a:pt x="985879" y="65830"/>
                </a:cubicBezTo>
                <a:cubicBezTo>
                  <a:pt x="987223" y="68864"/>
                  <a:pt x="987637" y="72001"/>
                  <a:pt x="987120" y="74965"/>
                </a:cubicBezTo>
                <a:cubicBezTo>
                  <a:pt x="986568" y="78205"/>
                  <a:pt x="990532" y="86340"/>
                  <a:pt x="980673" y="80894"/>
                </a:cubicBezTo>
                <a:cubicBezTo>
                  <a:pt x="970160" y="75138"/>
                  <a:pt x="959991" y="76034"/>
                  <a:pt x="951580" y="85996"/>
                </a:cubicBezTo>
                <a:cubicBezTo>
                  <a:pt x="950408" y="87409"/>
                  <a:pt x="947340" y="87961"/>
                  <a:pt x="945272" y="87754"/>
                </a:cubicBezTo>
                <a:cubicBezTo>
                  <a:pt x="910457" y="84341"/>
                  <a:pt x="879571" y="89925"/>
                  <a:pt x="858130" y="107402"/>
                </a:cubicBezTo>
                <a:cubicBezTo>
                  <a:pt x="849305" y="114606"/>
                  <a:pt x="844066" y="116364"/>
                  <a:pt x="835965" y="108574"/>
                </a:cubicBezTo>
                <a:cubicBezTo>
                  <a:pt x="831932" y="104713"/>
                  <a:pt x="824487" y="102369"/>
                  <a:pt x="823349" y="98060"/>
                </a:cubicBezTo>
                <a:cubicBezTo>
                  <a:pt x="821901" y="92649"/>
                  <a:pt x="813628" y="88064"/>
                  <a:pt x="823453" y="78757"/>
                </a:cubicBezTo>
                <a:cubicBezTo>
                  <a:pt x="837723" y="65244"/>
                  <a:pt x="854545" y="59040"/>
                  <a:pt x="871608" y="54696"/>
                </a:cubicBezTo>
                <a:cubicBezTo>
                  <a:pt x="879502" y="52697"/>
                  <a:pt x="890222" y="38392"/>
                  <a:pt x="900184" y="53386"/>
                </a:cubicBezTo>
                <a:cubicBezTo>
                  <a:pt x="900460" y="53800"/>
                  <a:pt x="907423" y="51111"/>
                  <a:pt x="909733" y="48526"/>
                </a:cubicBezTo>
                <a:cubicBezTo>
                  <a:pt x="916006" y="41563"/>
                  <a:pt x="921522" y="37702"/>
                  <a:pt x="929278" y="46872"/>
                </a:cubicBezTo>
                <a:cubicBezTo>
                  <a:pt x="930139" y="47906"/>
                  <a:pt x="935827" y="44734"/>
                  <a:pt x="939343" y="43666"/>
                </a:cubicBezTo>
                <a:cubicBezTo>
                  <a:pt x="942066" y="42838"/>
                  <a:pt x="947064" y="41184"/>
                  <a:pt x="947237" y="41597"/>
                </a:cubicBezTo>
                <a:cubicBezTo>
                  <a:pt x="953028" y="54696"/>
                  <a:pt x="964713" y="39805"/>
                  <a:pt x="968195" y="44700"/>
                </a:cubicBezTo>
                <a:cubicBezTo>
                  <a:pt x="976847" y="56971"/>
                  <a:pt x="985465" y="49181"/>
                  <a:pt x="991773" y="45251"/>
                </a:cubicBezTo>
                <a:cubicBezTo>
                  <a:pt x="1000666" y="39736"/>
                  <a:pt x="1008216" y="41425"/>
                  <a:pt x="1016833" y="43562"/>
                </a:cubicBezTo>
                <a:cubicBezTo>
                  <a:pt x="1031621" y="47250"/>
                  <a:pt x="1045651" y="54248"/>
                  <a:pt x="1061404" y="53697"/>
                </a:cubicBezTo>
                <a:cubicBezTo>
                  <a:pt x="1064334" y="53593"/>
                  <a:pt x="1068608" y="52973"/>
                  <a:pt x="1070021" y="54558"/>
                </a:cubicBezTo>
                <a:cubicBezTo>
                  <a:pt x="1086326" y="72621"/>
                  <a:pt x="1101562" y="58867"/>
                  <a:pt x="1113765" y="50594"/>
                </a:cubicBezTo>
                <a:cubicBezTo>
                  <a:pt x="1122141" y="44941"/>
                  <a:pt x="1132862" y="44700"/>
                  <a:pt x="1139032" y="38150"/>
                </a:cubicBezTo>
                <a:cubicBezTo>
                  <a:pt x="1147098" y="29567"/>
                  <a:pt x="1158715" y="32808"/>
                  <a:pt x="1165471" y="28361"/>
                </a:cubicBezTo>
                <a:cubicBezTo>
                  <a:pt x="1180224" y="18674"/>
                  <a:pt x="1196184" y="18261"/>
                  <a:pt x="1211869" y="14848"/>
                </a:cubicBezTo>
                <a:cubicBezTo>
                  <a:pt x="1214006" y="14400"/>
                  <a:pt x="1216522" y="13056"/>
                  <a:pt x="1218280" y="13711"/>
                </a:cubicBezTo>
                <a:cubicBezTo>
                  <a:pt x="1232482" y="19122"/>
                  <a:pt x="1245339" y="22053"/>
                  <a:pt x="1249959" y="1680"/>
                </a:cubicBezTo>
                <a:cubicBezTo>
                  <a:pt x="1250096" y="1112"/>
                  <a:pt x="1251984" y="482"/>
                  <a:pt x="125411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520411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5900" y="1252724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0BE2CA-D788-4DC6-B730-26239FDF41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1725" y="1014413"/>
            <a:ext cx="3390900" cy="4829175"/>
          </a:xfrm>
          <a:custGeom>
            <a:avLst/>
            <a:gdLst>
              <a:gd name="connsiteX0" fmla="*/ 41301 w 3390900"/>
              <a:gd name="connsiteY0" fmla="*/ 0 h 4829175"/>
              <a:gd name="connsiteX1" fmla="*/ 3349599 w 3390900"/>
              <a:gd name="connsiteY1" fmla="*/ 0 h 4829175"/>
              <a:gd name="connsiteX2" fmla="*/ 3390900 w 3390900"/>
              <a:gd name="connsiteY2" fmla="*/ 41301 h 4829175"/>
              <a:gd name="connsiteX3" fmla="*/ 3390900 w 3390900"/>
              <a:gd name="connsiteY3" fmla="*/ 4787874 h 4829175"/>
              <a:gd name="connsiteX4" fmla="*/ 3349599 w 3390900"/>
              <a:gd name="connsiteY4" fmla="*/ 4829175 h 4829175"/>
              <a:gd name="connsiteX5" fmla="*/ 41301 w 3390900"/>
              <a:gd name="connsiteY5" fmla="*/ 4829175 h 4829175"/>
              <a:gd name="connsiteX6" fmla="*/ 0 w 3390900"/>
              <a:gd name="connsiteY6" fmla="*/ 4787874 h 4829175"/>
              <a:gd name="connsiteX7" fmla="*/ 0 w 3390900"/>
              <a:gd name="connsiteY7" fmla="*/ 41301 h 4829175"/>
              <a:gd name="connsiteX8" fmla="*/ 41301 w 3390900"/>
              <a:gd name="connsiteY8" fmla="*/ 0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0900" h="4829175">
                <a:moveTo>
                  <a:pt x="41301" y="0"/>
                </a:moveTo>
                <a:lnTo>
                  <a:pt x="3349599" y="0"/>
                </a:lnTo>
                <a:cubicBezTo>
                  <a:pt x="3372409" y="0"/>
                  <a:pt x="3390900" y="18491"/>
                  <a:pt x="3390900" y="41301"/>
                </a:cubicBezTo>
                <a:lnTo>
                  <a:pt x="3390900" y="4787874"/>
                </a:lnTo>
                <a:cubicBezTo>
                  <a:pt x="3390900" y="4810684"/>
                  <a:pt x="3372409" y="4829175"/>
                  <a:pt x="3349599" y="4829175"/>
                </a:cubicBezTo>
                <a:lnTo>
                  <a:pt x="41301" y="4829175"/>
                </a:lnTo>
                <a:cubicBezTo>
                  <a:pt x="18491" y="4829175"/>
                  <a:pt x="0" y="4810684"/>
                  <a:pt x="0" y="4787874"/>
                </a:cubicBezTo>
                <a:lnTo>
                  <a:pt x="0" y="41301"/>
                </a:lnTo>
                <a:cubicBezTo>
                  <a:pt x="0" y="18491"/>
                  <a:pt x="18491" y="0"/>
                  <a:pt x="413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0954" y="1906280"/>
            <a:ext cx="6997414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44058" y="167154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2E9FE6-1956-4FC7-A326-DEBC56DA83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76827" y="0"/>
            <a:ext cx="7115175" cy="6858000"/>
          </a:xfrm>
          <a:custGeom>
            <a:avLst/>
            <a:gdLst>
              <a:gd name="connsiteX0" fmla="*/ 563614 w 7115175"/>
              <a:gd name="connsiteY0" fmla="*/ 0 h 6858000"/>
              <a:gd name="connsiteX1" fmla="*/ 7115175 w 7115175"/>
              <a:gd name="connsiteY1" fmla="*/ 0 h 6858000"/>
              <a:gd name="connsiteX2" fmla="*/ 7115175 w 7115175"/>
              <a:gd name="connsiteY2" fmla="*/ 1018414 h 6858000"/>
              <a:gd name="connsiteX3" fmla="*/ 3503866 w 7115175"/>
              <a:gd name="connsiteY3" fmla="*/ 5865191 h 6858000"/>
              <a:gd name="connsiteX4" fmla="*/ 3601364 w 7115175"/>
              <a:gd name="connsiteY4" fmla="*/ 6858000 h 6858000"/>
              <a:gd name="connsiteX5" fmla="*/ 2820010 w 7115175"/>
              <a:gd name="connsiteY5" fmla="*/ 6858000 h 6858000"/>
              <a:gd name="connsiteX6" fmla="*/ 0 w 7115175"/>
              <a:gd name="connsiteY6" fmla="*/ 2321891 h 6858000"/>
              <a:gd name="connsiteX7" fmla="*/ 563614 w 711517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5175" h="6858000">
                <a:moveTo>
                  <a:pt x="563614" y="0"/>
                </a:moveTo>
                <a:lnTo>
                  <a:pt x="7115175" y="0"/>
                </a:lnTo>
                <a:lnTo>
                  <a:pt x="7115175" y="1018414"/>
                </a:lnTo>
                <a:cubicBezTo>
                  <a:pt x="5026686" y="1640091"/>
                  <a:pt x="3503866" y="3574847"/>
                  <a:pt x="3503866" y="5865191"/>
                </a:cubicBezTo>
                <a:cubicBezTo>
                  <a:pt x="3503866" y="6205005"/>
                  <a:pt x="3537470" y="6536932"/>
                  <a:pt x="3601364" y="6858000"/>
                </a:cubicBezTo>
                <a:lnTo>
                  <a:pt x="2820010" y="6858000"/>
                </a:lnTo>
                <a:cubicBezTo>
                  <a:pt x="1149173" y="6032754"/>
                  <a:pt x="0" y="4311510"/>
                  <a:pt x="0" y="2321891"/>
                </a:cubicBezTo>
                <a:cubicBezTo>
                  <a:pt x="0" y="1484872"/>
                  <a:pt x="203454" y="695287"/>
                  <a:pt x="56361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474" y="2257027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6063" y="20222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70E92-4206-4B4C-B92D-C1D180C833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43896" y="3647649"/>
            <a:ext cx="2593571" cy="2593571"/>
          </a:xfrm>
          <a:custGeom>
            <a:avLst/>
            <a:gdLst>
              <a:gd name="connsiteX0" fmla="*/ 75369 w 2593571"/>
              <a:gd name="connsiteY0" fmla="*/ 0 h 2593571"/>
              <a:gd name="connsiteX1" fmla="*/ 2518202 w 2593571"/>
              <a:gd name="connsiteY1" fmla="*/ 0 h 2593571"/>
              <a:gd name="connsiteX2" fmla="*/ 2593571 w 2593571"/>
              <a:gd name="connsiteY2" fmla="*/ 75369 h 2593571"/>
              <a:gd name="connsiteX3" fmla="*/ 2593571 w 2593571"/>
              <a:gd name="connsiteY3" fmla="*/ 2518202 h 2593571"/>
              <a:gd name="connsiteX4" fmla="*/ 2518202 w 2593571"/>
              <a:gd name="connsiteY4" fmla="*/ 2593571 h 2593571"/>
              <a:gd name="connsiteX5" fmla="*/ 75369 w 2593571"/>
              <a:gd name="connsiteY5" fmla="*/ 2593571 h 2593571"/>
              <a:gd name="connsiteX6" fmla="*/ 0 w 2593571"/>
              <a:gd name="connsiteY6" fmla="*/ 2518202 h 2593571"/>
              <a:gd name="connsiteX7" fmla="*/ 0 w 2593571"/>
              <a:gd name="connsiteY7" fmla="*/ 75369 h 2593571"/>
              <a:gd name="connsiteX8" fmla="*/ 75369 w 2593571"/>
              <a:gd name="connsiteY8" fmla="*/ 0 h 259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3571" h="2593571">
                <a:moveTo>
                  <a:pt x="75369" y="0"/>
                </a:moveTo>
                <a:lnTo>
                  <a:pt x="2518202" y="0"/>
                </a:lnTo>
                <a:cubicBezTo>
                  <a:pt x="2559827" y="0"/>
                  <a:pt x="2593571" y="33744"/>
                  <a:pt x="2593571" y="75369"/>
                </a:cubicBezTo>
                <a:lnTo>
                  <a:pt x="2593571" y="2518202"/>
                </a:lnTo>
                <a:cubicBezTo>
                  <a:pt x="2593571" y="2559827"/>
                  <a:pt x="2559827" y="2593571"/>
                  <a:pt x="2518202" y="2593571"/>
                </a:cubicBezTo>
                <a:lnTo>
                  <a:pt x="75369" y="2593571"/>
                </a:lnTo>
                <a:cubicBezTo>
                  <a:pt x="33744" y="2593571"/>
                  <a:pt x="0" y="2559827"/>
                  <a:pt x="0" y="2518202"/>
                </a:cubicBezTo>
                <a:lnTo>
                  <a:pt x="0" y="75369"/>
                </a:lnTo>
                <a:cubicBezTo>
                  <a:pt x="0" y="33744"/>
                  <a:pt x="33744" y="0"/>
                  <a:pt x="753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01280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335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6B3C0E-4AF9-4120-B8B3-805127B48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1441" y="1389717"/>
            <a:ext cx="5208808" cy="2583194"/>
          </a:xfrm>
          <a:custGeom>
            <a:avLst/>
            <a:gdLst>
              <a:gd name="connsiteX0" fmla="*/ 68868 w 5208808"/>
              <a:gd name="connsiteY0" fmla="*/ 0 h 2583194"/>
              <a:gd name="connsiteX1" fmla="*/ 5139940 w 5208808"/>
              <a:gd name="connsiteY1" fmla="*/ 0 h 2583194"/>
              <a:gd name="connsiteX2" fmla="*/ 5208808 w 5208808"/>
              <a:gd name="connsiteY2" fmla="*/ 68868 h 2583194"/>
              <a:gd name="connsiteX3" fmla="*/ 5208808 w 5208808"/>
              <a:gd name="connsiteY3" fmla="*/ 2514326 h 2583194"/>
              <a:gd name="connsiteX4" fmla="*/ 5139940 w 5208808"/>
              <a:gd name="connsiteY4" fmla="*/ 2583194 h 2583194"/>
              <a:gd name="connsiteX5" fmla="*/ 68868 w 5208808"/>
              <a:gd name="connsiteY5" fmla="*/ 2583194 h 2583194"/>
              <a:gd name="connsiteX6" fmla="*/ 0 w 5208808"/>
              <a:gd name="connsiteY6" fmla="*/ 2514326 h 2583194"/>
              <a:gd name="connsiteX7" fmla="*/ 0 w 5208808"/>
              <a:gd name="connsiteY7" fmla="*/ 68868 h 2583194"/>
              <a:gd name="connsiteX8" fmla="*/ 68868 w 5208808"/>
              <a:gd name="connsiteY8" fmla="*/ 0 h 258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8808" h="2583194">
                <a:moveTo>
                  <a:pt x="68868" y="0"/>
                </a:moveTo>
                <a:lnTo>
                  <a:pt x="5139940" y="0"/>
                </a:lnTo>
                <a:cubicBezTo>
                  <a:pt x="5177975" y="0"/>
                  <a:pt x="5208808" y="30833"/>
                  <a:pt x="5208808" y="68868"/>
                </a:cubicBezTo>
                <a:lnTo>
                  <a:pt x="5208808" y="2514326"/>
                </a:lnTo>
                <a:cubicBezTo>
                  <a:pt x="5208808" y="2552361"/>
                  <a:pt x="5177975" y="2583194"/>
                  <a:pt x="5139940" y="2583194"/>
                </a:cubicBezTo>
                <a:lnTo>
                  <a:pt x="68868" y="2583194"/>
                </a:lnTo>
                <a:cubicBezTo>
                  <a:pt x="30833" y="2583194"/>
                  <a:pt x="0" y="2552361"/>
                  <a:pt x="0" y="2514326"/>
                </a:cubicBezTo>
                <a:lnTo>
                  <a:pt x="0" y="68868"/>
                </a:lnTo>
                <a:cubicBezTo>
                  <a:pt x="0" y="30833"/>
                  <a:pt x="30833" y="0"/>
                  <a:pt x="6886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17756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50069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EE64D9-1E3E-46C7-9253-51BB6660B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3642" y="1299950"/>
            <a:ext cx="4681182" cy="3220872"/>
          </a:xfrm>
          <a:custGeom>
            <a:avLst/>
            <a:gdLst>
              <a:gd name="connsiteX0" fmla="*/ 65835 w 4681182"/>
              <a:gd name="connsiteY0" fmla="*/ 0 h 3220872"/>
              <a:gd name="connsiteX1" fmla="*/ 4615347 w 4681182"/>
              <a:gd name="connsiteY1" fmla="*/ 0 h 3220872"/>
              <a:gd name="connsiteX2" fmla="*/ 4681182 w 4681182"/>
              <a:gd name="connsiteY2" fmla="*/ 65835 h 3220872"/>
              <a:gd name="connsiteX3" fmla="*/ 4681182 w 4681182"/>
              <a:gd name="connsiteY3" fmla="*/ 3155037 h 3220872"/>
              <a:gd name="connsiteX4" fmla="*/ 4615347 w 4681182"/>
              <a:gd name="connsiteY4" fmla="*/ 3220872 h 3220872"/>
              <a:gd name="connsiteX5" fmla="*/ 65835 w 4681182"/>
              <a:gd name="connsiteY5" fmla="*/ 3220872 h 3220872"/>
              <a:gd name="connsiteX6" fmla="*/ 0 w 4681182"/>
              <a:gd name="connsiteY6" fmla="*/ 3155037 h 3220872"/>
              <a:gd name="connsiteX7" fmla="*/ 0 w 4681182"/>
              <a:gd name="connsiteY7" fmla="*/ 65835 h 3220872"/>
              <a:gd name="connsiteX8" fmla="*/ 65835 w 4681182"/>
              <a:gd name="connsiteY8" fmla="*/ 0 h 322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81182" h="3220872">
                <a:moveTo>
                  <a:pt x="65835" y="0"/>
                </a:moveTo>
                <a:lnTo>
                  <a:pt x="4615347" y="0"/>
                </a:lnTo>
                <a:cubicBezTo>
                  <a:pt x="4651707" y="0"/>
                  <a:pt x="4681182" y="29475"/>
                  <a:pt x="4681182" y="65835"/>
                </a:cubicBezTo>
                <a:lnTo>
                  <a:pt x="4681182" y="3155037"/>
                </a:lnTo>
                <a:cubicBezTo>
                  <a:pt x="4681182" y="3191397"/>
                  <a:pt x="4651707" y="3220872"/>
                  <a:pt x="4615347" y="3220872"/>
                </a:cubicBezTo>
                <a:lnTo>
                  <a:pt x="65835" y="3220872"/>
                </a:lnTo>
                <a:cubicBezTo>
                  <a:pt x="29475" y="3220872"/>
                  <a:pt x="0" y="3191397"/>
                  <a:pt x="0" y="3155037"/>
                </a:cubicBezTo>
                <a:lnTo>
                  <a:pt x="0" y="65835"/>
                </a:lnTo>
                <a:cubicBezTo>
                  <a:pt x="0" y="29475"/>
                  <a:pt x="29475" y="0"/>
                  <a:pt x="6583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89740" y="1675552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30329" y="14078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Picture Placeholder 954">
            <a:extLst>
              <a:ext uri="{FF2B5EF4-FFF2-40B4-BE49-F238E27FC236}">
                <a16:creationId xmlns:a16="http://schemas.microsoft.com/office/drawing/2014/main" id="{1EF0DE36-D238-478D-92CE-97D8D9D1EB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8647" y="3784412"/>
            <a:ext cx="3427265" cy="2185848"/>
          </a:xfrm>
          <a:custGeom>
            <a:avLst/>
            <a:gdLst>
              <a:gd name="connsiteX0" fmla="*/ 1011588 w 3427265"/>
              <a:gd name="connsiteY0" fmla="*/ 2165032 h 2185848"/>
              <a:gd name="connsiteX1" fmla="*/ 1014278 w 3427265"/>
              <a:gd name="connsiteY1" fmla="*/ 2167050 h 2185848"/>
              <a:gd name="connsiteX2" fmla="*/ 1001063 w 3427265"/>
              <a:gd name="connsiteY2" fmla="*/ 2185848 h 2185848"/>
              <a:gd name="connsiteX3" fmla="*/ 996297 w 3427265"/>
              <a:gd name="connsiteY3" fmla="*/ 2182340 h 2185848"/>
              <a:gd name="connsiteX4" fmla="*/ 1011588 w 3427265"/>
              <a:gd name="connsiteY4" fmla="*/ 2165032 h 2185848"/>
              <a:gd name="connsiteX5" fmla="*/ 2472982 w 3427265"/>
              <a:gd name="connsiteY5" fmla="*/ 2119831 h 2185848"/>
              <a:gd name="connsiteX6" fmla="*/ 2476403 w 3427265"/>
              <a:gd name="connsiteY6" fmla="*/ 2122404 h 2185848"/>
              <a:gd name="connsiteX7" fmla="*/ 2468568 w 3427265"/>
              <a:gd name="connsiteY7" fmla="*/ 2132227 h 2185848"/>
              <a:gd name="connsiteX8" fmla="*/ 2465439 w 3427265"/>
              <a:gd name="connsiteY8" fmla="*/ 2129859 h 2185848"/>
              <a:gd name="connsiteX9" fmla="*/ 2472982 w 3427265"/>
              <a:gd name="connsiteY9" fmla="*/ 2119831 h 2185848"/>
              <a:gd name="connsiteX10" fmla="*/ 1021324 w 3427265"/>
              <a:gd name="connsiteY10" fmla="*/ 2118925 h 2185848"/>
              <a:gd name="connsiteX11" fmla="*/ 1028370 w 3427265"/>
              <a:gd name="connsiteY11" fmla="*/ 2120972 h 2185848"/>
              <a:gd name="connsiteX12" fmla="*/ 1027259 w 3427265"/>
              <a:gd name="connsiteY12" fmla="*/ 2124510 h 2185848"/>
              <a:gd name="connsiteX13" fmla="*/ 1019950 w 3427265"/>
              <a:gd name="connsiteY13" fmla="*/ 2122844 h 2185848"/>
              <a:gd name="connsiteX14" fmla="*/ 1021324 w 3427265"/>
              <a:gd name="connsiteY14" fmla="*/ 2118925 h 2185848"/>
              <a:gd name="connsiteX15" fmla="*/ 856430 w 3427265"/>
              <a:gd name="connsiteY15" fmla="*/ 2117697 h 2185848"/>
              <a:gd name="connsiteX16" fmla="*/ 859295 w 3427265"/>
              <a:gd name="connsiteY16" fmla="*/ 2119598 h 2185848"/>
              <a:gd name="connsiteX17" fmla="*/ 851898 w 3427265"/>
              <a:gd name="connsiteY17" fmla="*/ 2131058 h 2185848"/>
              <a:gd name="connsiteX18" fmla="*/ 849442 w 3427265"/>
              <a:gd name="connsiteY18" fmla="*/ 2129450 h 2185848"/>
              <a:gd name="connsiteX19" fmla="*/ 856430 w 3427265"/>
              <a:gd name="connsiteY19" fmla="*/ 2117697 h 2185848"/>
              <a:gd name="connsiteX20" fmla="*/ 2580279 w 3427265"/>
              <a:gd name="connsiteY20" fmla="*/ 2094922 h 2185848"/>
              <a:gd name="connsiteX21" fmla="*/ 2582443 w 3427265"/>
              <a:gd name="connsiteY21" fmla="*/ 2095917 h 2185848"/>
              <a:gd name="connsiteX22" fmla="*/ 2579987 w 3427265"/>
              <a:gd name="connsiteY22" fmla="*/ 2102289 h 2185848"/>
              <a:gd name="connsiteX23" fmla="*/ 2576625 w 3427265"/>
              <a:gd name="connsiteY23" fmla="*/ 2100623 h 2185848"/>
              <a:gd name="connsiteX24" fmla="*/ 2580279 w 3427265"/>
              <a:gd name="connsiteY24" fmla="*/ 2094922 h 2185848"/>
              <a:gd name="connsiteX25" fmla="*/ 1014248 w 3427265"/>
              <a:gd name="connsiteY25" fmla="*/ 2093752 h 2185848"/>
              <a:gd name="connsiteX26" fmla="*/ 1012991 w 3427265"/>
              <a:gd name="connsiteY26" fmla="*/ 2098488 h 2185848"/>
              <a:gd name="connsiteX27" fmla="*/ 1010155 w 3427265"/>
              <a:gd name="connsiteY27" fmla="*/ 2096939 h 2185848"/>
              <a:gd name="connsiteX28" fmla="*/ 1014248 w 3427265"/>
              <a:gd name="connsiteY28" fmla="*/ 2093752 h 2185848"/>
              <a:gd name="connsiteX29" fmla="*/ 2495687 w 3427265"/>
              <a:gd name="connsiteY29" fmla="*/ 2091238 h 2185848"/>
              <a:gd name="connsiteX30" fmla="*/ 2505405 w 3427265"/>
              <a:gd name="connsiteY30" fmla="*/ 2091267 h 2185848"/>
              <a:gd name="connsiteX31" fmla="*/ 2475759 w 3427265"/>
              <a:gd name="connsiteY31" fmla="*/ 2114247 h 2185848"/>
              <a:gd name="connsiteX32" fmla="*/ 2455293 w 3427265"/>
              <a:gd name="connsiteY32" fmla="*/ 2124041 h 2185848"/>
              <a:gd name="connsiteX33" fmla="*/ 2474589 w 3427265"/>
              <a:gd name="connsiteY33" fmla="*/ 2102289 h 2185848"/>
              <a:gd name="connsiteX34" fmla="*/ 2489412 w 3427265"/>
              <a:gd name="connsiteY34" fmla="*/ 2095067 h 2185848"/>
              <a:gd name="connsiteX35" fmla="*/ 2495687 w 3427265"/>
              <a:gd name="connsiteY35" fmla="*/ 2091238 h 2185848"/>
              <a:gd name="connsiteX36" fmla="*/ 1085819 w 3427265"/>
              <a:gd name="connsiteY36" fmla="*/ 2082788 h 2185848"/>
              <a:gd name="connsiteX37" fmla="*/ 1073657 w 3427265"/>
              <a:gd name="connsiteY37" fmla="*/ 2093869 h 2185848"/>
              <a:gd name="connsiteX38" fmla="*/ 1085819 w 3427265"/>
              <a:gd name="connsiteY38" fmla="*/ 2082788 h 2185848"/>
              <a:gd name="connsiteX39" fmla="*/ 2067878 w 3427265"/>
              <a:gd name="connsiteY39" fmla="*/ 2081737 h 2185848"/>
              <a:gd name="connsiteX40" fmla="*/ 2069311 w 3427265"/>
              <a:gd name="connsiteY40" fmla="*/ 2085363 h 2185848"/>
              <a:gd name="connsiteX41" fmla="*/ 2066358 w 3427265"/>
              <a:gd name="connsiteY41" fmla="*/ 2087468 h 2185848"/>
              <a:gd name="connsiteX42" fmla="*/ 2065188 w 3427265"/>
              <a:gd name="connsiteY42" fmla="*/ 2085304 h 2185848"/>
              <a:gd name="connsiteX43" fmla="*/ 2067878 w 3427265"/>
              <a:gd name="connsiteY43" fmla="*/ 2081737 h 2185848"/>
              <a:gd name="connsiteX44" fmla="*/ 2411818 w 3427265"/>
              <a:gd name="connsiteY44" fmla="*/ 2079807 h 2185848"/>
              <a:gd name="connsiteX45" fmla="*/ 2411906 w 3427265"/>
              <a:gd name="connsiteY45" fmla="*/ 2097525 h 2185848"/>
              <a:gd name="connsiteX46" fmla="*/ 2393925 w 3427265"/>
              <a:gd name="connsiteY46" fmla="*/ 2100068 h 2185848"/>
              <a:gd name="connsiteX47" fmla="*/ 2411818 w 3427265"/>
              <a:gd name="connsiteY47" fmla="*/ 2079807 h 2185848"/>
              <a:gd name="connsiteX48" fmla="*/ 2441348 w 3427265"/>
              <a:gd name="connsiteY48" fmla="*/ 2070363 h 2185848"/>
              <a:gd name="connsiteX49" fmla="*/ 2446640 w 3427265"/>
              <a:gd name="connsiteY49" fmla="*/ 2080771 h 2185848"/>
              <a:gd name="connsiteX50" fmla="*/ 2455206 w 3427265"/>
              <a:gd name="connsiteY50" fmla="*/ 2079193 h 2185848"/>
              <a:gd name="connsiteX51" fmla="*/ 2448277 w 3427265"/>
              <a:gd name="connsiteY51" fmla="*/ 2092057 h 2185848"/>
              <a:gd name="connsiteX52" fmla="*/ 2459036 w 3427265"/>
              <a:gd name="connsiteY52" fmla="*/ 2094191 h 2185848"/>
              <a:gd name="connsiteX53" fmla="*/ 2451669 w 3427265"/>
              <a:gd name="connsiteY53" fmla="*/ 2107376 h 2185848"/>
              <a:gd name="connsiteX54" fmla="*/ 2424186 w 3427265"/>
              <a:gd name="connsiteY54" fmla="*/ 2114043 h 2185848"/>
              <a:gd name="connsiteX55" fmla="*/ 2434185 w 3427265"/>
              <a:gd name="connsiteY55" fmla="*/ 2104453 h 2185848"/>
              <a:gd name="connsiteX56" fmla="*/ 2441348 w 3427265"/>
              <a:gd name="connsiteY56" fmla="*/ 2070363 h 2185848"/>
              <a:gd name="connsiteX57" fmla="*/ 2592267 w 3427265"/>
              <a:gd name="connsiteY57" fmla="*/ 2065013 h 2185848"/>
              <a:gd name="connsiteX58" fmla="*/ 2595951 w 3427265"/>
              <a:gd name="connsiteY58" fmla="*/ 2065247 h 2185848"/>
              <a:gd name="connsiteX59" fmla="*/ 2596536 w 3427265"/>
              <a:gd name="connsiteY59" fmla="*/ 2075390 h 2185848"/>
              <a:gd name="connsiteX60" fmla="*/ 2596535 w 3427265"/>
              <a:gd name="connsiteY60" fmla="*/ 2075392 h 2185848"/>
              <a:gd name="connsiteX61" fmla="*/ 2595091 w 3427265"/>
              <a:gd name="connsiteY61" fmla="*/ 2075306 h 2185848"/>
              <a:gd name="connsiteX62" fmla="*/ 2590659 w 3427265"/>
              <a:gd name="connsiteY62" fmla="*/ 2075042 h 2185848"/>
              <a:gd name="connsiteX63" fmla="*/ 2592267 w 3427265"/>
              <a:gd name="connsiteY63" fmla="*/ 2065013 h 2185848"/>
              <a:gd name="connsiteX64" fmla="*/ 2430763 w 3427265"/>
              <a:gd name="connsiteY64" fmla="*/ 2065013 h 2185848"/>
              <a:gd name="connsiteX65" fmla="*/ 2434330 w 3427265"/>
              <a:gd name="connsiteY65" fmla="*/ 2066416 h 2185848"/>
              <a:gd name="connsiteX66" fmla="*/ 2428278 w 3427265"/>
              <a:gd name="connsiteY66" fmla="*/ 2081999 h 2185848"/>
              <a:gd name="connsiteX67" fmla="*/ 2424448 w 3427265"/>
              <a:gd name="connsiteY67" fmla="*/ 2080479 h 2185848"/>
              <a:gd name="connsiteX68" fmla="*/ 2430763 w 3427265"/>
              <a:gd name="connsiteY68" fmla="*/ 2065013 h 2185848"/>
              <a:gd name="connsiteX69" fmla="*/ 2578116 w 3427265"/>
              <a:gd name="connsiteY69" fmla="*/ 2059312 h 2185848"/>
              <a:gd name="connsiteX70" fmla="*/ 2582210 w 3427265"/>
              <a:gd name="connsiteY70" fmla="*/ 2061154 h 2185848"/>
              <a:gd name="connsiteX71" fmla="*/ 2577532 w 3427265"/>
              <a:gd name="connsiteY71" fmla="*/ 2071445 h 2185848"/>
              <a:gd name="connsiteX72" fmla="*/ 2573468 w 3427265"/>
              <a:gd name="connsiteY72" fmla="*/ 2069604 h 2185848"/>
              <a:gd name="connsiteX73" fmla="*/ 2578116 w 3427265"/>
              <a:gd name="connsiteY73" fmla="*/ 2059312 h 2185848"/>
              <a:gd name="connsiteX74" fmla="*/ 2047909 w 3427265"/>
              <a:gd name="connsiteY74" fmla="*/ 2058230 h 2185848"/>
              <a:gd name="connsiteX75" fmla="*/ 2050219 w 3427265"/>
              <a:gd name="connsiteY75" fmla="*/ 2060774 h 2185848"/>
              <a:gd name="connsiteX76" fmla="*/ 2039636 w 3427265"/>
              <a:gd name="connsiteY76" fmla="*/ 2068814 h 2185848"/>
              <a:gd name="connsiteX77" fmla="*/ 2037531 w 3427265"/>
              <a:gd name="connsiteY77" fmla="*/ 2066271 h 2185848"/>
              <a:gd name="connsiteX78" fmla="*/ 2047909 w 3427265"/>
              <a:gd name="connsiteY78" fmla="*/ 2058230 h 2185848"/>
              <a:gd name="connsiteX79" fmla="*/ 2088139 w 3427265"/>
              <a:gd name="connsiteY79" fmla="*/ 2057002 h 2185848"/>
              <a:gd name="connsiteX80" fmla="*/ 2091034 w 3427265"/>
              <a:gd name="connsiteY80" fmla="*/ 2059107 h 2185848"/>
              <a:gd name="connsiteX81" fmla="*/ 2086678 w 3427265"/>
              <a:gd name="connsiteY81" fmla="*/ 2065246 h 2185848"/>
              <a:gd name="connsiteX82" fmla="*/ 2084514 w 3427265"/>
              <a:gd name="connsiteY82" fmla="*/ 2063989 h 2185848"/>
              <a:gd name="connsiteX83" fmla="*/ 2088139 w 3427265"/>
              <a:gd name="connsiteY83" fmla="*/ 2057002 h 2185848"/>
              <a:gd name="connsiteX84" fmla="*/ 1102105 w 3427265"/>
              <a:gd name="connsiteY84" fmla="*/ 2054575 h 2185848"/>
              <a:gd name="connsiteX85" fmla="*/ 1105467 w 3427265"/>
              <a:gd name="connsiteY85" fmla="*/ 2055978 h 2185848"/>
              <a:gd name="connsiteX86" fmla="*/ 1092516 w 3427265"/>
              <a:gd name="connsiteY86" fmla="*/ 2079894 h 2185848"/>
              <a:gd name="connsiteX87" fmla="*/ 1089972 w 3427265"/>
              <a:gd name="connsiteY87" fmla="*/ 2078578 h 2185848"/>
              <a:gd name="connsiteX88" fmla="*/ 1102105 w 3427265"/>
              <a:gd name="connsiteY88" fmla="*/ 2054575 h 2185848"/>
              <a:gd name="connsiteX89" fmla="*/ 2541600 w 3427265"/>
              <a:gd name="connsiteY89" fmla="*/ 2054546 h 2185848"/>
              <a:gd name="connsiteX90" fmla="*/ 2545693 w 3427265"/>
              <a:gd name="connsiteY90" fmla="*/ 2056856 h 2185848"/>
              <a:gd name="connsiteX91" fmla="*/ 2541103 w 3427265"/>
              <a:gd name="connsiteY91" fmla="*/ 2064632 h 2185848"/>
              <a:gd name="connsiteX92" fmla="*/ 2537916 w 3427265"/>
              <a:gd name="connsiteY92" fmla="*/ 2062878 h 2185848"/>
              <a:gd name="connsiteX93" fmla="*/ 2541600 w 3427265"/>
              <a:gd name="connsiteY93" fmla="*/ 2054546 h 2185848"/>
              <a:gd name="connsiteX94" fmla="*/ 2484530 w 3427265"/>
              <a:gd name="connsiteY94" fmla="*/ 2051710 h 2185848"/>
              <a:gd name="connsiteX95" fmla="*/ 2478975 w 3427265"/>
              <a:gd name="connsiteY95" fmla="*/ 2063873 h 2185848"/>
              <a:gd name="connsiteX96" fmla="*/ 2484530 w 3427265"/>
              <a:gd name="connsiteY96" fmla="*/ 2051710 h 2185848"/>
              <a:gd name="connsiteX97" fmla="*/ 2610540 w 3427265"/>
              <a:gd name="connsiteY97" fmla="*/ 2051008 h 2185848"/>
              <a:gd name="connsiteX98" fmla="*/ 2585250 w 3427265"/>
              <a:gd name="connsiteY98" fmla="*/ 2081298 h 2185848"/>
              <a:gd name="connsiteX99" fmla="*/ 2590629 w 3427265"/>
              <a:gd name="connsiteY99" fmla="*/ 2075041 h 2185848"/>
              <a:gd name="connsiteX100" fmla="*/ 2595091 w 3427265"/>
              <a:gd name="connsiteY100" fmla="*/ 2075306 h 2185848"/>
              <a:gd name="connsiteX101" fmla="*/ 2596535 w 3427265"/>
              <a:gd name="connsiteY101" fmla="*/ 2075392 h 2185848"/>
              <a:gd name="connsiteX102" fmla="*/ 2596535 w 3427265"/>
              <a:gd name="connsiteY102" fmla="*/ 2075392 h 2185848"/>
              <a:gd name="connsiteX103" fmla="*/ 2596536 w 3427265"/>
              <a:gd name="connsiteY103" fmla="*/ 2075392 h 2185848"/>
              <a:gd name="connsiteX104" fmla="*/ 2596536 w 3427265"/>
              <a:gd name="connsiteY104" fmla="*/ 2075390 h 2185848"/>
              <a:gd name="connsiteX105" fmla="*/ 2601915 w 3427265"/>
              <a:gd name="connsiteY105" fmla="*/ 2065832 h 2185848"/>
              <a:gd name="connsiteX106" fmla="*/ 2610540 w 3427265"/>
              <a:gd name="connsiteY106" fmla="*/ 2051008 h 2185848"/>
              <a:gd name="connsiteX107" fmla="*/ 1979643 w 3427265"/>
              <a:gd name="connsiteY107" fmla="*/ 2050774 h 2185848"/>
              <a:gd name="connsiteX108" fmla="*/ 1980199 w 3427265"/>
              <a:gd name="connsiteY108" fmla="*/ 2053961 h 2185848"/>
              <a:gd name="connsiteX109" fmla="*/ 1973182 w 3427265"/>
              <a:gd name="connsiteY109" fmla="*/ 2055335 h 2185848"/>
              <a:gd name="connsiteX110" fmla="*/ 1972626 w 3427265"/>
              <a:gd name="connsiteY110" fmla="*/ 2052470 h 2185848"/>
              <a:gd name="connsiteX111" fmla="*/ 1979643 w 3427265"/>
              <a:gd name="connsiteY111" fmla="*/ 2050774 h 2185848"/>
              <a:gd name="connsiteX112" fmla="*/ 1114852 w 3427265"/>
              <a:gd name="connsiteY112" fmla="*/ 2045541 h 2185848"/>
              <a:gd name="connsiteX113" fmla="*/ 1114677 w 3427265"/>
              <a:gd name="connsiteY113" fmla="*/ 2058083 h 2185848"/>
              <a:gd name="connsiteX114" fmla="*/ 1111256 w 3427265"/>
              <a:gd name="connsiteY114" fmla="*/ 2057060 h 2185848"/>
              <a:gd name="connsiteX115" fmla="*/ 1114852 w 3427265"/>
              <a:gd name="connsiteY115" fmla="*/ 2045541 h 2185848"/>
              <a:gd name="connsiteX116" fmla="*/ 1507939 w 3427265"/>
              <a:gd name="connsiteY116" fmla="*/ 2044693 h 2185848"/>
              <a:gd name="connsiteX117" fmla="*/ 1510015 w 3427265"/>
              <a:gd name="connsiteY117" fmla="*/ 2045775 h 2185848"/>
              <a:gd name="connsiteX118" fmla="*/ 1506535 w 3427265"/>
              <a:gd name="connsiteY118" fmla="*/ 2052324 h 2185848"/>
              <a:gd name="connsiteX119" fmla="*/ 1504401 w 3427265"/>
              <a:gd name="connsiteY119" fmla="*/ 2051213 h 2185848"/>
              <a:gd name="connsiteX120" fmla="*/ 1507939 w 3427265"/>
              <a:gd name="connsiteY120" fmla="*/ 2044693 h 2185848"/>
              <a:gd name="connsiteX121" fmla="*/ 2376646 w 3427265"/>
              <a:gd name="connsiteY121" fmla="*/ 2044226 h 2185848"/>
              <a:gd name="connsiteX122" fmla="*/ 2371121 w 3427265"/>
              <a:gd name="connsiteY122" fmla="*/ 2044956 h 2185848"/>
              <a:gd name="connsiteX123" fmla="*/ 2377962 w 3427265"/>
              <a:gd name="connsiteY123" fmla="*/ 2050511 h 2185848"/>
              <a:gd name="connsiteX124" fmla="*/ 2376646 w 3427265"/>
              <a:gd name="connsiteY124" fmla="*/ 2044226 h 2185848"/>
              <a:gd name="connsiteX125" fmla="*/ 2131877 w 3427265"/>
              <a:gd name="connsiteY125" fmla="*/ 2042968 h 2185848"/>
              <a:gd name="connsiteX126" fmla="*/ 2110973 w 3427265"/>
              <a:gd name="connsiteY126" fmla="*/ 2063930 h 2185848"/>
              <a:gd name="connsiteX127" fmla="*/ 2131877 w 3427265"/>
              <a:gd name="connsiteY127" fmla="*/ 2042968 h 2185848"/>
              <a:gd name="connsiteX128" fmla="*/ 2022855 w 3427265"/>
              <a:gd name="connsiteY128" fmla="*/ 2042910 h 2185848"/>
              <a:gd name="connsiteX129" fmla="*/ 2004201 w 3427265"/>
              <a:gd name="connsiteY129" fmla="*/ 2067031 h 2185848"/>
              <a:gd name="connsiteX130" fmla="*/ 2022855 w 3427265"/>
              <a:gd name="connsiteY130" fmla="*/ 2042910 h 2185848"/>
              <a:gd name="connsiteX131" fmla="*/ 1988793 w 3427265"/>
              <a:gd name="connsiteY131" fmla="*/ 2038904 h 2185848"/>
              <a:gd name="connsiteX132" fmla="*/ 1985752 w 3427265"/>
              <a:gd name="connsiteY132" fmla="*/ 2053640 h 2185848"/>
              <a:gd name="connsiteX133" fmla="*/ 1988793 w 3427265"/>
              <a:gd name="connsiteY133" fmla="*/ 2038904 h 2185848"/>
              <a:gd name="connsiteX134" fmla="*/ 2511340 w 3427265"/>
              <a:gd name="connsiteY134" fmla="*/ 2032618 h 2185848"/>
              <a:gd name="connsiteX135" fmla="*/ 2499411 w 3427265"/>
              <a:gd name="connsiteY135" fmla="*/ 2047500 h 2185848"/>
              <a:gd name="connsiteX136" fmla="*/ 2511340 w 3427265"/>
              <a:gd name="connsiteY136" fmla="*/ 2032618 h 2185848"/>
              <a:gd name="connsiteX137" fmla="*/ 1038924 w 3427265"/>
              <a:gd name="connsiteY137" fmla="*/ 2032560 h 2185848"/>
              <a:gd name="connsiteX138" fmla="*/ 1029305 w 3427265"/>
              <a:gd name="connsiteY138" fmla="*/ 2053990 h 2185848"/>
              <a:gd name="connsiteX139" fmla="*/ 1038924 w 3427265"/>
              <a:gd name="connsiteY139" fmla="*/ 2032560 h 2185848"/>
              <a:gd name="connsiteX140" fmla="*/ 2105828 w 3427265"/>
              <a:gd name="connsiteY140" fmla="*/ 2026186 h 2185848"/>
              <a:gd name="connsiteX141" fmla="*/ 2099805 w 3427265"/>
              <a:gd name="connsiteY141" fmla="*/ 2043144 h 2185848"/>
              <a:gd name="connsiteX142" fmla="*/ 2090449 w 3427265"/>
              <a:gd name="connsiteY142" fmla="*/ 2041974 h 2185848"/>
              <a:gd name="connsiteX143" fmla="*/ 2071065 w 3427265"/>
              <a:gd name="connsiteY143" fmla="*/ 2068960 h 2185848"/>
              <a:gd name="connsiteX144" fmla="*/ 2062411 w 3427265"/>
              <a:gd name="connsiteY144" fmla="*/ 2070451 h 2185848"/>
              <a:gd name="connsiteX145" fmla="*/ 2060423 w 3427265"/>
              <a:gd name="connsiteY145" fmla="*/ 2062089 h 2185848"/>
              <a:gd name="connsiteX146" fmla="*/ 2094309 w 3427265"/>
              <a:gd name="connsiteY146" fmla="*/ 2028554 h 2185848"/>
              <a:gd name="connsiteX147" fmla="*/ 2105828 w 3427265"/>
              <a:gd name="connsiteY147" fmla="*/ 2026186 h 2185848"/>
              <a:gd name="connsiteX148" fmla="*/ 2005488 w 3427265"/>
              <a:gd name="connsiteY148" fmla="*/ 2024579 h 2185848"/>
              <a:gd name="connsiteX149" fmla="*/ 2009318 w 3427265"/>
              <a:gd name="connsiteY149" fmla="*/ 2026246 h 2185848"/>
              <a:gd name="connsiteX150" fmla="*/ 2006160 w 3427265"/>
              <a:gd name="connsiteY150" fmla="*/ 2029111 h 2185848"/>
              <a:gd name="connsiteX151" fmla="*/ 2003997 w 3427265"/>
              <a:gd name="connsiteY151" fmla="*/ 2026450 h 2185848"/>
              <a:gd name="connsiteX152" fmla="*/ 2005488 w 3427265"/>
              <a:gd name="connsiteY152" fmla="*/ 2024579 h 2185848"/>
              <a:gd name="connsiteX153" fmla="*/ 1137539 w 3427265"/>
              <a:gd name="connsiteY153" fmla="*/ 2021801 h 2185848"/>
              <a:gd name="connsiteX154" fmla="*/ 1141983 w 3427265"/>
              <a:gd name="connsiteY154" fmla="*/ 2024549 h 2185848"/>
              <a:gd name="connsiteX155" fmla="*/ 1131692 w 3427265"/>
              <a:gd name="connsiteY155" fmla="*/ 2039548 h 2185848"/>
              <a:gd name="connsiteX156" fmla="*/ 1127950 w 3427265"/>
              <a:gd name="connsiteY156" fmla="*/ 2037209 h 2185848"/>
              <a:gd name="connsiteX157" fmla="*/ 1137539 w 3427265"/>
              <a:gd name="connsiteY157" fmla="*/ 2021801 h 2185848"/>
              <a:gd name="connsiteX158" fmla="*/ 1118798 w 3427265"/>
              <a:gd name="connsiteY158" fmla="*/ 2020164 h 2185848"/>
              <a:gd name="connsiteX159" fmla="*/ 1122101 w 3427265"/>
              <a:gd name="connsiteY159" fmla="*/ 2023527 h 2185848"/>
              <a:gd name="connsiteX160" fmla="*/ 1110348 w 3427265"/>
              <a:gd name="connsiteY160" fmla="*/ 2036245 h 2185848"/>
              <a:gd name="connsiteX161" fmla="*/ 1107425 w 3427265"/>
              <a:gd name="connsiteY161" fmla="*/ 2033702 h 2185848"/>
              <a:gd name="connsiteX162" fmla="*/ 1118798 w 3427265"/>
              <a:gd name="connsiteY162" fmla="*/ 2020164 h 2185848"/>
              <a:gd name="connsiteX163" fmla="*/ 2458392 w 3427265"/>
              <a:gd name="connsiteY163" fmla="*/ 2019930 h 2185848"/>
              <a:gd name="connsiteX164" fmla="*/ 2461491 w 3427265"/>
              <a:gd name="connsiteY164" fmla="*/ 2024228 h 2185848"/>
              <a:gd name="connsiteX165" fmla="*/ 2445937 w 3427265"/>
              <a:gd name="connsiteY165" fmla="*/ 2036683 h 2185848"/>
              <a:gd name="connsiteX166" fmla="*/ 2401380 w 3427265"/>
              <a:gd name="connsiteY166" fmla="*/ 2068844 h 2185848"/>
              <a:gd name="connsiteX167" fmla="*/ 2378400 w 3427265"/>
              <a:gd name="connsiteY167" fmla="*/ 2085362 h 2185848"/>
              <a:gd name="connsiteX168" fmla="*/ 2371764 w 3427265"/>
              <a:gd name="connsiteY168" fmla="*/ 2085392 h 2185848"/>
              <a:gd name="connsiteX169" fmla="*/ 2458392 w 3427265"/>
              <a:gd name="connsiteY169" fmla="*/ 2019930 h 2185848"/>
              <a:gd name="connsiteX170" fmla="*/ 2426671 w 3427265"/>
              <a:gd name="connsiteY170" fmla="*/ 2018000 h 2185848"/>
              <a:gd name="connsiteX171" fmla="*/ 2429449 w 3427265"/>
              <a:gd name="connsiteY171" fmla="*/ 2021158 h 2185848"/>
              <a:gd name="connsiteX172" fmla="*/ 2417227 w 3427265"/>
              <a:gd name="connsiteY172" fmla="*/ 2031887 h 2185848"/>
              <a:gd name="connsiteX173" fmla="*/ 2414479 w 3427265"/>
              <a:gd name="connsiteY173" fmla="*/ 2028760 h 2185848"/>
              <a:gd name="connsiteX174" fmla="*/ 2426671 w 3427265"/>
              <a:gd name="connsiteY174" fmla="*/ 2018000 h 2185848"/>
              <a:gd name="connsiteX175" fmla="*/ 2054312 w 3427265"/>
              <a:gd name="connsiteY175" fmla="*/ 2017212 h 2185848"/>
              <a:gd name="connsiteX176" fmla="*/ 2056038 w 3427265"/>
              <a:gd name="connsiteY176" fmla="*/ 2018820 h 2185848"/>
              <a:gd name="connsiteX177" fmla="*/ 2054284 w 3427265"/>
              <a:gd name="connsiteY177" fmla="*/ 2020867 h 2185848"/>
              <a:gd name="connsiteX178" fmla="*/ 2052032 w 3427265"/>
              <a:gd name="connsiteY178" fmla="*/ 2018586 h 2185848"/>
              <a:gd name="connsiteX179" fmla="*/ 2054312 w 3427265"/>
              <a:gd name="connsiteY179" fmla="*/ 2017212 h 2185848"/>
              <a:gd name="connsiteX180" fmla="*/ 1401371 w 3427265"/>
              <a:gd name="connsiteY180" fmla="*/ 2009873 h 2185848"/>
              <a:gd name="connsiteX181" fmla="*/ 1389063 w 3427265"/>
              <a:gd name="connsiteY181" fmla="*/ 2026392 h 2185848"/>
              <a:gd name="connsiteX182" fmla="*/ 1401371 w 3427265"/>
              <a:gd name="connsiteY182" fmla="*/ 2009873 h 2185848"/>
              <a:gd name="connsiteX183" fmla="*/ 854266 w 3427265"/>
              <a:gd name="connsiteY183" fmla="*/ 2009668 h 2185848"/>
              <a:gd name="connsiteX184" fmla="*/ 856166 w 3427265"/>
              <a:gd name="connsiteY184" fmla="*/ 2010983 h 2185848"/>
              <a:gd name="connsiteX185" fmla="*/ 851839 w 3427265"/>
              <a:gd name="connsiteY185" fmla="*/ 2017708 h 2185848"/>
              <a:gd name="connsiteX186" fmla="*/ 849237 w 3427265"/>
              <a:gd name="connsiteY186" fmla="*/ 2015603 h 2185848"/>
              <a:gd name="connsiteX187" fmla="*/ 854266 w 3427265"/>
              <a:gd name="connsiteY187" fmla="*/ 2009668 h 2185848"/>
              <a:gd name="connsiteX188" fmla="*/ 1576441 w 3427265"/>
              <a:gd name="connsiteY188" fmla="*/ 2007855 h 2185848"/>
              <a:gd name="connsiteX189" fmla="*/ 1576587 w 3427265"/>
              <a:gd name="connsiteY189" fmla="*/ 2007973 h 2185848"/>
              <a:gd name="connsiteX190" fmla="*/ 1576436 w 3427265"/>
              <a:gd name="connsiteY190" fmla="*/ 2008045 h 2185848"/>
              <a:gd name="connsiteX191" fmla="*/ 1576500 w 3427265"/>
              <a:gd name="connsiteY191" fmla="*/ 2007828 h 2185848"/>
              <a:gd name="connsiteX192" fmla="*/ 1576645 w 3427265"/>
              <a:gd name="connsiteY192" fmla="*/ 2007971 h 2185848"/>
              <a:gd name="connsiteX193" fmla="*/ 1576469 w 3427265"/>
              <a:gd name="connsiteY193" fmla="*/ 2007855 h 2185848"/>
              <a:gd name="connsiteX194" fmla="*/ 1876811 w 3427265"/>
              <a:gd name="connsiteY194" fmla="*/ 2005757 h 2185848"/>
              <a:gd name="connsiteX195" fmla="*/ 1866526 w 3427265"/>
              <a:gd name="connsiteY195" fmla="*/ 2017678 h 2185848"/>
              <a:gd name="connsiteX196" fmla="*/ 1864041 w 3427265"/>
              <a:gd name="connsiteY196" fmla="*/ 2015252 h 2185848"/>
              <a:gd name="connsiteX197" fmla="*/ 1877665 w 3427265"/>
              <a:gd name="connsiteY197" fmla="*/ 2004902 h 2185848"/>
              <a:gd name="connsiteX198" fmla="*/ 1877905 w 3427265"/>
              <a:gd name="connsiteY198" fmla="*/ 2004997 h 2185848"/>
              <a:gd name="connsiteX199" fmla="*/ 1877811 w 3427265"/>
              <a:gd name="connsiteY199" fmla="*/ 2005078 h 2185848"/>
              <a:gd name="connsiteX200" fmla="*/ 1877548 w 3427265"/>
              <a:gd name="connsiteY200" fmla="*/ 2004902 h 2185848"/>
              <a:gd name="connsiteX201" fmla="*/ 1877724 w 3427265"/>
              <a:gd name="connsiteY201" fmla="*/ 2005078 h 2185848"/>
              <a:gd name="connsiteX202" fmla="*/ 1876811 w 3427265"/>
              <a:gd name="connsiteY202" fmla="*/ 2005757 h 2185848"/>
              <a:gd name="connsiteX203" fmla="*/ 1570622 w 3427265"/>
              <a:gd name="connsiteY203" fmla="*/ 2002008 h 2185848"/>
              <a:gd name="connsiteX204" fmla="*/ 1570652 w 3427265"/>
              <a:gd name="connsiteY204" fmla="*/ 2002066 h 2185848"/>
              <a:gd name="connsiteX205" fmla="*/ 1565973 w 3427265"/>
              <a:gd name="connsiteY205" fmla="*/ 2013030 h 2185848"/>
              <a:gd name="connsiteX206" fmla="*/ 1576436 w 3427265"/>
              <a:gd name="connsiteY206" fmla="*/ 2008045 h 2185848"/>
              <a:gd name="connsiteX207" fmla="*/ 1576323 w 3427265"/>
              <a:gd name="connsiteY207" fmla="*/ 2012095 h 2185848"/>
              <a:gd name="connsiteX208" fmla="*/ 1546443 w 3427265"/>
              <a:gd name="connsiteY208" fmla="*/ 2047032 h 2185848"/>
              <a:gd name="connsiteX209" fmla="*/ 1547262 w 3427265"/>
              <a:gd name="connsiteY209" fmla="*/ 2039811 h 2185848"/>
              <a:gd name="connsiteX210" fmla="*/ 1557729 w 3427265"/>
              <a:gd name="connsiteY210" fmla="*/ 2010896 h 2185848"/>
              <a:gd name="connsiteX211" fmla="*/ 1570622 w 3427265"/>
              <a:gd name="connsiteY211" fmla="*/ 2002008 h 2185848"/>
              <a:gd name="connsiteX212" fmla="*/ 2720469 w 3427265"/>
              <a:gd name="connsiteY212" fmla="*/ 2000224 h 2185848"/>
              <a:gd name="connsiteX213" fmla="*/ 2722925 w 3427265"/>
              <a:gd name="connsiteY213" fmla="*/ 2002359 h 2185848"/>
              <a:gd name="connsiteX214" fmla="*/ 2718072 w 3427265"/>
              <a:gd name="connsiteY214" fmla="*/ 2004610 h 2185848"/>
              <a:gd name="connsiteX215" fmla="*/ 2720469 w 3427265"/>
              <a:gd name="connsiteY215" fmla="*/ 2000224 h 2185848"/>
              <a:gd name="connsiteX216" fmla="*/ 2074486 w 3427265"/>
              <a:gd name="connsiteY216" fmla="*/ 1998382 h 2185848"/>
              <a:gd name="connsiteX217" fmla="*/ 2060774 w 3427265"/>
              <a:gd name="connsiteY217" fmla="*/ 2010281 h 2185848"/>
              <a:gd name="connsiteX218" fmla="*/ 2074486 w 3427265"/>
              <a:gd name="connsiteY218" fmla="*/ 1998382 h 2185848"/>
              <a:gd name="connsiteX219" fmla="*/ 2564609 w 3427265"/>
              <a:gd name="connsiteY219" fmla="*/ 1997359 h 2185848"/>
              <a:gd name="connsiteX220" fmla="*/ 2558235 w 3427265"/>
              <a:gd name="connsiteY220" fmla="*/ 2012095 h 2185848"/>
              <a:gd name="connsiteX221" fmla="*/ 2564609 w 3427265"/>
              <a:gd name="connsiteY221" fmla="*/ 1997359 h 2185848"/>
              <a:gd name="connsiteX222" fmla="*/ 1468264 w 3427265"/>
              <a:gd name="connsiteY222" fmla="*/ 1996132 h 2185848"/>
              <a:gd name="connsiteX223" fmla="*/ 1468410 w 3427265"/>
              <a:gd name="connsiteY223" fmla="*/ 1996307 h 2185848"/>
              <a:gd name="connsiteX224" fmla="*/ 1468186 w 3427265"/>
              <a:gd name="connsiteY224" fmla="*/ 1996248 h 2185848"/>
              <a:gd name="connsiteX225" fmla="*/ 1468527 w 3427265"/>
              <a:gd name="connsiteY225" fmla="*/ 1996117 h 2185848"/>
              <a:gd name="connsiteX226" fmla="*/ 1468469 w 3427265"/>
              <a:gd name="connsiteY226" fmla="*/ 1996306 h 2185848"/>
              <a:gd name="connsiteX227" fmla="*/ 1468323 w 3427265"/>
              <a:gd name="connsiteY227" fmla="*/ 1996131 h 2185848"/>
              <a:gd name="connsiteX228" fmla="*/ 744335 w 3427265"/>
              <a:gd name="connsiteY228" fmla="*/ 1995839 h 2185848"/>
              <a:gd name="connsiteX229" fmla="*/ 746061 w 3427265"/>
              <a:gd name="connsiteY229" fmla="*/ 1997885 h 2185848"/>
              <a:gd name="connsiteX230" fmla="*/ 743604 w 3427265"/>
              <a:gd name="connsiteY230" fmla="*/ 2000488 h 2185848"/>
              <a:gd name="connsiteX231" fmla="*/ 741412 w 3427265"/>
              <a:gd name="connsiteY231" fmla="*/ 1998119 h 2185848"/>
              <a:gd name="connsiteX232" fmla="*/ 744335 w 3427265"/>
              <a:gd name="connsiteY232" fmla="*/ 1995839 h 2185848"/>
              <a:gd name="connsiteX233" fmla="*/ 2604869 w 3427265"/>
              <a:gd name="connsiteY233" fmla="*/ 1994874 h 2185848"/>
              <a:gd name="connsiteX234" fmla="*/ 2603816 w 3427265"/>
              <a:gd name="connsiteY234" fmla="*/ 1998996 h 2185848"/>
              <a:gd name="connsiteX235" fmla="*/ 2599664 w 3427265"/>
              <a:gd name="connsiteY235" fmla="*/ 1999055 h 2185848"/>
              <a:gd name="connsiteX236" fmla="*/ 2604869 w 3427265"/>
              <a:gd name="connsiteY236" fmla="*/ 1994874 h 2185848"/>
              <a:gd name="connsiteX237" fmla="*/ 1776389 w 3427265"/>
              <a:gd name="connsiteY237" fmla="*/ 1994436 h 2185848"/>
              <a:gd name="connsiteX238" fmla="*/ 1778670 w 3427265"/>
              <a:gd name="connsiteY238" fmla="*/ 1998267 h 2185848"/>
              <a:gd name="connsiteX239" fmla="*/ 1762677 w 3427265"/>
              <a:gd name="connsiteY239" fmla="*/ 2016130 h 2185848"/>
              <a:gd name="connsiteX240" fmla="*/ 1759315 w 3427265"/>
              <a:gd name="connsiteY240" fmla="*/ 2001044 h 2185848"/>
              <a:gd name="connsiteX241" fmla="*/ 1776389 w 3427265"/>
              <a:gd name="connsiteY241" fmla="*/ 1994436 h 2185848"/>
              <a:gd name="connsiteX242" fmla="*/ 2043466 w 3427265"/>
              <a:gd name="connsiteY242" fmla="*/ 1994260 h 2185848"/>
              <a:gd name="connsiteX243" fmla="*/ 2044870 w 3427265"/>
              <a:gd name="connsiteY243" fmla="*/ 1997447 h 2185848"/>
              <a:gd name="connsiteX244" fmla="*/ 2042882 w 3427265"/>
              <a:gd name="connsiteY244" fmla="*/ 1998938 h 2185848"/>
              <a:gd name="connsiteX245" fmla="*/ 2039519 w 3427265"/>
              <a:gd name="connsiteY245" fmla="*/ 1996541 h 2185848"/>
              <a:gd name="connsiteX246" fmla="*/ 2043466 w 3427265"/>
              <a:gd name="connsiteY246" fmla="*/ 1994260 h 2185848"/>
              <a:gd name="connsiteX247" fmla="*/ 1162566 w 3427265"/>
              <a:gd name="connsiteY247" fmla="*/ 1993003 h 2185848"/>
              <a:gd name="connsiteX248" fmla="*/ 1166191 w 3427265"/>
              <a:gd name="connsiteY248" fmla="*/ 1993413 h 2185848"/>
              <a:gd name="connsiteX249" fmla="*/ 1164612 w 3427265"/>
              <a:gd name="connsiteY249" fmla="*/ 1999259 h 2185848"/>
              <a:gd name="connsiteX250" fmla="*/ 1162215 w 3427265"/>
              <a:gd name="connsiteY250" fmla="*/ 1998879 h 2185848"/>
              <a:gd name="connsiteX251" fmla="*/ 1162566 w 3427265"/>
              <a:gd name="connsiteY251" fmla="*/ 1993003 h 2185848"/>
              <a:gd name="connsiteX252" fmla="*/ 1455674 w 3427265"/>
              <a:gd name="connsiteY252" fmla="*/ 1992941 h 2185848"/>
              <a:gd name="connsiteX253" fmla="*/ 1468186 w 3427265"/>
              <a:gd name="connsiteY253" fmla="*/ 1996248 h 2185848"/>
              <a:gd name="connsiteX254" fmla="*/ 1462848 w 3427265"/>
              <a:gd name="connsiteY254" fmla="*/ 2004190 h 2185848"/>
              <a:gd name="connsiteX255" fmla="*/ 1449845 w 3427265"/>
              <a:gd name="connsiteY255" fmla="*/ 2002359 h 2185848"/>
              <a:gd name="connsiteX256" fmla="*/ 1455674 w 3427265"/>
              <a:gd name="connsiteY256" fmla="*/ 1992941 h 2185848"/>
              <a:gd name="connsiteX257" fmla="*/ 1371461 w 3427265"/>
              <a:gd name="connsiteY257" fmla="*/ 1987865 h 2185848"/>
              <a:gd name="connsiteX258" fmla="*/ 1361520 w 3427265"/>
              <a:gd name="connsiteY258" fmla="*/ 2002154 h 2185848"/>
              <a:gd name="connsiteX259" fmla="*/ 1348862 w 3427265"/>
              <a:gd name="connsiteY259" fmla="*/ 2016626 h 2185848"/>
              <a:gd name="connsiteX260" fmla="*/ 1354095 w 3427265"/>
              <a:gd name="connsiteY260" fmla="*/ 1999362 h 2185848"/>
              <a:gd name="connsiteX261" fmla="*/ 918708 w 3427265"/>
              <a:gd name="connsiteY261" fmla="*/ 1987497 h 2185848"/>
              <a:gd name="connsiteX262" fmla="*/ 918713 w 3427265"/>
              <a:gd name="connsiteY262" fmla="*/ 1987499 h 2185848"/>
              <a:gd name="connsiteX263" fmla="*/ 918674 w 3427265"/>
              <a:gd name="connsiteY263" fmla="*/ 1987565 h 2185848"/>
              <a:gd name="connsiteX264" fmla="*/ 918767 w 3427265"/>
              <a:gd name="connsiteY264" fmla="*/ 1987404 h 2185848"/>
              <a:gd name="connsiteX265" fmla="*/ 918715 w 3427265"/>
              <a:gd name="connsiteY265" fmla="*/ 1987494 h 2185848"/>
              <a:gd name="connsiteX266" fmla="*/ 918732 w 3427265"/>
              <a:gd name="connsiteY266" fmla="*/ 1987447 h 2185848"/>
              <a:gd name="connsiteX267" fmla="*/ 918708 w 3427265"/>
              <a:gd name="connsiteY267" fmla="*/ 1987497 h 2185848"/>
              <a:gd name="connsiteX268" fmla="*/ 918650 w 3427265"/>
              <a:gd name="connsiteY268" fmla="*/ 1987474 h 2185848"/>
              <a:gd name="connsiteX269" fmla="*/ 1371812 w 3427265"/>
              <a:gd name="connsiteY269" fmla="*/ 1987360 h 2185848"/>
              <a:gd name="connsiteX270" fmla="*/ 1371958 w 3427265"/>
              <a:gd name="connsiteY270" fmla="*/ 1987536 h 2185848"/>
              <a:gd name="connsiteX271" fmla="*/ 1371461 w 3427265"/>
              <a:gd name="connsiteY271" fmla="*/ 1987865 h 2185848"/>
              <a:gd name="connsiteX272" fmla="*/ 1372158 w 3427265"/>
              <a:gd name="connsiteY272" fmla="*/ 1987217 h 2185848"/>
              <a:gd name="connsiteX273" fmla="*/ 1372017 w 3427265"/>
              <a:gd name="connsiteY273" fmla="*/ 1987535 h 2185848"/>
              <a:gd name="connsiteX274" fmla="*/ 1371841 w 3427265"/>
              <a:gd name="connsiteY274" fmla="*/ 1987360 h 2185848"/>
              <a:gd name="connsiteX275" fmla="*/ 914208 w 3427265"/>
              <a:gd name="connsiteY275" fmla="*/ 1985716 h 2185848"/>
              <a:gd name="connsiteX276" fmla="*/ 918650 w 3427265"/>
              <a:gd name="connsiteY276" fmla="*/ 1987474 h 2185848"/>
              <a:gd name="connsiteX277" fmla="*/ 911131 w 3427265"/>
              <a:gd name="connsiteY277" fmla="*/ 1991951 h 2185848"/>
              <a:gd name="connsiteX278" fmla="*/ 914208 w 3427265"/>
              <a:gd name="connsiteY278" fmla="*/ 1985716 h 2185848"/>
              <a:gd name="connsiteX279" fmla="*/ 1734083 w 3427265"/>
              <a:gd name="connsiteY279" fmla="*/ 1984144 h 2185848"/>
              <a:gd name="connsiteX280" fmla="*/ 1739989 w 3427265"/>
              <a:gd name="connsiteY280" fmla="*/ 1984904 h 2185848"/>
              <a:gd name="connsiteX281" fmla="*/ 1734931 w 3427265"/>
              <a:gd name="connsiteY281" fmla="*/ 1989641 h 2185848"/>
              <a:gd name="connsiteX282" fmla="*/ 1734083 w 3427265"/>
              <a:gd name="connsiteY282" fmla="*/ 1984144 h 2185848"/>
              <a:gd name="connsiteX283" fmla="*/ 2493539 w 3427265"/>
              <a:gd name="connsiteY283" fmla="*/ 1982449 h 2185848"/>
              <a:gd name="connsiteX284" fmla="*/ 2469765 w 3427265"/>
              <a:gd name="connsiteY284" fmla="*/ 2008031 h 2185848"/>
              <a:gd name="connsiteX285" fmla="*/ 2479691 w 3427265"/>
              <a:gd name="connsiteY285" fmla="*/ 1992660 h 2185848"/>
              <a:gd name="connsiteX286" fmla="*/ 2424389 w 3427265"/>
              <a:gd name="connsiteY286" fmla="*/ 1981594 h 2185848"/>
              <a:gd name="connsiteX287" fmla="*/ 2424390 w 3427265"/>
              <a:gd name="connsiteY287" fmla="*/ 1981629 h 2185848"/>
              <a:gd name="connsiteX288" fmla="*/ 2424372 w 3427265"/>
              <a:gd name="connsiteY288" fmla="*/ 1981603 h 2185848"/>
              <a:gd name="connsiteX289" fmla="*/ 2494341 w 3427265"/>
              <a:gd name="connsiteY289" fmla="*/ 1981585 h 2185848"/>
              <a:gd name="connsiteX290" fmla="*/ 2494500 w 3427265"/>
              <a:gd name="connsiteY290" fmla="*/ 1981717 h 2185848"/>
              <a:gd name="connsiteX291" fmla="*/ 2494507 w 3427265"/>
              <a:gd name="connsiteY291" fmla="*/ 1981700 h 2185848"/>
              <a:gd name="connsiteX292" fmla="*/ 2494529 w 3427265"/>
              <a:gd name="connsiteY292" fmla="*/ 1981718 h 2185848"/>
              <a:gd name="connsiteX293" fmla="*/ 2493539 w 3427265"/>
              <a:gd name="connsiteY293" fmla="*/ 1982449 h 2185848"/>
              <a:gd name="connsiteX294" fmla="*/ 2424388 w 3427265"/>
              <a:gd name="connsiteY294" fmla="*/ 1981577 h 2185848"/>
              <a:gd name="connsiteX295" fmla="*/ 2424406 w 3427265"/>
              <a:gd name="connsiteY295" fmla="*/ 1981584 h 2185848"/>
              <a:gd name="connsiteX296" fmla="*/ 2424389 w 3427265"/>
              <a:gd name="connsiteY296" fmla="*/ 1981594 h 2185848"/>
              <a:gd name="connsiteX297" fmla="*/ 2424272 w 3427265"/>
              <a:gd name="connsiteY297" fmla="*/ 1981530 h 2185848"/>
              <a:gd name="connsiteX298" fmla="*/ 2424342 w 3427265"/>
              <a:gd name="connsiteY298" fmla="*/ 1981558 h 2185848"/>
              <a:gd name="connsiteX299" fmla="*/ 2424372 w 3427265"/>
              <a:gd name="connsiteY299" fmla="*/ 1981603 h 2185848"/>
              <a:gd name="connsiteX300" fmla="*/ 2424272 w 3427265"/>
              <a:gd name="connsiteY300" fmla="*/ 1981659 h 2185848"/>
              <a:gd name="connsiteX301" fmla="*/ 2494671 w 3427265"/>
              <a:gd name="connsiteY301" fmla="*/ 1981263 h 2185848"/>
              <a:gd name="connsiteX302" fmla="*/ 2494507 w 3427265"/>
              <a:gd name="connsiteY302" fmla="*/ 1981700 h 2185848"/>
              <a:gd name="connsiteX303" fmla="*/ 2494353 w 3427265"/>
              <a:gd name="connsiteY303" fmla="*/ 1981572 h 2185848"/>
              <a:gd name="connsiteX304" fmla="*/ 2494341 w 3427265"/>
              <a:gd name="connsiteY304" fmla="*/ 1981585 h 2185848"/>
              <a:gd name="connsiteX305" fmla="*/ 2494324 w 3427265"/>
              <a:gd name="connsiteY305" fmla="*/ 1981571 h 2185848"/>
              <a:gd name="connsiteX306" fmla="*/ 2175849 w 3427265"/>
              <a:gd name="connsiteY306" fmla="*/ 1980577 h 2185848"/>
              <a:gd name="connsiteX307" fmla="*/ 2179094 w 3427265"/>
              <a:gd name="connsiteY307" fmla="*/ 1982770 h 2185848"/>
              <a:gd name="connsiteX308" fmla="*/ 2172078 w 3427265"/>
              <a:gd name="connsiteY308" fmla="*/ 1992506 h 2185848"/>
              <a:gd name="connsiteX309" fmla="*/ 2169505 w 3427265"/>
              <a:gd name="connsiteY309" fmla="*/ 1990752 h 2185848"/>
              <a:gd name="connsiteX310" fmla="*/ 2175849 w 3427265"/>
              <a:gd name="connsiteY310" fmla="*/ 1980577 h 2185848"/>
              <a:gd name="connsiteX311" fmla="*/ 1205340 w 3427265"/>
              <a:gd name="connsiteY311" fmla="*/ 1978648 h 2185848"/>
              <a:gd name="connsiteX312" fmla="*/ 1205265 w 3427265"/>
              <a:gd name="connsiteY312" fmla="*/ 1978812 h 2185848"/>
              <a:gd name="connsiteX313" fmla="*/ 1205164 w 3427265"/>
              <a:gd name="connsiteY313" fmla="*/ 1978853 h 2185848"/>
              <a:gd name="connsiteX314" fmla="*/ 1205253 w 3427265"/>
              <a:gd name="connsiteY314" fmla="*/ 1978613 h 2185848"/>
              <a:gd name="connsiteX315" fmla="*/ 1205309 w 3427265"/>
              <a:gd name="connsiteY315" fmla="*/ 1978647 h 2185848"/>
              <a:gd name="connsiteX316" fmla="*/ 1205134 w 3427265"/>
              <a:gd name="connsiteY316" fmla="*/ 1978853 h 2185848"/>
              <a:gd name="connsiteX317" fmla="*/ 2284726 w 3427265"/>
              <a:gd name="connsiteY317" fmla="*/ 1977888 h 2185848"/>
              <a:gd name="connsiteX318" fmla="*/ 2268968 w 3427265"/>
              <a:gd name="connsiteY318" fmla="*/ 1986746 h 2185848"/>
              <a:gd name="connsiteX319" fmla="*/ 2284726 w 3427265"/>
              <a:gd name="connsiteY319" fmla="*/ 1977888 h 2185848"/>
              <a:gd name="connsiteX320" fmla="*/ 2431414 w 3427265"/>
              <a:gd name="connsiteY320" fmla="*/ 1977686 h 2185848"/>
              <a:gd name="connsiteX321" fmla="*/ 2439300 w 3427265"/>
              <a:gd name="connsiteY321" fmla="*/ 1977946 h 2185848"/>
              <a:gd name="connsiteX322" fmla="*/ 2440704 w 3427265"/>
              <a:gd name="connsiteY322" fmla="*/ 1981221 h 2185848"/>
              <a:gd name="connsiteX323" fmla="*/ 2431903 w 3427265"/>
              <a:gd name="connsiteY323" fmla="*/ 1984612 h 2185848"/>
              <a:gd name="connsiteX324" fmla="*/ 2424406 w 3427265"/>
              <a:gd name="connsiteY324" fmla="*/ 1981584 h 2185848"/>
              <a:gd name="connsiteX325" fmla="*/ 1595327 w 3427265"/>
              <a:gd name="connsiteY325" fmla="*/ 1975168 h 2185848"/>
              <a:gd name="connsiteX326" fmla="*/ 1590623 w 3427265"/>
              <a:gd name="connsiteY326" fmla="*/ 1995458 h 2185848"/>
              <a:gd name="connsiteX327" fmla="*/ 1576500 w 3427265"/>
              <a:gd name="connsiteY327" fmla="*/ 2007828 h 2185848"/>
              <a:gd name="connsiteX328" fmla="*/ 1570709 w 3427265"/>
              <a:gd name="connsiteY328" fmla="*/ 2002095 h 2185848"/>
              <a:gd name="connsiteX329" fmla="*/ 1570651 w 3427265"/>
              <a:gd name="connsiteY329" fmla="*/ 2002037 h 2185848"/>
              <a:gd name="connsiteX330" fmla="*/ 1584831 w 3427265"/>
              <a:gd name="connsiteY330" fmla="*/ 1981600 h 2185848"/>
              <a:gd name="connsiteX331" fmla="*/ 1595327 w 3427265"/>
              <a:gd name="connsiteY331" fmla="*/ 1975168 h 2185848"/>
              <a:gd name="connsiteX332" fmla="*/ 1668682 w 3427265"/>
              <a:gd name="connsiteY332" fmla="*/ 1973853 h 2185848"/>
              <a:gd name="connsiteX333" fmla="*/ 1671167 w 3427265"/>
              <a:gd name="connsiteY333" fmla="*/ 1975490 h 2185848"/>
              <a:gd name="connsiteX334" fmla="*/ 1665320 w 3427265"/>
              <a:gd name="connsiteY334" fmla="*/ 1984963 h 2185848"/>
              <a:gd name="connsiteX335" fmla="*/ 1662045 w 3427265"/>
              <a:gd name="connsiteY335" fmla="*/ 1982975 h 2185848"/>
              <a:gd name="connsiteX336" fmla="*/ 1668682 w 3427265"/>
              <a:gd name="connsiteY336" fmla="*/ 1973853 h 2185848"/>
              <a:gd name="connsiteX337" fmla="*/ 1219704 w 3427265"/>
              <a:gd name="connsiteY337" fmla="*/ 1973031 h 2185848"/>
              <a:gd name="connsiteX338" fmla="*/ 1203001 w 3427265"/>
              <a:gd name="connsiteY338" fmla="*/ 2004552 h 2185848"/>
              <a:gd name="connsiteX339" fmla="*/ 1190049 w 3427265"/>
              <a:gd name="connsiteY339" fmla="*/ 2012124 h 2185848"/>
              <a:gd name="connsiteX340" fmla="*/ 1205265 w 3427265"/>
              <a:gd name="connsiteY340" fmla="*/ 1978812 h 2185848"/>
              <a:gd name="connsiteX341" fmla="*/ 1219841 w 3427265"/>
              <a:gd name="connsiteY341" fmla="*/ 1972771 h 2185848"/>
              <a:gd name="connsiteX342" fmla="*/ 1219987 w 3427265"/>
              <a:gd name="connsiteY342" fmla="*/ 1972917 h 2185848"/>
              <a:gd name="connsiteX343" fmla="*/ 1219704 w 3427265"/>
              <a:gd name="connsiteY343" fmla="*/ 1973031 h 2185848"/>
              <a:gd name="connsiteX344" fmla="*/ 1219794 w 3427265"/>
              <a:gd name="connsiteY344" fmla="*/ 1972861 h 2185848"/>
              <a:gd name="connsiteX345" fmla="*/ 1219957 w 3427265"/>
              <a:gd name="connsiteY345" fmla="*/ 1972917 h 2185848"/>
              <a:gd name="connsiteX346" fmla="*/ 1219831 w 3427265"/>
              <a:gd name="connsiteY346" fmla="*/ 1972791 h 2185848"/>
              <a:gd name="connsiteX347" fmla="*/ 2505434 w 3427265"/>
              <a:gd name="connsiteY347" fmla="*/ 1971690 h 2185848"/>
              <a:gd name="connsiteX348" fmla="*/ 2494671 w 3427265"/>
              <a:gd name="connsiteY348" fmla="*/ 1981263 h 2185848"/>
              <a:gd name="connsiteX349" fmla="*/ 2497281 w 3427265"/>
              <a:gd name="connsiteY349" fmla="*/ 1974314 h 2185848"/>
              <a:gd name="connsiteX350" fmla="*/ 2505434 w 3427265"/>
              <a:gd name="connsiteY350" fmla="*/ 1971690 h 2185848"/>
              <a:gd name="connsiteX351" fmla="*/ 702264 w 3427265"/>
              <a:gd name="connsiteY351" fmla="*/ 1965052 h 2185848"/>
              <a:gd name="connsiteX352" fmla="*/ 688055 w 3427265"/>
              <a:gd name="connsiteY352" fmla="*/ 2001510 h 2185848"/>
              <a:gd name="connsiteX353" fmla="*/ 702264 w 3427265"/>
              <a:gd name="connsiteY353" fmla="*/ 1965052 h 2185848"/>
              <a:gd name="connsiteX354" fmla="*/ 2001072 w 3427265"/>
              <a:gd name="connsiteY354" fmla="*/ 1963678 h 2185848"/>
              <a:gd name="connsiteX355" fmla="*/ 1984759 w 3427265"/>
              <a:gd name="connsiteY355" fmla="*/ 1977507 h 2185848"/>
              <a:gd name="connsiteX356" fmla="*/ 1987331 w 3427265"/>
              <a:gd name="connsiteY356" fmla="*/ 1980577 h 2185848"/>
              <a:gd name="connsiteX357" fmla="*/ 2003937 w 3427265"/>
              <a:gd name="connsiteY357" fmla="*/ 1967099 h 2185848"/>
              <a:gd name="connsiteX358" fmla="*/ 2001072 w 3427265"/>
              <a:gd name="connsiteY358" fmla="*/ 1963678 h 2185848"/>
              <a:gd name="connsiteX359" fmla="*/ 716064 w 3427265"/>
              <a:gd name="connsiteY359" fmla="*/ 1962743 h 2185848"/>
              <a:gd name="connsiteX360" fmla="*/ 718110 w 3427265"/>
              <a:gd name="connsiteY360" fmla="*/ 1963562 h 2185848"/>
              <a:gd name="connsiteX361" fmla="*/ 715626 w 3427265"/>
              <a:gd name="connsiteY361" fmla="*/ 1967830 h 2185848"/>
              <a:gd name="connsiteX362" fmla="*/ 714164 w 3427265"/>
              <a:gd name="connsiteY362" fmla="*/ 1964468 h 2185848"/>
              <a:gd name="connsiteX363" fmla="*/ 716064 w 3427265"/>
              <a:gd name="connsiteY363" fmla="*/ 1962743 h 2185848"/>
              <a:gd name="connsiteX364" fmla="*/ 1851498 w 3427265"/>
              <a:gd name="connsiteY364" fmla="*/ 1960550 h 2185848"/>
              <a:gd name="connsiteX365" fmla="*/ 1836266 w 3427265"/>
              <a:gd name="connsiteY365" fmla="*/ 1970900 h 2185848"/>
              <a:gd name="connsiteX366" fmla="*/ 1817700 w 3427265"/>
              <a:gd name="connsiteY366" fmla="*/ 1995429 h 2185848"/>
              <a:gd name="connsiteX367" fmla="*/ 1853602 w 3427265"/>
              <a:gd name="connsiteY367" fmla="*/ 1962948 h 2185848"/>
              <a:gd name="connsiteX368" fmla="*/ 1851498 w 3427265"/>
              <a:gd name="connsiteY368" fmla="*/ 1960550 h 2185848"/>
              <a:gd name="connsiteX369" fmla="*/ 1006706 w 3427265"/>
              <a:gd name="connsiteY369" fmla="*/ 1959849 h 2185848"/>
              <a:gd name="connsiteX370" fmla="*/ 1007787 w 3427265"/>
              <a:gd name="connsiteY370" fmla="*/ 1962071 h 2185848"/>
              <a:gd name="connsiteX371" fmla="*/ 1005244 w 3427265"/>
              <a:gd name="connsiteY371" fmla="*/ 1965053 h 2185848"/>
              <a:gd name="connsiteX372" fmla="*/ 1004016 w 3427265"/>
              <a:gd name="connsiteY372" fmla="*/ 1962276 h 2185848"/>
              <a:gd name="connsiteX373" fmla="*/ 1006706 w 3427265"/>
              <a:gd name="connsiteY373" fmla="*/ 1959849 h 2185848"/>
              <a:gd name="connsiteX374" fmla="*/ 1486624 w 3427265"/>
              <a:gd name="connsiteY374" fmla="*/ 1952861 h 2185848"/>
              <a:gd name="connsiteX375" fmla="*/ 1484052 w 3427265"/>
              <a:gd name="connsiteY375" fmla="*/ 1956369 h 2185848"/>
              <a:gd name="connsiteX376" fmla="*/ 1491975 w 3427265"/>
              <a:gd name="connsiteY376" fmla="*/ 1962217 h 2185848"/>
              <a:gd name="connsiteX377" fmla="*/ 1494548 w 3427265"/>
              <a:gd name="connsiteY377" fmla="*/ 1958708 h 2185848"/>
              <a:gd name="connsiteX378" fmla="*/ 1486624 w 3427265"/>
              <a:gd name="connsiteY378" fmla="*/ 1952861 h 2185848"/>
              <a:gd name="connsiteX379" fmla="*/ 2120227 w 3427265"/>
              <a:gd name="connsiteY379" fmla="*/ 1952398 h 2185848"/>
              <a:gd name="connsiteX380" fmla="*/ 2121985 w 3427265"/>
              <a:gd name="connsiteY380" fmla="*/ 1959932 h 2185848"/>
              <a:gd name="connsiteX381" fmla="*/ 2114745 w 3427265"/>
              <a:gd name="connsiteY381" fmla="*/ 1965228 h 2185848"/>
              <a:gd name="connsiteX382" fmla="*/ 2114076 w 3427265"/>
              <a:gd name="connsiteY382" fmla="*/ 1957239 h 2185848"/>
              <a:gd name="connsiteX383" fmla="*/ 2120212 w 3427265"/>
              <a:gd name="connsiteY383" fmla="*/ 1952334 h 2185848"/>
              <a:gd name="connsiteX384" fmla="*/ 2120270 w 3427265"/>
              <a:gd name="connsiteY384" fmla="*/ 1952364 h 2185848"/>
              <a:gd name="connsiteX385" fmla="*/ 2120227 w 3427265"/>
              <a:gd name="connsiteY385" fmla="*/ 1952398 h 2185848"/>
              <a:gd name="connsiteX386" fmla="*/ 2120433 w 3427265"/>
              <a:gd name="connsiteY386" fmla="*/ 1952216 h 2185848"/>
              <a:gd name="connsiteX387" fmla="*/ 2120358 w 3427265"/>
              <a:gd name="connsiteY387" fmla="*/ 1952305 h 2185848"/>
              <a:gd name="connsiteX388" fmla="*/ 2120299 w 3427265"/>
              <a:gd name="connsiteY388" fmla="*/ 1952276 h 2185848"/>
              <a:gd name="connsiteX389" fmla="*/ 1954938 w 3427265"/>
              <a:gd name="connsiteY389" fmla="*/ 1951897 h 2185848"/>
              <a:gd name="connsiteX390" fmla="*/ 1956458 w 3427265"/>
              <a:gd name="connsiteY390" fmla="*/ 1957598 h 2185848"/>
              <a:gd name="connsiteX391" fmla="*/ 1953183 w 3427265"/>
              <a:gd name="connsiteY391" fmla="*/ 1958299 h 2185848"/>
              <a:gd name="connsiteX392" fmla="*/ 1951663 w 3427265"/>
              <a:gd name="connsiteY392" fmla="*/ 1952540 h 2185848"/>
              <a:gd name="connsiteX393" fmla="*/ 1954938 w 3427265"/>
              <a:gd name="connsiteY393" fmla="*/ 1951897 h 2185848"/>
              <a:gd name="connsiteX394" fmla="*/ 2184210 w 3427265"/>
              <a:gd name="connsiteY394" fmla="*/ 1951487 h 2185848"/>
              <a:gd name="connsiteX395" fmla="*/ 2178568 w 3427265"/>
              <a:gd name="connsiteY395" fmla="*/ 1958650 h 2185848"/>
              <a:gd name="connsiteX396" fmla="*/ 2181199 w 3427265"/>
              <a:gd name="connsiteY396" fmla="*/ 1960959 h 2185848"/>
              <a:gd name="connsiteX397" fmla="*/ 2187748 w 3427265"/>
              <a:gd name="connsiteY397" fmla="*/ 1954878 h 2185848"/>
              <a:gd name="connsiteX398" fmla="*/ 2184210 w 3427265"/>
              <a:gd name="connsiteY398" fmla="*/ 1951487 h 2185848"/>
              <a:gd name="connsiteX399" fmla="*/ 2108256 w 3427265"/>
              <a:gd name="connsiteY399" fmla="*/ 1949767 h 2185848"/>
              <a:gd name="connsiteX400" fmla="*/ 2101500 w 3427265"/>
              <a:gd name="connsiteY400" fmla="*/ 1959702 h 2185848"/>
              <a:gd name="connsiteX401" fmla="*/ 2098109 w 3427265"/>
              <a:gd name="connsiteY401" fmla="*/ 1956165 h 2185848"/>
              <a:gd name="connsiteX402" fmla="*/ 2108518 w 3427265"/>
              <a:gd name="connsiteY402" fmla="*/ 1949383 h 2185848"/>
              <a:gd name="connsiteX403" fmla="*/ 2108634 w 3427265"/>
              <a:gd name="connsiteY403" fmla="*/ 1949528 h 2185848"/>
              <a:gd name="connsiteX404" fmla="*/ 2108635 w 3427265"/>
              <a:gd name="connsiteY404" fmla="*/ 1949528 h 2185848"/>
              <a:gd name="connsiteX405" fmla="*/ 2108256 w 3427265"/>
              <a:gd name="connsiteY405" fmla="*/ 1949767 h 2185848"/>
              <a:gd name="connsiteX406" fmla="*/ 1404850 w 3427265"/>
              <a:gd name="connsiteY406" fmla="*/ 1949353 h 2185848"/>
              <a:gd name="connsiteX407" fmla="*/ 1397043 w 3427265"/>
              <a:gd name="connsiteY407" fmla="*/ 1957422 h 2185848"/>
              <a:gd name="connsiteX408" fmla="*/ 1398651 w 3427265"/>
              <a:gd name="connsiteY408" fmla="*/ 1958591 h 2185848"/>
              <a:gd name="connsiteX409" fmla="*/ 1407043 w 3427265"/>
              <a:gd name="connsiteY409" fmla="*/ 1951955 h 2185848"/>
              <a:gd name="connsiteX410" fmla="*/ 1404850 w 3427265"/>
              <a:gd name="connsiteY410" fmla="*/ 1949353 h 2185848"/>
              <a:gd name="connsiteX411" fmla="*/ 1827904 w 3427265"/>
              <a:gd name="connsiteY411" fmla="*/ 1949118 h 2185848"/>
              <a:gd name="connsiteX412" fmla="*/ 1815244 w 3427265"/>
              <a:gd name="connsiteY412" fmla="*/ 1956632 h 2185848"/>
              <a:gd name="connsiteX413" fmla="*/ 1806942 w 3427265"/>
              <a:gd name="connsiteY413" fmla="*/ 1967947 h 2185848"/>
              <a:gd name="connsiteX414" fmla="*/ 1803755 w 3427265"/>
              <a:gd name="connsiteY414" fmla="*/ 1954848 h 2185848"/>
              <a:gd name="connsiteX415" fmla="*/ 1793697 w 3427265"/>
              <a:gd name="connsiteY415" fmla="*/ 1972479 h 2185848"/>
              <a:gd name="connsiteX416" fmla="*/ 1808812 w 3427265"/>
              <a:gd name="connsiteY416" fmla="*/ 1978297 h 2185848"/>
              <a:gd name="connsiteX417" fmla="*/ 1829746 w 3427265"/>
              <a:gd name="connsiteY417" fmla="*/ 1950258 h 2185848"/>
              <a:gd name="connsiteX418" fmla="*/ 1827904 w 3427265"/>
              <a:gd name="connsiteY418" fmla="*/ 1949118 h 2185848"/>
              <a:gd name="connsiteX419" fmla="*/ 1276939 w 3427265"/>
              <a:gd name="connsiteY419" fmla="*/ 1948855 h 2185848"/>
              <a:gd name="connsiteX420" fmla="*/ 1251007 w 3427265"/>
              <a:gd name="connsiteY420" fmla="*/ 1975256 h 2185848"/>
              <a:gd name="connsiteX421" fmla="*/ 1253287 w 3427265"/>
              <a:gd name="connsiteY421" fmla="*/ 1977536 h 2185848"/>
              <a:gd name="connsiteX422" fmla="*/ 1276939 w 3427265"/>
              <a:gd name="connsiteY422" fmla="*/ 1948855 h 2185848"/>
              <a:gd name="connsiteX423" fmla="*/ 2109387 w 3427265"/>
              <a:gd name="connsiteY423" fmla="*/ 1948507 h 2185848"/>
              <a:gd name="connsiteX424" fmla="*/ 2108634 w 3427265"/>
              <a:gd name="connsiteY424" fmla="*/ 1949528 h 2185848"/>
              <a:gd name="connsiteX425" fmla="*/ 2108518 w 3427265"/>
              <a:gd name="connsiteY425" fmla="*/ 1949382 h 2185848"/>
              <a:gd name="connsiteX426" fmla="*/ 2108518 w 3427265"/>
              <a:gd name="connsiteY426" fmla="*/ 1949383 h 2185848"/>
              <a:gd name="connsiteX427" fmla="*/ 2108517 w 3427265"/>
              <a:gd name="connsiteY427" fmla="*/ 1949382 h 2185848"/>
              <a:gd name="connsiteX428" fmla="*/ 1584334 w 3427265"/>
              <a:gd name="connsiteY428" fmla="*/ 1947744 h 2185848"/>
              <a:gd name="connsiteX429" fmla="*/ 1588368 w 3427265"/>
              <a:gd name="connsiteY429" fmla="*/ 1951311 h 2185848"/>
              <a:gd name="connsiteX430" fmla="*/ 1579919 w 3427265"/>
              <a:gd name="connsiteY430" fmla="*/ 1959789 h 2185848"/>
              <a:gd name="connsiteX431" fmla="*/ 1576352 w 3427265"/>
              <a:gd name="connsiteY431" fmla="*/ 1956340 h 2185848"/>
              <a:gd name="connsiteX432" fmla="*/ 1584334 w 3427265"/>
              <a:gd name="connsiteY432" fmla="*/ 1947744 h 2185848"/>
              <a:gd name="connsiteX433" fmla="*/ 1301907 w 3427265"/>
              <a:gd name="connsiteY433" fmla="*/ 1946048 h 2185848"/>
              <a:gd name="connsiteX434" fmla="*/ 1293838 w 3427265"/>
              <a:gd name="connsiteY434" fmla="*/ 1952334 h 2185848"/>
              <a:gd name="connsiteX435" fmla="*/ 1304101 w 3427265"/>
              <a:gd name="connsiteY435" fmla="*/ 1948738 h 2185848"/>
              <a:gd name="connsiteX436" fmla="*/ 1301907 w 3427265"/>
              <a:gd name="connsiteY436" fmla="*/ 1946048 h 2185848"/>
              <a:gd name="connsiteX437" fmla="*/ 2629982 w 3427265"/>
              <a:gd name="connsiteY437" fmla="*/ 1942862 h 2185848"/>
              <a:gd name="connsiteX438" fmla="*/ 2632964 w 3427265"/>
              <a:gd name="connsiteY438" fmla="*/ 1944031 h 2185848"/>
              <a:gd name="connsiteX439" fmla="*/ 2626942 w 3427265"/>
              <a:gd name="connsiteY439" fmla="*/ 1958591 h 2185848"/>
              <a:gd name="connsiteX440" fmla="*/ 2623141 w 3427265"/>
              <a:gd name="connsiteY440" fmla="*/ 1956983 h 2185848"/>
              <a:gd name="connsiteX441" fmla="*/ 2629982 w 3427265"/>
              <a:gd name="connsiteY441" fmla="*/ 1942862 h 2185848"/>
              <a:gd name="connsiteX442" fmla="*/ 2170879 w 3427265"/>
              <a:gd name="connsiteY442" fmla="*/ 1941341 h 2185848"/>
              <a:gd name="connsiteX443" fmla="*/ 2167195 w 3427265"/>
              <a:gd name="connsiteY443" fmla="*/ 1942599 h 2185848"/>
              <a:gd name="connsiteX444" fmla="*/ 2170469 w 3427265"/>
              <a:gd name="connsiteY444" fmla="*/ 1946604 h 2185848"/>
              <a:gd name="connsiteX445" fmla="*/ 2174066 w 3427265"/>
              <a:gd name="connsiteY445" fmla="*/ 1944148 h 2185848"/>
              <a:gd name="connsiteX446" fmla="*/ 2170879 w 3427265"/>
              <a:gd name="connsiteY446" fmla="*/ 1941341 h 2185848"/>
              <a:gd name="connsiteX447" fmla="*/ 1722536 w 3427265"/>
              <a:gd name="connsiteY447" fmla="*/ 1940523 h 2185848"/>
              <a:gd name="connsiteX448" fmla="*/ 1674705 w 3427265"/>
              <a:gd name="connsiteY448" fmla="*/ 1996072 h 2185848"/>
              <a:gd name="connsiteX449" fmla="*/ 1722536 w 3427265"/>
              <a:gd name="connsiteY449" fmla="*/ 1940523 h 2185848"/>
              <a:gd name="connsiteX450" fmla="*/ 2453043 w 3427265"/>
              <a:gd name="connsiteY450" fmla="*/ 1939968 h 2185848"/>
              <a:gd name="connsiteX451" fmla="*/ 2454066 w 3427265"/>
              <a:gd name="connsiteY451" fmla="*/ 1942921 h 2185848"/>
              <a:gd name="connsiteX452" fmla="*/ 2450908 w 3427265"/>
              <a:gd name="connsiteY452" fmla="*/ 1944675 h 2185848"/>
              <a:gd name="connsiteX453" fmla="*/ 2450060 w 3427265"/>
              <a:gd name="connsiteY453" fmla="*/ 1941986 h 2185848"/>
              <a:gd name="connsiteX454" fmla="*/ 2453043 w 3427265"/>
              <a:gd name="connsiteY454" fmla="*/ 1939968 h 2185848"/>
              <a:gd name="connsiteX455" fmla="*/ 2266863 w 3427265"/>
              <a:gd name="connsiteY455" fmla="*/ 1933155 h 2185848"/>
              <a:gd name="connsiteX456" fmla="*/ 2257770 w 3427265"/>
              <a:gd name="connsiteY456" fmla="*/ 1955083 h 2185848"/>
              <a:gd name="connsiteX457" fmla="*/ 2267126 w 3427265"/>
              <a:gd name="connsiteY457" fmla="*/ 1951955 h 2185848"/>
              <a:gd name="connsiteX458" fmla="*/ 2274990 w 3427265"/>
              <a:gd name="connsiteY458" fmla="*/ 1938505 h 2185848"/>
              <a:gd name="connsiteX459" fmla="*/ 2266863 w 3427265"/>
              <a:gd name="connsiteY459" fmla="*/ 1933155 h 2185848"/>
              <a:gd name="connsiteX460" fmla="*/ 1754599 w 3427265"/>
              <a:gd name="connsiteY460" fmla="*/ 1932096 h 2185848"/>
              <a:gd name="connsiteX461" fmla="*/ 1741100 w 3427265"/>
              <a:gd name="connsiteY461" fmla="*/ 1948242 h 2185848"/>
              <a:gd name="connsiteX462" fmla="*/ 1738937 w 3427265"/>
              <a:gd name="connsiteY462" fmla="*/ 1937307 h 2185848"/>
              <a:gd name="connsiteX463" fmla="*/ 1754900 w 3427265"/>
              <a:gd name="connsiteY463" fmla="*/ 1931840 h 2185848"/>
              <a:gd name="connsiteX464" fmla="*/ 1755059 w 3427265"/>
              <a:gd name="connsiteY464" fmla="*/ 1931881 h 2185848"/>
              <a:gd name="connsiteX465" fmla="*/ 1755017 w 3427265"/>
              <a:gd name="connsiteY465" fmla="*/ 1931986 h 2185848"/>
              <a:gd name="connsiteX466" fmla="*/ 1754813 w 3427265"/>
              <a:gd name="connsiteY466" fmla="*/ 1931840 h 2185848"/>
              <a:gd name="connsiteX467" fmla="*/ 1754929 w 3427265"/>
              <a:gd name="connsiteY467" fmla="*/ 1931986 h 2185848"/>
              <a:gd name="connsiteX468" fmla="*/ 1754599 w 3427265"/>
              <a:gd name="connsiteY468" fmla="*/ 1932096 h 2185848"/>
              <a:gd name="connsiteX469" fmla="*/ 1715373 w 3427265"/>
              <a:gd name="connsiteY469" fmla="*/ 1931781 h 2185848"/>
              <a:gd name="connsiteX470" fmla="*/ 1716250 w 3427265"/>
              <a:gd name="connsiteY470" fmla="*/ 1934033 h 2185848"/>
              <a:gd name="connsiteX471" fmla="*/ 1714436 w 3427265"/>
              <a:gd name="connsiteY471" fmla="*/ 1935669 h 2185848"/>
              <a:gd name="connsiteX472" fmla="*/ 1713121 w 3427265"/>
              <a:gd name="connsiteY472" fmla="*/ 1932804 h 2185848"/>
              <a:gd name="connsiteX473" fmla="*/ 1715373 w 3427265"/>
              <a:gd name="connsiteY473" fmla="*/ 1931781 h 2185848"/>
              <a:gd name="connsiteX474" fmla="*/ 2622118 w 3427265"/>
              <a:gd name="connsiteY474" fmla="*/ 1931284 h 2185848"/>
              <a:gd name="connsiteX475" fmla="*/ 2625655 w 3427265"/>
              <a:gd name="connsiteY475" fmla="*/ 1933185 h 2185848"/>
              <a:gd name="connsiteX476" fmla="*/ 2611037 w 3427265"/>
              <a:gd name="connsiteY476" fmla="*/ 1963269 h 2185848"/>
              <a:gd name="connsiteX477" fmla="*/ 2607762 w 3427265"/>
              <a:gd name="connsiteY477" fmla="*/ 1961661 h 2185848"/>
              <a:gd name="connsiteX478" fmla="*/ 2622118 w 3427265"/>
              <a:gd name="connsiteY478" fmla="*/ 1931284 h 2185848"/>
              <a:gd name="connsiteX479" fmla="*/ 2127720 w 3427265"/>
              <a:gd name="connsiteY479" fmla="*/ 1930069 h 2185848"/>
              <a:gd name="connsiteX480" fmla="*/ 2109387 w 3427265"/>
              <a:gd name="connsiteY480" fmla="*/ 1948507 h 2185848"/>
              <a:gd name="connsiteX481" fmla="*/ 2117303 w 3427265"/>
              <a:gd name="connsiteY481" fmla="*/ 1937775 h 2185848"/>
              <a:gd name="connsiteX482" fmla="*/ 1476134 w 3427265"/>
              <a:gd name="connsiteY482" fmla="*/ 1929608 h 2185848"/>
              <a:gd name="connsiteX483" fmla="*/ 1464347 w 3427265"/>
              <a:gd name="connsiteY483" fmla="*/ 1936138 h 2185848"/>
              <a:gd name="connsiteX484" fmla="*/ 1449845 w 3427265"/>
              <a:gd name="connsiteY484" fmla="*/ 1933418 h 2185848"/>
              <a:gd name="connsiteX485" fmla="*/ 1449611 w 3427265"/>
              <a:gd name="connsiteY485" fmla="*/ 1937336 h 2185848"/>
              <a:gd name="connsiteX486" fmla="*/ 1482590 w 3427265"/>
              <a:gd name="connsiteY486" fmla="*/ 1932717 h 2185848"/>
              <a:gd name="connsiteX487" fmla="*/ 1476134 w 3427265"/>
              <a:gd name="connsiteY487" fmla="*/ 1929608 h 2185848"/>
              <a:gd name="connsiteX488" fmla="*/ 2189619 w 3427265"/>
              <a:gd name="connsiteY488" fmla="*/ 1929559 h 2185848"/>
              <a:gd name="connsiteX489" fmla="*/ 2187251 w 3427265"/>
              <a:gd name="connsiteY489" fmla="*/ 1932629 h 2185848"/>
              <a:gd name="connsiteX490" fmla="*/ 2189795 w 3427265"/>
              <a:gd name="connsiteY490" fmla="*/ 1934091 h 2185848"/>
              <a:gd name="connsiteX491" fmla="*/ 2192222 w 3427265"/>
              <a:gd name="connsiteY491" fmla="*/ 1931196 h 2185848"/>
              <a:gd name="connsiteX492" fmla="*/ 2189619 w 3427265"/>
              <a:gd name="connsiteY492" fmla="*/ 1929559 h 2185848"/>
              <a:gd name="connsiteX493" fmla="*/ 2128895 w 3427265"/>
              <a:gd name="connsiteY493" fmla="*/ 1928887 h 2185848"/>
              <a:gd name="connsiteX494" fmla="*/ 2129041 w 3427265"/>
              <a:gd name="connsiteY494" fmla="*/ 1929092 h 2185848"/>
              <a:gd name="connsiteX495" fmla="*/ 2127720 w 3427265"/>
              <a:gd name="connsiteY495" fmla="*/ 1930069 h 2185848"/>
              <a:gd name="connsiteX496" fmla="*/ 2129467 w 3427265"/>
              <a:gd name="connsiteY496" fmla="*/ 1928704 h 2185848"/>
              <a:gd name="connsiteX497" fmla="*/ 2129042 w 3427265"/>
              <a:gd name="connsiteY497" fmla="*/ 1929063 h 2185848"/>
              <a:gd name="connsiteX498" fmla="*/ 2128896 w 3427265"/>
              <a:gd name="connsiteY498" fmla="*/ 1928888 h 2185848"/>
              <a:gd name="connsiteX499" fmla="*/ 1677277 w 3427265"/>
              <a:gd name="connsiteY499" fmla="*/ 1926869 h 2185848"/>
              <a:gd name="connsiteX500" fmla="*/ 1655232 w 3427265"/>
              <a:gd name="connsiteY500" fmla="*/ 1937073 h 2185848"/>
              <a:gd name="connsiteX501" fmla="*/ 1677277 w 3427265"/>
              <a:gd name="connsiteY501" fmla="*/ 1926869 h 2185848"/>
              <a:gd name="connsiteX502" fmla="*/ 1608249 w 3427265"/>
              <a:gd name="connsiteY502" fmla="*/ 1924736 h 2185848"/>
              <a:gd name="connsiteX503" fmla="*/ 1612284 w 3427265"/>
              <a:gd name="connsiteY503" fmla="*/ 1926315 h 2185848"/>
              <a:gd name="connsiteX504" fmla="*/ 1605267 w 3427265"/>
              <a:gd name="connsiteY504" fmla="*/ 1942629 h 2185848"/>
              <a:gd name="connsiteX505" fmla="*/ 1601612 w 3427265"/>
              <a:gd name="connsiteY505" fmla="*/ 1941167 h 2185848"/>
              <a:gd name="connsiteX506" fmla="*/ 1608249 w 3427265"/>
              <a:gd name="connsiteY506" fmla="*/ 1924736 h 2185848"/>
              <a:gd name="connsiteX507" fmla="*/ 2134539 w 3427265"/>
              <a:gd name="connsiteY507" fmla="*/ 1924414 h 2185848"/>
              <a:gd name="connsiteX508" fmla="*/ 2135796 w 3427265"/>
              <a:gd name="connsiteY508" fmla="*/ 1926666 h 2185848"/>
              <a:gd name="connsiteX509" fmla="*/ 2129467 w 3427265"/>
              <a:gd name="connsiteY509" fmla="*/ 1928704 h 2185848"/>
              <a:gd name="connsiteX510" fmla="*/ 2039548 w 3427265"/>
              <a:gd name="connsiteY510" fmla="*/ 1923186 h 2185848"/>
              <a:gd name="connsiteX511" fmla="*/ 2010136 w 3427265"/>
              <a:gd name="connsiteY511" fmla="*/ 1953358 h 2185848"/>
              <a:gd name="connsiteX512" fmla="*/ 2010575 w 3427265"/>
              <a:gd name="connsiteY512" fmla="*/ 1962948 h 2185848"/>
              <a:gd name="connsiteX513" fmla="*/ 2029841 w 3427265"/>
              <a:gd name="connsiteY513" fmla="*/ 1949995 h 2185848"/>
              <a:gd name="connsiteX514" fmla="*/ 2045366 w 3427265"/>
              <a:gd name="connsiteY514" fmla="*/ 1947043 h 2185848"/>
              <a:gd name="connsiteX515" fmla="*/ 2061446 w 3427265"/>
              <a:gd name="connsiteY515" fmla="*/ 1941956 h 2185848"/>
              <a:gd name="connsiteX516" fmla="*/ 2067936 w 3427265"/>
              <a:gd name="connsiteY516" fmla="*/ 1932395 h 2185848"/>
              <a:gd name="connsiteX517" fmla="*/ 2066562 w 3427265"/>
              <a:gd name="connsiteY517" fmla="*/ 1930583 h 2185848"/>
              <a:gd name="connsiteX518" fmla="*/ 2060248 w 3427265"/>
              <a:gd name="connsiteY518" fmla="*/ 1936079 h 2185848"/>
              <a:gd name="connsiteX519" fmla="*/ 2052237 w 3427265"/>
              <a:gd name="connsiteY519" fmla="*/ 1938272 h 2185848"/>
              <a:gd name="connsiteX520" fmla="*/ 2045775 w 3427265"/>
              <a:gd name="connsiteY520" fmla="*/ 1933770 h 2185848"/>
              <a:gd name="connsiteX521" fmla="*/ 2038262 w 3427265"/>
              <a:gd name="connsiteY521" fmla="*/ 1936722 h 2185848"/>
              <a:gd name="connsiteX522" fmla="*/ 2042472 w 3427265"/>
              <a:gd name="connsiteY522" fmla="*/ 1924823 h 2185848"/>
              <a:gd name="connsiteX523" fmla="*/ 2039548 w 3427265"/>
              <a:gd name="connsiteY523" fmla="*/ 1923186 h 2185848"/>
              <a:gd name="connsiteX524" fmla="*/ 1149760 w 3427265"/>
              <a:gd name="connsiteY524" fmla="*/ 1923098 h 2185848"/>
              <a:gd name="connsiteX525" fmla="*/ 1149556 w 3427265"/>
              <a:gd name="connsiteY525" fmla="*/ 1923302 h 2185848"/>
              <a:gd name="connsiteX526" fmla="*/ 1149558 w 3427265"/>
              <a:gd name="connsiteY526" fmla="*/ 1923294 h 2185848"/>
              <a:gd name="connsiteX527" fmla="*/ 1149819 w 3427265"/>
              <a:gd name="connsiteY527" fmla="*/ 1923068 h 2185848"/>
              <a:gd name="connsiteX528" fmla="*/ 1149785 w 3427265"/>
              <a:gd name="connsiteY528" fmla="*/ 1923160 h 2185848"/>
              <a:gd name="connsiteX529" fmla="*/ 1149615 w 3427265"/>
              <a:gd name="connsiteY529" fmla="*/ 1923273 h 2185848"/>
              <a:gd name="connsiteX530" fmla="*/ 1158354 w 3427265"/>
              <a:gd name="connsiteY530" fmla="*/ 1917457 h 2185848"/>
              <a:gd name="connsiteX531" fmla="*/ 1154077 w 3427265"/>
              <a:gd name="connsiteY531" fmla="*/ 1933820 h 2185848"/>
              <a:gd name="connsiteX532" fmla="*/ 1141165 w 3427265"/>
              <a:gd name="connsiteY532" fmla="*/ 1946253 h 2185848"/>
              <a:gd name="connsiteX533" fmla="*/ 1149785 w 3427265"/>
              <a:gd name="connsiteY533" fmla="*/ 1923160 h 2185848"/>
              <a:gd name="connsiteX534" fmla="*/ 1158415 w 3427265"/>
              <a:gd name="connsiteY534" fmla="*/ 1917221 h 2185848"/>
              <a:gd name="connsiteX535" fmla="*/ 1158532 w 3427265"/>
              <a:gd name="connsiteY535" fmla="*/ 1917338 h 2185848"/>
              <a:gd name="connsiteX536" fmla="*/ 1158354 w 3427265"/>
              <a:gd name="connsiteY536" fmla="*/ 1917457 h 2185848"/>
              <a:gd name="connsiteX537" fmla="*/ 1158397 w 3427265"/>
              <a:gd name="connsiteY537" fmla="*/ 1917292 h 2185848"/>
              <a:gd name="connsiteX538" fmla="*/ 1158473 w 3427265"/>
              <a:gd name="connsiteY538" fmla="*/ 1917367 h 2185848"/>
              <a:gd name="connsiteX539" fmla="*/ 1158415 w 3427265"/>
              <a:gd name="connsiteY539" fmla="*/ 1917223 h 2185848"/>
              <a:gd name="connsiteX540" fmla="*/ 1158412 w 3427265"/>
              <a:gd name="connsiteY540" fmla="*/ 1917217 h 2185848"/>
              <a:gd name="connsiteX541" fmla="*/ 1158415 w 3427265"/>
              <a:gd name="connsiteY541" fmla="*/ 1917223 h 2185848"/>
              <a:gd name="connsiteX542" fmla="*/ 1158397 w 3427265"/>
              <a:gd name="connsiteY542" fmla="*/ 1917292 h 2185848"/>
              <a:gd name="connsiteX543" fmla="*/ 1158355 w 3427265"/>
              <a:gd name="connsiteY543" fmla="*/ 1917251 h 2185848"/>
              <a:gd name="connsiteX544" fmla="*/ 1332782 w 3427265"/>
              <a:gd name="connsiteY544" fmla="*/ 1912339 h 2185848"/>
              <a:gd name="connsiteX545" fmla="*/ 1328308 w 3427265"/>
              <a:gd name="connsiteY545" fmla="*/ 1914473 h 2185848"/>
              <a:gd name="connsiteX546" fmla="*/ 1331349 w 3427265"/>
              <a:gd name="connsiteY546" fmla="*/ 1919707 h 2185848"/>
              <a:gd name="connsiteX547" fmla="*/ 1335032 w 3427265"/>
              <a:gd name="connsiteY547" fmla="*/ 1914940 h 2185848"/>
              <a:gd name="connsiteX548" fmla="*/ 1332782 w 3427265"/>
              <a:gd name="connsiteY548" fmla="*/ 1912339 h 2185848"/>
              <a:gd name="connsiteX549" fmla="*/ 1695784 w 3427265"/>
              <a:gd name="connsiteY549" fmla="*/ 1909591 h 2185848"/>
              <a:gd name="connsiteX550" fmla="*/ 1689469 w 3427265"/>
              <a:gd name="connsiteY550" fmla="*/ 1916900 h 2185848"/>
              <a:gd name="connsiteX551" fmla="*/ 1691807 w 3427265"/>
              <a:gd name="connsiteY551" fmla="*/ 1919356 h 2185848"/>
              <a:gd name="connsiteX552" fmla="*/ 1699204 w 3427265"/>
              <a:gd name="connsiteY552" fmla="*/ 1913245 h 2185848"/>
              <a:gd name="connsiteX553" fmla="*/ 1695784 w 3427265"/>
              <a:gd name="connsiteY553" fmla="*/ 1909591 h 2185848"/>
              <a:gd name="connsiteX554" fmla="*/ 2218184 w 3427265"/>
              <a:gd name="connsiteY554" fmla="*/ 1907193 h 2185848"/>
              <a:gd name="connsiteX555" fmla="*/ 2215377 w 3427265"/>
              <a:gd name="connsiteY555" fmla="*/ 1910000 h 2185848"/>
              <a:gd name="connsiteX556" fmla="*/ 2217453 w 3427265"/>
              <a:gd name="connsiteY556" fmla="*/ 1913245 h 2185848"/>
              <a:gd name="connsiteX557" fmla="*/ 2220581 w 3427265"/>
              <a:gd name="connsiteY557" fmla="*/ 1909561 h 2185848"/>
              <a:gd name="connsiteX558" fmla="*/ 2218184 w 3427265"/>
              <a:gd name="connsiteY558" fmla="*/ 1907193 h 2185848"/>
              <a:gd name="connsiteX559" fmla="*/ 1303370 w 3427265"/>
              <a:gd name="connsiteY559" fmla="*/ 1903977 h 2185848"/>
              <a:gd name="connsiteX560" fmla="*/ 1298486 w 3427265"/>
              <a:gd name="connsiteY560" fmla="*/ 1908275 h 2185848"/>
              <a:gd name="connsiteX561" fmla="*/ 1300007 w 3427265"/>
              <a:gd name="connsiteY561" fmla="*/ 1910292 h 2185848"/>
              <a:gd name="connsiteX562" fmla="*/ 1304656 w 3427265"/>
              <a:gd name="connsiteY562" fmla="*/ 1905235 h 2185848"/>
              <a:gd name="connsiteX563" fmla="*/ 1303370 w 3427265"/>
              <a:gd name="connsiteY563" fmla="*/ 1903977 h 2185848"/>
              <a:gd name="connsiteX564" fmla="*/ 2567650 w 3427265"/>
              <a:gd name="connsiteY564" fmla="*/ 1900323 h 2185848"/>
              <a:gd name="connsiteX565" fmla="*/ 2571333 w 3427265"/>
              <a:gd name="connsiteY565" fmla="*/ 1903130 h 2185848"/>
              <a:gd name="connsiteX566" fmla="*/ 2558849 w 3427265"/>
              <a:gd name="connsiteY566" fmla="*/ 1919590 h 2185848"/>
              <a:gd name="connsiteX567" fmla="*/ 2555458 w 3427265"/>
              <a:gd name="connsiteY567" fmla="*/ 1916929 h 2185848"/>
              <a:gd name="connsiteX568" fmla="*/ 2567650 w 3427265"/>
              <a:gd name="connsiteY568" fmla="*/ 1900323 h 2185848"/>
              <a:gd name="connsiteX569" fmla="*/ 1955960 w 3427265"/>
              <a:gd name="connsiteY569" fmla="*/ 1899445 h 2185848"/>
              <a:gd name="connsiteX570" fmla="*/ 1952394 w 3427265"/>
              <a:gd name="connsiteY570" fmla="*/ 1905790 h 2185848"/>
              <a:gd name="connsiteX571" fmla="*/ 1954498 w 3427265"/>
              <a:gd name="connsiteY571" fmla="*/ 1907047 h 2185848"/>
              <a:gd name="connsiteX572" fmla="*/ 1958212 w 3427265"/>
              <a:gd name="connsiteY572" fmla="*/ 1901375 h 2185848"/>
              <a:gd name="connsiteX573" fmla="*/ 1955960 w 3427265"/>
              <a:gd name="connsiteY573" fmla="*/ 1899445 h 2185848"/>
              <a:gd name="connsiteX574" fmla="*/ 2402258 w 3427265"/>
              <a:gd name="connsiteY574" fmla="*/ 1899154 h 2185848"/>
              <a:gd name="connsiteX575" fmla="*/ 2405533 w 3427265"/>
              <a:gd name="connsiteY575" fmla="*/ 1901639 h 2185848"/>
              <a:gd name="connsiteX576" fmla="*/ 2402200 w 3427265"/>
              <a:gd name="connsiteY576" fmla="*/ 1904767 h 2185848"/>
              <a:gd name="connsiteX577" fmla="*/ 2399803 w 3427265"/>
              <a:gd name="connsiteY577" fmla="*/ 1901960 h 2185848"/>
              <a:gd name="connsiteX578" fmla="*/ 2402258 w 3427265"/>
              <a:gd name="connsiteY578" fmla="*/ 1899154 h 2185848"/>
              <a:gd name="connsiteX579" fmla="*/ 1292581 w 3427265"/>
              <a:gd name="connsiteY579" fmla="*/ 1898861 h 2185848"/>
              <a:gd name="connsiteX580" fmla="*/ 1264280 w 3427265"/>
              <a:gd name="connsiteY580" fmla="*/ 1906520 h 2185848"/>
              <a:gd name="connsiteX581" fmla="*/ 1276677 w 3427265"/>
              <a:gd name="connsiteY581" fmla="*/ 1912572 h 2185848"/>
              <a:gd name="connsiteX582" fmla="*/ 1292581 w 3427265"/>
              <a:gd name="connsiteY582" fmla="*/ 1898861 h 2185848"/>
              <a:gd name="connsiteX583" fmla="*/ 2063434 w 3427265"/>
              <a:gd name="connsiteY583" fmla="*/ 1898451 h 2185848"/>
              <a:gd name="connsiteX584" fmla="*/ 2057177 w 3427265"/>
              <a:gd name="connsiteY584" fmla="*/ 1907311 h 2185848"/>
              <a:gd name="connsiteX585" fmla="*/ 2059224 w 3427265"/>
              <a:gd name="connsiteY585" fmla="*/ 1908801 h 2185848"/>
              <a:gd name="connsiteX586" fmla="*/ 2066504 w 3427265"/>
              <a:gd name="connsiteY586" fmla="*/ 1900703 h 2185848"/>
              <a:gd name="connsiteX587" fmla="*/ 2063434 w 3427265"/>
              <a:gd name="connsiteY587" fmla="*/ 1898451 h 2185848"/>
              <a:gd name="connsiteX588" fmla="*/ 1064273 w 3427265"/>
              <a:gd name="connsiteY588" fmla="*/ 1896200 h 2185848"/>
              <a:gd name="connsiteX589" fmla="*/ 1067518 w 3427265"/>
              <a:gd name="connsiteY589" fmla="*/ 1897867 h 2185848"/>
              <a:gd name="connsiteX590" fmla="*/ 1065764 w 3427265"/>
              <a:gd name="connsiteY590" fmla="*/ 1900702 h 2185848"/>
              <a:gd name="connsiteX591" fmla="*/ 1062928 w 3427265"/>
              <a:gd name="connsiteY591" fmla="*/ 1898276 h 2185848"/>
              <a:gd name="connsiteX592" fmla="*/ 1064273 w 3427265"/>
              <a:gd name="connsiteY592" fmla="*/ 1896200 h 2185848"/>
              <a:gd name="connsiteX593" fmla="*/ 1659706 w 3427265"/>
              <a:gd name="connsiteY593" fmla="*/ 1895996 h 2185848"/>
              <a:gd name="connsiteX594" fmla="*/ 1656752 w 3427265"/>
              <a:gd name="connsiteY594" fmla="*/ 1902252 h 2185848"/>
              <a:gd name="connsiteX595" fmla="*/ 1658858 w 3427265"/>
              <a:gd name="connsiteY595" fmla="*/ 1903305 h 2185848"/>
              <a:gd name="connsiteX596" fmla="*/ 1662132 w 3427265"/>
              <a:gd name="connsiteY596" fmla="*/ 1897165 h 2185848"/>
              <a:gd name="connsiteX597" fmla="*/ 1659706 w 3427265"/>
              <a:gd name="connsiteY597" fmla="*/ 1895996 h 2185848"/>
              <a:gd name="connsiteX598" fmla="*/ 2254825 w 3427265"/>
              <a:gd name="connsiteY598" fmla="*/ 1894156 h 2185848"/>
              <a:gd name="connsiteX599" fmla="*/ 2259115 w 3427265"/>
              <a:gd name="connsiteY599" fmla="*/ 1897750 h 2185848"/>
              <a:gd name="connsiteX600" fmla="*/ 2254964 w 3427265"/>
              <a:gd name="connsiteY600" fmla="*/ 1900205 h 2185848"/>
              <a:gd name="connsiteX601" fmla="*/ 2254743 w 3427265"/>
              <a:gd name="connsiteY601" fmla="*/ 1893867 h 2185848"/>
              <a:gd name="connsiteX602" fmla="*/ 2254694 w 3427265"/>
              <a:gd name="connsiteY602" fmla="*/ 1893909 h 2185848"/>
              <a:gd name="connsiteX603" fmla="*/ 2254583 w 3427265"/>
              <a:gd name="connsiteY603" fmla="*/ 1893978 h 2185848"/>
              <a:gd name="connsiteX604" fmla="*/ 2254639 w 3427265"/>
              <a:gd name="connsiteY604" fmla="*/ 1893915 h 2185848"/>
              <a:gd name="connsiteX605" fmla="*/ 1640906 w 3427265"/>
              <a:gd name="connsiteY605" fmla="*/ 1893832 h 2185848"/>
              <a:gd name="connsiteX606" fmla="*/ 1634854 w 3427265"/>
              <a:gd name="connsiteY606" fmla="*/ 1904036 h 2185848"/>
              <a:gd name="connsiteX607" fmla="*/ 1637924 w 3427265"/>
              <a:gd name="connsiteY607" fmla="*/ 1906053 h 2185848"/>
              <a:gd name="connsiteX608" fmla="*/ 1645087 w 3427265"/>
              <a:gd name="connsiteY608" fmla="*/ 1896873 h 2185848"/>
              <a:gd name="connsiteX609" fmla="*/ 1640906 w 3427265"/>
              <a:gd name="connsiteY609" fmla="*/ 1893832 h 2185848"/>
              <a:gd name="connsiteX610" fmla="*/ 2254817 w 3427265"/>
              <a:gd name="connsiteY610" fmla="*/ 1893803 h 2185848"/>
              <a:gd name="connsiteX611" fmla="*/ 2254825 w 3427265"/>
              <a:gd name="connsiteY611" fmla="*/ 1894156 h 2185848"/>
              <a:gd name="connsiteX612" fmla="*/ 2254613 w 3427265"/>
              <a:gd name="connsiteY612" fmla="*/ 1893979 h 2185848"/>
              <a:gd name="connsiteX613" fmla="*/ 2254694 w 3427265"/>
              <a:gd name="connsiteY613" fmla="*/ 1893909 h 2185848"/>
              <a:gd name="connsiteX614" fmla="*/ 2254817 w 3427265"/>
              <a:gd name="connsiteY614" fmla="*/ 1893832 h 2185848"/>
              <a:gd name="connsiteX615" fmla="*/ 2254743 w 3427265"/>
              <a:gd name="connsiteY615" fmla="*/ 1893867 h 2185848"/>
              <a:gd name="connsiteX616" fmla="*/ 2281306 w 3427265"/>
              <a:gd name="connsiteY616" fmla="*/ 1890908 h 2185848"/>
              <a:gd name="connsiteX617" fmla="*/ 2274640 w 3427265"/>
              <a:gd name="connsiteY617" fmla="*/ 1903071 h 2185848"/>
              <a:gd name="connsiteX618" fmla="*/ 2277388 w 3427265"/>
              <a:gd name="connsiteY618" fmla="*/ 1904855 h 2185848"/>
              <a:gd name="connsiteX619" fmla="*/ 2286159 w 3427265"/>
              <a:gd name="connsiteY619" fmla="*/ 1894154 h 2185848"/>
              <a:gd name="connsiteX620" fmla="*/ 2281306 w 3427265"/>
              <a:gd name="connsiteY620" fmla="*/ 1890908 h 2185848"/>
              <a:gd name="connsiteX621" fmla="*/ 1334243 w 3427265"/>
              <a:gd name="connsiteY621" fmla="*/ 1889651 h 2185848"/>
              <a:gd name="connsiteX622" fmla="*/ 1332986 w 3427265"/>
              <a:gd name="connsiteY622" fmla="*/ 1891640 h 2185848"/>
              <a:gd name="connsiteX623" fmla="*/ 1335325 w 3427265"/>
              <a:gd name="connsiteY623" fmla="*/ 1892545 h 2185848"/>
              <a:gd name="connsiteX624" fmla="*/ 1336524 w 3427265"/>
              <a:gd name="connsiteY624" fmla="*/ 1890762 h 2185848"/>
              <a:gd name="connsiteX625" fmla="*/ 1334243 w 3427265"/>
              <a:gd name="connsiteY625" fmla="*/ 1889651 h 2185848"/>
              <a:gd name="connsiteX626" fmla="*/ 1130581 w 3427265"/>
              <a:gd name="connsiteY626" fmla="*/ 1889418 h 2185848"/>
              <a:gd name="connsiteX627" fmla="*/ 1122365 w 3427265"/>
              <a:gd name="connsiteY627" fmla="*/ 1905235 h 2185848"/>
              <a:gd name="connsiteX628" fmla="*/ 1110203 w 3427265"/>
              <a:gd name="connsiteY628" fmla="*/ 1921608 h 2185848"/>
              <a:gd name="connsiteX629" fmla="*/ 1098391 w 3427265"/>
              <a:gd name="connsiteY629" fmla="*/ 1936811 h 2185848"/>
              <a:gd name="connsiteX630" fmla="*/ 1094503 w 3427265"/>
              <a:gd name="connsiteY630" fmla="*/ 1934209 h 2185848"/>
              <a:gd name="connsiteX631" fmla="*/ 1108244 w 3427265"/>
              <a:gd name="connsiteY631" fmla="*/ 1907779 h 2185848"/>
              <a:gd name="connsiteX632" fmla="*/ 1104064 w 3427265"/>
              <a:gd name="connsiteY632" fmla="*/ 1901201 h 2185848"/>
              <a:gd name="connsiteX633" fmla="*/ 1130581 w 3427265"/>
              <a:gd name="connsiteY633" fmla="*/ 1889418 h 2185848"/>
              <a:gd name="connsiteX634" fmla="*/ 1944997 w 3427265"/>
              <a:gd name="connsiteY634" fmla="*/ 1886640 h 2185848"/>
              <a:gd name="connsiteX635" fmla="*/ 1940465 w 3427265"/>
              <a:gd name="connsiteY635" fmla="*/ 1888862 h 2185848"/>
              <a:gd name="connsiteX636" fmla="*/ 1941488 w 3427265"/>
              <a:gd name="connsiteY636" fmla="*/ 1891406 h 2185848"/>
              <a:gd name="connsiteX637" fmla="*/ 1946020 w 3427265"/>
              <a:gd name="connsiteY637" fmla="*/ 1888365 h 2185848"/>
              <a:gd name="connsiteX638" fmla="*/ 1944997 w 3427265"/>
              <a:gd name="connsiteY638" fmla="*/ 1886640 h 2185848"/>
              <a:gd name="connsiteX639" fmla="*/ 1969204 w 3427265"/>
              <a:gd name="connsiteY639" fmla="*/ 1886231 h 2185848"/>
              <a:gd name="connsiteX640" fmla="*/ 1965608 w 3427265"/>
              <a:gd name="connsiteY640" fmla="*/ 1896288 h 2185848"/>
              <a:gd name="connsiteX641" fmla="*/ 1969204 w 3427265"/>
              <a:gd name="connsiteY641" fmla="*/ 1896727 h 2185848"/>
              <a:gd name="connsiteX642" fmla="*/ 1969204 w 3427265"/>
              <a:gd name="connsiteY642" fmla="*/ 1886231 h 2185848"/>
              <a:gd name="connsiteX643" fmla="*/ 1544075 w 3427265"/>
              <a:gd name="connsiteY643" fmla="*/ 1886172 h 2185848"/>
              <a:gd name="connsiteX644" fmla="*/ 1528872 w 3427265"/>
              <a:gd name="connsiteY644" fmla="*/ 1899504 h 2185848"/>
              <a:gd name="connsiteX645" fmla="*/ 1530099 w 3427265"/>
              <a:gd name="connsiteY645" fmla="*/ 1901492 h 2185848"/>
              <a:gd name="connsiteX646" fmla="*/ 1541268 w 3427265"/>
              <a:gd name="connsiteY646" fmla="*/ 1898130 h 2185848"/>
              <a:gd name="connsiteX647" fmla="*/ 1542203 w 3427265"/>
              <a:gd name="connsiteY647" fmla="*/ 1899796 h 2185848"/>
              <a:gd name="connsiteX648" fmla="*/ 1500980 w 3427265"/>
              <a:gd name="connsiteY648" fmla="*/ 1944762 h 2185848"/>
              <a:gd name="connsiteX649" fmla="*/ 1502734 w 3427265"/>
              <a:gd name="connsiteY649" fmla="*/ 1946487 h 2185848"/>
              <a:gd name="connsiteX650" fmla="*/ 1522702 w 3427265"/>
              <a:gd name="connsiteY650" fmla="*/ 1932220 h 2185848"/>
              <a:gd name="connsiteX651" fmla="*/ 1524925 w 3427265"/>
              <a:gd name="connsiteY651" fmla="*/ 1934734 h 2185848"/>
              <a:gd name="connsiteX652" fmla="*/ 1508581 w 3427265"/>
              <a:gd name="connsiteY652" fmla="*/ 1958738 h 2185848"/>
              <a:gd name="connsiteX653" fmla="*/ 1524282 w 3427265"/>
              <a:gd name="connsiteY653" fmla="*/ 1949265 h 2185848"/>
              <a:gd name="connsiteX654" fmla="*/ 1540215 w 3427265"/>
              <a:gd name="connsiteY654" fmla="*/ 1937248 h 2185848"/>
              <a:gd name="connsiteX655" fmla="*/ 1571967 w 3427265"/>
              <a:gd name="connsiteY655" fmla="*/ 1917981 h 2185848"/>
              <a:gd name="connsiteX656" fmla="*/ 1596058 w 3427265"/>
              <a:gd name="connsiteY656" fmla="*/ 1894241 h 2185848"/>
              <a:gd name="connsiteX657" fmla="*/ 1593952 w 3427265"/>
              <a:gd name="connsiteY657" fmla="*/ 1891113 h 2185848"/>
              <a:gd name="connsiteX658" fmla="*/ 1570943 w 3427265"/>
              <a:gd name="connsiteY658" fmla="*/ 1902866 h 2185848"/>
              <a:gd name="connsiteX659" fmla="*/ 1571382 w 3427265"/>
              <a:gd name="connsiteY659" fmla="*/ 1895966 h 2185848"/>
              <a:gd name="connsiteX660" fmla="*/ 1544075 w 3427265"/>
              <a:gd name="connsiteY660" fmla="*/ 1886172 h 2185848"/>
              <a:gd name="connsiteX661" fmla="*/ 1314391 w 3427265"/>
              <a:gd name="connsiteY661" fmla="*/ 1885500 h 2185848"/>
              <a:gd name="connsiteX662" fmla="*/ 1311644 w 3427265"/>
              <a:gd name="connsiteY662" fmla="*/ 1889827 h 2185848"/>
              <a:gd name="connsiteX663" fmla="*/ 1314099 w 3427265"/>
              <a:gd name="connsiteY663" fmla="*/ 1892195 h 2185848"/>
              <a:gd name="connsiteX664" fmla="*/ 1316672 w 3427265"/>
              <a:gd name="connsiteY664" fmla="*/ 1889768 h 2185848"/>
              <a:gd name="connsiteX665" fmla="*/ 1314391 w 3427265"/>
              <a:gd name="connsiteY665" fmla="*/ 1885500 h 2185848"/>
              <a:gd name="connsiteX666" fmla="*/ 2394422 w 3427265"/>
              <a:gd name="connsiteY666" fmla="*/ 1884915 h 2185848"/>
              <a:gd name="connsiteX667" fmla="*/ 2396294 w 3427265"/>
              <a:gd name="connsiteY667" fmla="*/ 1886670 h 2185848"/>
              <a:gd name="connsiteX668" fmla="*/ 2394305 w 3427265"/>
              <a:gd name="connsiteY668" fmla="*/ 1889213 h 2185848"/>
              <a:gd name="connsiteX669" fmla="*/ 2393019 w 3427265"/>
              <a:gd name="connsiteY669" fmla="*/ 1886845 h 2185848"/>
              <a:gd name="connsiteX670" fmla="*/ 2394422 w 3427265"/>
              <a:gd name="connsiteY670" fmla="*/ 1884915 h 2185848"/>
              <a:gd name="connsiteX671" fmla="*/ 1826881 w 3427265"/>
              <a:gd name="connsiteY671" fmla="*/ 1883306 h 2185848"/>
              <a:gd name="connsiteX672" fmla="*/ 1820390 w 3427265"/>
              <a:gd name="connsiteY672" fmla="*/ 1889476 h 2185848"/>
              <a:gd name="connsiteX673" fmla="*/ 1821764 w 3427265"/>
              <a:gd name="connsiteY673" fmla="*/ 1890996 h 2185848"/>
              <a:gd name="connsiteX674" fmla="*/ 1828372 w 3427265"/>
              <a:gd name="connsiteY674" fmla="*/ 1884915 h 2185848"/>
              <a:gd name="connsiteX675" fmla="*/ 1826881 w 3427265"/>
              <a:gd name="connsiteY675" fmla="*/ 1883306 h 2185848"/>
              <a:gd name="connsiteX676" fmla="*/ 1648800 w 3427265"/>
              <a:gd name="connsiteY676" fmla="*/ 1880676 h 2185848"/>
              <a:gd name="connsiteX677" fmla="*/ 1643041 w 3427265"/>
              <a:gd name="connsiteY677" fmla="*/ 1884740 h 2185848"/>
              <a:gd name="connsiteX678" fmla="*/ 1644882 w 3427265"/>
              <a:gd name="connsiteY678" fmla="*/ 1887049 h 2185848"/>
              <a:gd name="connsiteX679" fmla="*/ 1650057 w 3427265"/>
              <a:gd name="connsiteY679" fmla="*/ 1882196 h 2185848"/>
              <a:gd name="connsiteX680" fmla="*/ 1648800 w 3427265"/>
              <a:gd name="connsiteY680" fmla="*/ 1880676 h 2185848"/>
              <a:gd name="connsiteX681" fmla="*/ 2795337 w 3427265"/>
              <a:gd name="connsiteY681" fmla="*/ 1879577 h 2185848"/>
              <a:gd name="connsiteX682" fmla="*/ 2793240 w 3427265"/>
              <a:gd name="connsiteY682" fmla="*/ 1888248 h 2185848"/>
              <a:gd name="connsiteX683" fmla="*/ 2789497 w 3427265"/>
              <a:gd name="connsiteY683" fmla="*/ 1886260 h 2185848"/>
              <a:gd name="connsiteX684" fmla="*/ 2795432 w 3427265"/>
              <a:gd name="connsiteY684" fmla="*/ 1879185 h 2185848"/>
              <a:gd name="connsiteX685" fmla="*/ 2795578 w 3427265"/>
              <a:gd name="connsiteY685" fmla="*/ 1879302 h 2185848"/>
              <a:gd name="connsiteX686" fmla="*/ 2795337 w 3427265"/>
              <a:gd name="connsiteY686" fmla="*/ 1879577 h 2185848"/>
              <a:gd name="connsiteX687" fmla="*/ 1049624 w 3427265"/>
              <a:gd name="connsiteY687" fmla="*/ 1879184 h 2185848"/>
              <a:gd name="connsiteX688" fmla="*/ 1045648 w 3427265"/>
              <a:gd name="connsiteY688" fmla="*/ 1887429 h 2185848"/>
              <a:gd name="connsiteX689" fmla="*/ 1047724 w 3427265"/>
              <a:gd name="connsiteY689" fmla="*/ 1888394 h 2185848"/>
              <a:gd name="connsiteX690" fmla="*/ 1051554 w 3427265"/>
              <a:gd name="connsiteY690" fmla="*/ 1880091 h 2185848"/>
              <a:gd name="connsiteX691" fmla="*/ 1049624 w 3427265"/>
              <a:gd name="connsiteY691" fmla="*/ 1879184 h 2185848"/>
              <a:gd name="connsiteX692" fmla="*/ 2589490 w 3427265"/>
              <a:gd name="connsiteY692" fmla="*/ 1878600 h 2185848"/>
              <a:gd name="connsiteX693" fmla="*/ 2591916 w 3427265"/>
              <a:gd name="connsiteY693" fmla="*/ 1880150 h 2185848"/>
              <a:gd name="connsiteX694" fmla="*/ 2586888 w 3427265"/>
              <a:gd name="connsiteY694" fmla="*/ 1887546 h 2185848"/>
              <a:gd name="connsiteX695" fmla="*/ 2584636 w 3427265"/>
              <a:gd name="connsiteY695" fmla="*/ 1886114 h 2185848"/>
              <a:gd name="connsiteX696" fmla="*/ 2589490 w 3427265"/>
              <a:gd name="connsiteY696" fmla="*/ 1878600 h 2185848"/>
              <a:gd name="connsiteX697" fmla="*/ 2514233 w 3427265"/>
              <a:gd name="connsiteY697" fmla="*/ 1877489 h 2185848"/>
              <a:gd name="connsiteX698" fmla="*/ 2518531 w 3427265"/>
              <a:gd name="connsiteY698" fmla="*/ 1880880 h 2185848"/>
              <a:gd name="connsiteX699" fmla="*/ 2495580 w 3427265"/>
              <a:gd name="connsiteY699" fmla="*/ 1916725 h 2185848"/>
              <a:gd name="connsiteX700" fmla="*/ 2438189 w 3427265"/>
              <a:gd name="connsiteY700" fmla="*/ 1971660 h 2185848"/>
              <a:gd name="connsiteX701" fmla="*/ 2465876 w 3427265"/>
              <a:gd name="connsiteY701" fmla="*/ 1937542 h 2185848"/>
              <a:gd name="connsiteX702" fmla="*/ 2460614 w 3427265"/>
              <a:gd name="connsiteY702" fmla="*/ 1929296 h 2185848"/>
              <a:gd name="connsiteX703" fmla="*/ 2514233 w 3427265"/>
              <a:gd name="connsiteY703" fmla="*/ 1877489 h 2185848"/>
              <a:gd name="connsiteX704" fmla="*/ 2650974 w 3427265"/>
              <a:gd name="connsiteY704" fmla="*/ 1876144 h 2185848"/>
              <a:gd name="connsiteX705" fmla="*/ 2639718 w 3427265"/>
              <a:gd name="connsiteY705" fmla="*/ 1907340 h 2185848"/>
              <a:gd name="connsiteX706" fmla="*/ 2631239 w 3427265"/>
              <a:gd name="connsiteY706" fmla="*/ 1902019 h 2185848"/>
              <a:gd name="connsiteX707" fmla="*/ 2628023 w 3427265"/>
              <a:gd name="connsiteY707" fmla="*/ 1913275 h 2185848"/>
              <a:gd name="connsiteX708" fmla="*/ 2614604 w 3427265"/>
              <a:gd name="connsiteY708" fmla="*/ 1925233 h 2185848"/>
              <a:gd name="connsiteX709" fmla="*/ 2606856 w 3427265"/>
              <a:gd name="connsiteY709" fmla="*/ 1929852 h 2185848"/>
              <a:gd name="connsiteX710" fmla="*/ 2575923 w 3427265"/>
              <a:gd name="connsiteY710" fmla="*/ 1986541 h 2185848"/>
              <a:gd name="connsiteX711" fmla="*/ 2572006 w 3427265"/>
              <a:gd name="connsiteY711" fmla="*/ 1992009 h 2185848"/>
              <a:gd name="connsiteX712" fmla="*/ 2568790 w 3427265"/>
              <a:gd name="connsiteY712" fmla="*/ 1991161 h 2185848"/>
              <a:gd name="connsiteX713" fmla="*/ 2571392 w 3427265"/>
              <a:gd name="connsiteY713" fmla="*/ 1977361 h 2185848"/>
              <a:gd name="connsiteX714" fmla="*/ 2525081 w 3427265"/>
              <a:gd name="connsiteY714" fmla="*/ 2022532 h 2185848"/>
              <a:gd name="connsiteX715" fmla="*/ 2547067 w 3427265"/>
              <a:gd name="connsiteY715" fmla="*/ 1979379 h 2185848"/>
              <a:gd name="connsiteX716" fmla="*/ 2613697 w 3427265"/>
              <a:gd name="connsiteY716" fmla="*/ 1906112 h 2185848"/>
              <a:gd name="connsiteX717" fmla="*/ 2642116 w 3427265"/>
              <a:gd name="connsiteY717" fmla="*/ 1877051 h 2185848"/>
              <a:gd name="connsiteX718" fmla="*/ 2650974 w 3427265"/>
              <a:gd name="connsiteY718" fmla="*/ 1876144 h 2185848"/>
              <a:gd name="connsiteX719" fmla="*/ 2580455 w 3427265"/>
              <a:gd name="connsiteY719" fmla="*/ 1872343 h 2185848"/>
              <a:gd name="connsiteX720" fmla="*/ 2577209 w 3427265"/>
              <a:gd name="connsiteY720" fmla="*/ 1893627 h 2185848"/>
              <a:gd name="connsiteX721" fmla="*/ 2580455 w 3427265"/>
              <a:gd name="connsiteY721" fmla="*/ 1872343 h 2185848"/>
              <a:gd name="connsiteX722" fmla="*/ 1683475 w 3427265"/>
              <a:gd name="connsiteY722" fmla="*/ 1872168 h 2185848"/>
              <a:gd name="connsiteX723" fmla="*/ 1674236 w 3427265"/>
              <a:gd name="connsiteY723" fmla="*/ 1883921 h 2185848"/>
              <a:gd name="connsiteX724" fmla="*/ 1676516 w 3427265"/>
              <a:gd name="connsiteY724" fmla="*/ 1885851 h 2185848"/>
              <a:gd name="connsiteX725" fmla="*/ 1686398 w 3427265"/>
              <a:gd name="connsiteY725" fmla="*/ 1874624 h 2185848"/>
              <a:gd name="connsiteX726" fmla="*/ 1683475 w 3427265"/>
              <a:gd name="connsiteY726" fmla="*/ 1872168 h 2185848"/>
              <a:gd name="connsiteX727" fmla="*/ 2419537 w 3427265"/>
              <a:gd name="connsiteY727" fmla="*/ 1869595 h 2185848"/>
              <a:gd name="connsiteX728" fmla="*/ 2422840 w 3427265"/>
              <a:gd name="connsiteY728" fmla="*/ 1872139 h 2185848"/>
              <a:gd name="connsiteX729" fmla="*/ 2419771 w 3427265"/>
              <a:gd name="connsiteY729" fmla="*/ 1875501 h 2185848"/>
              <a:gd name="connsiteX730" fmla="*/ 2416496 w 3427265"/>
              <a:gd name="connsiteY730" fmla="*/ 1872139 h 2185848"/>
              <a:gd name="connsiteX731" fmla="*/ 2419537 w 3427265"/>
              <a:gd name="connsiteY731" fmla="*/ 1869595 h 2185848"/>
              <a:gd name="connsiteX732" fmla="*/ 2408134 w 3427265"/>
              <a:gd name="connsiteY732" fmla="*/ 1868718 h 2185848"/>
              <a:gd name="connsiteX733" fmla="*/ 2411788 w 3427265"/>
              <a:gd name="connsiteY733" fmla="*/ 1870911 h 2185848"/>
              <a:gd name="connsiteX734" fmla="*/ 2406321 w 3427265"/>
              <a:gd name="connsiteY734" fmla="*/ 1879214 h 2185848"/>
              <a:gd name="connsiteX735" fmla="*/ 2403310 w 3427265"/>
              <a:gd name="connsiteY735" fmla="*/ 1877518 h 2185848"/>
              <a:gd name="connsiteX736" fmla="*/ 2408134 w 3427265"/>
              <a:gd name="connsiteY736" fmla="*/ 1868718 h 2185848"/>
              <a:gd name="connsiteX737" fmla="*/ 1616815 w 3427265"/>
              <a:gd name="connsiteY737" fmla="*/ 1868659 h 2185848"/>
              <a:gd name="connsiteX738" fmla="*/ 1605998 w 3427265"/>
              <a:gd name="connsiteY738" fmla="*/ 1879769 h 2185848"/>
              <a:gd name="connsiteX739" fmla="*/ 1607080 w 3427265"/>
              <a:gd name="connsiteY739" fmla="*/ 1880938 h 2185848"/>
              <a:gd name="connsiteX740" fmla="*/ 1619710 w 3427265"/>
              <a:gd name="connsiteY740" fmla="*/ 1871817 h 2185848"/>
              <a:gd name="connsiteX741" fmla="*/ 1616815 w 3427265"/>
              <a:gd name="connsiteY741" fmla="*/ 1868659 h 2185848"/>
              <a:gd name="connsiteX742" fmla="*/ 1580854 w 3427265"/>
              <a:gd name="connsiteY742" fmla="*/ 1868074 h 2185848"/>
              <a:gd name="connsiteX743" fmla="*/ 1560564 w 3427265"/>
              <a:gd name="connsiteY743" fmla="*/ 1877781 h 2185848"/>
              <a:gd name="connsiteX744" fmla="*/ 1562874 w 3427265"/>
              <a:gd name="connsiteY744" fmla="*/ 1882342 h 2185848"/>
              <a:gd name="connsiteX745" fmla="*/ 1582257 w 3427265"/>
              <a:gd name="connsiteY745" fmla="*/ 1870764 h 2185848"/>
              <a:gd name="connsiteX746" fmla="*/ 1580854 w 3427265"/>
              <a:gd name="connsiteY746" fmla="*/ 1868074 h 2185848"/>
              <a:gd name="connsiteX747" fmla="*/ 2279230 w 3427265"/>
              <a:gd name="connsiteY747" fmla="*/ 1866262 h 2185848"/>
              <a:gd name="connsiteX748" fmla="*/ 2254639 w 3427265"/>
              <a:gd name="connsiteY748" fmla="*/ 1893915 h 2185848"/>
              <a:gd name="connsiteX749" fmla="*/ 2248356 w 3427265"/>
              <a:gd name="connsiteY749" fmla="*/ 1896843 h 2185848"/>
              <a:gd name="connsiteX750" fmla="*/ 2207220 w 3427265"/>
              <a:gd name="connsiteY750" fmla="*/ 1941137 h 2185848"/>
              <a:gd name="connsiteX751" fmla="*/ 2201928 w 3427265"/>
              <a:gd name="connsiteY751" fmla="*/ 1949674 h 2185848"/>
              <a:gd name="connsiteX752" fmla="*/ 2231749 w 3427265"/>
              <a:gd name="connsiteY752" fmla="*/ 1929296 h 2185848"/>
              <a:gd name="connsiteX753" fmla="*/ 2262886 w 3427265"/>
              <a:gd name="connsiteY753" fmla="*/ 1908392 h 2185848"/>
              <a:gd name="connsiteX754" fmla="*/ 2268822 w 3427265"/>
              <a:gd name="connsiteY754" fmla="*/ 1899095 h 2185848"/>
              <a:gd name="connsiteX755" fmla="*/ 2281130 w 3427265"/>
              <a:gd name="connsiteY755" fmla="*/ 1875062 h 2185848"/>
              <a:gd name="connsiteX756" fmla="*/ 2282300 w 3427265"/>
              <a:gd name="connsiteY756" fmla="*/ 1868016 h 2185848"/>
              <a:gd name="connsiteX757" fmla="*/ 2279230 w 3427265"/>
              <a:gd name="connsiteY757" fmla="*/ 1866262 h 2185848"/>
              <a:gd name="connsiteX758" fmla="*/ 2801278 w 3427265"/>
              <a:gd name="connsiteY758" fmla="*/ 1864595 h 2185848"/>
              <a:gd name="connsiteX759" fmla="*/ 2801396 w 3427265"/>
              <a:gd name="connsiteY759" fmla="*/ 1864741 h 2185848"/>
              <a:gd name="connsiteX760" fmla="*/ 2795578 w 3427265"/>
              <a:gd name="connsiteY760" fmla="*/ 1879301 h 2185848"/>
              <a:gd name="connsiteX761" fmla="*/ 2795432 w 3427265"/>
              <a:gd name="connsiteY761" fmla="*/ 1879184 h 2185848"/>
              <a:gd name="connsiteX762" fmla="*/ 2801278 w 3427265"/>
              <a:gd name="connsiteY762" fmla="*/ 1864595 h 2185848"/>
              <a:gd name="connsiteX763" fmla="*/ 2801654 w 3427265"/>
              <a:gd name="connsiteY763" fmla="*/ 1864274 h 2185848"/>
              <a:gd name="connsiteX764" fmla="*/ 2801396 w 3427265"/>
              <a:gd name="connsiteY764" fmla="*/ 1864741 h 2185848"/>
              <a:gd name="connsiteX765" fmla="*/ 2801280 w 3427265"/>
              <a:gd name="connsiteY765" fmla="*/ 1864595 h 2185848"/>
              <a:gd name="connsiteX766" fmla="*/ 2225347 w 3427265"/>
              <a:gd name="connsiteY766" fmla="*/ 1864156 h 2185848"/>
              <a:gd name="connsiteX767" fmla="*/ 2183041 w 3427265"/>
              <a:gd name="connsiteY767" fmla="*/ 1922659 h 2185848"/>
              <a:gd name="connsiteX768" fmla="*/ 2197396 w 3427265"/>
              <a:gd name="connsiteY768" fmla="*/ 1909093 h 2185848"/>
              <a:gd name="connsiteX769" fmla="*/ 2222949 w 3427265"/>
              <a:gd name="connsiteY769" fmla="*/ 1874565 h 2185848"/>
              <a:gd name="connsiteX770" fmla="*/ 2228650 w 3427265"/>
              <a:gd name="connsiteY770" fmla="*/ 1866466 h 2185848"/>
              <a:gd name="connsiteX771" fmla="*/ 2225347 w 3427265"/>
              <a:gd name="connsiteY771" fmla="*/ 1864156 h 2185848"/>
              <a:gd name="connsiteX772" fmla="*/ 2259784 w 3427265"/>
              <a:gd name="connsiteY772" fmla="*/ 1863042 h 2185848"/>
              <a:gd name="connsiteX773" fmla="*/ 2253326 w 3427265"/>
              <a:gd name="connsiteY773" fmla="*/ 1868542 h 2185848"/>
              <a:gd name="connsiteX774" fmla="*/ 2243416 w 3427265"/>
              <a:gd name="connsiteY774" fmla="*/ 1880003 h 2185848"/>
              <a:gd name="connsiteX775" fmla="*/ 2238737 w 3427265"/>
              <a:gd name="connsiteY775" fmla="*/ 1886465 h 2185848"/>
              <a:gd name="connsiteX776" fmla="*/ 2230638 w 3427265"/>
              <a:gd name="connsiteY776" fmla="*/ 1896229 h 2185848"/>
              <a:gd name="connsiteX777" fmla="*/ 2226078 w 3427265"/>
              <a:gd name="connsiteY777" fmla="*/ 1904504 h 2185848"/>
              <a:gd name="connsiteX778" fmla="*/ 2229761 w 3427265"/>
              <a:gd name="connsiteY778" fmla="*/ 1906608 h 2185848"/>
              <a:gd name="connsiteX779" fmla="*/ 2268764 w 3427265"/>
              <a:gd name="connsiteY779" fmla="*/ 1865502 h 2185848"/>
              <a:gd name="connsiteX780" fmla="*/ 2259784 w 3427265"/>
              <a:gd name="connsiteY780" fmla="*/ 1863042 h 2185848"/>
              <a:gd name="connsiteX781" fmla="*/ 1896259 w 3427265"/>
              <a:gd name="connsiteY781" fmla="*/ 1862959 h 2185848"/>
              <a:gd name="connsiteX782" fmla="*/ 1879799 w 3427265"/>
              <a:gd name="connsiteY782" fmla="*/ 1868542 h 2185848"/>
              <a:gd name="connsiteX783" fmla="*/ 1896259 w 3427265"/>
              <a:gd name="connsiteY783" fmla="*/ 1862959 h 2185848"/>
              <a:gd name="connsiteX784" fmla="*/ 1017757 w 3427265"/>
              <a:gd name="connsiteY784" fmla="*/ 1858719 h 2185848"/>
              <a:gd name="connsiteX785" fmla="*/ 1008106 w 3427265"/>
              <a:gd name="connsiteY785" fmla="*/ 1868447 h 2185848"/>
              <a:gd name="connsiteX786" fmla="*/ 1002729 w 3427265"/>
              <a:gd name="connsiteY786" fmla="*/ 1872957 h 2185848"/>
              <a:gd name="connsiteX787" fmla="*/ 1003138 w 3427265"/>
              <a:gd name="connsiteY787" fmla="*/ 1873454 h 2185848"/>
              <a:gd name="connsiteX788" fmla="*/ 1008106 w 3427265"/>
              <a:gd name="connsiteY788" fmla="*/ 1868447 h 2185848"/>
              <a:gd name="connsiteX789" fmla="*/ 1018692 w 3427265"/>
              <a:gd name="connsiteY789" fmla="*/ 1859566 h 2185848"/>
              <a:gd name="connsiteX790" fmla="*/ 1017757 w 3427265"/>
              <a:gd name="connsiteY790" fmla="*/ 1858719 h 2185848"/>
              <a:gd name="connsiteX791" fmla="*/ 1745427 w 3427265"/>
              <a:gd name="connsiteY791" fmla="*/ 1858660 h 2185848"/>
              <a:gd name="connsiteX792" fmla="*/ 1737358 w 3427265"/>
              <a:gd name="connsiteY792" fmla="*/ 1870414 h 2185848"/>
              <a:gd name="connsiteX793" fmla="*/ 1726862 w 3427265"/>
              <a:gd name="connsiteY793" fmla="*/ 1890938 h 2185848"/>
              <a:gd name="connsiteX794" fmla="*/ 1704671 w 3427265"/>
              <a:gd name="connsiteY794" fmla="*/ 1910204 h 2185848"/>
              <a:gd name="connsiteX795" fmla="*/ 1713910 w 3427265"/>
              <a:gd name="connsiteY795" fmla="*/ 1910614 h 2185848"/>
              <a:gd name="connsiteX796" fmla="*/ 1740515 w 3427265"/>
              <a:gd name="connsiteY796" fmla="*/ 1882780 h 2185848"/>
              <a:gd name="connsiteX797" fmla="*/ 1742153 w 3427265"/>
              <a:gd name="connsiteY797" fmla="*/ 1877459 h 2185848"/>
              <a:gd name="connsiteX798" fmla="*/ 1745427 w 3427265"/>
              <a:gd name="connsiteY798" fmla="*/ 1858660 h 2185848"/>
              <a:gd name="connsiteX799" fmla="*/ 1940582 w 3427265"/>
              <a:gd name="connsiteY799" fmla="*/ 1858456 h 2185848"/>
              <a:gd name="connsiteX800" fmla="*/ 1934383 w 3427265"/>
              <a:gd name="connsiteY800" fmla="*/ 1869185 h 2185848"/>
              <a:gd name="connsiteX801" fmla="*/ 1937044 w 3427265"/>
              <a:gd name="connsiteY801" fmla="*/ 1870530 h 2185848"/>
              <a:gd name="connsiteX802" fmla="*/ 1943798 w 3427265"/>
              <a:gd name="connsiteY802" fmla="*/ 1859800 h 2185848"/>
              <a:gd name="connsiteX803" fmla="*/ 1940582 w 3427265"/>
              <a:gd name="connsiteY803" fmla="*/ 1858456 h 2185848"/>
              <a:gd name="connsiteX804" fmla="*/ 2500669 w 3427265"/>
              <a:gd name="connsiteY804" fmla="*/ 1857754 h 2185848"/>
              <a:gd name="connsiteX805" fmla="*/ 2501429 w 3427265"/>
              <a:gd name="connsiteY805" fmla="*/ 1860122 h 2185848"/>
              <a:gd name="connsiteX806" fmla="*/ 2499500 w 3427265"/>
              <a:gd name="connsiteY806" fmla="*/ 1861876 h 2185848"/>
              <a:gd name="connsiteX807" fmla="*/ 2498476 w 3427265"/>
              <a:gd name="connsiteY807" fmla="*/ 1858719 h 2185848"/>
              <a:gd name="connsiteX808" fmla="*/ 2500669 w 3427265"/>
              <a:gd name="connsiteY808" fmla="*/ 1857754 h 2185848"/>
              <a:gd name="connsiteX809" fmla="*/ 2806601 w 3427265"/>
              <a:gd name="connsiteY809" fmla="*/ 1855298 h 2185848"/>
              <a:gd name="connsiteX810" fmla="*/ 2809437 w 3427265"/>
              <a:gd name="connsiteY810" fmla="*/ 1857578 h 2185848"/>
              <a:gd name="connsiteX811" fmla="*/ 2801654 w 3427265"/>
              <a:gd name="connsiteY811" fmla="*/ 1864274 h 2185848"/>
              <a:gd name="connsiteX812" fmla="*/ 2041682 w 3427265"/>
              <a:gd name="connsiteY812" fmla="*/ 1855240 h 2185848"/>
              <a:gd name="connsiteX813" fmla="*/ 2016129 w 3427265"/>
              <a:gd name="connsiteY813" fmla="*/ 1875471 h 2185848"/>
              <a:gd name="connsiteX814" fmla="*/ 1992594 w 3427265"/>
              <a:gd name="connsiteY814" fmla="*/ 1902574 h 2185848"/>
              <a:gd name="connsiteX815" fmla="*/ 1965404 w 3427265"/>
              <a:gd name="connsiteY815" fmla="*/ 1924033 h 2185848"/>
              <a:gd name="connsiteX816" fmla="*/ 1946693 w 3427265"/>
              <a:gd name="connsiteY816" fmla="*/ 1969614 h 2185848"/>
              <a:gd name="connsiteX817" fmla="*/ 2018673 w 3427265"/>
              <a:gd name="connsiteY817" fmla="*/ 1920057 h 2185848"/>
              <a:gd name="connsiteX818" fmla="*/ 2004756 w 3427265"/>
              <a:gd name="connsiteY818" fmla="*/ 1917543 h 2185848"/>
              <a:gd name="connsiteX819" fmla="*/ 2023263 w 3427265"/>
              <a:gd name="connsiteY819" fmla="*/ 1900293 h 2185848"/>
              <a:gd name="connsiteX820" fmla="*/ 2016246 w 3427265"/>
              <a:gd name="connsiteY820" fmla="*/ 1887576 h 2185848"/>
              <a:gd name="connsiteX821" fmla="*/ 2041682 w 3427265"/>
              <a:gd name="connsiteY821" fmla="*/ 1855240 h 2185848"/>
              <a:gd name="connsiteX822" fmla="*/ 2532683 w 3427265"/>
              <a:gd name="connsiteY822" fmla="*/ 1852229 h 2185848"/>
              <a:gd name="connsiteX823" fmla="*/ 2534262 w 3427265"/>
              <a:gd name="connsiteY823" fmla="*/ 1853984 h 2185848"/>
              <a:gd name="connsiteX824" fmla="*/ 2530344 w 3427265"/>
              <a:gd name="connsiteY824" fmla="*/ 1857492 h 2185848"/>
              <a:gd name="connsiteX825" fmla="*/ 2528765 w 3427265"/>
              <a:gd name="connsiteY825" fmla="*/ 1855767 h 2185848"/>
              <a:gd name="connsiteX826" fmla="*/ 2532683 w 3427265"/>
              <a:gd name="connsiteY826" fmla="*/ 1852229 h 2185848"/>
              <a:gd name="connsiteX827" fmla="*/ 2666031 w 3427265"/>
              <a:gd name="connsiteY827" fmla="*/ 1850942 h 2185848"/>
              <a:gd name="connsiteX828" fmla="*/ 2654599 w 3427265"/>
              <a:gd name="connsiteY828" fmla="*/ 1873483 h 2185848"/>
              <a:gd name="connsiteX829" fmla="*/ 2650623 w 3427265"/>
              <a:gd name="connsiteY829" fmla="*/ 1870209 h 2185848"/>
              <a:gd name="connsiteX830" fmla="*/ 2666031 w 3427265"/>
              <a:gd name="connsiteY830" fmla="*/ 1850942 h 2185848"/>
              <a:gd name="connsiteX831" fmla="*/ 1550800 w 3427265"/>
              <a:gd name="connsiteY831" fmla="*/ 1847989 h 2185848"/>
              <a:gd name="connsiteX832" fmla="*/ 1529398 w 3427265"/>
              <a:gd name="connsiteY832" fmla="*/ 1858046 h 2185848"/>
              <a:gd name="connsiteX833" fmla="*/ 1550800 w 3427265"/>
              <a:gd name="connsiteY833" fmla="*/ 1847989 h 2185848"/>
              <a:gd name="connsiteX834" fmla="*/ 2297357 w 3427265"/>
              <a:gd name="connsiteY834" fmla="*/ 1845884 h 2185848"/>
              <a:gd name="connsiteX835" fmla="*/ 2286948 w 3427265"/>
              <a:gd name="connsiteY835" fmla="*/ 1860122 h 2185848"/>
              <a:gd name="connsiteX836" fmla="*/ 2289696 w 3427265"/>
              <a:gd name="connsiteY836" fmla="*/ 1862052 h 2185848"/>
              <a:gd name="connsiteX837" fmla="*/ 2300398 w 3427265"/>
              <a:gd name="connsiteY837" fmla="*/ 1848047 h 2185848"/>
              <a:gd name="connsiteX838" fmla="*/ 2297357 w 3427265"/>
              <a:gd name="connsiteY838" fmla="*/ 1845884 h 2185848"/>
              <a:gd name="connsiteX839" fmla="*/ 2826891 w 3427265"/>
              <a:gd name="connsiteY839" fmla="*/ 1843370 h 2185848"/>
              <a:gd name="connsiteX840" fmla="*/ 2822038 w 3427265"/>
              <a:gd name="connsiteY840" fmla="*/ 1857403 h 2185848"/>
              <a:gd name="connsiteX841" fmla="*/ 2819494 w 3427265"/>
              <a:gd name="connsiteY841" fmla="*/ 1855620 h 2185848"/>
              <a:gd name="connsiteX842" fmla="*/ 2826891 w 3427265"/>
              <a:gd name="connsiteY842" fmla="*/ 1843370 h 2185848"/>
              <a:gd name="connsiteX843" fmla="*/ 1955434 w 3427265"/>
              <a:gd name="connsiteY843" fmla="*/ 1842083 h 2185848"/>
              <a:gd name="connsiteX844" fmla="*/ 1950318 w 3427265"/>
              <a:gd name="connsiteY844" fmla="*/ 1845913 h 2185848"/>
              <a:gd name="connsiteX845" fmla="*/ 1952803 w 3427265"/>
              <a:gd name="connsiteY845" fmla="*/ 1848603 h 2185848"/>
              <a:gd name="connsiteX846" fmla="*/ 1957569 w 3427265"/>
              <a:gd name="connsiteY846" fmla="*/ 1844832 h 2185848"/>
              <a:gd name="connsiteX847" fmla="*/ 1955434 w 3427265"/>
              <a:gd name="connsiteY847" fmla="*/ 1842083 h 2185848"/>
              <a:gd name="connsiteX848" fmla="*/ 1142538 w 3427265"/>
              <a:gd name="connsiteY848" fmla="*/ 1841820 h 2185848"/>
              <a:gd name="connsiteX849" fmla="*/ 1122775 w 3427265"/>
              <a:gd name="connsiteY849" fmla="*/ 1852462 h 2185848"/>
              <a:gd name="connsiteX850" fmla="*/ 1125347 w 3427265"/>
              <a:gd name="connsiteY850" fmla="*/ 1855678 h 2185848"/>
              <a:gd name="connsiteX851" fmla="*/ 1142538 w 3427265"/>
              <a:gd name="connsiteY851" fmla="*/ 1841820 h 2185848"/>
              <a:gd name="connsiteX852" fmla="*/ 2677345 w 3427265"/>
              <a:gd name="connsiteY852" fmla="*/ 1840709 h 2185848"/>
              <a:gd name="connsiteX853" fmla="*/ 2680649 w 3427265"/>
              <a:gd name="connsiteY853" fmla="*/ 1841499 h 2185848"/>
              <a:gd name="connsiteX854" fmla="*/ 2679216 w 3427265"/>
              <a:gd name="connsiteY854" fmla="*/ 1850444 h 2185848"/>
              <a:gd name="connsiteX855" fmla="*/ 2674685 w 3427265"/>
              <a:gd name="connsiteY855" fmla="*/ 1849187 h 2185848"/>
              <a:gd name="connsiteX856" fmla="*/ 2677345 w 3427265"/>
              <a:gd name="connsiteY856" fmla="*/ 1840709 h 2185848"/>
              <a:gd name="connsiteX857" fmla="*/ 1934471 w 3427265"/>
              <a:gd name="connsiteY857" fmla="*/ 1839715 h 2185848"/>
              <a:gd name="connsiteX858" fmla="*/ 1926840 w 3427265"/>
              <a:gd name="connsiteY858" fmla="*/ 1850211 h 2185848"/>
              <a:gd name="connsiteX859" fmla="*/ 1929180 w 3427265"/>
              <a:gd name="connsiteY859" fmla="*/ 1852082 h 2185848"/>
              <a:gd name="connsiteX860" fmla="*/ 1937600 w 3427265"/>
              <a:gd name="connsiteY860" fmla="*/ 1842346 h 2185848"/>
              <a:gd name="connsiteX861" fmla="*/ 1934471 w 3427265"/>
              <a:gd name="connsiteY861" fmla="*/ 1839715 h 2185848"/>
              <a:gd name="connsiteX862" fmla="*/ 2343346 w 3427265"/>
              <a:gd name="connsiteY862" fmla="*/ 1838954 h 2185848"/>
              <a:gd name="connsiteX863" fmla="*/ 2305075 w 3427265"/>
              <a:gd name="connsiteY863" fmla="*/ 1883745 h 2185848"/>
              <a:gd name="connsiteX864" fmla="*/ 2301621 w 3427265"/>
              <a:gd name="connsiteY864" fmla="*/ 1896730 h 2185848"/>
              <a:gd name="connsiteX865" fmla="*/ 2301479 w 3427265"/>
              <a:gd name="connsiteY865" fmla="*/ 1896873 h 2185848"/>
              <a:gd name="connsiteX866" fmla="*/ 2301447 w 3427265"/>
              <a:gd name="connsiteY866" fmla="*/ 1896917 h 2185848"/>
              <a:gd name="connsiteX867" fmla="*/ 2295003 w 3427265"/>
              <a:gd name="connsiteY867" fmla="*/ 1896134 h 2185848"/>
              <a:gd name="connsiteX868" fmla="*/ 2290018 w 3427265"/>
              <a:gd name="connsiteY868" fmla="*/ 1901346 h 2185848"/>
              <a:gd name="connsiteX869" fmla="*/ 2279844 w 3427265"/>
              <a:gd name="connsiteY869" fmla="*/ 1913070 h 2185848"/>
              <a:gd name="connsiteX870" fmla="*/ 2270488 w 3427265"/>
              <a:gd name="connsiteY870" fmla="*/ 1921929 h 2185848"/>
              <a:gd name="connsiteX871" fmla="*/ 2270664 w 3427265"/>
              <a:gd name="connsiteY871" fmla="*/ 1926401 h 2185848"/>
              <a:gd name="connsiteX872" fmla="*/ 2275020 w 3427265"/>
              <a:gd name="connsiteY872" fmla="*/ 1924764 h 2185848"/>
              <a:gd name="connsiteX873" fmla="*/ 2280107 w 3427265"/>
              <a:gd name="connsiteY873" fmla="*/ 1922718 h 2185848"/>
              <a:gd name="connsiteX874" fmla="*/ 2281598 w 3427265"/>
              <a:gd name="connsiteY874" fmla="*/ 1927688 h 2185848"/>
              <a:gd name="connsiteX875" fmla="*/ 2283118 w 3427265"/>
              <a:gd name="connsiteY875" fmla="*/ 1932833 h 2185848"/>
              <a:gd name="connsiteX876" fmla="*/ 2305338 w 3427265"/>
              <a:gd name="connsiteY876" fmla="*/ 1914766 h 2185848"/>
              <a:gd name="connsiteX877" fmla="*/ 2313963 w 3427265"/>
              <a:gd name="connsiteY877" fmla="*/ 1910234 h 2185848"/>
              <a:gd name="connsiteX878" fmla="*/ 2327616 w 3427265"/>
              <a:gd name="connsiteY878" fmla="*/ 1881699 h 2185848"/>
              <a:gd name="connsiteX879" fmla="*/ 2289668 w 3427265"/>
              <a:gd name="connsiteY879" fmla="*/ 1919297 h 2185848"/>
              <a:gd name="connsiteX880" fmla="*/ 2286861 w 3427265"/>
              <a:gd name="connsiteY880" fmla="*/ 1916988 h 2185848"/>
              <a:gd name="connsiteX881" fmla="*/ 2301447 w 3427265"/>
              <a:gd name="connsiteY881" fmla="*/ 1896917 h 2185848"/>
              <a:gd name="connsiteX882" fmla="*/ 2301567 w 3427265"/>
              <a:gd name="connsiteY882" fmla="*/ 1896931 h 2185848"/>
              <a:gd name="connsiteX883" fmla="*/ 2301621 w 3427265"/>
              <a:gd name="connsiteY883" fmla="*/ 1896730 h 2185848"/>
              <a:gd name="connsiteX884" fmla="*/ 2338346 w 3427265"/>
              <a:gd name="connsiteY884" fmla="*/ 1859713 h 2185848"/>
              <a:gd name="connsiteX885" fmla="*/ 2343346 w 3427265"/>
              <a:gd name="connsiteY885" fmla="*/ 1838954 h 2185848"/>
              <a:gd name="connsiteX886" fmla="*/ 1886173 w 3427265"/>
              <a:gd name="connsiteY886" fmla="*/ 1837201 h 2185848"/>
              <a:gd name="connsiteX887" fmla="*/ 1864040 w 3427265"/>
              <a:gd name="connsiteY887" fmla="*/ 1856673 h 2185848"/>
              <a:gd name="connsiteX888" fmla="*/ 1867110 w 3427265"/>
              <a:gd name="connsiteY888" fmla="*/ 1860590 h 2185848"/>
              <a:gd name="connsiteX889" fmla="*/ 1895178 w 3427265"/>
              <a:gd name="connsiteY889" fmla="*/ 1841557 h 2185848"/>
              <a:gd name="connsiteX890" fmla="*/ 1886173 w 3427265"/>
              <a:gd name="connsiteY890" fmla="*/ 1837201 h 2185848"/>
              <a:gd name="connsiteX891" fmla="*/ 1713355 w 3427265"/>
              <a:gd name="connsiteY891" fmla="*/ 1834598 h 2185848"/>
              <a:gd name="connsiteX892" fmla="*/ 1690345 w 3427265"/>
              <a:gd name="connsiteY892" fmla="*/ 1862724 h 2185848"/>
              <a:gd name="connsiteX893" fmla="*/ 1717477 w 3427265"/>
              <a:gd name="connsiteY893" fmla="*/ 1855386 h 2185848"/>
              <a:gd name="connsiteX894" fmla="*/ 1713355 w 3427265"/>
              <a:gd name="connsiteY894" fmla="*/ 1834598 h 2185848"/>
              <a:gd name="connsiteX895" fmla="*/ 1192709 w 3427265"/>
              <a:gd name="connsiteY895" fmla="*/ 1833107 h 2185848"/>
              <a:gd name="connsiteX896" fmla="*/ 1168793 w 3427265"/>
              <a:gd name="connsiteY896" fmla="*/ 1856906 h 2185848"/>
              <a:gd name="connsiteX897" fmla="*/ 1168618 w 3427265"/>
              <a:gd name="connsiteY897" fmla="*/ 1864771 h 2185848"/>
              <a:gd name="connsiteX898" fmla="*/ 1196159 w 3427265"/>
              <a:gd name="connsiteY898" fmla="*/ 1845358 h 2185848"/>
              <a:gd name="connsiteX899" fmla="*/ 1188235 w 3427265"/>
              <a:gd name="connsiteY899" fmla="*/ 1851234 h 2185848"/>
              <a:gd name="connsiteX900" fmla="*/ 1185779 w 3427265"/>
              <a:gd name="connsiteY900" fmla="*/ 1849772 h 2185848"/>
              <a:gd name="connsiteX901" fmla="*/ 1192709 w 3427265"/>
              <a:gd name="connsiteY901" fmla="*/ 1833107 h 2185848"/>
              <a:gd name="connsiteX902" fmla="*/ 2451522 w 3427265"/>
              <a:gd name="connsiteY902" fmla="*/ 1832961 h 2185848"/>
              <a:gd name="connsiteX903" fmla="*/ 2437284 w 3427265"/>
              <a:gd name="connsiteY903" fmla="*/ 1866613 h 2185848"/>
              <a:gd name="connsiteX904" fmla="*/ 2451522 w 3427265"/>
              <a:gd name="connsiteY904" fmla="*/ 1832961 h 2185848"/>
              <a:gd name="connsiteX905" fmla="*/ 1923829 w 3427265"/>
              <a:gd name="connsiteY905" fmla="*/ 1830564 h 2185848"/>
              <a:gd name="connsiteX906" fmla="*/ 1900645 w 3427265"/>
              <a:gd name="connsiteY906" fmla="*/ 1838662 h 2185848"/>
              <a:gd name="connsiteX907" fmla="*/ 1900645 w 3427265"/>
              <a:gd name="connsiteY907" fmla="*/ 1854889 h 2185848"/>
              <a:gd name="connsiteX908" fmla="*/ 1924764 w 3427265"/>
              <a:gd name="connsiteY908" fmla="*/ 1832406 h 2185848"/>
              <a:gd name="connsiteX909" fmla="*/ 1923829 w 3427265"/>
              <a:gd name="connsiteY909" fmla="*/ 1830564 h 2185848"/>
              <a:gd name="connsiteX910" fmla="*/ 2317032 w 3427265"/>
              <a:gd name="connsiteY910" fmla="*/ 1830038 h 2185848"/>
              <a:gd name="connsiteX911" fmla="*/ 2315220 w 3427265"/>
              <a:gd name="connsiteY911" fmla="*/ 1853368 h 2185848"/>
              <a:gd name="connsiteX912" fmla="*/ 2317032 w 3427265"/>
              <a:gd name="connsiteY912" fmla="*/ 1830038 h 2185848"/>
              <a:gd name="connsiteX913" fmla="*/ 2441816 w 3427265"/>
              <a:gd name="connsiteY913" fmla="*/ 1829950 h 2185848"/>
              <a:gd name="connsiteX914" fmla="*/ 2434828 w 3427265"/>
              <a:gd name="connsiteY914" fmla="*/ 1845417 h 2185848"/>
              <a:gd name="connsiteX915" fmla="*/ 2441816 w 3427265"/>
              <a:gd name="connsiteY915" fmla="*/ 1829950 h 2185848"/>
              <a:gd name="connsiteX916" fmla="*/ 2486225 w 3427265"/>
              <a:gd name="connsiteY916" fmla="*/ 1829365 h 2185848"/>
              <a:gd name="connsiteX917" fmla="*/ 2487511 w 3427265"/>
              <a:gd name="connsiteY917" fmla="*/ 1832434 h 2185848"/>
              <a:gd name="connsiteX918" fmla="*/ 2485173 w 3427265"/>
              <a:gd name="connsiteY918" fmla="*/ 1833195 h 2185848"/>
              <a:gd name="connsiteX919" fmla="*/ 2484208 w 3427265"/>
              <a:gd name="connsiteY919" fmla="*/ 1831002 h 2185848"/>
              <a:gd name="connsiteX920" fmla="*/ 2486225 w 3427265"/>
              <a:gd name="connsiteY920" fmla="*/ 1829365 h 2185848"/>
              <a:gd name="connsiteX921" fmla="*/ 1868777 w 3427265"/>
              <a:gd name="connsiteY921" fmla="*/ 1829102 h 2185848"/>
              <a:gd name="connsiteX922" fmla="*/ 1861702 w 3427265"/>
              <a:gd name="connsiteY922" fmla="*/ 1834570 h 2185848"/>
              <a:gd name="connsiteX923" fmla="*/ 1865825 w 3427265"/>
              <a:gd name="connsiteY923" fmla="*/ 1841121 h 2185848"/>
              <a:gd name="connsiteX924" fmla="*/ 1865794 w 3427265"/>
              <a:gd name="connsiteY924" fmla="*/ 1841176 h 2185848"/>
              <a:gd name="connsiteX925" fmla="*/ 1865661 w 3427265"/>
              <a:gd name="connsiteY925" fmla="*/ 1841748 h 2185848"/>
              <a:gd name="connsiteX926" fmla="*/ 1861380 w 3427265"/>
              <a:gd name="connsiteY926" fmla="*/ 1847228 h 2185848"/>
              <a:gd name="connsiteX927" fmla="*/ 1864099 w 3427265"/>
              <a:gd name="connsiteY927" fmla="*/ 1848457 h 2185848"/>
              <a:gd name="connsiteX928" fmla="*/ 1865661 w 3427265"/>
              <a:gd name="connsiteY928" fmla="*/ 1841748 h 2185848"/>
              <a:gd name="connsiteX929" fmla="*/ 1865970 w 3427265"/>
              <a:gd name="connsiteY929" fmla="*/ 1841352 h 2185848"/>
              <a:gd name="connsiteX930" fmla="*/ 1865825 w 3427265"/>
              <a:gd name="connsiteY930" fmla="*/ 1841121 h 2185848"/>
              <a:gd name="connsiteX931" fmla="*/ 1871583 w 3427265"/>
              <a:gd name="connsiteY931" fmla="*/ 1830710 h 2185848"/>
              <a:gd name="connsiteX932" fmla="*/ 1868777 w 3427265"/>
              <a:gd name="connsiteY932" fmla="*/ 1829102 h 2185848"/>
              <a:gd name="connsiteX933" fmla="*/ 2569170 w 3427265"/>
              <a:gd name="connsiteY933" fmla="*/ 1824543 h 2185848"/>
              <a:gd name="connsiteX934" fmla="*/ 2569988 w 3427265"/>
              <a:gd name="connsiteY934" fmla="*/ 1830536 h 2185848"/>
              <a:gd name="connsiteX935" fmla="*/ 2545313 w 3427265"/>
              <a:gd name="connsiteY935" fmla="*/ 1875677 h 2185848"/>
              <a:gd name="connsiteX936" fmla="*/ 2542535 w 3427265"/>
              <a:gd name="connsiteY936" fmla="*/ 1877840 h 2185848"/>
              <a:gd name="connsiteX937" fmla="*/ 2545372 w 3427265"/>
              <a:gd name="connsiteY937" fmla="*/ 1845534 h 2185848"/>
              <a:gd name="connsiteX938" fmla="*/ 2561802 w 3427265"/>
              <a:gd name="connsiteY938" fmla="*/ 1825273 h 2185848"/>
              <a:gd name="connsiteX939" fmla="*/ 2569170 w 3427265"/>
              <a:gd name="connsiteY939" fmla="*/ 1824543 h 2185848"/>
              <a:gd name="connsiteX940" fmla="*/ 1704583 w 3427265"/>
              <a:gd name="connsiteY940" fmla="*/ 1822963 h 2185848"/>
              <a:gd name="connsiteX941" fmla="*/ 1690287 w 3427265"/>
              <a:gd name="connsiteY941" fmla="*/ 1838136 h 2185848"/>
              <a:gd name="connsiteX942" fmla="*/ 1693298 w 3427265"/>
              <a:gd name="connsiteY942" fmla="*/ 1840972 h 2185848"/>
              <a:gd name="connsiteX943" fmla="*/ 1707478 w 3427265"/>
              <a:gd name="connsiteY943" fmla="*/ 1825623 h 2185848"/>
              <a:gd name="connsiteX944" fmla="*/ 1704583 w 3427265"/>
              <a:gd name="connsiteY944" fmla="*/ 1822963 h 2185848"/>
              <a:gd name="connsiteX945" fmla="*/ 1556032 w 3427265"/>
              <a:gd name="connsiteY945" fmla="*/ 1822524 h 2185848"/>
              <a:gd name="connsiteX946" fmla="*/ 1549776 w 3427265"/>
              <a:gd name="connsiteY946" fmla="*/ 1826646 h 2185848"/>
              <a:gd name="connsiteX947" fmla="*/ 1547436 w 3427265"/>
              <a:gd name="connsiteY947" fmla="*/ 1830125 h 2185848"/>
              <a:gd name="connsiteX948" fmla="*/ 1549132 w 3427265"/>
              <a:gd name="connsiteY948" fmla="*/ 1831499 h 2185848"/>
              <a:gd name="connsiteX949" fmla="*/ 1557728 w 3427265"/>
              <a:gd name="connsiteY949" fmla="*/ 1824805 h 2185848"/>
              <a:gd name="connsiteX950" fmla="*/ 1556032 w 3427265"/>
              <a:gd name="connsiteY950" fmla="*/ 1822524 h 2185848"/>
              <a:gd name="connsiteX951" fmla="*/ 2325512 w 3427265"/>
              <a:gd name="connsiteY951" fmla="*/ 1819366 h 2185848"/>
              <a:gd name="connsiteX952" fmla="*/ 2321828 w 3427265"/>
              <a:gd name="connsiteY952" fmla="*/ 1821939 h 2185848"/>
              <a:gd name="connsiteX953" fmla="*/ 2327441 w 3427265"/>
              <a:gd name="connsiteY953" fmla="*/ 1823255 h 2185848"/>
              <a:gd name="connsiteX954" fmla="*/ 2327588 w 3427265"/>
              <a:gd name="connsiteY954" fmla="*/ 1820799 h 2185848"/>
              <a:gd name="connsiteX955" fmla="*/ 2325512 w 3427265"/>
              <a:gd name="connsiteY955" fmla="*/ 1819366 h 2185848"/>
              <a:gd name="connsiteX956" fmla="*/ 1181803 w 3427265"/>
              <a:gd name="connsiteY956" fmla="*/ 1819366 h 2185848"/>
              <a:gd name="connsiteX957" fmla="*/ 1167343 w 3427265"/>
              <a:gd name="connsiteY957" fmla="*/ 1832282 h 2185848"/>
              <a:gd name="connsiteX958" fmla="*/ 1158877 w 3427265"/>
              <a:gd name="connsiteY958" fmla="*/ 1846634 h 2185848"/>
              <a:gd name="connsiteX959" fmla="*/ 1158385 w 3427265"/>
              <a:gd name="connsiteY959" fmla="*/ 1847024 h 2185848"/>
              <a:gd name="connsiteX960" fmla="*/ 1158011 w 3427265"/>
              <a:gd name="connsiteY960" fmla="*/ 1847708 h 2185848"/>
              <a:gd name="connsiteX961" fmla="*/ 1147889 w 3427265"/>
              <a:gd name="connsiteY961" fmla="*/ 1857608 h 2185848"/>
              <a:gd name="connsiteX962" fmla="*/ 1151338 w 3427265"/>
              <a:gd name="connsiteY962" fmla="*/ 1859918 h 2185848"/>
              <a:gd name="connsiteX963" fmla="*/ 1158011 w 3427265"/>
              <a:gd name="connsiteY963" fmla="*/ 1847708 h 2185848"/>
              <a:gd name="connsiteX964" fmla="*/ 1158561 w 3427265"/>
              <a:gd name="connsiteY964" fmla="*/ 1847170 h 2185848"/>
              <a:gd name="connsiteX965" fmla="*/ 1158877 w 3427265"/>
              <a:gd name="connsiteY965" fmla="*/ 1846634 h 2185848"/>
              <a:gd name="connsiteX966" fmla="*/ 1172144 w 3427265"/>
              <a:gd name="connsiteY966" fmla="*/ 1836122 h 2185848"/>
              <a:gd name="connsiteX967" fmla="*/ 1181803 w 3427265"/>
              <a:gd name="connsiteY967" fmla="*/ 1819366 h 2185848"/>
              <a:gd name="connsiteX968" fmla="*/ 1629358 w 3427265"/>
              <a:gd name="connsiteY968" fmla="*/ 1818723 h 2185848"/>
              <a:gd name="connsiteX969" fmla="*/ 1609038 w 3427265"/>
              <a:gd name="connsiteY969" fmla="*/ 1838692 h 2185848"/>
              <a:gd name="connsiteX970" fmla="*/ 1629358 w 3427265"/>
              <a:gd name="connsiteY970" fmla="*/ 1818723 h 2185848"/>
              <a:gd name="connsiteX971" fmla="*/ 1679089 w 3427265"/>
              <a:gd name="connsiteY971" fmla="*/ 1817642 h 2185848"/>
              <a:gd name="connsiteX972" fmla="*/ 1675756 w 3427265"/>
              <a:gd name="connsiteY972" fmla="*/ 1821179 h 2185848"/>
              <a:gd name="connsiteX973" fmla="*/ 1676750 w 3427265"/>
              <a:gd name="connsiteY973" fmla="*/ 1822290 h 2185848"/>
              <a:gd name="connsiteX974" fmla="*/ 1680288 w 3427265"/>
              <a:gd name="connsiteY974" fmla="*/ 1819425 h 2185848"/>
              <a:gd name="connsiteX975" fmla="*/ 1679089 w 3427265"/>
              <a:gd name="connsiteY975" fmla="*/ 1817642 h 2185848"/>
              <a:gd name="connsiteX976" fmla="*/ 1240072 w 3427265"/>
              <a:gd name="connsiteY976" fmla="*/ 1816559 h 2185848"/>
              <a:gd name="connsiteX977" fmla="*/ 1204024 w 3427265"/>
              <a:gd name="connsiteY977" fmla="*/ 1856526 h 2185848"/>
              <a:gd name="connsiteX978" fmla="*/ 1240072 w 3427265"/>
              <a:gd name="connsiteY978" fmla="*/ 1816559 h 2185848"/>
              <a:gd name="connsiteX979" fmla="*/ 1993003 w 3427265"/>
              <a:gd name="connsiteY979" fmla="*/ 1816238 h 2185848"/>
              <a:gd name="connsiteX980" fmla="*/ 1979521 w 3427265"/>
              <a:gd name="connsiteY980" fmla="*/ 1817247 h 2185848"/>
              <a:gd name="connsiteX981" fmla="*/ 1971343 w 3427265"/>
              <a:gd name="connsiteY981" fmla="*/ 1826504 h 2185848"/>
              <a:gd name="connsiteX982" fmla="*/ 1971046 w 3427265"/>
              <a:gd name="connsiteY982" fmla="*/ 1826558 h 2185848"/>
              <a:gd name="connsiteX983" fmla="*/ 1971065 w 3427265"/>
              <a:gd name="connsiteY983" fmla="*/ 1826768 h 2185848"/>
              <a:gd name="connsiteX984" fmla="*/ 1968883 w 3427265"/>
              <a:gd name="connsiteY984" fmla="*/ 1828372 h 2185848"/>
              <a:gd name="connsiteX985" fmla="*/ 1967421 w 3427265"/>
              <a:gd name="connsiteY985" fmla="*/ 1833283 h 2185848"/>
              <a:gd name="connsiteX986" fmla="*/ 1969818 w 3427265"/>
              <a:gd name="connsiteY986" fmla="*/ 1834218 h 2185848"/>
              <a:gd name="connsiteX987" fmla="*/ 1971310 w 3427265"/>
              <a:gd name="connsiteY987" fmla="*/ 1829423 h 2185848"/>
              <a:gd name="connsiteX988" fmla="*/ 1971065 w 3427265"/>
              <a:gd name="connsiteY988" fmla="*/ 1826768 h 2185848"/>
              <a:gd name="connsiteX989" fmla="*/ 1971192 w 3427265"/>
              <a:gd name="connsiteY989" fmla="*/ 1826675 h 2185848"/>
              <a:gd name="connsiteX990" fmla="*/ 1971343 w 3427265"/>
              <a:gd name="connsiteY990" fmla="*/ 1826504 h 2185848"/>
              <a:gd name="connsiteX991" fmla="*/ 1982770 w 3427265"/>
              <a:gd name="connsiteY991" fmla="*/ 1824413 h 2185848"/>
              <a:gd name="connsiteX992" fmla="*/ 1993003 w 3427265"/>
              <a:gd name="connsiteY992" fmla="*/ 1816238 h 2185848"/>
              <a:gd name="connsiteX993" fmla="*/ 2723949 w 3427265"/>
              <a:gd name="connsiteY993" fmla="*/ 1815156 h 2185848"/>
              <a:gd name="connsiteX994" fmla="*/ 2721903 w 3427265"/>
              <a:gd name="connsiteY994" fmla="*/ 1824600 h 2185848"/>
              <a:gd name="connsiteX995" fmla="*/ 2696555 w 3427265"/>
              <a:gd name="connsiteY995" fmla="*/ 1881114 h 2185848"/>
              <a:gd name="connsiteX996" fmla="*/ 2655536 w 3427265"/>
              <a:gd name="connsiteY996" fmla="*/ 1972421 h 2185848"/>
              <a:gd name="connsiteX997" fmla="*/ 2625948 w 3427265"/>
              <a:gd name="connsiteY997" fmla="*/ 2026976 h 2185848"/>
              <a:gd name="connsiteX998" fmla="*/ 2619019 w 3427265"/>
              <a:gd name="connsiteY998" fmla="*/ 2021099 h 2185848"/>
              <a:gd name="connsiteX999" fmla="*/ 2600775 w 3427265"/>
              <a:gd name="connsiteY999" fmla="*/ 2055394 h 2185848"/>
              <a:gd name="connsiteX1000" fmla="*/ 2598027 w 3427265"/>
              <a:gd name="connsiteY1000" fmla="*/ 2054487 h 2185848"/>
              <a:gd name="connsiteX1001" fmla="*/ 2598729 w 3427265"/>
              <a:gd name="connsiteY1001" fmla="*/ 2047384 h 2185848"/>
              <a:gd name="connsiteX1002" fmla="*/ 2611271 w 3427265"/>
              <a:gd name="connsiteY1002" fmla="*/ 2019491 h 2185848"/>
              <a:gd name="connsiteX1003" fmla="*/ 2628813 w 3427265"/>
              <a:gd name="connsiteY1003" fmla="*/ 2012533 h 2185848"/>
              <a:gd name="connsiteX1004" fmla="*/ 2625247 w 3427265"/>
              <a:gd name="connsiteY1004" fmla="*/ 2004639 h 2185848"/>
              <a:gd name="connsiteX1005" fmla="*/ 2636648 w 3427265"/>
              <a:gd name="connsiteY1005" fmla="*/ 1992389 h 2185848"/>
              <a:gd name="connsiteX1006" fmla="*/ 2635683 w 3427265"/>
              <a:gd name="connsiteY1006" fmla="*/ 1974525 h 2185848"/>
              <a:gd name="connsiteX1007" fmla="*/ 2648899 w 3427265"/>
              <a:gd name="connsiteY1007" fmla="*/ 1962597 h 2185848"/>
              <a:gd name="connsiteX1008" fmla="*/ 2655389 w 3427265"/>
              <a:gd name="connsiteY1008" fmla="*/ 1954030 h 2185848"/>
              <a:gd name="connsiteX1009" fmla="*/ 2662669 w 3427265"/>
              <a:gd name="connsiteY1009" fmla="*/ 1931548 h 2185848"/>
              <a:gd name="connsiteX1010" fmla="*/ 2666645 w 3427265"/>
              <a:gd name="connsiteY1010" fmla="*/ 1908012 h 2185848"/>
              <a:gd name="connsiteX1011" fmla="*/ 2646325 w 3427265"/>
              <a:gd name="connsiteY1011" fmla="*/ 1915409 h 2185848"/>
              <a:gd name="connsiteX1012" fmla="*/ 2657055 w 3427265"/>
              <a:gd name="connsiteY1012" fmla="*/ 1888804 h 2185848"/>
              <a:gd name="connsiteX1013" fmla="*/ 2662260 w 3427265"/>
              <a:gd name="connsiteY1013" fmla="*/ 1901756 h 2185848"/>
              <a:gd name="connsiteX1014" fmla="*/ 2677083 w 3427265"/>
              <a:gd name="connsiteY1014" fmla="*/ 1901756 h 2185848"/>
              <a:gd name="connsiteX1015" fmla="*/ 2687170 w 3427265"/>
              <a:gd name="connsiteY1015" fmla="*/ 1877665 h 2185848"/>
              <a:gd name="connsiteX1016" fmla="*/ 2686789 w 3427265"/>
              <a:gd name="connsiteY1016" fmla="*/ 1864157 h 2185848"/>
              <a:gd name="connsiteX1017" fmla="*/ 2697198 w 3427265"/>
              <a:gd name="connsiteY1017" fmla="*/ 1852316 h 2185848"/>
              <a:gd name="connsiteX1018" fmla="*/ 2723949 w 3427265"/>
              <a:gd name="connsiteY1018" fmla="*/ 1815156 h 2185848"/>
              <a:gd name="connsiteX1019" fmla="*/ 1580445 w 3427265"/>
              <a:gd name="connsiteY1019" fmla="*/ 1815156 h 2185848"/>
              <a:gd name="connsiteX1020" fmla="*/ 1560594 w 3427265"/>
              <a:gd name="connsiteY1020" fmla="*/ 1830564 h 2185848"/>
              <a:gd name="connsiteX1021" fmla="*/ 1525363 w 3427265"/>
              <a:gd name="connsiteY1021" fmla="*/ 1849070 h 2185848"/>
              <a:gd name="connsiteX1022" fmla="*/ 1522702 w 3427265"/>
              <a:gd name="connsiteY1022" fmla="*/ 1850153 h 2185848"/>
              <a:gd name="connsiteX1023" fmla="*/ 1483321 w 3427265"/>
              <a:gd name="connsiteY1023" fmla="*/ 1880588 h 2185848"/>
              <a:gd name="connsiteX1024" fmla="*/ 1507674 w 3427265"/>
              <a:gd name="connsiteY1024" fmla="*/ 1865589 h 2185848"/>
              <a:gd name="connsiteX1025" fmla="*/ 1489256 w 3427265"/>
              <a:gd name="connsiteY1025" fmla="*/ 1893452 h 2185848"/>
              <a:gd name="connsiteX1026" fmla="*/ 1469638 w 3427265"/>
              <a:gd name="connsiteY1026" fmla="*/ 1912924 h 2185848"/>
              <a:gd name="connsiteX1027" fmla="*/ 1466831 w 3427265"/>
              <a:gd name="connsiteY1027" fmla="*/ 1920964 h 2185848"/>
              <a:gd name="connsiteX1028" fmla="*/ 1520714 w 3427265"/>
              <a:gd name="connsiteY1028" fmla="*/ 1874740 h 2185848"/>
              <a:gd name="connsiteX1029" fmla="*/ 1526828 w 3427265"/>
              <a:gd name="connsiteY1029" fmla="*/ 1890905 h 2185848"/>
              <a:gd name="connsiteX1030" fmla="*/ 1526796 w 3427265"/>
              <a:gd name="connsiteY1030" fmla="*/ 1890938 h 2185848"/>
              <a:gd name="connsiteX1031" fmla="*/ 1526630 w 3427265"/>
              <a:gd name="connsiteY1031" fmla="*/ 1891076 h 2185848"/>
              <a:gd name="connsiteX1032" fmla="*/ 1515752 w 3427265"/>
              <a:gd name="connsiteY1032" fmla="*/ 1892001 h 2185848"/>
              <a:gd name="connsiteX1033" fmla="*/ 1512032 w 3427265"/>
              <a:gd name="connsiteY1033" fmla="*/ 1903187 h 2185848"/>
              <a:gd name="connsiteX1034" fmla="*/ 1526630 w 3427265"/>
              <a:gd name="connsiteY1034" fmla="*/ 1891076 h 2185848"/>
              <a:gd name="connsiteX1035" fmla="*/ 1526884 w 3427265"/>
              <a:gd name="connsiteY1035" fmla="*/ 1891054 h 2185848"/>
              <a:gd name="connsiteX1036" fmla="*/ 1526828 w 3427265"/>
              <a:gd name="connsiteY1036" fmla="*/ 1890905 h 2185848"/>
              <a:gd name="connsiteX1037" fmla="*/ 1546735 w 3427265"/>
              <a:gd name="connsiteY1037" fmla="*/ 1869598 h 2185848"/>
              <a:gd name="connsiteX1038" fmla="*/ 1557728 w 3427265"/>
              <a:gd name="connsiteY1038" fmla="*/ 1843370 h 2185848"/>
              <a:gd name="connsiteX1039" fmla="*/ 1577054 w 3427265"/>
              <a:gd name="connsiteY1039" fmla="*/ 1834920 h 2185848"/>
              <a:gd name="connsiteX1040" fmla="*/ 1580445 w 3427265"/>
              <a:gd name="connsiteY1040" fmla="*/ 1815156 h 2185848"/>
              <a:gd name="connsiteX1041" fmla="*/ 1594537 w 3427265"/>
              <a:gd name="connsiteY1041" fmla="*/ 1814952 h 2185848"/>
              <a:gd name="connsiteX1042" fmla="*/ 1586994 w 3427265"/>
              <a:gd name="connsiteY1042" fmla="*/ 1822963 h 2185848"/>
              <a:gd name="connsiteX1043" fmla="*/ 1590093 w 3427265"/>
              <a:gd name="connsiteY1043" fmla="*/ 1825798 h 2185848"/>
              <a:gd name="connsiteX1044" fmla="*/ 1597227 w 3427265"/>
              <a:gd name="connsiteY1044" fmla="*/ 1817320 h 2185848"/>
              <a:gd name="connsiteX1045" fmla="*/ 1594537 w 3427265"/>
              <a:gd name="connsiteY1045" fmla="*/ 1814952 h 2185848"/>
              <a:gd name="connsiteX1046" fmla="*/ 2643460 w 3427265"/>
              <a:gd name="connsiteY1046" fmla="*/ 1814337 h 2185848"/>
              <a:gd name="connsiteX1047" fmla="*/ 2646559 w 3427265"/>
              <a:gd name="connsiteY1047" fmla="*/ 1816559 h 2185848"/>
              <a:gd name="connsiteX1048" fmla="*/ 2641501 w 3427265"/>
              <a:gd name="connsiteY1048" fmla="*/ 1822757 h 2185848"/>
              <a:gd name="connsiteX1049" fmla="*/ 2639250 w 3427265"/>
              <a:gd name="connsiteY1049" fmla="*/ 1821179 h 2185848"/>
              <a:gd name="connsiteX1050" fmla="*/ 2643460 w 3427265"/>
              <a:gd name="connsiteY1050" fmla="*/ 1814337 h 2185848"/>
              <a:gd name="connsiteX1051" fmla="*/ 1485952 w 3427265"/>
              <a:gd name="connsiteY1051" fmla="*/ 1811706 h 2185848"/>
              <a:gd name="connsiteX1052" fmla="*/ 1464551 w 3427265"/>
              <a:gd name="connsiteY1052" fmla="*/ 1822348 h 2185848"/>
              <a:gd name="connsiteX1053" fmla="*/ 1465077 w 3427265"/>
              <a:gd name="connsiteY1053" fmla="*/ 1825535 h 2185848"/>
              <a:gd name="connsiteX1054" fmla="*/ 1482532 w 3427265"/>
              <a:gd name="connsiteY1054" fmla="*/ 1828576 h 2185848"/>
              <a:gd name="connsiteX1055" fmla="*/ 1485952 w 3427265"/>
              <a:gd name="connsiteY1055" fmla="*/ 1811706 h 2185848"/>
              <a:gd name="connsiteX1056" fmla="*/ 2462427 w 3427265"/>
              <a:gd name="connsiteY1056" fmla="*/ 1810946 h 2185848"/>
              <a:gd name="connsiteX1057" fmla="*/ 2463304 w 3427265"/>
              <a:gd name="connsiteY1057" fmla="*/ 1814425 h 2185848"/>
              <a:gd name="connsiteX1058" fmla="*/ 2460468 w 3427265"/>
              <a:gd name="connsiteY1058" fmla="*/ 1815653 h 2185848"/>
              <a:gd name="connsiteX1059" fmla="*/ 2460176 w 3427265"/>
              <a:gd name="connsiteY1059" fmla="*/ 1811882 h 2185848"/>
              <a:gd name="connsiteX1060" fmla="*/ 2462427 w 3427265"/>
              <a:gd name="connsiteY1060" fmla="*/ 1810946 h 2185848"/>
              <a:gd name="connsiteX1061" fmla="*/ 535382 w 3427265"/>
              <a:gd name="connsiteY1061" fmla="*/ 1808812 h 2185848"/>
              <a:gd name="connsiteX1062" fmla="*/ 531259 w 3427265"/>
              <a:gd name="connsiteY1062" fmla="*/ 1817261 h 2185848"/>
              <a:gd name="connsiteX1063" fmla="*/ 533160 w 3427265"/>
              <a:gd name="connsiteY1063" fmla="*/ 1818255 h 2185848"/>
              <a:gd name="connsiteX1064" fmla="*/ 537808 w 3427265"/>
              <a:gd name="connsiteY1064" fmla="*/ 1810537 h 2185848"/>
              <a:gd name="connsiteX1065" fmla="*/ 535382 w 3427265"/>
              <a:gd name="connsiteY1065" fmla="*/ 1808812 h 2185848"/>
              <a:gd name="connsiteX1066" fmla="*/ 1170986 w 3427265"/>
              <a:gd name="connsiteY1066" fmla="*/ 1805186 h 2185848"/>
              <a:gd name="connsiteX1067" fmla="*/ 1151192 w 3427265"/>
              <a:gd name="connsiteY1067" fmla="*/ 1829015 h 2185848"/>
              <a:gd name="connsiteX1068" fmla="*/ 1170986 w 3427265"/>
              <a:gd name="connsiteY1068" fmla="*/ 1805186 h 2185848"/>
              <a:gd name="connsiteX1069" fmla="*/ 2244117 w 3427265"/>
              <a:gd name="connsiteY1069" fmla="*/ 1804982 h 2185848"/>
              <a:gd name="connsiteX1070" fmla="*/ 2214412 w 3427265"/>
              <a:gd name="connsiteY1070" fmla="*/ 1847200 h 2185848"/>
              <a:gd name="connsiteX1071" fmla="*/ 2228416 w 3427265"/>
              <a:gd name="connsiteY1071" fmla="*/ 1843574 h 2185848"/>
              <a:gd name="connsiteX1072" fmla="*/ 2230726 w 3427265"/>
              <a:gd name="connsiteY1072" fmla="*/ 1854333 h 2185848"/>
              <a:gd name="connsiteX1073" fmla="*/ 2236982 w 3427265"/>
              <a:gd name="connsiteY1073" fmla="*/ 1867695 h 2185848"/>
              <a:gd name="connsiteX1074" fmla="*/ 2262214 w 3427265"/>
              <a:gd name="connsiteY1074" fmla="*/ 1841498 h 2185848"/>
              <a:gd name="connsiteX1075" fmla="*/ 2272564 w 3427265"/>
              <a:gd name="connsiteY1075" fmla="*/ 1809222 h 2185848"/>
              <a:gd name="connsiteX1076" fmla="*/ 2254876 w 3427265"/>
              <a:gd name="connsiteY1076" fmla="*/ 1815946 h 2185848"/>
              <a:gd name="connsiteX1077" fmla="*/ 2240872 w 3427265"/>
              <a:gd name="connsiteY1077" fmla="*/ 1850825 h 2185848"/>
              <a:gd name="connsiteX1078" fmla="*/ 2237802 w 3427265"/>
              <a:gd name="connsiteY1078" fmla="*/ 1849860 h 2185848"/>
              <a:gd name="connsiteX1079" fmla="*/ 2247158 w 3427265"/>
              <a:gd name="connsiteY1079" fmla="*/ 1806443 h 2185848"/>
              <a:gd name="connsiteX1080" fmla="*/ 2244117 w 3427265"/>
              <a:gd name="connsiteY1080" fmla="*/ 1804982 h 2185848"/>
              <a:gd name="connsiteX1081" fmla="*/ 1153444 w 3427265"/>
              <a:gd name="connsiteY1081" fmla="*/ 1803900 h 2185848"/>
              <a:gd name="connsiteX1082" fmla="*/ 1147304 w 3427265"/>
              <a:gd name="connsiteY1082" fmla="*/ 1812321 h 2185848"/>
              <a:gd name="connsiteX1083" fmla="*/ 1149819 w 3427265"/>
              <a:gd name="connsiteY1083" fmla="*/ 1814074 h 2185848"/>
              <a:gd name="connsiteX1084" fmla="*/ 1155695 w 3427265"/>
              <a:gd name="connsiteY1084" fmla="*/ 1805450 h 2185848"/>
              <a:gd name="connsiteX1085" fmla="*/ 1153444 w 3427265"/>
              <a:gd name="connsiteY1085" fmla="*/ 1803900 h 2185848"/>
              <a:gd name="connsiteX1086" fmla="*/ 1950668 w 3427265"/>
              <a:gd name="connsiteY1086" fmla="*/ 1802876 h 2185848"/>
              <a:gd name="connsiteX1087" fmla="*/ 1942014 w 3427265"/>
              <a:gd name="connsiteY1087" fmla="*/ 1812145 h 2185848"/>
              <a:gd name="connsiteX1088" fmla="*/ 1951984 w 3427265"/>
              <a:gd name="connsiteY1088" fmla="*/ 1804193 h 2185848"/>
              <a:gd name="connsiteX1089" fmla="*/ 1950668 w 3427265"/>
              <a:gd name="connsiteY1089" fmla="*/ 1802876 h 2185848"/>
              <a:gd name="connsiteX1090" fmla="*/ 2555632 w 3427265"/>
              <a:gd name="connsiteY1090" fmla="*/ 1802439 h 2185848"/>
              <a:gd name="connsiteX1091" fmla="*/ 2552300 w 3427265"/>
              <a:gd name="connsiteY1091" fmla="*/ 1806825 h 2185848"/>
              <a:gd name="connsiteX1092" fmla="*/ 2554083 w 3427265"/>
              <a:gd name="connsiteY1092" fmla="*/ 1808198 h 2185848"/>
              <a:gd name="connsiteX1093" fmla="*/ 2557445 w 3427265"/>
              <a:gd name="connsiteY1093" fmla="*/ 1803842 h 2185848"/>
              <a:gd name="connsiteX1094" fmla="*/ 2555632 w 3427265"/>
              <a:gd name="connsiteY1094" fmla="*/ 1802439 h 2185848"/>
              <a:gd name="connsiteX1095" fmla="*/ 1251445 w 3427265"/>
              <a:gd name="connsiteY1095" fmla="*/ 1802321 h 2185848"/>
              <a:gd name="connsiteX1096" fmla="*/ 1246300 w 3427265"/>
              <a:gd name="connsiteY1096" fmla="*/ 1804339 h 2185848"/>
              <a:gd name="connsiteX1097" fmla="*/ 1250597 w 3427265"/>
              <a:gd name="connsiteY1097" fmla="*/ 1807526 h 2185848"/>
              <a:gd name="connsiteX1098" fmla="*/ 1251445 w 3427265"/>
              <a:gd name="connsiteY1098" fmla="*/ 1802321 h 2185848"/>
              <a:gd name="connsiteX1099" fmla="*/ 544152 w 3427265"/>
              <a:gd name="connsiteY1099" fmla="*/ 1796532 h 2185848"/>
              <a:gd name="connsiteX1100" fmla="*/ 543129 w 3427265"/>
              <a:gd name="connsiteY1100" fmla="*/ 1798900 h 2185848"/>
              <a:gd name="connsiteX1101" fmla="*/ 545029 w 3427265"/>
              <a:gd name="connsiteY1101" fmla="*/ 1799983 h 2185848"/>
              <a:gd name="connsiteX1102" fmla="*/ 546228 w 3427265"/>
              <a:gd name="connsiteY1102" fmla="*/ 1797731 h 2185848"/>
              <a:gd name="connsiteX1103" fmla="*/ 544152 w 3427265"/>
              <a:gd name="connsiteY1103" fmla="*/ 1796532 h 2185848"/>
              <a:gd name="connsiteX1104" fmla="*/ 1651549 w 3427265"/>
              <a:gd name="connsiteY1104" fmla="*/ 1796269 h 2185848"/>
              <a:gd name="connsiteX1105" fmla="*/ 1641461 w 3427265"/>
              <a:gd name="connsiteY1105" fmla="*/ 1805040 h 2185848"/>
              <a:gd name="connsiteX1106" fmla="*/ 1644444 w 3427265"/>
              <a:gd name="connsiteY1106" fmla="*/ 1808315 h 2185848"/>
              <a:gd name="connsiteX1107" fmla="*/ 1654472 w 3427265"/>
              <a:gd name="connsiteY1107" fmla="*/ 1799047 h 2185848"/>
              <a:gd name="connsiteX1108" fmla="*/ 1651549 w 3427265"/>
              <a:gd name="connsiteY1108" fmla="*/ 1796269 h 2185848"/>
              <a:gd name="connsiteX1109" fmla="*/ 2415764 w 3427265"/>
              <a:gd name="connsiteY1109" fmla="*/ 1794808 h 2185848"/>
              <a:gd name="connsiteX1110" fmla="*/ 2375652 w 3427265"/>
              <a:gd name="connsiteY1110" fmla="*/ 1836091 h 2185848"/>
              <a:gd name="connsiteX1111" fmla="*/ 2375652 w 3427265"/>
              <a:gd name="connsiteY1111" fmla="*/ 1823402 h 2185848"/>
              <a:gd name="connsiteX1112" fmla="*/ 2389130 w 3427265"/>
              <a:gd name="connsiteY1112" fmla="*/ 1825799 h 2185848"/>
              <a:gd name="connsiteX1113" fmla="*/ 2415764 w 3427265"/>
              <a:gd name="connsiteY1113" fmla="*/ 1794808 h 2185848"/>
              <a:gd name="connsiteX1114" fmla="*/ 1895090 w 3427265"/>
              <a:gd name="connsiteY1114" fmla="*/ 1793843 h 2185848"/>
              <a:gd name="connsiteX1115" fmla="*/ 1864450 w 3427265"/>
              <a:gd name="connsiteY1115" fmla="*/ 1805391 h 2185848"/>
              <a:gd name="connsiteX1116" fmla="*/ 1864976 w 3427265"/>
              <a:gd name="connsiteY1116" fmla="*/ 1795597 h 2185848"/>
              <a:gd name="connsiteX1117" fmla="*/ 1863046 w 3427265"/>
              <a:gd name="connsiteY1117" fmla="*/ 1795393 h 2185848"/>
              <a:gd name="connsiteX1118" fmla="*/ 1850416 w 3427265"/>
              <a:gd name="connsiteY1118" fmla="*/ 1816062 h 2185848"/>
              <a:gd name="connsiteX1119" fmla="*/ 1887839 w 3427265"/>
              <a:gd name="connsiteY1119" fmla="*/ 1816443 h 2185848"/>
              <a:gd name="connsiteX1120" fmla="*/ 1895090 w 3427265"/>
              <a:gd name="connsiteY1120" fmla="*/ 1793843 h 2185848"/>
              <a:gd name="connsiteX1121" fmla="*/ 1552319 w 3427265"/>
              <a:gd name="connsiteY1121" fmla="*/ 1793463 h 2185848"/>
              <a:gd name="connsiteX1122" fmla="*/ 1538111 w 3427265"/>
              <a:gd name="connsiteY1122" fmla="*/ 1806005 h 2185848"/>
              <a:gd name="connsiteX1123" fmla="*/ 1541706 w 3427265"/>
              <a:gd name="connsiteY1123" fmla="*/ 1809660 h 2185848"/>
              <a:gd name="connsiteX1124" fmla="*/ 1554833 w 3427265"/>
              <a:gd name="connsiteY1124" fmla="*/ 1795977 h 2185848"/>
              <a:gd name="connsiteX1125" fmla="*/ 1552319 w 3427265"/>
              <a:gd name="connsiteY1125" fmla="*/ 1793463 h 2185848"/>
              <a:gd name="connsiteX1126" fmla="*/ 1345294 w 3427265"/>
              <a:gd name="connsiteY1126" fmla="*/ 1790276 h 2185848"/>
              <a:gd name="connsiteX1127" fmla="*/ 1337985 w 3427265"/>
              <a:gd name="connsiteY1127" fmla="*/ 1796737 h 2185848"/>
              <a:gd name="connsiteX1128" fmla="*/ 1340558 w 3427265"/>
              <a:gd name="connsiteY1128" fmla="*/ 1799398 h 2185848"/>
              <a:gd name="connsiteX1129" fmla="*/ 1347166 w 3427265"/>
              <a:gd name="connsiteY1129" fmla="*/ 1792176 h 2185848"/>
              <a:gd name="connsiteX1130" fmla="*/ 1345294 w 3427265"/>
              <a:gd name="connsiteY1130" fmla="*/ 1790276 h 2185848"/>
              <a:gd name="connsiteX1131" fmla="*/ 2233182 w 3427265"/>
              <a:gd name="connsiteY1131" fmla="*/ 1789662 h 2185848"/>
              <a:gd name="connsiteX1132" fmla="*/ 2225992 w 3427265"/>
              <a:gd name="connsiteY1132" fmla="*/ 1794255 h 2185848"/>
              <a:gd name="connsiteX1133" fmla="*/ 2225347 w 3427265"/>
              <a:gd name="connsiteY1133" fmla="*/ 1794428 h 2185848"/>
              <a:gd name="connsiteX1134" fmla="*/ 2225350 w 3427265"/>
              <a:gd name="connsiteY1134" fmla="*/ 1794755 h 2185848"/>
              <a:gd name="connsiteX1135" fmla="*/ 2192572 w 3427265"/>
              <a:gd name="connsiteY1135" fmla="*/ 1836207 h 2185848"/>
              <a:gd name="connsiteX1136" fmla="*/ 2225435 w 3427265"/>
              <a:gd name="connsiteY1136" fmla="*/ 1805070 h 2185848"/>
              <a:gd name="connsiteX1137" fmla="*/ 2225350 w 3427265"/>
              <a:gd name="connsiteY1137" fmla="*/ 1794755 h 2185848"/>
              <a:gd name="connsiteX1138" fmla="*/ 2225493 w 3427265"/>
              <a:gd name="connsiteY1138" fmla="*/ 1794574 h 2185848"/>
              <a:gd name="connsiteX1139" fmla="*/ 2225992 w 3427265"/>
              <a:gd name="connsiteY1139" fmla="*/ 1794255 h 2185848"/>
              <a:gd name="connsiteX1140" fmla="*/ 2234293 w 3427265"/>
              <a:gd name="connsiteY1140" fmla="*/ 1792030 h 2185848"/>
              <a:gd name="connsiteX1141" fmla="*/ 2233182 w 3427265"/>
              <a:gd name="connsiteY1141" fmla="*/ 1789662 h 2185848"/>
              <a:gd name="connsiteX1142" fmla="*/ 1444114 w 3427265"/>
              <a:gd name="connsiteY1142" fmla="*/ 1789281 h 2185848"/>
              <a:gd name="connsiteX1143" fmla="*/ 1439401 w 3427265"/>
              <a:gd name="connsiteY1143" fmla="*/ 1794357 h 2185848"/>
              <a:gd name="connsiteX1144" fmla="*/ 1439027 w 3427265"/>
              <a:gd name="connsiteY1144" fmla="*/ 1794486 h 2185848"/>
              <a:gd name="connsiteX1145" fmla="*/ 1439037 w 3427265"/>
              <a:gd name="connsiteY1145" fmla="*/ 1794667 h 2185848"/>
              <a:gd name="connsiteX1146" fmla="*/ 1424709 w 3427265"/>
              <a:gd name="connsiteY1146" fmla="*/ 1801444 h 2185848"/>
              <a:gd name="connsiteX1147" fmla="*/ 1418708 w 3427265"/>
              <a:gd name="connsiteY1147" fmla="*/ 1818197 h 2185848"/>
              <a:gd name="connsiteX1148" fmla="*/ 1439962 w 3427265"/>
              <a:gd name="connsiteY1148" fmla="*/ 1811969 h 2185848"/>
              <a:gd name="connsiteX1149" fmla="*/ 1439037 w 3427265"/>
              <a:gd name="connsiteY1149" fmla="*/ 1794667 h 2185848"/>
              <a:gd name="connsiteX1150" fmla="*/ 1439173 w 3427265"/>
              <a:gd name="connsiteY1150" fmla="*/ 1794602 h 2185848"/>
              <a:gd name="connsiteX1151" fmla="*/ 1439401 w 3427265"/>
              <a:gd name="connsiteY1151" fmla="*/ 1794357 h 2185848"/>
              <a:gd name="connsiteX1152" fmla="*/ 1445869 w 3427265"/>
              <a:gd name="connsiteY1152" fmla="*/ 1792118 h 2185848"/>
              <a:gd name="connsiteX1153" fmla="*/ 1444114 w 3427265"/>
              <a:gd name="connsiteY1153" fmla="*/ 1789281 h 2185848"/>
              <a:gd name="connsiteX1154" fmla="*/ 2320015 w 3427265"/>
              <a:gd name="connsiteY1154" fmla="*/ 1789107 h 2185848"/>
              <a:gd name="connsiteX1155" fmla="*/ 2307435 w 3427265"/>
              <a:gd name="connsiteY1155" fmla="*/ 1806158 h 2185848"/>
              <a:gd name="connsiteX1156" fmla="*/ 2307385 w 3427265"/>
              <a:gd name="connsiteY1156" fmla="*/ 1806151 h 2185848"/>
              <a:gd name="connsiteX1157" fmla="*/ 2307257 w 3427265"/>
              <a:gd name="connsiteY1157" fmla="*/ 1806368 h 2185848"/>
              <a:gd name="connsiteX1158" fmla="*/ 2305017 w 3427265"/>
              <a:gd name="connsiteY1158" fmla="*/ 1802760 h 2185848"/>
              <a:gd name="connsiteX1159" fmla="*/ 2264348 w 3427265"/>
              <a:gd name="connsiteY1159" fmla="*/ 1852579 h 2185848"/>
              <a:gd name="connsiteX1160" fmla="*/ 2267301 w 3427265"/>
              <a:gd name="connsiteY1160" fmla="*/ 1855123 h 2185848"/>
              <a:gd name="connsiteX1161" fmla="*/ 2281744 w 3427265"/>
              <a:gd name="connsiteY1161" fmla="*/ 1839685 h 2185848"/>
              <a:gd name="connsiteX1162" fmla="*/ 2279639 w 3427265"/>
              <a:gd name="connsiteY1162" fmla="*/ 1852871 h 2185848"/>
              <a:gd name="connsiteX1163" fmla="*/ 2294404 w 3427265"/>
              <a:gd name="connsiteY1163" fmla="*/ 1834950 h 2185848"/>
              <a:gd name="connsiteX1164" fmla="*/ 2299469 w 3427265"/>
              <a:gd name="connsiteY1164" fmla="*/ 1819575 h 2185848"/>
              <a:gd name="connsiteX1165" fmla="*/ 2307257 w 3427265"/>
              <a:gd name="connsiteY1165" fmla="*/ 1806368 h 2185848"/>
              <a:gd name="connsiteX1166" fmla="*/ 2307268 w 3427265"/>
              <a:gd name="connsiteY1166" fmla="*/ 1806385 h 2185848"/>
              <a:gd name="connsiteX1167" fmla="*/ 2307435 w 3427265"/>
              <a:gd name="connsiteY1167" fmla="*/ 1806158 h 2185848"/>
              <a:gd name="connsiteX1168" fmla="*/ 2312033 w 3427265"/>
              <a:gd name="connsiteY1168" fmla="*/ 1806794 h 2185848"/>
              <a:gd name="connsiteX1169" fmla="*/ 2322500 w 3427265"/>
              <a:gd name="connsiteY1169" fmla="*/ 1790890 h 2185848"/>
              <a:gd name="connsiteX1170" fmla="*/ 2320015 w 3427265"/>
              <a:gd name="connsiteY1170" fmla="*/ 1789107 h 2185848"/>
              <a:gd name="connsiteX1171" fmla="*/ 1400581 w 3427265"/>
              <a:gd name="connsiteY1171" fmla="*/ 1785569 h 2185848"/>
              <a:gd name="connsiteX1172" fmla="*/ 1398283 w 3427265"/>
              <a:gd name="connsiteY1172" fmla="*/ 1794366 h 2185848"/>
              <a:gd name="connsiteX1173" fmla="*/ 1398146 w 3427265"/>
              <a:gd name="connsiteY1173" fmla="*/ 1794432 h 2185848"/>
              <a:gd name="connsiteX1174" fmla="*/ 1395264 w 3427265"/>
              <a:gd name="connsiteY1174" fmla="*/ 1785870 h 2185848"/>
              <a:gd name="connsiteX1175" fmla="*/ 1395348 w 3427265"/>
              <a:gd name="connsiteY1175" fmla="*/ 1785861 h 2185848"/>
              <a:gd name="connsiteX1176" fmla="*/ 1395272 w 3427265"/>
              <a:gd name="connsiteY1176" fmla="*/ 1785685 h 2185848"/>
              <a:gd name="connsiteX1177" fmla="*/ 1684498 w 3427265"/>
              <a:gd name="connsiteY1177" fmla="*/ 1779575 h 2185848"/>
              <a:gd name="connsiteX1178" fmla="*/ 1681516 w 3427265"/>
              <a:gd name="connsiteY1178" fmla="*/ 1785861 h 2185848"/>
              <a:gd name="connsiteX1179" fmla="*/ 1683183 w 3427265"/>
              <a:gd name="connsiteY1179" fmla="*/ 1786738 h 2185848"/>
              <a:gd name="connsiteX1180" fmla="*/ 1686838 w 3427265"/>
              <a:gd name="connsiteY1180" fmla="*/ 1781417 h 2185848"/>
              <a:gd name="connsiteX1181" fmla="*/ 1684498 w 3427265"/>
              <a:gd name="connsiteY1181" fmla="*/ 1779575 h 2185848"/>
              <a:gd name="connsiteX1182" fmla="*/ 1144117 w 3427265"/>
              <a:gd name="connsiteY1182" fmla="*/ 1778464 h 2185848"/>
              <a:gd name="connsiteX1183" fmla="*/ 1136925 w 3427265"/>
              <a:gd name="connsiteY1183" fmla="*/ 1781154 h 2185848"/>
              <a:gd name="connsiteX1184" fmla="*/ 1143438 w 3427265"/>
              <a:gd name="connsiteY1184" fmla="*/ 1788459 h 2185848"/>
              <a:gd name="connsiteX1185" fmla="*/ 1141050 w 3427265"/>
              <a:gd name="connsiteY1185" fmla="*/ 1797169 h 2185848"/>
              <a:gd name="connsiteX1186" fmla="*/ 1140843 w 3427265"/>
              <a:gd name="connsiteY1186" fmla="*/ 1797322 h 2185848"/>
              <a:gd name="connsiteX1187" fmla="*/ 1140747 w 3427265"/>
              <a:gd name="connsiteY1187" fmla="*/ 1797627 h 2185848"/>
              <a:gd name="connsiteX1188" fmla="*/ 1128768 w 3427265"/>
              <a:gd name="connsiteY1188" fmla="*/ 1804952 h 2185848"/>
              <a:gd name="connsiteX1189" fmla="*/ 1125932 w 3427265"/>
              <a:gd name="connsiteY1189" fmla="*/ 1795041 h 2185848"/>
              <a:gd name="connsiteX1190" fmla="*/ 1119822 w 3427265"/>
              <a:gd name="connsiteY1190" fmla="*/ 1811940 h 2185848"/>
              <a:gd name="connsiteX1191" fmla="*/ 1123096 w 3427265"/>
              <a:gd name="connsiteY1191" fmla="*/ 1819045 h 2185848"/>
              <a:gd name="connsiteX1192" fmla="*/ 1129323 w 3427265"/>
              <a:gd name="connsiteY1192" fmla="*/ 1818051 h 2185848"/>
              <a:gd name="connsiteX1193" fmla="*/ 1137221 w 3427265"/>
              <a:gd name="connsiteY1193" fmla="*/ 1808882 h 2185848"/>
              <a:gd name="connsiteX1194" fmla="*/ 1140747 w 3427265"/>
              <a:gd name="connsiteY1194" fmla="*/ 1797627 h 2185848"/>
              <a:gd name="connsiteX1195" fmla="*/ 1140960 w 3427265"/>
              <a:gd name="connsiteY1195" fmla="*/ 1797497 h 2185848"/>
              <a:gd name="connsiteX1196" fmla="*/ 1141050 w 3427265"/>
              <a:gd name="connsiteY1196" fmla="*/ 1797169 h 2185848"/>
              <a:gd name="connsiteX1197" fmla="*/ 1149789 w 3427265"/>
              <a:gd name="connsiteY1197" fmla="*/ 1790714 h 2185848"/>
              <a:gd name="connsiteX1198" fmla="*/ 1144117 w 3427265"/>
              <a:gd name="connsiteY1198" fmla="*/ 1778464 h 2185848"/>
              <a:gd name="connsiteX1199" fmla="*/ 1467913 w 3427265"/>
              <a:gd name="connsiteY1199" fmla="*/ 1777880 h 2185848"/>
              <a:gd name="connsiteX1200" fmla="*/ 1461072 w 3427265"/>
              <a:gd name="connsiteY1200" fmla="*/ 1781213 h 2185848"/>
              <a:gd name="connsiteX1201" fmla="*/ 1462563 w 3427265"/>
              <a:gd name="connsiteY1201" fmla="*/ 1784487 h 2185848"/>
              <a:gd name="connsiteX1202" fmla="*/ 1469287 w 3427265"/>
              <a:gd name="connsiteY1202" fmla="*/ 1780248 h 2185848"/>
              <a:gd name="connsiteX1203" fmla="*/ 1467913 w 3427265"/>
              <a:gd name="connsiteY1203" fmla="*/ 1777880 h 2185848"/>
              <a:gd name="connsiteX1204" fmla="*/ 2423249 w 3427265"/>
              <a:gd name="connsiteY1204" fmla="*/ 1775365 h 2185848"/>
              <a:gd name="connsiteX1205" fmla="*/ 2426524 w 3427265"/>
              <a:gd name="connsiteY1205" fmla="*/ 1777967 h 2185848"/>
              <a:gd name="connsiteX1206" fmla="*/ 2423045 w 3427265"/>
              <a:gd name="connsiteY1206" fmla="*/ 1781096 h 2185848"/>
              <a:gd name="connsiteX1207" fmla="*/ 2420648 w 3427265"/>
              <a:gd name="connsiteY1207" fmla="*/ 1778173 h 2185848"/>
              <a:gd name="connsiteX1208" fmla="*/ 2423249 w 3427265"/>
              <a:gd name="connsiteY1208" fmla="*/ 1775365 h 2185848"/>
              <a:gd name="connsiteX1209" fmla="*/ 2476549 w 3427265"/>
              <a:gd name="connsiteY1209" fmla="*/ 1774956 h 2185848"/>
              <a:gd name="connsiteX1210" fmla="*/ 2479794 w 3427265"/>
              <a:gd name="connsiteY1210" fmla="*/ 1777178 h 2185848"/>
              <a:gd name="connsiteX1211" fmla="*/ 2474999 w 3427265"/>
              <a:gd name="connsiteY1211" fmla="*/ 1783902 h 2185848"/>
              <a:gd name="connsiteX1212" fmla="*/ 2472543 w 3427265"/>
              <a:gd name="connsiteY1212" fmla="*/ 1782499 h 2185848"/>
              <a:gd name="connsiteX1213" fmla="*/ 2476549 w 3427265"/>
              <a:gd name="connsiteY1213" fmla="*/ 1774956 h 2185848"/>
              <a:gd name="connsiteX1214" fmla="*/ 1671254 w 3427265"/>
              <a:gd name="connsiteY1214" fmla="*/ 1774342 h 2185848"/>
              <a:gd name="connsiteX1215" fmla="*/ 1655729 w 3427265"/>
              <a:gd name="connsiteY1215" fmla="*/ 1779341 h 2185848"/>
              <a:gd name="connsiteX1216" fmla="*/ 1671254 w 3427265"/>
              <a:gd name="connsiteY1216" fmla="*/ 1774342 h 2185848"/>
              <a:gd name="connsiteX1217" fmla="*/ 263569 w 3427265"/>
              <a:gd name="connsiteY1217" fmla="*/ 1772617 h 2185848"/>
              <a:gd name="connsiteX1218" fmla="*/ 261406 w 3427265"/>
              <a:gd name="connsiteY1218" fmla="*/ 1790686 h 2185848"/>
              <a:gd name="connsiteX1219" fmla="*/ 235998 w 3427265"/>
              <a:gd name="connsiteY1219" fmla="*/ 1823781 h 2185848"/>
              <a:gd name="connsiteX1220" fmla="*/ 224071 w 3427265"/>
              <a:gd name="connsiteY1220" fmla="*/ 1837172 h 2185848"/>
              <a:gd name="connsiteX1221" fmla="*/ 219743 w 3427265"/>
              <a:gd name="connsiteY1221" fmla="*/ 1833897 h 2185848"/>
              <a:gd name="connsiteX1222" fmla="*/ 263569 w 3427265"/>
              <a:gd name="connsiteY1222" fmla="*/ 1772617 h 2185848"/>
              <a:gd name="connsiteX1223" fmla="*/ 1634152 w 3427265"/>
              <a:gd name="connsiteY1223" fmla="*/ 1771564 h 2185848"/>
              <a:gd name="connsiteX1224" fmla="*/ 1612868 w 3427265"/>
              <a:gd name="connsiteY1224" fmla="*/ 1793404 h 2185848"/>
              <a:gd name="connsiteX1225" fmla="*/ 1634152 w 3427265"/>
              <a:gd name="connsiteY1225" fmla="*/ 1771564 h 2185848"/>
              <a:gd name="connsiteX1226" fmla="*/ 1378420 w 3427265"/>
              <a:gd name="connsiteY1226" fmla="*/ 1770161 h 2185848"/>
              <a:gd name="connsiteX1227" fmla="*/ 1366550 w 3427265"/>
              <a:gd name="connsiteY1227" fmla="*/ 1778493 h 2185848"/>
              <a:gd name="connsiteX1228" fmla="*/ 1371812 w 3427265"/>
              <a:gd name="connsiteY1228" fmla="*/ 1791153 h 2185848"/>
              <a:gd name="connsiteX1229" fmla="*/ 1371812 w 3427265"/>
              <a:gd name="connsiteY1229" fmla="*/ 1778785 h 2185848"/>
              <a:gd name="connsiteX1230" fmla="*/ 1385612 w 3427265"/>
              <a:gd name="connsiteY1230" fmla="*/ 1778581 h 2185848"/>
              <a:gd name="connsiteX1231" fmla="*/ 1392651 w 3427265"/>
              <a:gd name="connsiteY1231" fmla="*/ 1779634 h 2185848"/>
              <a:gd name="connsiteX1232" fmla="*/ 1395272 w 3427265"/>
              <a:gd name="connsiteY1232" fmla="*/ 1785685 h 2185848"/>
              <a:gd name="connsiteX1233" fmla="*/ 1395202 w 3427265"/>
              <a:gd name="connsiteY1233" fmla="*/ 1785687 h 2185848"/>
              <a:gd name="connsiteX1234" fmla="*/ 1395264 w 3427265"/>
              <a:gd name="connsiteY1234" fmla="*/ 1785870 h 2185848"/>
              <a:gd name="connsiteX1235" fmla="*/ 1383372 w 3427265"/>
              <a:gd name="connsiteY1235" fmla="*/ 1787217 h 2185848"/>
              <a:gd name="connsiteX1236" fmla="*/ 1379619 w 3427265"/>
              <a:gd name="connsiteY1236" fmla="*/ 1798638 h 2185848"/>
              <a:gd name="connsiteX1237" fmla="*/ 1386197 w 3427265"/>
              <a:gd name="connsiteY1237" fmla="*/ 1796211 h 2185848"/>
              <a:gd name="connsiteX1238" fmla="*/ 1392249 w 3427265"/>
              <a:gd name="connsiteY1238" fmla="*/ 1798696 h 2185848"/>
              <a:gd name="connsiteX1239" fmla="*/ 1398096 w 3427265"/>
              <a:gd name="connsiteY1239" fmla="*/ 1794456 h 2185848"/>
              <a:gd name="connsiteX1240" fmla="*/ 1398146 w 3427265"/>
              <a:gd name="connsiteY1240" fmla="*/ 1794432 h 2185848"/>
              <a:gd name="connsiteX1241" fmla="*/ 1398213 w 3427265"/>
              <a:gd name="connsiteY1241" fmla="*/ 1794632 h 2185848"/>
              <a:gd name="connsiteX1242" fmla="*/ 1398283 w 3427265"/>
              <a:gd name="connsiteY1242" fmla="*/ 1794366 h 2185848"/>
              <a:gd name="connsiteX1243" fmla="*/ 1408303 w 3427265"/>
              <a:gd name="connsiteY1243" fmla="*/ 1789534 h 2185848"/>
              <a:gd name="connsiteX1244" fmla="*/ 1407744 w 3427265"/>
              <a:gd name="connsiteY1244" fmla="*/ 1778845 h 2185848"/>
              <a:gd name="connsiteX1245" fmla="*/ 1419088 w 3427265"/>
              <a:gd name="connsiteY1245" fmla="*/ 1770365 h 2185848"/>
              <a:gd name="connsiteX1246" fmla="*/ 1378420 w 3427265"/>
              <a:gd name="connsiteY1246" fmla="*/ 1770161 h 2185848"/>
              <a:gd name="connsiteX1247" fmla="*/ 1911959 w 3427265"/>
              <a:gd name="connsiteY1247" fmla="*/ 1770044 h 2185848"/>
              <a:gd name="connsiteX1248" fmla="*/ 1902136 w 3427265"/>
              <a:gd name="connsiteY1248" fmla="*/ 1790744 h 2185848"/>
              <a:gd name="connsiteX1249" fmla="*/ 1911959 w 3427265"/>
              <a:gd name="connsiteY1249" fmla="*/ 1770044 h 2185848"/>
              <a:gd name="connsiteX1250" fmla="*/ 2711027 w 3427265"/>
              <a:gd name="connsiteY1250" fmla="*/ 1767940 h 2185848"/>
              <a:gd name="connsiteX1251" fmla="*/ 2714418 w 3427265"/>
              <a:gd name="connsiteY1251" fmla="*/ 1769957 h 2185848"/>
              <a:gd name="connsiteX1252" fmla="*/ 2710910 w 3427265"/>
              <a:gd name="connsiteY1252" fmla="*/ 1772559 h 2185848"/>
              <a:gd name="connsiteX1253" fmla="*/ 2709390 w 3427265"/>
              <a:gd name="connsiteY1253" fmla="*/ 1769635 h 2185848"/>
              <a:gd name="connsiteX1254" fmla="*/ 2711027 w 3427265"/>
              <a:gd name="connsiteY1254" fmla="*/ 1767940 h 2185848"/>
              <a:gd name="connsiteX1255" fmla="*/ 2620802 w 3427265"/>
              <a:gd name="connsiteY1255" fmla="*/ 1763641 h 2185848"/>
              <a:gd name="connsiteX1256" fmla="*/ 2595074 w 3427265"/>
              <a:gd name="connsiteY1256" fmla="*/ 1812788 h 2185848"/>
              <a:gd name="connsiteX1257" fmla="*/ 2591156 w 3427265"/>
              <a:gd name="connsiteY1257" fmla="*/ 1811004 h 2185848"/>
              <a:gd name="connsiteX1258" fmla="*/ 2610072 w 3427265"/>
              <a:gd name="connsiteY1258" fmla="*/ 1766389 h 2185848"/>
              <a:gd name="connsiteX1259" fmla="*/ 2620802 w 3427265"/>
              <a:gd name="connsiteY1259" fmla="*/ 1763641 h 2185848"/>
              <a:gd name="connsiteX1260" fmla="*/ 1921461 w 3427265"/>
              <a:gd name="connsiteY1260" fmla="*/ 1761887 h 2185848"/>
              <a:gd name="connsiteX1261" fmla="*/ 1918800 w 3427265"/>
              <a:gd name="connsiteY1261" fmla="*/ 1770629 h 2185848"/>
              <a:gd name="connsiteX1262" fmla="*/ 1922279 w 3427265"/>
              <a:gd name="connsiteY1262" fmla="*/ 1771828 h 2185848"/>
              <a:gd name="connsiteX1263" fmla="*/ 1925320 w 3427265"/>
              <a:gd name="connsiteY1263" fmla="*/ 1763202 h 2185848"/>
              <a:gd name="connsiteX1264" fmla="*/ 1921461 w 3427265"/>
              <a:gd name="connsiteY1264" fmla="*/ 1761887 h 2185848"/>
              <a:gd name="connsiteX1265" fmla="*/ 2522684 w 3427265"/>
              <a:gd name="connsiteY1265" fmla="*/ 1761507 h 2185848"/>
              <a:gd name="connsiteX1266" fmla="*/ 2525607 w 3427265"/>
              <a:gd name="connsiteY1266" fmla="*/ 1764636 h 2185848"/>
              <a:gd name="connsiteX1267" fmla="*/ 2512042 w 3427265"/>
              <a:gd name="connsiteY1267" fmla="*/ 1788054 h 2185848"/>
              <a:gd name="connsiteX1268" fmla="*/ 2508036 w 3427265"/>
              <a:gd name="connsiteY1268" fmla="*/ 1786622 h 2185848"/>
              <a:gd name="connsiteX1269" fmla="*/ 2508036 w 3427265"/>
              <a:gd name="connsiteY1269" fmla="*/ 1774927 h 2185848"/>
              <a:gd name="connsiteX1270" fmla="*/ 2496663 w 3427265"/>
              <a:gd name="connsiteY1270" fmla="*/ 1788200 h 2185848"/>
              <a:gd name="connsiteX1271" fmla="*/ 2506662 w 3427265"/>
              <a:gd name="connsiteY1271" fmla="*/ 1771360 h 2185848"/>
              <a:gd name="connsiteX1272" fmla="*/ 2522684 w 3427265"/>
              <a:gd name="connsiteY1272" fmla="*/ 1761507 h 2185848"/>
              <a:gd name="connsiteX1273" fmla="*/ 2584606 w 3427265"/>
              <a:gd name="connsiteY1273" fmla="*/ 1758876 h 2185848"/>
              <a:gd name="connsiteX1274" fmla="*/ 2582268 w 3427265"/>
              <a:gd name="connsiteY1274" fmla="*/ 1782382 h 2185848"/>
              <a:gd name="connsiteX1275" fmla="*/ 2563351 w 3427265"/>
              <a:gd name="connsiteY1275" fmla="*/ 1808023 h 2185848"/>
              <a:gd name="connsiteX1276" fmla="*/ 2552942 w 3427265"/>
              <a:gd name="connsiteY1276" fmla="*/ 1814397 h 2185848"/>
              <a:gd name="connsiteX1277" fmla="*/ 2533179 w 3427265"/>
              <a:gd name="connsiteY1277" fmla="*/ 1825916 h 2185848"/>
              <a:gd name="connsiteX1278" fmla="*/ 2519847 w 3427265"/>
              <a:gd name="connsiteY1278" fmla="*/ 1838868 h 2185848"/>
              <a:gd name="connsiteX1279" fmla="*/ 2552065 w 3427265"/>
              <a:gd name="connsiteY1279" fmla="*/ 1795159 h 2185848"/>
              <a:gd name="connsiteX1280" fmla="*/ 2523852 w 3427265"/>
              <a:gd name="connsiteY1280" fmla="*/ 1807146 h 2185848"/>
              <a:gd name="connsiteX1281" fmla="*/ 2515549 w 3427265"/>
              <a:gd name="connsiteY1281" fmla="*/ 1820712 h 2185848"/>
              <a:gd name="connsiteX1282" fmla="*/ 2512450 w 3427265"/>
              <a:gd name="connsiteY1282" fmla="*/ 1835915 h 2185848"/>
              <a:gd name="connsiteX1283" fmla="*/ 2501691 w 3427265"/>
              <a:gd name="connsiteY1283" fmla="*/ 1836529 h 2185848"/>
              <a:gd name="connsiteX1284" fmla="*/ 2484529 w 3427265"/>
              <a:gd name="connsiteY1284" fmla="*/ 1864070 h 2185848"/>
              <a:gd name="connsiteX1285" fmla="*/ 2490552 w 3427265"/>
              <a:gd name="connsiteY1285" fmla="*/ 1844423 h 2185848"/>
              <a:gd name="connsiteX1286" fmla="*/ 2512947 w 3427265"/>
              <a:gd name="connsiteY1286" fmla="*/ 1801240 h 2185848"/>
              <a:gd name="connsiteX1287" fmla="*/ 2523356 w 3427265"/>
              <a:gd name="connsiteY1287" fmla="*/ 1777646 h 2185848"/>
              <a:gd name="connsiteX1288" fmla="*/ 2545399 w 3427265"/>
              <a:gd name="connsiteY1288" fmla="*/ 1769986 h 2185848"/>
              <a:gd name="connsiteX1289" fmla="*/ 2546510 w 3427265"/>
              <a:gd name="connsiteY1289" fmla="*/ 1777938 h 2185848"/>
              <a:gd name="connsiteX1290" fmla="*/ 2545605 w 3427265"/>
              <a:gd name="connsiteY1290" fmla="*/ 1787850 h 2185848"/>
              <a:gd name="connsiteX1291" fmla="*/ 2561070 w 3427265"/>
              <a:gd name="connsiteY1291" fmla="*/ 1769898 h 2185848"/>
              <a:gd name="connsiteX1292" fmla="*/ 2563731 w 3427265"/>
              <a:gd name="connsiteY1292" fmla="*/ 1771448 h 2185848"/>
              <a:gd name="connsiteX1293" fmla="*/ 2556627 w 3427265"/>
              <a:gd name="connsiteY1293" fmla="*/ 1786622 h 2185848"/>
              <a:gd name="connsiteX1294" fmla="*/ 2575279 w 3427265"/>
              <a:gd name="connsiteY1294" fmla="*/ 1773787 h 2185848"/>
              <a:gd name="connsiteX1295" fmla="*/ 2584606 w 3427265"/>
              <a:gd name="connsiteY1295" fmla="*/ 1758876 h 2185848"/>
              <a:gd name="connsiteX1296" fmla="*/ 2735233 w 3427265"/>
              <a:gd name="connsiteY1296" fmla="*/ 1758438 h 2185848"/>
              <a:gd name="connsiteX1297" fmla="*/ 2739005 w 3427265"/>
              <a:gd name="connsiteY1297" fmla="*/ 1761245 h 2185848"/>
              <a:gd name="connsiteX1298" fmla="*/ 2729093 w 3427265"/>
              <a:gd name="connsiteY1298" fmla="*/ 1774898 h 2185848"/>
              <a:gd name="connsiteX1299" fmla="*/ 2726170 w 3427265"/>
              <a:gd name="connsiteY1299" fmla="*/ 1772910 h 2185848"/>
              <a:gd name="connsiteX1300" fmla="*/ 2735233 w 3427265"/>
              <a:gd name="connsiteY1300" fmla="*/ 1758438 h 2185848"/>
              <a:gd name="connsiteX1301" fmla="*/ 1536824 w 3427265"/>
              <a:gd name="connsiteY1301" fmla="*/ 1758437 h 2185848"/>
              <a:gd name="connsiteX1302" fmla="*/ 1530209 w 3427265"/>
              <a:gd name="connsiteY1302" fmla="*/ 1770559 h 2185848"/>
              <a:gd name="connsiteX1303" fmla="*/ 1529690 w 3427265"/>
              <a:gd name="connsiteY1303" fmla="*/ 1771068 h 2185848"/>
              <a:gd name="connsiteX1304" fmla="*/ 1529495 w 3427265"/>
              <a:gd name="connsiteY1304" fmla="*/ 1771446 h 2185848"/>
              <a:gd name="connsiteX1305" fmla="*/ 1511139 w 3427265"/>
              <a:gd name="connsiteY1305" fmla="*/ 1782437 h 2185848"/>
              <a:gd name="connsiteX1306" fmla="*/ 1494021 w 3427265"/>
              <a:gd name="connsiteY1306" fmla="*/ 1799134 h 2185848"/>
              <a:gd name="connsiteX1307" fmla="*/ 1505628 w 3427265"/>
              <a:gd name="connsiteY1307" fmla="*/ 1803344 h 2185848"/>
              <a:gd name="connsiteX1308" fmla="*/ 1519487 w 3427265"/>
              <a:gd name="connsiteY1308" fmla="*/ 1790890 h 2185848"/>
              <a:gd name="connsiteX1309" fmla="*/ 1529495 w 3427265"/>
              <a:gd name="connsiteY1309" fmla="*/ 1771446 h 2185848"/>
              <a:gd name="connsiteX1310" fmla="*/ 1529836 w 3427265"/>
              <a:gd name="connsiteY1310" fmla="*/ 1771242 h 2185848"/>
              <a:gd name="connsiteX1311" fmla="*/ 1530209 w 3427265"/>
              <a:gd name="connsiteY1311" fmla="*/ 1770559 h 2185848"/>
              <a:gd name="connsiteX1312" fmla="*/ 1540157 w 3427265"/>
              <a:gd name="connsiteY1312" fmla="*/ 1760806 h 2185848"/>
              <a:gd name="connsiteX1313" fmla="*/ 1536824 w 3427265"/>
              <a:gd name="connsiteY1313" fmla="*/ 1758437 h 2185848"/>
              <a:gd name="connsiteX1314" fmla="*/ 1402686 w 3427265"/>
              <a:gd name="connsiteY1314" fmla="*/ 1757092 h 2185848"/>
              <a:gd name="connsiteX1315" fmla="*/ 1396576 w 3427265"/>
              <a:gd name="connsiteY1315" fmla="*/ 1763407 h 2185848"/>
              <a:gd name="connsiteX1316" fmla="*/ 1398798 w 3427265"/>
              <a:gd name="connsiteY1316" fmla="*/ 1765717 h 2185848"/>
              <a:gd name="connsiteX1317" fmla="*/ 1405522 w 3427265"/>
              <a:gd name="connsiteY1317" fmla="*/ 1759753 h 2185848"/>
              <a:gd name="connsiteX1318" fmla="*/ 1402686 w 3427265"/>
              <a:gd name="connsiteY1318" fmla="*/ 1757092 h 2185848"/>
              <a:gd name="connsiteX1319" fmla="*/ 1897808 w 3427265"/>
              <a:gd name="connsiteY1319" fmla="*/ 1755893 h 2185848"/>
              <a:gd name="connsiteX1320" fmla="*/ 1886757 w 3427265"/>
              <a:gd name="connsiteY1320" fmla="*/ 1769635 h 2185848"/>
              <a:gd name="connsiteX1321" fmla="*/ 1897808 w 3427265"/>
              <a:gd name="connsiteY1321" fmla="*/ 1755893 h 2185848"/>
              <a:gd name="connsiteX1322" fmla="*/ 2095740 w 3427265"/>
              <a:gd name="connsiteY1322" fmla="*/ 1754782 h 2185848"/>
              <a:gd name="connsiteX1323" fmla="*/ 2092320 w 3427265"/>
              <a:gd name="connsiteY1323" fmla="*/ 1758554 h 2185848"/>
              <a:gd name="connsiteX1324" fmla="*/ 2095331 w 3427265"/>
              <a:gd name="connsiteY1324" fmla="*/ 1761565 h 2185848"/>
              <a:gd name="connsiteX1325" fmla="*/ 2098314 w 3427265"/>
              <a:gd name="connsiteY1325" fmla="*/ 1756975 h 2185848"/>
              <a:gd name="connsiteX1326" fmla="*/ 2095740 w 3427265"/>
              <a:gd name="connsiteY1326" fmla="*/ 1754782 h 2185848"/>
              <a:gd name="connsiteX1327" fmla="*/ 2500404 w 3427265"/>
              <a:gd name="connsiteY1327" fmla="*/ 1752034 h 2185848"/>
              <a:gd name="connsiteX1328" fmla="*/ 2503942 w 3427265"/>
              <a:gd name="connsiteY1328" fmla="*/ 1752882 h 2185848"/>
              <a:gd name="connsiteX1329" fmla="*/ 2502977 w 3427265"/>
              <a:gd name="connsiteY1329" fmla="*/ 1755191 h 2185848"/>
              <a:gd name="connsiteX1330" fmla="*/ 2499235 w 3427265"/>
              <a:gd name="connsiteY1330" fmla="*/ 1754841 h 2185848"/>
              <a:gd name="connsiteX1331" fmla="*/ 2500404 w 3427265"/>
              <a:gd name="connsiteY1331" fmla="*/ 1752034 h 2185848"/>
              <a:gd name="connsiteX1332" fmla="*/ 2441760 w 3427265"/>
              <a:gd name="connsiteY1332" fmla="*/ 1751128 h 2185848"/>
              <a:gd name="connsiteX1333" fmla="*/ 2447488 w 3427265"/>
              <a:gd name="connsiteY1333" fmla="*/ 1756596 h 2185848"/>
              <a:gd name="connsiteX1334" fmla="*/ 2444798 w 3427265"/>
              <a:gd name="connsiteY1334" fmla="*/ 1759315 h 2185848"/>
              <a:gd name="connsiteX1335" fmla="*/ 2439360 w 3427265"/>
              <a:gd name="connsiteY1335" fmla="*/ 1755575 h 2185848"/>
              <a:gd name="connsiteX1336" fmla="*/ 2441728 w 3427265"/>
              <a:gd name="connsiteY1336" fmla="*/ 1751157 h 2185848"/>
              <a:gd name="connsiteX1337" fmla="*/ 289414 w 3427265"/>
              <a:gd name="connsiteY1337" fmla="*/ 1749169 h 2185848"/>
              <a:gd name="connsiteX1338" fmla="*/ 292396 w 3427265"/>
              <a:gd name="connsiteY1338" fmla="*/ 1751713 h 2185848"/>
              <a:gd name="connsiteX1339" fmla="*/ 283537 w 3427265"/>
              <a:gd name="connsiteY1339" fmla="*/ 1763290 h 2185848"/>
              <a:gd name="connsiteX1340" fmla="*/ 289414 w 3427265"/>
              <a:gd name="connsiteY1340" fmla="*/ 1749169 h 2185848"/>
              <a:gd name="connsiteX1341" fmla="*/ 1326262 w 3427265"/>
              <a:gd name="connsiteY1341" fmla="*/ 1743644 h 2185848"/>
              <a:gd name="connsiteX1342" fmla="*/ 1322168 w 3427265"/>
              <a:gd name="connsiteY1342" fmla="*/ 1750660 h 2185848"/>
              <a:gd name="connsiteX1343" fmla="*/ 1316759 w 3427265"/>
              <a:gd name="connsiteY1343" fmla="*/ 1757619 h 2185848"/>
              <a:gd name="connsiteX1344" fmla="*/ 1318835 w 3427265"/>
              <a:gd name="connsiteY1344" fmla="*/ 1758876 h 2185848"/>
              <a:gd name="connsiteX1345" fmla="*/ 1322168 w 3427265"/>
              <a:gd name="connsiteY1345" fmla="*/ 1750660 h 2185848"/>
              <a:gd name="connsiteX1346" fmla="*/ 1328542 w 3427265"/>
              <a:gd name="connsiteY1346" fmla="*/ 1745544 h 2185848"/>
              <a:gd name="connsiteX1347" fmla="*/ 1326262 w 3427265"/>
              <a:gd name="connsiteY1347" fmla="*/ 1743644 h 2185848"/>
              <a:gd name="connsiteX1348" fmla="*/ 400045 w 3427265"/>
              <a:gd name="connsiteY1348" fmla="*/ 1740076 h 2185848"/>
              <a:gd name="connsiteX1349" fmla="*/ 393145 w 3427265"/>
              <a:gd name="connsiteY1349" fmla="*/ 1746012 h 2185848"/>
              <a:gd name="connsiteX1350" fmla="*/ 396069 w 3427265"/>
              <a:gd name="connsiteY1350" fmla="*/ 1749081 h 2185848"/>
              <a:gd name="connsiteX1351" fmla="*/ 402618 w 3427265"/>
              <a:gd name="connsiteY1351" fmla="*/ 1742883 h 2185848"/>
              <a:gd name="connsiteX1352" fmla="*/ 400045 w 3427265"/>
              <a:gd name="connsiteY1352" fmla="*/ 1740076 h 2185848"/>
              <a:gd name="connsiteX1353" fmla="*/ 2636970 w 3427265"/>
              <a:gd name="connsiteY1353" fmla="*/ 1739054 h 2185848"/>
              <a:gd name="connsiteX1354" fmla="*/ 2637701 w 3427265"/>
              <a:gd name="connsiteY1354" fmla="*/ 1742592 h 2185848"/>
              <a:gd name="connsiteX1355" fmla="*/ 2631591 w 3427265"/>
              <a:gd name="connsiteY1355" fmla="*/ 1744083 h 2185848"/>
              <a:gd name="connsiteX1356" fmla="*/ 2630684 w 3427265"/>
              <a:gd name="connsiteY1356" fmla="*/ 1741627 h 2185848"/>
              <a:gd name="connsiteX1357" fmla="*/ 2636970 w 3427265"/>
              <a:gd name="connsiteY1357" fmla="*/ 1739054 h 2185848"/>
              <a:gd name="connsiteX1358" fmla="*/ 1491917 w 3427265"/>
              <a:gd name="connsiteY1358" fmla="*/ 1738469 h 2185848"/>
              <a:gd name="connsiteX1359" fmla="*/ 1482619 w 3427265"/>
              <a:gd name="connsiteY1359" fmla="*/ 1746479 h 2185848"/>
              <a:gd name="connsiteX1360" fmla="*/ 1484081 w 3427265"/>
              <a:gd name="connsiteY1360" fmla="*/ 1748380 h 2185848"/>
              <a:gd name="connsiteX1361" fmla="*/ 1493378 w 3427265"/>
              <a:gd name="connsiteY1361" fmla="*/ 1740106 h 2185848"/>
              <a:gd name="connsiteX1362" fmla="*/ 1491917 w 3427265"/>
              <a:gd name="connsiteY1362" fmla="*/ 1738469 h 2185848"/>
              <a:gd name="connsiteX1363" fmla="*/ 2611621 w 3427265"/>
              <a:gd name="connsiteY1363" fmla="*/ 1735574 h 2185848"/>
              <a:gd name="connsiteX1364" fmla="*/ 2616504 w 3427265"/>
              <a:gd name="connsiteY1364" fmla="*/ 1742795 h 2185848"/>
              <a:gd name="connsiteX1365" fmla="*/ 2609487 w 3427265"/>
              <a:gd name="connsiteY1365" fmla="*/ 1756215 h 2185848"/>
              <a:gd name="connsiteX1366" fmla="*/ 2605598 w 3427265"/>
              <a:gd name="connsiteY1366" fmla="*/ 1754373 h 2185848"/>
              <a:gd name="connsiteX1367" fmla="*/ 2609575 w 3427265"/>
              <a:gd name="connsiteY1367" fmla="*/ 1743790 h 2185848"/>
              <a:gd name="connsiteX1368" fmla="*/ 2600745 w 3427265"/>
              <a:gd name="connsiteY1368" fmla="*/ 1744696 h 2185848"/>
              <a:gd name="connsiteX1369" fmla="*/ 2602499 w 3427265"/>
              <a:gd name="connsiteY1369" fmla="*/ 1739492 h 2185848"/>
              <a:gd name="connsiteX1370" fmla="*/ 2611621 w 3427265"/>
              <a:gd name="connsiteY1370" fmla="*/ 1735574 h 2185848"/>
              <a:gd name="connsiteX1371" fmla="*/ 1339827 w 3427265"/>
              <a:gd name="connsiteY1371" fmla="*/ 1728557 h 2185848"/>
              <a:gd name="connsiteX1372" fmla="*/ 1330326 w 3427265"/>
              <a:gd name="connsiteY1372" fmla="*/ 1736276 h 2185848"/>
              <a:gd name="connsiteX1373" fmla="*/ 1339827 w 3427265"/>
              <a:gd name="connsiteY1373" fmla="*/ 1728557 h 2185848"/>
              <a:gd name="connsiteX1374" fmla="*/ 1421252 w 3427265"/>
              <a:gd name="connsiteY1374" fmla="*/ 1727768 h 2185848"/>
              <a:gd name="connsiteX1375" fmla="*/ 1409878 w 3427265"/>
              <a:gd name="connsiteY1375" fmla="*/ 1730107 h 2185848"/>
              <a:gd name="connsiteX1376" fmla="*/ 1406750 w 3427265"/>
              <a:gd name="connsiteY1376" fmla="*/ 1748058 h 2185848"/>
              <a:gd name="connsiteX1377" fmla="*/ 1421280 w 3427265"/>
              <a:gd name="connsiteY1377" fmla="*/ 1737884 h 2185848"/>
              <a:gd name="connsiteX1378" fmla="*/ 1427479 w 3427265"/>
              <a:gd name="connsiteY1378" fmla="*/ 1741830 h 2185848"/>
              <a:gd name="connsiteX1379" fmla="*/ 1421252 w 3427265"/>
              <a:gd name="connsiteY1379" fmla="*/ 1727768 h 2185848"/>
              <a:gd name="connsiteX1380" fmla="*/ 1315590 w 3427265"/>
              <a:gd name="connsiteY1380" fmla="*/ 1726978 h 2185848"/>
              <a:gd name="connsiteX1381" fmla="*/ 1312930 w 3427265"/>
              <a:gd name="connsiteY1381" fmla="*/ 1733498 h 2185848"/>
              <a:gd name="connsiteX1382" fmla="*/ 1314859 w 3427265"/>
              <a:gd name="connsiteY1382" fmla="*/ 1734287 h 2185848"/>
              <a:gd name="connsiteX1383" fmla="*/ 1317549 w 3427265"/>
              <a:gd name="connsiteY1383" fmla="*/ 1727768 h 2185848"/>
              <a:gd name="connsiteX1384" fmla="*/ 1315590 w 3427265"/>
              <a:gd name="connsiteY1384" fmla="*/ 1726978 h 2185848"/>
              <a:gd name="connsiteX1385" fmla="*/ 1278226 w 3427265"/>
              <a:gd name="connsiteY1385" fmla="*/ 1726159 h 2185848"/>
              <a:gd name="connsiteX1386" fmla="*/ 1269192 w 3427265"/>
              <a:gd name="connsiteY1386" fmla="*/ 1732445 h 2185848"/>
              <a:gd name="connsiteX1387" fmla="*/ 1270537 w 3427265"/>
              <a:gd name="connsiteY1387" fmla="*/ 1734405 h 2185848"/>
              <a:gd name="connsiteX1388" fmla="*/ 1279834 w 3427265"/>
              <a:gd name="connsiteY1388" fmla="*/ 1728528 h 2185848"/>
              <a:gd name="connsiteX1389" fmla="*/ 1278226 w 3427265"/>
              <a:gd name="connsiteY1389" fmla="*/ 1726159 h 2185848"/>
              <a:gd name="connsiteX1390" fmla="*/ 1444728 w 3427265"/>
              <a:gd name="connsiteY1390" fmla="*/ 1725926 h 2185848"/>
              <a:gd name="connsiteX1391" fmla="*/ 1438004 w 3427265"/>
              <a:gd name="connsiteY1391" fmla="*/ 1733188 h 2185848"/>
              <a:gd name="connsiteX1392" fmla="*/ 1436332 w 3427265"/>
              <a:gd name="connsiteY1392" fmla="*/ 1741735 h 2185848"/>
              <a:gd name="connsiteX1393" fmla="*/ 1436133 w 3427265"/>
              <a:gd name="connsiteY1393" fmla="*/ 1741890 h 2185848"/>
              <a:gd name="connsiteX1394" fmla="*/ 1436292 w 3427265"/>
              <a:gd name="connsiteY1394" fmla="*/ 1741941 h 2185848"/>
              <a:gd name="connsiteX1395" fmla="*/ 1436279 w 3427265"/>
              <a:gd name="connsiteY1395" fmla="*/ 1742006 h 2185848"/>
              <a:gd name="connsiteX1396" fmla="*/ 1433151 w 3427265"/>
              <a:gd name="connsiteY1396" fmla="*/ 1757940 h 2185848"/>
              <a:gd name="connsiteX1397" fmla="*/ 1451219 w 3427265"/>
              <a:gd name="connsiteY1397" fmla="*/ 1734609 h 2185848"/>
              <a:gd name="connsiteX1398" fmla="*/ 1443471 w 3427265"/>
              <a:gd name="connsiteY1398" fmla="*/ 1744258 h 2185848"/>
              <a:gd name="connsiteX1399" fmla="*/ 1436292 w 3427265"/>
              <a:gd name="connsiteY1399" fmla="*/ 1741941 h 2185848"/>
              <a:gd name="connsiteX1400" fmla="*/ 1436332 w 3427265"/>
              <a:gd name="connsiteY1400" fmla="*/ 1741735 h 2185848"/>
              <a:gd name="connsiteX1401" fmla="*/ 1443522 w 3427265"/>
              <a:gd name="connsiteY1401" fmla="*/ 1736144 h 2185848"/>
              <a:gd name="connsiteX1402" fmla="*/ 1444728 w 3427265"/>
              <a:gd name="connsiteY1402" fmla="*/ 1725926 h 2185848"/>
              <a:gd name="connsiteX1403" fmla="*/ 2513316 w 3427265"/>
              <a:gd name="connsiteY1403" fmla="*/ 1725203 h 2185848"/>
              <a:gd name="connsiteX1404" fmla="*/ 2522245 w 3427265"/>
              <a:gd name="connsiteY1404" fmla="*/ 1734434 h 2185848"/>
              <a:gd name="connsiteX1405" fmla="*/ 2502744 w 3427265"/>
              <a:gd name="connsiteY1405" fmla="*/ 1729961 h 2185848"/>
              <a:gd name="connsiteX1406" fmla="*/ 2513316 w 3427265"/>
              <a:gd name="connsiteY1406" fmla="*/ 1725203 h 2185848"/>
              <a:gd name="connsiteX1407" fmla="*/ 1295183 w 3427265"/>
              <a:gd name="connsiteY1407" fmla="*/ 1720517 h 2185848"/>
              <a:gd name="connsiteX1408" fmla="*/ 1288546 w 3427265"/>
              <a:gd name="connsiteY1408" fmla="*/ 1729405 h 2185848"/>
              <a:gd name="connsiteX1409" fmla="*/ 1290476 w 3427265"/>
              <a:gd name="connsiteY1409" fmla="*/ 1730838 h 2185848"/>
              <a:gd name="connsiteX1410" fmla="*/ 1297815 w 3427265"/>
              <a:gd name="connsiteY1410" fmla="*/ 1722564 h 2185848"/>
              <a:gd name="connsiteX1411" fmla="*/ 1295183 w 3427265"/>
              <a:gd name="connsiteY1411" fmla="*/ 1720517 h 2185848"/>
              <a:gd name="connsiteX1412" fmla="*/ 1754114 w 3427265"/>
              <a:gd name="connsiteY1412" fmla="*/ 1715134 h 2185848"/>
              <a:gd name="connsiteX1413" fmla="*/ 1742767 w 3427265"/>
              <a:gd name="connsiteY1413" fmla="*/ 1736100 h 2185848"/>
              <a:gd name="connsiteX1414" fmla="*/ 1768466 w 3427265"/>
              <a:gd name="connsiteY1414" fmla="*/ 1715371 h 2185848"/>
              <a:gd name="connsiteX1415" fmla="*/ 1754114 w 3427265"/>
              <a:gd name="connsiteY1415" fmla="*/ 1715134 h 2185848"/>
              <a:gd name="connsiteX1416" fmla="*/ 2485027 w 3427265"/>
              <a:gd name="connsiteY1416" fmla="*/ 1712886 h 2185848"/>
              <a:gd name="connsiteX1417" fmla="*/ 2477572 w 3427265"/>
              <a:gd name="connsiteY1417" fmla="*/ 1733556 h 2185848"/>
              <a:gd name="connsiteX1418" fmla="*/ 2487774 w 3427265"/>
              <a:gd name="connsiteY1418" fmla="*/ 1714348 h 2185848"/>
              <a:gd name="connsiteX1419" fmla="*/ 2485027 w 3427265"/>
              <a:gd name="connsiteY1419" fmla="*/ 1712886 h 2185848"/>
              <a:gd name="connsiteX1420" fmla="*/ 2771254 w 3427265"/>
              <a:gd name="connsiteY1420" fmla="*/ 1712098 h 2185848"/>
              <a:gd name="connsiteX1421" fmla="*/ 2774703 w 3427265"/>
              <a:gd name="connsiteY1421" fmla="*/ 1716396 h 2185848"/>
              <a:gd name="connsiteX1422" fmla="*/ 2756021 w 3427265"/>
              <a:gd name="connsiteY1422" fmla="*/ 1756334 h 2185848"/>
              <a:gd name="connsiteX1423" fmla="*/ 2746549 w 3427265"/>
              <a:gd name="connsiteY1423" fmla="*/ 1732915 h 2185848"/>
              <a:gd name="connsiteX1424" fmla="*/ 2760289 w 3427265"/>
              <a:gd name="connsiteY1424" fmla="*/ 1715110 h 2185848"/>
              <a:gd name="connsiteX1425" fmla="*/ 2771254 w 3427265"/>
              <a:gd name="connsiteY1425" fmla="*/ 1712098 h 2185848"/>
              <a:gd name="connsiteX1426" fmla="*/ 2647027 w 3427265"/>
              <a:gd name="connsiteY1426" fmla="*/ 1709612 h 2185848"/>
              <a:gd name="connsiteX1427" fmla="*/ 2651150 w 3427265"/>
              <a:gd name="connsiteY1427" fmla="*/ 1712010 h 2185848"/>
              <a:gd name="connsiteX1428" fmla="*/ 2644834 w 3427265"/>
              <a:gd name="connsiteY1428" fmla="*/ 1723265 h 2185848"/>
              <a:gd name="connsiteX1429" fmla="*/ 2640069 w 3427265"/>
              <a:gd name="connsiteY1429" fmla="*/ 1720546 h 2185848"/>
              <a:gd name="connsiteX1430" fmla="*/ 2647027 w 3427265"/>
              <a:gd name="connsiteY1430" fmla="*/ 1709612 h 2185848"/>
              <a:gd name="connsiteX1431" fmla="*/ 2782802 w 3427265"/>
              <a:gd name="connsiteY1431" fmla="*/ 1708151 h 2185848"/>
              <a:gd name="connsiteX1432" fmla="*/ 2784790 w 3427265"/>
              <a:gd name="connsiteY1432" fmla="*/ 1709349 h 2185848"/>
              <a:gd name="connsiteX1433" fmla="*/ 2783006 w 3427265"/>
              <a:gd name="connsiteY1433" fmla="*/ 1712565 h 2185848"/>
              <a:gd name="connsiteX1434" fmla="*/ 2780404 w 3427265"/>
              <a:gd name="connsiteY1434" fmla="*/ 1710957 h 2185848"/>
              <a:gd name="connsiteX1435" fmla="*/ 2782802 w 3427265"/>
              <a:gd name="connsiteY1435" fmla="*/ 1708151 h 2185848"/>
              <a:gd name="connsiteX1436" fmla="*/ 421505 w 3427265"/>
              <a:gd name="connsiteY1436" fmla="*/ 1703531 h 2185848"/>
              <a:gd name="connsiteX1437" fmla="*/ 417295 w 3427265"/>
              <a:gd name="connsiteY1437" fmla="*/ 1712214 h 2185848"/>
              <a:gd name="connsiteX1438" fmla="*/ 419312 w 3427265"/>
              <a:gd name="connsiteY1438" fmla="*/ 1713149 h 2185848"/>
              <a:gd name="connsiteX1439" fmla="*/ 423522 w 3427265"/>
              <a:gd name="connsiteY1439" fmla="*/ 1704466 h 2185848"/>
              <a:gd name="connsiteX1440" fmla="*/ 421505 w 3427265"/>
              <a:gd name="connsiteY1440" fmla="*/ 1703531 h 2185848"/>
              <a:gd name="connsiteX1441" fmla="*/ 2677813 w 3427265"/>
              <a:gd name="connsiteY1441" fmla="*/ 1700315 h 2185848"/>
              <a:gd name="connsiteX1442" fmla="*/ 2680445 w 3427265"/>
              <a:gd name="connsiteY1442" fmla="*/ 1701894 h 2185848"/>
              <a:gd name="connsiteX1443" fmla="*/ 2677404 w 3427265"/>
              <a:gd name="connsiteY1443" fmla="*/ 1705607 h 2185848"/>
              <a:gd name="connsiteX1444" fmla="*/ 2675328 w 3427265"/>
              <a:gd name="connsiteY1444" fmla="*/ 1704496 h 2185848"/>
              <a:gd name="connsiteX1445" fmla="*/ 2677813 w 3427265"/>
              <a:gd name="connsiteY1445" fmla="*/ 1700315 h 2185848"/>
              <a:gd name="connsiteX1446" fmla="*/ 2566216 w 3427265"/>
              <a:gd name="connsiteY1446" fmla="*/ 1696689 h 2185848"/>
              <a:gd name="connsiteX1447" fmla="*/ 2560895 w 3427265"/>
              <a:gd name="connsiteY1447" fmla="*/ 1707215 h 2185848"/>
              <a:gd name="connsiteX1448" fmla="*/ 2563760 w 3427265"/>
              <a:gd name="connsiteY1448" fmla="*/ 1708618 h 2185848"/>
              <a:gd name="connsiteX1449" fmla="*/ 2569228 w 3427265"/>
              <a:gd name="connsiteY1449" fmla="*/ 1698473 h 2185848"/>
              <a:gd name="connsiteX1450" fmla="*/ 2566216 w 3427265"/>
              <a:gd name="connsiteY1450" fmla="*/ 1696689 h 2185848"/>
              <a:gd name="connsiteX1451" fmla="*/ 2657435 w 3427265"/>
              <a:gd name="connsiteY1451" fmla="*/ 1693941 h 2185848"/>
              <a:gd name="connsiteX1452" fmla="*/ 2661704 w 3427265"/>
              <a:gd name="connsiteY1452" fmla="*/ 1695316 h 2185848"/>
              <a:gd name="connsiteX1453" fmla="*/ 2658721 w 3427265"/>
              <a:gd name="connsiteY1453" fmla="*/ 1705811 h 2185848"/>
              <a:gd name="connsiteX1454" fmla="*/ 2653810 w 3427265"/>
              <a:gd name="connsiteY1454" fmla="*/ 1704232 h 2185848"/>
              <a:gd name="connsiteX1455" fmla="*/ 2657435 w 3427265"/>
              <a:gd name="connsiteY1455" fmla="*/ 1693941 h 2185848"/>
              <a:gd name="connsiteX1456" fmla="*/ 1751567 w 3427265"/>
              <a:gd name="connsiteY1456" fmla="*/ 1691748 h 2185848"/>
              <a:gd name="connsiteX1457" fmla="*/ 1745808 w 3427265"/>
              <a:gd name="connsiteY1457" fmla="*/ 1700929 h 2185848"/>
              <a:gd name="connsiteX1458" fmla="*/ 1748117 w 3427265"/>
              <a:gd name="connsiteY1458" fmla="*/ 1702741 h 2185848"/>
              <a:gd name="connsiteX1459" fmla="*/ 1753438 w 3427265"/>
              <a:gd name="connsiteY1459" fmla="*/ 1692830 h 2185848"/>
              <a:gd name="connsiteX1460" fmla="*/ 1751567 w 3427265"/>
              <a:gd name="connsiteY1460" fmla="*/ 1691748 h 2185848"/>
              <a:gd name="connsiteX1461" fmla="*/ 2742778 w 3427265"/>
              <a:gd name="connsiteY1461" fmla="*/ 1690053 h 2185848"/>
              <a:gd name="connsiteX1462" fmla="*/ 2733685 w 3427265"/>
              <a:gd name="connsiteY1462" fmla="*/ 1708735 h 2185848"/>
              <a:gd name="connsiteX1463" fmla="*/ 2742778 w 3427265"/>
              <a:gd name="connsiteY1463" fmla="*/ 1690053 h 2185848"/>
              <a:gd name="connsiteX1464" fmla="*/ 2530050 w 3427265"/>
              <a:gd name="connsiteY1464" fmla="*/ 1686982 h 2185848"/>
              <a:gd name="connsiteX1465" fmla="*/ 2520578 w 3427265"/>
              <a:gd name="connsiteY1465" fmla="*/ 1700783 h 2185848"/>
              <a:gd name="connsiteX1466" fmla="*/ 2523063 w 3427265"/>
              <a:gd name="connsiteY1466" fmla="*/ 1702537 h 2185848"/>
              <a:gd name="connsiteX1467" fmla="*/ 2532945 w 3427265"/>
              <a:gd name="connsiteY1467" fmla="*/ 1689146 h 2185848"/>
              <a:gd name="connsiteX1468" fmla="*/ 2530050 w 3427265"/>
              <a:gd name="connsiteY1468" fmla="*/ 1686982 h 2185848"/>
              <a:gd name="connsiteX1469" fmla="*/ 2784030 w 3427265"/>
              <a:gd name="connsiteY1469" fmla="*/ 1686895 h 2185848"/>
              <a:gd name="connsiteX1470" fmla="*/ 2766839 w 3427265"/>
              <a:gd name="connsiteY1470" fmla="*/ 1708297 h 2185848"/>
              <a:gd name="connsiteX1471" fmla="*/ 2768594 w 3427265"/>
              <a:gd name="connsiteY1471" fmla="*/ 1688532 h 2185848"/>
              <a:gd name="connsiteX1472" fmla="*/ 2784030 w 3427265"/>
              <a:gd name="connsiteY1472" fmla="*/ 1686895 h 2185848"/>
              <a:gd name="connsiteX1473" fmla="*/ 350022 w 3427265"/>
              <a:gd name="connsiteY1473" fmla="*/ 1684936 h 2185848"/>
              <a:gd name="connsiteX1474" fmla="*/ 347039 w 3427265"/>
              <a:gd name="connsiteY1474" fmla="*/ 1691719 h 2185848"/>
              <a:gd name="connsiteX1475" fmla="*/ 349173 w 3427265"/>
              <a:gd name="connsiteY1475" fmla="*/ 1692625 h 2185848"/>
              <a:gd name="connsiteX1476" fmla="*/ 352038 w 3427265"/>
              <a:gd name="connsiteY1476" fmla="*/ 1685784 h 2185848"/>
              <a:gd name="connsiteX1477" fmla="*/ 350022 w 3427265"/>
              <a:gd name="connsiteY1477" fmla="*/ 1684936 h 2185848"/>
              <a:gd name="connsiteX1478" fmla="*/ 2637642 w 3427265"/>
              <a:gd name="connsiteY1478" fmla="*/ 1683474 h 2185848"/>
              <a:gd name="connsiteX1479" fmla="*/ 2637818 w 3427265"/>
              <a:gd name="connsiteY1479" fmla="*/ 1683621 h 2185848"/>
              <a:gd name="connsiteX1480" fmla="*/ 2637474 w 3427265"/>
              <a:gd name="connsiteY1480" fmla="*/ 1684142 h 2185848"/>
              <a:gd name="connsiteX1481" fmla="*/ 2637818 w 3427265"/>
              <a:gd name="connsiteY1481" fmla="*/ 1683257 h 2185848"/>
              <a:gd name="connsiteX1482" fmla="*/ 2637760 w 3427265"/>
              <a:gd name="connsiteY1482" fmla="*/ 1683505 h 2185848"/>
              <a:gd name="connsiteX1483" fmla="*/ 2637614 w 3427265"/>
              <a:gd name="connsiteY1483" fmla="*/ 1683359 h 2185848"/>
              <a:gd name="connsiteX1484" fmla="*/ 1771272 w 3427265"/>
              <a:gd name="connsiteY1484" fmla="*/ 1683065 h 2185848"/>
              <a:gd name="connsiteX1485" fmla="*/ 1767121 w 3427265"/>
              <a:gd name="connsiteY1485" fmla="*/ 1690813 h 2185848"/>
              <a:gd name="connsiteX1486" fmla="*/ 1768962 w 3427265"/>
              <a:gd name="connsiteY1486" fmla="*/ 1691778 h 2185848"/>
              <a:gd name="connsiteX1487" fmla="*/ 1773202 w 3427265"/>
              <a:gd name="connsiteY1487" fmla="*/ 1684117 h 2185848"/>
              <a:gd name="connsiteX1488" fmla="*/ 1771272 w 3427265"/>
              <a:gd name="connsiteY1488" fmla="*/ 1683065 h 2185848"/>
              <a:gd name="connsiteX1489" fmla="*/ 2601418 w 3427265"/>
              <a:gd name="connsiteY1489" fmla="*/ 1682626 h 2185848"/>
              <a:gd name="connsiteX1490" fmla="*/ 2597113 w 3427265"/>
              <a:gd name="connsiteY1490" fmla="*/ 1691699 h 2185848"/>
              <a:gd name="connsiteX1491" fmla="*/ 2596652 w 3427265"/>
              <a:gd name="connsiteY1491" fmla="*/ 1692157 h 2185848"/>
              <a:gd name="connsiteX1492" fmla="*/ 2596392 w 3427265"/>
              <a:gd name="connsiteY1492" fmla="*/ 1692596 h 2185848"/>
              <a:gd name="connsiteX1493" fmla="*/ 2585827 w 3427265"/>
              <a:gd name="connsiteY1493" fmla="*/ 1699708 h 2185848"/>
              <a:gd name="connsiteX1494" fmla="*/ 2579958 w 3427265"/>
              <a:gd name="connsiteY1494" fmla="*/ 1711805 h 2185848"/>
              <a:gd name="connsiteX1495" fmla="*/ 2589961 w 3427265"/>
              <a:gd name="connsiteY1495" fmla="*/ 1703461 h 2185848"/>
              <a:gd name="connsiteX1496" fmla="*/ 2596392 w 3427265"/>
              <a:gd name="connsiteY1496" fmla="*/ 1692596 h 2185848"/>
              <a:gd name="connsiteX1497" fmla="*/ 2596827 w 3427265"/>
              <a:gd name="connsiteY1497" fmla="*/ 1692303 h 2185848"/>
              <a:gd name="connsiteX1498" fmla="*/ 2597113 w 3427265"/>
              <a:gd name="connsiteY1498" fmla="*/ 1691699 h 2185848"/>
              <a:gd name="connsiteX1499" fmla="*/ 2604195 w 3427265"/>
              <a:gd name="connsiteY1499" fmla="*/ 1684673 h 2185848"/>
              <a:gd name="connsiteX1500" fmla="*/ 2601418 w 3427265"/>
              <a:gd name="connsiteY1500" fmla="*/ 1682626 h 2185848"/>
              <a:gd name="connsiteX1501" fmla="*/ 2643607 w 3427265"/>
              <a:gd name="connsiteY1501" fmla="*/ 1680376 h 2185848"/>
              <a:gd name="connsiteX1502" fmla="*/ 2643431 w 3427265"/>
              <a:gd name="connsiteY1502" fmla="*/ 1680552 h 2185848"/>
              <a:gd name="connsiteX1503" fmla="*/ 2643431 w 3427265"/>
              <a:gd name="connsiteY1503" fmla="*/ 1680464 h 2185848"/>
              <a:gd name="connsiteX1504" fmla="*/ 2640332 w 3427265"/>
              <a:gd name="connsiteY1504" fmla="*/ 1672599 h 2185848"/>
              <a:gd name="connsiteX1505" fmla="*/ 2643431 w 3427265"/>
              <a:gd name="connsiteY1505" fmla="*/ 1673183 h 2185848"/>
              <a:gd name="connsiteX1506" fmla="*/ 2643431 w 3427265"/>
              <a:gd name="connsiteY1506" fmla="*/ 1680464 h 2185848"/>
              <a:gd name="connsiteX1507" fmla="*/ 2637818 w 3427265"/>
              <a:gd name="connsiteY1507" fmla="*/ 1683257 h 2185848"/>
              <a:gd name="connsiteX1508" fmla="*/ 2546928 w 3427265"/>
              <a:gd name="connsiteY1508" fmla="*/ 1657150 h 2185848"/>
              <a:gd name="connsiteX1509" fmla="*/ 2546937 w 3427265"/>
              <a:gd name="connsiteY1509" fmla="*/ 1657158 h 2185848"/>
              <a:gd name="connsiteX1510" fmla="*/ 2546920 w 3427265"/>
              <a:gd name="connsiteY1510" fmla="*/ 1657161 h 2185848"/>
              <a:gd name="connsiteX1511" fmla="*/ 2547016 w 3427265"/>
              <a:gd name="connsiteY1511" fmla="*/ 1657141 h 2185848"/>
              <a:gd name="connsiteX1512" fmla="*/ 2546980 w 3427265"/>
              <a:gd name="connsiteY1512" fmla="*/ 1657191 h 2185848"/>
              <a:gd name="connsiteX1513" fmla="*/ 2546937 w 3427265"/>
              <a:gd name="connsiteY1513" fmla="*/ 1657158 h 2185848"/>
              <a:gd name="connsiteX1514" fmla="*/ 2547019 w 3427265"/>
              <a:gd name="connsiteY1514" fmla="*/ 1657136 h 2185848"/>
              <a:gd name="connsiteX1515" fmla="*/ 2547018 w 3427265"/>
              <a:gd name="connsiteY1515" fmla="*/ 1657141 h 2185848"/>
              <a:gd name="connsiteX1516" fmla="*/ 2547016 w 3427265"/>
              <a:gd name="connsiteY1516" fmla="*/ 1657141 h 2185848"/>
              <a:gd name="connsiteX1517" fmla="*/ 2547060 w 3427265"/>
              <a:gd name="connsiteY1517" fmla="*/ 1656978 h 2185848"/>
              <a:gd name="connsiteX1518" fmla="*/ 2547126 w 3427265"/>
              <a:gd name="connsiteY1518" fmla="*/ 1656987 h 2185848"/>
              <a:gd name="connsiteX1519" fmla="*/ 2547019 w 3427265"/>
              <a:gd name="connsiteY1519" fmla="*/ 1657136 h 2185848"/>
              <a:gd name="connsiteX1520" fmla="*/ 2547066 w 3427265"/>
              <a:gd name="connsiteY1520" fmla="*/ 1656957 h 2185848"/>
              <a:gd name="connsiteX1521" fmla="*/ 2547060 w 3427265"/>
              <a:gd name="connsiteY1521" fmla="*/ 1656978 h 2185848"/>
              <a:gd name="connsiteX1522" fmla="*/ 2547052 w 3427265"/>
              <a:gd name="connsiteY1522" fmla="*/ 1656977 h 2185848"/>
              <a:gd name="connsiteX1523" fmla="*/ 2546633 w 3427265"/>
              <a:gd name="connsiteY1523" fmla="*/ 1656919 h 2185848"/>
              <a:gd name="connsiteX1524" fmla="*/ 2547052 w 3427265"/>
              <a:gd name="connsiteY1524" fmla="*/ 1656977 h 2185848"/>
              <a:gd name="connsiteX1525" fmla="*/ 2546928 w 3427265"/>
              <a:gd name="connsiteY1525" fmla="*/ 1657150 h 2185848"/>
              <a:gd name="connsiteX1526" fmla="*/ 2680210 w 3427265"/>
              <a:gd name="connsiteY1526" fmla="*/ 1656051 h 2185848"/>
              <a:gd name="connsiteX1527" fmla="*/ 2680912 w 3427265"/>
              <a:gd name="connsiteY1527" fmla="*/ 1661080 h 2185848"/>
              <a:gd name="connsiteX1528" fmla="*/ 2678924 w 3427265"/>
              <a:gd name="connsiteY1528" fmla="*/ 1661664 h 2185848"/>
              <a:gd name="connsiteX1529" fmla="*/ 2677287 w 3427265"/>
              <a:gd name="connsiteY1529" fmla="*/ 1656753 h 2185848"/>
              <a:gd name="connsiteX1530" fmla="*/ 2680210 w 3427265"/>
              <a:gd name="connsiteY1530" fmla="*/ 1656051 h 2185848"/>
              <a:gd name="connsiteX1531" fmla="*/ 2790816 w 3427265"/>
              <a:gd name="connsiteY1531" fmla="*/ 1653884 h 2185848"/>
              <a:gd name="connsiteX1532" fmla="*/ 2798735 w 3427265"/>
              <a:gd name="connsiteY1532" fmla="*/ 1658799 h 2185848"/>
              <a:gd name="connsiteX1533" fmla="*/ 2789584 w 3427265"/>
              <a:gd name="connsiteY1533" fmla="*/ 1671020 h 2185848"/>
              <a:gd name="connsiteX1534" fmla="*/ 2784147 w 3427265"/>
              <a:gd name="connsiteY1534" fmla="*/ 1658683 h 2185848"/>
              <a:gd name="connsiteX1535" fmla="*/ 2790816 w 3427265"/>
              <a:gd name="connsiteY1535" fmla="*/ 1653884 h 2185848"/>
              <a:gd name="connsiteX1536" fmla="*/ 2540898 w 3427265"/>
              <a:gd name="connsiteY1536" fmla="*/ 1652425 h 2185848"/>
              <a:gd name="connsiteX1537" fmla="*/ 2546633 w 3427265"/>
              <a:gd name="connsiteY1537" fmla="*/ 1656919 h 2185848"/>
              <a:gd name="connsiteX1538" fmla="*/ 2539641 w 3427265"/>
              <a:gd name="connsiteY1538" fmla="*/ 1655964 h 2185848"/>
              <a:gd name="connsiteX1539" fmla="*/ 2540898 w 3427265"/>
              <a:gd name="connsiteY1539" fmla="*/ 1652425 h 2185848"/>
              <a:gd name="connsiteX1540" fmla="*/ 1345646 w 3427265"/>
              <a:gd name="connsiteY1540" fmla="*/ 1650700 h 2185848"/>
              <a:gd name="connsiteX1541" fmla="*/ 1340076 w 3427265"/>
              <a:gd name="connsiteY1541" fmla="*/ 1656793 h 2185848"/>
              <a:gd name="connsiteX1542" fmla="*/ 1339623 w 3427265"/>
              <a:gd name="connsiteY1542" fmla="*/ 1657074 h 2185848"/>
              <a:gd name="connsiteX1543" fmla="*/ 1339246 w 3427265"/>
              <a:gd name="connsiteY1543" fmla="*/ 1657640 h 2185848"/>
              <a:gd name="connsiteX1544" fmla="*/ 1326204 w 3427265"/>
              <a:gd name="connsiteY1544" fmla="*/ 1670288 h 2185848"/>
              <a:gd name="connsiteX1545" fmla="*/ 1329185 w 3427265"/>
              <a:gd name="connsiteY1545" fmla="*/ 1672744 h 2185848"/>
              <a:gd name="connsiteX1546" fmla="*/ 1339246 w 3427265"/>
              <a:gd name="connsiteY1546" fmla="*/ 1657640 h 2185848"/>
              <a:gd name="connsiteX1547" fmla="*/ 1339740 w 3427265"/>
              <a:gd name="connsiteY1547" fmla="*/ 1657161 h 2185848"/>
              <a:gd name="connsiteX1548" fmla="*/ 1340076 w 3427265"/>
              <a:gd name="connsiteY1548" fmla="*/ 1656793 h 2185848"/>
              <a:gd name="connsiteX1549" fmla="*/ 1347078 w 3427265"/>
              <a:gd name="connsiteY1549" fmla="*/ 1652455 h 2185848"/>
              <a:gd name="connsiteX1550" fmla="*/ 1345646 w 3427265"/>
              <a:gd name="connsiteY1550" fmla="*/ 1650700 h 2185848"/>
              <a:gd name="connsiteX1551" fmla="*/ 2774236 w 3427265"/>
              <a:gd name="connsiteY1551" fmla="*/ 1647075 h 2185848"/>
              <a:gd name="connsiteX1552" fmla="*/ 2777715 w 3427265"/>
              <a:gd name="connsiteY1552" fmla="*/ 1650145 h 2185848"/>
              <a:gd name="connsiteX1553" fmla="*/ 2774762 w 3427265"/>
              <a:gd name="connsiteY1553" fmla="*/ 1653975 h 2185848"/>
              <a:gd name="connsiteX1554" fmla="*/ 2771576 w 3427265"/>
              <a:gd name="connsiteY1554" fmla="*/ 1649561 h 2185848"/>
              <a:gd name="connsiteX1555" fmla="*/ 2774236 w 3427265"/>
              <a:gd name="connsiteY1555" fmla="*/ 1647075 h 2185848"/>
              <a:gd name="connsiteX1556" fmla="*/ 2512918 w 3427265"/>
              <a:gd name="connsiteY1556" fmla="*/ 1644297 h 2185848"/>
              <a:gd name="connsiteX1557" fmla="*/ 2510754 w 3427265"/>
              <a:gd name="connsiteY1557" fmla="*/ 1645320 h 2185848"/>
              <a:gd name="connsiteX1558" fmla="*/ 2512421 w 3427265"/>
              <a:gd name="connsiteY1558" fmla="*/ 1647220 h 2185848"/>
              <a:gd name="connsiteX1559" fmla="*/ 2514672 w 3427265"/>
              <a:gd name="connsiteY1559" fmla="*/ 1646315 h 2185848"/>
              <a:gd name="connsiteX1560" fmla="*/ 2512918 w 3427265"/>
              <a:gd name="connsiteY1560" fmla="*/ 1644297 h 2185848"/>
              <a:gd name="connsiteX1561" fmla="*/ 237899 w 3427265"/>
              <a:gd name="connsiteY1561" fmla="*/ 1639911 h 2185848"/>
              <a:gd name="connsiteX1562" fmla="*/ 223866 w 3427265"/>
              <a:gd name="connsiteY1562" fmla="*/ 1658974 h 2185848"/>
              <a:gd name="connsiteX1563" fmla="*/ 237899 w 3427265"/>
              <a:gd name="connsiteY1563" fmla="*/ 1639911 h 2185848"/>
              <a:gd name="connsiteX1564" fmla="*/ 287192 w 3427265"/>
              <a:gd name="connsiteY1564" fmla="*/ 1634854 h 2185848"/>
              <a:gd name="connsiteX1565" fmla="*/ 276871 w 3427265"/>
              <a:gd name="connsiteY1565" fmla="*/ 1654004 h 2185848"/>
              <a:gd name="connsiteX1566" fmla="*/ 287192 w 3427265"/>
              <a:gd name="connsiteY1566" fmla="*/ 1634854 h 2185848"/>
              <a:gd name="connsiteX1567" fmla="*/ 2478390 w 3427265"/>
              <a:gd name="connsiteY1567" fmla="*/ 1630118 h 2185848"/>
              <a:gd name="connsiteX1568" fmla="*/ 2475436 w 3427265"/>
              <a:gd name="connsiteY1568" fmla="*/ 1632310 h 2185848"/>
              <a:gd name="connsiteX1569" fmla="*/ 2478799 w 3427265"/>
              <a:gd name="connsiteY1569" fmla="*/ 1635205 h 2185848"/>
              <a:gd name="connsiteX1570" fmla="*/ 2481810 w 3427265"/>
              <a:gd name="connsiteY1570" fmla="*/ 1632602 h 2185848"/>
              <a:gd name="connsiteX1571" fmla="*/ 2478390 w 3427265"/>
              <a:gd name="connsiteY1571" fmla="*/ 1630118 h 2185848"/>
              <a:gd name="connsiteX1572" fmla="*/ 2824230 w 3427265"/>
              <a:gd name="connsiteY1572" fmla="*/ 1614856 h 2185848"/>
              <a:gd name="connsiteX1573" fmla="*/ 2829463 w 3427265"/>
              <a:gd name="connsiteY1573" fmla="*/ 1618627 h 2185848"/>
              <a:gd name="connsiteX1574" fmla="*/ 2822066 w 3427265"/>
              <a:gd name="connsiteY1574" fmla="*/ 1626639 h 2185848"/>
              <a:gd name="connsiteX1575" fmla="*/ 2818178 w 3427265"/>
              <a:gd name="connsiteY1575" fmla="*/ 1623598 h 2185848"/>
              <a:gd name="connsiteX1576" fmla="*/ 2824230 w 3427265"/>
              <a:gd name="connsiteY1576" fmla="*/ 1614856 h 2185848"/>
              <a:gd name="connsiteX1577" fmla="*/ 2736930 w 3427265"/>
              <a:gd name="connsiteY1577" fmla="*/ 1606319 h 2185848"/>
              <a:gd name="connsiteX1578" fmla="*/ 2739503 w 3427265"/>
              <a:gd name="connsiteY1578" fmla="*/ 1608278 h 2185848"/>
              <a:gd name="connsiteX1579" fmla="*/ 2735497 w 3427265"/>
              <a:gd name="connsiteY1579" fmla="*/ 1614710 h 2185848"/>
              <a:gd name="connsiteX1580" fmla="*/ 2733509 w 3427265"/>
              <a:gd name="connsiteY1580" fmla="*/ 1613629 h 2185848"/>
              <a:gd name="connsiteX1581" fmla="*/ 2736930 w 3427265"/>
              <a:gd name="connsiteY1581" fmla="*/ 1606319 h 2185848"/>
              <a:gd name="connsiteX1582" fmla="*/ 2828279 w 3427265"/>
              <a:gd name="connsiteY1582" fmla="*/ 1602526 h 2185848"/>
              <a:gd name="connsiteX1583" fmla="*/ 2837124 w 3427265"/>
              <a:gd name="connsiteY1583" fmla="*/ 1606845 h 2185848"/>
              <a:gd name="connsiteX1584" fmla="*/ 2821453 w 3427265"/>
              <a:gd name="connsiteY1584" fmla="*/ 1609125 h 2185848"/>
              <a:gd name="connsiteX1585" fmla="*/ 2828279 w 3427265"/>
              <a:gd name="connsiteY1585" fmla="*/ 1602526 h 2185848"/>
              <a:gd name="connsiteX1586" fmla="*/ 2489968 w 3427265"/>
              <a:gd name="connsiteY1586" fmla="*/ 1599127 h 2185848"/>
              <a:gd name="connsiteX1587" fmla="*/ 2481634 w 3427265"/>
              <a:gd name="connsiteY1587" fmla="*/ 1615032 h 2185848"/>
              <a:gd name="connsiteX1588" fmla="*/ 2484705 w 3427265"/>
              <a:gd name="connsiteY1588" fmla="*/ 1616697 h 2185848"/>
              <a:gd name="connsiteX1589" fmla="*/ 2492950 w 3427265"/>
              <a:gd name="connsiteY1589" fmla="*/ 1600647 h 2185848"/>
              <a:gd name="connsiteX1590" fmla="*/ 2489968 w 3427265"/>
              <a:gd name="connsiteY1590" fmla="*/ 1599127 h 2185848"/>
              <a:gd name="connsiteX1591" fmla="*/ 2709126 w 3427265"/>
              <a:gd name="connsiteY1591" fmla="*/ 1588455 h 2185848"/>
              <a:gd name="connsiteX1592" fmla="*/ 2697062 w 3427265"/>
              <a:gd name="connsiteY1592" fmla="*/ 1611735 h 2185848"/>
              <a:gd name="connsiteX1593" fmla="*/ 2696056 w 3427265"/>
              <a:gd name="connsiteY1593" fmla="*/ 1613160 h 2185848"/>
              <a:gd name="connsiteX1594" fmla="*/ 2695780 w 3427265"/>
              <a:gd name="connsiteY1594" fmla="*/ 1613653 h 2185848"/>
              <a:gd name="connsiteX1595" fmla="*/ 2687403 w 3427265"/>
              <a:gd name="connsiteY1595" fmla="*/ 1619534 h 2185848"/>
              <a:gd name="connsiteX1596" fmla="*/ 2690765 w 3427265"/>
              <a:gd name="connsiteY1596" fmla="*/ 1622603 h 2185848"/>
              <a:gd name="connsiteX1597" fmla="*/ 2695780 w 3427265"/>
              <a:gd name="connsiteY1597" fmla="*/ 1613653 h 2185848"/>
              <a:gd name="connsiteX1598" fmla="*/ 2696232 w 3427265"/>
              <a:gd name="connsiteY1598" fmla="*/ 1613336 h 2185848"/>
              <a:gd name="connsiteX1599" fmla="*/ 2697062 w 3427265"/>
              <a:gd name="connsiteY1599" fmla="*/ 1611735 h 2185848"/>
              <a:gd name="connsiteX1600" fmla="*/ 2712166 w 3427265"/>
              <a:gd name="connsiteY1600" fmla="*/ 1590326 h 2185848"/>
              <a:gd name="connsiteX1601" fmla="*/ 2709126 w 3427265"/>
              <a:gd name="connsiteY1601" fmla="*/ 1588455 h 2185848"/>
              <a:gd name="connsiteX1602" fmla="*/ 2750817 w 3427265"/>
              <a:gd name="connsiteY1602" fmla="*/ 1577901 h 2185848"/>
              <a:gd name="connsiteX1603" fmla="*/ 2754559 w 3427265"/>
              <a:gd name="connsiteY1603" fmla="*/ 1579685 h 2185848"/>
              <a:gd name="connsiteX1604" fmla="*/ 2747893 w 3427265"/>
              <a:gd name="connsiteY1604" fmla="*/ 1591262 h 2185848"/>
              <a:gd name="connsiteX1605" fmla="*/ 2745028 w 3427265"/>
              <a:gd name="connsiteY1605" fmla="*/ 1589830 h 2185848"/>
              <a:gd name="connsiteX1606" fmla="*/ 2750817 w 3427265"/>
              <a:gd name="connsiteY1606" fmla="*/ 1577901 h 2185848"/>
              <a:gd name="connsiteX1607" fmla="*/ 2504235 w 3427265"/>
              <a:gd name="connsiteY1607" fmla="*/ 1575006 h 2185848"/>
              <a:gd name="connsiteX1608" fmla="*/ 2498592 w 3427265"/>
              <a:gd name="connsiteY1608" fmla="*/ 1582286 h 2185848"/>
              <a:gd name="connsiteX1609" fmla="*/ 2500873 w 3427265"/>
              <a:gd name="connsiteY1609" fmla="*/ 1584742 h 2185848"/>
              <a:gd name="connsiteX1610" fmla="*/ 2507305 w 3427265"/>
              <a:gd name="connsiteY1610" fmla="*/ 1577901 h 2185848"/>
              <a:gd name="connsiteX1611" fmla="*/ 2504235 w 3427265"/>
              <a:gd name="connsiteY1611" fmla="*/ 1575006 h 2185848"/>
              <a:gd name="connsiteX1612" fmla="*/ 2849286 w 3427265"/>
              <a:gd name="connsiteY1612" fmla="*/ 1568282 h 2185848"/>
              <a:gd name="connsiteX1613" fmla="*/ 2842678 w 3427265"/>
              <a:gd name="connsiteY1613" fmla="*/ 1597051 h 2185848"/>
              <a:gd name="connsiteX1614" fmla="*/ 2849286 w 3427265"/>
              <a:gd name="connsiteY1614" fmla="*/ 1568282 h 2185848"/>
              <a:gd name="connsiteX1615" fmla="*/ 2507802 w 3427265"/>
              <a:gd name="connsiteY1615" fmla="*/ 1559687 h 2185848"/>
              <a:gd name="connsiteX1616" fmla="*/ 2522391 w 3427265"/>
              <a:gd name="connsiteY1616" fmla="*/ 1560885 h 2185848"/>
              <a:gd name="connsiteX1617" fmla="*/ 2507802 w 3427265"/>
              <a:gd name="connsiteY1617" fmla="*/ 1559687 h 2185848"/>
              <a:gd name="connsiteX1618" fmla="*/ 2845806 w 3427265"/>
              <a:gd name="connsiteY1618" fmla="*/ 1553664 h 2185848"/>
              <a:gd name="connsiteX1619" fmla="*/ 2847736 w 3427265"/>
              <a:gd name="connsiteY1619" fmla="*/ 1556032 h 2185848"/>
              <a:gd name="connsiteX1620" fmla="*/ 2845222 w 3427265"/>
              <a:gd name="connsiteY1620" fmla="*/ 1558869 h 2185848"/>
              <a:gd name="connsiteX1621" fmla="*/ 2842883 w 3427265"/>
              <a:gd name="connsiteY1621" fmla="*/ 1556238 h 2185848"/>
              <a:gd name="connsiteX1622" fmla="*/ 2845806 w 3427265"/>
              <a:gd name="connsiteY1622" fmla="*/ 1553664 h 2185848"/>
              <a:gd name="connsiteX1623" fmla="*/ 2713658 w 3427265"/>
              <a:gd name="connsiteY1623" fmla="*/ 1543110 h 2185848"/>
              <a:gd name="connsiteX1624" fmla="*/ 2709740 w 3427265"/>
              <a:gd name="connsiteY1624" fmla="*/ 1552378 h 2185848"/>
              <a:gd name="connsiteX1625" fmla="*/ 2704916 w 3427265"/>
              <a:gd name="connsiteY1625" fmla="*/ 1554162 h 2185848"/>
              <a:gd name="connsiteX1626" fmla="*/ 2701554 w 3427265"/>
              <a:gd name="connsiteY1626" fmla="*/ 1550215 h 2185848"/>
              <a:gd name="connsiteX1627" fmla="*/ 2703893 w 3427265"/>
              <a:gd name="connsiteY1627" fmla="*/ 1545566 h 2185848"/>
              <a:gd name="connsiteX1628" fmla="*/ 2713658 w 3427265"/>
              <a:gd name="connsiteY1628" fmla="*/ 1543110 h 2185848"/>
              <a:gd name="connsiteX1629" fmla="*/ 2687256 w 3427265"/>
              <a:gd name="connsiteY1629" fmla="*/ 1533695 h 2185848"/>
              <a:gd name="connsiteX1630" fmla="*/ 2668574 w 3427265"/>
              <a:gd name="connsiteY1630" fmla="*/ 1544483 h 2185848"/>
              <a:gd name="connsiteX1631" fmla="*/ 2674977 w 3427265"/>
              <a:gd name="connsiteY1631" fmla="*/ 1556704 h 2185848"/>
              <a:gd name="connsiteX1632" fmla="*/ 2687256 w 3427265"/>
              <a:gd name="connsiteY1632" fmla="*/ 1533695 h 2185848"/>
              <a:gd name="connsiteX1633" fmla="*/ 2617820 w 3427265"/>
              <a:gd name="connsiteY1633" fmla="*/ 1520889 h 2185848"/>
              <a:gd name="connsiteX1634" fmla="*/ 2620919 w 3427265"/>
              <a:gd name="connsiteY1634" fmla="*/ 1523141 h 2185848"/>
              <a:gd name="connsiteX1635" fmla="*/ 2607733 w 3427265"/>
              <a:gd name="connsiteY1635" fmla="*/ 1533665 h 2185848"/>
              <a:gd name="connsiteX1636" fmla="*/ 2617820 w 3427265"/>
              <a:gd name="connsiteY1636" fmla="*/ 1520889 h 2185848"/>
              <a:gd name="connsiteX1637" fmla="*/ 2695559 w 3427265"/>
              <a:gd name="connsiteY1637" fmla="*/ 1513756 h 2185848"/>
              <a:gd name="connsiteX1638" fmla="*/ 2694420 w 3427265"/>
              <a:gd name="connsiteY1638" fmla="*/ 1519515 h 2185848"/>
              <a:gd name="connsiteX1639" fmla="*/ 2696730 w 3427265"/>
              <a:gd name="connsiteY1639" fmla="*/ 1519983 h 2185848"/>
              <a:gd name="connsiteX1640" fmla="*/ 2697928 w 3427265"/>
              <a:gd name="connsiteY1640" fmla="*/ 1514224 h 2185848"/>
              <a:gd name="connsiteX1641" fmla="*/ 2695559 w 3427265"/>
              <a:gd name="connsiteY1641" fmla="*/ 1513756 h 2185848"/>
              <a:gd name="connsiteX1642" fmla="*/ 2625391 w 3427265"/>
              <a:gd name="connsiteY1642" fmla="*/ 1507646 h 2185848"/>
              <a:gd name="connsiteX1643" fmla="*/ 2626530 w 3427265"/>
              <a:gd name="connsiteY1643" fmla="*/ 1512236 h 2185848"/>
              <a:gd name="connsiteX1644" fmla="*/ 2622556 w 3427265"/>
              <a:gd name="connsiteY1644" fmla="*/ 1514926 h 2185848"/>
              <a:gd name="connsiteX1645" fmla="*/ 2621649 w 3427265"/>
              <a:gd name="connsiteY1645" fmla="*/ 1512588 h 2185848"/>
              <a:gd name="connsiteX1646" fmla="*/ 2625391 w 3427265"/>
              <a:gd name="connsiteY1646" fmla="*/ 1507646 h 2185848"/>
              <a:gd name="connsiteX1647" fmla="*/ 16987 w 3427265"/>
              <a:gd name="connsiteY1647" fmla="*/ 1502032 h 2185848"/>
              <a:gd name="connsiteX1648" fmla="*/ 22484 w 3427265"/>
              <a:gd name="connsiteY1648" fmla="*/ 1507733 h 2185848"/>
              <a:gd name="connsiteX1649" fmla="*/ 20204 w 3427265"/>
              <a:gd name="connsiteY1649" fmla="*/ 1510394 h 2185848"/>
              <a:gd name="connsiteX1650" fmla="*/ 13742 w 3427265"/>
              <a:gd name="connsiteY1650" fmla="*/ 1505921 h 2185848"/>
              <a:gd name="connsiteX1651" fmla="*/ 16987 w 3427265"/>
              <a:gd name="connsiteY1651" fmla="*/ 1502032 h 2185848"/>
              <a:gd name="connsiteX1652" fmla="*/ 2761838 w 3427265"/>
              <a:gd name="connsiteY1652" fmla="*/ 1500423 h 2185848"/>
              <a:gd name="connsiteX1653" fmla="*/ 2759412 w 3427265"/>
              <a:gd name="connsiteY1653" fmla="*/ 1504108 h 2185848"/>
              <a:gd name="connsiteX1654" fmla="*/ 2761838 w 3427265"/>
              <a:gd name="connsiteY1654" fmla="*/ 1506768 h 2185848"/>
              <a:gd name="connsiteX1655" fmla="*/ 2764792 w 3427265"/>
              <a:gd name="connsiteY1655" fmla="*/ 1502967 h 2185848"/>
              <a:gd name="connsiteX1656" fmla="*/ 2761838 w 3427265"/>
              <a:gd name="connsiteY1656" fmla="*/ 1500423 h 2185848"/>
              <a:gd name="connsiteX1657" fmla="*/ 2726696 w 3427265"/>
              <a:gd name="connsiteY1657" fmla="*/ 1496506 h 2185848"/>
              <a:gd name="connsiteX1658" fmla="*/ 2721288 w 3427265"/>
              <a:gd name="connsiteY1658" fmla="*/ 1500950 h 2185848"/>
              <a:gd name="connsiteX1659" fmla="*/ 2697577 w 3427265"/>
              <a:gd name="connsiteY1659" fmla="*/ 1541706 h 2185848"/>
              <a:gd name="connsiteX1660" fmla="*/ 2674334 w 3427265"/>
              <a:gd name="connsiteY1660" fmla="*/ 1580240 h 2185848"/>
              <a:gd name="connsiteX1661" fmla="*/ 2646004 w 3427265"/>
              <a:gd name="connsiteY1661" fmla="*/ 1629533 h 2185848"/>
              <a:gd name="connsiteX1662" fmla="*/ 2659599 w 3427265"/>
              <a:gd name="connsiteY1662" fmla="*/ 1621639 h 2185848"/>
              <a:gd name="connsiteX1663" fmla="*/ 2671030 w 3427265"/>
              <a:gd name="connsiteY1663" fmla="*/ 1602197 h 2185848"/>
              <a:gd name="connsiteX1664" fmla="*/ 2672521 w 3427265"/>
              <a:gd name="connsiteY1664" fmla="*/ 1596963 h 2185848"/>
              <a:gd name="connsiteX1665" fmla="*/ 2693425 w 3427265"/>
              <a:gd name="connsiteY1665" fmla="*/ 1574948 h 2185848"/>
              <a:gd name="connsiteX1666" fmla="*/ 2687519 w 3427265"/>
              <a:gd name="connsiteY1666" fmla="*/ 1592899 h 2185848"/>
              <a:gd name="connsiteX1667" fmla="*/ 2698834 w 3427265"/>
              <a:gd name="connsiteY1667" fmla="*/ 1574948 h 2185848"/>
              <a:gd name="connsiteX1668" fmla="*/ 2717194 w 3427265"/>
              <a:gd name="connsiteY1668" fmla="*/ 1545214 h 2185848"/>
              <a:gd name="connsiteX1669" fmla="*/ 2713658 w 3427265"/>
              <a:gd name="connsiteY1669" fmla="*/ 1543109 h 2185848"/>
              <a:gd name="connsiteX1670" fmla="*/ 2728626 w 3427265"/>
              <a:gd name="connsiteY1670" fmla="*/ 1535683 h 2185848"/>
              <a:gd name="connsiteX1671" fmla="*/ 2746870 w 3427265"/>
              <a:gd name="connsiteY1671" fmla="*/ 1530888 h 2185848"/>
              <a:gd name="connsiteX1672" fmla="*/ 2733275 w 3427265"/>
              <a:gd name="connsiteY1672" fmla="*/ 1532438 h 2185848"/>
              <a:gd name="connsiteX1673" fmla="*/ 2734181 w 3427265"/>
              <a:gd name="connsiteY1673" fmla="*/ 1519106 h 2185848"/>
              <a:gd name="connsiteX1674" fmla="*/ 2735351 w 3427265"/>
              <a:gd name="connsiteY1674" fmla="*/ 1516446 h 2185848"/>
              <a:gd name="connsiteX1675" fmla="*/ 2734796 w 3427265"/>
              <a:gd name="connsiteY1675" fmla="*/ 1514691 h 2185848"/>
              <a:gd name="connsiteX1676" fmla="*/ 2723890 w 3427265"/>
              <a:gd name="connsiteY1676" fmla="*/ 1516650 h 2185848"/>
              <a:gd name="connsiteX1677" fmla="*/ 2726696 w 3427265"/>
              <a:gd name="connsiteY1677" fmla="*/ 1496506 h 2185848"/>
              <a:gd name="connsiteX1678" fmla="*/ 1406106 w 3427265"/>
              <a:gd name="connsiteY1678" fmla="*/ 1495512 h 2185848"/>
              <a:gd name="connsiteX1679" fmla="*/ 1403213 w 3427265"/>
              <a:gd name="connsiteY1679" fmla="*/ 1498991 h 2185848"/>
              <a:gd name="connsiteX1680" fmla="*/ 1405229 w 3427265"/>
              <a:gd name="connsiteY1680" fmla="*/ 1501360 h 2185848"/>
              <a:gd name="connsiteX1681" fmla="*/ 1406106 w 3427265"/>
              <a:gd name="connsiteY1681" fmla="*/ 1495512 h 2185848"/>
              <a:gd name="connsiteX1682" fmla="*/ 2633754 w 3427265"/>
              <a:gd name="connsiteY1682" fmla="*/ 1483701 h 2185848"/>
              <a:gd name="connsiteX1683" fmla="*/ 2602587 w 3427265"/>
              <a:gd name="connsiteY1683" fmla="*/ 1524544 h 2185848"/>
              <a:gd name="connsiteX1684" fmla="*/ 2604517 w 3427265"/>
              <a:gd name="connsiteY1684" fmla="*/ 1509604 h 2185848"/>
              <a:gd name="connsiteX1685" fmla="*/ 2585133 w 3427265"/>
              <a:gd name="connsiteY1685" fmla="*/ 1541969 h 2185848"/>
              <a:gd name="connsiteX1686" fmla="*/ 2585133 w 3427265"/>
              <a:gd name="connsiteY1686" fmla="*/ 1563221 h 2185848"/>
              <a:gd name="connsiteX1687" fmla="*/ 2584928 w 3427265"/>
              <a:gd name="connsiteY1687" fmla="*/ 1563458 h 2185848"/>
              <a:gd name="connsiteX1688" fmla="*/ 2585113 w 3427265"/>
              <a:gd name="connsiteY1688" fmla="*/ 1563643 h 2185848"/>
              <a:gd name="connsiteX1689" fmla="*/ 2572268 w 3427265"/>
              <a:gd name="connsiteY1689" fmla="*/ 1570007 h 2185848"/>
              <a:gd name="connsiteX1690" fmla="*/ 2570476 w 3427265"/>
              <a:gd name="connsiteY1690" fmla="*/ 1586803 h 2185848"/>
              <a:gd name="connsiteX1691" fmla="*/ 2570310 w 3427265"/>
              <a:gd name="connsiteY1691" fmla="*/ 1586847 h 2185848"/>
              <a:gd name="connsiteX1692" fmla="*/ 2570354 w 3427265"/>
              <a:gd name="connsiteY1692" fmla="*/ 1587147 h 2185848"/>
              <a:gd name="connsiteX1693" fmla="*/ 2557884 w 3427265"/>
              <a:gd name="connsiteY1693" fmla="*/ 1606055 h 2185848"/>
              <a:gd name="connsiteX1694" fmla="*/ 2543090 w 3427265"/>
              <a:gd name="connsiteY1694" fmla="*/ 1632398 h 2185848"/>
              <a:gd name="connsiteX1695" fmla="*/ 2531454 w 3427265"/>
              <a:gd name="connsiteY1695" fmla="*/ 1651296 h 2185848"/>
              <a:gd name="connsiteX1696" fmla="*/ 2523734 w 3427265"/>
              <a:gd name="connsiteY1696" fmla="*/ 1671603 h 2185848"/>
              <a:gd name="connsiteX1697" fmla="*/ 2523502 w 3427265"/>
              <a:gd name="connsiteY1697" fmla="*/ 1671633 h 2185848"/>
              <a:gd name="connsiteX1698" fmla="*/ 2523362 w 3427265"/>
              <a:gd name="connsiteY1698" fmla="*/ 1672248 h 2185848"/>
              <a:gd name="connsiteX1699" fmla="*/ 2518853 w 3427265"/>
              <a:gd name="connsiteY1699" fmla="*/ 1679352 h 2185848"/>
              <a:gd name="connsiteX1700" fmla="*/ 2521514 w 3427265"/>
              <a:gd name="connsiteY1700" fmla="*/ 1680375 h 2185848"/>
              <a:gd name="connsiteX1701" fmla="*/ 2523362 w 3427265"/>
              <a:gd name="connsiteY1701" fmla="*/ 1672248 h 2185848"/>
              <a:gd name="connsiteX1702" fmla="*/ 2523678 w 3427265"/>
              <a:gd name="connsiteY1702" fmla="*/ 1671751 h 2185848"/>
              <a:gd name="connsiteX1703" fmla="*/ 2523734 w 3427265"/>
              <a:gd name="connsiteY1703" fmla="*/ 1671603 h 2185848"/>
              <a:gd name="connsiteX1704" fmla="*/ 2543938 w 3427265"/>
              <a:gd name="connsiteY1704" fmla="*/ 1668944 h 2185848"/>
              <a:gd name="connsiteX1705" fmla="*/ 2547018 w 3427265"/>
              <a:gd name="connsiteY1705" fmla="*/ 1657141 h 2185848"/>
              <a:gd name="connsiteX1706" fmla="*/ 2561503 w 3427265"/>
              <a:gd name="connsiteY1706" fmla="*/ 1654123 h 2185848"/>
              <a:gd name="connsiteX1707" fmla="*/ 2561538 w 3427265"/>
              <a:gd name="connsiteY1707" fmla="*/ 1654267 h 2185848"/>
              <a:gd name="connsiteX1708" fmla="*/ 2561632 w 3427265"/>
              <a:gd name="connsiteY1708" fmla="*/ 1654267 h 2185848"/>
              <a:gd name="connsiteX1709" fmla="*/ 2558381 w 3427265"/>
              <a:gd name="connsiteY1709" fmla="*/ 1678650 h 2185848"/>
              <a:gd name="connsiteX1710" fmla="*/ 2583379 w 3427265"/>
              <a:gd name="connsiteY1710" fmla="*/ 1665377 h 2185848"/>
              <a:gd name="connsiteX1711" fmla="*/ 2606827 w 3427265"/>
              <a:gd name="connsiteY1711" fmla="*/ 1677335 h 2185848"/>
              <a:gd name="connsiteX1712" fmla="*/ 2636706 w 3427265"/>
              <a:gd name="connsiteY1712" fmla="*/ 1624971 h 2185848"/>
              <a:gd name="connsiteX1713" fmla="*/ 2633256 w 3427265"/>
              <a:gd name="connsiteY1713" fmla="*/ 1622779 h 2185848"/>
              <a:gd name="connsiteX1714" fmla="*/ 2608434 w 3427265"/>
              <a:gd name="connsiteY1714" fmla="*/ 1657337 h 2185848"/>
              <a:gd name="connsiteX1715" fmla="*/ 2584197 w 3427265"/>
              <a:gd name="connsiteY1715" fmla="*/ 1655758 h 2185848"/>
              <a:gd name="connsiteX1716" fmla="*/ 2592267 w 3427265"/>
              <a:gd name="connsiteY1716" fmla="*/ 1643829 h 2185848"/>
              <a:gd name="connsiteX1717" fmla="*/ 2605010 w 3427265"/>
              <a:gd name="connsiteY1717" fmla="*/ 1619791 h 2185848"/>
              <a:gd name="connsiteX1718" fmla="*/ 2605540 w 3427265"/>
              <a:gd name="connsiteY1718" fmla="*/ 1619212 h 2185848"/>
              <a:gd name="connsiteX1719" fmla="*/ 2605912 w 3427265"/>
              <a:gd name="connsiteY1719" fmla="*/ 1618800 h 2185848"/>
              <a:gd name="connsiteX1720" fmla="*/ 2613259 w 3427265"/>
              <a:gd name="connsiteY1720" fmla="*/ 1615032 h 2185848"/>
              <a:gd name="connsiteX1721" fmla="*/ 2611329 w 3427265"/>
              <a:gd name="connsiteY1721" fmla="*/ 1612809 h 2185848"/>
              <a:gd name="connsiteX1722" fmla="*/ 2605912 w 3427265"/>
              <a:gd name="connsiteY1722" fmla="*/ 1618800 h 2185848"/>
              <a:gd name="connsiteX1723" fmla="*/ 2605394 w 3427265"/>
              <a:gd name="connsiteY1723" fmla="*/ 1619066 h 2185848"/>
              <a:gd name="connsiteX1724" fmla="*/ 2605010 w 3427265"/>
              <a:gd name="connsiteY1724" fmla="*/ 1619791 h 2185848"/>
              <a:gd name="connsiteX1725" fmla="*/ 2592442 w 3427265"/>
              <a:gd name="connsiteY1725" fmla="*/ 1633509 h 2185848"/>
              <a:gd name="connsiteX1726" fmla="*/ 2582472 w 3427265"/>
              <a:gd name="connsiteY1726" fmla="*/ 1624650 h 2185848"/>
              <a:gd name="connsiteX1727" fmla="*/ 2576830 w 3427265"/>
              <a:gd name="connsiteY1727" fmla="*/ 1640438 h 2185848"/>
              <a:gd name="connsiteX1728" fmla="*/ 2581566 w 3427265"/>
              <a:gd name="connsiteY1728" fmla="*/ 1654267 h 2185848"/>
              <a:gd name="connsiteX1729" fmla="*/ 2561632 w 3427265"/>
              <a:gd name="connsiteY1729" fmla="*/ 1654267 h 2185848"/>
              <a:gd name="connsiteX1730" fmla="*/ 2561656 w 3427265"/>
              <a:gd name="connsiteY1730" fmla="*/ 1654091 h 2185848"/>
              <a:gd name="connsiteX1731" fmla="*/ 2561503 w 3427265"/>
              <a:gd name="connsiteY1731" fmla="*/ 1654123 h 2185848"/>
              <a:gd name="connsiteX1732" fmla="*/ 2558527 w 3427265"/>
              <a:gd name="connsiteY1732" fmla="*/ 1641753 h 2185848"/>
              <a:gd name="connsiteX1733" fmla="*/ 2569754 w 3427265"/>
              <a:gd name="connsiteY1733" fmla="*/ 1616990 h 2185848"/>
              <a:gd name="connsiteX1734" fmla="*/ 2572553 w 3427265"/>
              <a:gd name="connsiteY1734" fmla="*/ 1602061 h 2185848"/>
              <a:gd name="connsiteX1735" fmla="*/ 2570354 w 3427265"/>
              <a:gd name="connsiteY1735" fmla="*/ 1587147 h 2185848"/>
              <a:gd name="connsiteX1736" fmla="*/ 2570456 w 3427265"/>
              <a:gd name="connsiteY1736" fmla="*/ 1586993 h 2185848"/>
              <a:gd name="connsiteX1737" fmla="*/ 2570476 w 3427265"/>
              <a:gd name="connsiteY1737" fmla="*/ 1586803 h 2185848"/>
              <a:gd name="connsiteX1738" fmla="*/ 2584394 w 3427265"/>
              <a:gd name="connsiteY1738" fmla="*/ 1583101 h 2185848"/>
              <a:gd name="connsiteX1739" fmla="*/ 2593085 w 3427265"/>
              <a:gd name="connsiteY1739" fmla="*/ 1571615 h 2185848"/>
              <a:gd name="connsiteX1740" fmla="*/ 2585113 w 3427265"/>
              <a:gd name="connsiteY1740" fmla="*/ 1563643 h 2185848"/>
              <a:gd name="connsiteX1741" fmla="*/ 2585133 w 3427265"/>
              <a:gd name="connsiteY1741" fmla="*/ 1563633 h 2185848"/>
              <a:gd name="connsiteX1742" fmla="*/ 2585133 w 3427265"/>
              <a:gd name="connsiteY1742" fmla="*/ 1563221 h 2185848"/>
              <a:gd name="connsiteX1743" fmla="*/ 2592939 w 3427265"/>
              <a:gd name="connsiteY1743" fmla="*/ 1554190 h 2185848"/>
              <a:gd name="connsiteX1744" fmla="*/ 2605657 w 3427265"/>
              <a:gd name="connsiteY1744" fmla="*/ 1543460 h 2185848"/>
              <a:gd name="connsiteX1745" fmla="*/ 2624748 w 3427265"/>
              <a:gd name="connsiteY1745" fmla="*/ 1526912 h 2185848"/>
              <a:gd name="connsiteX1746" fmla="*/ 2633460 w 3427265"/>
              <a:gd name="connsiteY1746" fmla="*/ 1510042 h 2185848"/>
              <a:gd name="connsiteX1747" fmla="*/ 2633754 w 3427265"/>
              <a:gd name="connsiteY1747" fmla="*/ 1483701 h 2185848"/>
              <a:gd name="connsiteX1748" fmla="*/ 2554960 w 3427265"/>
              <a:gd name="connsiteY1748" fmla="*/ 1475485 h 2185848"/>
              <a:gd name="connsiteX1749" fmla="*/ 2552359 w 3427265"/>
              <a:gd name="connsiteY1749" fmla="*/ 1478028 h 2185848"/>
              <a:gd name="connsiteX1750" fmla="*/ 2556423 w 3427265"/>
              <a:gd name="connsiteY1750" fmla="*/ 1482911 h 2185848"/>
              <a:gd name="connsiteX1751" fmla="*/ 2561656 w 3427265"/>
              <a:gd name="connsiteY1751" fmla="*/ 1479198 h 2185848"/>
              <a:gd name="connsiteX1752" fmla="*/ 2554960 w 3427265"/>
              <a:gd name="connsiteY1752" fmla="*/ 1475485 h 2185848"/>
              <a:gd name="connsiteX1753" fmla="*/ 2703658 w 3427265"/>
              <a:gd name="connsiteY1753" fmla="*/ 1474374 h 2185848"/>
              <a:gd name="connsiteX1754" fmla="*/ 2692636 w 3427265"/>
              <a:gd name="connsiteY1754" fmla="*/ 1490045 h 2185848"/>
              <a:gd name="connsiteX1755" fmla="*/ 2696261 w 3427265"/>
              <a:gd name="connsiteY1755" fmla="*/ 1492617 h 2185848"/>
              <a:gd name="connsiteX1756" fmla="*/ 2707108 w 3427265"/>
              <a:gd name="connsiteY1756" fmla="*/ 1476830 h 2185848"/>
              <a:gd name="connsiteX1757" fmla="*/ 2703658 w 3427265"/>
              <a:gd name="connsiteY1757" fmla="*/ 1474374 h 2185848"/>
              <a:gd name="connsiteX1758" fmla="*/ 2835369 w 3427265"/>
              <a:gd name="connsiteY1758" fmla="*/ 1474023 h 2185848"/>
              <a:gd name="connsiteX1759" fmla="*/ 2836743 w 3427265"/>
              <a:gd name="connsiteY1759" fmla="*/ 1475924 h 2185848"/>
              <a:gd name="connsiteX1760" fmla="*/ 2833790 w 3427265"/>
              <a:gd name="connsiteY1760" fmla="*/ 1479724 h 2185848"/>
              <a:gd name="connsiteX1761" fmla="*/ 2831656 w 3427265"/>
              <a:gd name="connsiteY1761" fmla="*/ 1477268 h 2185848"/>
              <a:gd name="connsiteX1762" fmla="*/ 2835369 w 3427265"/>
              <a:gd name="connsiteY1762" fmla="*/ 1474023 h 2185848"/>
              <a:gd name="connsiteX1763" fmla="*/ 1401253 w 3427265"/>
              <a:gd name="connsiteY1763" fmla="*/ 1470106 h 2185848"/>
              <a:gd name="connsiteX1764" fmla="*/ 1399090 w 3427265"/>
              <a:gd name="connsiteY1764" fmla="*/ 1470661 h 2185848"/>
              <a:gd name="connsiteX1765" fmla="*/ 1400611 w 3427265"/>
              <a:gd name="connsiteY1765" fmla="*/ 1473877 h 2185848"/>
              <a:gd name="connsiteX1766" fmla="*/ 1402364 w 3427265"/>
              <a:gd name="connsiteY1766" fmla="*/ 1472356 h 2185848"/>
              <a:gd name="connsiteX1767" fmla="*/ 1401253 w 3427265"/>
              <a:gd name="connsiteY1767" fmla="*/ 1470106 h 2185848"/>
              <a:gd name="connsiteX1768" fmla="*/ 2958134 w 3427265"/>
              <a:gd name="connsiteY1768" fmla="*/ 1462796 h 2185848"/>
              <a:gd name="connsiteX1769" fmla="*/ 2960882 w 3427265"/>
              <a:gd name="connsiteY1769" fmla="*/ 1464580 h 2185848"/>
              <a:gd name="connsiteX1770" fmla="*/ 2945679 w 3427265"/>
              <a:gd name="connsiteY1770" fmla="*/ 1490454 h 2185848"/>
              <a:gd name="connsiteX1771" fmla="*/ 2941820 w 3427265"/>
              <a:gd name="connsiteY1771" fmla="*/ 1487647 h 2185848"/>
              <a:gd name="connsiteX1772" fmla="*/ 2958134 w 3427265"/>
              <a:gd name="connsiteY1772" fmla="*/ 1462796 h 2185848"/>
              <a:gd name="connsiteX1773" fmla="*/ 2568647 w 3427265"/>
              <a:gd name="connsiteY1773" fmla="*/ 1448971 h 2185848"/>
              <a:gd name="connsiteX1774" fmla="*/ 2564703 w 3427265"/>
              <a:gd name="connsiteY1774" fmla="*/ 1455279 h 2185848"/>
              <a:gd name="connsiteX1775" fmla="*/ 2564521 w 3427265"/>
              <a:gd name="connsiteY1775" fmla="*/ 1455340 h 2185848"/>
              <a:gd name="connsiteX1776" fmla="*/ 2564521 w 3427265"/>
              <a:gd name="connsiteY1776" fmla="*/ 1455543 h 2185848"/>
              <a:gd name="connsiteX1777" fmla="*/ 2560241 w 3427265"/>
              <a:gd name="connsiteY1777" fmla="*/ 1461079 h 2185848"/>
              <a:gd name="connsiteX1778" fmla="*/ 2564492 w 3427265"/>
              <a:gd name="connsiteY1778" fmla="*/ 1468527 h 2185848"/>
              <a:gd name="connsiteX1779" fmla="*/ 2564521 w 3427265"/>
              <a:gd name="connsiteY1779" fmla="*/ 1455543 h 2185848"/>
              <a:gd name="connsiteX1780" fmla="*/ 2564609 w 3427265"/>
              <a:gd name="connsiteY1780" fmla="*/ 1455428 h 2185848"/>
              <a:gd name="connsiteX1781" fmla="*/ 2564703 w 3427265"/>
              <a:gd name="connsiteY1781" fmla="*/ 1455279 h 2185848"/>
              <a:gd name="connsiteX1782" fmla="*/ 2577180 w 3427265"/>
              <a:gd name="connsiteY1782" fmla="*/ 1451043 h 2185848"/>
              <a:gd name="connsiteX1783" fmla="*/ 2568647 w 3427265"/>
              <a:gd name="connsiteY1783" fmla="*/ 1448971 h 2185848"/>
              <a:gd name="connsiteX1784" fmla="*/ 2698512 w 3427265"/>
              <a:gd name="connsiteY1784" fmla="*/ 1448616 h 2185848"/>
              <a:gd name="connsiteX1785" fmla="*/ 2680152 w 3427265"/>
              <a:gd name="connsiteY1785" fmla="*/ 1473175 h 2185848"/>
              <a:gd name="connsiteX1786" fmla="*/ 2682988 w 3427265"/>
              <a:gd name="connsiteY1786" fmla="*/ 1475047 h 2185848"/>
              <a:gd name="connsiteX1787" fmla="*/ 2698512 w 3427265"/>
              <a:gd name="connsiteY1787" fmla="*/ 1448616 h 2185848"/>
              <a:gd name="connsiteX1788" fmla="*/ 2775989 w 3427265"/>
              <a:gd name="connsiteY1788" fmla="*/ 1441190 h 2185848"/>
              <a:gd name="connsiteX1789" fmla="*/ 2761459 w 3427265"/>
              <a:gd name="connsiteY1789" fmla="*/ 1465896 h 2185848"/>
              <a:gd name="connsiteX1790" fmla="*/ 2775989 w 3427265"/>
              <a:gd name="connsiteY1790" fmla="*/ 1441190 h 2185848"/>
              <a:gd name="connsiteX1791" fmla="*/ 2602499 w 3427265"/>
              <a:gd name="connsiteY1791" fmla="*/ 1437361 h 2185848"/>
              <a:gd name="connsiteX1792" fmla="*/ 2598523 w 3427265"/>
              <a:gd name="connsiteY1792" fmla="*/ 1439377 h 2185848"/>
              <a:gd name="connsiteX1793" fmla="*/ 2599283 w 3427265"/>
              <a:gd name="connsiteY1793" fmla="*/ 1443675 h 2185848"/>
              <a:gd name="connsiteX1794" fmla="*/ 2602499 w 3427265"/>
              <a:gd name="connsiteY1794" fmla="*/ 1437361 h 2185848"/>
              <a:gd name="connsiteX1795" fmla="*/ 2577561 w 3427265"/>
              <a:gd name="connsiteY1795" fmla="*/ 1435869 h 2185848"/>
              <a:gd name="connsiteX1796" fmla="*/ 2575982 w 3427265"/>
              <a:gd name="connsiteY1796" fmla="*/ 1438764 h 2185848"/>
              <a:gd name="connsiteX1797" fmla="*/ 2578554 w 3427265"/>
              <a:gd name="connsiteY1797" fmla="*/ 1439377 h 2185848"/>
              <a:gd name="connsiteX1798" fmla="*/ 2579870 w 3427265"/>
              <a:gd name="connsiteY1798" fmla="*/ 1437331 h 2185848"/>
              <a:gd name="connsiteX1799" fmla="*/ 2577561 w 3427265"/>
              <a:gd name="connsiteY1799" fmla="*/ 1435869 h 2185848"/>
              <a:gd name="connsiteX1800" fmla="*/ 2933517 w 3427265"/>
              <a:gd name="connsiteY1800" fmla="*/ 1427304 h 2185848"/>
              <a:gd name="connsiteX1801" fmla="*/ 2938751 w 3427265"/>
              <a:gd name="connsiteY1801" fmla="*/ 1428649 h 2185848"/>
              <a:gd name="connsiteX1802" fmla="*/ 2935886 w 3427265"/>
              <a:gd name="connsiteY1802" fmla="*/ 1438941 h 2185848"/>
              <a:gd name="connsiteX1803" fmla="*/ 2931558 w 3427265"/>
              <a:gd name="connsiteY1803" fmla="*/ 1437976 h 2185848"/>
              <a:gd name="connsiteX1804" fmla="*/ 2933517 w 3427265"/>
              <a:gd name="connsiteY1804" fmla="*/ 1427304 h 2185848"/>
              <a:gd name="connsiteX1805" fmla="*/ 78442 w 3427265"/>
              <a:gd name="connsiteY1805" fmla="*/ 1413562 h 2185848"/>
              <a:gd name="connsiteX1806" fmla="*/ 74700 w 3427265"/>
              <a:gd name="connsiteY1806" fmla="*/ 1425139 h 2185848"/>
              <a:gd name="connsiteX1807" fmla="*/ 77711 w 3427265"/>
              <a:gd name="connsiteY1807" fmla="*/ 1426192 h 2185848"/>
              <a:gd name="connsiteX1808" fmla="*/ 82126 w 3427265"/>
              <a:gd name="connsiteY1808" fmla="*/ 1414878 h 2185848"/>
              <a:gd name="connsiteX1809" fmla="*/ 78442 w 3427265"/>
              <a:gd name="connsiteY1809" fmla="*/ 1413562 h 2185848"/>
              <a:gd name="connsiteX1810" fmla="*/ 2727544 w 3427265"/>
              <a:gd name="connsiteY1810" fmla="*/ 1392336 h 2185848"/>
              <a:gd name="connsiteX1811" fmla="*/ 2723422 w 3427265"/>
              <a:gd name="connsiteY1811" fmla="*/ 1398592 h 2185848"/>
              <a:gd name="connsiteX1812" fmla="*/ 2725820 w 3427265"/>
              <a:gd name="connsiteY1812" fmla="*/ 1400580 h 2185848"/>
              <a:gd name="connsiteX1813" fmla="*/ 2729620 w 3427265"/>
              <a:gd name="connsiteY1813" fmla="*/ 1393652 h 2185848"/>
              <a:gd name="connsiteX1814" fmla="*/ 2727544 w 3427265"/>
              <a:gd name="connsiteY1814" fmla="*/ 1392336 h 2185848"/>
              <a:gd name="connsiteX1815" fmla="*/ 1750018 w 3427265"/>
              <a:gd name="connsiteY1815" fmla="*/ 1391839 h 2185848"/>
              <a:gd name="connsiteX1816" fmla="*/ 1745544 w 3427265"/>
              <a:gd name="connsiteY1816" fmla="*/ 1396809 h 2185848"/>
              <a:gd name="connsiteX1817" fmla="*/ 1747737 w 3427265"/>
              <a:gd name="connsiteY1817" fmla="*/ 1398797 h 2185848"/>
              <a:gd name="connsiteX1818" fmla="*/ 1751245 w 3427265"/>
              <a:gd name="connsiteY1818" fmla="*/ 1392628 h 2185848"/>
              <a:gd name="connsiteX1819" fmla="*/ 1750018 w 3427265"/>
              <a:gd name="connsiteY1819" fmla="*/ 1391839 h 2185848"/>
              <a:gd name="connsiteX1820" fmla="*/ 1718822 w 3427265"/>
              <a:gd name="connsiteY1820" fmla="*/ 1391225 h 2185848"/>
              <a:gd name="connsiteX1821" fmla="*/ 1709964 w 3427265"/>
              <a:gd name="connsiteY1821" fmla="*/ 1397160 h 2185848"/>
              <a:gd name="connsiteX1822" fmla="*/ 1712916 w 3427265"/>
              <a:gd name="connsiteY1822" fmla="*/ 1401253 h 2185848"/>
              <a:gd name="connsiteX1823" fmla="*/ 1721307 w 3427265"/>
              <a:gd name="connsiteY1823" fmla="*/ 1394675 h 2185848"/>
              <a:gd name="connsiteX1824" fmla="*/ 1718822 w 3427265"/>
              <a:gd name="connsiteY1824" fmla="*/ 1391225 h 2185848"/>
              <a:gd name="connsiteX1825" fmla="*/ 2753244 w 3427265"/>
              <a:gd name="connsiteY1825" fmla="*/ 1386167 h 2185848"/>
              <a:gd name="connsiteX1826" fmla="*/ 2730936 w 3427265"/>
              <a:gd name="connsiteY1826" fmla="*/ 1412334 h 2185848"/>
              <a:gd name="connsiteX1827" fmla="*/ 2731316 w 3427265"/>
              <a:gd name="connsiteY1827" fmla="*/ 1417392 h 2185848"/>
              <a:gd name="connsiteX1828" fmla="*/ 2734942 w 3427265"/>
              <a:gd name="connsiteY1828" fmla="*/ 1418853 h 2185848"/>
              <a:gd name="connsiteX1829" fmla="*/ 2752980 w 3427265"/>
              <a:gd name="connsiteY1829" fmla="*/ 1396224 h 2185848"/>
              <a:gd name="connsiteX1830" fmla="*/ 2756196 w 3427265"/>
              <a:gd name="connsiteY1830" fmla="*/ 1387512 h 2185848"/>
              <a:gd name="connsiteX1831" fmla="*/ 2753244 w 3427265"/>
              <a:gd name="connsiteY1831" fmla="*/ 1386167 h 2185848"/>
              <a:gd name="connsiteX1832" fmla="*/ 2813909 w 3427265"/>
              <a:gd name="connsiteY1832" fmla="*/ 1382279 h 2185848"/>
              <a:gd name="connsiteX1833" fmla="*/ 2793590 w 3427265"/>
              <a:gd name="connsiteY1833" fmla="*/ 1396897 h 2185848"/>
              <a:gd name="connsiteX1834" fmla="*/ 2794438 w 3427265"/>
              <a:gd name="connsiteY1834" fmla="*/ 1400961 h 2185848"/>
              <a:gd name="connsiteX1835" fmla="*/ 2815371 w 3427265"/>
              <a:gd name="connsiteY1835" fmla="*/ 1410404 h 2185848"/>
              <a:gd name="connsiteX1836" fmla="*/ 2827710 w 3427265"/>
              <a:gd name="connsiteY1836" fmla="*/ 1392657 h 2185848"/>
              <a:gd name="connsiteX1837" fmla="*/ 2825780 w 3427265"/>
              <a:gd name="connsiteY1837" fmla="*/ 1391079 h 2185848"/>
              <a:gd name="connsiteX1838" fmla="*/ 2813909 w 3427265"/>
              <a:gd name="connsiteY1838" fmla="*/ 1399587 h 2185848"/>
              <a:gd name="connsiteX1839" fmla="*/ 2813909 w 3427265"/>
              <a:gd name="connsiteY1839" fmla="*/ 1382279 h 2185848"/>
              <a:gd name="connsiteX1840" fmla="*/ 2734064 w 3427265"/>
              <a:gd name="connsiteY1840" fmla="*/ 1379150 h 2185848"/>
              <a:gd name="connsiteX1841" fmla="*/ 2731959 w 3427265"/>
              <a:gd name="connsiteY1841" fmla="*/ 1384267 h 2185848"/>
              <a:gd name="connsiteX1842" fmla="*/ 2733743 w 3427265"/>
              <a:gd name="connsiteY1842" fmla="*/ 1384997 h 2185848"/>
              <a:gd name="connsiteX1843" fmla="*/ 2735965 w 3427265"/>
              <a:gd name="connsiteY1843" fmla="*/ 1379940 h 2185848"/>
              <a:gd name="connsiteX1844" fmla="*/ 2734064 w 3427265"/>
              <a:gd name="connsiteY1844" fmla="*/ 1379150 h 2185848"/>
              <a:gd name="connsiteX1845" fmla="*/ 1698357 w 3427265"/>
              <a:gd name="connsiteY1845" fmla="*/ 1378858 h 2185848"/>
              <a:gd name="connsiteX1846" fmla="*/ 1688504 w 3427265"/>
              <a:gd name="connsiteY1846" fmla="*/ 1393681 h 2185848"/>
              <a:gd name="connsiteX1847" fmla="*/ 1692333 w 3427265"/>
              <a:gd name="connsiteY1847" fmla="*/ 1395903 h 2185848"/>
              <a:gd name="connsiteX1848" fmla="*/ 1700519 w 3427265"/>
              <a:gd name="connsiteY1848" fmla="*/ 1380144 h 2185848"/>
              <a:gd name="connsiteX1849" fmla="*/ 1698357 w 3427265"/>
              <a:gd name="connsiteY1849" fmla="*/ 1378858 h 2185848"/>
              <a:gd name="connsiteX1850" fmla="*/ 2791192 w 3427265"/>
              <a:gd name="connsiteY1850" fmla="*/ 1378390 h 2185848"/>
              <a:gd name="connsiteX1851" fmla="*/ 2777539 w 3427265"/>
              <a:gd name="connsiteY1851" fmla="*/ 1402920 h 2185848"/>
              <a:gd name="connsiteX1852" fmla="*/ 2781428 w 3427265"/>
              <a:gd name="connsiteY1852" fmla="*/ 1405083 h 2185848"/>
              <a:gd name="connsiteX1853" fmla="*/ 2794526 w 3427265"/>
              <a:gd name="connsiteY1853" fmla="*/ 1380495 h 2185848"/>
              <a:gd name="connsiteX1854" fmla="*/ 2791192 w 3427265"/>
              <a:gd name="connsiteY1854" fmla="*/ 1378390 h 2185848"/>
              <a:gd name="connsiteX1855" fmla="*/ 2819494 w 3427265"/>
              <a:gd name="connsiteY1855" fmla="*/ 1367222 h 2185848"/>
              <a:gd name="connsiteX1856" fmla="*/ 2815927 w 3427265"/>
              <a:gd name="connsiteY1856" fmla="*/ 1371315 h 2185848"/>
              <a:gd name="connsiteX1857" fmla="*/ 2818558 w 3427265"/>
              <a:gd name="connsiteY1857" fmla="*/ 1374005 h 2185848"/>
              <a:gd name="connsiteX1858" fmla="*/ 2822476 w 3427265"/>
              <a:gd name="connsiteY1858" fmla="*/ 1370262 h 2185848"/>
              <a:gd name="connsiteX1859" fmla="*/ 2819494 w 3427265"/>
              <a:gd name="connsiteY1859" fmla="*/ 1367222 h 2185848"/>
              <a:gd name="connsiteX1860" fmla="*/ 2644951 w 3427265"/>
              <a:gd name="connsiteY1860" fmla="*/ 1353305 h 2185848"/>
              <a:gd name="connsiteX1861" fmla="*/ 2641179 w 3427265"/>
              <a:gd name="connsiteY1861" fmla="*/ 1366696 h 2185848"/>
              <a:gd name="connsiteX1862" fmla="*/ 2644571 w 3427265"/>
              <a:gd name="connsiteY1862" fmla="*/ 1367601 h 2185848"/>
              <a:gd name="connsiteX1863" fmla="*/ 2648488 w 3427265"/>
              <a:gd name="connsiteY1863" fmla="*/ 1354270 h 2185848"/>
              <a:gd name="connsiteX1864" fmla="*/ 2644951 w 3427265"/>
              <a:gd name="connsiteY1864" fmla="*/ 1353305 h 2185848"/>
              <a:gd name="connsiteX1865" fmla="*/ 2950865 w 3427265"/>
              <a:gd name="connsiteY1865" fmla="*/ 1341710 h 2185848"/>
              <a:gd name="connsiteX1866" fmla="*/ 2963456 w 3427265"/>
              <a:gd name="connsiteY1866" fmla="*/ 1342167 h 2185848"/>
              <a:gd name="connsiteX1867" fmla="*/ 2948866 w 3427265"/>
              <a:gd name="connsiteY1867" fmla="*/ 1355001 h 2185848"/>
              <a:gd name="connsiteX1868" fmla="*/ 2950865 w 3427265"/>
              <a:gd name="connsiteY1868" fmla="*/ 1341710 h 2185848"/>
              <a:gd name="connsiteX1869" fmla="*/ 2838234 w 3427265"/>
              <a:gd name="connsiteY1869" fmla="*/ 1331553 h 2185848"/>
              <a:gd name="connsiteX1870" fmla="*/ 2831774 w 3427265"/>
              <a:gd name="connsiteY1870" fmla="*/ 1343014 h 2185848"/>
              <a:gd name="connsiteX1871" fmla="*/ 2834142 w 3427265"/>
              <a:gd name="connsiteY1871" fmla="*/ 1344388 h 2185848"/>
              <a:gd name="connsiteX1872" fmla="*/ 2841099 w 3427265"/>
              <a:gd name="connsiteY1872" fmla="*/ 1333804 h 2185848"/>
              <a:gd name="connsiteX1873" fmla="*/ 2838234 w 3427265"/>
              <a:gd name="connsiteY1873" fmla="*/ 1331553 h 2185848"/>
              <a:gd name="connsiteX1874" fmla="*/ 2479676 w 3427265"/>
              <a:gd name="connsiteY1874" fmla="*/ 1292083 h 2185848"/>
              <a:gd name="connsiteX1875" fmla="*/ 2478390 w 3427265"/>
              <a:gd name="connsiteY1875" fmla="*/ 1296849 h 2185848"/>
              <a:gd name="connsiteX1876" fmla="*/ 2482249 w 3427265"/>
              <a:gd name="connsiteY1876" fmla="*/ 1293604 h 2185848"/>
              <a:gd name="connsiteX1877" fmla="*/ 2479676 w 3427265"/>
              <a:gd name="connsiteY1877" fmla="*/ 1292083 h 2185848"/>
              <a:gd name="connsiteX1878" fmla="*/ 2930389 w 3427265"/>
              <a:gd name="connsiteY1878" fmla="*/ 1288400 h 2185848"/>
              <a:gd name="connsiteX1879" fmla="*/ 2933605 w 3427265"/>
              <a:gd name="connsiteY1879" fmla="*/ 1290242 h 2185848"/>
              <a:gd name="connsiteX1880" fmla="*/ 2929599 w 3427265"/>
              <a:gd name="connsiteY1880" fmla="*/ 1297931 h 2185848"/>
              <a:gd name="connsiteX1881" fmla="*/ 2925711 w 3427265"/>
              <a:gd name="connsiteY1881" fmla="*/ 1296001 h 2185848"/>
              <a:gd name="connsiteX1882" fmla="*/ 2930389 w 3427265"/>
              <a:gd name="connsiteY1882" fmla="*/ 1288400 h 2185848"/>
              <a:gd name="connsiteX1883" fmla="*/ 3037841 w 3427265"/>
              <a:gd name="connsiteY1883" fmla="*/ 1280496 h 2185848"/>
              <a:gd name="connsiteX1884" fmla="*/ 3034002 w 3427265"/>
              <a:gd name="connsiteY1884" fmla="*/ 1290768 h 2185848"/>
              <a:gd name="connsiteX1885" fmla="*/ 3030699 w 3427265"/>
              <a:gd name="connsiteY1885" fmla="*/ 1288634 h 2185848"/>
              <a:gd name="connsiteX1886" fmla="*/ 3038066 w 3427265"/>
              <a:gd name="connsiteY1886" fmla="*/ 1279892 h 2185848"/>
              <a:gd name="connsiteX1887" fmla="*/ 3038242 w 3427265"/>
              <a:gd name="connsiteY1887" fmla="*/ 1280038 h 2185848"/>
              <a:gd name="connsiteX1888" fmla="*/ 3037841 w 3427265"/>
              <a:gd name="connsiteY1888" fmla="*/ 1280496 h 2185848"/>
              <a:gd name="connsiteX1889" fmla="*/ 3038483 w 3427265"/>
              <a:gd name="connsiteY1889" fmla="*/ 1279878 h 2185848"/>
              <a:gd name="connsiteX1890" fmla="*/ 3038447 w 3427265"/>
              <a:gd name="connsiteY1890" fmla="*/ 1280067 h 2185848"/>
              <a:gd name="connsiteX1891" fmla="*/ 3038272 w 3427265"/>
              <a:gd name="connsiteY1891" fmla="*/ 1279921 h 2185848"/>
              <a:gd name="connsiteX1892" fmla="*/ 80781 w 3427265"/>
              <a:gd name="connsiteY1892" fmla="*/ 1279599 h 2185848"/>
              <a:gd name="connsiteX1893" fmla="*/ 72887 w 3427265"/>
              <a:gd name="connsiteY1893" fmla="*/ 1301790 h 2185848"/>
              <a:gd name="connsiteX1894" fmla="*/ 80781 w 3427265"/>
              <a:gd name="connsiteY1894" fmla="*/ 1279599 h 2185848"/>
              <a:gd name="connsiteX1895" fmla="*/ 120280 w 3427265"/>
              <a:gd name="connsiteY1895" fmla="*/ 1278254 h 2185848"/>
              <a:gd name="connsiteX1896" fmla="*/ 109900 w 3427265"/>
              <a:gd name="connsiteY1896" fmla="*/ 1278284 h 2185848"/>
              <a:gd name="connsiteX1897" fmla="*/ 72449 w 3427265"/>
              <a:gd name="connsiteY1897" fmla="*/ 1399089 h 2185848"/>
              <a:gd name="connsiteX1898" fmla="*/ 85547 w 3427265"/>
              <a:gd name="connsiteY1898" fmla="*/ 1398446 h 2185848"/>
              <a:gd name="connsiteX1899" fmla="*/ 120280 w 3427265"/>
              <a:gd name="connsiteY1899" fmla="*/ 1278254 h 2185848"/>
              <a:gd name="connsiteX1900" fmla="*/ 2820225 w 3427265"/>
              <a:gd name="connsiteY1900" fmla="*/ 1257234 h 2185848"/>
              <a:gd name="connsiteX1901" fmla="*/ 2818061 w 3427265"/>
              <a:gd name="connsiteY1901" fmla="*/ 1270390 h 2185848"/>
              <a:gd name="connsiteX1902" fmla="*/ 2818963 w 3427265"/>
              <a:gd name="connsiteY1902" fmla="*/ 1279811 h 2185848"/>
              <a:gd name="connsiteX1903" fmla="*/ 2818850 w 3427265"/>
              <a:gd name="connsiteY1903" fmla="*/ 1279980 h 2185848"/>
              <a:gd name="connsiteX1904" fmla="*/ 2818694 w 3427265"/>
              <a:gd name="connsiteY1904" fmla="*/ 1280169 h 2185848"/>
              <a:gd name="connsiteX1905" fmla="*/ 2810829 w 3427265"/>
              <a:gd name="connsiteY1905" fmla="*/ 1280553 h 2185848"/>
              <a:gd name="connsiteX1906" fmla="*/ 2808384 w 3427265"/>
              <a:gd name="connsiteY1906" fmla="*/ 1287639 h 2185848"/>
              <a:gd name="connsiteX1907" fmla="*/ 2810606 w 3427265"/>
              <a:gd name="connsiteY1907" fmla="*/ 1289949 h 2185848"/>
              <a:gd name="connsiteX1908" fmla="*/ 2818694 w 3427265"/>
              <a:gd name="connsiteY1908" fmla="*/ 1280169 h 2185848"/>
              <a:gd name="connsiteX1909" fmla="*/ 2818996 w 3427265"/>
              <a:gd name="connsiteY1909" fmla="*/ 1280155 h 2185848"/>
              <a:gd name="connsiteX1910" fmla="*/ 2818963 w 3427265"/>
              <a:gd name="connsiteY1910" fmla="*/ 1279811 h 2185848"/>
              <a:gd name="connsiteX1911" fmla="*/ 2825338 w 3427265"/>
              <a:gd name="connsiteY1911" fmla="*/ 1270240 h 2185848"/>
              <a:gd name="connsiteX1912" fmla="*/ 2820225 w 3427265"/>
              <a:gd name="connsiteY1912" fmla="*/ 1257234 h 2185848"/>
              <a:gd name="connsiteX1913" fmla="*/ 2809553 w 3427265"/>
              <a:gd name="connsiteY1913" fmla="*/ 1256385 h 2185848"/>
              <a:gd name="connsiteX1914" fmla="*/ 2802741 w 3427265"/>
              <a:gd name="connsiteY1914" fmla="*/ 1265156 h 2185848"/>
              <a:gd name="connsiteX1915" fmla="*/ 2804993 w 3427265"/>
              <a:gd name="connsiteY1915" fmla="*/ 1266765 h 2185848"/>
              <a:gd name="connsiteX1916" fmla="*/ 2811337 w 3427265"/>
              <a:gd name="connsiteY1916" fmla="*/ 1257643 h 2185848"/>
              <a:gd name="connsiteX1917" fmla="*/ 2809553 w 3427265"/>
              <a:gd name="connsiteY1917" fmla="*/ 1256385 h 2185848"/>
              <a:gd name="connsiteX1918" fmla="*/ 2776077 w 3427265"/>
              <a:gd name="connsiteY1918" fmla="*/ 1244311 h 2185848"/>
              <a:gd name="connsiteX1919" fmla="*/ 2759910 w 3427265"/>
              <a:gd name="connsiteY1919" fmla="*/ 1260508 h 2185848"/>
              <a:gd name="connsiteX1920" fmla="*/ 2769002 w 3427265"/>
              <a:gd name="connsiteY1920" fmla="*/ 1260508 h 2185848"/>
              <a:gd name="connsiteX1921" fmla="*/ 2776077 w 3427265"/>
              <a:gd name="connsiteY1921" fmla="*/ 1244311 h 2185848"/>
              <a:gd name="connsiteX1922" fmla="*/ 2953409 w 3427265"/>
              <a:gd name="connsiteY1922" fmla="*/ 1242070 h 2185848"/>
              <a:gd name="connsiteX1923" fmla="*/ 2953457 w 3427265"/>
              <a:gd name="connsiteY1923" fmla="*/ 1242118 h 2185848"/>
              <a:gd name="connsiteX1924" fmla="*/ 2953402 w 3427265"/>
              <a:gd name="connsiteY1924" fmla="*/ 1242118 h 2185848"/>
              <a:gd name="connsiteX1925" fmla="*/ 2953485 w 3427265"/>
              <a:gd name="connsiteY1925" fmla="*/ 1242002 h 2185848"/>
              <a:gd name="connsiteX1926" fmla="*/ 2953602 w 3427265"/>
              <a:gd name="connsiteY1926" fmla="*/ 1242118 h 2185848"/>
              <a:gd name="connsiteX1927" fmla="*/ 2953457 w 3427265"/>
              <a:gd name="connsiteY1927" fmla="*/ 1242118 h 2185848"/>
              <a:gd name="connsiteX1928" fmla="*/ 2953579 w 3427265"/>
              <a:gd name="connsiteY1928" fmla="*/ 1241610 h 2185848"/>
              <a:gd name="connsiteX1929" fmla="*/ 2953485 w 3427265"/>
              <a:gd name="connsiteY1929" fmla="*/ 1242002 h 2185848"/>
              <a:gd name="connsiteX1930" fmla="*/ 2953426 w 3427265"/>
              <a:gd name="connsiteY1930" fmla="*/ 1241943 h 2185848"/>
              <a:gd name="connsiteX1931" fmla="*/ 2953409 w 3427265"/>
              <a:gd name="connsiteY1931" fmla="*/ 1242070 h 2185848"/>
              <a:gd name="connsiteX1932" fmla="*/ 2953281 w 3427265"/>
              <a:gd name="connsiteY1932" fmla="*/ 1241943 h 2185848"/>
              <a:gd name="connsiteX1933" fmla="*/ 3043213 w 3427265"/>
              <a:gd name="connsiteY1933" fmla="*/ 1226740 h 2185848"/>
              <a:gd name="connsiteX1934" fmla="*/ 3045201 w 3427265"/>
              <a:gd name="connsiteY1934" fmla="*/ 1227178 h 2185848"/>
              <a:gd name="connsiteX1935" fmla="*/ 3044353 w 3427265"/>
              <a:gd name="connsiteY1935" fmla="*/ 1238845 h 2185848"/>
              <a:gd name="connsiteX1936" fmla="*/ 3040727 w 3427265"/>
              <a:gd name="connsiteY1936" fmla="*/ 1242733 h 2185848"/>
              <a:gd name="connsiteX1937" fmla="*/ 3033682 w 3427265"/>
              <a:gd name="connsiteY1937" fmla="*/ 1245598 h 2185848"/>
              <a:gd name="connsiteX1938" fmla="*/ 3031869 w 3427265"/>
              <a:gd name="connsiteY1938" fmla="*/ 1243610 h 2185848"/>
              <a:gd name="connsiteX1939" fmla="*/ 3043213 w 3427265"/>
              <a:gd name="connsiteY1939" fmla="*/ 1226740 h 2185848"/>
              <a:gd name="connsiteX1940" fmla="*/ 2843702 w 3427265"/>
              <a:gd name="connsiteY1940" fmla="*/ 1221506 h 2185848"/>
              <a:gd name="connsiteX1941" fmla="*/ 2832825 w 3427265"/>
              <a:gd name="connsiteY1941" fmla="*/ 1254748 h 2185848"/>
              <a:gd name="connsiteX1942" fmla="*/ 2843702 w 3427265"/>
              <a:gd name="connsiteY1942" fmla="*/ 1221506 h 2185848"/>
              <a:gd name="connsiteX1943" fmla="*/ 96306 w 3427265"/>
              <a:gd name="connsiteY1943" fmla="*/ 1220980 h 2185848"/>
              <a:gd name="connsiteX1944" fmla="*/ 83794 w 3427265"/>
              <a:gd name="connsiteY1944" fmla="*/ 1249047 h 2185848"/>
              <a:gd name="connsiteX1945" fmla="*/ 96306 w 3427265"/>
              <a:gd name="connsiteY1945" fmla="*/ 1220980 h 2185848"/>
              <a:gd name="connsiteX1946" fmla="*/ 2984651 w 3427265"/>
              <a:gd name="connsiteY1946" fmla="*/ 1219840 h 2185848"/>
              <a:gd name="connsiteX1947" fmla="*/ 2987604 w 3427265"/>
              <a:gd name="connsiteY1947" fmla="*/ 1222208 h 2185848"/>
              <a:gd name="connsiteX1948" fmla="*/ 2957373 w 3427265"/>
              <a:gd name="connsiteY1948" fmla="*/ 1269104 h 2185848"/>
              <a:gd name="connsiteX1949" fmla="*/ 2970208 w 3427265"/>
              <a:gd name="connsiteY1949" fmla="*/ 1243698 h 2185848"/>
              <a:gd name="connsiteX1950" fmla="*/ 2984651 w 3427265"/>
              <a:gd name="connsiteY1950" fmla="*/ 1219840 h 2185848"/>
              <a:gd name="connsiteX1951" fmla="*/ 2964742 w 3427265"/>
              <a:gd name="connsiteY1951" fmla="*/ 1219372 h 2185848"/>
              <a:gd name="connsiteX1952" fmla="*/ 2961588 w 3427265"/>
              <a:gd name="connsiteY1952" fmla="*/ 1232675 h 2185848"/>
              <a:gd name="connsiteX1953" fmla="*/ 2953579 w 3427265"/>
              <a:gd name="connsiteY1953" fmla="*/ 1241610 h 2185848"/>
              <a:gd name="connsiteX1954" fmla="*/ 2956303 w 3427265"/>
              <a:gd name="connsiteY1954" fmla="*/ 1230295 h 2185848"/>
              <a:gd name="connsiteX1955" fmla="*/ 2964742 w 3427265"/>
              <a:gd name="connsiteY1955" fmla="*/ 1219372 h 2185848"/>
              <a:gd name="connsiteX1956" fmla="*/ 2521864 w 3427265"/>
              <a:gd name="connsiteY1956" fmla="*/ 1216770 h 2185848"/>
              <a:gd name="connsiteX1957" fmla="*/ 2505229 w 3427265"/>
              <a:gd name="connsiteY1957" fmla="*/ 1251386 h 2185848"/>
              <a:gd name="connsiteX1958" fmla="*/ 2524671 w 3427265"/>
              <a:gd name="connsiteY1958" fmla="*/ 1218641 h 2185848"/>
              <a:gd name="connsiteX1959" fmla="*/ 2521864 w 3427265"/>
              <a:gd name="connsiteY1959" fmla="*/ 1216770 h 2185848"/>
              <a:gd name="connsiteX1960" fmla="*/ 1888395 w 3427265"/>
              <a:gd name="connsiteY1960" fmla="*/ 1187855 h 2185848"/>
              <a:gd name="connsiteX1961" fmla="*/ 1883979 w 3427265"/>
              <a:gd name="connsiteY1961" fmla="*/ 1193439 h 2185848"/>
              <a:gd name="connsiteX1962" fmla="*/ 1885968 w 3427265"/>
              <a:gd name="connsiteY1962" fmla="*/ 1195515 h 2185848"/>
              <a:gd name="connsiteX1963" fmla="*/ 1891114 w 3427265"/>
              <a:gd name="connsiteY1963" fmla="*/ 1190661 h 2185848"/>
              <a:gd name="connsiteX1964" fmla="*/ 1888395 w 3427265"/>
              <a:gd name="connsiteY1964" fmla="*/ 1187855 h 2185848"/>
              <a:gd name="connsiteX1965" fmla="*/ 1603601 w 3427265"/>
              <a:gd name="connsiteY1965" fmla="*/ 1187036 h 2185848"/>
              <a:gd name="connsiteX1966" fmla="*/ 1595209 w 3427265"/>
              <a:gd name="connsiteY1966" fmla="*/ 1197649 h 2185848"/>
              <a:gd name="connsiteX1967" fmla="*/ 1598016 w 3427265"/>
              <a:gd name="connsiteY1967" fmla="*/ 1199842 h 2185848"/>
              <a:gd name="connsiteX1968" fmla="*/ 1603601 w 3427265"/>
              <a:gd name="connsiteY1968" fmla="*/ 1187036 h 2185848"/>
              <a:gd name="connsiteX1969" fmla="*/ 2997283 w 3427265"/>
              <a:gd name="connsiteY1969" fmla="*/ 1183762 h 2185848"/>
              <a:gd name="connsiteX1970" fmla="*/ 2985149 w 3427265"/>
              <a:gd name="connsiteY1970" fmla="*/ 1206772 h 2185848"/>
              <a:gd name="connsiteX1971" fmla="*/ 2997283 w 3427265"/>
              <a:gd name="connsiteY1971" fmla="*/ 1183762 h 2185848"/>
              <a:gd name="connsiteX1972" fmla="*/ 3062479 w 3427265"/>
              <a:gd name="connsiteY1972" fmla="*/ 1180575 h 2185848"/>
              <a:gd name="connsiteX1973" fmla="*/ 3039704 w 3427265"/>
              <a:gd name="connsiteY1973" fmla="*/ 1205397 h 2185848"/>
              <a:gd name="connsiteX1974" fmla="*/ 3039821 w 3427265"/>
              <a:gd name="connsiteY1974" fmla="*/ 1208350 h 2185848"/>
              <a:gd name="connsiteX1975" fmla="*/ 3055404 w 3427265"/>
              <a:gd name="connsiteY1975" fmla="*/ 1205573 h 2185848"/>
              <a:gd name="connsiteX1976" fmla="*/ 3065169 w 3427265"/>
              <a:gd name="connsiteY1976" fmla="*/ 1181540 h 2185848"/>
              <a:gd name="connsiteX1977" fmla="*/ 3062479 w 3427265"/>
              <a:gd name="connsiteY1977" fmla="*/ 1180575 h 2185848"/>
              <a:gd name="connsiteX1978" fmla="*/ 1654501 w 3427265"/>
              <a:gd name="connsiteY1978" fmla="*/ 1175897 h 2185848"/>
              <a:gd name="connsiteX1979" fmla="*/ 1644268 w 3427265"/>
              <a:gd name="connsiteY1979" fmla="*/ 1193848 h 2185848"/>
              <a:gd name="connsiteX1980" fmla="*/ 1657192 w 3427265"/>
              <a:gd name="connsiteY1980" fmla="*/ 1178236 h 2185848"/>
              <a:gd name="connsiteX1981" fmla="*/ 1654501 w 3427265"/>
              <a:gd name="connsiteY1981" fmla="*/ 1175897 h 2185848"/>
              <a:gd name="connsiteX1982" fmla="*/ 1909971 w 3427265"/>
              <a:gd name="connsiteY1982" fmla="*/ 1162653 h 2185848"/>
              <a:gd name="connsiteX1983" fmla="*/ 1896931 w 3427265"/>
              <a:gd name="connsiteY1983" fmla="*/ 1173295 h 2185848"/>
              <a:gd name="connsiteX1984" fmla="*/ 1899592 w 3427265"/>
              <a:gd name="connsiteY1984" fmla="*/ 1176599 h 2185848"/>
              <a:gd name="connsiteX1985" fmla="*/ 1912924 w 3427265"/>
              <a:gd name="connsiteY1985" fmla="*/ 1166249 h 2185848"/>
              <a:gd name="connsiteX1986" fmla="*/ 1909971 w 3427265"/>
              <a:gd name="connsiteY1986" fmla="*/ 1162653 h 2185848"/>
              <a:gd name="connsiteX1987" fmla="*/ 1927280 w 3427265"/>
              <a:gd name="connsiteY1987" fmla="*/ 1162478 h 2185848"/>
              <a:gd name="connsiteX1988" fmla="*/ 1919503 w 3427265"/>
              <a:gd name="connsiteY1988" fmla="*/ 1174464 h 2185848"/>
              <a:gd name="connsiteX1989" fmla="*/ 1927280 w 3427265"/>
              <a:gd name="connsiteY1989" fmla="*/ 1162478 h 2185848"/>
              <a:gd name="connsiteX1990" fmla="*/ 3048680 w 3427265"/>
              <a:gd name="connsiteY1990" fmla="*/ 1156133 h 2185848"/>
              <a:gd name="connsiteX1991" fmla="*/ 3045084 w 3427265"/>
              <a:gd name="connsiteY1991" fmla="*/ 1165284 h 2185848"/>
              <a:gd name="connsiteX1992" fmla="*/ 3047160 w 3427265"/>
              <a:gd name="connsiteY1992" fmla="*/ 1166103 h 2185848"/>
              <a:gd name="connsiteX1993" fmla="*/ 3050756 w 3427265"/>
              <a:gd name="connsiteY1993" fmla="*/ 1156951 h 2185848"/>
              <a:gd name="connsiteX1994" fmla="*/ 3048680 w 3427265"/>
              <a:gd name="connsiteY1994" fmla="*/ 1156133 h 2185848"/>
              <a:gd name="connsiteX1995" fmla="*/ 188782 w 3427265"/>
              <a:gd name="connsiteY1995" fmla="*/ 1149380 h 2185848"/>
              <a:gd name="connsiteX1996" fmla="*/ 195828 w 3427265"/>
              <a:gd name="connsiteY1996" fmla="*/ 1153035 h 2185848"/>
              <a:gd name="connsiteX1997" fmla="*/ 187291 w 3427265"/>
              <a:gd name="connsiteY1997" fmla="*/ 1159145 h 2185848"/>
              <a:gd name="connsiteX1998" fmla="*/ 182379 w 3427265"/>
              <a:gd name="connsiteY1998" fmla="*/ 1155520 h 2185848"/>
              <a:gd name="connsiteX1999" fmla="*/ 188782 w 3427265"/>
              <a:gd name="connsiteY1999" fmla="*/ 1149380 h 2185848"/>
              <a:gd name="connsiteX2000" fmla="*/ 1938740 w 3427265"/>
              <a:gd name="connsiteY2000" fmla="*/ 1147508 h 2185848"/>
              <a:gd name="connsiteX2001" fmla="*/ 1933185 w 3427265"/>
              <a:gd name="connsiteY2001" fmla="*/ 1152917 h 2185848"/>
              <a:gd name="connsiteX2002" fmla="*/ 1936577 w 3427265"/>
              <a:gd name="connsiteY2002" fmla="*/ 1156308 h 2185848"/>
              <a:gd name="connsiteX2003" fmla="*/ 1942394 w 3427265"/>
              <a:gd name="connsiteY2003" fmla="*/ 1151163 h 2185848"/>
              <a:gd name="connsiteX2004" fmla="*/ 1938740 w 3427265"/>
              <a:gd name="connsiteY2004" fmla="*/ 1147508 h 2185848"/>
              <a:gd name="connsiteX2005" fmla="*/ 1815917 w 3427265"/>
              <a:gd name="connsiteY2005" fmla="*/ 1144673 h 2185848"/>
              <a:gd name="connsiteX2006" fmla="*/ 1799339 w 3427265"/>
              <a:gd name="connsiteY2006" fmla="*/ 1178382 h 2185848"/>
              <a:gd name="connsiteX2007" fmla="*/ 1833459 w 3427265"/>
              <a:gd name="connsiteY2007" fmla="*/ 1152332 h 2185848"/>
              <a:gd name="connsiteX2008" fmla="*/ 1815917 w 3427265"/>
              <a:gd name="connsiteY2008" fmla="*/ 1144673 h 2185848"/>
              <a:gd name="connsiteX2009" fmla="*/ 3198371 w 3427265"/>
              <a:gd name="connsiteY2009" fmla="*/ 1134556 h 2185848"/>
              <a:gd name="connsiteX2010" fmla="*/ 3213428 w 3427265"/>
              <a:gd name="connsiteY2010" fmla="*/ 1139234 h 2185848"/>
              <a:gd name="connsiteX2011" fmla="*/ 3214626 w 3427265"/>
              <a:gd name="connsiteY2011" fmla="*/ 1142070 h 2185848"/>
              <a:gd name="connsiteX2012" fmla="*/ 3187466 w 3427265"/>
              <a:gd name="connsiteY2012" fmla="*/ 1167535 h 2185848"/>
              <a:gd name="connsiteX2013" fmla="*/ 3181473 w 3427265"/>
              <a:gd name="connsiteY2013" fmla="*/ 1175253 h 2185848"/>
              <a:gd name="connsiteX2014" fmla="*/ 3177555 w 3427265"/>
              <a:gd name="connsiteY2014" fmla="*/ 1173353 h 2185848"/>
              <a:gd name="connsiteX2015" fmla="*/ 3198371 w 3427265"/>
              <a:gd name="connsiteY2015" fmla="*/ 1134556 h 2185848"/>
              <a:gd name="connsiteX2016" fmla="*/ 126128 w 3427265"/>
              <a:gd name="connsiteY2016" fmla="*/ 1118389 h 2185848"/>
              <a:gd name="connsiteX2017" fmla="*/ 86424 w 3427265"/>
              <a:gd name="connsiteY2017" fmla="*/ 1172799 h 2185848"/>
              <a:gd name="connsiteX2018" fmla="*/ 83968 w 3427265"/>
              <a:gd name="connsiteY2018" fmla="*/ 1170810 h 2185848"/>
              <a:gd name="connsiteX2019" fmla="*/ 101248 w 3427265"/>
              <a:gd name="connsiteY2019" fmla="*/ 1134118 h 2185848"/>
              <a:gd name="connsiteX2020" fmla="*/ 104990 w 3427265"/>
              <a:gd name="connsiteY2020" fmla="*/ 1135405 h 2185848"/>
              <a:gd name="connsiteX2021" fmla="*/ 103732 w 3427265"/>
              <a:gd name="connsiteY2021" fmla="*/ 1145871 h 2185848"/>
              <a:gd name="connsiteX2022" fmla="*/ 105838 w 3427265"/>
              <a:gd name="connsiteY2022" fmla="*/ 1147363 h 2185848"/>
              <a:gd name="connsiteX2023" fmla="*/ 126128 w 3427265"/>
              <a:gd name="connsiteY2023" fmla="*/ 1118389 h 2185848"/>
              <a:gd name="connsiteX2024" fmla="*/ 342976 w 3427265"/>
              <a:gd name="connsiteY2024" fmla="*/ 1113302 h 2185848"/>
              <a:gd name="connsiteX2025" fmla="*/ 343072 w 3427265"/>
              <a:gd name="connsiteY2025" fmla="*/ 1113409 h 2185848"/>
              <a:gd name="connsiteX2026" fmla="*/ 342800 w 3427265"/>
              <a:gd name="connsiteY2026" fmla="*/ 1113507 h 2185848"/>
              <a:gd name="connsiteX2027" fmla="*/ 350489 w 3427265"/>
              <a:gd name="connsiteY2027" fmla="*/ 1110729 h 2185848"/>
              <a:gd name="connsiteX2028" fmla="*/ 346163 w 3427265"/>
              <a:gd name="connsiteY2028" fmla="*/ 1116839 h 2185848"/>
              <a:gd name="connsiteX2029" fmla="*/ 343072 w 3427265"/>
              <a:gd name="connsiteY2029" fmla="*/ 1113409 h 2185848"/>
              <a:gd name="connsiteX2030" fmla="*/ 210679 w 3427265"/>
              <a:gd name="connsiteY2030" fmla="*/ 1104648 h 2185848"/>
              <a:gd name="connsiteX2031" fmla="*/ 201382 w 3427265"/>
              <a:gd name="connsiteY2031" fmla="*/ 1121196 h 2185848"/>
              <a:gd name="connsiteX2032" fmla="*/ 210679 w 3427265"/>
              <a:gd name="connsiteY2032" fmla="*/ 1104648 h 2185848"/>
              <a:gd name="connsiteX2033" fmla="*/ 138905 w 3427265"/>
              <a:gd name="connsiteY2033" fmla="*/ 1097513 h 2185848"/>
              <a:gd name="connsiteX2034" fmla="*/ 140484 w 3427265"/>
              <a:gd name="connsiteY2034" fmla="*/ 1100057 h 2185848"/>
              <a:gd name="connsiteX2035" fmla="*/ 134022 w 3427265"/>
              <a:gd name="connsiteY2035" fmla="*/ 1105582 h 2185848"/>
              <a:gd name="connsiteX2036" fmla="*/ 131069 w 3427265"/>
              <a:gd name="connsiteY2036" fmla="*/ 1101490 h 2185848"/>
              <a:gd name="connsiteX2037" fmla="*/ 138905 w 3427265"/>
              <a:gd name="connsiteY2037" fmla="*/ 1097513 h 2185848"/>
              <a:gd name="connsiteX2038" fmla="*/ 361599 w 3427265"/>
              <a:gd name="connsiteY2038" fmla="*/ 1088568 h 2185848"/>
              <a:gd name="connsiteX2039" fmla="*/ 342799 w 3427265"/>
              <a:gd name="connsiteY2039" fmla="*/ 1113506 h 2185848"/>
              <a:gd name="connsiteX2040" fmla="*/ 342946 w 3427265"/>
              <a:gd name="connsiteY2040" fmla="*/ 1113301 h 2185848"/>
              <a:gd name="connsiteX2041" fmla="*/ 324351 w 3427265"/>
              <a:gd name="connsiteY2041" fmla="*/ 1148531 h 2185848"/>
              <a:gd name="connsiteX2042" fmla="*/ 340344 w 3427265"/>
              <a:gd name="connsiteY2042" fmla="*/ 1126488 h 2185848"/>
              <a:gd name="connsiteX2043" fmla="*/ 356892 w 3427265"/>
              <a:gd name="connsiteY2043" fmla="*/ 1108857 h 2185848"/>
              <a:gd name="connsiteX2044" fmla="*/ 361599 w 3427265"/>
              <a:gd name="connsiteY2044" fmla="*/ 1088568 h 2185848"/>
              <a:gd name="connsiteX2045" fmla="*/ 3294706 w 3427265"/>
              <a:gd name="connsiteY2045" fmla="*/ 1080791 h 2185848"/>
              <a:gd name="connsiteX2046" fmla="*/ 3296782 w 3427265"/>
              <a:gd name="connsiteY2046" fmla="*/ 1083919 h 2185848"/>
              <a:gd name="connsiteX2047" fmla="*/ 3289531 w 3427265"/>
              <a:gd name="connsiteY2047" fmla="*/ 1088568 h 2185848"/>
              <a:gd name="connsiteX2048" fmla="*/ 3287309 w 3427265"/>
              <a:gd name="connsiteY2048" fmla="*/ 1084738 h 2185848"/>
              <a:gd name="connsiteX2049" fmla="*/ 3294706 w 3427265"/>
              <a:gd name="connsiteY2049" fmla="*/ 1080791 h 2185848"/>
              <a:gd name="connsiteX2050" fmla="*/ 3084847 w 3427265"/>
              <a:gd name="connsiteY2050" fmla="*/ 1072515 h 2185848"/>
              <a:gd name="connsiteX2051" fmla="*/ 3084846 w 3427265"/>
              <a:gd name="connsiteY2051" fmla="*/ 1072516 h 2185848"/>
              <a:gd name="connsiteX2052" fmla="*/ 3084846 w 3427265"/>
              <a:gd name="connsiteY2052" fmla="*/ 1072516 h 2185848"/>
              <a:gd name="connsiteX2053" fmla="*/ 3084867 w 3427265"/>
              <a:gd name="connsiteY2053" fmla="*/ 1072492 h 2185848"/>
              <a:gd name="connsiteX2054" fmla="*/ 3084847 w 3427265"/>
              <a:gd name="connsiteY2054" fmla="*/ 1072515 h 2185848"/>
              <a:gd name="connsiteX2055" fmla="*/ 3084848 w 3427265"/>
              <a:gd name="connsiteY2055" fmla="*/ 1072514 h 2185848"/>
              <a:gd name="connsiteX2056" fmla="*/ 3084945 w 3427265"/>
              <a:gd name="connsiteY2056" fmla="*/ 1072365 h 2185848"/>
              <a:gd name="connsiteX2057" fmla="*/ 3084848 w 3427265"/>
              <a:gd name="connsiteY2057" fmla="*/ 1072514 h 2185848"/>
              <a:gd name="connsiteX2058" fmla="*/ 3084846 w 3427265"/>
              <a:gd name="connsiteY2058" fmla="*/ 1072516 h 2185848"/>
              <a:gd name="connsiteX2059" fmla="*/ 3084845 w 3427265"/>
              <a:gd name="connsiteY2059" fmla="*/ 1072517 h 2185848"/>
              <a:gd name="connsiteX2060" fmla="*/ 3084755 w 3427265"/>
              <a:gd name="connsiteY2060" fmla="*/ 1072464 h 2185848"/>
              <a:gd name="connsiteX2061" fmla="*/ 3079645 w 3427265"/>
              <a:gd name="connsiteY2061" fmla="*/ 1069491 h 2185848"/>
              <a:gd name="connsiteX2062" fmla="*/ 3084755 w 3427265"/>
              <a:gd name="connsiteY2062" fmla="*/ 1072464 h 2185848"/>
              <a:gd name="connsiteX2063" fmla="*/ 3078589 w 3427265"/>
              <a:gd name="connsiteY2063" fmla="*/ 1075674 h 2185848"/>
              <a:gd name="connsiteX2064" fmla="*/ 3079645 w 3427265"/>
              <a:gd name="connsiteY2064" fmla="*/ 1069491 h 2185848"/>
              <a:gd name="connsiteX2065" fmla="*/ 3220854 w 3427265"/>
              <a:gd name="connsiteY2065" fmla="*/ 1063717 h 2185848"/>
              <a:gd name="connsiteX2066" fmla="*/ 3225181 w 3427265"/>
              <a:gd name="connsiteY2066" fmla="*/ 1066758 h 2185848"/>
              <a:gd name="connsiteX2067" fmla="*/ 3217288 w 3427265"/>
              <a:gd name="connsiteY2067" fmla="*/ 1080148 h 2185848"/>
              <a:gd name="connsiteX2068" fmla="*/ 3214305 w 3427265"/>
              <a:gd name="connsiteY2068" fmla="*/ 1078424 h 2185848"/>
              <a:gd name="connsiteX2069" fmla="*/ 3220854 w 3427265"/>
              <a:gd name="connsiteY2069" fmla="*/ 1063717 h 2185848"/>
              <a:gd name="connsiteX2070" fmla="*/ 3102884 w 3427265"/>
              <a:gd name="connsiteY2070" fmla="*/ 1041321 h 2185848"/>
              <a:gd name="connsiteX2071" fmla="*/ 3089479 w 3427265"/>
              <a:gd name="connsiteY2071" fmla="*/ 1049229 h 2185848"/>
              <a:gd name="connsiteX2072" fmla="*/ 3090860 w 3427265"/>
              <a:gd name="connsiteY2072" fmla="*/ 1063415 h 2185848"/>
              <a:gd name="connsiteX2073" fmla="*/ 3090692 w 3427265"/>
              <a:gd name="connsiteY2073" fmla="*/ 1063628 h 2185848"/>
              <a:gd name="connsiteX2074" fmla="*/ 3090435 w 3427265"/>
              <a:gd name="connsiteY2074" fmla="*/ 1064019 h 2185848"/>
              <a:gd name="connsiteX2075" fmla="*/ 3073512 w 3427265"/>
              <a:gd name="connsiteY2075" fmla="*/ 1071873 h 2185848"/>
              <a:gd name="connsiteX2076" fmla="*/ 3063649 w 3427265"/>
              <a:gd name="connsiteY2076" fmla="*/ 1088275 h 2185848"/>
              <a:gd name="connsiteX2077" fmla="*/ 3064731 w 3427265"/>
              <a:gd name="connsiteY2077" fmla="*/ 1098039 h 2185848"/>
              <a:gd name="connsiteX2078" fmla="*/ 3084992 w 3427265"/>
              <a:gd name="connsiteY2078" fmla="*/ 1072341 h 2185848"/>
              <a:gd name="connsiteX2079" fmla="*/ 3084867 w 3427265"/>
              <a:gd name="connsiteY2079" fmla="*/ 1072492 h 2185848"/>
              <a:gd name="connsiteX2080" fmla="*/ 3084991 w 3427265"/>
              <a:gd name="connsiteY2080" fmla="*/ 1072341 h 2185848"/>
              <a:gd name="connsiteX2081" fmla="*/ 3084945 w 3427265"/>
              <a:gd name="connsiteY2081" fmla="*/ 1072365 h 2185848"/>
              <a:gd name="connsiteX2082" fmla="*/ 3090435 w 3427265"/>
              <a:gd name="connsiteY2082" fmla="*/ 1064019 h 2185848"/>
              <a:gd name="connsiteX2083" fmla="*/ 3090898 w 3427265"/>
              <a:gd name="connsiteY2083" fmla="*/ 1063804 h 2185848"/>
              <a:gd name="connsiteX2084" fmla="*/ 3090860 w 3427265"/>
              <a:gd name="connsiteY2084" fmla="*/ 1063415 h 2185848"/>
              <a:gd name="connsiteX2085" fmla="*/ 3098554 w 3427265"/>
              <a:gd name="connsiteY2085" fmla="*/ 1053670 h 2185848"/>
              <a:gd name="connsiteX2086" fmla="*/ 3102884 w 3427265"/>
              <a:gd name="connsiteY2086" fmla="*/ 1041321 h 2185848"/>
              <a:gd name="connsiteX2087" fmla="*/ 1491069 w 3427265"/>
              <a:gd name="connsiteY2087" fmla="*/ 1029422 h 2185848"/>
              <a:gd name="connsiteX2088" fmla="*/ 1485426 w 3427265"/>
              <a:gd name="connsiteY2088" fmla="*/ 1034771 h 2185848"/>
              <a:gd name="connsiteX2089" fmla="*/ 1488993 w 3427265"/>
              <a:gd name="connsiteY2089" fmla="*/ 1038397 h 2185848"/>
              <a:gd name="connsiteX2090" fmla="*/ 1494636 w 3427265"/>
              <a:gd name="connsiteY2090" fmla="*/ 1033017 h 2185848"/>
              <a:gd name="connsiteX2091" fmla="*/ 1491069 w 3427265"/>
              <a:gd name="connsiteY2091" fmla="*/ 1029422 h 2185848"/>
              <a:gd name="connsiteX2092" fmla="*/ 378585 w 3427265"/>
              <a:gd name="connsiteY2092" fmla="*/ 1025679 h 2185848"/>
              <a:gd name="connsiteX2093" fmla="*/ 375983 w 3427265"/>
              <a:gd name="connsiteY2093" fmla="*/ 1030474 h 2185848"/>
              <a:gd name="connsiteX2094" fmla="*/ 377913 w 3427265"/>
              <a:gd name="connsiteY2094" fmla="*/ 1031498 h 2185848"/>
              <a:gd name="connsiteX2095" fmla="*/ 380398 w 3427265"/>
              <a:gd name="connsiteY2095" fmla="*/ 1026644 h 2185848"/>
              <a:gd name="connsiteX2096" fmla="*/ 378585 w 3427265"/>
              <a:gd name="connsiteY2096" fmla="*/ 1025679 h 2185848"/>
              <a:gd name="connsiteX2097" fmla="*/ 1816998 w 3427265"/>
              <a:gd name="connsiteY2097" fmla="*/ 1022054 h 2185848"/>
              <a:gd name="connsiteX2098" fmla="*/ 1814982 w 3427265"/>
              <a:gd name="connsiteY2098" fmla="*/ 1023194 h 2185848"/>
              <a:gd name="connsiteX2099" fmla="*/ 1816005 w 3427265"/>
              <a:gd name="connsiteY2099" fmla="*/ 1025533 h 2185848"/>
              <a:gd name="connsiteX2100" fmla="*/ 1818110 w 3427265"/>
              <a:gd name="connsiteY2100" fmla="*/ 1024451 h 2185848"/>
              <a:gd name="connsiteX2101" fmla="*/ 1816998 w 3427265"/>
              <a:gd name="connsiteY2101" fmla="*/ 1022054 h 2185848"/>
              <a:gd name="connsiteX2102" fmla="*/ 3341777 w 3427265"/>
              <a:gd name="connsiteY2102" fmla="*/ 1015447 h 2185848"/>
              <a:gd name="connsiteX2103" fmla="*/ 3322101 w 3427265"/>
              <a:gd name="connsiteY2103" fmla="*/ 1050064 h 2185848"/>
              <a:gd name="connsiteX2104" fmla="*/ 3324527 w 3427265"/>
              <a:gd name="connsiteY2104" fmla="*/ 1038953 h 2185848"/>
              <a:gd name="connsiteX2105" fmla="*/ 3300612 w 3427265"/>
              <a:gd name="connsiteY2105" fmla="*/ 1066553 h 2185848"/>
              <a:gd name="connsiteX2106" fmla="*/ 3341777 w 3427265"/>
              <a:gd name="connsiteY2106" fmla="*/ 1015447 h 2185848"/>
              <a:gd name="connsiteX2107" fmla="*/ 1528170 w 3427265"/>
              <a:gd name="connsiteY2107" fmla="*/ 1009248 h 2185848"/>
              <a:gd name="connsiteX2108" fmla="*/ 1514897 w 3427265"/>
              <a:gd name="connsiteY2108" fmla="*/ 1019715 h 2185848"/>
              <a:gd name="connsiteX2109" fmla="*/ 1517878 w 3427265"/>
              <a:gd name="connsiteY2109" fmla="*/ 1023224 h 2185848"/>
              <a:gd name="connsiteX2110" fmla="*/ 1530888 w 3427265"/>
              <a:gd name="connsiteY2110" fmla="*/ 1012610 h 2185848"/>
              <a:gd name="connsiteX2111" fmla="*/ 1528170 w 3427265"/>
              <a:gd name="connsiteY2111" fmla="*/ 1009248 h 2185848"/>
              <a:gd name="connsiteX2112" fmla="*/ 247606 w 3427265"/>
              <a:gd name="connsiteY2112" fmla="*/ 1008927 h 2185848"/>
              <a:gd name="connsiteX2113" fmla="*/ 249039 w 3427265"/>
              <a:gd name="connsiteY2113" fmla="*/ 1015447 h 2185848"/>
              <a:gd name="connsiteX2114" fmla="*/ 232666 w 3427265"/>
              <a:gd name="connsiteY2114" fmla="*/ 1046028 h 2185848"/>
              <a:gd name="connsiteX2115" fmla="*/ 213896 w 3427265"/>
              <a:gd name="connsiteY2115" fmla="*/ 1045151 h 2185848"/>
              <a:gd name="connsiteX2116" fmla="*/ 240385 w 3427265"/>
              <a:gd name="connsiteY2116" fmla="*/ 1018312 h 2185848"/>
              <a:gd name="connsiteX2117" fmla="*/ 247606 w 3427265"/>
              <a:gd name="connsiteY2117" fmla="*/ 1008927 h 2185848"/>
              <a:gd name="connsiteX2118" fmla="*/ 1505190 w 3427265"/>
              <a:gd name="connsiteY2118" fmla="*/ 1008926 h 2185848"/>
              <a:gd name="connsiteX2119" fmla="*/ 1499518 w 3427265"/>
              <a:gd name="connsiteY2119" fmla="*/ 1024948 h 2185848"/>
              <a:gd name="connsiteX2120" fmla="*/ 1508552 w 3427265"/>
              <a:gd name="connsiteY2120" fmla="*/ 1011295 h 2185848"/>
              <a:gd name="connsiteX2121" fmla="*/ 1505190 w 3427265"/>
              <a:gd name="connsiteY2121" fmla="*/ 1008926 h 2185848"/>
              <a:gd name="connsiteX2122" fmla="*/ 1628042 w 3427265"/>
              <a:gd name="connsiteY2122" fmla="*/ 1006383 h 2185848"/>
              <a:gd name="connsiteX2123" fmla="*/ 1593952 w 3427265"/>
              <a:gd name="connsiteY2123" fmla="*/ 1033544 h 2185848"/>
              <a:gd name="connsiteX2124" fmla="*/ 1610792 w 3427265"/>
              <a:gd name="connsiteY2124" fmla="*/ 1040590 h 2185848"/>
              <a:gd name="connsiteX2125" fmla="*/ 1630966 w 3427265"/>
              <a:gd name="connsiteY2125" fmla="*/ 1008897 h 2185848"/>
              <a:gd name="connsiteX2126" fmla="*/ 1628042 w 3427265"/>
              <a:gd name="connsiteY2126" fmla="*/ 1006383 h 2185848"/>
              <a:gd name="connsiteX2127" fmla="*/ 1783814 w 3427265"/>
              <a:gd name="connsiteY2127" fmla="*/ 991911 h 2185848"/>
              <a:gd name="connsiteX2128" fmla="*/ 1770863 w 3427265"/>
              <a:gd name="connsiteY2128" fmla="*/ 1007407 h 2185848"/>
              <a:gd name="connsiteX2129" fmla="*/ 1783814 w 3427265"/>
              <a:gd name="connsiteY2129" fmla="*/ 991911 h 2185848"/>
              <a:gd name="connsiteX2130" fmla="*/ 1540888 w 3427265"/>
              <a:gd name="connsiteY2130" fmla="*/ 990010 h 2185848"/>
              <a:gd name="connsiteX2131" fmla="*/ 1536707 w 3427265"/>
              <a:gd name="connsiteY2131" fmla="*/ 995507 h 2185848"/>
              <a:gd name="connsiteX2132" fmla="*/ 1538520 w 3427265"/>
              <a:gd name="connsiteY2132" fmla="*/ 996852 h 2185848"/>
              <a:gd name="connsiteX2133" fmla="*/ 1542613 w 3427265"/>
              <a:gd name="connsiteY2133" fmla="*/ 991268 h 2185848"/>
              <a:gd name="connsiteX2134" fmla="*/ 1540888 w 3427265"/>
              <a:gd name="connsiteY2134" fmla="*/ 990010 h 2185848"/>
              <a:gd name="connsiteX2135" fmla="*/ 1829658 w 3427265"/>
              <a:gd name="connsiteY2135" fmla="*/ 986005 h 2185848"/>
              <a:gd name="connsiteX2136" fmla="*/ 1822028 w 3427265"/>
              <a:gd name="connsiteY2136" fmla="*/ 996764 h 2185848"/>
              <a:gd name="connsiteX2137" fmla="*/ 1824571 w 3427265"/>
              <a:gd name="connsiteY2137" fmla="*/ 998840 h 2185848"/>
              <a:gd name="connsiteX2138" fmla="*/ 1832611 w 3427265"/>
              <a:gd name="connsiteY2138" fmla="*/ 988022 h 2185848"/>
              <a:gd name="connsiteX2139" fmla="*/ 1829658 w 3427265"/>
              <a:gd name="connsiteY2139" fmla="*/ 986005 h 2185848"/>
              <a:gd name="connsiteX2140" fmla="*/ 388409 w 3427265"/>
              <a:gd name="connsiteY2140" fmla="*/ 980391 h 2185848"/>
              <a:gd name="connsiteX2141" fmla="*/ 364259 w 3427265"/>
              <a:gd name="connsiteY2141" fmla="*/ 1006208 h 2185848"/>
              <a:gd name="connsiteX2142" fmla="*/ 388409 w 3427265"/>
              <a:gd name="connsiteY2142" fmla="*/ 980391 h 2185848"/>
              <a:gd name="connsiteX2143" fmla="*/ 441854 w 3427265"/>
              <a:gd name="connsiteY2143" fmla="*/ 977731 h 2185848"/>
              <a:gd name="connsiteX2144" fmla="*/ 431738 w 3427265"/>
              <a:gd name="connsiteY2144" fmla="*/ 1001734 h 2185848"/>
              <a:gd name="connsiteX2145" fmla="*/ 428551 w 3427265"/>
              <a:gd name="connsiteY2145" fmla="*/ 999776 h 2185848"/>
              <a:gd name="connsiteX2146" fmla="*/ 441854 w 3427265"/>
              <a:gd name="connsiteY2146" fmla="*/ 977731 h 2185848"/>
              <a:gd name="connsiteX2147" fmla="*/ 474206 w 3427265"/>
              <a:gd name="connsiteY2147" fmla="*/ 944264 h 2185848"/>
              <a:gd name="connsiteX2148" fmla="*/ 471215 w 3427265"/>
              <a:gd name="connsiteY2148" fmla="*/ 956575 h 2185848"/>
              <a:gd name="connsiteX2149" fmla="*/ 463138 w 3427265"/>
              <a:gd name="connsiteY2149" fmla="*/ 967119 h 2185848"/>
              <a:gd name="connsiteX2150" fmla="*/ 465843 w 3427265"/>
              <a:gd name="connsiteY2150" fmla="*/ 954098 h 2185848"/>
              <a:gd name="connsiteX2151" fmla="*/ 474279 w 3427265"/>
              <a:gd name="connsiteY2151" fmla="*/ 943963 h 2185848"/>
              <a:gd name="connsiteX2152" fmla="*/ 474462 w 3427265"/>
              <a:gd name="connsiteY2152" fmla="*/ 943963 h 2185848"/>
              <a:gd name="connsiteX2153" fmla="*/ 474206 w 3427265"/>
              <a:gd name="connsiteY2153" fmla="*/ 944264 h 2185848"/>
              <a:gd name="connsiteX2154" fmla="*/ 474043 w 3427265"/>
              <a:gd name="connsiteY2154" fmla="*/ 943963 h 2185848"/>
              <a:gd name="connsiteX2155" fmla="*/ 474243 w 3427265"/>
              <a:gd name="connsiteY2155" fmla="*/ 943963 h 2185848"/>
              <a:gd name="connsiteX2156" fmla="*/ 474218 w 3427265"/>
              <a:gd name="connsiteY2156" fmla="*/ 944139 h 2185848"/>
              <a:gd name="connsiteX2157" fmla="*/ 396858 w 3427265"/>
              <a:gd name="connsiteY2157" fmla="*/ 940074 h 2185848"/>
              <a:gd name="connsiteX2158" fmla="*/ 384637 w 3427265"/>
              <a:gd name="connsiteY2158" fmla="*/ 959692 h 2185848"/>
              <a:gd name="connsiteX2159" fmla="*/ 382503 w 3427265"/>
              <a:gd name="connsiteY2159" fmla="*/ 959079 h 2185848"/>
              <a:gd name="connsiteX2160" fmla="*/ 383439 w 3427265"/>
              <a:gd name="connsiteY2160" fmla="*/ 947266 h 2185848"/>
              <a:gd name="connsiteX2161" fmla="*/ 387444 w 3427265"/>
              <a:gd name="connsiteY2161" fmla="*/ 943056 h 2185848"/>
              <a:gd name="connsiteX2162" fmla="*/ 396858 w 3427265"/>
              <a:gd name="connsiteY2162" fmla="*/ 940074 h 2185848"/>
              <a:gd name="connsiteX2163" fmla="*/ 3346074 w 3427265"/>
              <a:gd name="connsiteY2163" fmla="*/ 939695 h 2185848"/>
              <a:gd name="connsiteX2164" fmla="*/ 3332683 w 3427265"/>
              <a:gd name="connsiteY2164" fmla="*/ 967820 h 2185848"/>
              <a:gd name="connsiteX2165" fmla="*/ 3346074 w 3427265"/>
              <a:gd name="connsiteY2165" fmla="*/ 939695 h 2185848"/>
              <a:gd name="connsiteX2166" fmla="*/ 923206 w 3427265"/>
              <a:gd name="connsiteY2166" fmla="*/ 933291 h 2185848"/>
              <a:gd name="connsiteX2167" fmla="*/ 902974 w 3427265"/>
              <a:gd name="connsiteY2167" fmla="*/ 967615 h 2185848"/>
              <a:gd name="connsiteX2168" fmla="*/ 923206 w 3427265"/>
              <a:gd name="connsiteY2168" fmla="*/ 933291 h 2185848"/>
              <a:gd name="connsiteX2169" fmla="*/ 595170 w 3427265"/>
              <a:gd name="connsiteY2169" fmla="*/ 931829 h 2185848"/>
              <a:gd name="connsiteX2170" fmla="*/ 584294 w 3427265"/>
              <a:gd name="connsiteY2170" fmla="*/ 962850 h 2185848"/>
              <a:gd name="connsiteX2171" fmla="*/ 595170 w 3427265"/>
              <a:gd name="connsiteY2171" fmla="*/ 931829 h 2185848"/>
              <a:gd name="connsiteX2172" fmla="*/ 658907 w 3427265"/>
              <a:gd name="connsiteY2172" fmla="*/ 925076 h 2185848"/>
              <a:gd name="connsiteX2173" fmla="*/ 651042 w 3427265"/>
              <a:gd name="connsiteY2173" fmla="*/ 942793 h 2185848"/>
              <a:gd name="connsiteX2174" fmla="*/ 667502 w 3427265"/>
              <a:gd name="connsiteY2174" fmla="*/ 925076 h 2185848"/>
              <a:gd name="connsiteX2175" fmla="*/ 658907 w 3427265"/>
              <a:gd name="connsiteY2175" fmla="*/ 925076 h 2185848"/>
              <a:gd name="connsiteX2176" fmla="*/ 622887 w 3427265"/>
              <a:gd name="connsiteY2176" fmla="*/ 919111 h 2185848"/>
              <a:gd name="connsiteX2177" fmla="*/ 616308 w 3427265"/>
              <a:gd name="connsiteY2177" fmla="*/ 927561 h 2185848"/>
              <a:gd name="connsiteX2178" fmla="*/ 618296 w 3427265"/>
              <a:gd name="connsiteY2178" fmla="*/ 929637 h 2185848"/>
              <a:gd name="connsiteX2179" fmla="*/ 625021 w 3427265"/>
              <a:gd name="connsiteY2179" fmla="*/ 920661 h 2185848"/>
              <a:gd name="connsiteX2180" fmla="*/ 622887 w 3427265"/>
              <a:gd name="connsiteY2180" fmla="*/ 919111 h 2185848"/>
              <a:gd name="connsiteX2181" fmla="*/ 471295 w 3427265"/>
              <a:gd name="connsiteY2181" fmla="*/ 917094 h 2185848"/>
              <a:gd name="connsiteX2182" fmla="*/ 471179 w 3427265"/>
              <a:gd name="connsiteY2182" fmla="*/ 922941 h 2185848"/>
              <a:gd name="connsiteX2183" fmla="*/ 441503 w 3427265"/>
              <a:gd name="connsiteY2183" fmla="*/ 968112 h 2185848"/>
              <a:gd name="connsiteX2184" fmla="*/ 471295 w 3427265"/>
              <a:gd name="connsiteY2184" fmla="*/ 917094 h 2185848"/>
              <a:gd name="connsiteX2185" fmla="*/ 389373 w 3427265"/>
              <a:gd name="connsiteY2185" fmla="*/ 905926 h 2185848"/>
              <a:gd name="connsiteX2186" fmla="*/ 389549 w 3427265"/>
              <a:gd name="connsiteY2186" fmla="*/ 906072 h 2185848"/>
              <a:gd name="connsiteX2187" fmla="*/ 389335 w 3427265"/>
              <a:gd name="connsiteY2187" fmla="*/ 906133 h 2185848"/>
              <a:gd name="connsiteX2188" fmla="*/ 389950 w 3427265"/>
              <a:gd name="connsiteY2188" fmla="*/ 905330 h 2185848"/>
              <a:gd name="connsiteX2189" fmla="*/ 389726 w 3427265"/>
              <a:gd name="connsiteY2189" fmla="*/ 905925 h 2185848"/>
              <a:gd name="connsiteX2190" fmla="*/ 389550 w 3427265"/>
              <a:gd name="connsiteY2190" fmla="*/ 905779 h 2185848"/>
              <a:gd name="connsiteX2191" fmla="*/ 617215 w 3427265"/>
              <a:gd name="connsiteY2191" fmla="*/ 895927 h 2185848"/>
              <a:gd name="connsiteX2192" fmla="*/ 609122 w 3427265"/>
              <a:gd name="connsiteY2192" fmla="*/ 905650 h 2185848"/>
              <a:gd name="connsiteX2193" fmla="*/ 608824 w 3427265"/>
              <a:gd name="connsiteY2193" fmla="*/ 905663 h 2185848"/>
              <a:gd name="connsiteX2194" fmla="*/ 608855 w 3427265"/>
              <a:gd name="connsiteY2194" fmla="*/ 905996 h 2185848"/>
              <a:gd name="connsiteX2195" fmla="*/ 602421 w 3427265"/>
              <a:gd name="connsiteY2195" fmla="*/ 915633 h 2185848"/>
              <a:gd name="connsiteX2196" fmla="*/ 607566 w 3427265"/>
              <a:gd name="connsiteY2196" fmla="*/ 928642 h 2185848"/>
              <a:gd name="connsiteX2197" fmla="*/ 609730 w 3427265"/>
              <a:gd name="connsiteY2197" fmla="*/ 915457 h 2185848"/>
              <a:gd name="connsiteX2198" fmla="*/ 608855 w 3427265"/>
              <a:gd name="connsiteY2198" fmla="*/ 905996 h 2185848"/>
              <a:gd name="connsiteX2199" fmla="*/ 608941 w 3427265"/>
              <a:gd name="connsiteY2199" fmla="*/ 905867 h 2185848"/>
              <a:gd name="connsiteX2200" fmla="*/ 609122 w 3427265"/>
              <a:gd name="connsiteY2200" fmla="*/ 905650 h 2185848"/>
              <a:gd name="connsiteX2201" fmla="*/ 616970 w 3427265"/>
              <a:gd name="connsiteY2201" fmla="*/ 905294 h 2185848"/>
              <a:gd name="connsiteX2202" fmla="*/ 619437 w 3427265"/>
              <a:gd name="connsiteY2202" fmla="*/ 898237 h 2185848"/>
              <a:gd name="connsiteX2203" fmla="*/ 617215 w 3427265"/>
              <a:gd name="connsiteY2203" fmla="*/ 895927 h 2185848"/>
              <a:gd name="connsiteX2204" fmla="*/ 393790 w 3427265"/>
              <a:gd name="connsiteY2204" fmla="*/ 895137 h 2185848"/>
              <a:gd name="connsiteX2205" fmla="*/ 397093 w 3427265"/>
              <a:gd name="connsiteY2205" fmla="*/ 897301 h 2185848"/>
              <a:gd name="connsiteX2206" fmla="*/ 389950 w 3427265"/>
              <a:gd name="connsiteY2206" fmla="*/ 905330 h 2185848"/>
              <a:gd name="connsiteX2207" fmla="*/ 947004 w 3427265"/>
              <a:gd name="connsiteY2207" fmla="*/ 888706 h 2185848"/>
              <a:gd name="connsiteX2208" fmla="*/ 946682 w 3427265"/>
              <a:gd name="connsiteY2208" fmla="*/ 893647 h 2185848"/>
              <a:gd name="connsiteX2209" fmla="*/ 948554 w 3427265"/>
              <a:gd name="connsiteY2209" fmla="*/ 893851 h 2185848"/>
              <a:gd name="connsiteX2210" fmla="*/ 949957 w 3427265"/>
              <a:gd name="connsiteY2210" fmla="*/ 889056 h 2185848"/>
              <a:gd name="connsiteX2211" fmla="*/ 947004 w 3427265"/>
              <a:gd name="connsiteY2211" fmla="*/ 888706 h 2185848"/>
              <a:gd name="connsiteX2212" fmla="*/ 498281 w 3427265"/>
              <a:gd name="connsiteY2212" fmla="*/ 887858 h 2185848"/>
              <a:gd name="connsiteX2213" fmla="*/ 502139 w 3427265"/>
              <a:gd name="connsiteY2213" fmla="*/ 889876 h 2185848"/>
              <a:gd name="connsiteX2214" fmla="*/ 497374 w 3427265"/>
              <a:gd name="connsiteY2214" fmla="*/ 897477 h 2185848"/>
              <a:gd name="connsiteX2215" fmla="*/ 494187 w 3427265"/>
              <a:gd name="connsiteY2215" fmla="*/ 895607 h 2185848"/>
              <a:gd name="connsiteX2216" fmla="*/ 498281 w 3427265"/>
              <a:gd name="connsiteY2216" fmla="*/ 887858 h 2185848"/>
              <a:gd name="connsiteX2217" fmla="*/ 3354728 w 3427265"/>
              <a:gd name="connsiteY2217" fmla="*/ 884028 h 2185848"/>
              <a:gd name="connsiteX2218" fmla="*/ 3347390 w 3427265"/>
              <a:gd name="connsiteY2218" fmla="*/ 906306 h 2185848"/>
              <a:gd name="connsiteX2219" fmla="*/ 3350665 w 3427265"/>
              <a:gd name="connsiteY2219" fmla="*/ 907242 h 2185848"/>
              <a:gd name="connsiteX2220" fmla="*/ 3357419 w 3427265"/>
              <a:gd name="connsiteY2220" fmla="*/ 884963 h 2185848"/>
              <a:gd name="connsiteX2221" fmla="*/ 3354728 w 3427265"/>
              <a:gd name="connsiteY2221" fmla="*/ 884028 h 2185848"/>
              <a:gd name="connsiteX2222" fmla="*/ 593884 w 3427265"/>
              <a:gd name="connsiteY2222" fmla="*/ 841225 h 2185848"/>
              <a:gd name="connsiteX2223" fmla="*/ 586955 w 3427265"/>
              <a:gd name="connsiteY2223" fmla="*/ 852598 h 2185848"/>
              <a:gd name="connsiteX2224" fmla="*/ 589177 w 3427265"/>
              <a:gd name="connsiteY2224" fmla="*/ 854060 h 2185848"/>
              <a:gd name="connsiteX2225" fmla="*/ 596515 w 3427265"/>
              <a:gd name="connsiteY2225" fmla="*/ 843125 h 2185848"/>
              <a:gd name="connsiteX2226" fmla="*/ 593884 w 3427265"/>
              <a:gd name="connsiteY2226" fmla="*/ 841225 h 2185848"/>
              <a:gd name="connsiteX2227" fmla="*/ 479862 w 3427265"/>
              <a:gd name="connsiteY2227" fmla="*/ 830612 h 2185848"/>
              <a:gd name="connsiteX2228" fmla="*/ 466413 w 3427265"/>
              <a:gd name="connsiteY2228" fmla="*/ 843447 h 2185848"/>
              <a:gd name="connsiteX2229" fmla="*/ 468050 w 3427265"/>
              <a:gd name="connsiteY2229" fmla="*/ 839792 h 2185848"/>
              <a:gd name="connsiteX2230" fmla="*/ 479862 w 3427265"/>
              <a:gd name="connsiteY2230" fmla="*/ 830612 h 2185848"/>
              <a:gd name="connsiteX2231" fmla="*/ 783162 w 3427265"/>
              <a:gd name="connsiteY2231" fmla="*/ 818538 h 2185848"/>
              <a:gd name="connsiteX2232" fmla="*/ 779185 w 3427265"/>
              <a:gd name="connsiteY2232" fmla="*/ 831899 h 2185848"/>
              <a:gd name="connsiteX2233" fmla="*/ 782577 w 3427265"/>
              <a:gd name="connsiteY2233" fmla="*/ 832863 h 2185848"/>
              <a:gd name="connsiteX2234" fmla="*/ 786494 w 3427265"/>
              <a:gd name="connsiteY2234" fmla="*/ 819502 h 2185848"/>
              <a:gd name="connsiteX2235" fmla="*/ 783162 w 3427265"/>
              <a:gd name="connsiteY2235" fmla="*/ 818538 h 2185848"/>
              <a:gd name="connsiteX2236" fmla="*/ 610169 w 3427265"/>
              <a:gd name="connsiteY2236" fmla="*/ 812895 h 2185848"/>
              <a:gd name="connsiteX2237" fmla="*/ 605374 w 3427265"/>
              <a:gd name="connsiteY2237" fmla="*/ 815117 h 2185848"/>
              <a:gd name="connsiteX2238" fmla="*/ 607830 w 3427265"/>
              <a:gd name="connsiteY2238" fmla="*/ 817280 h 2185848"/>
              <a:gd name="connsiteX2239" fmla="*/ 610169 w 3427265"/>
              <a:gd name="connsiteY2239" fmla="*/ 812895 h 2185848"/>
              <a:gd name="connsiteX2240" fmla="*/ 694224 w 3427265"/>
              <a:gd name="connsiteY2240" fmla="*/ 801025 h 2185848"/>
              <a:gd name="connsiteX2241" fmla="*/ 691710 w 3427265"/>
              <a:gd name="connsiteY2241" fmla="*/ 805615 h 2185848"/>
              <a:gd name="connsiteX2242" fmla="*/ 693493 w 3427265"/>
              <a:gd name="connsiteY2242" fmla="*/ 806580 h 2185848"/>
              <a:gd name="connsiteX2243" fmla="*/ 695920 w 3427265"/>
              <a:gd name="connsiteY2243" fmla="*/ 801932 h 2185848"/>
              <a:gd name="connsiteX2244" fmla="*/ 694224 w 3427265"/>
              <a:gd name="connsiteY2244" fmla="*/ 801025 h 2185848"/>
              <a:gd name="connsiteX2245" fmla="*/ 1735106 w 3427265"/>
              <a:gd name="connsiteY2245" fmla="*/ 790119 h 2185848"/>
              <a:gd name="connsiteX2246" fmla="*/ 1727535 w 3427265"/>
              <a:gd name="connsiteY2246" fmla="*/ 805703 h 2185848"/>
              <a:gd name="connsiteX2247" fmla="*/ 1729581 w 3427265"/>
              <a:gd name="connsiteY2247" fmla="*/ 806872 h 2185848"/>
              <a:gd name="connsiteX2248" fmla="*/ 1739288 w 3427265"/>
              <a:gd name="connsiteY2248" fmla="*/ 792429 h 2185848"/>
              <a:gd name="connsiteX2249" fmla="*/ 1735106 w 3427265"/>
              <a:gd name="connsiteY2249" fmla="*/ 790119 h 2185848"/>
              <a:gd name="connsiteX2250" fmla="*/ 1710504 w 3427265"/>
              <a:gd name="connsiteY2250" fmla="*/ 788917 h 2185848"/>
              <a:gd name="connsiteX2251" fmla="*/ 1708589 w 3427265"/>
              <a:gd name="connsiteY2251" fmla="*/ 795674 h 2185848"/>
              <a:gd name="connsiteX2252" fmla="*/ 1718032 w 3427265"/>
              <a:gd name="connsiteY2252" fmla="*/ 789242 h 2185848"/>
              <a:gd name="connsiteX2253" fmla="*/ 1710504 w 3427265"/>
              <a:gd name="connsiteY2253" fmla="*/ 788917 h 2185848"/>
              <a:gd name="connsiteX2254" fmla="*/ 1680230 w 3427265"/>
              <a:gd name="connsiteY2254" fmla="*/ 787138 h 2185848"/>
              <a:gd name="connsiteX2255" fmla="*/ 1676370 w 3427265"/>
              <a:gd name="connsiteY2255" fmla="*/ 792166 h 2185848"/>
              <a:gd name="connsiteX2256" fmla="*/ 1677890 w 3427265"/>
              <a:gd name="connsiteY2256" fmla="*/ 794154 h 2185848"/>
              <a:gd name="connsiteX2257" fmla="*/ 1682013 w 3427265"/>
              <a:gd name="connsiteY2257" fmla="*/ 788424 h 2185848"/>
              <a:gd name="connsiteX2258" fmla="*/ 1680230 w 3427265"/>
              <a:gd name="connsiteY2258" fmla="*/ 787138 h 2185848"/>
              <a:gd name="connsiteX2259" fmla="*/ 3355343 w 3427265"/>
              <a:gd name="connsiteY2259" fmla="*/ 786787 h 2185848"/>
              <a:gd name="connsiteX2260" fmla="*/ 3342186 w 3427265"/>
              <a:gd name="connsiteY2260" fmla="*/ 787430 h 2185848"/>
              <a:gd name="connsiteX2261" fmla="*/ 3307628 w 3427265"/>
              <a:gd name="connsiteY2261" fmla="*/ 907534 h 2185848"/>
              <a:gd name="connsiteX2262" fmla="*/ 3317511 w 3427265"/>
              <a:gd name="connsiteY2262" fmla="*/ 907563 h 2185848"/>
              <a:gd name="connsiteX2263" fmla="*/ 3355343 w 3427265"/>
              <a:gd name="connsiteY2263" fmla="*/ 786787 h 2185848"/>
              <a:gd name="connsiteX2264" fmla="*/ 701942 w 3427265"/>
              <a:gd name="connsiteY2264" fmla="*/ 785324 h 2185848"/>
              <a:gd name="connsiteX2265" fmla="*/ 698200 w 3427265"/>
              <a:gd name="connsiteY2265" fmla="*/ 792166 h 2185848"/>
              <a:gd name="connsiteX2266" fmla="*/ 700393 w 3427265"/>
              <a:gd name="connsiteY2266" fmla="*/ 793336 h 2185848"/>
              <a:gd name="connsiteX2267" fmla="*/ 704048 w 3427265"/>
              <a:gd name="connsiteY2267" fmla="*/ 786407 h 2185848"/>
              <a:gd name="connsiteX2268" fmla="*/ 701942 w 3427265"/>
              <a:gd name="connsiteY2268" fmla="*/ 785324 h 2185848"/>
              <a:gd name="connsiteX2269" fmla="*/ 646189 w 3427265"/>
              <a:gd name="connsiteY2269" fmla="*/ 781027 h 2185848"/>
              <a:gd name="connsiteX2270" fmla="*/ 633500 w 3427265"/>
              <a:gd name="connsiteY2270" fmla="*/ 805527 h 2185848"/>
              <a:gd name="connsiteX2271" fmla="*/ 636686 w 3427265"/>
              <a:gd name="connsiteY2271" fmla="*/ 807253 h 2185848"/>
              <a:gd name="connsiteX2272" fmla="*/ 650487 w 3427265"/>
              <a:gd name="connsiteY2272" fmla="*/ 783016 h 2185848"/>
              <a:gd name="connsiteX2273" fmla="*/ 646189 w 3427265"/>
              <a:gd name="connsiteY2273" fmla="*/ 781027 h 2185848"/>
              <a:gd name="connsiteX2274" fmla="*/ 612567 w 3427265"/>
              <a:gd name="connsiteY2274" fmla="*/ 775559 h 2185848"/>
              <a:gd name="connsiteX2275" fmla="*/ 600170 w 3427265"/>
              <a:gd name="connsiteY2275" fmla="*/ 792809 h 2185848"/>
              <a:gd name="connsiteX2276" fmla="*/ 601719 w 3427265"/>
              <a:gd name="connsiteY2276" fmla="*/ 794651 h 2185848"/>
              <a:gd name="connsiteX2277" fmla="*/ 614174 w 3427265"/>
              <a:gd name="connsiteY2277" fmla="*/ 786640 h 2185848"/>
              <a:gd name="connsiteX2278" fmla="*/ 614174 w 3427265"/>
              <a:gd name="connsiteY2278" fmla="*/ 803744 h 2185848"/>
              <a:gd name="connsiteX2279" fmla="*/ 636832 w 3427265"/>
              <a:gd name="connsiteY2279" fmla="*/ 786787 h 2185848"/>
              <a:gd name="connsiteX2280" fmla="*/ 612567 w 3427265"/>
              <a:gd name="connsiteY2280" fmla="*/ 775559 h 2185848"/>
              <a:gd name="connsiteX2281" fmla="*/ 690862 w 3427265"/>
              <a:gd name="connsiteY2281" fmla="*/ 767958 h 2185848"/>
              <a:gd name="connsiteX2282" fmla="*/ 672384 w 3427265"/>
              <a:gd name="connsiteY2282" fmla="*/ 798072 h 2185848"/>
              <a:gd name="connsiteX2283" fmla="*/ 674430 w 3427265"/>
              <a:gd name="connsiteY2283" fmla="*/ 799972 h 2185848"/>
              <a:gd name="connsiteX2284" fmla="*/ 696534 w 3427265"/>
              <a:gd name="connsiteY2284" fmla="*/ 774069 h 2185848"/>
              <a:gd name="connsiteX2285" fmla="*/ 696826 w 3427265"/>
              <a:gd name="connsiteY2285" fmla="*/ 769099 h 2185848"/>
              <a:gd name="connsiteX2286" fmla="*/ 690862 w 3427265"/>
              <a:gd name="connsiteY2286" fmla="*/ 767958 h 2185848"/>
              <a:gd name="connsiteX2287" fmla="*/ 3349379 w 3427265"/>
              <a:gd name="connsiteY2287" fmla="*/ 760210 h 2185848"/>
              <a:gd name="connsiteX2288" fmla="*/ 3345958 w 3427265"/>
              <a:gd name="connsiteY2288" fmla="*/ 771291 h 2185848"/>
              <a:gd name="connsiteX2289" fmla="*/ 3348414 w 3427265"/>
              <a:gd name="connsiteY2289" fmla="*/ 772344 h 2185848"/>
              <a:gd name="connsiteX2290" fmla="*/ 3351571 w 3427265"/>
              <a:gd name="connsiteY2290" fmla="*/ 766993 h 2185848"/>
              <a:gd name="connsiteX2291" fmla="*/ 3351688 w 3427265"/>
              <a:gd name="connsiteY2291" fmla="*/ 760240 h 2185848"/>
              <a:gd name="connsiteX2292" fmla="*/ 3349379 w 3427265"/>
              <a:gd name="connsiteY2292" fmla="*/ 760210 h 2185848"/>
              <a:gd name="connsiteX2293" fmla="*/ 492726 w 3427265"/>
              <a:gd name="connsiteY2293" fmla="*/ 747054 h 2185848"/>
              <a:gd name="connsiteX2294" fmla="*/ 497871 w 3427265"/>
              <a:gd name="connsiteY2294" fmla="*/ 749656 h 2185848"/>
              <a:gd name="connsiteX2295" fmla="*/ 493457 w 3427265"/>
              <a:gd name="connsiteY2295" fmla="*/ 758983 h 2185848"/>
              <a:gd name="connsiteX2296" fmla="*/ 489393 w 3427265"/>
              <a:gd name="connsiteY2296" fmla="*/ 757375 h 2185848"/>
              <a:gd name="connsiteX2297" fmla="*/ 492726 w 3427265"/>
              <a:gd name="connsiteY2297" fmla="*/ 747054 h 2185848"/>
              <a:gd name="connsiteX2298" fmla="*/ 848213 w 3427265"/>
              <a:gd name="connsiteY2298" fmla="*/ 747024 h 2185848"/>
              <a:gd name="connsiteX2299" fmla="*/ 849470 w 3427265"/>
              <a:gd name="connsiteY2299" fmla="*/ 749861 h 2185848"/>
              <a:gd name="connsiteX2300" fmla="*/ 851664 w 3427265"/>
              <a:gd name="connsiteY2300" fmla="*/ 749159 h 2185848"/>
              <a:gd name="connsiteX2301" fmla="*/ 850611 w 3427265"/>
              <a:gd name="connsiteY2301" fmla="*/ 747054 h 2185848"/>
              <a:gd name="connsiteX2302" fmla="*/ 848213 w 3427265"/>
              <a:gd name="connsiteY2302" fmla="*/ 747024 h 2185848"/>
              <a:gd name="connsiteX2303" fmla="*/ 828420 w 3427265"/>
              <a:gd name="connsiteY2303" fmla="*/ 742143 h 2185848"/>
              <a:gd name="connsiteX2304" fmla="*/ 825204 w 3427265"/>
              <a:gd name="connsiteY2304" fmla="*/ 748750 h 2185848"/>
              <a:gd name="connsiteX2305" fmla="*/ 829268 w 3427265"/>
              <a:gd name="connsiteY2305" fmla="*/ 746381 h 2185848"/>
              <a:gd name="connsiteX2306" fmla="*/ 828420 w 3427265"/>
              <a:gd name="connsiteY2306" fmla="*/ 742143 h 2185848"/>
              <a:gd name="connsiteX2307" fmla="*/ 668350 w 3427265"/>
              <a:gd name="connsiteY2307" fmla="*/ 717496 h 2185848"/>
              <a:gd name="connsiteX2308" fmla="*/ 651656 w 3427265"/>
              <a:gd name="connsiteY2308" fmla="*/ 743838 h 2185848"/>
              <a:gd name="connsiteX2309" fmla="*/ 668350 w 3427265"/>
              <a:gd name="connsiteY2309" fmla="*/ 717496 h 2185848"/>
              <a:gd name="connsiteX2310" fmla="*/ 863299 w 3427265"/>
              <a:gd name="connsiteY2310" fmla="*/ 717350 h 2185848"/>
              <a:gd name="connsiteX2311" fmla="*/ 863272 w 3427265"/>
              <a:gd name="connsiteY2311" fmla="*/ 730304 h 2185848"/>
              <a:gd name="connsiteX2312" fmla="*/ 863183 w 3427265"/>
              <a:gd name="connsiteY2312" fmla="*/ 730418 h 2185848"/>
              <a:gd name="connsiteX2313" fmla="*/ 863091 w 3427265"/>
              <a:gd name="connsiteY2313" fmla="*/ 730568 h 2185848"/>
              <a:gd name="connsiteX2314" fmla="*/ 850611 w 3427265"/>
              <a:gd name="connsiteY2314" fmla="*/ 734862 h 2185848"/>
              <a:gd name="connsiteX2315" fmla="*/ 859177 w 3427265"/>
              <a:gd name="connsiteY2315" fmla="*/ 736927 h 2185848"/>
              <a:gd name="connsiteX2316" fmla="*/ 863091 w 3427265"/>
              <a:gd name="connsiteY2316" fmla="*/ 730568 h 2185848"/>
              <a:gd name="connsiteX2317" fmla="*/ 863271 w 3427265"/>
              <a:gd name="connsiteY2317" fmla="*/ 730506 h 2185848"/>
              <a:gd name="connsiteX2318" fmla="*/ 863272 w 3427265"/>
              <a:gd name="connsiteY2318" fmla="*/ 730304 h 2185848"/>
              <a:gd name="connsiteX2319" fmla="*/ 867549 w 3427265"/>
              <a:gd name="connsiteY2319" fmla="*/ 724783 h 2185848"/>
              <a:gd name="connsiteX2320" fmla="*/ 863299 w 3427265"/>
              <a:gd name="connsiteY2320" fmla="*/ 717350 h 2185848"/>
              <a:gd name="connsiteX2321" fmla="*/ 2027619 w 3427265"/>
              <a:gd name="connsiteY2321" fmla="*/ 712116 h 2185848"/>
              <a:gd name="connsiteX2322" fmla="*/ 2025485 w 3427265"/>
              <a:gd name="connsiteY2322" fmla="*/ 713023 h 2185848"/>
              <a:gd name="connsiteX2323" fmla="*/ 2027239 w 3427265"/>
              <a:gd name="connsiteY2323" fmla="*/ 716151 h 2185848"/>
              <a:gd name="connsiteX2324" fmla="*/ 2028818 w 3427265"/>
              <a:gd name="connsiteY2324" fmla="*/ 714397 h 2185848"/>
              <a:gd name="connsiteX2325" fmla="*/ 2027619 w 3427265"/>
              <a:gd name="connsiteY2325" fmla="*/ 712116 h 2185848"/>
              <a:gd name="connsiteX2326" fmla="*/ 745447 w 3427265"/>
              <a:gd name="connsiteY2326" fmla="*/ 707994 h 2185848"/>
              <a:gd name="connsiteX2327" fmla="*/ 735243 w 3427265"/>
              <a:gd name="connsiteY2327" fmla="*/ 728314 h 2185848"/>
              <a:gd name="connsiteX2328" fmla="*/ 745447 w 3427265"/>
              <a:gd name="connsiteY2328" fmla="*/ 707994 h 2185848"/>
              <a:gd name="connsiteX2329" fmla="*/ 593856 w 3427265"/>
              <a:gd name="connsiteY2329" fmla="*/ 706796 h 2185848"/>
              <a:gd name="connsiteX2330" fmla="*/ 595668 w 3427265"/>
              <a:gd name="connsiteY2330" fmla="*/ 708755 h 2185848"/>
              <a:gd name="connsiteX2331" fmla="*/ 593329 w 3427265"/>
              <a:gd name="connsiteY2331" fmla="*/ 711795 h 2185848"/>
              <a:gd name="connsiteX2332" fmla="*/ 590961 w 3427265"/>
              <a:gd name="connsiteY2332" fmla="*/ 709457 h 2185848"/>
              <a:gd name="connsiteX2333" fmla="*/ 593856 w 3427265"/>
              <a:gd name="connsiteY2333" fmla="*/ 706796 h 2185848"/>
              <a:gd name="connsiteX2334" fmla="*/ 1997155 w 3427265"/>
              <a:gd name="connsiteY2334" fmla="*/ 706415 h 2185848"/>
              <a:gd name="connsiteX2335" fmla="*/ 1995956 w 3427265"/>
              <a:gd name="connsiteY2335" fmla="*/ 708520 h 2185848"/>
              <a:gd name="connsiteX2336" fmla="*/ 1997535 w 3427265"/>
              <a:gd name="connsiteY2336" fmla="*/ 710041 h 2185848"/>
              <a:gd name="connsiteX2337" fmla="*/ 1998909 w 3427265"/>
              <a:gd name="connsiteY2337" fmla="*/ 707935 h 2185848"/>
              <a:gd name="connsiteX2338" fmla="*/ 1997155 w 3427265"/>
              <a:gd name="connsiteY2338" fmla="*/ 706415 h 2185848"/>
              <a:gd name="connsiteX2339" fmla="*/ 871486 w 3427265"/>
              <a:gd name="connsiteY2339" fmla="*/ 703024 h 2185848"/>
              <a:gd name="connsiteX2340" fmla="*/ 868123 w 3427265"/>
              <a:gd name="connsiteY2340" fmla="*/ 706386 h 2185848"/>
              <a:gd name="connsiteX2341" fmla="*/ 873298 w 3427265"/>
              <a:gd name="connsiteY2341" fmla="*/ 712467 h 2185848"/>
              <a:gd name="connsiteX2342" fmla="*/ 875198 w 3427265"/>
              <a:gd name="connsiteY2342" fmla="*/ 706386 h 2185848"/>
              <a:gd name="connsiteX2343" fmla="*/ 871486 w 3427265"/>
              <a:gd name="connsiteY2343" fmla="*/ 703024 h 2185848"/>
              <a:gd name="connsiteX2344" fmla="*/ 734424 w 3427265"/>
              <a:gd name="connsiteY2344" fmla="*/ 696241 h 2185848"/>
              <a:gd name="connsiteX2345" fmla="*/ 724455 w 3427265"/>
              <a:gd name="connsiteY2345" fmla="*/ 711298 h 2185848"/>
              <a:gd name="connsiteX2346" fmla="*/ 734424 w 3427265"/>
              <a:gd name="connsiteY2346" fmla="*/ 696241 h 2185848"/>
              <a:gd name="connsiteX2347" fmla="*/ 483019 w 3427265"/>
              <a:gd name="connsiteY2347" fmla="*/ 696212 h 2185848"/>
              <a:gd name="connsiteX2348" fmla="*/ 485972 w 3427265"/>
              <a:gd name="connsiteY2348" fmla="*/ 698142 h 2185848"/>
              <a:gd name="connsiteX2349" fmla="*/ 469161 w 3427265"/>
              <a:gd name="connsiteY2349" fmla="*/ 724309 h 2185848"/>
              <a:gd name="connsiteX2350" fmla="*/ 483019 w 3427265"/>
              <a:gd name="connsiteY2350" fmla="*/ 696212 h 2185848"/>
              <a:gd name="connsiteX2351" fmla="*/ 666098 w 3427265"/>
              <a:gd name="connsiteY2351" fmla="*/ 679576 h 2185848"/>
              <a:gd name="connsiteX2352" fmla="*/ 663321 w 3427265"/>
              <a:gd name="connsiteY2352" fmla="*/ 682353 h 2185848"/>
              <a:gd name="connsiteX2353" fmla="*/ 665719 w 3427265"/>
              <a:gd name="connsiteY2353" fmla="*/ 684927 h 2185848"/>
              <a:gd name="connsiteX2354" fmla="*/ 669431 w 3427265"/>
              <a:gd name="connsiteY2354" fmla="*/ 681886 h 2185848"/>
              <a:gd name="connsiteX2355" fmla="*/ 666098 w 3427265"/>
              <a:gd name="connsiteY2355" fmla="*/ 679576 h 2185848"/>
              <a:gd name="connsiteX2356" fmla="*/ 3411770 w 3427265"/>
              <a:gd name="connsiteY2356" fmla="*/ 677500 h 2185848"/>
              <a:gd name="connsiteX2357" fmla="*/ 3413085 w 3427265"/>
              <a:gd name="connsiteY2357" fmla="*/ 681213 h 2185848"/>
              <a:gd name="connsiteX2358" fmla="*/ 3410425 w 3427265"/>
              <a:gd name="connsiteY2358" fmla="*/ 683815 h 2185848"/>
              <a:gd name="connsiteX2359" fmla="*/ 3405162 w 3427265"/>
              <a:gd name="connsiteY2359" fmla="*/ 677909 h 2185848"/>
              <a:gd name="connsiteX2360" fmla="*/ 3411770 w 3427265"/>
              <a:gd name="connsiteY2360" fmla="*/ 677500 h 2185848"/>
              <a:gd name="connsiteX2361" fmla="*/ 805733 w 3427265"/>
              <a:gd name="connsiteY2361" fmla="*/ 670746 h 2185848"/>
              <a:gd name="connsiteX2362" fmla="*/ 806932 w 3427265"/>
              <a:gd name="connsiteY2362" fmla="*/ 672442 h 2185848"/>
              <a:gd name="connsiteX2363" fmla="*/ 802576 w 3427265"/>
              <a:gd name="connsiteY2363" fmla="*/ 678465 h 2185848"/>
              <a:gd name="connsiteX2364" fmla="*/ 800588 w 3427265"/>
              <a:gd name="connsiteY2364" fmla="*/ 677734 h 2185848"/>
              <a:gd name="connsiteX2365" fmla="*/ 801729 w 3427265"/>
              <a:gd name="connsiteY2365" fmla="*/ 672501 h 2185848"/>
              <a:gd name="connsiteX2366" fmla="*/ 805733 w 3427265"/>
              <a:gd name="connsiteY2366" fmla="*/ 670746 h 2185848"/>
              <a:gd name="connsiteX2367" fmla="*/ 732641 w 3427265"/>
              <a:gd name="connsiteY2367" fmla="*/ 666157 h 2185848"/>
              <a:gd name="connsiteX2368" fmla="*/ 730097 w 3427265"/>
              <a:gd name="connsiteY2368" fmla="*/ 668904 h 2185848"/>
              <a:gd name="connsiteX2369" fmla="*/ 731822 w 3427265"/>
              <a:gd name="connsiteY2369" fmla="*/ 671887 h 2185848"/>
              <a:gd name="connsiteX2370" fmla="*/ 734161 w 3427265"/>
              <a:gd name="connsiteY2370" fmla="*/ 668904 h 2185848"/>
              <a:gd name="connsiteX2371" fmla="*/ 732641 w 3427265"/>
              <a:gd name="connsiteY2371" fmla="*/ 666157 h 2185848"/>
              <a:gd name="connsiteX2372" fmla="*/ 814855 w 3427265"/>
              <a:gd name="connsiteY2372" fmla="*/ 648789 h 2185848"/>
              <a:gd name="connsiteX2373" fmla="*/ 809856 w 3427265"/>
              <a:gd name="connsiteY2373" fmla="*/ 664518 h 2185848"/>
              <a:gd name="connsiteX2374" fmla="*/ 805821 w 3427265"/>
              <a:gd name="connsiteY2374" fmla="*/ 662326 h 2185848"/>
              <a:gd name="connsiteX2375" fmla="*/ 814855 w 3427265"/>
              <a:gd name="connsiteY2375" fmla="*/ 648789 h 2185848"/>
              <a:gd name="connsiteX2376" fmla="*/ 714195 w 3427265"/>
              <a:gd name="connsiteY2376" fmla="*/ 642694 h 2185848"/>
              <a:gd name="connsiteX2377" fmla="*/ 714164 w 3427265"/>
              <a:gd name="connsiteY2377" fmla="*/ 642767 h 2185848"/>
              <a:gd name="connsiteX2378" fmla="*/ 714134 w 3427265"/>
              <a:gd name="connsiteY2378" fmla="*/ 642709 h 2185848"/>
              <a:gd name="connsiteX2379" fmla="*/ 714105 w 3427265"/>
              <a:gd name="connsiteY2379" fmla="*/ 642679 h 2185848"/>
              <a:gd name="connsiteX2380" fmla="*/ 714163 w 3427265"/>
              <a:gd name="connsiteY2380" fmla="*/ 642767 h 2185848"/>
              <a:gd name="connsiteX2381" fmla="*/ 714071 w 3427265"/>
              <a:gd name="connsiteY2381" fmla="*/ 642696 h 2185848"/>
              <a:gd name="connsiteX2382" fmla="*/ 722906 w 3427265"/>
              <a:gd name="connsiteY2382" fmla="*/ 631745 h 2185848"/>
              <a:gd name="connsiteX2383" fmla="*/ 726267 w 3427265"/>
              <a:gd name="connsiteY2383" fmla="*/ 635692 h 2185848"/>
              <a:gd name="connsiteX2384" fmla="*/ 723899 w 3427265"/>
              <a:gd name="connsiteY2384" fmla="*/ 640311 h 2185848"/>
              <a:gd name="connsiteX2385" fmla="*/ 714195 w 3427265"/>
              <a:gd name="connsiteY2385" fmla="*/ 642694 h 2185848"/>
              <a:gd name="connsiteX2386" fmla="*/ 718081 w 3427265"/>
              <a:gd name="connsiteY2386" fmla="*/ 633499 h 2185848"/>
              <a:gd name="connsiteX2387" fmla="*/ 722906 w 3427265"/>
              <a:gd name="connsiteY2387" fmla="*/ 631745 h 2185848"/>
              <a:gd name="connsiteX2388" fmla="*/ 752844 w 3427265"/>
              <a:gd name="connsiteY2388" fmla="*/ 629142 h 2185848"/>
              <a:gd name="connsiteX2389" fmla="*/ 740301 w 3427265"/>
              <a:gd name="connsiteY2389" fmla="*/ 651479 h 2185848"/>
              <a:gd name="connsiteX2390" fmla="*/ 746938 w 3427265"/>
              <a:gd name="connsiteY2390" fmla="*/ 642270 h 2185848"/>
              <a:gd name="connsiteX2391" fmla="*/ 759422 w 3427265"/>
              <a:gd name="connsiteY2391" fmla="*/ 641919 h 2185848"/>
              <a:gd name="connsiteX2392" fmla="*/ 752844 w 3427265"/>
              <a:gd name="connsiteY2392" fmla="*/ 629142 h 2185848"/>
              <a:gd name="connsiteX2393" fmla="*/ 583856 w 3427265"/>
              <a:gd name="connsiteY2393" fmla="*/ 627096 h 2185848"/>
              <a:gd name="connsiteX2394" fmla="*/ 585172 w 3427265"/>
              <a:gd name="connsiteY2394" fmla="*/ 629874 h 2185848"/>
              <a:gd name="connsiteX2395" fmla="*/ 582453 w 3427265"/>
              <a:gd name="connsiteY2395" fmla="*/ 632271 h 2185848"/>
              <a:gd name="connsiteX2396" fmla="*/ 580845 w 3427265"/>
              <a:gd name="connsiteY2396" fmla="*/ 629436 h 2185848"/>
              <a:gd name="connsiteX2397" fmla="*/ 583856 w 3427265"/>
              <a:gd name="connsiteY2397" fmla="*/ 627096 h 2185848"/>
              <a:gd name="connsiteX2398" fmla="*/ 910202 w 3427265"/>
              <a:gd name="connsiteY2398" fmla="*/ 619951 h 2185848"/>
              <a:gd name="connsiteX2399" fmla="*/ 905459 w 3427265"/>
              <a:gd name="connsiteY2399" fmla="*/ 625166 h 2185848"/>
              <a:gd name="connsiteX2400" fmla="*/ 920077 w 3427265"/>
              <a:gd name="connsiteY2400" fmla="*/ 626423 h 2185848"/>
              <a:gd name="connsiteX2401" fmla="*/ 910202 w 3427265"/>
              <a:gd name="connsiteY2401" fmla="*/ 619951 h 2185848"/>
              <a:gd name="connsiteX2402" fmla="*/ 926889 w 3427265"/>
              <a:gd name="connsiteY2402" fmla="*/ 601192 h 2185848"/>
              <a:gd name="connsiteX2403" fmla="*/ 920457 w 3427265"/>
              <a:gd name="connsiteY2403" fmla="*/ 608004 h 2185848"/>
              <a:gd name="connsiteX2404" fmla="*/ 923556 w 3427265"/>
              <a:gd name="connsiteY2404" fmla="*/ 610928 h 2185848"/>
              <a:gd name="connsiteX2405" fmla="*/ 929199 w 3427265"/>
              <a:gd name="connsiteY2405" fmla="*/ 603619 h 2185848"/>
              <a:gd name="connsiteX2406" fmla="*/ 926889 w 3427265"/>
              <a:gd name="connsiteY2406" fmla="*/ 601192 h 2185848"/>
              <a:gd name="connsiteX2407" fmla="*/ 680308 w 3427265"/>
              <a:gd name="connsiteY2407" fmla="*/ 594351 h 2185848"/>
              <a:gd name="connsiteX2408" fmla="*/ 683202 w 3427265"/>
              <a:gd name="connsiteY2408" fmla="*/ 596047 h 2185848"/>
              <a:gd name="connsiteX2409" fmla="*/ 676390 w 3427265"/>
              <a:gd name="connsiteY2409" fmla="*/ 608122 h 2185848"/>
              <a:gd name="connsiteX2410" fmla="*/ 673115 w 3427265"/>
              <a:gd name="connsiteY2410" fmla="*/ 606192 h 2185848"/>
              <a:gd name="connsiteX2411" fmla="*/ 680308 w 3427265"/>
              <a:gd name="connsiteY2411" fmla="*/ 594351 h 2185848"/>
              <a:gd name="connsiteX2412" fmla="*/ 585376 w 3427265"/>
              <a:gd name="connsiteY2412" fmla="*/ 588855 h 2185848"/>
              <a:gd name="connsiteX2413" fmla="*/ 578359 w 3427265"/>
              <a:gd name="connsiteY2413" fmla="*/ 617244 h 2185848"/>
              <a:gd name="connsiteX2414" fmla="*/ 585376 w 3427265"/>
              <a:gd name="connsiteY2414" fmla="*/ 588855 h 2185848"/>
              <a:gd name="connsiteX2415" fmla="*/ 603942 w 3427265"/>
              <a:gd name="connsiteY2415" fmla="*/ 576927 h 2185848"/>
              <a:gd name="connsiteX2416" fmla="*/ 605141 w 3427265"/>
              <a:gd name="connsiteY2416" fmla="*/ 580436 h 2185848"/>
              <a:gd name="connsiteX2417" fmla="*/ 591516 w 3427265"/>
              <a:gd name="connsiteY2417" fmla="*/ 579647 h 2185848"/>
              <a:gd name="connsiteX2418" fmla="*/ 603942 w 3427265"/>
              <a:gd name="connsiteY2418" fmla="*/ 576927 h 2185848"/>
              <a:gd name="connsiteX2419" fmla="*/ 692265 w 3427265"/>
              <a:gd name="connsiteY2419" fmla="*/ 571196 h 2185848"/>
              <a:gd name="connsiteX2420" fmla="*/ 694253 w 3427265"/>
              <a:gd name="connsiteY2420" fmla="*/ 572249 h 2185848"/>
              <a:gd name="connsiteX2421" fmla="*/ 690950 w 3427265"/>
              <a:gd name="connsiteY2421" fmla="*/ 579500 h 2185848"/>
              <a:gd name="connsiteX2422" fmla="*/ 688289 w 3427265"/>
              <a:gd name="connsiteY2422" fmla="*/ 577658 h 2185848"/>
              <a:gd name="connsiteX2423" fmla="*/ 692265 w 3427265"/>
              <a:gd name="connsiteY2423" fmla="*/ 571196 h 2185848"/>
              <a:gd name="connsiteX2424" fmla="*/ 946097 w 3427265"/>
              <a:gd name="connsiteY2424" fmla="*/ 570874 h 2185848"/>
              <a:gd name="connsiteX2425" fmla="*/ 938350 w 3427265"/>
              <a:gd name="connsiteY2425" fmla="*/ 586399 h 2185848"/>
              <a:gd name="connsiteX2426" fmla="*/ 946097 w 3427265"/>
              <a:gd name="connsiteY2426" fmla="*/ 570874 h 2185848"/>
              <a:gd name="connsiteX2427" fmla="*/ 736237 w 3427265"/>
              <a:gd name="connsiteY2427" fmla="*/ 564676 h 2185848"/>
              <a:gd name="connsiteX2428" fmla="*/ 731945 w 3427265"/>
              <a:gd name="connsiteY2428" fmla="*/ 572285 h 2185848"/>
              <a:gd name="connsiteX2429" fmla="*/ 731588 w 3427265"/>
              <a:gd name="connsiteY2429" fmla="*/ 572512 h 2185848"/>
              <a:gd name="connsiteX2430" fmla="*/ 730926 w 3427265"/>
              <a:gd name="connsiteY2430" fmla="*/ 573809 h 2185848"/>
              <a:gd name="connsiteX2431" fmla="*/ 715683 w 3427265"/>
              <a:gd name="connsiteY2431" fmla="*/ 595520 h 2185848"/>
              <a:gd name="connsiteX2432" fmla="*/ 718842 w 3427265"/>
              <a:gd name="connsiteY2432" fmla="*/ 597480 h 2185848"/>
              <a:gd name="connsiteX2433" fmla="*/ 730926 w 3427265"/>
              <a:gd name="connsiteY2433" fmla="*/ 573809 h 2185848"/>
              <a:gd name="connsiteX2434" fmla="*/ 731734 w 3427265"/>
              <a:gd name="connsiteY2434" fmla="*/ 572658 h 2185848"/>
              <a:gd name="connsiteX2435" fmla="*/ 731945 w 3427265"/>
              <a:gd name="connsiteY2435" fmla="*/ 572285 h 2185848"/>
              <a:gd name="connsiteX2436" fmla="*/ 739249 w 3427265"/>
              <a:gd name="connsiteY2436" fmla="*/ 567629 h 2185848"/>
              <a:gd name="connsiteX2437" fmla="*/ 736237 w 3427265"/>
              <a:gd name="connsiteY2437" fmla="*/ 564676 h 2185848"/>
              <a:gd name="connsiteX2438" fmla="*/ 604701 w 3427265"/>
              <a:gd name="connsiteY2438" fmla="*/ 560846 h 2185848"/>
              <a:gd name="connsiteX2439" fmla="*/ 607975 w 3427265"/>
              <a:gd name="connsiteY2439" fmla="*/ 565904 h 2185848"/>
              <a:gd name="connsiteX2440" fmla="*/ 602157 w 3427265"/>
              <a:gd name="connsiteY2440" fmla="*/ 573008 h 2185848"/>
              <a:gd name="connsiteX2441" fmla="*/ 598766 w 3427265"/>
              <a:gd name="connsiteY2441" fmla="*/ 566284 h 2185848"/>
              <a:gd name="connsiteX2442" fmla="*/ 604701 w 3427265"/>
              <a:gd name="connsiteY2442" fmla="*/ 560846 h 2185848"/>
              <a:gd name="connsiteX2443" fmla="*/ 780648 w 3427265"/>
              <a:gd name="connsiteY2443" fmla="*/ 558741 h 2185848"/>
              <a:gd name="connsiteX2444" fmla="*/ 771994 w 3427265"/>
              <a:gd name="connsiteY2444" fmla="*/ 562717 h 2185848"/>
              <a:gd name="connsiteX2445" fmla="*/ 756995 w 3427265"/>
              <a:gd name="connsiteY2445" fmla="*/ 585346 h 2185848"/>
              <a:gd name="connsiteX2446" fmla="*/ 755328 w 3427265"/>
              <a:gd name="connsiteY2446" fmla="*/ 589118 h 2185848"/>
              <a:gd name="connsiteX2447" fmla="*/ 734161 w 3427265"/>
              <a:gd name="connsiteY2447" fmla="*/ 610694 h 2185848"/>
              <a:gd name="connsiteX2448" fmla="*/ 740008 w 3427265"/>
              <a:gd name="connsiteY2448" fmla="*/ 594731 h 2185848"/>
              <a:gd name="connsiteX2449" fmla="*/ 736675 w 3427265"/>
              <a:gd name="connsiteY2449" fmla="*/ 593298 h 2185848"/>
              <a:gd name="connsiteX2450" fmla="*/ 729191 w 3427265"/>
              <a:gd name="connsiteY2450" fmla="*/ 610694 h 2185848"/>
              <a:gd name="connsiteX2451" fmla="*/ 710129 w 3427265"/>
              <a:gd name="connsiteY2451" fmla="*/ 639638 h 2185848"/>
              <a:gd name="connsiteX2452" fmla="*/ 714071 w 3427265"/>
              <a:gd name="connsiteY2452" fmla="*/ 642696 h 2185848"/>
              <a:gd name="connsiteX2453" fmla="*/ 699223 w 3427265"/>
              <a:gd name="connsiteY2453" fmla="*/ 650193 h 2185848"/>
              <a:gd name="connsiteX2454" fmla="*/ 680804 w 3427265"/>
              <a:gd name="connsiteY2454" fmla="*/ 654900 h 2185848"/>
              <a:gd name="connsiteX2455" fmla="*/ 694370 w 3427265"/>
              <a:gd name="connsiteY2455" fmla="*/ 653379 h 2185848"/>
              <a:gd name="connsiteX2456" fmla="*/ 693726 w 3427265"/>
              <a:gd name="connsiteY2456" fmla="*/ 666624 h 2185848"/>
              <a:gd name="connsiteX2457" fmla="*/ 692529 w 3427265"/>
              <a:gd name="connsiteY2457" fmla="*/ 669256 h 2185848"/>
              <a:gd name="connsiteX2458" fmla="*/ 693025 w 3427265"/>
              <a:gd name="connsiteY2458" fmla="*/ 671448 h 2185848"/>
              <a:gd name="connsiteX2459" fmla="*/ 704456 w 3427265"/>
              <a:gd name="connsiteY2459" fmla="*/ 669050 h 2185848"/>
              <a:gd name="connsiteX2460" fmla="*/ 698084 w 3427265"/>
              <a:gd name="connsiteY2460" fmla="*/ 687557 h 2185848"/>
              <a:gd name="connsiteX2461" fmla="*/ 701533 w 3427265"/>
              <a:gd name="connsiteY2461" fmla="*/ 689370 h 2185848"/>
              <a:gd name="connsiteX2462" fmla="*/ 707761 w 3427265"/>
              <a:gd name="connsiteY2462" fmla="*/ 682704 h 2185848"/>
              <a:gd name="connsiteX2463" fmla="*/ 730799 w 3427265"/>
              <a:gd name="connsiteY2463" fmla="*/ 643556 h 2185848"/>
              <a:gd name="connsiteX2464" fmla="*/ 764217 w 3427265"/>
              <a:gd name="connsiteY2464" fmla="*/ 587597 h 2185848"/>
              <a:gd name="connsiteX2465" fmla="*/ 780648 w 3427265"/>
              <a:gd name="connsiteY2465" fmla="*/ 558741 h 2185848"/>
              <a:gd name="connsiteX2466" fmla="*/ 949314 w 3427265"/>
              <a:gd name="connsiteY2466" fmla="*/ 550671 h 2185848"/>
              <a:gd name="connsiteX2467" fmla="*/ 946566 w 3427265"/>
              <a:gd name="connsiteY2467" fmla="*/ 553098 h 2185848"/>
              <a:gd name="connsiteX2468" fmla="*/ 950483 w 3427265"/>
              <a:gd name="connsiteY2468" fmla="*/ 555554 h 2185848"/>
              <a:gd name="connsiteX2469" fmla="*/ 952968 w 3427265"/>
              <a:gd name="connsiteY2469" fmla="*/ 552338 h 2185848"/>
              <a:gd name="connsiteX2470" fmla="*/ 949314 w 3427265"/>
              <a:gd name="connsiteY2470" fmla="*/ 550671 h 2185848"/>
              <a:gd name="connsiteX2471" fmla="*/ 914493 w 3427265"/>
              <a:gd name="connsiteY2471" fmla="*/ 538480 h 2185848"/>
              <a:gd name="connsiteX2472" fmla="*/ 913294 w 3427265"/>
              <a:gd name="connsiteY2472" fmla="*/ 540497 h 2185848"/>
              <a:gd name="connsiteX2473" fmla="*/ 915691 w 3427265"/>
              <a:gd name="connsiteY2473" fmla="*/ 541637 h 2185848"/>
              <a:gd name="connsiteX2474" fmla="*/ 916948 w 3427265"/>
              <a:gd name="connsiteY2474" fmla="*/ 539649 h 2185848"/>
              <a:gd name="connsiteX2475" fmla="*/ 914493 w 3427265"/>
              <a:gd name="connsiteY2475" fmla="*/ 538480 h 2185848"/>
              <a:gd name="connsiteX2476" fmla="*/ 652417 w 3427265"/>
              <a:gd name="connsiteY2476" fmla="*/ 533306 h 2185848"/>
              <a:gd name="connsiteX2477" fmla="*/ 656422 w 3427265"/>
              <a:gd name="connsiteY2477" fmla="*/ 536084 h 2185848"/>
              <a:gd name="connsiteX2478" fmla="*/ 653235 w 3427265"/>
              <a:gd name="connsiteY2478" fmla="*/ 540060 h 2185848"/>
              <a:gd name="connsiteX2479" fmla="*/ 650048 w 3427265"/>
              <a:gd name="connsiteY2479" fmla="*/ 535996 h 2185848"/>
              <a:gd name="connsiteX2480" fmla="*/ 652417 w 3427265"/>
              <a:gd name="connsiteY2480" fmla="*/ 533306 h 2185848"/>
              <a:gd name="connsiteX2481" fmla="*/ 3150920 w 3427265"/>
              <a:gd name="connsiteY2481" fmla="*/ 531872 h 2185848"/>
              <a:gd name="connsiteX2482" fmla="*/ 3139108 w 3427265"/>
              <a:gd name="connsiteY2482" fmla="*/ 554005 h 2185848"/>
              <a:gd name="connsiteX2483" fmla="*/ 3150920 w 3427265"/>
              <a:gd name="connsiteY2483" fmla="*/ 531872 h 2185848"/>
              <a:gd name="connsiteX2484" fmla="*/ 881203 w 3427265"/>
              <a:gd name="connsiteY2484" fmla="*/ 528943 h 2185848"/>
              <a:gd name="connsiteX2485" fmla="*/ 888121 w 3427265"/>
              <a:gd name="connsiteY2485" fmla="*/ 530002 h 2185848"/>
              <a:gd name="connsiteX2486" fmla="*/ 886806 w 3427265"/>
              <a:gd name="connsiteY2486" fmla="*/ 533480 h 2185848"/>
              <a:gd name="connsiteX2487" fmla="*/ 880753 w 3427265"/>
              <a:gd name="connsiteY2487" fmla="*/ 528722 h 2185848"/>
              <a:gd name="connsiteX2488" fmla="*/ 880666 w 3427265"/>
              <a:gd name="connsiteY2488" fmla="*/ 528861 h 2185848"/>
              <a:gd name="connsiteX2489" fmla="*/ 880677 w 3427265"/>
              <a:gd name="connsiteY2489" fmla="*/ 528863 h 2185848"/>
              <a:gd name="connsiteX2490" fmla="*/ 880637 w 3427265"/>
              <a:gd name="connsiteY2490" fmla="*/ 528919 h 2185848"/>
              <a:gd name="connsiteX2491" fmla="*/ 880678 w 3427265"/>
              <a:gd name="connsiteY2491" fmla="*/ 528738 h 2185848"/>
              <a:gd name="connsiteX2492" fmla="*/ 880812 w 3427265"/>
              <a:gd name="connsiteY2492" fmla="*/ 528627 h 2185848"/>
              <a:gd name="connsiteX2493" fmla="*/ 881203 w 3427265"/>
              <a:gd name="connsiteY2493" fmla="*/ 528943 h 2185848"/>
              <a:gd name="connsiteX2494" fmla="*/ 880677 w 3427265"/>
              <a:gd name="connsiteY2494" fmla="*/ 528863 h 2185848"/>
              <a:gd name="connsiteX2495" fmla="*/ 880783 w 3427265"/>
              <a:gd name="connsiteY2495" fmla="*/ 528715 h 2185848"/>
              <a:gd name="connsiteX2496" fmla="*/ 880753 w 3427265"/>
              <a:gd name="connsiteY2496" fmla="*/ 528722 h 2185848"/>
              <a:gd name="connsiteX2497" fmla="*/ 3204131 w 3427265"/>
              <a:gd name="connsiteY2497" fmla="*/ 526288 h 2185848"/>
              <a:gd name="connsiteX2498" fmla="*/ 3191413 w 3427265"/>
              <a:gd name="connsiteY2498" fmla="*/ 544473 h 2185848"/>
              <a:gd name="connsiteX2499" fmla="*/ 3193489 w 3427265"/>
              <a:gd name="connsiteY2499" fmla="*/ 547923 h 2185848"/>
              <a:gd name="connsiteX2500" fmla="*/ 3205008 w 3427265"/>
              <a:gd name="connsiteY2500" fmla="*/ 542544 h 2185848"/>
              <a:gd name="connsiteX2501" fmla="*/ 3204131 w 3427265"/>
              <a:gd name="connsiteY2501" fmla="*/ 526288 h 2185848"/>
              <a:gd name="connsiteX2502" fmla="*/ 749482 w 3427265"/>
              <a:gd name="connsiteY2502" fmla="*/ 524154 h 2185848"/>
              <a:gd name="connsiteX2503" fmla="*/ 750125 w 3427265"/>
              <a:gd name="connsiteY2503" fmla="*/ 527809 h 2185848"/>
              <a:gd name="connsiteX2504" fmla="*/ 747610 w 3427265"/>
              <a:gd name="connsiteY2504" fmla="*/ 529241 h 2185848"/>
              <a:gd name="connsiteX2505" fmla="*/ 747172 w 3427265"/>
              <a:gd name="connsiteY2505" fmla="*/ 525469 h 2185848"/>
              <a:gd name="connsiteX2506" fmla="*/ 749482 w 3427265"/>
              <a:gd name="connsiteY2506" fmla="*/ 524154 h 2185848"/>
              <a:gd name="connsiteX2507" fmla="*/ 638734 w 3427265"/>
              <a:gd name="connsiteY2507" fmla="*/ 514301 h 2185848"/>
              <a:gd name="connsiteX2508" fmla="*/ 645575 w 3427265"/>
              <a:gd name="connsiteY2508" fmla="*/ 521025 h 2185848"/>
              <a:gd name="connsiteX2509" fmla="*/ 639961 w 3427265"/>
              <a:gd name="connsiteY2509" fmla="*/ 530031 h 2185848"/>
              <a:gd name="connsiteX2510" fmla="*/ 626629 w 3427265"/>
              <a:gd name="connsiteY2510" fmla="*/ 529621 h 2185848"/>
              <a:gd name="connsiteX2511" fmla="*/ 638734 w 3427265"/>
              <a:gd name="connsiteY2511" fmla="*/ 514301 h 2185848"/>
              <a:gd name="connsiteX2512" fmla="*/ 2099249 w 3427265"/>
              <a:gd name="connsiteY2512" fmla="*/ 513482 h 2185848"/>
              <a:gd name="connsiteX2513" fmla="*/ 2089396 w 3427265"/>
              <a:gd name="connsiteY2513" fmla="*/ 524242 h 2185848"/>
              <a:gd name="connsiteX2514" fmla="*/ 2090537 w 3427265"/>
              <a:gd name="connsiteY2514" fmla="*/ 525411 h 2185848"/>
              <a:gd name="connsiteX2515" fmla="*/ 2101149 w 3427265"/>
              <a:gd name="connsiteY2515" fmla="*/ 515382 h 2185848"/>
              <a:gd name="connsiteX2516" fmla="*/ 2099249 w 3427265"/>
              <a:gd name="connsiteY2516" fmla="*/ 513482 h 2185848"/>
              <a:gd name="connsiteX2517" fmla="*/ 869264 w 3427265"/>
              <a:gd name="connsiteY2517" fmla="*/ 507255 h 2185848"/>
              <a:gd name="connsiteX2518" fmla="*/ 844295 w 3427265"/>
              <a:gd name="connsiteY2518" fmla="*/ 520529 h 2185848"/>
              <a:gd name="connsiteX2519" fmla="*/ 820877 w 3427265"/>
              <a:gd name="connsiteY2519" fmla="*/ 508541 h 2185848"/>
              <a:gd name="connsiteX2520" fmla="*/ 791026 w 3427265"/>
              <a:gd name="connsiteY2520" fmla="*/ 560963 h 2185848"/>
              <a:gd name="connsiteX2521" fmla="*/ 794476 w 3427265"/>
              <a:gd name="connsiteY2521" fmla="*/ 563155 h 2185848"/>
              <a:gd name="connsiteX2522" fmla="*/ 818772 w 3427265"/>
              <a:gd name="connsiteY2522" fmla="*/ 529299 h 2185848"/>
              <a:gd name="connsiteX2523" fmla="*/ 841869 w 3427265"/>
              <a:gd name="connsiteY2523" fmla="*/ 534825 h 2185848"/>
              <a:gd name="connsiteX2524" fmla="*/ 828760 w 3427265"/>
              <a:gd name="connsiteY2524" fmla="*/ 548968 h 2185848"/>
              <a:gd name="connsiteX2525" fmla="*/ 822541 w 3427265"/>
              <a:gd name="connsiteY2525" fmla="*/ 566276 h 2185848"/>
              <a:gd name="connsiteX2526" fmla="*/ 822164 w 3427265"/>
              <a:gd name="connsiteY2526" fmla="*/ 566693 h 2185848"/>
              <a:gd name="connsiteX2527" fmla="*/ 821753 w 3427265"/>
              <a:gd name="connsiteY2527" fmla="*/ 567153 h 2185848"/>
              <a:gd name="connsiteX2528" fmla="*/ 814533 w 3427265"/>
              <a:gd name="connsiteY2528" fmla="*/ 571020 h 2185848"/>
              <a:gd name="connsiteX2529" fmla="*/ 816433 w 3427265"/>
              <a:gd name="connsiteY2529" fmla="*/ 573096 h 2185848"/>
              <a:gd name="connsiteX2530" fmla="*/ 821753 w 3427265"/>
              <a:gd name="connsiteY2530" fmla="*/ 567153 h 2185848"/>
              <a:gd name="connsiteX2531" fmla="*/ 822338 w 3427265"/>
              <a:gd name="connsiteY2531" fmla="*/ 566839 h 2185848"/>
              <a:gd name="connsiteX2532" fmla="*/ 822541 w 3427265"/>
              <a:gd name="connsiteY2532" fmla="*/ 566276 h 2185848"/>
              <a:gd name="connsiteX2533" fmla="*/ 835028 w 3427265"/>
              <a:gd name="connsiteY2533" fmla="*/ 552425 h 2185848"/>
              <a:gd name="connsiteX2534" fmla="*/ 848038 w 3427265"/>
              <a:gd name="connsiteY2534" fmla="*/ 563477 h 2185848"/>
              <a:gd name="connsiteX2535" fmla="*/ 844383 w 3427265"/>
              <a:gd name="connsiteY2535" fmla="*/ 550730 h 2185848"/>
              <a:gd name="connsiteX2536" fmla="*/ 858709 w 3427265"/>
              <a:gd name="connsiteY2536" fmla="*/ 542164 h 2185848"/>
              <a:gd name="connsiteX2537" fmla="*/ 847512 w 3427265"/>
              <a:gd name="connsiteY2537" fmla="*/ 532954 h 2185848"/>
              <a:gd name="connsiteX2538" fmla="*/ 866037 w 3427265"/>
              <a:gd name="connsiteY2538" fmla="*/ 531698 h 2185848"/>
              <a:gd name="connsiteX2539" fmla="*/ 866018 w 3427265"/>
              <a:gd name="connsiteY2539" fmla="*/ 531843 h 2185848"/>
              <a:gd name="connsiteX2540" fmla="*/ 866081 w 3427265"/>
              <a:gd name="connsiteY2540" fmla="*/ 531829 h 2185848"/>
              <a:gd name="connsiteX2541" fmla="*/ 869147 w 3427265"/>
              <a:gd name="connsiteY2541" fmla="*/ 544210 h 2185848"/>
              <a:gd name="connsiteX2542" fmla="*/ 858008 w 3427265"/>
              <a:gd name="connsiteY2542" fmla="*/ 568915 h 2185848"/>
              <a:gd name="connsiteX2543" fmla="*/ 855153 w 3427265"/>
              <a:gd name="connsiteY2543" fmla="*/ 583851 h 2185848"/>
              <a:gd name="connsiteX2544" fmla="*/ 857330 w 3427265"/>
              <a:gd name="connsiteY2544" fmla="*/ 598788 h 2185848"/>
              <a:gd name="connsiteX2545" fmla="*/ 857306 w 3427265"/>
              <a:gd name="connsiteY2545" fmla="*/ 598825 h 2185848"/>
              <a:gd name="connsiteX2546" fmla="*/ 857288 w 3427265"/>
              <a:gd name="connsiteY2546" fmla="*/ 599050 h 2185848"/>
              <a:gd name="connsiteX2547" fmla="*/ 843404 w 3427265"/>
              <a:gd name="connsiteY2547" fmla="*/ 602822 h 2185848"/>
              <a:gd name="connsiteX2548" fmla="*/ 834443 w 3427265"/>
              <a:gd name="connsiteY2548" fmla="*/ 614642 h 2185848"/>
              <a:gd name="connsiteX2549" fmla="*/ 842706 w 3427265"/>
              <a:gd name="connsiteY2549" fmla="*/ 622163 h 2185848"/>
              <a:gd name="connsiteX2550" fmla="*/ 842658 w 3427265"/>
              <a:gd name="connsiteY2550" fmla="*/ 622184 h 2185848"/>
              <a:gd name="connsiteX2551" fmla="*/ 842658 w 3427265"/>
              <a:gd name="connsiteY2551" fmla="*/ 622665 h 2185848"/>
              <a:gd name="connsiteX2552" fmla="*/ 834940 w 3427265"/>
              <a:gd name="connsiteY2552" fmla="*/ 631570 h 2185848"/>
              <a:gd name="connsiteX2553" fmla="*/ 822631 w 3427265"/>
              <a:gd name="connsiteY2553" fmla="*/ 642591 h 2185848"/>
              <a:gd name="connsiteX2554" fmla="*/ 802078 w 3427265"/>
              <a:gd name="connsiteY2554" fmla="*/ 661098 h 2185848"/>
              <a:gd name="connsiteX2555" fmla="*/ 793979 w 3427265"/>
              <a:gd name="connsiteY2555" fmla="*/ 676506 h 2185848"/>
              <a:gd name="connsiteX2556" fmla="*/ 793453 w 3427265"/>
              <a:gd name="connsiteY2556" fmla="*/ 700890 h 2185848"/>
              <a:gd name="connsiteX2557" fmla="*/ 821433 w 3427265"/>
              <a:gd name="connsiteY2557" fmla="*/ 661713 h 2185848"/>
              <a:gd name="connsiteX2558" fmla="*/ 824474 w 3427265"/>
              <a:gd name="connsiteY2558" fmla="*/ 663262 h 2185848"/>
              <a:gd name="connsiteX2559" fmla="*/ 822602 w 3427265"/>
              <a:gd name="connsiteY2559" fmla="*/ 678173 h 2185848"/>
              <a:gd name="connsiteX2560" fmla="*/ 842658 w 3427265"/>
              <a:gd name="connsiteY2560" fmla="*/ 643527 h 2185848"/>
              <a:gd name="connsiteX2561" fmla="*/ 842658 w 3427265"/>
              <a:gd name="connsiteY2561" fmla="*/ 622665 h 2185848"/>
              <a:gd name="connsiteX2562" fmla="*/ 842922 w 3427265"/>
              <a:gd name="connsiteY2562" fmla="*/ 622360 h 2185848"/>
              <a:gd name="connsiteX2563" fmla="*/ 842706 w 3427265"/>
              <a:gd name="connsiteY2563" fmla="*/ 622163 h 2185848"/>
              <a:gd name="connsiteX2564" fmla="*/ 855874 w 3427265"/>
              <a:gd name="connsiteY2564" fmla="*/ 616308 h 2185848"/>
              <a:gd name="connsiteX2565" fmla="*/ 857288 w 3427265"/>
              <a:gd name="connsiteY2565" fmla="*/ 599050 h 2185848"/>
              <a:gd name="connsiteX2566" fmla="*/ 857365 w 3427265"/>
              <a:gd name="connsiteY2566" fmla="*/ 599029 h 2185848"/>
              <a:gd name="connsiteX2567" fmla="*/ 857330 w 3427265"/>
              <a:gd name="connsiteY2567" fmla="*/ 598788 h 2185848"/>
              <a:gd name="connsiteX2568" fmla="*/ 869995 w 3427265"/>
              <a:gd name="connsiteY2568" fmla="*/ 579587 h 2185848"/>
              <a:gd name="connsiteX2569" fmla="*/ 887888 w 3427265"/>
              <a:gd name="connsiteY2569" fmla="*/ 549677 h 2185848"/>
              <a:gd name="connsiteX2570" fmla="*/ 903032 w 3427265"/>
              <a:gd name="connsiteY2570" fmla="*/ 516523 h 2185848"/>
              <a:gd name="connsiteX2571" fmla="*/ 883706 w 3427265"/>
              <a:gd name="connsiteY2571" fmla="*/ 515382 h 2185848"/>
              <a:gd name="connsiteX2572" fmla="*/ 880678 w 3427265"/>
              <a:gd name="connsiteY2572" fmla="*/ 528738 h 2185848"/>
              <a:gd name="connsiteX2573" fmla="*/ 866081 w 3427265"/>
              <a:gd name="connsiteY2573" fmla="*/ 531829 h 2185848"/>
              <a:gd name="connsiteX2574" fmla="*/ 866048 w 3427265"/>
              <a:gd name="connsiteY2574" fmla="*/ 531697 h 2185848"/>
              <a:gd name="connsiteX2575" fmla="*/ 866037 w 3427265"/>
              <a:gd name="connsiteY2575" fmla="*/ 531698 h 2185848"/>
              <a:gd name="connsiteX2576" fmla="*/ 784391 w 3427265"/>
              <a:gd name="connsiteY2576" fmla="*/ 505267 h 2185848"/>
              <a:gd name="connsiteX2577" fmla="*/ 784391 w 3427265"/>
              <a:gd name="connsiteY2577" fmla="*/ 505355 h 2185848"/>
              <a:gd name="connsiteX2578" fmla="*/ 784215 w 3427265"/>
              <a:gd name="connsiteY2578" fmla="*/ 505443 h 2185848"/>
              <a:gd name="connsiteX2579" fmla="*/ 790003 w 3427265"/>
              <a:gd name="connsiteY2579" fmla="*/ 502563 h 2185848"/>
              <a:gd name="connsiteX2580" fmla="*/ 787460 w 3427265"/>
              <a:gd name="connsiteY2580" fmla="*/ 513190 h 2185848"/>
              <a:gd name="connsiteX2581" fmla="*/ 784391 w 3427265"/>
              <a:gd name="connsiteY2581" fmla="*/ 512664 h 2185848"/>
              <a:gd name="connsiteX2582" fmla="*/ 784391 w 3427265"/>
              <a:gd name="connsiteY2582" fmla="*/ 505355 h 2185848"/>
              <a:gd name="connsiteX2583" fmla="*/ 789818 w 3427265"/>
              <a:gd name="connsiteY2583" fmla="*/ 502655 h 2185848"/>
              <a:gd name="connsiteX2584" fmla="*/ 789857 w 3427265"/>
              <a:gd name="connsiteY2584" fmla="*/ 502694 h 2185848"/>
              <a:gd name="connsiteX2585" fmla="*/ 789874 w 3427265"/>
              <a:gd name="connsiteY2585" fmla="*/ 502627 h 2185848"/>
              <a:gd name="connsiteX2586" fmla="*/ 790062 w 3427265"/>
              <a:gd name="connsiteY2586" fmla="*/ 502314 h 2185848"/>
              <a:gd name="connsiteX2587" fmla="*/ 790209 w 3427265"/>
              <a:gd name="connsiteY2587" fmla="*/ 502460 h 2185848"/>
              <a:gd name="connsiteX2588" fmla="*/ 790003 w 3427265"/>
              <a:gd name="connsiteY2588" fmla="*/ 502563 h 2185848"/>
              <a:gd name="connsiteX2589" fmla="*/ 790094 w 3427265"/>
              <a:gd name="connsiteY2589" fmla="*/ 501763 h 2185848"/>
              <a:gd name="connsiteX2590" fmla="*/ 789874 w 3427265"/>
              <a:gd name="connsiteY2590" fmla="*/ 502627 h 2185848"/>
              <a:gd name="connsiteX2591" fmla="*/ 789818 w 3427265"/>
              <a:gd name="connsiteY2591" fmla="*/ 502655 h 2185848"/>
              <a:gd name="connsiteX2592" fmla="*/ 789711 w 3427265"/>
              <a:gd name="connsiteY2592" fmla="*/ 502548 h 2185848"/>
              <a:gd name="connsiteX2593" fmla="*/ 1658974 w 3427265"/>
              <a:gd name="connsiteY2593" fmla="*/ 493923 h 2185848"/>
              <a:gd name="connsiteX2594" fmla="*/ 1654005 w 3427265"/>
              <a:gd name="connsiteY2594" fmla="*/ 501613 h 2185848"/>
              <a:gd name="connsiteX2595" fmla="*/ 1655642 w 3427265"/>
              <a:gd name="connsiteY2595" fmla="*/ 502812 h 2185848"/>
              <a:gd name="connsiteX2596" fmla="*/ 1661021 w 3427265"/>
              <a:gd name="connsiteY2596" fmla="*/ 496028 h 2185848"/>
              <a:gd name="connsiteX2597" fmla="*/ 1658974 w 3427265"/>
              <a:gd name="connsiteY2597" fmla="*/ 493923 h 2185848"/>
              <a:gd name="connsiteX2598" fmla="*/ 3078560 w 3427265"/>
              <a:gd name="connsiteY2598" fmla="*/ 493075 h 2185848"/>
              <a:gd name="connsiteX2599" fmla="*/ 3074584 w 3427265"/>
              <a:gd name="connsiteY2599" fmla="*/ 501583 h 2185848"/>
              <a:gd name="connsiteX2600" fmla="*/ 3076805 w 3427265"/>
              <a:gd name="connsiteY2600" fmla="*/ 502577 h 2185848"/>
              <a:gd name="connsiteX2601" fmla="*/ 3080664 w 3427265"/>
              <a:gd name="connsiteY2601" fmla="*/ 494040 h 2185848"/>
              <a:gd name="connsiteX2602" fmla="*/ 3078560 w 3427265"/>
              <a:gd name="connsiteY2602" fmla="*/ 493075 h 2185848"/>
              <a:gd name="connsiteX2603" fmla="*/ 904816 w 3427265"/>
              <a:gd name="connsiteY2603" fmla="*/ 483310 h 2185848"/>
              <a:gd name="connsiteX2604" fmla="*/ 894905 w 3427265"/>
              <a:gd name="connsiteY2604" fmla="*/ 496672 h 2185848"/>
              <a:gd name="connsiteX2605" fmla="*/ 897594 w 3427265"/>
              <a:gd name="connsiteY2605" fmla="*/ 498981 h 2185848"/>
              <a:gd name="connsiteX2606" fmla="*/ 907301 w 3427265"/>
              <a:gd name="connsiteY2606" fmla="*/ 485093 h 2185848"/>
              <a:gd name="connsiteX2607" fmla="*/ 904816 w 3427265"/>
              <a:gd name="connsiteY2607" fmla="*/ 483310 h 2185848"/>
              <a:gd name="connsiteX2608" fmla="*/ 1679762 w 3427265"/>
              <a:gd name="connsiteY2608" fmla="*/ 483077 h 2185848"/>
              <a:gd name="connsiteX2609" fmla="*/ 1674382 w 3427265"/>
              <a:gd name="connsiteY2609" fmla="*/ 492987 h 2185848"/>
              <a:gd name="connsiteX2610" fmla="*/ 1676254 w 3427265"/>
              <a:gd name="connsiteY2610" fmla="*/ 494011 h 2185848"/>
              <a:gd name="connsiteX2611" fmla="*/ 1681896 w 3427265"/>
              <a:gd name="connsiteY2611" fmla="*/ 484246 h 2185848"/>
              <a:gd name="connsiteX2612" fmla="*/ 1679762 w 3427265"/>
              <a:gd name="connsiteY2612" fmla="*/ 483077 h 2185848"/>
              <a:gd name="connsiteX2613" fmla="*/ 774509 w 3427265"/>
              <a:gd name="connsiteY2613" fmla="*/ 482229 h 2185848"/>
              <a:gd name="connsiteX2614" fmla="*/ 769861 w 3427265"/>
              <a:gd name="connsiteY2614" fmla="*/ 493952 h 2185848"/>
              <a:gd name="connsiteX2615" fmla="*/ 774509 w 3427265"/>
              <a:gd name="connsiteY2615" fmla="*/ 482229 h 2185848"/>
              <a:gd name="connsiteX2616" fmla="*/ 751440 w 3427265"/>
              <a:gd name="connsiteY2616" fmla="*/ 480299 h 2185848"/>
              <a:gd name="connsiteX2617" fmla="*/ 750680 w 3427265"/>
              <a:gd name="connsiteY2617" fmla="*/ 484626 h 2185848"/>
              <a:gd name="connsiteX2618" fmla="*/ 746382 w 3427265"/>
              <a:gd name="connsiteY2618" fmla="*/ 484860 h 2185848"/>
              <a:gd name="connsiteX2619" fmla="*/ 751440 w 3427265"/>
              <a:gd name="connsiteY2619" fmla="*/ 480299 h 2185848"/>
              <a:gd name="connsiteX2620" fmla="*/ 693668 w 3427265"/>
              <a:gd name="connsiteY2620" fmla="*/ 478516 h 2185848"/>
              <a:gd name="connsiteX2621" fmla="*/ 687646 w 3427265"/>
              <a:gd name="connsiteY2621" fmla="*/ 497228 h 2185848"/>
              <a:gd name="connsiteX2622" fmla="*/ 685102 w 3427265"/>
              <a:gd name="connsiteY2622" fmla="*/ 495503 h 2185848"/>
              <a:gd name="connsiteX2623" fmla="*/ 693668 w 3427265"/>
              <a:gd name="connsiteY2623" fmla="*/ 478516 h 2185848"/>
              <a:gd name="connsiteX2624" fmla="*/ 661274 w 3427265"/>
              <a:gd name="connsiteY2624" fmla="*/ 477639 h 2185848"/>
              <a:gd name="connsiteX2625" fmla="*/ 659111 w 3427265"/>
              <a:gd name="connsiteY2625" fmla="*/ 497725 h 2185848"/>
              <a:gd name="connsiteX2626" fmla="*/ 647036 w 3427265"/>
              <a:gd name="connsiteY2626" fmla="*/ 499303 h 2185848"/>
              <a:gd name="connsiteX2627" fmla="*/ 646422 w 3427265"/>
              <a:gd name="connsiteY2627" fmla="*/ 495211 h 2185848"/>
              <a:gd name="connsiteX2628" fmla="*/ 661274 w 3427265"/>
              <a:gd name="connsiteY2628" fmla="*/ 477639 h 2185848"/>
              <a:gd name="connsiteX2629" fmla="*/ 864235 w 3427265"/>
              <a:gd name="connsiteY2629" fmla="*/ 477229 h 2185848"/>
              <a:gd name="connsiteX2630" fmla="*/ 858943 w 3427265"/>
              <a:gd name="connsiteY2630" fmla="*/ 487315 h 2185848"/>
              <a:gd name="connsiteX2631" fmla="*/ 861721 w 3427265"/>
              <a:gd name="connsiteY2631" fmla="*/ 489157 h 2185848"/>
              <a:gd name="connsiteX2632" fmla="*/ 867334 w 3427265"/>
              <a:gd name="connsiteY2632" fmla="*/ 478808 h 2185848"/>
              <a:gd name="connsiteX2633" fmla="*/ 864235 w 3427265"/>
              <a:gd name="connsiteY2633" fmla="*/ 477229 h 2185848"/>
              <a:gd name="connsiteX2634" fmla="*/ 645254 w 3427265"/>
              <a:gd name="connsiteY2634" fmla="*/ 473604 h 2185848"/>
              <a:gd name="connsiteX2635" fmla="*/ 649112 w 3427265"/>
              <a:gd name="connsiteY2635" fmla="*/ 475943 h 2185848"/>
              <a:gd name="connsiteX2636" fmla="*/ 645048 w 3427265"/>
              <a:gd name="connsiteY2636" fmla="*/ 477785 h 2185848"/>
              <a:gd name="connsiteX2637" fmla="*/ 642856 w 3427265"/>
              <a:gd name="connsiteY2637" fmla="*/ 476498 h 2185848"/>
              <a:gd name="connsiteX2638" fmla="*/ 645254 w 3427265"/>
              <a:gd name="connsiteY2638" fmla="*/ 473604 h 2185848"/>
              <a:gd name="connsiteX2639" fmla="*/ 848885 w 3427265"/>
              <a:gd name="connsiteY2639" fmla="*/ 470826 h 2185848"/>
              <a:gd name="connsiteX2640" fmla="*/ 837984 w 3427265"/>
              <a:gd name="connsiteY2640" fmla="*/ 481973 h 2185848"/>
              <a:gd name="connsiteX2641" fmla="*/ 831381 w 3427265"/>
              <a:gd name="connsiteY2641" fmla="*/ 493276 h 2185848"/>
              <a:gd name="connsiteX2642" fmla="*/ 830964 w 3427265"/>
              <a:gd name="connsiteY2642" fmla="*/ 493543 h 2185848"/>
              <a:gd name="connsiteX2643" fmla="*/ 830677 w 3427265"/>
              <a:gd name="connsiteY2643" fmla="*/ 494153 h 2185848"/>
              <a:gd name="connsiteX2644" fmla="*/ 823625 w 3427265"/>
              <a:gd name="connsiteY2644" fmla="*/ 501232 h 2185848"/>
              <a:gd name="connsiteX2645" fmla="*/ 826402 w 3427265"/>
              <a:gd name="connsiteY2645" fmla="*/ 503250 h 2185848"/>
              <a:gd name="connsiteX2646" fmla="*/ 830677 w 3427265"/>
              <a:gd name="connsiteY2646" fmla="*/ 494153 h 2185848"/>
              <a:gd name="connsiteX2647" fmla="*/ 831139 w 3427265"/>
              <a:gd name="connsiteY2647" fmla="*/ 493689 h 2185848"/>
              <a:gd name="connsiteX2648" fmla="*/ 831381 w 3427265"/>
              <a:gd name="connsiteY2648" fmla="*/ 493276 h 2185848"/>
              <a:gd name="connsiteX2649" fmla="*/ 842512 w 3427265"/>
              <a:gd name="connsiteY2649" fmla="*/ 486142 h 2185848"/>
              <a:gd name="connsiteX2650" fmla="*/ 848885 w 3427265"/>
              <a:gd name="connsiteY2650" fmla="*/ 470826 h 2185848"/>
              <a:gd name="connsiteX2651" fmla="*/ 3011052 w 3427265"/>
              <a:gd name="connsiteY2651" fmla="*/ 469774 h 2185848"/>
              <a:gd name="connsiteX2652" fmla="*/ 3003480 w 3427265"/>
              <a:gd name="connsiteY2652" fmla="*/ 480533 h 2185848"/>
              <a:gd name="connsiteX2653" fmla="*/ 3006638 w 3427265"/>
              <a:gd name="connsiteY2653" fmla="*/ 481293 h 2185848"/>
              <a:gd name="connsiteX2654" fmla="*/ 3012894 w 3427265"/>
              <a:gd name="connsiteY2654" fmla="*/ 471031 h 2185848"/>
              <a:gd name="connsiteX2655" fmla="*/ 3011052 w 3427265"/>
              <a:gd name="connsiteY2655" fmla="*/ 469774 h 2185848"/>
              <a:gd name="connsiteX2656" fmla="*/ 783952 w 3427265"/>
              <a:gd name="connsiteY2656" fmla="*/ 462611 h 2185848"/>
              <a:gd name="connsiteX2657" fmla="*/ 787460 w 3427265"/>
              <a:gd name="connsiteY2657" fmla="*/ 465125 h 2185848"/>
              <a:gd name="connsiteX2658" fmla="*/ 780297 w 3427265"/>
              <a:gd name="connsiteY2658" fmla="*/ 476030 h 2185848"/>
              <a:gd name="connsiteX2659" fmla="*/ 776175 w 3427265"/>
              <a:gd name="connsiteY2659" fmla="*/ 472668 h 2185848"/>
              <a:gd name="connsiteX2660" fmla="*/ 783952 w 3427265"/>
              <a:gd name="connsiteY2660" fmla="*/ 462611 h 2185848"/>
              <a:gd name="connsiteX2661" fmla="*/ 2137520 w 3427265"/>
              <a:gd name="connsiteY2661" fmla="*/ 454951 h 2185848"/>
              <a:gd name="connsiteX2662" fmla="*/ 2130123 w 3427265"/>
              <a:gd name="connsiteY2662" fmla="*/ 463137 h 2185848"/>
              <a:gd name="connsiteX2663" fmla="*/ 2132550 w 3427265"/>
              <a:gd name="connsiteY2663" fmla="*/ 465359 h 2185848"/>
              <a:gd name="connsiteX2664" fmla="*/ 2139361 w 3427265"/>
              <a:gd name="connsiteY2664" fmla="*/ 456412 h 2185848"/>
              <a:gd name="connsiteX2665" fmla="*/ 2137520 w 3427265"/>
              <a:gd name="connsiteY2665" fmla="*/ 454951 h 2185848"/>
              <a:gd name="connsiteX2666" fmla="*/ 952296 w 3427265"/>
              <a:gd name="connsiteY2666" fmla="*/ 452787 h 2185848"/>
              <a:gd name="connsiteX2667" fmla="*/ 943817 w 3427265"/>
              <a:gd name="connsiteY2667" fmla="*/ 471470 h 2185848"/>
              <a:gd name="connsiteX2668" fmla="*/ 952296 w 3427265"/>
              <a:gd name="connsiteY2668" fmla="*/ 452787 h 2185848"/>
              <a:gd name="connsiteX2669" fmla="*/ 2112552 w 3427265"/>
              <a:gd name="connsiteY2669" fmla="*/ 452466 h 2185848"/>
              <a:gd name="connsiteX2670" fmla="*/ 2109774 w 3427265"/>
              <a:gd name="connsiteY2670" fmla="*/ 458254 h 2185848"/>
              <a:gd name="connsiteX2671" fmla="*/ 2112698 w 3427265"/>
              <a:gd name="connsiteY2671" fmla="*/ 459307 h 2185848"/>
              <a:gd name="connsiteX2672" fmla="*/ 2114452 w 3427265"/>
              <a:gd name="connsiteY2672" fmla="*/ 453079 h 2185848"/>
              <a:gd name="connsiteX2673" fmla="*/ 2112552 w 3427265"/>
              <a:gd name="connsiteY2673" fmla="*/ 452466 h 2185848"/>
              <a:gd name="connsiteX2674" fmla="*/ 906512 w 3427265"/>
              <a:gd name="connsiteY2674" fmla="*/ 451881 h 2185848"/>
              <a:gd name="connsiteX2675" fmla="*/ 927095 w 3427265"/>
              <a:gd name="connsiteY2675" fmla="*/ 456822 h 2185848"/>
              <a:gd name="connsiteX2676" fmla="*/ 906512 w 3427265"/>
              <a:gd name="connsiteY2676" fmla="*/ 451881 h 2185848"/>
              <a:gd name="connsiteX2677" fmla="*/ 2157898 w 3427265"/>
              <a:gd name="connsiteY2677" fmla="*/ 451647 h 2185848"/>
              <a:gd name="connsiteX2678" fmla="*/ 2148600 w 3427265"/>
              <a:gd name="connsiteY2678" fmla="*/ 457289 h 2185848"/>
              <a:gd name="connsiteX2679" fmla="*/ 2150004 w 3427265"/>
              <a:gd name="connsiteY2679" fmla="*/ 459483 h 2185848"/>
              <a:gd name="connsiteX2680" fmla="*/ 2159096 w 3427265"/>
              <a:gd name="connsiteY2680" fmla="*/ 453489 h 2185848"/>
              <a:gd name="connsiteX2681" fmla="*/ 2157898 w 3427265"/>
              <a:gd name="connsiteY2681" fmla="*/ 451647 h 2185848"/>
              <a:gd name="connsiteX2682" fmla="*/ 1685171 w 3427265"/>
              <a:gd name="connsiteY2682" fmla="*/ 449834 h 2185848"/>
              <a:gd name="connsiteX2683" fmla="*/ 1657981 w 3427265"/>
              <a:gd name="connsiteY2683" fmla="*/ 471586 h 2185848"/>
              <a:gd name="connsiteX2684" fmla="*/ 1685171 w 3427265"/>
              <a:gd name="connsiteY2684" fmla="*/ 449834 h 2185848"/>
              <a:gd name="connsiteX2685" fmla="*/ 2088603 w 3427265"/>
              <a:gd name="connsiteY2685" fmla="*/ 449575 h 2185848"/>
              <a:gd name="connsiteX2686" fmla="*/ 2087905 w 3427265"/>
              <a:gd name="connsiteY2686" fmla="*/ 457319 h 2185848"/>
              <a:gd name="connsiteX2687" fmla="*/ 2097524 w 3427265"/>
              <a:gd name="connsiteY2687" fmla="*/ 449659 h 2185848"/>
              <a:gd name="connsiteX2688" fmla="*/ 2088603 w 3427265"/>
              <a:gd name="connsiteY2688" fmla="*/ 449575 h 2185848"/>
              <a:gd name="connsiteX2689" fmla="*/ 796523 w 3427265"/>
              <a:gd name="connsiteY2689" fmla="*/ 442145 h 2185848"/>
              <a:gd name="connsiteX2690" fmla="*/ 797459 w 3427265"/>
              <a:gd name="connsiteY2690" fmla="*/ 445215 h 2185848"/>
              <a:gd name="connsiteX2691" fmla="*/ 790472 w 3427265"/>
              <a:gd name="connsiteY2691" fmla="*/ 447350 h 2185848"/>
              <a:gd name="connsiteX2692" fmla="*/ 789565 w 3427265"/>
              <a:gd name="connsiteY2692" fmla="*/ 444221 h 2185848"/>
              <a:gd name="connsiteX2693" fmla="*/ 796523 w 3427265"/>
              <a:gd name="connsiteY2693" fmla="*/ 442145 h 2185848"/>
              <a:gd name="connsiteX2694" fmla="*/ 2020252 w 3427265"/>
              <a:gd name="connsiteY2694" fmla="*/ 437964 h 2185848"/>
              <a:gd name="connsiteX2695" fmla="*/ 2006159 w 3427265"/>
              <a:gd name="connsiteY2695" fmla="*/ 448372 h 2185848"/>
              <a:gd name="connsiteX2696" fmla="*/ 1999172 w 3427265"/>
              <a:gd name="connsiteY2696" fmla="*/ 442555 h 2185848"/>
              <a:gd name="connsiteX2697" fmla="*/ 2006072 w 3427265"/>
              <a:gd name="connsiteY2697" fmla="*/ 457933 h 2185848"/>
              <a:gd name="connsiteX2698" fmla="*/ 2018643 w 3427265"/>
              <a:gd name="connsiteY2698" fmla="*/ 455067 h 2185848"/>
              <a:gd name="connsiteX2699" fmla="*/ 2020252 w 3427265"/>
              <a:gd name="connsiteY2699" fmla="*/ 437964 h 2185848"/>
              <a:gd name="connsiteX2700" fmla="*/ 3031898 w 3427265"/>
              <a:gd name="connsiteY2700" fmla="*/ 436941 h 2185848"/>
              <a:gd name="connsiteX2701" fmla="*/ 3025115 w 3427265"/>
              <a:gd name="connsiteY2701" fmla="*/ 442817 h 2185848"/>
              <a:gd name="connsiteX2702" fmla="*/ 3028010 w 3427265"/>
              <a:gd name="connsiteY2702" fmla="*/ 445916 h 2185848"/>
              <a:gd name="connsiteX2703" fmla="*/ 3034354 w 3427265"/>
              <a:gd name="connsiteY2703" fmla="*/ 439572 h 2185848"/>
              <a:gd name="connsiteX2704" fmla="*/ 3031898 w 3427265"/>
              <a:gd name="connsiteY2704" fmla="*/ 436941 h 2185848"/>
              <a:gd name="connsiteX2705" fmla="*/ 925837 w 3427265"/>
              <a:gd name="connsiteY2705" fmla="*/ 430626 h 2185848"/>
              <a:gd name="connsiteX2706" fmla="*/ 928410 w 3427265"/>
              <a:gd name="connsiteY2706" fmla="*/ 432906 h 2185848"/>
              <a:gd name="connsiteX2707" fmla="*/ 926158 w 3427265"/>
              <a:gd name="connsiteY2707" fmla="*/ 434456 h 2185848"/>
              <a:gd name="connsiteX2708" fmla="*/ 924346 w 3427265"/>
              <a:gd name="connsiteY2708" fmla="*/ 432760 h 2185848"/>
              <a:gd name="connsiteX2709" fmla="*/ 925837 w 3427265"/>
              <a:gd name="connsiteY2709" fmla="*/ 430626 h 2185848"/>
              <a:gd name="connsiteX2710" fmla="*/ 819533 w 3427265"/>
              <a:gd name="connsiteY2710" fmla="*/ 430217 h 2185848"/>
              <a:gd name="connsiteX2711" fmla="*/ 822426 w 3427265"/>
              <a:gd name="connsiteY2711" fmla="*/ 431972 h 2185848"/>
              <a:gd name="connsiteX2712" fmla="*/ 818334 w 3427265"/>
              <a:gd name="connsiteY2712" fmla="*/ 441970 h 2185848"/>
              <a:gd name="connsiteX2713" fmla="*/ 826608 w 3427265"/>
              <a:gd name="connsiteY2713" fmla="*/ 442935 h 2185848"/>
              <a:gd name="connsiteX2714" fmla="*/ 822222 w 3427265"/>
              <a:gd name="connsiteY2714" fmla="*/ 450098 h 2185848"/>
              <a:gd name="connsiteX2715" fmla="*/ 812457 w 3427265"/>
              <a:gd name="connsiteY2715" fmla="*/ 447701 h 2185848"/>
              <a:gd name="connsiteX2716" fmla="*/ 819533 w 3427265"/>
              <a:gd name="connsiteY2716" fmla="*/ 430217 h 2185848"/>
              <a:gd name="connsiteX2717" fmla="*/ 672851 w 3427265"/>
              <a:gd name="connsiteY2717" fmla="*/ 430217 h 2185848"/>
              <a:gd name="connsiteX2718" fmla="*/ 681301 w 3427265"/>
              <a:gd name="connsiteY2718" fmla="*/ 452846 h 2185848"/>
              <a:gd name="connsiteX2719" fmla="*/ 667677 w 3427265"/>
              <a:gd name="connsiteY2719" fmla="*/ 470652 h 2185848"/>
              <a:gd name="connsiteX2720" fmla="*/ 655076 w 3427265"/>
              <a:gd name="connsiteY2720" fmla="*/ 474306 h 2185848"/>
              <a:gd name="connsiteX2721" fmla="*/ 672851 w 3427265"/>
              <a:gd name="connsiteY2721" fmla="*/ 430217 h 2185848"/>
              <a:gd name="connsiteX2722" fmla="*/ 1994582 w 3427265"/>
              <a:gd name="connsiteY2722" fmla="*/ 427937 h 2185848"/>
              <a:gd name="connsiteX2723" fmla="*/ 1976513 w 3427265"/>
              <a:gd name="connsiteY2723" fmla="*/ 451384 h 2185848"/>
              <a:gd name="connsiteX2724" fmla="*/ 1984262 w 3427265"/>
              <a:gd name="connsiteY2724" fmla="*/ 441706 h 2185848"/>
              <a:gd name="connsiteX2725" fmla="*/ 1991493 w 3427265"/>
              <a:gd name="connsiteY2725" fmla="*/ 443936 h 2185848"/>
              <a:gd name="connsiteX2726" fmla="*/ 1991449 w 3427265"/>
              <a:gd name="connsiteY2726" fmla="*/ 444153 h 2185848"/>
              <a:gd name="connsiteX2727" fmla="*/ 1984320 w 3427265"/>
              <a:gd name="connsiteY2727" fmla="*/ 449812 h 2185848"/>
              <a:gd name="connsiteX2728" fmla="*/ 1983121 w 3427265"/>
              <a:gd name="connsiteY2728" fmla="*/ 460242 h 2185848"/>
              <a:gd name="connsiteX2729" fmla="*/ 1989739 w 3427265"/>
              <a:gd name="connsiteY2729" fmla="*/ 452689 h 2185848"/>
              <a:gd name="connsiteX2730" fmla="*/ 1991449 w 3427265"/>
              <a:gd name="connsiteY2730" fmla="*/ 444153 h 2185848"/>
              <a:gd name="connsiteX2731" fmla="*/ 1991658 w 3427265"/>
              <a:gd name="connsiteY2731" fmla="*/ 443987 h 2185848"/>
              <a:gd name="connsiteX2732" fmla="*/ 1991493 w 3427265"/>
              <a:gd name="connsiteY2732" fmla="*/ 443936 h 2185848"/>
              <a:gd name="connsiteX2733" fmla="*/ 1991512 w 3427265"/>
              <a:gd name="connsiteY2733" fmla="*/ 443840 h 2185848"/>
              <a:gd name="connsiteX2734" fmla="*/ 1994582 w 3427265"/>
              <a:gd name="connsiteY2734" fmla="*/ 427937 h 2185848"/>
              <a:gd name="connsiteX2735" fmla="*/ 2108985 w 3427265"/>
              <a:gd name="connsiteY2735" fmla="*/ 426972 h 2185848"/>
              <a:gd name="connsiteX2736" fmla="*/ 2099103 w 3427265"/>
              <a:gd name="connsiteY2736" fmla="*/ 440420 h 2185848"/>
              <a:gd name="connsiteX2737" fmla="*/ 2102524 w 3427265"/>
              <a:gd name="connsiteY2737" fmla="*/ 442525 h 2185848"/>
              <a:gd name="connsiteX2738" fmla="*/ 2111265 w 3427265"/>
              <a:gd name="connsiteY2738" fmla="*/ 428404 h 2185848"/>
              <a:gd name="connsiteX2739" fmla="*/ 2108985 w 3427265"/>
              <a:gd name="connsiteY2739" fmla="*/ 426972 h 2185848"/>
              <a:gd name="connsiteX2740" fmla="*/ 982965 w 3427265"/>
              <a:gd name="connsiteY2740" fmla="*/ 426474 h 2185848"/>
              <a:gd name="connsiteX2741" fmla="*/ 988696 w 3427265"/>
              <a:gd name="connsiteY2741" fmla="*/ 430460 h 2185848"/>
              <a:gd name="connsiteX2742" fmla="*/ 988432 w 3427265"/>
              <a:gd name="connsiteY2742" fmla="*/ 430684 h 2185848"/>
              <a:gd name="connsiteX2743" fmla="*/ 986257 w 3427265"/>
              <a:gd name="connsiteY2743" fmla="*/ 434980 h 2185848"/>
              <a:gd name="connsiteX2744" fmla="*/ 980158 w 3427265"/>
              <a:gd name="connsiteY2744" fmla="*/ 429339 h 2185848"/>
              <a:gd name="connsiteX2745" fmla="*/ 982965 w 3427265"/>
              <a:gd name="connsiteY2745" fmla="*/ 426474 h 2185848"/>
              <a:gd name="connsiteX2746" fmla="*/ 1331933 w 3427265"/>
              <a:gd name="connsiteY2746" fmla="*/ 425422 h 2185848"/>
              <a:gd name="connsiteX2747" fmla="*/ 1329536 w 3427265"/>
              <a:gd name="connsiteY2747" fmla="*/ 428433 h 2185848"/>
              <a:gd name="connsiteX2748" fmla="*/ 1331846 w 3427265"/>
              <a:gd name="connsiteY2748" fmla="*/ 429603 h 2185848"/>
              <a:gd name="connsiteX2749" fmla="*/ 1334536 w 3427265"/>
              <a:gd name="connsiteY2749" fmla="*/ 426884 h 2185848"/>
              <a:gd name="connsiteX2750" fmla="*/ 1331933 w 3427265"/>
              <a:gd name="connsiteY2750" fmla="*/ 425422 h 2185848"/>
              <a:gd name="connsiteX2751" fmla="*/ 3142413 w 3427265"/>
              <a:gd name="connsiteY2751" fmla="*/ 424516 h 2185848"/>
              <a:gd name="connsiteX2752" fmla="*/ 3146769 w 3427265"/>
              <a:gd name="connsiteY2752" fmla="*/ 427557 h 2185848"/>
              <a:gd name="connsiteX2753" fmla="*/ 3139518 w 3427265"/>
              <a:gd name="connsiteY2753" fmla="*/ 437497 h 2185848"/>
              <a:gd name="connsiteX2754" fmla="*/ 3135863 w 3427265"/>
              <a:gd name="connsiteY2754" fmla="*/ 435129 h 2185848"/>
              <a:gd name="connsiteX2755" fmla="*/ 3142413 w 3427265"/>
              <a:gd name="connsiteY2755" fmla="*/ 424516 h 2185848"/>
              <a:gd name="connsiteX2756" fmla="*/ 2028204 w 3427265"/>
              <a:gd name="connsiteY2756" fmla="*/ 421709 h 2185848"/>
              <a:gd name="connsiteX2757" fmla="*/ 2022269 w 3427265"/>
              <a:gd name="connsiteY2757" fmla="*/ 426065 h 2185848"/>
              <a:gd name="connsiteX2758" fmla="*/ 2024842 w 3427265"/>
              <a:gd name="connsiteY2758" fmla="*/ 428960 h 2185848"/>
              <a:gd name="connsiteX2759" fmla="*/ 2030076 w 3427265"/>
              <a:gd name="connsiteY2759" fmla="*/ 423726 h 2185848"/>
              <a:gd name="connsiteX2760" fmla="*/ 2028204 w 3427265"/>
              <a:gd name="connsiteY2760" fmla="*/ 421709 h 2185848"/>
              <a:gd name="connsiteX2761" fmla="*/ 874994 w 3427265"/>
              <a:gd name="connsiteY2761" fmla="*/ 418317 h 2185848"/>
              <a:gd name="connsiteX2762" fmla="*/ 890255 w 3427265"/>
              <a:gd name="connsiteY2762" fmla="*/ 434456 h 2185848"/>
              <a:gd name="connsiteX2763" fmla="*/ 890122 w 3427265"/>
              <a:gd name="connsiteY2763" fmla="*/ 434623 h 2185848"/>
              <a:gd name="connsiteX2764" fmla="*/ 889964 w 3427265"/>
              <a:gd name="connsiteY2764" fmla="*/ 434661 h 2185848"/>
              <a:gd name="connsiteX2765" fmla="*/ 888752 w 3427265"/>
              <a:gd name="connsiteY2765" fmla="*/ 436180 h 2185848"/>
              <a:gd name="connsiteX2766" fmla="*/ 868474 w 3427265"/>
              <a:gd name="connsiteY2766" fmla="*/ 436180 h 2185848"/>
              <a:gd name="connsiteX2767" fmla="*/ 874994 w 3427265"/>
              <a:gd name="connsiteY2767" fmla="*/ 418317 h 2185848"/>
              <a:gd name="connsiteX2768" fmla="*/ 1505219 w 3427265"/>
              <a:gd name="connsiteY2768" fmla="*/ 414166 h 2185848"/>
              <a:gd name="connsiteX2769" fmla="*/ 1502705 w 3427265"/>
              <a:gd name="connsiteY2769" fmla="*/ 422849 h 2185848"/>
              <a:gd name="connsiteX2770" fmla="*/ 1507119 w 3427265"/>
              <a:gd name="connsiteY2770" fmla="*/ 423813 h 2185848"/>
              <a:gd name="connsiteX2771" fmla="*/ 1508435 w 3427265"/>
              <a:gd name="connsiteY2771" fmla="*/ 414838 h 2185848"/>
              <a:gd name="connsiteX2772" fmla="*/ 1505219 w 3427265"/>
              <a:gd name="connsiteY2772" fmla="*/ 414166 h 2185848"/>
              <a:gd name="connsiteX2773" fmla="*/ 715918 w 3427265"/>
              <a:gd name="connsiteY2773" fmla="*/ 413493 h 2185848"/>
              <a:gd name="connsiteX2774" fmla="*/ 719573 w 3427265"/>
              <a:gd name="connsiteY2774" fmla="*/ 415043 h 2185848"/>
              <a:gd name="connsiteX2775" fmla="*/ 716356 w 3427265"/>
              <a:gd name="connsiteY2775" fmla="*/ 418112 h 2185848"/>
              <a:gd name="connsiteX2776" fmla="*/ 714456 w 3427265"/>
              <a:gd name="connsiteY2776" fmla="*/ 415423 h 2185848"/>
              <a:gd name="connsiteX2777" fmla="*/ 715918 w 3427265"/>
              <a:gd name="connsiteY2777" fmla="*/ 413493 h 2185848"/>
              <a:gd name="connsiteX2778" fmla="*/ 1536093 w 3427265"/>
              <a:gd name="connsiteY2778" fmla="*/ 411798 h 2185848"/>
              <a:gd name="connsiteX2779" fmla="*/ 1527059 w 3427265"/>
              <a:gd name="connsiteY2779" fmla="*/ 425801 h 2185848"/>
              <a:gd name="connsiteX2780" fmla="*/ 1536093 w 3427265"/>
              <a:gd name="connsiteY2780" fmla="*/ 411798 h 2185848"/>
              <a:gd name="connsiteX2781" fmla="*/ 698025 w 3427265"/>
              <a:gd name="connsiteY2781" fmla="*/ 410745 h 2185848"/>
              <a:gd name="connsiteX2782" fmla="*/ 701651 w 3427265"/>
              <a:gd name="connsiteY2782" fmla="*/ 413318 h 2185848"/>
              <a:gd name="connsiteX2783" fmla="*/ 692762 w 3427265"/>
              <a:gd name="connsiteY2783" fmla="*/ 427293 h 2185848"/>
              <a:gd name="connsiteX2784" fmla="*/ 689459 w 3427265"/>
              <a:gd name="connsiteY2784" fmla="*/ 425305 h 2185848"/>
              <a:gd name="connsiteX2785" fmla="*/ 698025 w 3427265"/>
              <a:gd name="connsiteY2785" fmla="*/ 410745 h 2185848"/>
              <a:gd name="connsiteX2786" fmla="*/ 1004747 w 3427265"/>
              <a:gd name="connsiteY2786" fmla="*/ 404956 h 2185848"/>
              <a:gd name="connsiteX2787" fmla="*/ 1008050 w 3427265"/>
              <a:gd name="connsiteY2787" fmla="*/ 407646 h 2185848"/>
              <a:gd name="connsiteX2788" fmla="*/ 1004541 w 3427265"/>
              <a:gd name="connsiteY2788" fmla="*/ 410511 h 2185848"/>
              <a:gd name="connsiteX2789" fmla="*/ 1002144 w 3427265"/>
              <a:gd name="connsiteY2789" fmla="*/ 407850 h 2185848"/>
              <a:gd name="connsiteX2790" fmla="*/ 1004747 w 3427265"/>
              <a:gd name="connsiteY2790" fmla="*/ 404956 h 2185848"/>
              <a:gd name="connsiteX2791" fmla="*/ 1763108 w 3427265"/>
              <a:gd name="connsiteY2791" fmla="*/ 403904 h 2185848"/>
              <a:gd name="connsiteX2792" fmla="*/ 1756040 w 3427265"/>
              <a:gd name="connsiteY2792" fmla="*/ 412470 h 2185848"/>
              <a:gd name="connsiteX2793" fmla="*/ 1771974 w 3427265"/>
              <a:gd name="connsiteY2793" fmla="*/ 406038 h 2185848"/>
              <a:gd name="connsiteX2794" fmla="*/ 1763108 w 3427265"/>
              <a:gd name="connsiteY2794" fmla="*/ 403904 h 2185848"/>
              <a:gd name="connsiteX2795" fmla="*/ 952238 w 3427265"/>
              <a:gd name="connsiteY2795" fmla="*/ 401945 h 2185848"/>
              <a:gd name="connsiteX2796" fmla="*/ 955366 w 3427265"/>
              <a:gd name="connsiteY2796" fmla="*/ 403524 h 2185848"/>
              <a:gd name="connsiteX2797" fmla="*/ 951273 w 3427265"/>
              <a:gd name="connsiteY2797" fmla="*/ 412265 h 2185848"/>
              <a:gd name="connsiteX2798" fmla="*/ 947443 w 3427265"/>
              <a:gd name="connsiteY2798" fmla="*/ 410161 h 2185848"/>
              <a:gd name="connsiteX2799" fmla="*/ 952238 w 3427265"/>
              <a:gd name="connsiteY2799" fmla="*/ 401945 h 2185848"/>
              <a:gd name="connsiteX2800" fmla="*/ 1965316 w 3427265"/>
              <a:gd name="connsiteY2800" fmla="*/ 401476 h 2185848"/>
              <a:gd name="connsiteX2801" fmla="*/ 1958270 w 3427265"/>
              <a:gd name="connsiteY2801" fmla="*/ 405658 h 2185848"/>
              <a:gd name="connsiteX2802" fmla="*/ 1959703 w 3427265"/>
              <a:gd name="connsiteY2802" fmla="*/ 408114 h 2185848"/>
              <a:gd name="connsiteX2803" fmla="*/ 1966924 w 3427265"/>
              <a:gd name="connsiteY2803" fmla="*/ 404196 h 2185848"/>
              <a:gd name="connsiteX2804" fmla="*/ 1965316 w 3427265"/>
              <a:gd name="connsiteY2804" fmla="*/ 401476 h 2185848"/>
              <a:gd name="connsiteX2805" fmla="*/ 2073872 w 3427265"/>
              <a:gd name="connsiteY2805" fmla="*/ 399342 h 2185848"/>
              <a:gd name="connsiteX2806" fmla="*/ 2071767 w 3427265"/>
              <a:gd name="connsiteY2806" fmla="*/ 400687 h 2185848"/>
              <a:gd name="connsiteX2807" fmla="*/ 2072352 w 3427265"/>
              <a:gd name="connsiteY2807" fmla="*/ 403231 h 2185848"/>
              <a:gd name="connsiteX2808" fmla="*/ 2074514 w 3427265"/>
              <a:gd name="connsiteY2808" fmla="*/ 401798 h 2185848"/>
              <a:gd name="connsiteX2809" fmla="*/ 2073872 w 3427265"/>
              <a:gd name="connsiteY2809" fmla="*/ 399342 h 2185848"/>
              <a:gd name="connsiteX2810" fmla="*/ 1524720 w 3427265"/>
              <a:gd name="connsiteY2810" fmla="*/ 396361 h 2185848"/>
              <a:gd name="connsiteX2811" fmla="*/ 1516242 w 3427265"/>
              <a:gd name="connsiteY2811" fmla="*/ 415744 h 2185848"/>
              <a:gd name="connsiteX2812" fmla="*/ 1524720 w 3427265"/>
              <a:gd name="connsiteY2812" fmla="*/ 396361 h 2185848"/>
              <a:gd name="connsiteX2813" fmla="*/ 917446 w 3427265"/>
              <a:gd name="connsiteY2813" fmla="*/ 395133 h 2185848"/>
              <a:gd name="connsiteX2814" fmla="*/ 919902 w 3427265"/>
              <a:gd name="connsiteY2814" fmla="*/ 402940 h 2185848"/>
              <a:gd name="connsiteX2815" fmla="*/ 919434 w 3427265"/>
              <a:gd name="connsiteY2815" fmla="*/ 409635 h 2185848"/>
              <a:gd name="connsiteX2816" fmla="*/ 927445 w 3427265"/>
              <a:gd name="connsiteY2816" fmla="*/ 404986 h 2185848"/>
              <a:gd name="connsiteX2817" fmla="*/ 928556 w 3427265"/>
              <a:gd name="connsiteY2817" fmla="*/ 407413 h 2185848"/>
              <a:gd name="connsiteX2818" fmla="*/ 904407 w 3427265"/>
              <a:gd name="connsiteY2818" fmla="*/ 424721 h 2185848"/>
              <a:gd name="connsiteX2819" fmla="*/ 901717 w 3427265"/>
              <a:gd name="connsiteY2819" fmla="*/ 421651 h 2185848"/>
              <a:gd name="connsiteX2820" fmla="*/ 917446 w 3427265"/>
              <a:gd name="connsiteY2820" fmla="*/ 395133 h 2185848"/>
              <a:gd name="connsiteX2821" fmla="*/ 1814543 w 3427265"/>
              <a:gd name="connsiteY2821" fmla="*/ 392063 h 2185848"/>
              <a:gd name="connsiteX2822" fmla="*/ 1793726 w 3427265"/>
              <a:gd name="connsiteY2822" fmla="*/ 414254 h 2185848"/>
              <a:gd name="connsiteX2823" fmla="*/ 1814543 w 3427265"/>
              <a:gd name="connsiteY2823" fmla="*/ 392063 h 2185848"/>
              <a:gd name="connsiteX2824" fmla="*/ 2029784 w 3427265"/>
              <a:gd name="connsiteY2824" fmla="*/ 391215 h 2185848"/>
              <a:gd name="connsiteX2825" fmla="*/ 2026246 w 3427265"/>
              <a:gd name="connsiteY2825" fmla="*/ 400103 h 2185848"/>
              <a:gd name="connsiteX2826" fmla="*/ 2029549 w 3427265"/>
              <a:gd name="connsiteY2826" fmla="*/ 391361 h 2185848"/>
              <a:gd name="connsiteX2827" fmla="*/ 2029783 w 3427265"/>
              <a:gd name="connsiteY2827" fmla="*/ 391214 h 2185848"/>
              <a:gd name="connsiteX2828" fmla="*/ 2029549 w 3427265"/>
              <a:gd name="connsiteY2828" fmla="*/ 391361 h 2185848"/>
              <a:gd name="connsiteX2829" fmla="*/ 2029721 w 3427265"/>
              <a:gd name="connsiteY2829" fmla="*/ 391245 h 2185848"/>
              <a:gd name="connsiteX2830" fmla="*/ 2035659 w 3427265"/>
              <a:gd name="connsiteY2830" fmla="*/ 387239 h 2185848"/>
              <a:gd name="connsiteX2831" fmla="*/ 2029721 w 3427265"/>
              <a:gd name="connsiteY2831" fmla="*/ 391245 h 2185848"/>
              <a:gd name="connsiteX2832" fmla="*/ 2019575 w 3427265"/>
              <a:gd name="connsiteY2832" fmla="*/ 396277 h 2185848"/>
              <a:gd name="connsiteX2833" fmla="*/ 2020047 w 3427265"/>
              <a:gd name="connsiteY2833" fmla="*/ 406973 h 2185848"/>
              <a:gd name="connsiteX2834" fmla="*/ 2009258 w 3427265"/>
              <a:gd name="connsiteY2834" fmla="*/ 415131 h 2185848"/>
              <a:gd name="connsiteX2835" fmla="*/ 2046886 w 3427265"/>
              <a:gd name="connsiteY2835" fmla="*/ 415159 h 2185848"/>
              <a:gd name="connsiteX2836" fmla="*/ 2060598 w 3427265"/>
              <a:gd name="connsiteY2836" fmla="*/ 398115 h 2185848"/>
              <a:gd name="connsiteX2837" fmla="*/ 2055833 w 3427265"/>
              <a:gd name="connsiteY2837" fmla="*/ 394840 h 2185848"/>
              <a:gd name="connsiteX2838" fmla="*/ 2055833 w 3427265"/>
              <a:gd name="connsiteY2838" fmla="*/ 406651 h 2185848"/>
              <a:gd name="connsiteX2839" fmla="*/ 2033788 w 3427265"/>
              <a:gd name="connsiteY2839" fmla="*/ 408201 h 2185848"/>
              <a:gd name="connsiteX2840" fmla="*/ 2049196 w 3427265"/>
              <a:gd name="connsiteY2840" fmla="*/ 389314 h 2185848"/>
              <a:gd name="connsiteX2841" fmla="*/ 2035659 w 3427265"/>
              <a:gd name="connsiteY2841" fmla="*/ 387239 h 2185848"/>
              <a:gd name="connsiteX2842" fmla="*/ 2087642 w 3427265"/>
              <a:gd name="connsiteY2842" fmla="*/ 386742 h 2185848"/>
              <a:gd name="connsiteX2843" fmla="*/ 2080333 w 3427265"/>
              <a:gd name="connsiteY2843" fmla="*/ 393378 h 2185848"/>
              <a:gd name="connsiteX2844" fmla="*/ 2083082 w 3427265"/>
              <a:gd name="connsiteY2844" fmla="*/ 395922 h 2185848"/>
              <a:gd name="connsiteX2845" fmla="*/ 2089542 w 3427265"/>
              <a:gd name="connsiteY2845" fmla="*/ 388612 h 2185848"/>
              <a:gd name="connsiteX2846" fmla="*/ 2087642 w 3427265"/>
              <a:gd name="connsiteY2846" fmla="*/ 386742 h 2185848"/>
              <a:gd name="connsiteX2847" fmla="*/ 2883434 w 3427265"/>
              <a:gd name="connsiteY2847" fmla="*/ 385719 h 2185848"/>
              <a:gd name="connsiteX2848" fmla="*/ 2881621 w 3427265"/>
              <a:gd name="connsiteY2848" fmla="*/ 387560 h 2185848"/>
              <a:gd name="connsiteX2849" fmla="*/ 2883054 w 3427265"/>
              <a:gd name="connsiteY2849" fmla="*/ 389373 h 2185848"/>
              <a:gd name="connsiteX2850" fmla="*/ 2884896 w 3427265"/>
              <a:gd name="connsiteY2850" fmla="*/ 387619 h 2185848"/>
              <a:gd name="connsiteX2851" fmla="*/ 2883434 w 3427265"/>
              <a:gd name="connsiteY2851" fmla="*/ 385719 h 2185848"/>
              <a:gd name="connsiteX2852" fmla="*/ 1921110 w 3427265"/>
              <a:gd name="connsiteY2852" fmla="*/ 383204 h 2185848"/>
              <a:gd name="connsiteX2853" fmla="*/ 1908626 w 3427265"/>
              <a:gd name="connsiteY2853" fmla="*/ 395016 h 2185848"/>
              <a:gd name="connsiteX2854" fmla="*/ 1898354 w 3427265"/>
              <a:gd name="connsiteY2854" fmla="*/ 414384 h 2185848"/>
              <a:gd name="connsiteX2855" fmla="*/ 1897984 w 3427265"/>
              <a:gd name="connsiteY2855" fmla="*/ 414604 h 2185848"/>
              <a:gd name="connsiteX2856" fmla="*/ 1897611 w 3427265"/>
              <a:gd name="connsiteY2856" fmla="*/ 415293 h 2185848"/>
              <a:gd name="connsiteX2857" fmla="*/ 1887722 w 3427265"/>
              <a:gd name="connsiteY2857" fmla="*/ 425071 h 2185848"/>
              <a:gd name="connsiteX2858" fmla="*/ 1891026 w 3427265"/>
              <a:gd name="connsiteY2858" fmla="*/ 427468 h 2185848"/>
              <a:gd name="connsiteX2859" fmla="*/ 1897611 w 3427265"/>
              <a:gd name="connsiteY2859" fmla="*/ 415293 h 2185848"/>
              <a:gd name="connsiteX2860" fmla="*/ 1898160 w 3427265"/>
              <a:gd name="connsiteY2860" fmla="*/ 414750 h 2185848"/>
              <a:gd name="connsiteX2861" fmla="*/ 1898354 w 3427265"/>
              <a:gd name="connsiteY2861" fmla="*/ 414384 h 2185848"/>
              <a:gd name="connsiteX2862" fmla="*/ 1916769 w 3427265"/>
              <a:gd name="connsiteY2862" fmla="*/ 403443 h 2185848"/>
              <a:gd name="connsiteX2863" fmla="*/ 1934589 w 3427265"/>
              <a:gd name="connsiteY2863" fmla="*/ 386449 h 2185848"/>
              <a:gd name="connsiteX2864" fmla="*/ 1921110 w 3427265"/>
              <a:gd name="connsiteY2864" fmla="*/ 383204 h 2185848"/>
              <a:gd name="connsiteX2865" fmla="*/ 874234 w 3427265"/>
              <a:gd name="connsiteY2865" fmla="*/ 378234 h 2185848"/>
              <a:gd name="connsiteX2866" fmla="*/ 870639 w 3427265"/>
              <a:gd name="connsiteY2866" fmla="*/ 382064 h 2185848"/>
              <a:gd name="connsiteX2867" fmla="*/ 872071 w 3427265"/>
              <a:gd name="connsiteY2867" fmla="*/ 383409 h 2185848"/>
              <a:gd name="connsiteX2868" fmla="*/ 875609 w 3427265"/>
              <a:gd name="connsiteY2868" fmla="*/ 379521 h 2185848"/>
              <a:gd name="connsiteX2869" fmla="*/ 874234 w 3427265"/>
              <a:gd name="connsiteY2869" fmla="*/ 378234 h 2185848"/>
              <a:gd name="connsiteX2870" fmla="*/ 2178042 w 3427265"/>
              <a:gd name="connsiteY2870" fmla="*/ 378176 h 2185848"/>
              <a:gd name="connsiteX2871" fmla="*/ 2174943 w 3427265"/>
              <a:gd name="connsiteY2871" fmla="*/ 382678 h 2185848"/>
              <a:gd name="connsiteX2872" fmla="*/ 2176814 w 3427265"/>
              <a:gd name="connsiteY2872" fmla="*/ 383993 h 2185848"/>
              <a:gd name="connsiteX2873" fmla="*/ 2179854 w 3427265"/>
              <a:gd name="connsiteY2873" fmla="*/ 379433 h 2185848"/>
              <a:gd name="connsiteX2874" fmla="*/ 2178042 w 3427265"/>
              <a:gd name="connsiteY2874" fmla="*/ 378176 h 2185848"/>
              <a:gd name="connsiteX2875" fmla="*/ 1783201 w 3427265"/>
              <a:gd name="connsiteY2875" fmla="*/ 377532 h 2185848"/>
              <a:gd name="connsiteX2876" fmla="*/ 1773436 w 3427265"/>
              <a:gd name="connsiteY2876" fmla="*/ 386888 h 2185848"/>
              <a:gd name="connsiteX2877" fmla="*/ 1775658 w 3427265"/>
              <a:gd name="connsiteY2877" fmla="*/ 389519 h 2185848"/>
              <a:gd name="connsiteX2878" fmla="*/ 1786476 w 3427265"/>
              <a:gd name="connsiteY2878" fmla="*/ 381449 h 2185848"/>
              <a:gd name="connsiteX2879" fmla="*/ 1783201 w 3427265"/>
              <a:gd name="connsiteY2879" fmla="*/ 377532 h 2185848"/>
              <a:gd name="connsiteX2880" fmla="*/ 1885705 w 3427265"/>
              <a:gd name="connsiteY2880" fmla="*/ 376158 h 2185848"/>
              <a:gd name="connsiteX2881" fmla="*/ 1872987 w 3427265"/>
              <a:gd name="connsiteY2881" fmla="*/ 390045 h 2185848"/>
              <a:gd name="connsiteX2882" fmla="*/ 1875209 w 3427265"/>
              <a:gd name="connsiteY2882" fmla="*/ 392063 h 2185848"/>
              <a:gd name="connsiteX2883" fmla="*/ 1890353 w 3427265"/>
              <a:gd name="connsiteY2883" fmla="*/ 380368 h 2185848"/>
              <a:gd name="connsiteX2884" fmla="*/ 1885705 w 3427265"/>
              <a:gd name="connsiteY2884" fmla="*/ 376158 h 2185848"/>
              <a:gd name="connsiteX2885" fmla="*/ 2275897 w 3427265"/>
              <a:gd name="connsiteY2885" fmla="*/ 374316 h 2185848"/>
              <a:gd name="connsiteX2886" fmla="*/ 2272886 w 3427265"/>
              <a:gd name="connsiteY2886" fmla="*/ 380894 h 2185848"/>
              <a:gd name="connsiteX2887" fmla="*/ 2274669 w 3427265"/>
              <a:gd name="connsiteY2887" fmla="*/ 381801 h 2185848"/>
              <a:gd name="connsiteX2888" fmla="*/ 2278294 w 3427265"/>
              <a:gd name="connsiteY2888" fmla="*/ 375544 h 2185848"/>
              <a:gd name="connsiteX2889" fmla="*/ 2275897 w 3427265"/>
              <a:gd name="connsiteY2889" fmla="*/ 374316 h 2185848"/>
              <a:gd name="connsiteX2890" fmla="*/ 2039431 w 3427265"/>
              <a:gd name="connsiteY2890" fmla="*/ 374082 h 2185848"/>
              <a:gd name="connsiteX2891" fmla="*/ 2034958 w 3427265"/>
              <a:gd name="connsiteY2891" fmla="*/ 376334 h 2185848"/>
              <a:gd name="connsiteX2892" fmla="*/ 2037121 w 3427265"/>
              <a:gd name="connsiteY2892" fmla="*/ 378234 h 2185848"/>
              <a:gd name="connsiteX2893" fmla="*/ 2039431 w 3427265"/>
              <a:gd name="connsiteY2893" fmla="*/ 374082 h 2185848"/>
              <a:gd name="connsiteX2894" fmla="*/ 1482590 w 3427265"/>
              <a:gd name="connsiteY2894" fmla="*/ 373848 h 2185848"/>
              <a:gd name="connsiteX2895" fmla="*/ 1475982 w 3427265"/>
              <a:gd name="connsiteY2895" fmla="*/ 381596 h 2185848"/>
              <a:gd name="connsiteX2896" fmla="*/ 1477620 w 3427265"/>
              <a:gd name="connsiteY2896" fmla="*/ 382912 h 2185848"/>
              <a:gd name="connsiteX2897" fmla="*/ 1484140 w 3427265"/>
              <a:gd name="connsiteY2897" fmla="*/ 375017 h 2185848"/>
              <a:gd name="connsiteX2898" fmla="*/ 1482590 w 3427265"/>
              <a:gd name="connsiteY2898" fmla="*/ 373848 h 2185848"/>
              <a:gd name="connsiteX2899" fmla="*/ 832952 w 3427265"/>
              <a:gd name="connsiteY2899" fmla="*/ 373001 h 2185848"/>
              <a:gd name="connsiteX2900" fmla="*/ 836782 w 3427265"/>
              <a:gd name="connsiteY2900" fmla="*/ 374463 h 2185848"/>
              <a:gd name="connsiteX2901" fmla="*/ 827894 w 3427265"/>
              <a:gd name="connsiteY2901" fmla="*/ 404635 h 2185848"/>
              <a:gd name="connsiteX2902" fmla="*/ 818216 w 3427265"/>
              <a:gd name="connsiteY2902" fmla="*/ 418727 h 2185848"/>
              <a:gd name="connsiteX2903" fmla="*/ 806171 w 3427265"/>
              <a:gd name="connsiteY2903" fmla="*/ 423551 h 2185848"/>
              <a:gd name="connsiteX2904" fmla="*/ 832952 w 3427265"/>
              <a:gd name="connsiteY2904" fmla="*/ 373001 h 2185848"/>
              <a:gd name="connsiteX2905" fmla="*/ 1995693 w 3427265"/>
              <a:gd name="connsiteY2905" fmla="*/ 370837 h 2185848"/>
              <a:gd name="connsiteX2906" fmla="*/ 1987916 w 3427265"/>
              <a:gd name="connsiteY2906" fmla="*/ 375163 h 2185848"/>
              <a:gd name="connsiteX2907" fmla="*/ 1988755 w 3427265"/>
              <a:gd name="connsiteY2907" fmla="*/ 391166 h 2185848"/>
              <a:gd name="connsiteX2908" fmla="*/ 1988618 w 3427265"/>
              <a:gd name="connsiteY2908" fmla="*/ 391214 h 2185848"/>
              <a:gd name="connsiteX2909" fmla="*/ 1988344 w 3427265"/>
              <a:gd name="connsiteY2909" fmla="*/ 391505 h 2185848"/>
              <a:gd name="connsiteX2910" fmla="*/ 1981601 w 3427265"/>
              <a:gd name="connsiteY2910" fmla="*/ 394285 h 2185848"/>
              <a:gd name="connsiteX2911" fmla="*/ 1983355 w 3427265"/>
              <a:gd name="connsiteY2911" fmla="*/ 396799 h 2185848"/>
              <a:gd name="connsiteX2912" fmla="*/ 1988344 w 3427265"/>
              <a:gd name="connsiteY2912" fmla="*/ 391505 h 2185848"/>
              <a:gd name="connsiteX2913" fmla="*/ 1988764 w 3427265"/>
              <a:gd name="connsiteY2913" fmla="*/ 391332 h 2185848"/>
              <a:gd name="connsiteX2914" fmla="*/ 1988755 w 3427265"/>
              <a:gd name="connsiteY2914" fmla="*/ 391166 h 2185848"/>
              <a:gd name="connsiteX2915" fmla="*/ 2001862 w 3427265"/>
              <a:gd name="connsiteY2915" fmla="*/ 386508 h 2185848"/>
              <a:gd name="connsiteX2916" fmla="*/ 2007592 w 3427265"/>
              <a:gd name="connsiteY2916" fmla="*/ 373614 h 2185848"/>
              <a:gd name="connsiteX2917" fmla="*/ 1995693 w 3427265"/>
              <a:gd name="connsiteY2917" fmla="*/ 370837 h 2185848"/>
              <a:gd name="connsiteX2918" fmla="*/ 964984 w 3427265"/>
              <a:gd name="connsiteY2918" fmla="*/ 370311 h 2185848"/>
              <a:gd name="connsiteX2919" fmla="*/ 967762 w 3427265"/>
              <a:gd name="connsiteY2919" fmla="*/ 371422 h 2185848"/>
              <a:gd name="connsiteX2920" fmla="*/ 966680 w 3427265"/>
              <a:gd name="connsiteY2920" fmla="*/ 375047 h 2185848"/>
              <a:gd name="connsiteX2921" fmla="*/ 964370 w 3427265"/>
              <a:gd name="connsiteY2921" fmla="*/ 374024 h 2185848"/>
              <a:gd name="connsiteX2922" fmla="*/ 964984 w 3427265"/>
              <a:gd name="connsiteY2922" fmla="*/ 370311 h 2185848"/>
              <a:gd name="connsiteX2923" fmla="*/ 1540303 w 3427265"/>
              <a:gd name="connsiteY2923" fmla="*/ 369053 h 2185848"/>
              <a:gd name="connsiteX2924" fmla="*/ 1533023 w 3427265"/>
              <a:gd name="connsiteY2924" fmla="*/ 393495 h 2185848"/>
              <a:gd name="connsiteX2925" fmla="*/ 1563809 w 3427265"/>
              <a:gd name="connsiteY2925" fmla="*/ 379783 h 2185848"/>
              <a:gd name="connsiteX2926" fmla="*/ 1562084 w 3427265"/>
              <a:gd name="connsiteY2926" fmla="*/ 389987 h 2185848"/>
              <a:gd name="connsiteX2927" fmla="*/ 1565037 w 3427265"/>
              <a:gd name="connsiteY2927" fmla="*/ 390484 h 2185848"/>
              <a:gd name="connsiteX2928" fmla="*/ 1574890 w 3427265"/>
              <a:gd name="connsiteY2928" fmla="*/ 372211 h 2185848"/>
              <a:gd name="connsiteX2929" fmla="*/ 1540303 w 3427265"/>
              <a:gd name="connsiteY2929" fmla="*/ 369053 h 2185848"/>
              <a:gd name="connsiteX2930" fmla="*/ 2894544 w 3427265"/>
              <a:gd name="connsiteY2930" fmla="*/ 367650 h 2185848"/>
              <a:gd name="connsiteX2931" fmla="*/ 2890276 w 3427265"/>
              <a:gd name="connsiteY2931" fmla="*/ 376128 h 2185848"/>
              <a:gd name="connsiteX2932" fmla="*/ 2892264 w 3427265"/>
              <a:gd name="connsiteY2932" fmla="*/ 377211 h 2185848"/>
              <a:gd name="connsiteX2933" fmla="*/ 2896854 w 3427265"/>
              <a:gd name="connsiteY2933" fmla="*/ 369404 h 2185848"/>
              <a:gd name="connsiteX2934" fmla="*/ 2894544 w 3427265"/>
              <a:gd name="connsiteY2934" fmla="*/ 367650 h 2185848"/>
              <a:gd name="connsiteX2935" fmla="*/ 2304782 w 3427265"/>
              <a:gd name="connsiteY2935" fmla="*/ 366919 h 2185848"/>
              <a:gd name="connsiteX2936" fmla="*/ 2297532 w 3427265"/>
              <a:gd name="connsiteY2936" fmla="*/ 368731 h 2185848"/>
              <a:gd name="connsiteX2937" fmla="*/ 2287161 w 3427265"/>
              <a:gd name="connsiteY2937" fmla="*/ 388124 h 2185848"/>
              <a:gd name="connsiteX2938" fmla="*/ 2286831 w 3427265"/>
              <a:gd name="connsiteY2938" fmla="*/ 388320 h 2185848"/>
              <a:gd name="connsiteX2939" fmla="*/ 2286743 w 3427265"/>
              <a:gd name="connsiteY2939" fmla="*/ 388635 h 2185848"/>
              <a:gd name="connsiteX2940" fmla="*/ 2278748 w 3427265"/>
              <a:gd name="connsiteY2940" fmla="*/ 394380 h 2185848"/>
              <a:gd name="connsiteX2941" fmla="*/ 2279727 w 3427265"/>
              <a:gd name="connsiteY2941" fmla="*/ 402880 h 2185848"/>
              <a:gd name="connsiteX2942" fmla="*/ 2290135 w 3427265"/>
              <a:gd name="connsiteY2942" fmla="*/ 404225 h 2185848"/>
              <a:gd name="connsiteX2943" fmla="*/ 2284306 w 3427265"/>
              <a:gd name="connsiteY2943" fmla="*/ 397325 h 2185848"/>
              <a:gd name="connsiteX2944" fmla="*/ 2286743 w 3427265"/>
              <a:gd name="connsiteY2944" fmla="*/ 388635 h 2185848"/>
              <a:gd name="connsiteX2945" fmla="*/ 2286978 w 3427265"/>
              <a:gd name="connsiteY2945" fmla="*/ 388466 h 2185848"/>
              <a:gd name="connsiteX2946" fmla="*/ 2287161 w 3427265"/>
              <a:gd name="connsiteY2946" fmla="*/ 388124 h 2185848"/>
              <a:gd name="connsiteX2947" fmla="*/ 2299111 w 3427265"/>
              <a:gd name="connsiteY2947" fmla="*/ 381011 h 2185848"/>
              <a:gd name="connsiteX2948" fmla="*/ 2301830 w 3427265"/>
              <a:gd name="connsiteY2948" fmla="*/ 390922 h 2185848"/>
              <a:gd name="connsiteX2949" fmla="*/ 2307969 w 3427265"/>
              <a:gd name="connsiteY2949" fmla="*/ 373994 h 2185848"/>
              <a:gd name="connsiteX2950" fmla="*/ 2304782 w 3427265"/>
              <a:gd name="connsiteY2950" fmla="*/ 366919 h 2185848"/>
              <a:gd name="connsiteX2951" fmla="*/ 1750748 w 3427265"/>
              <a:gd name="connsiteY2951" fmla="*/ 363410 h 2185848"/>
              <a:gd name="connsiteX2952" fmla="*/ 1745954 w 3427265"/>
              <a:gd name="connsiteY2952" fmla="*/ 367708 h 2185848"/>
              <a:gd name="connsiteX2953" fmla="*/ 1747708 w 3427265"/>
              <a:gd name="connsiteY2953" fmla="*/ 369463 h 2185848"/>
              <a:gd name="connsiteX2954" fmla="*/ 1752034 w 3427265"/>
              <a:gd name="connsiteY2954" fmla="*/ 364785 h 2185848"/>
              <a:gd name="connsiteX2955" fmla="*/ 1750748 w 3427265"/>
              <a:gd name="connsiteY2955" fmla="*/ 363410 h 2185848"/>
              <a:gd name="connsiteX2956" fmla="*/ 786582 w 3427265"/>
              <a:gd name="connsiteY2956" fmla="*/ 363236 h 2185848"/>
              <a:gd name="connsiteX2957" fmla="*/ 788688 w 3427265"/>
              <a:gd name="connsiteY2957" fmla="*/ 364961 h 2185848"/>
              <a:gd name="connsiteX2958" fmla="*/ 784039 w 3427265"/>
              <a:gd name="connsiteY2958" fmla="*/ 371627 h 2185848"/>
              <a:gd name="connsiteX2959" fmla="*/ 781115 w 3427265"/>
              <a:gd name="connsiteY2959" fmla="*/ 369055 h 2185848"/>
              <a:gd name="connsiteX2960" fmla="*/ 786582 w 3427265"/>
              <a:gd name="connsiteY2960" fmla="*/ 363236 h 2185848"/>
              <a:gd name="connsiteX2961" fmla="*/ 1443752 w 3427265"/>
              <a:gd name="connsiteY2961" fmla="*/ 362665 h 2185848"/>
              <a:gd name="connsiteX2962" fmla="*/ 1436338 w 3427265"/>
              <a:gd name="connsiteY2962" fmla="*/ 370340 h 2185848"/>
              <a:gd name="connsiteX2963" fmla="*/ 1453909 w 3427265"/>
              <a:gd name="connsiteY2963" fmla="*/ 366130 h 2185848"/>
              <a:gd name="connsiteX2964" fmla="*/ 1443752 w 3427265"/>
              <a:gd name="connsiteY2964" fmla="*/ 362665 h 2185848"/>
              <a:gd name="connsiteX2965" fmla="*/ 1100233 w 3427265"/>
              <a:gd name="connsiteY2965" fmla="*/ 362621 h 2185848"/>
              <a:gd name="connsiteX2966" fmla="*/ 1100145 w 3427265"/>
              <a:gd name="connsiteY2966" fmla="*/ 365106 h 2185848"/>
              <a:gd name="connsiteX2967" fmla="*/ 1102250 w 3427265"/>
              <a:gd name="connsiteY2967" fmla="*/ 366539 h 2185848"/>
              <a:gd name="connsiteX2968" fmla="*/ 1105935 w 3427265"/>
              <a:gd name="connsiteY2968" fmla="*/ 363937 h 2185848"/>
              <a:gd name="connsiteX2969" fmla="*/ 1100233 w 3427265"/>
              <a:gd name="connsiteY2969" fmla="*/ 362621 h 2185848"/>
              <a:gd name="connsiteX2970" fmla="*/ 1837581 w 3427265"/>
              <a:gd name="connsiteY2970" fmla="*/ 360195 h 2185848"/>
              <a:gd name="connsiteX2971" fmla="*/ 1830564 w 3427265"/>
              <a:gd name="connsiteY2971" fmla="*/ 368673 h 2185848"/>
              <a:gd name="connsiteX2972" fmla="*/ 1833313 w 3427265"/>
              <a:gd name="connsiteY2972" fmla="*/ 371013 h 2185848"/>
              <a:gd name="connsiteX2973" fmla="*/ 1840738 w 3427265"/>
              <a:gd name="connsiteY2973" fmla="*/ 362914 h 2185848"/>
              <a:gd name="connsiteX2974" fmla="*/ 1837581 w 3427265"/>
              <a:gd name="connsiteY2974" fmla="*/ 360195 h 2185848"/>
              <a:gd name="connsiteX2975" fmla="*/ 1942745 w 3427265"/>
              <a:gd name="connsiteY2975" fmla="*/ 355926 h 2185848"/>
              <a:gd name="connsiteX2976" fmla="*/ 1943564 w 3427265"/>
              <a:gd name="connsiteY2976" fmla="*/ 373760 h 2185848"/>
              <a:gd name="connsiteX2977" fmla="*/ 1963328 w 3427265"/>
              <a:gd name="connsiteY2977" fmla="*/ 363470 h 2185848"/>
              <a:gd name="connsiteX2978" fmla="*/ 1962392 w 3427265"/>
              <a:gd name="connsiteY2978" fmla="*/ 360517 h 2185848"/>
              <a:gd name="connsiteX2979" fmla="*/ 1942745 w 3427265"/>
              <a:gd name="connsiteY2979" fmla="*/ 355926 h 2185848"/>
              <a:gd name="connsiteX2980" fmla="*/ 2277038 w 3427265"/>
              <a:gd name="connsiteY2980" fmla="*/ 355692 h 2185848"/>
              <a:gd name="connsiteX2981" fmla="*/ 2263208 w 3427265"/>
              <a:gd name="connsiteY2981" fmla="*/ 362299 h 2185848"/>
              <a:gd name="connsiteX2982" fmla="*/ 2256280 w 3427265"/>
              <a:gd name="connsiteY2982" fmla="*/ 380806 h 2185848"/>
              <a:gd name="connsiteX2983" fmla="*/ 2277038 w 3427265"/>
              <a:gd name="connsiteY2983" fmla="*/ 355692 h 2185848"/>
              <a:gd name="connsiteX2984" fmla="*/ 1879127 w 3427265"/>
              <a:gd name="connsiteY2984" fmla="*/ 354523 h 2185848"/>
              <a:gd name="connsiteX2985" fmla="*/ 1869917 w 3427265"/>
              <a:gd name="connsiteY2985" fmla="*/ 360896 h 2185848"/>
              <a:gd name="connsiteX2986" fmla="*/ 1872490 w 3427265"/>
              <a:gd name="connsiteY2986" fmla="*/ 363820 h 2185848"/>
              <a:gd name="connsiteX2987" fmla="*/ 1880618 w 3427265"/>
              <a:gd name="connsiteY2987" fmla="*/ 356307 h 2185848"/>
              <a:gd name="connsiteX2988" fmla="*/ 1879127 w 3427265"/>
              <a:gd name="connsiteY2988" fmla="*/ 354523 h 2185848"/>
              <a:gd name="connsiteX2989" fmla="*/ 1458762 w 3427265"/>
              <a:gd name="connsiteY2989" fmla="*/ 351687 h 2185848"/>
              <a:gd name="connsiteX2990" fmla="*/ 1456482 w 3427265"/>
              <a:gd name="connsiteY2990" fmla="*/ 352593 h 2185848"/>
              <a:gd name="connsiteX2991" fmla="*/ 1457855 w 3427265"/>
              <a:gd name="connsiteY2991" fmla="*/ 356131 h 2185848"/>
              <a:gd name="connsiteX2992" fmla="*/ 1461949 w 3427265"/>
              <a:gd name="connsiteY2992" fmla="*/ 354903 h 2185848"/>
              <a:gd name="connsiteX2993" fmla="*/ 1458762 w 3427265"/>
              <a:gd name="connsiteY2993" fmla="*/ 351687 h 2185848"/>
              <a:gd name="connsiteX2994" fmla="*/ 1048133 w 3427265"/>
              <a:gd name="connsiteY2994" fmla="*/ 350050 h 2185848"/>
              <a:gd name="connsiteX2995" fmla="*/ 1054946 w 3427265"/>
              <a:gd name="connsiteY2995" fmla="*/ 362446 h 2185848"/>
              <a:gd name="connsiteX2996" fmla="*/ 1038252 w 3427265"/>
              <a:gd name="connsiteY2996" fmla="*/ 360224 h 2185848"/>
              <a:gd name="connsiteX2997" fmla="*/ 1013138 w 3427265"/>
              <a:gd name="connsiteY2997" fmla="*/ 390659 h 2185848"/>
              <a:gd name="connsiteX2998" fmla="*/ 1010331 w 3427265"/>
              <a:gd name="connsiteY2998" fmla="*/ 388847 h 2185848"/>
              <a:gd name="connsiteX2999" fmla="*/ 1019014 w 3427265"/>
              <a:gd name="connsiteY2999" fmla="*/ 368994 h 2185848"/>
              <a:gd name="connsiteX3000" fmla="*/ 1036468 w 3427265"/>
              <a:gd name="connsiteY3000" fmla="*/ 352096 h 2185848"/>
              <a:gd name="connsiteX3001" fmla="*/ 1048133 w 3427265"/>
              <a:gd name="connsiteY3001" fmla="*/ 350050 h 2185848"/>
              <a:gd name="connsiteX3002" fmla="*/ 1235364 w 3427265"/>
              <a:gd name="connsiteY3002" fmla="*/ 349815 h 2185848"/>
              <a:gd name="connsiteX3003" fmla="*/ 1202386 w 3427265"/>
              <a:gd name="connsiteY3003" fmla="*/ 380806 h 2185848"/>
              <a:gd name="connsiteX3004" fmla="*/ 1202443 w 3427265"/>
              <a:gd name="connsiteY3004" fmla="*/ 391091 h 2185848"/>
              <a:gd name="connsiteX3005" fmla="*/ 1202298 w 3427265"/>
              <a:gd name="connsiteY3005" fmla="*/ 391273 h 2185848"/>
              <a:gd name="connsiteX3006" fmla="*/ 1190516 w 3427265"/>
              <a:gd name="connsiteY3006" fmla="*/ 397092 h 2185848"/>
              <a:gd name="connsiteX3007" fmla="*/ 1190287 w 3427265"/>
              <a:gd name="connsiteY3007" fmla="*/ 397611 h 2185848"/>
              <a:gd name="connsiteX3008" fmla="*/ 1183382 w 3427265"/>
              <a:gd name="connsiteY3008" fmla="*/ 405073 h 2185848"/>
              <a:gd name="connsiteX3009" fmla="*/ 1186218 w 3427265"/>
              <a:gd name="connsiteY3009" fmla="*/ 406857 h 2185848"/>
              <a:gd name="connsiteX3010" fmla="*/ 1190287 w 3427265"/>
              <a:gd name="connsiteY3010" fmla="*/ 397611 h 2185848"/>
              <a:gd name="connsiteX3011" fmla="*/ 1190633 w 3427265"/>
              <a:gd name="connsiteY3011" fmla="*/ 397238 h 2185848"/>
              <a:gd name="connsiteX3012" fmla="*/ 1202445 w 3427265"/>
              <a:gd name="connsiteY3012" fmla="*/ 391419 h 2185848"/>
              <a:gd name="connsiteX3013" fmla="*/ 1202443 w 3427265"/>
              <a:gd name="connsiteY3013" fmla="*/ 391091 h 2185848"/>
              <a:gd name="connsiteX3014" fmla="*/ 3204424 w 3427265"/>
              <a:gd name="connsiteY3014" fmla="*/ 348793 h 2185848"/>
              <a:gd name="connsiteX3015" fmla="*/ 3207873 w 3427265"/>
              <a:gd name="connsiteY3015" fmla="*/ 350957 h 2185848"/>
              <a:gd name="connsiteX3016" fmla="*/ 3201587 w 3427265"/>
              <a:gd name="connsiteY3016" fmla="*/ 365867 h 2185848"/>
              <a:gd name="connsiteX3017" fmla="*/ 3163668 w 3427265"/>
              <a:gd name="connsiteY3017" fmla="*/ 411272 h 2185848"/>
              <a:gd name="connsiteX3018" fmla="*/ 3160452 w 3427265"/>
              <a:gd name="connsiteY3018" fmla="*/ 411272 h 2185848"/>
              <a:gd name="connsiteX3019" fmla="*/ 3163142 w 3427265"/>
              <a:gd name="connsiteY3019" fmla="*/ 398964 h 2185848"/>
              <a:gd name="connsiteX3020" fmla="*/ 3193021 w 3427265"/>
              <a:gd name="connsiteY3020" fmla="*/ 360312 h 2185848"/>
              <a:gd name="connsiteX3021" fmla="*/ 3204424 w 3427265"/>
              <a:gd name="connsiteY3021" fmla="*/ 348793 h 2185848"/>
              <a:gd name="connsiteX3022" fmla="*/ 1817642 w 3427265"/>
              <a:gd name="connsiteY3022" fmla="*/ 347653 h 2185848"/>
              <a:gd name="connsiteX3023" fmla="*/ 1797381 w 3427265"/>
              <a:gd name="connsiteY3023" fmla="*/ 367270 h 2185848"/>
              <a:gd name="connsiteX3024" fmla="*/ 1817642 w 3427265"/>
              <a:gd name="connsiteY3024" fmla="*/ 347653 h 2185848"/>
              <a:gd name="connsiteX3025" fmla="*/ 1739668 w 3427265"/>
              <a:gd name="connsiteY3025" fmla="*/ 345430 h 2185848"/>
              <a:gd name="connsiteX3026" fmla="*/ 1721804 w 3427265"/>
              <a:gd name="connsiteY3026" fmla="*/ 364463 h 2185848"/>
              <a:gd name="connsiteX3027" fmla="*/ 1739668 w 3427265"/>
              <a:gd name="connsiteY3027" fmla="*/ 345430 h 2185848"/>
              <a:gd name="connsiteX3028" fmla="*/ 992029 w 3427265"/>
              <a:gd name="connsiteY3028" fmla="*/ 341718 h 2185848"/>
              <a:gd name="connsiteX3029" fmla="*/ 985333 w 3427265"/>
              <a:gd name="connsiteY3029" fmla="*/ 358792 h 2185848"/>
              <a:gd name="connsiteX3030" fmla="*/ 992029 w 3427265"/>
              <a:gd name="connsiteY3030" fmla="*/ 341718 h 2185848"/>
              <a:gd name="connsiteX3031" fmla="*/ 1563722 w 3427265"/>
              <a:gd name="connsiteY3031" fmla="*/ 337478 h 2185848"/>
              <a:gd name="connsiteX3032" fmla="*/ 1562122 w 3427265"/>
              <a:gd name="connsiteY3032" fmla="*/ 344145 h 2185848"/>
              <a:gd name="connsiteX3033" fmla="*/ 1561821 w 3427265"/>
              <a:gd name="connsiteY3033" fmla="*/ 344524 h 2185848"/>
              <a:gd name="connsiteX3034" fmla="*/ 1561952 w 3427265"/>
              <a:gd name="connsiteY3034" fmla="*/ 344746 h 2185848"/>
              <a:gd name="connsiteX3035" fmla="*/ 1555886 w 3427265"/>
              <a:gd name="connsiteY3035" fmla="*/ 355049 h 2185848"/>
              <a:gd name="connsiteX3036" fmla="*/ 1558400 w 3427265"/>
              <a:gd name="connsiteY3036" fmla="*/ 356891 h 2185848"/>
              <a:gd name="connsiteX3037" fmla="*/ 1566090 w 3427265"/>
              <a:gd name="connsiteY3037" fmla="*/ 351775 h 2185848"/>
              <a:gd name="connsiteX3038" fmla="*/ 1561952 w 3427265"/>
              <a:gd name="connsiteY3038" fmla="*/ 344746 h 2185848"/>
              <a:gd name="connsiteX3039" fmla="*/ 1561996 w 3427265"/>
              <a:gd name="connsiteY3039" fmla="*/ 344670 h 2185848"/>
              <a:gd name="connsiteX3040" fmla="*/ 1562122 w 3427265"/>
              <a:gd name="connsiteY3040" fmla="*/ 344145 h 2185848"/>
              <a:gd name="connsiteX3041" fmla="*/ 1566440 w 3427265"/>
              <a:gd name="connsiteY3041" fmla="*/ 338706 h 2185848"/>
              <a:gd name="connsiteX3042" fmla="*/ 1563722 w 3427265"/>
              <a:gd name="connsiteY3042" fmla="*/ 337478 h 2185848"/>
              <a:gd name="connsiteX3043" fmla="*/ 1474989 w 3427265"/>
              <a:gd name="connsiteY3043" fmla="*/ 337303 h 2185848"/>
              <a:gd name="connsiteX3044" fmla="*/ 1470223 w 3427265"/>
              <a:gd name="connsiteY3044" fmla="*/ 341074 h 2185848"/>
              <a:gd name="connsiteX3045" fmla="*/ 1472386 w 3427265"/>
              <a:gd name="connsiteY3045" fmla="*/ 343793 h 2185848"/>
              <a:gd name="connsiteX3046" fmla="*/ 1477473 w 3427265"/>
              <a:gd name="connsiteY3046" fmla="*/ 339992 h 2185848"/>
              <a:gd name="connsiteX3047" fmla="*/ 1474989 w 3427265"/>
              <a:gd name="connsiteY3047" fmla="*/ 337303 h 2185848"/>
              <a:gd name="connsiteX3048" fmla="*/ 749628 w 3427265"/>
              <a:gd name="connsiteY3048" fmla="*/ 337098 h 2185848"/>
              <a:gd name="connsiteX3049" fmla="*/ 751996 w 3427265"/>
              <a:gd name="connsiteY3049" fmla="*/ 338209 h 2185848"/>
              <a:gd name="connsiteX3050" fmla="*/ 750389 w 3427265"/>
              <a:gd name="connsiteY3050" fmla="*/ 345138 h 2185848"/>
              <a:gd name="connsiteX3051" fmla="*/ 746617 w 3427265"/>
              <a:gd name="connsiteY3051" fmla="*/ 343764 h 2185848"/>
              <a:gd name="connsiteX3052" fmla="*/ 749628 w 3427265"/>
              <a:gd name="connsiteY3052" fmla="*/ 337098 h 2185848"/>
              <a:gd name="connsiteX3053" fmla="*/ 1498465 w 3427265"/>
              <a:gd name="connsiteY3053" fmla="*/ 333706 h 2185848"/>
              <a:gd name="connsiteX3054" fmla="*/ 1490308 w 3427265"/>
              <a:gd name="connsiteY3054" fmla="*/ 343763 h 2185848"/>
              <a:gd name="connsiteX3055" fmla="*/ 1493729 w 3427265"/>
              <a:gd name="connsiteY3055" fmla="*/ 346044 h 2185848"/>
              <a:gd name="connsiteX3056" fmla="*/ 1500863 w 3427265"/>
              <a:gd name="connsiteY3056" fmla="*/ 335431 h 2185848"/>
              <a:gd name="connsiteX3057" fmla="*/ 1498465 w 3427265"/>
              <a:gd name="connsiteY3057" fmla="*/ 333706 h 2185848"/>
              <a:gd name="connsiteX3058" fmla="*/ 1123330 w 3427265"/>
              <a:gd name="connsiteY3058" fmla="*/ 332800 h 2185848"/>
              <a:gd name="connsiteX3059" fmla="*/ 1107513 w 3427265"/>
              <a:gd name="connsiteY3059" fmla="*/ 351424 h 2185848"/>
              <a:gd name="connsiteX3060" fmla="*/ 1110378 w 3427265"/>
              <a:gd name="connsiteY3060" fmla="*/ 354143 h 2185848"/>
              <a:gd name="connsiteX3061" fmla="*/ 1115173 w 3427265"/>
              <a:gd name="connsiteY3061" fmla="*/ 352330 h 2185848"/>
              <a:gd name="connsiteX3062" fmla="*/ 1123330 w 3427265"/>
              <a:gd name="connsiteY3062" fmla="*/ 332800 h 2185848"/>
              <a:gd name="connsiteX3063" fmla="*/ 1527176 w 3427265"/>
              <a:gd name="connsiteY3063" fmla="*/ 330899 h 2185848"/>
              <a:gd name="connsiteX3064" fmla="*/ 1503084 w 3427265"/>
              <a:gd name="connsiteY3064" fmla="*/ 353733 h 2185848"/>
              <a:gd name="connsiteX3065" fmla="*/ 1504488 w 3427265"/>
              <a:gd name="connsiteY3065" fmla="*/ 355692 h 2185848"/>
              <a:gd name="connsiteX3066" fmla="*/ 1527176 w 3427265"/>
              <a:gd name="connsiteY3066" fmla="*/ 347009 h 2185848"/>
              <a:gd name="connsiteX3067" fmla="*/ 1527176 w 3427265"/>
              <a:gd name="connsiteY3067" fmla="*/ 330899 h 2185848"/>
              <a:gd name="connsiteX3068" fmla="*/ 1160549 w 3427265"/>
              <a:gd name="connsiteY3068" fmla="*/ 330811 h 2185848"/>
              <a:gd name="connsiteX3069" fmla="*/ 1146047 w 3427265"/>
              <a:gd name="connsiteY3069" fmla="*/ 346220 h 2185848"/>
              <a:gd name="connsiteX3070" fmla="*/ 1147977 w 3427265"/>
              <a:gd name="connsiteY3070" fmla="*/ 332741 h 2185848"/>
              <a:gd name="connsiteX3071" fmla="*/ 1133387 w 3427265"/>
              <a:gd name="connsiteY3071" fmla="*/ 350839 h 2185848"/>
              <a:gd name="connsiteX3072" fmla="*/ 1128531 w 3427265"/>
              <a:gd name="connsiteY3072" fmla="*/ 366298 h 2185848"/>
              <a:gd name="connsiteX3073" fmla="*/ 1120536 w 3427265"/>
              <a:gd name="connsiteY3073" fmla="*/ 379483 h 2185848"/>
              <a:gd name="connsiteX3074" fmla="*/ 1120523 w 3427265"/>
              <a:gd name="connsiteY3074" fmla="*/ 379461 h 2185848"/>
              <a:gd name="connsiteX3075" fmla="*/ 1120356 w 3427265"/>
              <a:gd name="connsiteY3075" fmla="*/ 379689 h 2185848"/>
              <a:gd name="connsiteX3076" fmla="*/ 1115758 w 3427265"/>
              <a:gd name="connsiteY3076" fmla="*/ 379140 h 2185848"/>
              <a:gd name="connsiteX3077" fmla="*/ 1105291 w 3427265"/>
              <a:gd name="connsiteY3077" fmla="*/ 395044 h 2185848"/>
              <a:gd name="connsiteX3078" fmla="*/ 1107805 w 3427265"/>
              <a:gd name="connsiteY3078" fmla="*/ 396828 h 2185848"/>
              <a:gd name="connsiteX3079" fmla="*/ 1120356 w 3427265"/>
              <a:gd name="connsiteY3079" fmla="*/ 379689 h 2185848"/>
              <a:gd name="connsiteX3080" fmla="*/ 1120407 w 3427265"/>
              <a:gd name="connsiteY3080" fmla="*/ 379695 h 2185848"/>
              <a:gd name="connsiteX3081" fmla="*/ 1120536 w 3427265"/>
              <a:gd name="connsiteY3081" fmla="*/ 379483 h 2185848"/>
              <a:gd name="connsiteX3082" fmla="*/ 1122863 w 3427265"/>
              <a:gd name="connsiteY3082" fmla="*/ 383321 h 2185848"/>
              <a:gd name="connsiteX3083" fmla="*/ 1163472 w 3427265"/>
              <a:gd name="connsiteY3083" fmla="*/ 333355 h 2185848"/>
              <a:gd name="connsiteX3084" fmla="*/ 1160549 w 3427265"/>
              <a:gd name="connsiteY3084" fmla="*/ 330811 h 2185848"/>
              <a:gd name="connsiteX3085" fmla="*/ 2302560 w 3427265"/>
              <a:gd name="connsiteY3085" fmla="*/ 330490 h 2185848"/>
              <a:gd name="connsiteX3086" fmla="*/ 2285224 w 3427265"/>
              <a:gd name="connsiteY3086" fmla="*/ 343910 h 2185848"/>
              <a:gd name="connsiteX3087" fmla="*/ 2288352 w 3427265"/>
              <a:gd name="connsiteY3087" fmla="*/ 347886 h 2185848"/>
              <a:gd name="connsiteX3088" fmla="*/ 2305777 w 3427265"/>
              <a:gd name="connsiteY3088" fmla="*/ 334320 h 2185848"/>
              <a:gd name="connsiteX3089" fmla="*/ 2302560 w 3427265"/>
              <a:gd name="connsiteY3089" fmla="*/ 330490 h 2185848"/>
              <a:gd name="connsiteX3090" fmla="*/ 605813 w 3427265"/>
              <a:gd name="connsiteY3090" fmla="*/ 328531 h 2185848"/>
              <a:gd name="connsiteX3091" fmla="*/ 608328 w 3427265"/>
              <a:gd name="connsiteY3091" fmla="*/ 330315 h 2185848"/>
              <a:gd name="connsiteX3092" fmla="*/ 600872 w 3427265"/>
              <a:gd name="connsiteY3092" fmla="*/ 342594 h 2185848"/>
              <a:gd name="connsiteX3093" fmla="*/ 605813 w 3427265"/>
              <a:gd name="connsiteY3093" fmla="*/ 328531 h 2185848"/>
              <a:gd name="connsiteX3094" fmla="*/ 1560622 w 3427265"/>
              <a:gd name="connsiteY3094" fmla="*/ 325754 h 2185848"/>
              <a:gd name="connsiteX3095" fmla="*/ 1532643 w 3427265"/>
              <a:gd name="connsiteY3095" fmla="*/ 344494 h 2185848"/>
              <a:gd name="connsiteX3096" fmla="*/ 1539338 w 3427265"/>
              <a:gd name="connsiteY3096" fmla="*/ 349260 h 2185848"/>
              <a:gd name="connsiteX3097" fmla="*/ 1553167 w 3427265"/>
              <a:gd name="connsiteY3097" fmla="*/ 339349 h 2185848"/>
              <a:gd name="connsiteX3098" fmla="*/ 1562961 w 3427265"/>
              <a:gd name="connsiteY3098" fmla="*/ 327684 h 2185848"/>
              <a:gd name="connsiteX3099" fmla="*/ 1560622 w 3427265"/>
              <a:gd name="connsiteY3099" fmla="*/ 325754 h 2185848"/>
              <a:gd name="connsiteX3100" fmla="*/ 1137656 w 3427265"/>
              <a:gd name="connsiteY3100" fmla="*/ 325608 h 2185848"/>
              <a:gd name="connsiteX3101" fmla="*/ 1132531 w 3427265"/>
              <a:gd name="connsiteY3101" fmla="*/ 332479 h 2185848"/>
              <a:gd name="connsiteX3102" fmla="*/ 1132072 w 3427265"/>
              <a:gd name="connsiteY3102" fmla="*/ 332741 h 2185848"/>
              <a:gd name="connsiteX3103" fmla="*/ 1131911 w 3427265"/>
              <a:gd name="connsiteY3103" fmla="*/ 333288 h 2185848"/>
              <a:gd name="connsiteX3104" fmla="*/ 1127920 w 3427265"/>
              <a:gd name="connsiteY3104" fmla="*/ 338384 h 2185848"/>
              <a:gd name="connsiteX3105" fmla="*/ 1130054 w 3427265"/>
              <a:gd name="connsiteY3105" fmla="*/ 339612 h 2185848"/>
              <a:gd name="connsiteX3106" fmla="*/ 1131911 w 3427265"/>
              <a:gd name="connsiteY3106" fmla="*/ 333288 h 2185848"/>
              <a:gd name="connsiteX3107" fmla="*/ 1132248 w 3427265"/>
              <a:gd name="connsiteY3107" fmla="*/ 332859 h 2185848"/>
              <a:gd name="connsiteX3108" fmla="*/ 1132531 w 3427265"/>
              <a:gd name="connsiteY3108" fmla="*/ 332479 h 2185848"/>
              <a:gd name="connsiteX3109" fmla="*/ 1139995 w 3427265"/>
              <a:gd name="connsiteY3109" fmla="*/ 328210 h 2185848"/>
              <a:gd name="connsiteX3110" fmla="*/ 1137656 w 3427265"/>
              <a:gd name="connsiteY3110" fmla="*/ 325608 h 2185848"/>
              <a:gd name="connsiteX3111" fmla="*/ 2277593 w 3427265"/>
              <a:gd name="connsiteY3111" fmla="*/ 324731 h 2185848"/>
              <a:gd name="connsiteX3112" fmla="*/ 2269828 w 3427265"/>
              <a:gd name="connsiteY3112" fmla="*/ 338098 h 2185848"/>
              <a:gd name="connsiteX3113" fmla="*/ 2269231 w 3427265"/>
              <a:gd name="connsiteY3113" fmla="*/ 338676 h 2185848"/>
              <a:gd name="connsiteX3114" fmla="*/ 2268895 w 3427265"/>
              <a:gd name="connsiteY3114" fmla="*/ 339241 h 2185848"/>
              <a:gd name="connsiteX3115" fmla="*/ 2255479 w 3427265"/>
              <a:gd name="connsiteY3115" fmla="*/ 350185 h 2185848"/>
              <a:gd name="connsiteX3116" fmla="*/ 2246748 w 3427265"/>
              <a:gd name="connsiteY3116" fmla="*/ 365778 h 2185848"/>
              <a:gd name="connsiteX3117" fmla="*/ 2260139 w 3427265"/>
              <a:gd name="connsiteY3117" fmla="*/ 353949 h 2185848"/>
              <a:gd name="connsiteX3118" fmla="*/ 2268895 w 3427265"/>
              <a:gd name="connsiteY3118" fmla="*/ 339241 h 2185848"/>
              <a:gd name="connsiteX3119" fmla="*/ 2269407 w 3427265"/>
              <a:gd name="connsiteY3119" fmla="*/ 338823 h 2185848"/>
              <a:gd name="connsiteX3120" fmla="*/ 2269828 w 3427265"/>
              <a:gd name="connsiteY3120" fmla="*/ 338098 h 2185848"/>
              <a:gd name="connsiteX3121" fmla="*/ 2281072 w 3427265"/>
              <a:gd name="connsiteY3121" fmla="*/ 327216 h 2185848"/>
              <a:gd name="connsiteX3122" fmla="*/ 2277593 w 3427265"/>
              <a:gd name="connsiteY3122" fmla="*/ 324731 h 2185848"/>
              <a:gd name="connsiteX3123" fmla="*/ 927708 w 3427265"/>
              <a:gd name="connsiteY3123" fmla="*/ 324234 h 2185848"/>
              <a:gd name="connsiteX3124" fmla="*/ 930106 w 3427265"/>
              <a:gd name="connsiteY3124" fmla="*/ 325462 h 2185848"/>
              <a:gd name="connsiteX3125" fmla="*/ 927621 w 3427265"/>
              <a:gd name="connsiteY3125" fmla="*/ 328151 h 2185848"/>
              <a:gd name="connsiteX3126" fmla="*/ 926276 w 3427265"/>
              <a:gd name="connsiteY3126" fmla="*/ 326310 h 2185848"/>
              <a:gd name="connsiteX3127" fmla="*/ 927708 w 3427265"/>
              <a:gd name="connsiteY3127" fmla="*/ 324234 h 2185848"/>
              <a:gd name="connsiteX3128" fmla="*/ 938877 w 3427265"/>
              <a:gd name="connsiteY3128" fmla="*/ 324000 h 2185848"/>
              <a:gd name="connsiteX3129" fmla="*/ 941332 w 3427265"/>
              <a:gd name="connsiteY3129" fmla="*/ 328152 h 2185848"/>
              <a:gd name="connsiteX3130" fmla="*/ 915312 w 3427265"/>
              <a:gd name="connsiteY3130" fmla="*/ 383905 h 2185848"/>
              <a:gd name="connsiteX3131" fmla="*/ 904699 w 3427265"/>
              <a:gd name="connsiteY3131" fmla="*/ 407412 h 2185848"/>
              <a:gd name="connsiteX3132" fmla="*/ 881953 w 3427265"/>
              <a:gd name="connsiteY3132" fmla="*/ 415627 h 2185848"/>
              <a:gd name="connsiteX3133" fmla="*/ 881953 w 3427265"/>
              <a:gd name="connsiteY3133" fmla="*/ 398553 h 2185848"/>
              <a:gd name="connsiteX3134" fmla="*/ 866487 w 3427265"/>
              <a:gd name="connsiteY3134" fmla="*/ 416066 h 2185848"/>
              <a:gd name="connsiteX3135" fmla="*/ 863884 w 3427265"/>
              <a:gd name="connsiteY3135" fmla="*/ 414400 h 2185848"/>
              <a:gd name="connsiteX3136" fmla="*/ 871047 w 3427265"/>
              <a:gd name="connsiteY3136" fmla="*/ 400074 h 2185848"/>
              <a:gd name="connsiteX3137" fmla="*/ 852716 w 3427265"/>
              <a:gd name="connsiteY3137" fmla="*/ 411505 h 2185848"/>
              <a:gd name="connsiteX3138" fmla="*/ 843536 w 3427265"/>
              <a:gd name="connsiteY3138" fmla="*/ 426796 h 2185848"/>
              <a:gd name="connsiteX3139" fmla="*/ 845407 w 3427265"/>
              <a:gd name="connsiteY3139" fmla="*/ 404050 h 2185848"/>
              <a:gd name="connsiteX3140" fmla="*/ 864206 w 3427265"/>
              <a:gd name="connsiteY3140" fmla="*/ 378292 h 2185848"/>
              <a:gd name="connsiteX3141" fmla="*/ 875842 w 3427265"/>
              <a:gd name="connsiteY3141" fmla="*/ 371481 h 2185848"/>
              <a:gd name="connsiteX3142" fmla="*/ 893560 w 3427265"/>
              <a:gd name="connsiteY3142" fmla="*/ 361569 h 2185848"/>
              <a:gd name="connsiteX3143" fmla="*/ 905956 w 3427265"/>
              <a:gd name="connsiteY3143" fmla="*/ 345957 h 2185848"/>
              <a:gd name="connsiteX3144" fmla="*/ 909319 w 3427265"/>
              <a:gd name="connsiteY3144" fmla="*/ 348091 h 2185848"/>
              <a:gd name="connsiteX3145" fmla="*/ 900109 w 3427265"/>
              <a:gd name="connsiteY3145" fmla="*/ 362036 h 2185848"/>
              <a:gd name="connsiteX3146" fmla="*/ 889204 w 3427265"/>
              <a:gd name="connsiteY3146" fmla="*/ 375661 h 2185848"/>
              <a:gd name="connsiteX3147" fmla="*/ 874790 w 3427265"/>
              <a:gd name="connsiteY3147" fmla="*/ 390893 h 2185848"/>
              <a:gd name="connsiteX3148" fmla="*/ 903734 w 3427265"/>
              <a:gd name="connsiteY3148" fmla="*/ 378994 h 2185848"/>
              <a:gd name="connsiteX3149" fmla="*/ 912418 w 3427265"/>
              <a:gd name="connsiteY3149" fmla="*/ 364961 h 2185848"/>
              <a:gd name="connsiteX3150" fmla="*/ 918762 w 3427265"/>
              <a:gd name="connsiteY3150" fmla="*/ 349962 h 2185848"/>
              <a:gd name="connsiteX3151" fmla="*/ 926744 w 3427265"/>
              <a:gd name="connsiteY3151" fmla="*/ 349962 h 2185848"/>
              <a:gd name="connsiteX3152" fmla="*/ 938877 w 3427265"/>
              <a:gd name="connsiteY3152" fmla="*/ 324000 h 2185848"/>
              <a:gd name="connsiteX3153" fmla="*/ 1888222 w 3427265"/>
              <a:gd name="connsiteY3153" fmla="*/ 322619 h 2185848"/>
              <a:gd name="connsiteX3154" fmla="*/ 1897925 w 3427265"/>
              <a:gd name="connsiteY3154" fmla="*/ 327772 h 2185848"/>
              <a:gd name="connsiteX3155" fmla="*/ 1882138 w 3427265"/>
              <a:gd name="connsiteY3155" fmla="*/ 336367 h 2185848"/>
              <a:gd name="connsiteX3156" fmla="*/ 1888222 w 3427265"/>
              <a:gd name="connsiteY3156" fmla="*/ 322619 h 2185848"/>
              <a:gd name="connsiteX3157" fmla="*/ 1738031 w 3427265"/>
              <a:gd name="connsiteY3157" fmla="*/ 322129 h 2185848"/>
              <a:gd name="connsiteX3158" fmla="*/ 1723003 w 3427265"/>
              <a:gd name="connsiteY3158" fmla="*/ 327538 h 2185848"/>
              <a:gd name="connsiteX3159" fmla="*/ 1710372 w 3427265"/>
              <a:gd name="connsiteY3159" fmla="*/ 331660 h 2185848"/>
              <a:gd name="connsiteX3160" fmla="*/ 1714582 w 3427265"/>
              <a:gd name="connsiteY3160" fmla="*/ 351394 h 2185848"/>
              <a:gd name="connsiteX3161" fmla="*/ 1738031 w 3427265"/>
              <a:gd name="connsiteY3161" fmla="*/ 322129 h 2185848"/>
              <a:gd name="connsiteX3162" fmla="*/ 1188674 w 3427265"/>
              <a:gd name="connsiteY3162" fmla="*/ 321748 h 2185848"/>
              <a:gd name="connsiteX3163" fmla="*/ 1165402 w 3427265"/>
              <a:gd name="connsiteY3163" fmla="*/ 344640 h 2185848"/>
              <a:gd name="connsiteX3164" fmla="*/ 1155140 w 3427265"/>
              <a:gd name="connsiteY3164" fmla="*/ 376274 h 2185848"/>
              <a:gd name="connsiteX3165" fmla="*/ 1174552 w 3427265"/>
              <a:gd name="connsiteY3165" fmla="*/ 366393 h 2185848"/>
              <a:gd name="connsiteX3166" fmla="*/ 1186802 w 3427265"/>
              <a:gd name="connsiteY3166" fmla="*/ 335022 h 2185848"/>
              <a:gd name="connsiteX3167" fmla="*/ 1189931 w 3427265"/>
              <a:gd name="connsiteY3167" fmla="*/ 335782 h 2185848"/>
              <a:gd name="connsiteX3168" fmla="*/ 1180546 w 3427265"/>
              <a:gd name="connsiteY3168" fmla="*/ 379433 h 2185848"/>
              <a:gd name="connsiteX3169" fmla="*/ 1182944 w 3427265"/>
              <a:gd name="connsiteY3169" fmla="*/ 380923 h 2185848"/>
              <a:gd name="connsiteX3170" fmla="*/ 1214226 w 3427265"/>
              <a:gd name="connsiteY3170" fmla="*/ 341161 h 2185848"/>
              <a:gd name="connsiteX3171" fmla="*/ 1212268 w 3427265"/>
              <a:gd name="connsiteY3171" fmla="*/ 339261 h 2185848"/>
              <a:gd name="connsiteX3172" fmla="*/ 1201742 w 3427265"/>
              <a:gd name="connsiteY3172" fmla="*/ 341454 h 2185848"/>
              <a:gd name="connsiteX3173" fmla="*/ 1188674 w 3427265"/>
              <a:gd name="connsiteY3173" fmla="*/ 321748 h 2185848"/>
              <a:gd name="connsiteX3174" fmla="*/ 626167 w 3427265"/>
              <a:gd name="connsiteY3174" fmla="*/ 321565 h 2185848"/>
              <a:gd name="connsiteX3175" fmla="*/ 621834 w 3427265"/>
              <a:gd name="connsiteY3175" fmla="*/ 330871 h 2185848"/>
              <a:gd name="connsiteX3176" fmla="*/ 618998 w 3427265"/>
              <a:gd name="connsiteY3176" fmla="*/ 328707 h 2185848"/>
              <a:gd name="connsiteX3177" fmla="*/ 626377 w 3427265"/>
              <a:gd name="connsiteY3177" fmla="*/ 321115 h 2185848"/>
              <a:gd name="connsiteX3178" fmla="*/ 626497 w 3427265"/>
              <a:gd name="connsiteY3178" fmla="*/ 321236 h 2185848"/>
              <a:gd name="connsiteX3179" fmla="*/ 626167 w 3427265"/>
              <a:gd name="connsiteY3179" fmla="*/ 321565 h 2185848"/>
              <a:gd name="connsiteX3180" fmla="*/ 2259115 w 3427265"/>
              <a:gd name="connsiteY3180" fmla="*/ 320403 h 2185848"/>
              <a:gd name="connsiteX3181" fmla="*/ 2240550 w 3427265"/>
              <a:gd name="connsiteY3181" fmla="*/ 325490 h 2185848"/>
              <a:gd name="connsiteX3182" fmla="*/ 2230902 w 3427265"/>
              <a:gd name="connsiteY3182" fmla="*/ 341103 h 2185848"/>
              <a:gd name="connsiteX3183" fmla="*/ 2239556 w 3427265"/>
              <a:gd name="connsiteY3183" fmla="*/ 334700 h 2185848"/>
              <a:gd name="connsiteX3184" fmla="*/ 2242012 w 3427265"/>
              <a:gd name="connsiteY3184" fmla="*/ 336133 h 2185848"/>
              <a:gd name="connsiteX3185" fmla="*/ 2235082 w 3427265"/>
              <a:gd name="connsiteY3185" fmla="*/ 352768 h 2185848"/>
              <a:gd name="connsiteX3186" fmla="*/ 2258940 w 3427265"/>
              <a:gd name="connsiteY3186" fmla="*/ 329087 h 2185848"/>
              <a:gd name="connsiteX3187" fmla="*/ 2259115 w 3427265"/>
              <a:gd name="connsiteY3187" fmla="*/ 320403 h 2185848"/>
              <a:gd name="connsiteX3188" fmla="*/ 990801 w 3427265"/>
              <a:gd name="connsiteY3188" fmla="*/ 318796 h 2185848"/>
              <a:gd name="connsiteX3189" fmla="*/ 976299 w 3427265"/>
              <a:gd name="connsiteY3189" fmla="*/ 353178 h 2185848"/>
              <a:gd name="connsiteX3190" fmla="*/ 990801 w 3427265"/>
              <a:gd name="connsiteY3190" fmla="*/ 318796 h 2185848"/>
              <a:gd name="connsiteX3191" fmla="*/ 1490776 w 3427265"/>
              <a:gd name="connsiteY3191" fmla="*/ 315112 h 2185848"/>
              <a:gd name="connsiteX3192" fmla="*/ 1484432 w 3427265"/>
              <a:gd name="connsiteY3192" fmla="*/ 326397 h 2185848"/>
              <a:gd name="connsiteX3193" fmla="*/ 1487619 w 3427265"/>
              <a:gd name="connsiteY3193" fmla="*/ 328005 h 2185848"/>
              <a:gd name="connsiteX3194" fmla="*/ 1493290 w 3427265"/>
              <a:gd name="connsiteY3194" fmla="*/ 316398 h 2185848"/>
              <a:gd name="connsiteX3195" fmla="*/ 1490776 w 3427265"/>
              <a:gd name="connsiteY3195" fmla="*/ 315112 h 2185848"/>
              <a:gd name="connsiteX3196" fmla="*/ 1536853 w 3427265"/>
              <a:gd name="connsiteY3196" fmla="*/ 314524 h 2185848"/>
              <a:gd name="connsiteX3197" fmla="*/ 1530830 w 3427265"/>
              <a:gd name="connsiteY3197" fmla="*/ 323590 h 2185848"/>
              <a:gd name="connsiteX3198" fmla="*/ 1547174 w 3427265"/>
              <a:gd name="connsiteY3198" fmla="*/ 317100 h 2185848"/>
              <a:gd name="connsiteX3199" fmla="*/ 1536853 w 3427265"/>
              <a:gd name="connsiteY3199" fmla="*/ 314524 h 2185848"/>
              <a:gd name="connsiteX3200" fmla="*/ 773952 w 3427265"/>
              <a:gd name="connsiteY3200" fmla="*/ 313095 h 2185848"/>
              <a:gd name="connsiteX3201" fmla="*/ 777081 w 3427265"/>
              <a:gd name="connsiteY3201" fmla="*/ 315726 h 2185848"/>
              <a:gd name="connsiteX3202" fmla="*/ 761615 w 3427265"/>
              <a:gd name="connsiteY3202" fmla="*/ 335022 h 2185848"/>
              <a:gd name="connsiteX3203" fmla="*/ 758925 w 3427265"/>
              <a:gd name="connsiteY3203" fmla="*/ 332918 h 2185848"/>
              <a:gd name="connsiteX3204" fmla="*/ 773952 w 3427265"/>
              <a:gd name="connsiteY3204" fmla="*/ 313095 h 2185848"/>
              <a:gd name="connsiteX3205" fmla="*/ 2424624 w 3427265"/>
              <a:gd name="connsiteY3205" fmla="*/ 312656 h 2185848"/>
              <a:gd name="connsiteX3206" fmla="*/ 2409099 w 3427265"/>
              <a:gd name="connsiteY3206" fmla="*/ 326485 h 2185848"/>
              <a:gd name="connsiteX3207" fmla="*/ 2411760 w 3427265"/>
              <a:gd name="connsiteY3207" fmla="*/ 328795 h 2185848"/>
              <a:gd name="connsiteX3208" fmla="*/ 2425969 w 3427265"/>
              <a:gd name="connsiteY3208" fmla="*/ 313767 h 2185848"/>
              <a:gd name="connsiteX3209" fmla="*/ 2424624 w 3427265"/>
              <a:gd name="connsiteY3209" fmla="*/ 312656 h 2185848"/>
              <a:gd name="connsiteX3210" fmla="*/ 1008840 w 3427265"/>
              <a:gd name="connsiteY3210" fmla="*/ 309060 h 2185848"/>
              <a:gd name="connsiteX3211" fmla="*/ 1011500 w 3427265"/>
              <a:gd name="connsiteY3211" fmla="*/ 313154 h 2185848"/>
              <a:gd name="connsiteX3212" fmla="*/ 1008284 w 3427265"/>
              <a:gd name="connsiteY3212" fmla="*/ 316779 h 2185848"/>
              <a:gd name="connsiteX3213" fmla="*/ 1005887 w 3427265"/>
              <a:gd name="connsiteY3213" fmla="*/ 313914 h 2185848"/>
              <a:gd name="connsiteX3214" fmla="*/ 1008840 w 3427265"/>
              <a:gd name="connsiteY3214" fmla="*/ 309060 h 2185848"/>
              <a:gd name="connsiteX3215" fmla="*/ 884876 w 3427265"/>
              <a:gd name="connsiteY3215" fmla="*/ 307686 h 2185848"/>
              <a:gd name="connsiteX3216" fmla="*/ 883561 w 3427265"/>
              <a:gd name="connsiteY3216" fmla="*/ 338589 h 2185848"/>
              <a:gd name="connsiteX3217" fmla="*/ 865463 w 3427265"/>
              <a:gd name="connsiteY3217" fmla="*/ 361218 h 2185848"/>
              <a:gd name="connsiteX3218" fmla="*/ 859382 w 3427265"/>
              <a:gd name="connsiteY3218" fmla="*/ 361978 h 2185848"/>
              <a:gd name="connsiteX3219" fmla="*/ 858271 w 3427265"/>
              <a:gd name="connsiteY3219" fmla="*/ 354757 h 2185848"/>
              <a:gd name="connsiteX3220" fmla="*/ 880578 w 3427265"/>
              <a:gd name="connsiteY3220" fmla="*/ 313211 h 2185848"/>
              <a:gd name="connsiteX3221" fmla="*/ 884876 w 3427265"/>
              <a:gd name="connsiteY3221" fmla="*/ 307686 h 2185848"/>
              <a:gd name="connsiteX3222" fmla="*/ 1022464 w 3427265"/>
              <a:gd name="connsiteY3222" fmla="*/ 307393 h 2185848"/>
              <a:gd name="connsiteX3223" fmla="*/ 1025270 w 3427265"/>
              <a:gd name="connsiteY3223" fmla="*/ 309907 h 2185848"/>
              <a:gd name="connsiteX3224" fmla="*/ 1018838 w 3427265"/>
              <a:gd name="connsiteY3224" fmla="*/ 317363 h 2185848"/>
              <a:gd name="connsiteX3225" fmla="*/ 1016002 w 3427265"/>
              <a:gd name="connsiteY3225" fmla="*/ 314848 h 2185848"/>
              <a:gd name="connsiteX3226" fmla="*/ 1022464 w 3427265"/>
              <a:gd name="connsiteY3226" fmla="*/ 307393 h 2185848"/>
              <a:gd name="connsiteX3227" fmla="*/ 632214 w 3427265"/>
              <a:gd name="connsiteY3227" fmla="*/ 306546 h 2185848"/>
              <a:gd name="connsiteX3228" fmla="*/ 632229 w 3427265"/>
              <a:gd name="connsiteY3228" fmla="*/ 306558 h 2185848"/>
              <a:gd name="connsiteX3229" fmla="*/ 632214 w 3427265"/>
              <a:gd name="connsiteY3229" fmla="*/ 306575 h 2185848"/>
              <a:gd name="connsiteX3230" fmla="*/ 632358 w 3427265"/>
              <a:gd name="connsiteY3230" fmla="*/ 306662 h 2185848"/>
              <a:gd name="connsiteX3231" fmla="*/ 632360 w 3427265"/>
              <a:gd name="connsiteY3231" fmla="*/ 306664 h 2185848"/>
              <a:gd name="connsiteX3232" fmla="*/ 626513 w 3427265"/>
              <a:gd name="connsiteY3232" fmla="*/ 321252 h 2185848"/>
              <a:gd name="connsiteX3233" fmla="*/ 626497 w 3427265"/>
              <a:gd name="connsiteY3233" fmla="*/ 321236 h 2185848"/>
              <a:gd name="connsiteX3234" fmla="*/ 626511 w 3427265"/>
              <a:gd name="connsiteY3234" fmla="*/ 321222 h 2185848"/>
              <a:gd name="connsiteX3235" fmla="*/ 626395 w 3427265"/>
              <a:gd name="connsiteY3235" fmla="*/ 321076 h 2185848"/>
              <a:gd name="connsiteX3236" fmla="*/ 626377 w 3427265"/>
              <a:gd name="connsiteY3236" fmla="*/ 321115 h 2185848"/>
              <a:gd name="connsiteX3237" fmla="*/ 626367 w 3427265"/>
              <a:gd name="connsiteY3237" fmla="*/ 321106 h 2185848"/>
              <a:gd name="connsiteX3238" fmla="*/ 632214 w 3427265"/>
              <a:gd name="connsiteY3238" fmla="*/ 306546 h 2185848"/>
              <a:gd name="connsiteX3239" fmla="*/ 632445 w 3427265"/>
              <a:gd name="connsiteY3239" fmla="*/ 306311 h 2185848"/>
              <a:gd name="connsiteX3240" fmla="*/ 632360 w 3427265"/>
              <a:gd name="connsiteY3240" fmla="*/ 306663 h 2185848"/>
              <a:gd name="connsiteX3241" fmla="*/ 632358 w 3427265"/>
              <a:gd name="connsiteY3241" fmla="*/ 306662 h 2185848"/>
              <a:gd name="connsiteX3242" fmla="*/ 632229 w 3427265"/>
              <a:gd name="connsiteY3242" fmla="*/ 306558 h 2185848"/>
              <a:gd name="connsiteX3243" fmla="*/ 1820449 w 3427265"/>
              <a:gd name="connsiteY3243" fmla="*/ 305113 h 2185848"/>
              <a:gd name="connsiteX3244" fmla="*/ 1807526 w 3427265"/>
              <a:gd name="connsiteY3244" fmla="*/ 315667 h 2185848"/>
              <a:gd name="connsiteX3245" fmla="*/ 1810420 w 3427265"/>
              <a:gd name="connsiteY3245" fmla="*/ 318912 h 2185848"/>
              <a:gd name="connsiteX3246" fmla="*/ 1820449 w 3427265"/>
              <a:gd name="connsiteY3246" fmla="*/ 305113 h 2185848"/>
              <a:gd name="connsiteX3247" fmla="*/ 1867373 w 3427265"/>
              <a:gd name="connsiteY3247" fmla="*/ 304148 h 2185848"/>
              <a:gd name="connsiteX3248" fmla="*/ 1846001 w 3427265"/>
              <a:gd name="connsiteY3248" fmla="*/ 315112 h 2185848"/>
              <a:gd name="connsiteX3249" fmla="*/ 1867373 w 3427265"/>
              <a:gd name="connsiteY3249" fmla="*/ 304148 h 2185848"/>
              <a:gd name="connsiteX3250" fmla="*/ 1751041 w 3427265"/>
              <a:gd name="connsiteY3250" fmla="*/ 299938 h 2185848"/>
              <a:gd name="connsiteX3251" fmla="*/ 1744492 w 3427265"/>
              <a:gd name="connsiteY3251" fmla="*/ 309089 h 2185848"/>
              <a:gd name="connsiteX3252" fmla="*/ 1747065 w 3427265"/>
              <a:gd name="connsiteY3252" fmla="*/ 310930 h 2185848"/>
              <a:gd name="connsiteX3253" fmla="*/ 1753379 w 3427265"/>
              <a:gd name="connsiteY3253" fmla="*/ 302014 h 2185848"/>
              <a:gd name="connsiteX3254" fmla="*/ 1751041 w 3427265"/>
              <a:gd name="connsiteY3254" fmla="*/ 299938 h 2185848"/>
              <a:gd name="connsiteX3255" fmla="*/ 840846 w 3427265"/>
              <a:gd name="connsiteY3255" fmla="*/ 298272 h 2185848"/>
              <a:gd name="connsiteX3256" fmla="*/ 843477 w 3427265"/>
              <a:gd name="connsiteY3256" fmla="*/ 300378 h 2185848"/>
              <a:gd name="connsiteX3257" fmla="*/ 838244 w 3427265"/>
              <a:gd name="connsiteY3257" fmla="*/ 307394 h 2185848"/>
              <a:gd name="connsiteX3258" fmla="*/ 835934 w 3427265"/>
              <a:gd name="connsiteY3258" fmla="*/ 305815 h 2185848"/>
              <a:gd name="connsiteX3259" fmla="*/ 840846 w 3427265"/>
              <a:gd name="connsiteY3259" fmla="*/ 298272 h 2185848"/>
              <a:gd name="connsiteX3260" fmla="*/ 634524 w 3427265"/>
              <a:gd name="connsiteY3260" fmla="*/ 297658 h 2185848"/>
              <a:gd name="connsiteX3261" fmla="*/ 638266 w 3427265"/>
              <a:gd name="connsiteY3261" fmla="*/ 299646 h 2185848"/>
              <a:gd name="connsiteX3262" fmla="*/ 632445 w 3427265"/>
              <a:gd name="connsiteY3262" fmla="*/ 306311 h 2185848"/>
              <a:gd name="connsiteX3263" fmla="*/ 2379804 w 3427265"/>
              <a:gd name="connsiteY3263" fmla="*/ 297365 h 2185848"/>
              <a:gd name="connsiteX3264" fmla="*/ 2375916 w 3427265"/>
              <a:gd name="connsiteY3264" fmla="*/ 305669 h 2185848"/>
              <a:gd name="connsiteX3265" fmla="*/ 2378664 w 3427265"/>
              <a:gd name="connsiteY3265" fmla="*/ 306370 h 2185848"/>
              <a:gd name="connsiteX3266" fmla="*/ 2381909 w 3427265"/>
              <a:gd name="connsiteY3266" fmla="*/ 298184 h 2185848"/>
              <a:gd name="connsiteX3267" fmla="*/ 2379804 w 3427265"/>
              <a:gd name="connsiteY3267" fmla="*/ 297365 h 2185848"/>
              <a:gd name="connsiteX3268" fmla="*/ 1033779 w 3427265"/>
              <a:gd name="connsiteY3268" fmla="*/ 296869 h 2185848"/>
              <a:gd name="connsiteX3269" fmla="*/ 1034832 w 3427265"/>
              <a:gd name="connsiteY3269" fmla="*/ 299383 h 2185848"/>
              <a:gd name="connsiteX3270" fmla="*/ 1033019 w 3427265"/>
              <a:gd name="connsiteY3270" fmla="*/ 300757 h 2185848"/>
              <a:gd name="connsiteX3271" fmla="*/ 1031177 w 3427265"/>
              <a:gd name="connsiteY3271" fmla="*/ 298799 h 2185848"/>
              <a:gd name="connsiteX3272" fmla="*/ 1033779 w 3427265"/>
              <a:gd name="connsiteY3272" fmla="*/ 296869 h 2185848"/>
              <a:gd name="connsiteX3273" fmla="*/ 1605325 w 3427265"/>
              <a:gd name="connsiteY3273" fmla="*/ 294793 h 2185848"/>
              <a:gd name="connsiteX3274" fmla="*/ 1596116 w 3427265"/>
              <a:gd name="connsiteY3274" fmla="*/ 303329 h 2185848"/>
              <a:gd name="connsiteX3275" fmla="*/ 1598776 w 3427265"/>
              <a:gd name="connsiteY3275" fmla="*/ 305463 h 2185848"/>
              <a:gd name="connsiteX3276" fmla="*/ 1607021 w 3427265"/>
              <a:gd name="connsiteY3276" fmla="*/ 296342 h 2185848"/>
              <a:gd name="connsiteX3277" fmla="*/ 1605325 w 3427265"/>
              <a:gd name="connsiteY3277" fmla="*/ 294793 h 2185848"/>
              <a:gd name="connsiteX3278" fmla="*/ 2113779 w 3427265"/>
              <a:gd name="connsiteY3278" fmla="*/ 293623 h 2185848"/>
              <a:gd name="connsiteX3279" fmla="*/ 2111441 w 3427265"/>
              <a:gd name="connsiteY3279" fmla="*/ 294880 h 2185848"/>
              <a:gd name="connsiteX3280" fmla="*/ 2114306 w 3427265"/>
              <a:gd name="connsiteY3280" fmla="*/ 300874 h 2185848"/>
              <a:gd name="connsiteX3281" fmla="*/ 2116732 w 3427265"/>
              <a:gd name="connsiteY3281" fmla="*/ 299675 h 2185848"/>
              <a:gd name="connsiteX3282" fmla="*/ 2113779 w 3427265"/>
              <a:gd name="connsiteY3282" fmla="*/ 293623 h 2185848"/>
              <a:gd name="connsiteX3283" fmla="*/ 851196 w 3427265"/>
              <a:gd name="connsiteY3283" fmla="*/ 292453 h 2185848"/>
              <a:gd name="connsiteX3284" fmla="*/ 846986 w 3427265"/>
              <a:gd name="connsiteY3284" fmla="*/ 309878 h 2185848"/>
              <a:gd name="connsiteX3285" fmla="*/ 851196 w 3427265"/>
              <a:gd name="connsiteY3285" fmla="*/ 292453 h 2185848"/>
              <a:gd name="connsiteX3286" fmla="*/ 1173002 w 3427265"/>
              <a:gd name="connsiteY3286" fmla="*/ 291990 h 2185848"/>
              <a:gd name="connsiteX3287" fmla="*/ 1173003 w 3427265"/>
              <a:gd name="connsiteY3287" fmla="*/ 291994 h 2185848"/>
              <a:gd name="connsiteX3288" fmla="*/ 1172974 w 3427265"/>
              <a:gd name="connsiteY3288" fmla="*/ 292014 h 2185848"/>
              <a:gd name="connsiteX3289" fmla="*/ 1173175 w 3427265"/>
              <a:gd name="connsiteY3289" fmla="*/ 291872 h 2185848"/>
              <a:gd name="connsiteX3290" fmla="*/ 1173003 w 3427265"/>
              <a:gd name="connsiteY3290" fmla="*/ 292016 h 2185848"/>
              <a:gd name="connsiteX3291" fmla="*/ 1173003 w 3427265"/>
              <a:gd name="connsiteY3291" fmla="*/ 291994 h 2185848"/>
              <a:gd name="connsiteX3292" fmla="*/ 1173176 w 3427265"/>
              <a:gd name="connsiteY3292" fmla="*/ 291871 h 2185848"/>
              <a:gd name="connsiteX3293" fmla="*/ 1173176 w 3427265"/>
              <a:gd name="connsiteY3293" fmla="*/ 291872 h 2185848"/>
              <a:gd name="connsiteX3294" fmla="*/ 1173175 w 3427265"/>
              <a:gd name="connsiteY3294" fmla="*/ 291872 h 2185848"/>
              <a:gd name="connsiteX3295" fmla="*/ 1172995 w 3427265"/>
              <a:gd name="connsiteY3295" fmla="*/ 291718 h 2185848"/>
              <a:gd name="connsiteX3296" fmla="*/ 1173158 w 3427265"/>
              <a:gd name="connsiteY3296" fmla="*/ 291852 h 2185848"/>
              <a:gd name="connsiteX3297" fmla="*/ 1173002 w 3427265"/>
              <a:gd name="connsiteY3297" fmla="*/ 291990 h 2185848"/>
              <a:gd name="connsiteX3298" fmla="*/ 1458645 w 3427265"/>
              <a:gd name="connsiteY3298" fmla="*/ 288887 h 2185848"/>
              <a:gd name="connsiteX3299" fmla="*/ 1458089 w 3427265"/>
              <a:gd name="connsiteY3299" fmla="*/ 298652 h 2185848"/>
              <a:gd name="connsiteX3300" fmla="*/ 1463294 w 3427265"/>
              <a:gd name="connsiteY3300" fmla="*/ 298739 h 2185848"/>
              <a:gd name="connsiteX3301" fmla="*/ 1462358 w 3427265"/>
              <a:gd name="connsiteY3301" fmla="*/ 289792 h 2185848"/>
              <a:gd name="connsiteX3302" fmla="*/ 1458645 w 3427265"/>
              <a:gd name="connsiteY3302" fmla="*/ 288887 h 2185848"/>
              <a:gd name="connsiteX3303" fmla="*/ 1172828 w 3427265"/>
              <a:gd name="connsiteY3303" fmla="*/ 285700 h 2185848"/>
              <a:gd name="connsiteX3304" fmla="*/ 1172995 w 3427265"/>
              <a:gd name="connsiteY3304" fmla="*/ 291718 h 2185848"/>
              <a:gd name="connsiteX3305" fmla="*/ 1168705 w 3427265"/>
              <a:gd name="connsiteY3305" fmla="*/ 288186 h 2185848"/>
              <a:gd name="connsiteX3306" fmla="*/ 1172828 w 3427265"/>
              <a:gd name="connsiteY3306" fmla="*/ 285700 h 2185848"/>
              <a:gd name="connsiteX3307" fmla="*/ 2362029 w 3427265"/>
              <a:gd name="connsiteY3307" fmla="*/ 285261 h 2185848"/>
              <a:gd name="connsiteX3308" fmla="*/ 2365274 w 3427265"/>
              <a:gd name="connsiteY3308" fmla="*/ 287103 h 2185848"/>
              <a:gd name="connsiteX3309" fmla="*/ 2363432 w 3427265"/>
              <a:gd name="connsiteY3309" fmla="*/ 289822 h 2185848"/>
              <a:gd name="connsiteX3310" fmla="*/ 2360684 w 3427265"/>
              <a:gd name="connsiteY3310" fmla="*/ 287366 h 2185848"/>
              <a:gd name="connsiteX3311" fmla="*/ 2362029 w 3427265"/>
              <a:gd name="connsiteY3311" fmla="*/ 285261 h 2185848"/>
              <a:gd name="connsiteX3312" fmla="*/ 1768846 w 3427265"/>
              <a:gd name="connsiteY3312" fmla="*/ 282425 h 2185848"/>
              <a:gd name="connsiteX3313" fmla="*/ 1765776 w 3427265"/>
              <a:gd name="connsiteY3313" fmla="*/ 288769 h 2185848"/>
              <a:gd name="connsiteX3314" fmla="*/ 1768057 w 3427265"/>
              <a:gd name="connsiteY3314" fmla="*/ 289880 h 2185848"/>
              <a:gd name="connsiteX3315" fmla="*/ 1771214 w 3427265"/>
              <a:gd name="connsiteY3315" fmla="*/ 284384 h 2185848"/>
              <a:gd name="connsiteX3316" fmla="*/ 1768846 w 3427265"/>
              <a:gd name="connsiteY3316" fmla="*/ 282425 h 2185848"/>
              <a:gd name="connsiteX3317" fmla="*/ 1150462 w 3427265"/>
              <a:gd name="connsiteY3317" fmla="*/ 280992 h 2185848"/>
              <a:gd name="connsiteX3318" fmla="*/ 1141661 w 3427265"/>
              <a:gd name="connsiteY3318" fmla="*/ 291722 h 2185848"/>
              <a:gd name="connsiteX3319" fmla="*/ 1146456 w 3427265"/>
              <a:gd name="connsiteY3319" fmla="*/ 294939 h 2185848"/>
              <a:gd name="connsiteX3320" fmla="*/ 1153180 w 3427265"/>
              <a:gd name="connsiteY3320" fmla="*/ 282776 h 2185848"/>
              <a:gd name="connsiteX3321" fmla="*/ 1150462 w 3427265"/>
              <a:gd name="connsiteY3321" fmla="*/ 280992 h 2185848"/>
              <a:gd name="connsiteX3322" fmla="*/ 1025416 w 3427265"/>
              <a:gd name="connsiteY3322" fmla="*/ 280584 h 2185848"/>
              <a:gd name="connsiteX3323" fmla="*/ 1027726 w 3427265"/>
              <a:gd name="connsiteY3323" fmla="*/ 284209 h 2185848"/>
              <a:gd name="connsiteX3324" fmla="*/ 1025388 w 3427265"/>
              <a:gd name="connsiteY3324" fmla="*/ 287074 h 2185848"/>
              <a:gd name="connsiteX3325" fmla="*/ 1023020 w 3427265"/>
              <a:gd name="connsiteY3325" fmla="*/ 284297 h 2185848"/>
              <a:gd name="connsiteX3326" fmla="*/ 1025416 w 3427265"/>
              <a:gd name="connsiteY3326" fmla="*/ 280584 h 2185848"/>
              <a:gd name="connsiteX3327" fmla="*/ 1789662 w 3427265"/>
              <a:gd name="connsiteY3327" fmla="*/ 279852 h 2185848"/>
              <a:gd name="connsiteX3328" fmla="*/ 1781768 w 3427265"/>
              <a:gd name="connsiteY3328" fmla="*/ 290378 h 2185848"/>
              <a:gd name="connsiteX3329" fmla="*/ 1789903 w 3427265"/>
              <a:gd name="connsiteY3329" fmla="*/ 291781 h 2185848"/>
              <a:gd name="connsiteX3330" fmla="*/ 1789867 w 3427265"/>
              <a:gd name="connsiteY3330" fmla="*/ 291928 h 2185848"/>
              <a:gd name="connsiteX3331" fmla="*/ 1789823 w 3427265"/>
              <a:gd name="connsiteY3331" fmla="*/ 292049 h 2185848"/>
              <a:gd name="connsiteX3332" fmla="*/ 1777822 w 3427265"/>
              <a:gd name="connsiteY3332" fmla="*/ 303563 h 2185848"/>
              <a:gd name="connsiteX3333" fmla="*/ 1786827 w 3427265"/>
              <a:gd name="connsiteY3333" fmla="*/ 300311 h 2185848"/>
              <a:gd name="connsiteX3334" fmla="*/ 1789823 w 3427265"/>
              <a:gd name="connsiteY3334" fmla="*/ 292049 h 2185848"/>
              <a:gd name="connsiteX3335" fmla="*/ 1790072 w 3427265"/>
              <a:gd name="connsiteY3335" fmla="*/ 291810 h 2185848"/>
              <a:gd name="connsiteX3336" fmla="*/ 1789903 w 3427265"/>
              <a:gd name="connsiteY3336" fmla="*/ 291781 h 2185848"/>
              <a:gd name="connsiteX3337" fmla="*/ 1792556 w 3427265"/>
              <a:gd name="connsiteY3337" fmla="*/ 281022 h 2185848"/>
              <a:gd name="connsiteX3338" fmla="*/ 1789662 w 3427265"/>
              <a:gd name="connsiteY3338" fmla="*/ 279852 h 2185848"/>
              <a:gd name="connsiteX3339" fmla="*/ 1198322 w 3427265"/>
              <a:gd name="connsiteY3339" fmla="*/ 279063 h 2185848"/>
              <a:gd name="connsiteX3340" fmla="*/ 1158589 w 3427265"/>
              <a:gd name="connsiteY3340" fmla="*/ 320988 h 2185848"/>
              <a:gd name="connsiteX3341" fmla="*/ 1174290 w 3427265"/>
              <a:gd name="connsiteY3341" fmla="*/ 317889 h 2185848"/>
              <a:gd name="connsiteX3342" fmla="*/ 1181394 w 3427265"/>
              <a:gd name="connsiteY3342" fmla="*/ 307657 h 2185848"/>
              <a:gd name="connsiteX3343" fmla="*/ 1189989 w 3427265"/>
              <a:gd name="connsiteY3343" fmla="*/ 295757 h 2185848"/>
              <a:gd name="connsiteX3344" fmla="*/ 1201334 w 3427265"/>
              <a:gd name="connsiteY3344" fmla="*/ 285349 h 2185848"/>
              <a:gd name="connsiteX3345" fmla="*/ 1201129 w 3427265"/>
              <a:gd name="connsiteY3345" fmla="*/ 281198 h 2185848"/>
              <a:gd name="connsiteX3346" fmla="*/ 1198322 w 3427265"/>
              <a:gd name="connsiteY3346" fmla="*/ 279063 h 2185848"/>
              <a:gd name="connsiteX3347" fmla="*/ 1473848 w 3427265"/>
              <a:gd name="connsiteY3347" fmla="*/ 278683 h 2185848"/>
              <a:gd name="connsiteX3348" fmla="*/ 1469550 w 3427265"/>
              <a:gd name="connsiteY3348" fmla="*/ 284559 h 2185848"/>
              <a:gd name="connsiteX3349" fmla="*/ 1471772 w 3427265"/>
              <a:gd name="connsiteY3349" fmla="*/ 286460 h 2185848"/>
              <a:gd name="connsiteX3350" fmla="*/ 1475866 w 3427265"/>
              <a:gd name="connsiteY3350" fmla="*/ 280115 h 2185848"/>
              <a:gd name="connsiteX3351" fmla="*/ 1473848 w 3427265"/>
              <a:gd name="connsiteY3351" fmla="*/ 278683 h 2185848"/>
              <a:gd name="connsiteX3352" fmla="*/ 2286335 w 3427265"/>
              <a:gd name="connsiteY3352" fmla="*/ 278507 h 2185848"/>
              <a:gd name="connsiteX3353" fmla="*/ 2282417 w 3427265"/>
              <a:gd name="connsiteY3353" fmla="*/ 282981 h 2185848"/>
              <a:gd name="connsiteX3354" fmla="*/ 2283996 w 3427265"/>
              <a:gd name="connsiteY3354" fmla="*/ 284677 h 2185848"/>
              <a:gd name="connsiteX3355" fmla="*/ 2288585 w 3427265"/>
              <a:gd name="connsiteY3355" fmla="*/ 281080 h 2185848"/>
              <a:gd name="connsiteX3356" fmla="*/ 2286335 w 3427265"/>
              <a:gd name="connsiteY3356" fmla="*/ 278507 h 2185848"/>
              <a:gd name="connsiteX3357" fmla="*/ 1367924 w 3427265"/>
              <a:gd name="connsiteY3357" fmla="*/ 276900 h 2185848"/>
              <a:gd name="connsiteX3358" fmla="*/ 1358100 w 3427265"/>
              <a:gd name="connsiteY3358" fmla="*/ 290378 h 2185848"/>
              <a:gd name="connsiteX3359" fmla="*/ 1360673 w 3427265"/>
              <a:gd name="connsiteY3359" fmla="*/ 292190 h 2185848"/>
              <a:gd name="connsiteX3360" fmla="*/ 1371140 w 3427265"/>
              <a:gd name="connsiteY3360" fmla="*/ 279180 h 2185848"/>
              <a:gd name="connsiteX3361" fmla="*/ 1367924 w 3427265"/>
              <a:gd name="connsiteY3361" fmla="*/ 276900 h 2185848"/>
              <a:gd name="connsiteX3362" fmla="*/ 2340656 w 3427265"/>
              <a:gd name="connsiteY3362" fmla="*/ 275643 h 2185848"/>
              <a:gd name="connsiteX3363" fmla="*/ 2343053 w 3427265"/>
              <a:gd name="connsiteY3363" fmla="*/ 277895 h 2185848"/>
              <a:gd name="connsiteX3364" fmla="*/ 2339077 w 3427265"/>
              <a:gd name="connsiteY3364" fmla="*/ 280409 h 2185848"/>
              <a:gd name="connsiteX3365" fmla="*/ 2340656 w 3427265"/>
              <a:gd name="connsiteY3365" fmla="*/ 275643 h 2185848"/>
              <a:gd name="connsiteX3366" fmla="*/ 2127814 w 3427265"/>
              <a:gd name="connsiteY3366" fmla="*/ 275642 h 2185848"/>
              <a:gd name="connsiteX3367" fmla="*/ 2123106 w 3427265"/>
              <a:gd name="connsiteY3367" fmla="*/ 280554 h 2185848"/>
              <a:gd name="connsiteX3368" fmla="*/ 2124393 w 3427265"/>
              <a:gd name="connsiteY3368" fmla="*/ 281928 h 2185848"/>
              <a:gd name="connsiteX3369" fmla="*/ 2129276 w 3427265"/>
              <a:gd name="connsiteY3369" fmla="*/ 277777 h 2185848"/>
              <a:gd name="connsiteX3370" fmla="*/ 2127814 w 3427265"/>
              <a:gd name="connsiteY3370" fmla="*/ 275642 h 2185848"/>
              <a:gd name="connsiteX3371" fmla="*/ 1723149 w 3427265"/>
              <a:gd name="connsiteY3371" fmla="*/ 275086 h 2185848"/>
              <a:gd name="connsiteX3372" fmla="*/ 1713063 w 3427265"/>
              <a:gd name="connsiteY3372" fmla="*/ 275730 h 2185848"/>
              <a:gd name="connsiteX3373" fmla="*/ 1687568 w 3427265"/>
              <a:gd name="connsiteY3373" fmla="*/ 302686 h 2185848"/>
              <a:gd name="connsiteX3374" fmla="*/ 1685755 w 3427265"/>
              <a:gd name="connsiteY3374" fmla="*/ 309352 h 2185848"/>
              <a:gd name="connsiteX3375" fmla="*/ 1685991 w 3427265"/>
              <a:gd name="connsiteY3375" fmla="*/ 317826 h 2185848"/>
              <a:gd name="connsiteX3376" fmla="*/ 1680960 w 3427265"/>
              <a:gd name="connsiteY3376" fmla="*/ 326105 h 2185848"/>
              <a:gd name="connsiteX3377" fmla="*/ 1686011 w 3427265"/>
              <a:gd name="connsiteY3377" fmla="*/ 318540 h 2185848"/>
              <a:gd name="connsiteX3378" fmla="*/ 1685991 w 3427265"/>
              <a:gd name="connsiteY3378" fmla="*/ 317826 h 2185848"/>
              <a:gd name="connsiteX3379" fmla="*/ 1690696 w 3427265"/>
              <a:gd name="connsiteY3379" fmla="*/ 310083 h 2185848"/>
              <a:gd name="connsiteX3380" fmla="*/ 1695579 w 3427265"/>
              <a:gd name="connsiteY3380" fmla="*/ 300552 h 2185848"/>
              <a:gd name="connsiteX3381" fmla="*/ 1723149 w 3427265"/>
              <a:gd name="connsiteY3381" fmla="*/ 275086 h 2185848"/>
              <a:gd name="connsiteX3382" fmla="*/ 2149010 w 3427265"/>
              <a:gd name="connsiteY3382" fmla="*/ 272777 h 2185848"/>
              <a:gd name="connsiteX3383" fmla="*/ 2152372 w 3427265"/>
              <a:gd name="connsiteY3383" fmla="*/ 274619 h 2185848"/>
              <a:gd name="connsiteX3384" fmla="*/ 2134567 w 3427265"/>
              <a:gd name="connsiteY3384" fmla="*/ 287776 h 2185848"/>
              <a:gd name="connsiteX3385" fmla="*/ 2152342 w 3427265"/>
              <a:gd name="connsiteY3385" fmla="*/ 286314 h 2185848"/>
              <a:gd name="connsiteX3386" fmla="*/ 2162926 w 3427265"/>
              <a:gd name="connsiteY3386" fmla="*/ 278566 h 2185848"/>
              <a:gd name="connsiteX3387" fmla="*/ 2149010 w 3427265"/>
              <a:gd name="connsiteY3387" fmla="*/ 272777 h 2185848"/>
              <a:gd name="connsiteX3388" fmla="*/ 1210543 w 3427265"/>
              <a:gd name="connsiteY3388" fmla="*/ 272718 h 2185848"/>
              <a:gd name="connsiteX3389" fmla="*/ 1206743 w 3427265"/>
              <a:gd name="connsiteY3389" fmla="*/ 277718 h 2185848"/>
              <a:gd name="connsiteX3390" fmla="*/ 1209520 w 3427265"/>
              <a:gd name="connsiteY3390" fmla="*/ 280174 h 2185848"/>
              <a:gd name="connsiteX3391" fmla="*/ 1213379 w 3427265"/>
              <a:gd name="connsiteY3391" fmla="*/ 275058 h 2185848"/>
              <a:gd name="connsiteX3392" fmla="*/ 1210543 w 3427265"/>
              <a:gd name="connsiteY3392" fmla="*/ 272718 h 2185848"/>
              <a:gd name="connsiteX3393" fmla="*/ 2269202 w 3427265"/>
              <a:gd name="connsiteY3393" fmla="*/ 268508 h 2185848"/>
              <a:gd name="connsiteX3394" fmla="*/ 2269319 w 3427265"/>
              <a:gd name="connsiteY3394" fmla="*/ 268596 h 2185848"/>
              <a:gd name="connsiteX3395" fmla="*/ 2269253 w 3427265"/>
              <a:gd name="connsiteY3395" fmla="*/ 268636 h 2185848"/>
              <a:gd name="connsiteX3396" fmla="*/ 2269430 w 3427265"/>
              <a:gd name="connsiteY3396" fmla="*/ 268397 h 2185848"/>
              <a:gd name="connsiteX3397" fmla="*/ 2269377 w 3427265"/>
              <a:gd name="connsiteY3397" fmla="*/ 268597 h 2185848"/>
              <a:gd name="connsiteX3398" fmla="*/ 2269261 w 3427265"/>
              <a:gd name="connsiteY3398" fmla="*/ 268509 h 2185848"/>
              <a:gd name="connsiteX3399" fmla="*/ 2095010 w 3427265"/>
              <a:gd name="connsiteY3399" fmla="*/ 267397 h 2185848"/>
              <a:gd name="connsiteX3400" fmla="*/ 2092817 w 3427265"/>
              <a:gd name="connsiteY3400" fmla="*/ 270936 h 2185848"/>
              <a:gd name="connsiteX3401" fmla="*/ 2095156 w 3427265"/>
              <a:gd name="connsiteY3401" fmla="*/ 273596 h 2185848"/>
              <a:gd name="connsiteX3402" fmla="*/ 2097904 w 3427265"/>
              <a:gd name="connsiteY3402" fmla="*/ 270029 h 2185848"/>
              <a:gd name="connsiteX3403" fmla="*/ 2095010 w 3427265"/>
              <a:gd name="connsiteY3403" fmla="*/ 267397 h 2185848"/>
              <a:gd name="connsiteX3404" fmla="*/ 869263 w 3427265"/>
              <a:gd name="connsiteY3404" fmla="*/ 266725 h 2185848"/>
              <a:gd name="connsiteX3405" fmla="*/ 872596 w 3427265"/>
              <a:gd name="connsiteY3405" fmla="*/ 269473 h 2185848"/>
              <a:gd name="connsiteX3406" fmla="*/ 859469 w 3427265"/>
              <a:gd name="connsiteY3406" fmla="*/ 285905 h 2185848"/>
              <a:gd name="connsiteX3407" fmla="*/ 869263 w 3427265"/>
              <a:gd name="connsiteY3407" fmla="*/ 266725 h 2185848"/>
              <a:gd name="connsiteX3408" fmla="*/ 1735692 w 3427265"/>
              <a:gd name="connsiteY3408" fmla="*/ 266462 h 2185848"/>
              <a:gd name="connsiteX3409" fmla="*/ 1726920 w 3427265"/>
              <a:gd name="connsiteY3409" fmla="*/ 271169 h 2185848"/>
              <a:gd name="connsiteX3410" fmla="*/ 1730370 w 3427265"/>
              <a:gd name="connsiteY3410" fmla="*/ 274561 h 2185848"/>
              <a:gd name="connsiteX3411" fmla="*/ 1737094 w 3427265"/>
              <a:gd name="connsiteY3411" fmla="*/ 267749 h 2185848"/>
              <a:gd name="connsiteX3412" fmla="*/ 1735692 w 3427265"/>
              <a:gd name="connsiteY3412" fmla="*/ 266462 h 2185848"/>
              <a:gd name="connsiteX3413" fmla="*/ 1960404 w 3427265"/>
              <a:gd name="connsiteY3413" fmla="*/ 265409 h 2185848"/>
              <a:gd name="connsiteX3414" fmla="*/ 1906901 w 3427265"/>
              <a:gd name="connsiteY3414" fmla="*/ 311282 h 2185848"/>
              <a:gd name="connsiteX3415" fmla="*/ 1900942 w 3427265"/>
              <a:gd name="connsiteY3415" fmla="*/ 294966 h 2185848"/>
              <a:gd name="connsiteX3416" fmla="*/ 1900995 w 3427265"/>
              <a:gd name="connsiteY3416" fmla="*/ 294909 h 2185848"/>
              <a:gd name="connsiteX3417" fmla="*/ 1901165 w 3427265"/>
              <a:gd name="connsiteY3417" fmla="*/ 294768 h 2185848"/>
              <a:gd name="connsiteX3418" fmla="*/ 1912014 w 3427265"/>
              <a:gd name="connsiteY3418" fmla="*/ 293835 h 2185848"/>
              <a:gd name="connsiteX3419" fmla="*/ 1915848 w 3427265"/>
              <a:gd name="connsiteY3419" fmla="*/ 282571 h 2185848"/>
              <a:gd name="connsiteX3420" fmla="*/ 1901165 w 3427265"/>
              <a:gd name="connsiteY3420" fmla="*/ 294768 h 2185848"/>
              <a:gd name="connsiteX3421" fmla="*/ 1900879 w 3427265"/>
              <a:gd name="connsiteY3421" fmla="*/ 294793 h 2185848"/>
              <a:gd name="connsiteX3422" fmla="*/ 1900942 w 3427265"/>
              <a:gd name="connsiteY3422" fmla="*/ 294966 h 2185848"/>
              <a:gd name="connsiteX3423" fmla="*/ 1881081 w 3427265"/>
              <a:gd name="connsiteY3423" fmla="*/ 316175 h 2185848"/>
              <a:gd name="connsiteX3424" fmla="*/ 1870180 w 3427265"/>
              <a:gd name="connsiteY3424" fmla="*/ 342156 h 2185848"/>
              <a:gd name="connsiteX3425" fmla="*/ 1851819 w 3427265"/>
              <a:gd name="connsiteY3425" fmla="*/ 351160 h 2185848"/>
              <a:gd name="connsiteX3426" fmla="*/ 1846235 w 3427265"/>
              <a:gd name="connsiteY3426" fmla="*/ 373351 h 2185848"/>
              <a:gd name="connsiteX3427" fmla="*/ 1880968 w 3427265"/>
              <a:gd name="connsiteY3427" fmla="*/ 342916 h 2185848"/>
              <a:gd name="connsiteX3428" fmla="*/ 1894797 w 3427265"/>
              <a:gd name="connsiteY3428" fmla="*/ 336601 h 2185848"/>
              <a:gd name="connsiteX3429" fmla="*/ 1944120 w 3427265"/>
              <a:gd name="connsiteY3429" fmla="*/ 305230 h 2185848"/>
              <a:gd name="connsiteX3430" fmla="*/ 1920526 w 3427265"/>
              <a:gd name="connsiteY3430" fmla="*/ 320696 h 2185848"/>
              <a:gd name="connsiteX3431" fmla="*/ 1917777 w 3427265"/>
              <a:gd name="connsiteY3431" fmla="*/ 318123 h 2185848"/>
              <a:gd name="connsiteX3432" fmla="*/ 1935290 w 3427265"/>
              <a:gd name="connsiteY3432" fmla="*/ 294851 h 2185848"/>
              <a:gd name="connsiteX3433" fmla="*/ 1958328 w 3427265"/>
              <a:gd name="connsiteY3433" fmla="*/ 272718 h 2185848"/>
              <a:gd name="connsiteX3434" fmla="*/ 1960404 w 3427265"/>
              <a:gd name="connsiteY3434" fmla="*/ 265409 h 2185848"/>
              <a:gd name="connsiteX3435" fmla="*/ 2278020 w 3427265"/>
              <a:gd name="connsiteY3435" fmla="*/ 262679 h 2185848"/>
              <a:gd name="connsiteX3436" fmla="*/ 2277943 w 3427265"/>
              <a:gd name="connsiteY3436" fmla="*/ 262749 h 2185848"/>
              <a:gd name="connsiteX3437" fmla="*/ 2278001 w 3427265"/>
              <a:gd name="connsiteY3437" fmla="*/ 262692 h 2185848"/>
              <a:gd name="connsiteX3438" fmla="*/ 2278034 w 3427265"/>
              <a:gd name="connsiteY3438" fmla="*/ 262666 h 2185848"/>
              <a:gd name="connsiteX3439" fmla="*/ 2278032 w 3427265"/>
              <a:gd name="connsiteY3439" fmla="*/ 262671 h 2185848"/>
              <a:gd name="connsiteX3440" fmla="*/ 2278020 w 3427265"/>
              <a:gd name="connsiteY3440" fmla="*/ 262679 h 2185848"/>
              <a:gd name="connsiteX3441" fmla="*/ 2278109 w 3427265"/>
              <a:gd name="connsiteY3441" fmla="*/ 262619 h 2185848"/>
              <a:gd name="connsiteX3442" fmla="*/ 2278103 w 3427265"/>
              <a:gd name="connsiteY3442" fmla="*/ 262649 h 2185848"/>
              <a:gd name="connsiteX3443" fmla="*/ 2278003 w 3427265"/>
              <a:gd name="connsiteY3443" fmla="*/ 262749 h 2185848"/>
              <a:gd name="connsiteX3444" fmla="*/ 2278032 w 3427265"/>
              <a:gd name="connsiteY3444" fmla="*/ 262671 h 2185848"/>
              <a:gd name="connsiteX3445" fmla="*/ 2278119 w 3427265"/>
              <a:gd name="connsiteY3445" fmla="*/ 262574 h 2185848"/>
              <a:gd name="connsiteX3446" fmla="*/ 2278115 w 3427265"/>
              <a:gd name="connsiteY3446" fmla="*/ 262592 h 2185848"/>
              <a:gd name="connsiteX3447" fmla="*/ 2278034 w 3427265"/>
              <a:gd name="connsiteY3447" fmla="*/ 262666 h 2185848"/>
              <a:gd name="connsiteX3448" fmla="*/ 2278038 w 3427265"/>
              <a:gd name="connsiteY3448" fmla="*/ 262654 h 2185848"/>
              <a:gd name="connsiteX3449" fmla="*/ 1244166 w 3427265"/>
              <a:gd name="connsiteY3449" fmla="*/ 261141 h 2185848"/>
              <a:gd name="connsiteX3450" fmla="*/ 1230804 w 3427265"/>
              <a:gd name="connsiteY3450" fmla="*/ 275701 h 2185848"/>
              <a:gd name="connsiteX3451" fmla="*/ 1202357 w 3427265"/>
              <a:gd name="connsiteY3451" fmla="*/ 313299 h 2185848"/>
              <a:gd name="connsiteX3452" fmla="*/ 1199404 w 3427265"/>
              <a:gd name="connsiteY3452" fmla="*/ 322129 h 2185848"/>
              <a:gd name="connsiteX3453" fmla="*/ 1244166 w 3427265"/>
              <a:gd name="connsiteY3453" fmla="*/ 261141 h 2185848"/>
              <a:gd name="connsiteX3454" fmla="*/ 1672891 w 3427265"/>
              <a:gd name="connsiteY3454" fmla="*/ 253802 h 2185848"/>
              <a:gd name="connsiteX3455" fmla="*/ 1672979 w 3427265"/>
              <a:gd name="connsiteY3455" fmla="*/ 253948 h 2185848"/>
              <a:gd name="connsiteX3456" fmla="*/ 1672846 w 3427265"/>
              <a:gd name="connsiteY3456" fmla="*/ 253915 h 2185848"/>
              <a:gd name="connsiteX3457" fmla="*/ 1673194 w 3427265"/>
              <a:gd name="connsiteY3457" fmla="*/ 253787 h 2185848"/>
              <a:gd name="connsiteX3458" fmla="*/ 1673009 w 3427265"/>
              <a:gd name="connsiteY3458" fmla="*/ 254008 h 2185848"/>
              <a:gd name="connsiteX3459" fmla="*/ 1672921 w 3427265"/>
              <a:gd name="connsiteY3459" fmla="*/ 253832 h 2185848"/>
              <a:gd name="connsiteX3460" fmla="*/ 1144614 w 3427265"/>
              <a:gd name="connsiteY3460" fmla="*/ 253218 h 2185848"/>
              <a:gd name="connsiteX3461" fmla="*/ 1128096 w 3427265"/>
              <a:gd name="connsiteY3461" fmla="*/ 258919 h 2185848"/>
              <a:gd name="connsiteX3462" fmla="*/ 1113272 w 3427265"/>
              <a:gd name="connsiteY3462" fmla="*/ 276607 h 2185848"/>
              <a:gd name="connsiteX3463" fmla="*/ 1098918 w 3427265"/>
              <a:gd name="connsiteY3463" fmla="*/ 303213 h 2185848"/>
              <a:gd name="connsiteX3464" fmla="*/ 1110641 w 3427265"/>
              <a:gd name="connsiteY3464" fmla="*/ 290378 h 2185848"/>
              <a:gd name="connsiteX3465" fmla="*/ 1115436 w 3427265"/>
              <a:gd name="connsiteY3465" fmla="*/ 282250 h 2185848"/>
              <a:gd name="connsiteX3466" fmla="*/ 1132569 w 3427265"/>
              <a:gd name="connsiteY3466" fmla="*/ 269327 h 2185848"/>
              <a:gd name="connsiteX3467" fmla="*/ 1139439 w 3427265"/>
              <a:gd name="connsiteY3467" fmla="*/ 267631 h 2185848"/>
              <a:gd name="connsiteX3468" fmla="*/ 1140930 w 3427265"/>
              <a:gd name="connsiteY3468" fmla="*/ 269853 h 2185848"/>
              <a:gd name="connsiteX3469" fmla="*/ 1126494 w 3427265"/>
              <a:gd name="connsiteY3469" fmla="*/ 288958 h 2185848"/>
              <a:gd name="connsiteX3470" fmla="*/ 1126224 w 3427265"/>
              <a:gd name="connsiteY3470" fmla="*/ 288915 h 2185848"/>
              <a:gd name="connsiteX3471" fmla="*/ 1125987 w 3427265"/>
              <a:gd name="connsiteY3471" fmla="*/ 289507 h 2185848"/>
              <a:gd name="connsiteX3472" fmla="*/ 1089591 w 3427265"/>
              <a:gd name="connsiteY3472" fmla="*/ 326192 h 2185848"/>
              <a:gd name="connsiteX3473" fmla="*/ 1084504 w 3427265"/>
              <a:gd name="connsiteY3473" fmla="*/ 347272 h 2185848"/>
              <a:gd name="connsiteX3474" fmla="*/ 1119500 w 3427265"/>
              <a:gd name="connsiteY3474" fmla="*/ 305727 h 2185848"/>
              <a:gd name="connsiteX3475" fmla="*/ 1125987 w 3427265"/>
              <a:gd name="connsiteY3475" fmla="*/ 289507 h 2185848"/>
              <a:gd name="connsiteX3476" fmla="*/ 1126371 w 3427265"/>
              <a:gd name="connsiteY3476" fmla="*/ 289121 h 2185848"/>
              <a:gd name="connsiteX3477" fmla="*/ 1126494 w 3427265"/>
              <a:gd name="connsiteY3477" fmla="*/ 288958 h 2185848"/>
              <a:gd name="connsiteX3478" fmla="*/ 1132108 w 3427265"/>
              <a:gd name="connsiteY3478" fmla="*/ 289844 h 2185848"/>
              <a:gd name="connsiteX3479" fmla="*/ 1137335 w 3427265"/>
              <a:gd name="connsiteY3479" fmla="*/ 285992 h 2185848"/>
              <a:gd name="connsiteX3480" fmla="*/ 1149146 w 3427265"/>
              <a:gd name="connsiteY3480" fmla="*/ 272047 h 2185848"/>
              <a:gd name="connsiteX3481" fmla="*/ 1158034 w 3427265"/>
              <a:gd name="connsiteY3481" fmla="*/ 263860 h 2185848"/>
              <a:gd name="connsiteX3482" fmla="*/ 1156689 w 3427265"/>
              <a:gd name="connsiteY3482" fmla="*/ 261609 h 2185848"/>
              <a:gd name="connsiteX3483" fmla="*/ 1147538 w 3427265"/>
              <a:gd name="connsiteY3483" fmla="*/ 262720 h 2185848"/>
              <a:gd name="connsiteX3484" fmla="*/ 1144614 w 3427265"/>
              <a:gd name="connsiteY3484" fmla="*/ 253218 h 2185848"/>
              <a:gd name="connsiteX3485" fmla="*/ 1238931 w 3427265"/>
              <a:gd name="connsiteY3485" fmla="*/ 252019 h 2185848"/>
              <a:gd name="connsiteX3486" fmla="*/ 1235598 w 3427265"/>
              <a:gd name="connsiteY3486" fmla="*/ 253774 h 2185848"/>
              <a:gd name="connsiteX3487" fmla="*/ 1236447 w 3427265"/>
              <a:gd name="connsiteY3487" fmla="*/ 256609 h 2185848"/>
              <a:gd name="connsiteX3488" fmla="*/ 1239926 w 3427265"/>
              <a:gd name="connsiteY3488" fmla="*/ 254913 h 2185848"/>
              <a:gd name="connsiteX3489" fmla="*/ 1238931 w 3427265"/>
              <a:gd name="connsiteY3489" fmla="*/ 252019 h 2185848"/>
              <a:gd name="connsiteX3490" fmla="*/ 1690432 w 3427265"/>
              <a:gd name="connsiteY3490" fmla="*/ 251030 h 2185848"/>
              <a:gd name="connsiteX3491" fmla="*/ 1690434 w 3427265"/>
              <a:gd name="connsiteY3491" fmla="*/ 251075 h 2185848"/>
              <a:gd name="connsiteX3492" fmla="*/ 1690416 w 3427265"/>
              <a:gd name="connsiteY3492" fmla="*/ 251095 h 2185848"/>
              <a:gd name="connsiteX3493" fmla="*/ 1690404 w 3427265"/>
              <a:gd name="connsiteY3493" fmla="*/ 251055 h 2185848"/>
              <a:gd name="connsiteX3494" fmla="*/ 1690558 w 3427265"/>
              <a:gd name="connsiteY3494" fmla="*/ 250922 h 2185848"/>
              <a:gd name="connsiteX3495" fmla="*/ 1690432 w 3427265"/>
              <a:gd name="connsiteY3495" fmla="*/ 251030 h 2185848"/>
              <a:gd name="connsiteX3496" fmla="*/ 1690430 w 3427265"/>
              <a:gd name="connsiteY3496" fmla="*/ 250943 h 2185848"/>
              <a:gd name="connsiteX3497" fmla="*/ 1690638 w 3427265"/>
              <a:gd name="connsiteY3497" fmla="*/ 250909 h 2185848"/>
              <a:gd name="connsiteX3498" fmla="*/ 1690434 w 3427265"/>
              <a:gd name="connsiteY3498" fmla="*/ 251084 h 2185848"/>
              <a:gd name="connsiteX3499" fmla="*/ 1690434 w 3427265"/>
              <a:gd name="connsiteY3499" fmla="*/ 251075 h 2185848"/>
              <a:gd name="connsiteX3500" fmla="*/ 1690572 w 3427265"/>
              <a:gd name="connsiteY3500" fmla="*/ 250920 h 2185848"/>
              <a:gd name="connsiteX3501" fmla="*/ 1690608 w 3427265"/>
              <a:gd name="connsiteY3501" fmla="*/ 250879 h 2185848"/>
              <a:gd name="connsiteX3502" fmla="*/ 1690572 w 3427265"/>
              <a:gd name="connsiteY3502" fmla="*/ 250920 h 2185848"/>
              <a:gd name="connsiteX3503" fmla="*/ 1690558 w 3427265"/>
              <a:gd name="connsiteY3503" fmla="*/ 250922 h 2185848"/>
              <a:gd name="connsiteX3504" fmla="*/ 2329575 w 3427265"/>
              <a:gd name="connsiteY3504" fmla="*/ 249446 h 2185848"/>
              <a:gd name="connsiteX3505" fmla="*/ 2333317 w 3427265"/>
              <a:gd name="connsiteY3505" fmla="*/ 251668 h 2185848"/>
              <a:gd name="connsiteX3506" fmla="*/ 2319576 w 3427265"/>
              <a:gd name="connsiteY3506" fmla="*/ 278157 h 2185848"/>
              <a:gd name="connsiteX3507" fmla="*/ 2323932 w 3427265"/>
              <a:gd name="connsiteY3507" fmla="*/ 284765 h 2185848"/>
              <a:gd name="connsiteX3508" fmla="*/ 2297503 w 3427265"/>
              <a:gd name="connsiteY3508" fmla="*/ 296196 h 2185848"/>
              <a:gd name="connsiteX3509" fmla="*/ 2329575 w 3427265"/>
              <a:gd name="connsiteY3509" fmla="*/ 249446 h 2185848"/>
              <a:gd name="connsiteX3510" fmla="*/ 1771126 w 3427265"/>
              <a:gd name="connsiteY3510" fmla="*/ 246055 h 2185848"/>
              <a:gd name="connsiteX3511" fmla="*/ 1748673 w 3427265"/>
              <a:gd name="connsiteY3511" fmla="*/ 259767 h 2185848"/>
              <a:gd name="connsiteX3512" fmla="*/ 1772383 w 3427265"/>
              <a:gd name="connsiteY3512" fmla="*/ 249095 h 2185848"/>
              <a:gd name="connsiteX3513" fmla="*/ 1771126 w 3427265"/>
              <a:gd name="connsiteY3513" fmla="*/ 246055 h 2185848"/>
              <a:gd name="connsiteX3514" fmla="*/ 1967370 w 3427265"/>
              <a:gd name="connsiteY3514" fmla="*/ 245495 h 2185848"/>
              <a:gd name="connsiteX3515" fmla="*/ 1941225 w 3427265"/>
              <a:gd name="connsiteY3515" fmla="*/ 254182 h 2185848"/>
              <a:gd name="connsiteX3516" fmla="*/ 1942424 w 3427265"/>
              <a:gd name="connsiteY3516" fmla="*/ 258568 h 2185848"/>
              <a:gd name="connsiteX3517" fmla="*/ 1965930 w 3427265"/>
              <a:gd name="connsiteY3517" fmla="*/ 250236 h 2185848"/>
              <a:gd name="connsiteX3518" fmla="*/ 1976777 w 3427265"/>
              <a:gd name="connsiteY3518" fmla="*/ 253218 h 2185848"/>
              <a:gd name="connsiteX3519" fmla="*/ 1977216 w 3427265"/>
              <a:gd name="connsiteY3519" fmla="*/ 248687 h 2185848"/>
              <a:gd name="connsiteX3520" fmla="*/ 1967370 w 3427265"/>
              <a:gd name="connsiteY3520" fmla="*/ 245495 h 2185848"/>
              <a:gd name="connsiteX3521" fmla="*/ 1821969 w 3427265"/>
              <a:gd name="connsiteY3521" fmla="*/ 243160 h 2185848"/>
              <a:gd name="connsiteX3522" fmla="*/ 1826589 w 3427265"/>
              <a:gd name="connsiteY3522" fmla="*/ 245148 h 2185848"/>
              <a:gd name="connsiteX3523" fmla="*/ 1818900 w 3427265"/>
              <a:gd name="connsiteY3523" fmla="*/ 261287 h 2185848"/>
              <a:gd name="connsiteX3524" fmla="*/ 1814602 w 3427265"/>
              <a:gd name="connsiteY3524" fmla="*/ 259299 h 2185848"/>
              <a:gd name="connsiteX3525" fmla="*/ 1821969 w 3427265"/>
              <a:gd name="connsiteY3525" fmla="*/ 243160 h 2185848"/>
              <a:gd name="connsiteX3526" fmla="*/ 976182 w 3427265"/>
              <a:gd name="connsiteY3526" fmla="*/ 241231 h 2185848"/>
              <a:gd name="connsiteX3527" fmla="*/ 978580 w 3427265"/>
              <a:gd name="connsiteY3527" fmla="*/ 242751 h 2185848"/>
              <a:gd name="connsiteX3528" fmla="*/ 976095 w 3427265"/>
              <a:gd name="connsiteY3528" fmla="*/ 245822 h 2185848"/>
              <a:gd name="connsiteX3529" fmla="*/ 973317 w 3427265"/>
              <a:gd name="connsiteY3529" fmla="*/ 244038 h 2185848"/>
              <a:gd name="connsiteX3530" fmla="*/ 976182 w 3427265"/>
              <a:gd name="connsiteY3530" fmla="*/ 241231 h 2185848"/>
              <a:gd name="connsiteX3531" fmla="*/ 1218876 w 3427265"/>
              <a:gd name="connsiteY3531" fmla="*/ 240325 h 2185848"/>
              <a:gd name="connsiteX3532" fmla="*/ 1202445 w 3427265"/>
              <a:gd name="connsiteY3532" fmla="*/ 253071 h 2185848"/>
              <a:gd name="connsiteX3533" fmla="*/ 1191130 w 3427265"/>
              <a:gd name="connsiteY3533" fmla="*/ 258977 h 2185848"/>
              <a:gd name="connsiteX3534" fmla="*/ 1183265 w 3427265"/>
              <a:gd name="connsiteY3534" fmla="*/ 261171 h 2185848"/>
              <a:gd name="connsiteX3535" fmla="*/ 1145140 w 3427265"/>
              <a:gd name="connsiteY3535" fmla="*/ 316077 h 2185848"/>
              <a:gd name="connsiteX3536" fmla="*/ 1148211 w 3427265"/>
              <a:gd name="connsiteY3536" fmla="*/ 320053 h 2185848"/>
              <a:gd name="connsiteX3537" fmla="*/ 1173176 w 3427265"/>
              <a:gd name="connsiteY3537" fmla="*/ 291872 h 2185848"/>
              <a:gd name="connsiteX3538" fmla="*/ 1173179 w 3427265"/>
              <a:gd name="connsiteY3538" fmla="*/ 291869 h 2185848"/>
              <a:gd name="connsiteX3539" fmla="*/ 1173158 w 3427265"/>
              <a:gd name="connsiteY3539" fmla="*/ 291852 h 2185848"/>
              <a:gd name="connsiteX3540" fmla="*/ 1191832 w 3427265"/>
              <a:gd name="connsiteY3540" fmla="*/ 275408 h 2185848"/>
              <a:gd name="connsiteX3541" fmla="*/ 1221507 w 3427265"/>
              <a:gd name="connsiteY3541" fmla="*/ 243160 h 2185848"/>
              <a:gd name="connsiteX3542" fmla="*/ 1218876 w 3427265"/>
              <a:gd name="connsiteY3542" fmla="*/ 240325 h 2185848"/>
              <a:gd name="connsiteX3543" fmla="*/ 2286628 w 3427265"/>
              <a:gd name="connsiteY3543" fmla="*/ 239623 h 2185848"/>
              <a:gd name="connsiteX3544" fmla="*/ 2278038 w 3427265"/>
              <a:gd name="connsiteY3544" fmla="*/ 262654 h 2185848"/>
              <a:gd name="connsiteX3545" fmla="*/ 2278001 w 3427265"/>
              <a:gd name="connsiteY3545" fmla="*/ 262692 h 2185848"/>
              <a:gd name="connsiteX3546" fmla="*/ 2269430 w 3427265"/>
              <a:gd name="connsiteY3546" fmla="*/ 268397 h 2185848"/>
              <a:gd name="connsiteX3547" fmla="*/ 2273760 w 3427265"/>
              <a:gd name="connsiteY3547" fmla="*/ 252060 h 2185848"/>
              <a:gd name="connsiteX3548" fmla="*/ 2286628 w 3427265"/>
              <a:gd name="connsiteY3548" fmla="*/ 239623 h 2185848"/>
              <a:gd name="connsiteX3549" fmla="*/ 1257965 w 3427265"/>
              <a:gd name="connsiteY3549" fmla="*/ 239360 h 2185848"/>
              <a:gd name="connsiteX3550" fmla="*/ 1254602 w 3427265"/>
              <a:gd name="connsiteY3550" fmla="*/ 242634 h 2185848"/>
              <a:gd name="connsiteX3551" fmla="*/ 1257906 w 3427265"/>
              <a:gd name="connsiteY3551" fmla="*/ 244593 h 2185848"/>
              <a:gd name="connsiteX3552" fmla="*/ 1262233 w 3427265"/>
              <a:gd name="connsiteY3552" fmla="*/ 241991 h 2185848"/>
              <a:gd name="connsiteX3553" fmla="*/ 1257965 w 3427265"/>
              <a:gd name="connsiteY3553" fmla="*/ 239360 h 2185848"/>
              <a:gd name="connsiteX3554" fmla="*/ 1686486 w 3427265"/>
              <a:gd name="connsiteY3554" fmla="*/ 237927 h 2185848"/>
              <a:gd name="connsiteX3555" fmla="*/ 1690053 w 3427265"/>
              <a:gd name="connsiteY3555" fmla="*/ 238804 h 2185848"/>
              <a:gd name="connsiteX3556" fmla="*/ 1690430 w 3427265"/>
              <a:gd name="connsiteY3556" fmla="*/ 250943 h 2185848"/>
              <a:gd name="connsiteX3557" fmla="*/ 1673194 w 3427265"/>
              <a:gd name="connsiteY3557" fmla="*/ 253787 h 2185848"/>
              <a:gd name="connsiteX3558" fmla="*/ 1318815 w 3427265"/>
              <a:gd name="connsiteY3558" fmla="*/ 236753 h 2185848"/>
              <a:gd name="connsiteX3559" fmla="*/ 1301469 w 3427265"/>
              <a:gd name="connsiteY3559" fmla="*/ 258686 h 2185848"/>
              <a:gd name="connsiteX3560" fmla="*/ 1306568 w 3427265"/>
              <a:gd name="connsiteY3560" fmla="*/ 245161 h 2185848"/>
              <a:gd name="connsiteX3561" fmla="*/ 1319157 w 3427265"/>
              <a:gd name="connsiteY3561" fmla="*/ 236320 h 2185848"/>
              <a:gd name="connsiteX3562" fmla="*/ 1319175 w 3427265"/>
              <a:gd name="connsiteY3562" fmla="*/ 236338 h 2185848"/>
              <a:gd name="connsiteX3563" fmla="*/ 1319158 w 3427265"/>
              <a:gd name="connsiteY3563" fmla="*/ 236349 h 2185848"/>
              <a:gd name="connsiteX3564" fmla="*/ 1319258 w 3427265"/>
              <a:gd name="connsiteY3564" fmla="*/ 236449 h 2185848"/>
              <a:gd name="connsiteX3565" fmla="*/ 1318815 w 3427265"/>
              <a:gd name="connsiteY3565" fmla="*/ 236753 h 2185848"/>
              <a:gd name="connsiteX3566" fmla="*/ 1319504 w 3427265"/>
              <a:gd name="connsiteY3566" fmla="*/ 236134 h 2185848"/>
              <a:gd name="connsiteX3567" fmla="*/ 1319275 w 3427265"/>
              <a:gd name="connsiteY3567" fmla="*/ 236466 h 2185848"/>
              <a:gd name="connsiteX3568" fmla="*/ 1319258 w 3427265"/>
              <a:gd name="connsiteY3568" fmla="*/ 236449 h 2185848"/>
              <a:gd name="connsiteX3569" fmla="*/ 1319274 w 3427265"/>
              <a:gd name="connsiteY3569" fmla="*/ 236438 h 2185848"/>
              <a:gd name="connsiteX3570" fmla="*/ 1319175 w 3427265"/>
              <a:gd name="connsiteY3570" fmla="*/ 236338 h 2185848"/>
              <a:gd name="connsiteX3571" fmla="*/ 1307200 w 3427265"/>
              <a:gd name="connsiteY3571" fmla="*/ 233717 h 2185848"/>
              <a:gd name="connsiteX3572" fmla="*/ 1307258 w 3427265"/>
              <a:gd name="connsiteY3572" fmla="*/ 233746 h 2185848"/>
              <a:gd name="connsiteX3573" fmla="*/ 1307131 w 3427265"/>
              <a:gd name="connsiteY3573" fmla="*/ 233800 h 2185848"/>
              <a:gd name="connsiteX3574" fmla="*/ 1307584 w 3427265"/>
              <a:gd name="connsiteY3574" fmla="*/ 233399 h 2185848"/>
              <a:gd name="connsiteX3575" fmla="*/ 1307609 w 3427265"/>
              <a:gd name="connsiteY3575" fmla="*/ 233483 h 2185848"/>
              <a:gd name="connsiteX3576" fmla="*/ 1307551 w 3427265"/>
              <a:gd name="connsiteY3576" fmla="*/ 233425 h 2185848"/>
              <a:gd name="connsiteX3577" fmla="*/ 1169290 w 3427265"/>
              <a:gd name="connsiteY3577" fmla="*/ 232956 h 2185848"/>
              <a:gd name="connsiteX3578" fmla="*/ 1153356 w 3427265"/>
              <a:gd name="connsiteY3578" fmla="*/ 248687 h 2185848"/>
              <a:gd name="connsiteX3579" fmla="*/ 1161367 w 3427265"/>
              <a:gd name="connsiteY3579" fmla="*/ 251317 h 2185848"/>
              <a:gd name="connsiteX3580" fmla="*/ 1169290 w 3427265"/>
              <a:gd name="connsiteY3580" fmla="*/ 232956 h 2185848"/>
              <a:gd name="connsiteX3581" fmla="*/ 2130883 w 3427265"/>
              <a:gd name="connsiteY3581" fmla="*/ 229331 h 2185848"/>
              <a:gd name="connsiteX3582" fmla="*/ 2122638 w 3427265"/>
              <a:gd name="connsiteY3582" fmla="*/ 236699 h 2185848"/>
              <a:gd name="connsiteX3583" fmla="*/ 2125152 w 3427265"/>
              <a:gd name="connsiteY3583" fmla="*/ 239827 h 2185848"/>
              <a:gd name="connsiteX3584" fmla="*/ 2134070 w 3427265"/>
              <a:gd name="connsiteY3584" fmla="*/ 233834 h 2185848"/>
              <a:gd name="connsiteX3585" fmla="*/ 2130883 w 3427265"/>
              <a:gd name="connsiteY3585" fmla="*/ 229331 h 2185848"/>
              <a:gd name="connsiteX3586" fmla="*/ 1591379 w 3427265"/>
              <a:gd name="connsiteY3586" fmla="*/ 227577 h 2185848"/>
              <a:gd name="connsiteX3587" fmla="*/ 1586351 w 3427265"/>
              <a:gd name="connsiteY3587" fmla="*/ 231437 h 2185848"/>
              <a:gd name="connsiteX3588" fmla="*/ 1587403 w 3427265"/>
              <a:gd name="connsiteY3588" fmla="*/ 232870 h 2185848"/>
              <a:gd name="connsiteX3589" fmla="*/ 1592578 w 3427265"/>
              <a:gd name="connsiteY3589" fmla="*/ 229185 h 2185848"/>
              <a:gd name="connsiteX3590" fmla="*/ 1591379 w 3427265"/>
              <a:gd name="connsiteY3590" fmla="*/ 227577 h 2185848"/>
              <a:gd name="connsiteX3591" fmla="*/ 800909 w 3427265"/>
              <a:gd name="connsiteY3591" fmla="*/ 227256 h 2185848"/>
              <a:gd name="connsiteX3592" fmla="*/ 804797 w 3427265"/>
              <a:gd name="connsiteY3592" fmla="*/ 228981 h 2185848"/>
              <a:gd name="connsiteX3593" fmla="*/ 797020 w 3427265"/>
              <a:gd name="connsiteY3593" fmla="*/ 244915 h 2185848"/>
              <a:gd name="connsiteX3594" fmla="*/ 793921 w 3427265"/>
              <a:gd name="connsiteY3594" fmla="*/ 243658 h 2185848"/>
              <a:gd name="connsiteX3595" fmla="*/ 800909 w 3427265"/>
              <a:gd name="connsiteY3595" fmla="*/ 227256 h 2185848"/>
              <a:gd name="connsiteX3596" fmla="*/ 1919180 w 3427265"/>
              <a:gd name="connsiteY3596" fmla="*/ 227109 h 2185848"/>
              <a:gd name="connsiteX3597" fmla="*/ 1903510 w 3427265"/>
              <a:gd name="connsiteY3597" fmla="*/ 236553 h 2185848"/>
              <a:gd name="connsiteX3598" fmla="*/ 1887605 w 3427265"/>
              <a:gd name="connsiteY3598" fmla="*/ 248657 h 2185848"/>
              <a:gd name="connsiteX3599" fmla="*/ 1855796 w 3427265"/>
              <a:gd name="connsiteY3599" fmla="*/ 267953 h 2185848"/>
              <a:gd name="connsiteX3600" fmla="*/ 1831704 w 3427265"/>
              <a:gd name="connsiteY3600" fmla="*/ 291635 h 2185848"/>
              <a:gd name="connsiteX3601" fmla="*/ 1833839 w 3427265"/>
              <a:gd name="connsiteY3601" fmla="*/ 294734 h 2185848"/>
              <a:gd name="connsiteX3602" fmla="*/ 1856848 w 3427265"/>
              <a:gd name="connsiteY3602" fmla="*/ 283039 h 2185848"/>
              <a:gd name="connsiteX3603" fmla="*/ 1856381 w 3427265"/>
              <a:gd name="connsiteY3603" fmla="*/ 289559 h 2185848"/>
              <a:gd name="connsiteX3604" fmla="*/ 1882986 w 3427265"/>
              <a:gd name="connsiteY3604" fmla="*/ 300288 h 2185848"/>
              <a:gd name="connsiteX3605" fmla="*/ 1898919 w 3427265"/>
              <a:gd name="connsiteY3605" fmla="*/ 286314 h 2185848"/>
              <a:gd name="connsiteX3606" fmla="*/ 1897634 w 3427265"/>
              <a:gd name="connsiteY3606" fmla="*/ 284297 h 2185848"/>
              <a:gd name="connsiteX3607" fmla="*/ 1887196 w 3427265"/>
              <a:gd name="connsiteY3607" fmla="*/ 287746 h 2185848"/>
              <a:gd name="connsiteX3608" fmla="*/ 1885617 w 3427265"/>
              <a:gd name="connsiteY3608" fmla="*/ 285963 h 2185848"/>
              <a:gd name="connsiteX3609" fmla="*/ 1926782 w 3427265"/>
              <a:gd name="connsiteY3609" fmla="*/ 241084 h 2185848"/>
              <a:gd name="connsiteX3610" fmla="*/ 1924998 w 3427265"/>
              <a:gd name="connsiteY3610" fmla="*/ 239389 h 2185848"/>
              <a:gd name="connsiteX3611" fmla="*/ 1905089 w 3427265"/>
              <a:gd name="connsiteY3611" fmla="*/ 253598 h 2185848"/>
              <a:gd name="connsiteX3612" fmla="*/ 1902837 w 3427265"/>
              <a:gd name="connsiteY3612" fmla="*/ 251083 h 2185848"/>
              <a:gd name="connsiteX3613" fmla="*/ 1919180 w 3427265"/>
              <a:gd name="connsiteY3613" fmla="*/ 227109 h 2185848"/>
              <a:gd name="connsiteX3614" fmla="*/ 2029403 w 3427265"/>
              <a:gd name="connsiteY3614" fmla="*/ 227022 h 2185848"/>
              <a:gd name="connsiteX3615" fmla="*/ 2021450 w 3427265"/>
              <a:gd name="connsiteY3615" fmla="*/ 234506 h 2185848"/>
              <a:gd name="connsiteX3616" fmla="*/ 2023087 w 3427265"/>
              <a:gd name="connsiteY3616" fmla="*/ 236319 h 2185848"/>
              <a:gd name="connsiteX3617" fmla="*/ 2031333 w 3427265"/>
              <a:gd name="connsiteY3617" fmla="*/ 229390 h 2185848"/>
              <a:gd name="connsiteX3618" fmla="*/ 2029403 w 3427265"/>
              <a:gd name="connsiteY3618" fmla="*/ 227022 h 2185848"/>
              <a:gd name="connsiteX3619" fmla="*/ 1326292 w 3427265"/>
              <a:gd name="connsiteY3619" fmla="*/ 226262 h 2185848"/>
              <a:gd name="connsiteX3620" fmla="*/ 1329684 w 3427265"/>
              <a:gd name="connsiteY3620" fmla="*/ 229799 h 2185848"/>
              <a:gd name="connsiteX3621" fmla="*/ 1319504 w 3427265"/>
              <a:gd name="connsiteY3621" fmla="*/ 236134 h 2185848"/>
              <a:gd name="connsiteX3622" fmla="*/ 1247410 w 3427265"/>
              <a:gd name="connsiteY3622" fmla="*/ 225765 h 2185848"/>
              <a:gd name="connsiteX3623" fmla="*/ 1241534 w 3427265"/>
              <a:gd name="connsiteY3623" fmla="*/ 232810 h 2185848"/>
              <a:gd name="connsiteX3624" fmla="*/ 1244312 w 3427265"/>
              <a:gd name="connsiteY3624" fmla="*/ 235354 h 2185848"/>
              <a:gd name="connsiteX3625" fmla="*/ 1250422 w 3427265"/>
              <a:gd name="connsiteY3625" fmla="*/ 228922 h 2185848"/>
              <a:gd name="connsiteX3626" fmla="*/ 1247410 w 3427265"/>
              <a:gd name="connsiteY3626" fmla="*/ 225765 h 2185848"/>
              <a:gd name="connsiteX3627" fmla="*/ 1418532 w 3427265"/>
              <a:gd name="connsiteY3627" fmla="*/ 225559 h 2185848"/>
              <a:gd name="connsiteX3628" fmla="*/ 1397394 w 3427265"/>
              <a:gd name="connsiteY3628" fmla="*/ 236465 h 2185848"/>
              <a:gd name="connsiteX3629" fmla="*/ 1382980 w 3427265"/>
              <a:gd name="connsiteY3629" fmla="*/ 239068 h 2185848"/>
              <a:gd name="connsiteX3630" fmla="*/ 1366696 w 3427265"/>
              <a:gd name="connsiteY3630" fmla="*/ 243599 h 2185848"/>
              <a:gd name="connsiteX3631" fmla="*/ 1358685 w 3427265"/>
              <a:gd name="connsiteY3631" fmla="*/ 255615 h 2185848"/>
              <a:gd name="connsiteX3632" fmla="*/ 1389179 w 3427265"/>
              <a:gd name="connsiteY3632" fmla="*/ 249680 h 2185848"/>
              <a:gd name="connsiteX3633" fmla="*/ 1385232 w 3427265"/>
              <a:gd name="connsiteY3633" fmla="*/ 260819 h 2185848"/>
              <a:gd name="connsiteX3634" fmla="*/ 1415959 w 3427265"/>
              <a:gd name="connsiteY3634" fmla="*/ 235822 h 2185848"/>
              <a:gd name="connsiteX3635" fmla="*/ 1418532 w 3427265"/>
              <a:gd name="connsiteY3635" fmla="*/ 225559 h 2185848"/>
              <a:gd name="connsiteX3636" fmla="*/ 1847493 w 3427265"/>
              <a:gd name="connsiteY3636" fmla="*/ 225093 h 2185848"/>
              <a:gd name="connsiteX3637" fmla="*/ 1839687 w 3427265"/>
              <a:gd name="connsiteY3637" fmla="*/ 234742 h 2185848"/>
              <a:gd name="connsiteX3638" fmla="*/ 1847493 w 3427265"/>
              <a:gd name="connsiteY3638" fmla="*/ 225093 h 2185848"/>
              <a:gd name="connsiteX3639" fmla="*/ 1935787 w 3427265"/>
              <a:gd name="connsiteY3639" fmla="*/ 223747 h 2185848"/>
              <a:gd name="connsiteX3640" fmla="*/ 1933068 w 3427265"/>
              <a:gd name="connsiteY3640" fmla="*/ 227899 h 2185848"/>
              <a:gd name="connsiteX3641" fmla="*/ 1941137 w 3427265"/>
              <a:gd name="connsiteY3641" fmla="*/ 232138 h 2185848"/>
              <a:gd name="connsiteX3642" fmla="*/ 1943622 w 3427265"/>
              <a:gd name="connsiteY3642" fmla="*/ 229244 h 2185848"/>
              <a:gd name="connsiteX3643" fmla="*/ 1935787 w 3427265"/>
              <a:gd name="connsiteY3643" fmla="*/ 223747 h 2185848"/>
              <a:gd name="connsiteX3644" fmla="*/ 816376 w 3427265"/>
              <a:gd name="connsiteY3644" fmla="*/ 222607 h 2185848"/>
              <a:gd name="connsiteX3645" fmla="*/ 820059 w 3427265"/>
              <a:gd name="connsiteY3645" fmla="*/ 224625 h 2185848"/>
              <a:gd name="connsiteX3646" fmla="*/ 805500 w 3427265"/>
              <a:gd name="connsiteY3646" fmla="*/ 254709 h 2185848"/>
              <a:gd name="connsiteX3647" fmla="*/ 802283 w 3427265"/>
              <a:gd name="connsiteY3647" fmla="*/ 253189 h 2185848"/>
              <a:gd name="connsiteX3648" fmla="*/ 816376 w 3427265"/>
              <a:gd name="connsiteY3648" fmla="*/ 222607 h 2185848"/>
              <a:gd name="connsiteX3649" fmla="*/ 2421496 w 3427265"/>
              <a:gd name="connsiteY3649" fmla="*/ 220941 h 2185848"/>
              <a:gd name="connsiteX3650" fmla="*/ 2423894 w 3427265"/>
              <a:gd name="connsiteY3650" fmla="*/ 221789 h 2185848"/>
              <a:gd name="connsiteX3651" fmla="*/ 2421730 w 3427265"/>
              <a:gd name="connsiteY3651" fmla="*/ 227987 h 2185848"/>
              <a:gd name="connsiteX3652" fmla="*/ 2419274 w 3427265"/>
              <a:gd name="connsiteY3652" fmla="*/ 227110 h 2185848"/>
              <a:gd name="connsiteX3653" fmla="*/ 2421496 w 3427265"/>
              <a:gd name="connsiteY3653" fmla="*/ 220941 h 2185848"/>
              <a:gd name="connsiteX3654" fmla="*/ 1313135 w 3427265"/>
              <a:gd name="connsiteY3654" fmla="*/ 220677 h 2185848"/>
              <a:gd name="connsiteX3655" fmla="*/ 1313741 w 3427265"/>
              <a:gd name="connsiteY3655" fmla="*/ 228608 h 2185848"/>
              <a:gd name="connsiteX3656" fmla="*/ 1307584 w 3427265"/>
              <a:gd name="connsiteY3656" fmla="*/ 233399 h 2185848"/>
              <a:gd name="connsiteX3657" fmla="*/ 1305121 w 3427265"/>
              <a:gd name="connsiteY3657" fmla="*/ 225238 h 2185848"/>
              <a:gd name="connsiteX3658" fmla="*/ 1313135 w 3427265"/>
              <a:gd name="connsiteY3658" fmla="*/ 220677 h 2185848"/>
              <a:gd name="connsiteX3659" fmla="*/ 2578058 w 3427265"/>
              <a:gd name="connsiteY3659" fmla="*/ 218368 h 2185848"/>
              <a:gd name="connsiteX3660" fmla="*/ 2580865 w 3427265"/>
              <a:gd name="connsiteY3660" fmla="*/ 219801 h 2185848"/>
              <a:gd name="connsiteX3661" fmla="*/ 2578142 w 3427265"/>
              <a:gd name="connsiteY3661" fmla="*/ 229481 h 2185848"/>
              <a:gd name="connsiteX3662" fmla="*/ 2570778 w 3427265"/>
              <a:gd name="connsiteY3662" fmla="*/ 236787 h 2185848"/>
              <a:gd name="connsiteX3663" fmla="*/ 2570778 w 3427265"/>
              <a:gd name="connsiteY3663" fmla="*/ 236728 h 2185848"/>
              <a:gd name="connsiteX3664" fmla="*/ 2570150 w 3427265"/>
              <a:gd name="connsiteY3664" fmla="*/ 235958 h 2185848"/>
              <a:gd name="connsiteX3665" fmla="*/ 1477473 w 3427265"/>
              <a:gd name="connsiteY3665" fmla="*/ 218163 h 2185848"/>
              <a:gd name="connsiteX3666" fmla="*/ 1474462 w 3427265"/>
              <a:gd name="connsiteY3666" fmla="*/ 236524 h 2185848"/>
              <a:gd name="connsiteX3667" fmla="*/ 1466509 w 3427265"/>
              <a:gd name="connsiteY3667" fmla="*/ 220678 h 2185848"/>
              <a:gd name="connsiteX3668" fmla="*/ 1435752 w 3427265"/>
              <a:gd name="connsiteY3668" fmla="*/ 242108 h 2185848"/>
              <a:gd name="connsiteX3669" fmla="*/ 1410200 w 3427265"/>
              <a:gd name="connsiteY3669" fmla="*/ 265936 h 2185848"/>
              <a:gd name="connsiteX3670" fmla="*/ 1422976 w 3427265"/>
              <a:gd name="connsiteY3670" fmla="*/ 268714 h 2185848"/>
              <a:gd name="connsiteX3671" fmla="*/ 1404148 w 3427265"/>
              <a:gd name="connsiteY3671" fmla="*/ 285378 h 2185848"/>
              <a:gd name="connsiteX3672" fmla="*/ 1411691 w 3427265"/>
              <a:gd name="connsiteY3672" fmla="*/ 297892 h 2185848"/>
              <a:gd name="connsiteX3673" fmla="*/ 1386313 w 3427265"/>
              <a:gd name="connsiteY3673" fmla="*/ 330373 h 2185848"/>
              <a:gd name="connsiteX3674" fmla="*/ 1405113 w 3427265"/>
              <a:gd name="connsiteY3674" fmla="*/ 317772 h 2185848"/>
              <a:gd name="connsiteX3675" fmla="*/ 1462914 w 3427265"/>
              <a:gd name="connsiteY3675" fmla="*/ 261901 h 2185848"/>
              <a:gd name="connsiteX3676" fmla="*/ 1480865 w 3427265"/>
              <a:gd name="connsiteY3676" fmla="*/ 219011 h 2185848"/>
              <a:gd name="connsiteX3677" fmla="*/ 1477473 w 3427265"/>
              <a:gd name="connsiteY3677" fmla="*/ 218163 h 2185848"/>
              <a:gd name="connsiteX3678" fmla="*/ 2712400 w 3427265"/>
              <a:gd name="connsiteY3678" fmla="*/ 217345 h 2185848"/>
              <a:gd name="connsiteX3679" fmla="*/ 2714418 w 3427265"/>
              <a:gd name="connsiteY3679" fmla="*/ 218368 h 2185848"/>
              <a:gd name="connsiteX3680" fmla="*/ 2711816 w 3427265"/>
              <a:gd name="connsiteY3680" fmla="*/ 223631 h 2185848"/>
              <a:gd name="connsiteX3681" fmla="*/ 2709652 w 3427265"/>
              <a:gd name="connsiteY3681" fmla="*/ 222550 h 2185848"/>
              <a:gd name="connsiteX3682" fmla="*/ 2712400 w 3427265"/>
              <a:gd name="connsiteY3682" fmla="*/ 217345 h 2185848"/>
              <a:gd name="connsiteX3683" fmla="*/ 988316 w 3427265"/>
              <a:gd name="connsiteY3683" fmla="*/ 213076 h 2185848"/>
              <a:gd name="connsiteX3684" fmla="*/ 991795 w 3427265"/>
              <a:gd name="connsiteY3684" fmla="*/ 216439 h 2185848"/>
              <a:gd name="connsiteX3685" fmla="*/ 961827 w 3427265"/>
              <a:gd name="connsiteY3685" fmla="*/ 247985 h 2185848"/>
              <a:gd name="connsiteX3686" fmla="*/ 967294 w 3427265"/>
              <a:gd name="connsiteY3686" fmla="*/ 256434 h 2185848"/>
              <a:gd name="connsiteX3687" fmla="*/ 913411 w 3427265"/>
              <a:gd name="connsiteY3687" fmla="*/ 308417 h 2185848"/>
              <a:gd name="connsiteX3688" fmla="*/ 931918 w 3427265"/>
              <a:gd name="connsiteY3688" fmla="*/ 268684 h 2185848"/>
              <a:gd name="connsiteX3689" fmla="*/ 973785 w 3427265"/>
              <a:gd name="connsiteY3689" fmla="*/ 224449 h 2185848"/>
              <a:gd name="connsiteX3690" fmla="*/ 988316 w 3427265"/>
              <a:gd name="connsiteY3690" fmla="*/ 213076 h 2185848"/>
              <a:gd name="connsiteX3691" fmla="*/ 1439057 w 3427265"/>
              <a:gd name="connsiteY3691" fmla="*/ 208807 h 2185848"/>
              <a:gd name="connsiteX3692" fmla="*/ 1426339 w 3427265"/>
              <a:gd name="connsiteY3692" fmla="*/ 223045 h 2185848"/>
              <a:gd name="connsiteX3693" fmla="*/ 1441074 w 3427265"/>
              <a:gd name="connsiteY3693" fmla="*/ 211059 h 2185848"/>
              <a:gd name="connsiteX3694" fmla="*/ 1439057 w 3427265"/>
              <a:gd name="connsiteY3694" fmla="*/ 208807 h 2185848"/>
              <a:gd name="connsiteX3695" fmla="*/ 2175001 w 3427265"/>
              <a:gd name="connsiteY3695" fmla="*/ 208515 h 2185848"/>
              <a:gd name="connsiteX3696" fmla="*/ 2150500 w 3427265"/>
              <a:gd name="connsiteY3696" fmla="*/ 236962 h 2185848"/>
              <a:gd name="connsiteX3697" fmla="*/ 2177398 w 3427265"/>
              <a:gd name="connsiteY3697" fmla="*/ 210853 h 2185848"/>
              <a:gd name="connsiteX3698" fmla="*/ 2175001 w 3427265"/>
              <a:gd name="connsiteY3698" fmla="*/ 208515 h 2185848"/>
              <a:gd name="connsiteX3699" fmla="*/ 1619358 w 3427265"/>
              <a:gd name="connsiteY3699" fmla="*/ 207287 h 2185848"/>
              <a:gd name="connsiteX3700" fmla="*/ 1597987 w 3427265"/>
              <a:gd name="connsiteY3700" fmla="*/ 235617 h 2185848"/>
              <a:gd name="connsiteX3701" fmla="*/ 1600823 w 3427265"/>
              <a:gd name="connsiteY3701" fmla="*/ 237664 h 2185848"/>
              <a:gd name="connsiteX3702" fmla="*/ 1620499 w 3427265"/>
              <a:gd name="connsiteY3702" fmla="*/ 216701 h 2185848"/>
              <a:gd name="connsiteX3703" fmla="*/ 1624095 w 3427265"/>
              <a:gd name="connsiteY3703" fmla="*/ 231320 h 2185848"/>
              <a:gd name="connsiteX3704" fmla="*/ 1634006 w 3427265"/>
              <a:gd name="connsiteY3704" fmla="*/ 213602 h 2185848"/>
              <a:gd name="connsiteX3705" fmla="*/ 1619358 w 3427265"/>
              <a:gd name="connsiteY3705" fmla="*/ 207287 h 2185848"/>
              <a:gd name="connsiteX3706" fmla="*/ 933144 w 3427265"/>
              <a:gd name="connsiteY3706" fmla="*/ 204538 h 2185848"/>
              <a:gd name="connsiteX3707" fmla="*/ 930574 w 3427265"/>
              <a:gd name="connsiteY3707" fmla="*/ 211603 h 2185848"/>
              <a:gd name="connsiteX3708" fmla="*/ 922329 w 3427265"/>
              <a:gd name="connsiteY3708" fmla="*/ 214186 h 2185848"/>
              <a:gd name="connsiteX3709" fmla="*/ 933293 w 3427265"/>
              <a:gd name="connsiteY3709" fmla="*/ 204131 h 2185848"/>
              <a:gd name="connsiteX3710" fmla="*/ 933304 w 3427265"/>
              <a:gd name="connsiteY3710" fmla="*/ 204140 h 2185848"/>
              <a:gd name="connsiteX3711" fmla="*/ 933439 w 3427265"/>
              <a:gd name="connsiteY3711" fmla="*/ 204275 h 2185848"/>
              <a:gd name="connsiteX3712" fmla="*/ 933144 w 3427265"/>
              <a:gd name="connsiteY3712" fmla="*/ 204538 h 2185848"/>
              <a:gd name="connsiteX3713" fmla="*/ 933292 w 3427265"/>
              <a:gd name="connsiteY3713" fmla="*/ 204130 h 2185848"/>
              <a:gd name="connsiteX3714" fmla="*/ 933293 w 3427265"/>
              <a:gd name="connsiteY3714" fmla="*/ 204130 h 2185848"/>
              <a:gd name="connsiteX3715" fmla="*/ 933293 w 3427265"/>
              <a:gd name="connsiteY3715" fmla="*/ 204131 h 2185848"/>
              <a:gd name="connsiteX3716" fmla="*/ 933838 w 3427265"/>
              <a:gd name="connsiteY3716" fmla="*/ 203728 h 2185848"/>
              <a:gd name="connsiteX3717" fmla="*/ 933468 w 3427265"/>
              <a:gd name="connsiteY3717" fmla="*/ 204276 h 2185848"/>
              <a:gd name="connsiteX3718" fmla="*/ 933304 w 3427265"/>
              <a:gd name="connsiteY3718" fmla="*/ 204140 h 2185848"/>
              <a:gd name="connsiteX3719" fmla="*/ 933293 w 3427265"/>
              <a:gd name="connsiteY3719" fmla="*/ 204129 h 2185848"/>
              <a:gd name="connsiteX3720" fmla="*/ 1761916 w 3427265"/>
              <a:gd name="connsiteY3720" fmla="*/ 202376 h 2185848"/>
              <a:gd name="connsiteX3721" fmla="*/ 1764753 w 3427265"/>
              <a:gd name="connsiteY3721" fmla="*/ 204540 h 2185848"/>
              <a:gd name="connsiteX3722" fmla="*/ 1758759 w 3427265"/>
              <a:gd name="connsiteY3722" fmla="*/ 211791 h 2185848"/>
              <a:gd name="connsiteX3723" fmla="*/ 1756713 w 3427265"/>
              <a:gd name="connsiteY3723" fmla="*/ 210271 h 2185848"/>
              <a:gd name="connsiteX3724" fmla="*/ 1761916 w 3427265"/>
              <a:gd name="connsiteY3724" fmla="*/ 202376 h 2185848"/>
              <a:gd name="connsiteX3725" fmla="*/ 992843 w 3427265"/>
              <a:gd name="connsiteY3725" fmla="*/ 200161 h 2185848"/>
              <a:gd name="connsiteX3726" fmla="*/ 1000185 w 3427265"/>
              <a:gd name="connsiteY3726" fmla="*/ 207551 h 2185848"/>
              <a:gd name="connsiteX3727" fmla="*/ 988286 w 3427265"/>
              <a:gd name="connsiteY3727" fmla="*/ 207551 h 2185848"/>
              <a:gd name="connsiteX3728" fmla="*/ 992843 w 3427265"/>
              <a:gd name="connsiteY3728" fmla="*/ 200161 h 2185848"/>
              <a:gd name="connsiteX3729" fmla="*/ 2055686 w 3427265"/>
              <a:gd name="connsiteY3729" fmla="*/ 198341 h 2185848"/>
              <a:gd name="connsiteX3730" fmla="*/ 2055862 w 3427265"/>
              <a:gd name="connsiteY3730" fmla="*/ 198516 h 2185848"/>
              <a:gd name="connsiteX3731" fmla="*/ 2055547 w 3427265"/>
              <a:gd name="connsiteY3731" fmla="*/ 198655 h 2185848"/>
              <a:gd name="connsiteX3732" fmla="*/ 2056225 w 3427265"/>
              <a:gd name="connsiteY3732" fmla="*/ 198083 h 2185848"/>
              <a:gd name="connsiteX3733" fmla="*/ 2056008 w 3427265"/>
              <a:gd name="connsiteY3733" fmla="*/ 198487 h 2185848"/>
              <a:gd name="connsiteX3734" fmla="*/ 2055862 w 3427265"/>
              <a:gd name="connsiteY3734" fmla="*/ 198312 h 2185848"/>
              <a:gd name="connsiteX3735" fmla="*/ 1146862 w 3427265"/>
              <a:gd name="connsiteY3735" fmla="*/ 197533 h 2185848"/>
              <a:gd name="connsiteX3736" fmla="*/ 1142422 w 3427265"/>
              <a:gd name="connsiteY3736" fmla="*/ 208223 h 2185848"/>
              <a:gd name="connsiteX3737" fmla="*/ 1160841 w 3427265"/>
              <a:gd name="connsiteY3737" fmla="*/ 198399 h 2185848"/>
              <a:gd name="connsiteX3738" fmla="*/ 1146862 w 3427265"/>
              <a:gd name="connsiteY3738" fmla="*/ 197533 h 2185848"/>
              <a:gd name="connsiteX3739" fmla="*/ 1692802 w 3427265"/>
              <a:gd name="connsiteY3739" fmla="*/ 196236 h 2185848"/>
              <a:gd name="connsiteX3740" fmla="*/ 1693709 w 3427265"/>
              <a:gd name="connsiteY3740" fmla="*/ 201703 h 2185848"/>
              <a:gd name="connsiteX3741" fmla="*/ 1687715 w 3427265"/>
              <a:gd name="connsiteY3741" fmla="*/ 201060 h 2185848"/>
              <a:gd name="connsiteX3742" fmla="*/ 1692802 w 3427265"/>
              <a:gd name="connsiteY3742" fmla="*/ 196236 h 2185848"/>
              <a:gd name="connsiteX3743" fmla="*/ 1255276 w 3427265"/>
              <a:gd name="connsiteY3743" fmla="*/ 193634 h 2185848"/>
              <a:gd name="connsiteX3744" fmla="*/ 1257966 w 3427265"/>
              <a:gd name="connsiteY3744" fmla="*/ 195213 h 2185848"/>
              <a:gd name="connsiteX3745" fmla="*/ 1252382 w 3427265"/>
              <a:gd name="connsiteY3745" fmla="*/ 205211 h 2185848"/>
              <a:gd name="connsiteX3746" fmla="*/ 1248815 w 3427265"/>
              <a:gd name="connsiteY3746" fmla="*/ 203077 h 2185848"/>
              <a:gd name="connsiteX3747" fmla="*/ 1255276 w 3427265"/>
              <a:gd name="connsiteY3747" fmla="*/ 193634 h 2185848"/>
              <a:gd name="connsiteX3748" fmla="*/ 2517158 w 3427265"/>
              <a:gd name="connsiteY3748" fmla="*/ 192844 h 2185848"/>
              <a:gd name="connsiteX3749" fmla="*/ 2514088 w 3427265"/>
              <a:gd name="connsiteY3749" fmla="*/ 201556 h 2185848"/>
              <a:gd name="connsiteX3750" fmla="*/ 2509048 w 3427265"/>
              <a:gd name="connsiteY3750" fmla="*/ 198410 h 2185848"/>
              <a:gd name="connsiteX3751" fmla="*/ 2509070 w 3427265"/>
              <a:gd name="connsiteY3751" fmla="*/ 198371 h 2185848"/>
              <a:gd name="connsiteX3752" fmla="*/ 1021031 w 3427265"/>
              <a:gd name="connsiteY3752" fmla="*/ 191733 h 2185848"/>
              <a:gd name="connsiteX3753" fmla="*/ 1017990 w 3427265"/>
              <a:gd name="connsiteY3753" fmla="*/ 195943 h 2185848"/>
              <a:gd name="connsiteX3754" fmla="*/ 1019247 w 3427265"/>
              <a:gd name="connsiteY3754" fmla="*/ 196996 h 2185848"/>
              <a:gd name="connsiteX3755" fmla="*/ 1022844 w 3427265"/>
              <a:gd name="connsiteY3755" fmla="*/ 193721 h 2185848"/>
              <a:gd name="connsiteX3756" fmla="*/ 1021031 w 3427265"/>
              <a:gd name="connsiteY3756" fmla="*/ 191733 h 2185848"/>
              <a:gd name="connsiteX3757" fmla="*/ 1959411 w 3427265"/>
              <a:gd name="connsiteY3757" fmla="*/ 189541 h 2185848"/>
              <a:gd name="connsiteX3758" fmla="*/ 1959567 w 3427265"/>
              <a:gd name="connsiteY3758" fmla="*/ 189583 h 2185848"/>
              <a:gd name="connsiteX3759" fmla="*/ 1959528 w 3427265"/>
              <a:gd name="connsiteY3759" fmla="*/ 189687 h 2185848"/>
              <a:gd name="connsiteX3760" fmla="*/ 1959235 w 3427265"/>
              <a:gd name="connsiteY3760" fmla="*/ 189541 h 2185848"/>
              <a:gd name="connsiteX3761" fmla="*/ 1959381 w 3427265"/>
              <a:gd name="connsiteY3761" fmla="*/ 189687 h 2185848"/>
              <a:gd name="connsiteX3762" fmla="*/ 1959187 w 3427265"/>
              <a:gd name="connsiteY3762" fmla="*/ 189702 h 2185848"/>
              <a:gd name="connsiteX3763" fmla="*/ 1752620 w 3427265"/>
              <a:gd name="connsiteY3763" fmla="*/ 189161 h 2185848"/>
              <a:gd name="connsiteX3764" fmla="*/ 1703678 w 3427265"/>
              <a:gd name="connsiteY3764" fmla="*/ 245646 h 2185848"/>
              <a:gd name="connsiteX3765" fmla="*/ 1728558 w 3427265"/>
              <a:gd name="connsiteY3765" fmla="*/ 217930 h 2185848"/>
              <a:gd name="connsiteX3766" fmla="*/ 1752620 w 3427265"/>
              <a:gd name="connsiteY3766" fmla="*/ 189161 h 2185848"/>
              <a:gd name="connsiteX3767" fmla="*/ 1610646 w 3427265"/>
              <a:gd name="connsiteY3767" fmla="*/ 188576 h 2185848"/>
              <a:gd name="connsiteX3768" fmla="*/ 1575592 w 3427265"/>
              <a:gd name="connsiteY3768" fmla="*/ 224274 h 2185848"/>
              <a:gd name="connsiteX3769" fmla="*/ 1610646 w 3427265"/>
              <a:gd name="connsiteY3769" fmla="*/ 188576 h 2185848"/>
              <a:gd name="connsiteX3770" fmla="*/ 1385553 w 3427265"/>
              <a:gd name="connsiteY3770" fmla="*/ 187114 h 2185848"/>
              <a:gd name="connsiteX3771" fmla="*/ 1387249 w 3427265"/>
              <a:gd name="connsiteY3771" fmla="*/ 188693 h 2185848"/>
              <a:gd name="connsiteX3772" fmla="*/ 1384969 w 3427265"/>
              <a:gd name="connsiteY3772" fmla="*/ 192727 h 2185848"/>
              <a:gd name="connsiteX3773" fmla="*/ 1382747 w 3427265"/>
              <a:gd name="connsiteY3773" fmla="*/ 189307 h 2185848"/>
              <a:gd name="connsiteX3774" fmla="*/ 1385553 w 3427265"/>
              <a:gd name="connsiteY3774" fmla="*/ 187114 h 2185848"/>
              <a:gd name="connsiteX3775" fmla="*/ 828158 w 3427265"/>
              <a:gd name="connsiteY3775" fmla="*/ 186822 h 2185848"/>
              <a:gd name="connsiteX3776" fmla="*/ 822953 w 3427265"/>
              <a:gd name="connsiteY3776" fmla="*/ 190973 h 2185848"/>
              <a:gd name="connsiteX3777" fmla="*/ 824006 w 3427265"/>
              <a:gd name="connsiteY3777" fmla="*/ 186851 h 2185848"/>
              <a:gd name="connsiteX3778" fmla="*/ 828158 w 3427265"/>
              <a:gd name="connsiteY3778" fmla="*/ 186822 h 2185848"/>
              <a:gd name="connsiteX3779" fmla="*/ 2263267 w 3427265"/>
              <a:gd name="connsiteY3779" fmla="*/ 186617 h 2185848"/>
              <a:gd name="connsiteX3780" fmla="*/ 2265635 w 3427265"/>
              <a:gd name="connsiteY3780" fmla="*/ 187055 h 2185848"/>
              <a:gd name="connsiteX3781" fmla="*/ 2265108 w 3427265"/>
              <a:gd name="connsiteY3781" fmla="*/ 192961 h 2185848"/>
              <a:gd name="connsiteX3782" fmla="*/ 2261571 w 3427265"/>
              <a:gd name="connsiteY3782" fmla="*/ 192377 h 2185848"/>
              <a:gd name="connsiteX3783" fmla="*/ 2263267 w 3427265"/>
              <a:gd name="connsiteY3783" fmla="*/ 186617 h 2185848"/>
              <a:gd name="connsiteX3784" fmla="*/ 2684831 w 3427265"/>
              <a:gd name="connsiteY3784" fmla="*/ 185390 h 2185848"/>
              <a:gd name="connsiteX3785" fmla="*/ 2686789 w 3427265"/>
              <a:gd name="connsiteY3785" fmla="*/ 187085 h 2185848"/>
              <a:gd name="connsiteX3786" fmla="*/ 2684333 w 3427265"/>
              <a:gd name="connsiteY3786" fmla="*/ 190038 h 2185848"/>
              <a:gd name="connsiteX3787" fmla="*/ 2681936 w 3427265"/>
              <a:gd name="connsiteY3787" fmla="*/ 187758 h 2185848"/>
              <a:gd name="connsiteX3788" fmla="*/ 2684831 w 3427265"/>
              <a:gd name="connsiteY3788" fmla="*/ 185390 h 2185848"/>
              <a:gd name="connsiteX3789" fmla="*/ 2739619 w 3427265"/>
              <a:gd name="connsiteY3789" fmla="*/ 183956 h 2185848"/>
              <a:gd name="connsiteX3790" fmla="*/ 2725586 w 3427265"/>
              <a:gd name="connsiteY3790" fmla="*/ 221233 h 2185848"/>
              <a:gd name="connsiteX3791" fmla="*/ 2739619 w 3427265"/>
              <a:gd name="connsiteY3791" fmla="*/ 183956 h 2185848"/>
              <a:gd name="connsiteX3792" fmla="*/ 1966877 w 3427265"/>
              <a:gd name="connsiteY3792" fmla="*/ 180840 h 2185848"/>
              <a:gd name="connsiteX3793" fmla="*/ 1978151 w 3427265"/>
              <a:gd name="connsiteY3793" fmla="*/ 183197 h 2185848"/>
              <a:gd name="connsiteX3794" fmla="*/ 1972059 w 3427265"/>
              <a:gd name="connsiteY3794" fmla="*/ 192937 h 2185848"/>
              <a:gd name="connsiteX3795" fmla="*/ 1959567 w 3427265"/>
              <a:gd name="connsiteY3795" fmla="*/ 189583 h 2185848"/>
              <a:gd name="connsiteX3796" fmla="*/ 1962261 w 3427265"/>
              <a:gd name="connsiteY3796" fmla="*/ 182461 h 2185848"/>
              <a:gd name="connsiteX3797" fmla="*/ 1966877 w 3427265"/>
              <a:gd name="connsiteY3797" fmla="*/ 180840 h 2185848"/>
              <a:gd name="connsiteX3798" fmla="*/ 1550097 w 3427265"/>
              <a:gd name="connsiteY3798" fmla="*/ 180770 h 2185848"/>
              <a:gd name="connsiteX3799" fmla="*/ 1550098 w 3427265"/>
              <a:gd name="connsiteY3799" fmla="*/ 180770 h 2185848"/>
              <a:gd name="connsiteX3800" fmla="*/ 1549864 w 3427265"/>
              <a:gd name="connsiteY3800" fmla="*/ 181121 h 2185848"/>
              <a:gd name="connsiteX3801" fmla="*/ 1549745 w 3427265"/>
              <a:gd name="connsiteY3801" fmla="*/ 181075 h 2185848"/>
              <a:gd name="connsiteX3802" fmla="*/ 1550934 w 3427265"/>
              <a:gd name="connsiteY3802" fmla="*/ 180152 h 2185848"/>
              <a:gd name="connsiteX3803" fmla="*/ 1550243 w 3427265"/>
              <a:gd name="connsiteY3803" fmla="*/ 180945 h 2185848"/>
              <a:gd name="connsiteX3804" fmla="*/ 1550098 w 3427265"/>
              <a:gd name="connsiteY3804" fmla="*/ 180770 h 2185848"/>
              <a:gd name="connsiteX3805" fmla="*/ 1550098 w 3427265"/>
              <a:gd name="connsiteY3805" fmla="*/ 180769 h 2185848"/>
              <a:gd name="connsiteX3806" fmla="*/ 1550097 w 3427265"/>
              <a:gd name="connsiteY3806" fmla="*/ 180770 h 2185848"/>
              <a:gd name="connsiteX3807" fmla="*/ 1550097 w 3427265"/>
              <a:gd name="connsiteY3807" fmla="*/ 180769 h 2185848"/>
              <a:gd name="connsiteX3808" fmla="*/ 707907 w 3427265"/>
              <a:gd name="connsiteY3808" fmla="*/ 179484 h 2185848"/>
              <a:gd name="connsiteX3809" fmla="*/ 709661 w 3427265"/>
              <a:gd name="connsiteY3809" fmla="*/ 181209 h 2185848"/>
              <a:gd name="connsiteX3810" fmla="*/ 706562 w 3427265"/>
              <a:gd name="connsiteY3810" fmla="*/ 185536 h 2185848"/>
              <a:gd name="connsiteX3811" fmla="*/ 704048 w 3427265"/>
              <a:gd name="connsiteY3811" fmla="*/ 183021 h 2185848"/>
              <a:gd name="connsiteX3812" fmla="*/ 707907 w 3427265"/>
              <a:gd name="connsiteY3812" fmla="*/ 179484 h 2185848"/>
              <a:gd name="connsiteX3813" fmla="*/ 957880 w 3427265"/>
              <a:gd name="connsiteY3813" fmla="*/ 177700 h 2185848"/>
              <a:gd name="connsiteX3814" fmla="*/ 948108 w 3427265"/>
              <a:gd name="connsiteY3814" fmla="*/ 193206 h 2185848"/>
              <a:gd name="connsiteX3815" fmla="*/ 933838 w 3427265"/>
              <a:gd name="connsiteY3815" fmla="*/ 203728 h 2185848"/>
              <a:gd name="connsiteX3816" fmla="*/ 943657 w 3427265"/>
              <a:gd name="connsiteY3816" fmla="*/ 189168 h 2185848"/>
              <a:gd name="connsiteX3817" fmla="*/ 957880 w 3427265"/>
              <a:gd name="connsiteY3817" fmla="*/ 177700 h 2185848"/>
              <a:gd name="connsiteX3818" fmla="*/ 1142246 w 3427265"/>
              <a:gd name="connsiteY3818" fmla="*/ 175302 h 2185848"/>
              <a:gd name="connsiteX3819" fmla="*/ 1131750 w 3427265"/>
              <a:gd name="connsiteY3819" fmla="*/ 181647 h 2185848"/>
              <a:gd name="connsiteX3820" fmla="*/ 1134176 w 3427265"/>
              <a:gd name="connsiteY3820" fmla="*/ 185243 h 2185848"/>
              <a:gd name="connsiteX3821" fmla="*/ 1144176 w 3427265"/>
              <a:gd name="connsiteY3821" fmla="*/ 178108 h 2185848"/>
              <a:gd name="connsiteX3822" fmla="*/ 1142246 w 3427265"/>
              <a:gd name="connsiteY3822" fmla="*/ 175302 h 2185848"/>
              <a:gd name="connsiteX3823" fmla="*/ 863856 w 3427265"/>
              <a:gd name="connsiteY3823" fmla="*/ 173402 h 2185848"/>
              <a:gd name="connsiteX3824" fmla="*/ 868358 w 3427265"/>
              <a:gd name="connsiteY3824" fmla="*/ 175478 h 2185848"/>
              <a:gd name="connsiteX3825" fmla="*/ 863592 w 3427265"/>
              <a:gd name="connsiteY3825" fmla="*/ 186909 h 2185848"/>
              <a:gd name="connsiteX3826" fmla="*/ 858271 w 3427265"/>
              <a:gd name="connsiteY3826" fmla="*/ 184483 h 2185848"/>
              <a:gd name="connsiteX3827" fmla="*/ 863856 w 3427265"/>
              <a:gd name="connsiteY3827" fmla="*/ 173402 h 2185848"/>
              <a:gd name="connsiteX3828" fmla="*/ 1368860 w 3427265"/>
              <a:gd name="connsiteY3828" fmla="*/ 172029 h 2185848"/>
              <a:gd name="connsiteX3829" fmla="*/ 1368866 w 3427265"/>
              <a:gd name="connsiteY3829" fmla="*/ 172034 h 2185848"/>
              <a:gd name="connsiteX3830" fmla="*/ 1368977 w 3427265"/>
              <a:gd name="connsiteY3830" fmla="*/ 172174 h 2185848"/>
              <a:gd name="connsiteX3831" fmla="*/ 1351581 w 3427265"/>
              <a:gd name="connsiteY3831" fmla="*/ 185477 h 2185848"/>
              <a:gd name="connsiteX3832" fmla="*/ 1369215 w 3427265"/>
              <a:gd name="connsiteY3832" fmla="*/ 171796 h 2185848"/>
              <a:gd name="connsiteX3833" fmla="*/ 1369005 w 3427265"/>
              <a:gd name="connsiteY3833" fmla="*/ 172145 h 2185848"/>
              <a:gd name="connsiteX3834" fmla="*/ 1368866 w 3427265"/>
              <a:gd name="connsiteY3834" fmla="*/ 172034 h 2185848"/>
              <a:gd name="connsiteX3835" fmla="*/ 1368861 w 3427265"/>
              <a:gd name="connsiteY3835" fmla="*/ 172028 h 2185848"/>
              <a:gd name="connsiteX3836" fmla="*/ 1368860 w 3427265"/>
              <a:gd name="connsiteY3836" fmla="*/ 172029 h 2185848"/>
              <a:gd name="connsiteX3837" fmla="*/ 1368859 w 3427265"/>
              <a:gd name="connsiteY3837" fmla="*/ 172029 h 2185848"/>
              <a:gd name="connsiteX3838" fmla="*/ 1664354 w 3427265"/>
              <a:gd name="connsiteY3838" fmla="*/ 170595 h 2185848"/>
              <a:gd name="connsiteX3839" fmla="*/ 1668857 w 3427265"/>
              <a:gd name="connsiteY3839" fmla="*/ 184307 h 2185848"/>
              <a:gd name="connsiteX3840" fmla="*/ 1651987 w 3427265"/>
              <a:gd name="connsiteY3840" fmla="*/ 191791 h 2185848"/>
              <a:gd name="connsiteX3841" fmla="*/ 1649210 w 3427265"/>
              <a:gd name="connsiteY3841" fmla="*/ 187143 h 2185848"/>
              <a:gd name="connsiteX3842" fmla="*/ 1664354 w 3427265"/>
              <a:gd name="connsiteY3842" fmla="*/ 170595 h 2185848"/>
              <a:gd name="connsiteX3843" fmla="*/ 2079252 w 3427265"/>
              <a:gd name="connsiteY3843" fmla="*/ 170069 h 2185848"/>
              <a:gd name="connsiteX3844" fmla="*/ 2073215 w 3427265"/>
              <a:gd name="connsiteY3844" fmla="*/ 187326 h 2185848"/>
              <a:gd name="connsiteX3845" fmla="*/ 2056225 w 3427265"/>
              <a:gd name="connsiteY3845" fmla="*/ 198083 h 2185848"/>
              <a:gd name="connsiteX3846" fmla="*/ 2062060 w 3427265"/>
              <a:gd name="connsiteY3846" fmla="*/ 187202 h 2185848"/>
              <a:gd name="connsiteX3847" fmla="*/ 2079252 w 3427265"/>
              <a:gd name="connsiteY3847" fmla="*/ 170069 h 2185848"/>
              <a:gd name="connsiteX3848" fmla="*/ 1561324 w 3427265"/>
              <a:gd name="connsiteY3848" fmla="*/ 168227 h 2185848"/>
              <a:gd name="connsiteX3849" fmla="*/ 1563810 w 3427265"/>
              <a:gd name="connsiteY3849" fmla="*/ 170653 h 2185848"/>
              <a:gd name="connsiteX3850" fmla="*/ 1550934 w 3427265"/>
              <a:gd name="connsiteY3850" fmla="*/ 180152 h 2185848"/>
              <a:gd name="connsiteX3851" fmla="*/ 2575953 w 3427265"/>
              <a:gd name="connsiteY3851" fmla="*/ 168139 h 2185848"/>
              <a:gd name="connsiteX3852" fmla="*/ 2578525 w 3427265"/>
              <a:gd name="connsiteY3852" fmla="*/ 170273 h 2185848"/>
              <a:gd name="connsiteX3853" fmla="*/ 2573467 w 3427265"/>
              <a:gd name="connsiteY3853" fmla="*/ 176267 h 2185848"/>
              <a:gd name="connsiteX3854" fmla="*/ 2571567 w 3427265"/>
              <a:gd name="connsiteY3854" fmla="*/ 174951 h 2185848"/>
              <a:gd name="connsiteX3855" fmla="*/ 2575953 w 3427265"/>
              <a:gd name="connsiteY3855" fmla="*/ 168139 h 2185848"/>
              <a:gd name="connsiteX3856" fmla="*/ 901717 w 3427265"/>
              <a:gd name="connsiteY3856" fmla="*/ 164397 h 2185848"/>
              <a:gd name="connsiteX3857" fmla="*/ 881397 w 3427265"/>
              <a:gd name="connsiteY3857" fmla="*/ 205884 h 2185848"/>
              <a:gd name="connsiteX3858" fmla="*/ 813042 w 3427265"/>
              <a:gd name="connsiteY3858" fmla="*/ 281256 h 2185848"/>
              <a:gd name="connsiteX3859" fmla="*/ 785443 w 3427265"/>
              <a:gd name="connsiteY3859" fmla="*/ 309002 h 2185848"/>
              <a:gd name="connsiteX3860" fmla="*/ 776818 w 3427265"/>
              <a:gd name="connsiteY3860" fmla="*/ 310113 h 2185848"/>
              <a:gd name="connsiteX3861" fmla="*/ 788074 w 3427265"/>
              <a:gd name="connsiteY3861" fmla="*/ 278508 h 2185848"/>
              <a:gd name="connsiteX3862" fmla="*/ 796582 w 3427265"/>
              <a:gd name="connsiteY3862" fmla="*/ 283830 h 2185848"/>
              <a:gd name="connsiteX3863" fmla="*/ 799359 w 3427265"/>
              <a:gd name="connsiteY3863" fmla="*/ 273918 h 2185848"/>
              <a:gd name="connsiteX3864" fmla="*/ 813627 w 3427265"/>
              <a:gd name="connsiteY3864" fmla="*/ 260878 h 2185848"/>
              <a:gd name="connsiteX3865" fmla="*/ 821112 w 3427265"/>
              <a:gd name="connsiteY3865" fmla="*/ 255703 h 2185848"/>
              <a:gd name="connsiteX3866" fmla="*/ 851693 w 3427265"/>
              <a:gd name="connsiteY3866" fmla="*/ 200563 h 2185848"/>
              <a:gd name="connsiteX3867" fmla="*/ 856254 w 3427265"/>
              <a:gd name="connsiteY3867" fmla="*/ 194014 h 2185848"/>
              <a:gd name="connsiteX3868" fmla="*/ 858972 w 3427265"/>
              <a:gd name="connsiteY3868" fmla="*/ 195066 h 2185848"/>
              <a:gd name="connsiteX3869" fmla="*/ 855932 w 3427265"/>
              <a:gd name="connsiteY3869" fmla="*/ 208953 h 2185848"/>
              <a:gd name="connsiteX3870" fmla="*/ 901717 w 3427265"/>
              <a:gd name="connsiteY3870" fmla="*/ 164397 h 2185848"/>
              <a:gd name="connsiteX3871" fmla="*/ 1373683 w 3427265"/>
              <a:gd name="connsiteY3871" fmla="*/ 164368 h 2185848"/>
              <a:gd name="connsiteX3872" fmla="*/ 1376460 w 3427265"/>
              <a:gd name="connsiteY3872" fmla="*/ 167058 h 2185848"/>
              <a:gd name="connsiteX3873" fmla="*/ 1369215 w 3427265"/>
              <a:gd name="connsiteY3873" fmla="*/ 171796 h 2185848"/>
              <a:gd name="connsiteX3874" fmla="*/ 2038759 w 3427265"/>
              <a:gd name="connsiteY3874" fmla="*/ 159427 h 2185848"/>
              <a:gd name="connsiteX3875" fmla="*/ 2026479 w 3427265"/>
              <a:gd name="connsiteY3875" fmla="*/ 176004 h 2185848"/>
              <a:gd name="connsiteX3876" fmla="*/ 2038759 w 3427265"/>
              <a:gd name="connsiteY3876" fmla="*/ 159427 h 2185848"/>
              <a:gd name="connsiteX3877" fmla="*/ 1422071 w 3427265"/>
              <a:gd name="connsiteY3877" fmla="*/ 155860 h 2185848"/>
              <a:gd name="connsiteX3878" fmla="*/ 1423678 w 3427265"/>
              <a:gd name="connsiteY3878" fmla="*/ 159602 h 2185848"/>
              <a:gd name="connsiteX3879" fmla="*/ 1420696 w 3427265"/>
              <a:gd name="connsiteY3879" fmla="*/ 161239 h 2185848"/>
              <a:gd name="connsiteX3880" fmla="*/ 1419468 w 3427265"/>
              <a:gd name="connsiteY3880" fmla="*/ 159223 h 2185848"/>
              <a:gd name="connsiteX3881" fmla="*/ 1422071 w 3427265"/>
              <a:gd name="connsiteY3881" fmla="*/ 155860 h 2185848"/>
              <a:gd name="connsiteX3882" fmla="*/ 1010799 w 3427265"/>
              <a:gd name="connsiteY3882" fmla="*/ 154164 h 2185848"/>
              <a:gd name="connsiteX3883" fmla="*/ 1013605 w 3427265"/>
              <a:gd name="connsiteY3883" fmla="*/ 157351 h 2185848"/>
              <a:gd name="connsiteX3884" fmla="*/ 1001326 w 3427265"/>
              <a:gd name="connsiteY3884" fmla="*/ 167905 h 2185848"/>
              <a:gd name="connsiteX3885" fmla="*/ 998607 w 3427265"/>
              <a:gd name="connsiteY3885" fmla="*/ 164836 h 2185848"/>
              <a:gd name="connsiteX3886" fmla="*/ 1010799 w 3427265"/>
              <a:gd name="connsiteY3886" fmla="*/ 154164 h 2185848"/>
              <a:gd name="connsiteX3887" fmla="*/ 1389092 w 3427265"/>
              <a:gd name="connsiteY3887" fmla="*/ 150714 h 2185848"/>
              <a:gd name="connsiteX3888" fmla="*/ 1391168 w 3427265"/>
              <a:gd name="connsiteY3888" fmla="*/ 152907 h 2185848"/>
              <a:gd name="connsiteX3889" fmla="*/ 1387455 w 3427265"/>
              <a:gd name="connsiteY3889" fmla="*/ 156299 h 2185848"/>
              <a:gd name="connsiteX3890" fmla="*/ 1385993 w 3427265"/>
              <a:gd name="connsiteY3890" fmla="*/ 155071 h 2185848"/>
              <a:gd name="connsiteX3891" fmla="*/ 1389092 w 3427265"/>
              <a:gd name="connsiteY3891" fmla="*/ 150714 h 2185848"/>
              <a:gd name="connsiteX3892" fmla="*/ 2316800 w 3427265"/>
              <a:gd name="connsiteY3892" fmla="*/ 149750 h 2185848"/>
              <a:gd name="connsiteX3893" fmla="*/ 2320484 w 3427265"/>
              <a:gd name="connsiteY3893" fmla="*/ 152498 h 2185848"/>
              <a:gd name="connsiteX3894" fmla="*/ 2308759 w 3427265"/>
              <a:gd name="connsiteY3894" fmla="*/ 165509 h 2185848"/>
              <a:gd name="connsiteX3895" fmla="*/ 2305748 w 3427265"/>
              <a:gd name="connsiteY3895" fmla="*/ 162906 h 2185848"/>
              <a:gd name="connsiteX3896" fmla="*/ 2316800 w 3427265"/>
              <a:gd name="connsiteY3896" fmla="*/ 149750 h 2185848"/>
              <a:gd name="connsiteX3897" fmla="*/ 2299959 w 3427265"/>
              <a:gd name="connsiteY3897" fmla="*/ 149165 h 2185848"/>
              <a:gd name="connsiteX3898" fmla="*/ 2289112 w 3427265"/>
              <a:gd name="connsiteY3898" fmla="*/ 165742 h 2185848"/>
              <a:gd name="connsiteX3899" fmla="*/ 2299959 w 3427265"/>
              <a:gd name="connsiteY3899" fmla="*/ 149165 h 2185848"/>
              <a:gd name="connsiteX3900" fmla="*/ 929814 w 3427265"/>
              <a:gd name="connsiteY3900" fmla="*/ 139926 h 2185848"/>
              <a:gd name="connsiteX3901" fmla="*/ 915371 w 3427265"/>
              <a:gd name="connsiteY3901" fmla="*/ 152352 h 2185848"/>
              <a:gd name="connsiteX3902" fmla="*/ 929814 w 3427265"/>
              <a:gd name="connsiteY3902" fmla="*/ 139926 h 2185848"/>
              <a:gd name="connsiteX3903" fmla="*/ 1882811 w 3427265"/>
              <a:gd name="connsiteY3903" fmla="*/ 136623 h 2185848"/>
              <a:gd name="connsiteX3904" fmla="*/ 1879361 w 3427265"/>
              <a:gd name="connsiteY3904" fmla="*/ 148084 h 2185848"/>
              <a:gd name="connsiteX3905" fmla="*/ 1870473 w 3427265"/>
              <a:gd name="connsiteY3905" fmla="*/ 174719 h 2185848"/>
              <a:gd name="connsiteX3906" fmla="*/ 1865386 w 3427265"/>
              <a:gd name="connsiteY3906" fmla="*/ 181063 h 2185848"/>
              <a:gd name="connsiteX3907" fmla="*/ 1842377 w 3427265"/>
              <a:gd name="connsiteY3907" fmla="*/ 205358 h 2185848"/>
              <a:gd name="connsiteX3908" fmla="*/ 1835389 w 3427265"/>
              <a:gd name="connsiteY3908" fmla="*/ 209714 h 2185848"/>
              <a:gd name="connsiteX3909" fmla="*/ 1834414 w 3427265"/>
              <a:gd name="connsiteY3909" fmla="*/ 194077 h 2185848"/>
              <a:gd name="connsiteX3910" fmla="*/ 1851241 w 3427265"/>
              <a:gd name="connsiteY3910" fmla="*/ 177954 h 2185848"/>
              <a:gd name="connsiteX3911" fmla="*/ 1851206 w 3427265"/>
              <a:gd name="connsiteY3911" fmla="*/ 178052 h 2185848"/>
              <a:gd name="connsiteX3912" fmla="*/ 1851475 w 3427265"/>
              <a:gd name="connsiteY3912" fmla="*/ 177911 h 2185848"/>
              <a:gd name="connsiteX3913" fmla="*/ 1856623 w 3427265"/>
              <a:gd name="connsiteY3913" fmla="*/ 180639 h 2185848"/>
              <a:gd name="connsiteX3914" fmla="*/ 1860181 w 3427265"/>
              <a:gd name="connsiteY3914" fmla="*/ 173344 h 2185848"/>
              <a:gd name="connsiteX3915" fmla="*/ 1851475 w 3427265"/>
              <a:gd name="connsiteY3915" fmla="*/ 177911 h 2185848"/>
              <a:gd name="connsiteX3916" fmla="*/ 1851353 w 3427265"/>
              <a:gd name="connsiteY3916" fmla="*/ 177846 h 2185848"/>
              <a:gd name="connsiteX3917" fmla="*/ 1851241 w 3427265"/>
              <a:gd name="connsiteY3917" fmla="*/ 177954 h 2185848"/>
              <a:gd name="connsiteX3918" fmla="*/ 1854540 w 3427265"/>
              <a:gd name="connsiteY3918" fmla="*/ 168725 h 2185848"/>
              <a:gd name="connsiteX3919" fmla="*/ 1875882 w 3427265"/>
              <a:gd name="connsiteY3919" fmla="*/ 141037 h 2185848"/>
              <a:gd name="connsiteX3920" fmla="*/ 1882811 w 3427265"/>
              <a:gd name="connsiteY3920" fmla="*/ 136623 h 2185848"/>
              <a:gd name="connsiteX3921" fmla="*/ 1050882 w 3427265"/>
              <a:gd name="connsiteY3921" fmla="*/ 135950 h 2185848"/>
              <a:gd name="connsiteX3922" fmla="*/ 1048280 w 3427265"/>
              <a:gd name="connsiteY3922" fmla="*/ 138522 h 2185848"/>
              <a:gd name="connsiteX3923" fmla="*/ 1053396 w 3427265"/>
              <a:gd name="connsiteY3923" fmla="*/ 144106 h 2185848"/>
              <a:gd name="connsiteX3924" fmla="*/ 1056378 w 3427265"/>
              <a:gd name="connsiteY3924" fmla="*/ 140774 h 2185848"/>
              <a:gd name="connsiteX3925" fmla="*/ 1050882 w 3427265"/>
              <a:gd name="connsiteY3925" fmla="*/ 135950 h 2185848"/>
              <a:gd name="connsiteX3926" fmla="*/ 1921607 w 3427265"/>
              <a:gd name="connsiteY3926" fmla="*/ 133582 h 2185848"/>
              <a:gd name="connsiteX3927" fmla="*/ 1923859 w 3427265"/>
              <a:gd name="connsiteY3927" fmla="*/ 134751 h 2185848"/>
              <a:gd name="connsiteX3928" fmla="*/ 1920204 w 3427265"/>
              <a:gd name="connsiteY3928" fmla="*/ 141680 h 2185848"/>
              <a:gd name="connsiteX3929" fmla="*/ 1917982 w 3427265"/>
              <a:gd name="connsiteY3929" fmla="*/ 140511 h 2185848"/>
              <a:gd name="connsiteX3930" fmla="*/ 1921607 w 3427265"/>
              <a:gd name="connsiteY3930" fmla="*/ 133582 h 2185848"/>
              <a:gd name="connsiteX3931" fmla="*/ 1442010 w 3427265"/>
              <a:gd name="connsiteY3931" fmla="*/ 132267 h 2185848"/>
              <a:gd name="connsiteX3932" fmla="*/ 1438999 w 3427265"/>
              <a:gd name="connsiteY3932" fmla="*/ 146973 h 2185848"/>
              <a:gd name="connsiteX3933" fmla="*/ 1442010 w 3427265"/>
              <a:gd name="connsiteY3933" fmla="*/ 132267 h 2185848"/>
              <a:gd name="connsiteX3934" fmla="*/ 2397258 w 3427265"/>
              <a:gd name="connsiteY3934" fmla="*/ 132061 h 2185848"/>
              <a:gd name="connsiteX3935" fmla="*/ 2400445 w 3427265"/>
              <a:gd name="connsiteY3935" fmla="*/ 133815 h 2185848"/>
              <a:gd name="connsiteX3936" fmla="*/ 2395124 w 3427265"/>
              <a:gd name="connsiteY3936" fmla="*/ 143142 h 2185848"/>
              <a:gd name="connsiteX3937" fmla="*/ 2388458 w 3427265"/>
              <a:gd name="connsiteY3937" fmla="*/ 153083 h 2185848"/>
              <a:gd name="connsiteX3938" fmla="*/ 2397258 w 3427265"/>
              <a:gd name="connsiteY3938" fmla="*/ 132061 h 2185848"/>
              <a:gd name="connsiteX3939" fmla="*/ 1454406 w 3427265"/>
              <a:gd name="connsiteY3939" fmla="*/ 130483 h 2185848"/>
              <a:gd name="connsiteX3940" fmla="*/ 1455342 w 3427265"/>
              <a:gd name="connsiteY3940" fmla="*/ 132909 h 2185848"/>
              <a:gd name="connsiteX3941" fmla="*/ 1448442 w 3427265"/>
              <a:gd name="connsiteY3941" fmla="*/ 135628 h 2185848"/>
              <a:gd name="connsiteX3942" fmla="*/ 1447448 w 3427265"/>
              <a:gd name="connsiteY3942" fmla="*/ 132968 h 2185848"/>
              <a:gd name="connsiteX3943" fmla="*/ 1454406 w 3427265"/>
              <a:gd name="connsiteY3943" fmla="*/ 130483 h 2185848"/>
              <a:gd name="connsiteX3944" fmla="*/ 827426 w 3427265"/>
              <a:gd name="connsiteY3944" fmla="*/ 130103 h 2185848"/>
              <a:gd name="connsiteX3945" fmla="*/ 830935 w 3427265"/>
              <a:gd name="connsiteY3945" fmla="*/ 131916 h 2185848"/>
              <a:gd name="connsiteX3946" fmla="*/ 811755 w 3427265"/>
              <a:gd name="connsiteY3946" fmla="*/ 172964 h 2185848"/>
              <a:gd name="connsiteX3947" fmla="*/ 805615 w 3427265"/>
              <a:gd name="connsiteY3947" fmla="*/ 174572 h 2185848"/>
              <a:gd name="connsiteX3948" fmla="*/ 799008 w 3427265"/>
              <a:gd name="connsiteY3948" fmla="*/ 175274 h 2185848"/>
              <a:gd name="connsiteX3949" fmla="*/ 803598 w 3427265"/>
              <a:gd name="connsiteY3949" fmla="*/ 182232 h 2185848"/>
              <a:gd name="connsiteX3950" fmla="*/ 794214 w 3427265"/>
              <a:gd name="connsiteY3950" fmla="*/ 209042 h 2185848"/>
              <a:gd name="connsiteX3951" fmla="*/ 777812 w 3427265"/>
              <a:gd name="connsiteY3951" fmla="*/ 223865 h 2185848"/>
              <a:gd name="connsiteX3952" fmla="*/ 771935 w 3427265"/>
              <a:gd name="connsiteY3952" fmla="*/ 232899 h 2185848"/>
              <a:gd name="connsiteX3953" fmla="*/ 765853 w 3427265"/>
              <a:gd name="connsiteY3953" fmla="*/ 257136 h 2185848"/>
              <a:gd name="connsiteX3954" fmla="*/ 761030 w 3427265"/>
              <a:gd name="connsiteY3954" fmla="*/ 264913 h 2185848"/>
              <a:gd name="connsiteX3955" fmla="*/ 763603 w 3427265"/>
              <a:gd name="connsiteY3955" fmla="*/ 275000 h 2185848"/>
              <a:gd name="connsiteX3956" fmla="*/ 781232 w 3427265"/>
              <a:gd name="connsiteY3956" fmla="*/ 269825 h 2185848"/>
              <a:gd name="connsiteX3957" fmla="*/ 770678 w 3427265"/>
              <a:gd name="connsiteY3957" fmla="*/ 298681 h 2185848"/>
              <a:gd name="connsiteX3958" fmla="*/ 751031 w 3427265"/>
              <a:gd name="connsiteY3958" fmla="*/ 283595 h 2185848"/>
              <a:gd name="connsiteX3959" fmla="*/ 739833 w 3427265"/>
              <a:gd name="connsiteY3959" fmla="*/ 309967 h 2185848"/>
              <a:gd name="connsiteX3960" fmla="*/ 740417 w 3427265"/>
              <a:gd name="connsiteY3960" fmla="*/ 320989 h 2185848"/>
              <a:gd name="connsiteX3961" fmla="*/ 730419 w 3427265"/>
              <a:gd name="connsiteY3961" fmla="*/ 333853 h 2185848"/>
              <a:gd name="connsiteX3962" fmla="*/ 704749 w 3427265"/>
              <a:gd name="connsiteY3962" fmla="*/ 370165 h 2185848"/>
              <a:gd name="connsiteX3963" fmla="*/ 706269 w 3427265"/>
              <a:gd name="connsiteY3963" fmla="*/ 360810 h 2185848"/>
              <a:gd name="connsiteX3964" fmla="*/ 731413 w 3427265"/>
              <a:gd name="connsiteY3964" fmla="*/ 304148 h 2185848"/>
              <a:gd name="connsiteX3965" fmla="*/ 772695 w 3427265"/>
              <a:gd name="connsiteY3965" fmla="*/ 212813 h 2185848"/>
              <a:gd name="connsiteX3966" fmla="*/ 801581 w 3427265"/>
              <a:gd name="connsiteY3966" fmla="*/ 159369 h 2185848"/>
              <a:gd name="connsiteX3967" fmla="*/ 808948 w 3427265"/>
              <a:gd name="connsiteY3967" fmla="*/ 164632 h 2185848"/>
              <a:gd name="connsiteX3968" fmla="*/ 827426 w 3427265"/>
              <a:gd name="connsiteY3968" fmla="*/ 130103 h 2185848"/>
              <a:gd name="connsiteX3969" fmla="*/ 2312941 w 3427265"/>
              <a:gd name="connsiteY3969" fmla="*/ 127676 h 2185848"/>
              <a:gd name="connsiteX3970" fmla="*/ 2316362 w 3427265"/>
              <a:gd name="connsiteY3970" fmla="*/ 129050 h 2185848"/>
              <a:gd name="connsiteX3971" fmla="*/ 2312882 w 3427265"/>
              <a:gd name="connsiteY3971" fmla="*/ 138903 h 2185848"/>
              <a:gd name="connsiteX3972" fmla="*/ 2308292 w 3427265"/>
              <a:gd name="connsiteY3972" fmla="*/ 136739 h 2185848"/>
              <a:gd name="connsiteX3973" fmla="*/ 2312941 w 3427265"/>
              <a:gd name="connsiteY3973" fmla="*/ 127676 h 2185848"/>
              <a:gd name="connsiteX3974" fmla="*/ 885315 w 3427265"/>
              <a:gd name="connsiteY3974" fmla="*/ 121654 h 2185848"/>
              <a:gd name="connsiteX3975" fmla="*/ 889993 w 3427265"/>
              <a:gd name="connsiteY3975" fmla="*/ 122998 h 2185848"/>
              <a:gd name="connsiteX3976" fmla="*/ 887011 w 3427265"/>
              <a:gd name="connsiteY3976" fmla="*/ 131097 h 2185848"/>
              <a:gd name="connsiteX3977" fmla="*/ 882684 w 3427265"/>
              <a:gd name="connsiteY3977" fmla="*/ 129752 h 2185848"/>
              <a:gd name="connsiteX3978" fmla="*/ 885315 w 3427265"/>
              <a:gd name="connsiteY3978" fmla="*/ 121654 h 2185848"/>
              <a:gd name="connsiteX3979" fmla="*/ 1340940 w 3427265"/>
              <a:gd name="connsiteY3979" fmla="*/ 120746 h 2185848"/>
              <a:gd name="connsiteX3980" fmla="*/ 1343805 w 3427265"/>
              <a:gd name="connsiteY3980" fmla="*/ 122822 h 2185848"/>
              <a:gd name="connsiteX3981" fmla="*/ 1339391 w 3427265"/>
              <a:gd name="connsiteY3981" fmla="*/ 128903 h 2185848"/>
              <a:gd name="connsiteX3982" fmla="*/ 1337285 w 3427265"/>
              <a:gd name="connsiteY3982" fmla="*/ 127617 h 2185848"/>
              <a:gd name="connsiteX3983" fmla="*/ 1340940 w 3427265"/>
              <a:gd name="connsiteY3983" fmla="*/ 120746 h 2185848"/>
              <a:gd name="connsiteX3984" fmla="*/ 1317082 w 3427265"/>
              <a:gd name="connsiteY3984" fmla="*/ 120660 h 2185848"/>
              <a:gd name="connsiteX3985" fmla="*/ 1293605 w 3427265"/>
              <a:gd name="connsiteY3985" fmla="*/ 143260 h 2185848"/>
              <a:gd name="connsiteX3986" fmla="*/ 1317082 w 3427265"/>
              <a:gd name="connsiteY3986" fmla="*/ 120660 h 2185848"/>
              <a:gd name="connsiteX3987" fmla="*/ 945894 w 3427265"/>
              <a:gd name="connsiteY3987" fmla="*/ 120133 h 2185848"/>
              <a:gd name="connsiteX3988" fmla="*/ 948758 w 3427265"/>
              <a:gd name="connsiteY3988" fmla="*/ 121975 h 2185848"/>
              <a:gd name="connsiteX3989" fmla="*/ 942180 w 3427265"/>
              <a:gd name="connsiteY3989" fmla="*/ 136710 h 2185848"/>
              <a:gd name="connsiteX3990" fmla="*/ 945894 w 3427265"/>
              <a:gd name="connsiteY3990" fmla="*/ 120133 h 2185848"/>
              <a:gd name="connsiteX3991" fmla="*/ 1420054 w 3427265"/>
              <a:gd name="connsiteY3991" fmla="*/ 119080 h 2185848"/>
              <a:gd name="connsiteX3992" fmla="*/ 1402775 w 3427265"/>
              <a:gd name="connsiteY3992" fmla="*/ 139399 h 2185848"/>
              <a:gd name="connsiteX3993" fmla="*/ 1420054 w 3427265"/>
              <a:gd name="connsiteY3993" fmla="*/ 119080 h 2185848"/>
              <a:gd name="connsiteX3994" fmla="*/ 1387951 w 3427265"/>
              <a:gd name="connsiteY3994" fmla="*/ 117005 h 2185848"/>
              <a:gd name="connsiteX3995" fmla="*/ 1389793 w 3427265"/>
              <a:gd name="connsiteY3995" fmla="*/ 118672 h 2185848"/>
              <a:gd name="connsiteX3996" fmla="*/ 1384530 w 3427265"/>
              <a:gd name="connsiteY3996" fmla="*/ 124840 h 2185848"/>
              <a:gd name="connsiteX3997" fmla="*/ 1382162 w 3427265"/>
              <a:gd name="connsiteY3997" fmla="*/ 122502 h 2185848"/>
              <a:gd name="connsiteX3998" fmla="*/ 1387951 w 3427265"/>
              <a:gd name="connsiteY3998" fmla="*/ 117005 h 2185848"/>
              <a:gd name="connsiteX3999" fmla="*/ 1365908 w 3427265"/>
              <a:gd name="connsiteY3999" fmla="*/ 115894 h 2185848"/>
              <a:gd name="connsiteX4000" fmla="*/ 1367720 w 3427265"/>
              <a:gd name="connsiteY4000" fmla="*/ 123174 h 2185848"/>
              <a:gd name="connsiteX4001" fmla="*/ 1331496 w 3427265"/>
              <a:gd name="connsiteY4001" fmla="*/ 157878 h 2185848"/>
              <a:gd name="connsiteX4002" fmla="*/ 1322579 w 3427265"/>
              <a:gd name="connsiteY4002" fmla="*/ 159164 h 2185848"/>
              <a:gd name="connsiteX4003" fmla="*/ 1327754 w 3427265"/>
              <a:gd name="connsiteY4003" fmla="*/ 142587 h 2185848"/>
              <a:gd name="connsiteX4004" fmla="*/ 1337255 w 3427265"/>
              <a:gd name="connsiteY4004" fmla="*/ 144078 h 2185848"/>
              <a:gd name="connsiteX4005" fmla="*/ 1357195 w 3427265"/>
              <a:gd name="connsiteY4005" fmla="*/ 116567 h 2185848"/>
              <a:gd name="connsiteX4006" fmla="*/ 1365908 w 3427265"/>
              <a:gd name="connsiteY4006" fmla="*/ 115894 h 2185848"/>
              <a:gd name="connsiteX4007" fmla="*/ 1078159 w 3427265"/>
              <a:gd name="connsiteY4007" fmla="*/ 114636 h 2185848"/>
              <a:gd name="connsiteX4008" fmla="*/ 1075850 w 3427265"/>
              <a:gd name="connsiteY4008" fmla="*/ 115572 h 2185848"/>
              <a:gd name="connsiteX4009" fmla="*/ 1076932 w 3427265"/>
              <a:gd name="connsiteY4009" fmla="*/ 117560 h 2185848"/>
              <a:gd name="connsiteX4010" fmla="*/ 1079183 w 3427265"/>
              <a:gd name="connsiteY4010" fmla="*/ 116449 h 2185848"/>
              <a:gd name="connsiteX4011" fmla="*/ 1078159 w 3427265"/>
              <a:gd name="connsiteY4011" fmla="*/ 114636 h 2185848"/>
              <a:gd name="connsiteX4012" fmla="*/ 855171 w 3427265"/>
              <a:gd name="connsiteY4012" fmla="*/ 113379 h 2185848"/>
              <a:gd name="connsiteX4013" fmla="*/ 849675 w 3427265"/>
              <a:gd name="connsiteY4013" fmla="*/ 128670 h 2185848"/>
              <a:gd name="connsiteX4014" fmla="*/ 855171 w 3427265"/>
              <a:gd name="connsiteY4014" fmla="*/ 113379 h 2185848"/>
              <a:gd name="connsiteX4015" fmla="*/ 831053 w 3427265"/>
              <a:gd name="connsiteY4015" fmla="*/ 110690 h 2185848"/>
              <a:gd name="connsiteX4016" fmla="*/ 831204 w 3427265"/>
              <a:gd name="connsiteY4016" fmla="*/ 110691 h 2185848"/>
              <a:gd name="connsiteX4017" fmla="*/ 837133 w 3427265"/>
              <a:gd name="connsiteY4017" fmla="*/ 110777 h 2185848"/>
              <a:gd name="connsiteX4018" fmla="*/ 835642 w 3427265"/>
              <a:gd name="connsiteY4018" fmla="*/ 122413 h 2185848"/>
              <a:gd name="connsiteX4019" fmla="*/ 831023 w 3427265"/>
              <a:gd name="connsiteY4019" fmla="*/ 122208 h 2185848"/>
              <a:gd name="connsiteX4020" fmla="*/ 1082695 w 3427265"/>
              <a:gd name="connsiteY4020" fmla="*/ 108150 h 2185848"/>
              <a:gd name="connsiteX4021" fmla="*/ 1098566 w 3427265"/>
              <a:gd name="connsiteY4021" fmla="*/ 114636 h 2185848"/>
              <a:gd name="connsiteX4022" fmla="*/ 1065120 w 3427265"/>
              <a:gd name="connsiteY4022" fmla="*/ 144838 h 2185848"/>
              <a:gd name="connsiteX4023" fmla="*/ 1067050 w 3427265"/>
              <a:gd name="connsiteY4023" fmla="*/ 148083 h 2185848"/>
              <a:gd name="connsiteX4024" fmla="*/ 1110437 w 3427265"/>
              <a:gd name="connsiteY4024" fmla="*/ 136008 h 2185848"/>
              <a:gd name="connsiteX4025" fmla="*/ 1093626 w 3427265"/>
              <a:gd name="connsiteY4025" fmla="*/ 156181 h 2185848"/>
              <a:gd name="connsiteX4026" fmla="*/ 1082136 w 3427265"/>
              <a:gd name="connsiteY4026" fmla="*/ 152614 h 2185848"/>
              <a:gd name="connsiteX4027" fmla="*/ 1080791 w 3427265"/>
              <a:gd name="connsiteY4027" fmla="*/ 155363 h 2185848"/>
              <a:gd name="connsiteX4028" fmla="*/ 1090556 w 3427265"/>
              <a:gd name="connsiteY4028" fmla="*/ 163169 h 2185848"/>
              <a:gd name="connsiteX4029" fmla="*/ 1116401 w 3427265"/>
              <a:gd name="connsiteY4029" fmla="*/ 163169 h 2185848"/>
              <a:gd name="connsiteX4030" fmla="*/ 1128154 w 3427265"/>
              <a:gd name="connsiteY4030" fmla="*/ 168490 h 2185848"/>
              <a:gd name="connsiteX4031" fmla="*/ 1152333 w 3427265"/>
              <a:gd name="connsiteY4031" fmla="*/ 157935 h 2185848"/>
              <a:gd name="connsiteX4032" fmla="*/ 1158531 w 3427265"/>
              <a:gd name="connsiteY4032" fmla="*/ 175507 h 2185848"/>
              <a:gd name="connsiteX4033" fmla="*/ 1158561 w 3427265"/>
              <a:gd name="connsiteY4033" fmla="*/ 178957 h 2185848"/>
              <a:gd name="connsiteX4034" fmla="*/ 1143562 w 3427265"/>
              <a:gd name="connsiteY4034" fmla="*/ 187553 h 2185848"/>
              <a:gd name="connsiteX4035" fmla="*/ 1145901 w 3427265"/>
              <a:gd name="connsiteY4035" fmla="*/ 191411 h 2185848"/>
              <a:gd name="connsiteX4036" fmla="*/ 1172886 w 3427265"/>
              <a:gd name="connsiteY4036" fmla="*/ 185331 h 2185848"/>
              <a:gd name="connsiteX4037" fmla="*/ 1195720 w 3427265"/>
              <a:gd name="connsiteY4037" fmla="*/ 168958 h 2185848"/>
              <a:gd name="connsiteX4038" fmla="*/ 1180838 w 3427265"/>
              <a:gd name="connsiteY4038" fmla="*/ 192435 h 2185848"/>
              <a:gd name="connsiteX4039" fmla="*/ 1222238 w 3427265"/>
              <a:gd name="connsiteY4039" fmla="*/ 174337 h 2185848"/>
              <a:gd name="connsiteX4040" fmla="*/ 1193322 w 3427265"/>
              <a:gd name="connsiteY4040" fmla="*/ 206878 h 2185848"/>
              <a:gd name="connsiteX4041" fmla="*/ 1187651 w 3427265"/>
              <a:gd name="connsiteY4041" fmla="*/ 197610 h 2185848"/>
              <a:gd name="connsiteX4042" fmla="*/ 1184786 w 3427265"/>
              <a:gd name="connsiteY4042" fmla="*/ 207492 h 2185848"/>
              <a:gd name="connsiteX4043" fmla="*/ 1157362 w 3427265"/>
              <a:gd name="connsiteY4043" fmla="*/ 225443 h 2185848"/>
              <a:gd name="connsiteX4044" fmla="*/ 1195340 w 3427265"/>
              <a:gd name="connsiteY4044" fmla="*/ 226145 h 2185848"/>
              <a:gd name="connsiteX4045" fmla="*/ 1200603 w 3427265"/>
              <a:gd name="connsiteY4045" fmla="*/ 212637 h 2185848"/>
              <a:gd name="connsiteX4046" fmla="*/ 1220015 w 3427265"/>
              <a:gd name="connsiteY4046" fmla="*/ 192376 h 2185848"/>
              <a:gd name="connsiteX4047" fmla="*/ 1229518 w 3427265"/>
              <a:gd name="connsiteY4047" fmla="*/ 197172 h 2185848"/>
              <a:gd name="connsiteX4048" fmla="*/ 1241884 w 3427265"/>
              <a:gd name="connsiteY4048" fmla="*/ 211614 h 2185848"/>
              <a:gd name="connsiteX4049" fmla="*/ 1227266 w 3427265"/>
              <a:gd name="connsiteY4049" fmla="*/ 228542 h 2185848"/>
              <a:gd name="connsiteX4050" fmla="*/ 1246592 w 3427265"/>
              <a:gd name="connsiteY4050" fmla="*/ 215035 h 2185848"/>
              <a:gd name="connsiteX4051" fmla="*/ 1254749 w 3427265"/>
              <a:gd name="connsiteY4051" fmla="*/ 220092 h 2185848"/>
              <a:gd name="connsiteX4052" fmla="*/ 1292084 w 3427265"/>
              <a:gd name="connsiteY4052" fmla="*/ 175653 h 2185848"/>
              <a:gd name="connsiteX4053" fmla="*/ 1290506 w 3427265"/>
              <a:gd name="connsiteY4053" fmla="*/ 198984 h 2185848"/>
              <a:gd name="connsiteX4054" fmla="*/ 1260888 w 3427265"/>
              <a:gd name="connsiteY4054" fmla="*/ 231845 h 2185848"/>
              <a:gd name="connsiteX4055" fmla="*/ 1272905 w 3427265"/>
              <a:gd name="connsiteY4055" fmla="*/ 229623 h 2185848"/>
              <a:gd name="connsiteX4056" fmla="*/ 1268343 w 3427265"/>
              <a:gd name="connsiteY4056" fmla="*/ 239681 h 2185848"/>
              <a:gd name="connsiteX4057" fmla="*/ 1286558 w 3427265"/>
              <a:gd name="connsiteY4057" fmla="*/ 225647 h 2185848"/>
              <a:gd name="connsiteX4058" fmla="*/ 1289219 w 3427265"/>
              <a:gd name="connsiteY4058" fmla="*/ 227461 h 2185848"/>
              <a:gd name="connsiteX4059" fmla="*/ 1278781 w 3427265"/>
              <a:gd name="connsiteY4059" fmla="*/ 245880 h 2185848"/>
              <a:gd name="connsiteX4060" fmla="*/ 1307131 w 3427265"/>
              <a:gd name="connsiteY4060" fmla="*/ 233800 h 2185848"/>
              <a:gd name="connsiteX4061" fmla="*/ 1295563 w 3427265"/>
              <a:gd name="connsiteY4061" fmla="*/ 247662 h 2185848"/>
              <a:gd name="connsiteX4062" fmla="*/ 1291119 w 3427265"/>
              <a:gd name="connsiteY4062" fmla="*/ 271520 h 2185848"/>
              <a:gd name="connsiteX4063" fmla="*/ 1287962 w 3427265"/>
              <a:gd name="connsiteY4063" fmla="*/ 291547 h 2185848"/>
              <a:gd name="connsiteX4064" fmla="*/ 1287874 w 3427265"/>
              <a:gd name="connsiteY4064" fmla="*/ 309557 h 2185848"/>
              <a:gd name="connsiteX4065" fmla="*/ 1298486 w 3427265"/>
              <a:gd name="connsiteY4065" fmla="*/ 293125 h 2185848"/>
              <a:gd name="connsiteX4066" fmla="*/ 1303164 w 3427265"/>
              <a:gd name="connsiteY4066" fmla="*/ 282805 h 2185848"/>
              <a:gd name="connsiteX4067" fmla="*/ 1333629 w 3427265"/>
              <a:gd name="connsiteY4067" fmla="*/ 257984 h 2185848"/>
              <a:gd name="connsiteX4068" fmla="*/ 1337723 w 3427265"/>
              <a:gd name="connsiteY4068" fmla="*/ 254036 h 2185848"/>
              <a:gd name="connsiteX4069" fmla="*/ 1360703 w 3427265"/>
              <a:gd name="connsiteY4069" fmla="*/ 234682 h 2185848"/>
              <a:gd name="connsiteX4070" fmla="*/ 1374005 w 3427265"/>
              <a:gd name="connsiteY4070" fmla="*/ 209596 h 2185848"/>
              <a:gd name="connsiteX4071" fmla="*/ 1416720 w 3427265"/>
              <a:gd name="connsiteY4071" fmla="*/ 178694 h 2185848"/>
              <a:gd name="connsiteX4072" fmla="*/ 1447155 w 3427265"/>
              <a:gd name="connsiteY4072" fmla="*/ 155538 h 2185848"/>
              <a:gd name="connsiteX4073" fmla="*/ 1448588 w 3427265"/>
              <a:gd name="connsiteY4073" fmla="*/ 172408 h 2185848"/>
              <a:gd name="connsiteX4074" fmla="*/ 1464668 w 3427265"/>
              <a:gd name="connsiteY4074" fmla="*/ 176296 h 2185848"/>
              <a:gd name="connsiteX4075" fmla="*/ 1482619 w 3427265"/>
              <a:gd name="connsiteY4075" fmla="*/ 157351 h 2185848"/>
              <a:gd name="connsiteX4076" fmla="*/ 1492882 w 3427265"/>
              <a:gd name="connsiteY4076" fmla="*/ 148610 h 2185848"/>
              <a:gd name="connsiteX4077" fmla="*/ 1495688 w 3427265"/>
              <a:gd name="connsiteY4077" fmla="*/ 150744 h 2185848"/>
              <a:gd name="connsiteX4078" fmla="*/ 1479199 w 3427265"/>
              <a:gd name="connsiteY4078" fmla="*/ 193048 h 2185848"/>
              <a:gd name="connsiteX4079" fmla="*/ 1487531 w 3427265"/>
              <a:gd name="connsiteY4079" fmla="*/ 188810 h 2185848"/>
              <a:gd name="connsiteX4080" fmla="*/ 1492384 w 3427265"/>
              <a:gd name="connsiteY4080" fmla="*/ 178314 h 2185848"/>
              <a:gd name="connsiteX4081" fmla="*/ 1515276 w 3427265"/>
              <a:gd name="connsiteY4081" fmla="*/ 152586 h 2185848"/>
              <a:gd name="connsiteX4082" fmla="*/ 1523638 w 3427265"/>
              <a:gd name="connsiteY4082" fmla="*/ 184512 h 2185848"/>
              <a:gd name="connsiteX4083" fmla="*/ 1537818 w 3427265"/>
              <a:gd name="connsiteY4083" fmla="*/ 155363 h 2185848"/>
              <a:gd name="connsiteX4084" fmla="*/ 1548080 w 3427265"/>
              <a:gd name="connsiteY4084" fmla="*/ 156211 h 2185848"/>
              <a:gd name="connsiteX4085" fmla="*/ 1536531 w 3427265"/>
              <a:gd name="connsiteY4085" fmla="*/ 171121 h 2185848"/>
              <a:gd name="connsiteX4086" fmla="*/ 1552290 w 3427265"/>
              <a:gd name="connsiteY4086" fmla="*/ 165391 h 2185848"/>
              <a:gd name="connsiteX4087" fmla="*/ 1541852 w 3427265"/>
              <a:gd name="connsiteY4087" fmla="*/ 178080 h 2185848"/>
              <a:gd name="connsiteX4088" fmla="*/ 1549745 w 3427265"/>
              <a:gd name="connsiteY4088" fmla="*/ 181075 h 2185848"/>
              <a:gd name="connsiteX4089" fmla="*/ 1533754 w 3427265"/>
              <a:gd name="connsiteY4089" fmla="*/ 194920 h 2185848"/>
              <a:gd name="connsiteX4090" fmla="*/ 1516358 w 3427265"/>
              <a:gd name="connsiteY4090" fmla="*/ 221935 h 2185848"/>
              <a:gd name="connsiteX4091" fmla="*/ 1545654 w 3427265"/>
              <a:gd name="connsiteY4091" fmla="*/ 209626 h 2185848"/>
              <a:gd name="connsiteX4092" fmla="*/ 1558605 w 3427265"/>
              <a:gd name="connsiteY4092" fmla="*/ 207550 h 2185848"/>
              <a:gd name="connsiteX4093" fmla="*/ 1583280 w 3427265"/>
              <a:gd name="connsiteY4093" fmla="*/ 203428 h 2185848"/>
              <a:gd name="connsiteX4094" fmla="*/ 1570329 w 3427265"/>
              <a:gd name="connsiteY4094" fmla="*/ 196440 h 2185848"/>
              <a:gd name="connsiteX4095" fmla="*/ 1573340 w 3427265"/>
              <a:gd name="connsiteY4095" fmla="*/ 168052 h 2185848"/>
              <a:gd name="connsiteX4096" fmla="*/ 1576848 w 3427265"/>
              <a:gd name="connsiteY4096" fmla="*/ 168139 h 2185848"/>
              <a:gd name="connsiteX4097" fmla="*/ 1580299 w 3427265"/>
              <a:gd name="connsiteY4097" fmla="*/ 180594 h 2185848"/>
              <a:gd name="connsiteX4098" fmla="*/ 1614886 w 3427265"/>
              <a:gd name="connsiteY4098" fmla="*/ 146650 h 2185848"/>
              <a:gd name="connsiteX4099" fmla="*/ 1597373 w 3427265"/>
              <a:gd name="connsiteY4099" fmla="*/ 184628 h 2185848"/>
              <a:gd name="connsiteX4100" fmla="*/ 1633013 w 3427265"/>
              <a:gd name="connsiteY4100" fmla="*/ 180302 h 2185848"/>
              <a:gd name="connsiteX4101" fmla="*/ 1635001 w 3427265"/>
              <a:gd name="connsiteY4101" fmla="*/ 187815 h 2185848"/>
              <a:gd name="connsiteX4102" fmla="*/ 1618950 w 3427265"/>
              <a:gd name="connsiteY4102" fmla="*/ 195124 h 2185848"/>
              <a:gd name="connsiteX4103" fmla="*/ 1629534 w 3427265"/>
              <a:gd name="connsiteY4103" fmla="*/ 192552 h 2185848"/>
              <a:gd name="connsiteX4104" fmla="*/ 1655320 w 3427265"/>
              <a:gd name="connsiteY4104" fmla="*/ 201966 h 2185848"/>
              <a:gd name="connsiteX4105" fmla="*/ 1664909 w 3427265"/>
              <a:gd name="connsiteY4105" fmla="*/ 204071 h 2185848"/>
              <a:gd name="connsiteX4106" fmla="*/ 1684468 w 3427265"/>
              <a:gd name="connsiteY4106" fmla="*/ 189657 h 2185848"/>
              <a:gd name="connsiteX4107" fmla="*/ 1692801 w 3427265"/>
              <a:gd name="connsiteY4107" fmla="*/ 180097 h 2185848"/>
              <a:gd name="connsiteX4108" fmla="*/ 1696251 w 3427265"/>
              <a:gd name="connsiteY4108" fmla="*/ 181267 h 2185848"/>
              <a:gd name="connsiteX4109" fmla="*/ 1692772 w 3427265"/>
              <a:gd name="connsiteY4109" fmla="*/ 196235 h 2185848"/>
              <a:gd name="connsiteX4110" fmla="*/ 1687685 w 3427265"/>
              <a:gd name="connsiteY4110" fmla="*/ 201060 h 2185848"/>
              <a:gd name="connsiteX4111" fmla="*/ 1684322 w 3427265"/>
              <a:gd name="connsiteY4111" fmla="*/ 205270 h 2185848"/>
              <a:gd name="connsiteX4112" fmla="*/ 1691222 w 3427265"/>
              <a:gd name="connsiteY4112" fmla="*/ 225297 h 2185848"/>
              <a:gd name="connsiteX4113" fmla="*/ 1691807 w 3427265"/>
              <a:gd name="connsiteY4113" fmla="*/ 229683 h 2185848"/>
              <a:gd name="connsiteX4114" fmla="*/ 1662600 w 3427265"/>
              <a:gd name="connsiteY4114" fmla="*/ 251317 h 2185848"/>
              <a:gd name="connsiteX4115" fmla="*/ 1672846 w 3427265"/>
              <a:gd name="connsiteY4115" fmla="*/ 253915 h 2185848"/>
              <a:gd name="connsiteX4116" fmla="*/ 1665173 w 3427265"/>
              <a:gd name="connsiteY4116" fmla="*/ 272952 h 2185848"/>
              <a:gd name="connsiteX4117" fmla="*/ 1668593 w 3427265"/>
              <a:gd name="connsiteY4117" fmla="*/ 275613 h 2185848"/>
              <a:gd name="connsiteX4118" fmla="*/ 1690416 w 3427265"/>
              <a:gd name="connsiteY4118" fmla="*/ 251095 h 2185848"/>
              <a:gd name="connsiteX4119" fmla="*/ 1692187 w 3427265"/>
              <a:gd name="connsiteY4119" fmla="*/ 257077 h 2185848"/>
              <a:gd name="connsiteX4120" fmla="*/ 1680902 w 3427265"/>
              <a:gd name="connsiteY4120" fmla="*/ 268480 h 2185848"/>
              <a:gd name="connsiteX4121" fmla="*/ 1680844 w 3427265"/>
              <a:gd name="connsiteY4121" fmla="*/ 287542 h 2185848"/>
              <a:gd name="connsiteX4122" fmla="*/ 1690608 w 3427265"/>
              <a:gd name="connsiteY4122" fmla="*/ 277221 h 2185848"/>
              <a:gd name="connsiteX4123" fmla="*/ 1712040 w 3427265"/>
              <a:gd name="connsiteY4123" fmla="*/ 260673 h 2185848"/>
              <a:gd name="connsiteX4124" fmla="*/ 1723646 w 3427265"/>
              <a:gd name="connsiteY4124" fmla="*/ 262515 h 2185848"/>
              <a:gd name="connsiteX4125" fmla="*/ 1731394 w 3427265"/>
              <a:gd name="connsiteY4125" fmla="*/ 249914 h 2185848"/>
              <a:gd name="connsiteX4126" fmla="*/ 1742562 w 3427265"/>
              <a:gd name="connsiteY4126" fmla="*/ 233688 h 2185848"/>
              <a:gd name="connsiteX4127" fmla="*/ 1777734 w 3427265"/>
              <a:gd name="connsiteY4127" fmla="*/ 198954 h 2185848"/>
              <a:gd name="connsiteX4128" fmla="*/ 1769986 w 3427265"/>
              <a:gd name="connsiteY4128" fmla="*/ 236992 h 2185848"/>
              <a:gd name="connsiteX4129" fmla="*/ 1783026 w 3427265"/>
              <a:gd name="connsiteY4129" fmla="*/ 240821 h 2185848"/>
              <a:gd name="connsiteX4130" fmla="*/ 1824074 w 3427265"/>
              <a:gd name="connsiteY4130" fmla="*/ 205036 h 2185848"/>
              <a:gd name="connsiteX4131" fmla="*/ 1827056 w 3427265"/>
              <a:gd name="connsiteY4131" fmla="*/ 207170 h 2185848"/>
              <a:gd name="connsiteX4132" fmla="*/ 1819338 w 3427265"/>
              <a:gd name="connsiteY4132" fmla="*/ 218456 h 2185848"/>
              <a:gd name="connsiteX4133" fmla="*/ 1809485 w 3427265"/>
              <a:gd name="connsiteY4133" fmla="*/ 236787 h 2185848"/>
              <a:gd name="connsiteX4134" fmla="*/ 1802644 w 3427265"/>
              <a:gd name="connsiteY4134" fmla="*/ 246903 h 2185848"/>
              <a:gd name="connsiteX4135" fmla="*/ 1792586 w 3427265"/>
              <a:gd name="connsiteY4135" fmla="*/ 257428 h 2185848"/>
              <a:gd name="connsiteX4136" fmla="*/ 1794983 w 3427265"/>
              <a:gd name="connsiteY4136" fmla="*/ 260176 h 2185848"/>
              <a:gd name="connsiteX4137" fmla="*/ 1803287 w 3427265"/>
              <a:gd name="connsiteY4137" fmla="*/ 254533 h 2185848"/>
              <a:gd name="connsiteX4138" fmla="*/ 1810215 w 3427265"/>
              <a:gd name="connsiteY4138" fmla="*/ 267865 h 2185848"/>
              <a:gd name="connsiteX4139" fmla="*/ 1801211 w 3427265"/>
              <a:gd name="connsiteY4139" fmla="*/ 284121 h 2185848"/>
              <a:gd name="connsiteX4140" fmla="*/ 1822787 w 3427265"/>
              <a:gd name="connsiteY4140" fmla="*/ 279004 h 2185848"/>
              <a:gd name="connsiteX4141" fmla="*/ 1832436 w 3427265"/>
              <a:gd name="connsiteY4141" fmla="*/ 260878 h 2185848"/>
              <a:gd name="connsiteX4142" fmla="*/ 1846820 w 3427265"/>
              <a:gd name="connsiteY4142" fmla="*/ 248861 h 2185848"/>
              <a:gd name="connsiteX4143" fmla="*/ 1860415 w 3427265"/>
              <a:gd name="connsiteY4143" fmla="*/ 241552 h 2185848"/>
              <a:gd name="connsiteX4144" fmla="*/ 1843025 w 3427265"/>
              <a:gd name="connsiteY4144" fmla="*/ 262220 h 2185848"/>
              <a:gd name="connsiteX4145" fmla="*/ 1842406 w 3427265"/>
              <a:gd name="connsiteY4145" fmla="*/ 262602 h 2185848"/>
              <a:gd name="connsiteX4146" fmla="*/ 1842183 w 3427265"/>
              <a:gd name="connsiteY4146" fmla="*/ 262937 h 2185848"/>
              <a:gd name="connsiteX4147" fmla="*/ 1836116 w 3427265"/>
              <a:gd name="connsiteY4147" fmla="*/ 265808 h 2185848"/>
              <a:gd name="connsiteX4148" fmla="*/ 1834190 w 3427265"/>
              <a:gd name="connsiteY4148" fmla="*/ 274940 h 2185848"/>
              <a:gd name="connsiteX4149" fmla="*/ 1842183 w 3427265"/>
              <a:gd name="connsiteY4149" fmla="*/ 262937 h 2185848"/>
              <a:gd name="connsiteX4150" fmla="*/ 1842580 w 3427265"/>
              <a:gd name="connsiteY4150" fmla="*/ 262749 h 2185848"/>
              <a:gd name="connsiteX4151" fmla="*/ 1843025 w 3427265"/>
              <a:gd name="connsiteY4151" fmla="*/ 262220 h 2185848"/>
              <a:gd name="connsiteX4152" fmla="*/ 1857799 w 3427265"/>
              <a:gd name="connsiteY4152" fmla="*/ 253101 h 2185848"/>
              <a:gd name="connsiteX4153" fmla="*/ 1868455 w 3427265"/>
              <a:gd name="connsiteY4153" fmla="*/ 237898 h 2185848"/>
              <a:gd name="connsiteX4154" fmla="*/ 1862052 w 3427265"/>
              <a:gd name="connsiteY4154" fmla="*/ 239798 h 2185848"/>
              <a:gd name="connsiteX4155" fmla="*/ 1874478 w 3427265"/>
              <a:gd name="connsiteY4155" fmla="*/ 220531 h 2185848"/>
              <a:gd name="connsiteX4156" fmla="*/ 1882928 w 3427265"/>
              <a:gd name="connsiteY4156" fmla="*/ 206235 h 2185848"/>
              <a:gd name="connsiteX4157" fmla="*/ 1860035 w 3427265"/>
              <a:gd name="connsiteY4157" fmla="*/ 219742 h 2185848"/>
              <a:gd name="connsiteX4158" fmla="*/ 1857580 w 3427265"/>
              <a:gd name="connsiteY4158" fmla="*/ 217695 h 2185848"/>
              <a:gd name="connsiteX4159" fmla="*/ 1878278 w 3427265"/>
              <a:gd name="connsiteY4159" fmla="*/ 173343 h 2185848"/>
              <a:gd name="connsiteX4160" fmla="*/ 1881407 w 3427265"/>
              <a:gd name="connsiteY4160" fmla="*/ 173431 h 2185848"/>
              <a:gd name="connsiteX4161" fmla="*/ 1888482 w 3427265"/>
              <a:gd name="connsiteY4161" fmla="*/ 179249 h 2185848"/>
              <a:gd name="connsiteX4162" fmla="*/ 1901756 w 3427265"/>
              <a:gd name="connsiteY4162" fmla="*/ 157204 h 2185848"/>
              <a:gd name="connsiteX4163" fmla="*/ 1905059 w 3427265"/>
              <a:gd name="connsiteY4163" fmla="*/ 151006 h 2185848"/>
              <a:gd name="connsiteX4164" fmla="*/ 1911375 w 3427265"/>
              <a:gd name="connsiteY4164" fmla="*/ 149574 h 2185848"/>
              <a:gd name="connsiteX4165" fmla="*/ 1914240 w 3427265"/>
              <a:gd name="connsiteY4165" fmla="*/ 155188 h 2185848"/>
              <a:gd name="connsiteX4166" fmla="*/ 1903071 w 3427265"/>
              <a:gd name="connsiteY4166" fmla="*/ 175127 h 2185848"/>
              <a:gd name="connsiteX4167" fmla="*/ 1897721 w 3427265"/>
              <a:gd name="connsiteY4167" fmla="*/ 188137 h 2185848"/>
              <a:gd name="connsiteX4168" fmla="*/ 1930057 w 3427265"/>
              <a:gd name="connsiteY4168" fmla="*/ 173694 h 2185848"/>
              <a:gd name="connsiteX4169" fmla="*/ 1931840 w 3427265"/>
              <a:gd name="connsiteY4169" fmla="*/ 165976 h 2185848"/>
              <a:gd name="connsiteX4170" fmla="*/ 1944120 w 3427265"/>
              <a:gd name="connsiteY4170" fmla="*/ 173168 h 2185848"/>
              <a:gd name="connsiteX4171" fmla="*/ 1953241 w 3427265"/>
              <a:gd name="connsiteY4171" fmla="*/ 162672 h 2185848"/>
              <a:gd name="connsiteX4172" fmla="*/ 1955229 w 3427265"/>
              <a:gd name="connsiteY4172" fmla="*/ 163724 h 2185848"/>
              <a:gd name="connsiteX4173" fmla="*/ 1946108 w 3427265"/>
              <a:gd name="connsiteY4173" fmla="*/ 190710 h 2185848"/>
              <a:gd name="connsiteX4174" fmla="*/ 1959187 w 3427265"/>
              <a:gd name="connsiteY4174" fmla="*/ 189702 h 2185848"/>
              <a:gd name="connsiteX4175" fmla="*/ 1956808 w 3427265"/>
              <a:gd name="connsiteY4175" fmla="*/ 197727 h 2185848"/>
              <a:gd name="connsiteX4176" fmla="*/ 1972245 w 3427265"/>
              <a:gd name="connsiteY4176" fmla="*/ 206205 h 2185848"/>
              <a:gd name="connsiteX4177" fmla="*/ 1977216 w 3427265"/>
              <a:gd name="connsiteY4177" fmla="*/ 200007 h 2185848"/>
              <a:gd name="connsiteX4178" fmla="*/ 2002271 w 3427265"/>
              <a:gd name="connsiteY4178" fmla="*/ 192025 h 2185848"/>
              <a:gd name="connsiteX4179" fmla="*/ 2004025 w 3427265"/>
              <a:gd name="connsiteY4179" fmla="*/ 194189 h 2185848"/>
              <a:gd name="connsiteX4180" fmla="*/ 2035221 w 3427265"/>
              <a:gd name="connsiteY4180" fmla="*/ 206469 h 2185848"/>
              <a:gd name="connsiteX4181" fmla="*/ 2044167 w 3427265"/>
              <a:gd name="connsiteY4181" fmla="*/ 203662 h 2185848"/>
              <a:gd name="connsiteX4182" fmla="*/ 2055547 w 3427265"/>
              <a:gd name="connsiteY4182" fmla="*/ 198655 h 2185848"/>
              <a:gd name="connsiteX4183" fmla="*/ 2047091 w 3427265"/>
              <a:gd name="connsiteY4183" fmla="*/ 217812 h 2185848"/>
              <a:gd name="connsiteX4184" fmla="*/ 2050190 w 3427265"/>
              <a:gd name="connsiteY4184" fmla="*/ 220238 h 2185848"/>
              <a:gd name="connsiteX4185" fmla="*/ 2071562 w 3427265"/>
              <a:gd name="connsiteY4185" fmla="*/ 198399 h 2185848"/>
              <a:gd name="connsiteX4186" fmla="*/ 2091940 w 3427265"/>
              <a:gd name="connsiteY4186" fmla="*/ 173694 h 2185848"/>
              <a:gd name="connsiteX4187" fmla="*/ 2077994 w 3427265"/>
              <a:gd name="connsiteY4187" fmla="*/ 210035 h 2185848"/>
              <a:gd name="connsiteX4188" fmla="*/ 2071913 w 3427265"/>
              <a:gd name="connsiteY4188" fmla="*/ 216234 h 2185848"/>
              <a:gd name="connsiteX4189" fmla="*/ 2069837 w 3427265"/>
              <a:gd name="connsiteY4189" fmla="*/ 225151 h 2185848"/>
              <a:gd name="connsiteX4190" fmla="*/ 2079777 w 3427265"/>
              <a:gd name="connsiteY4190" fmla="*/ 229595 h 2185848"/>
              <a:gd name="connsiteX4191" fmla="*/ 2086999 w 3427265"/>
              <a:gd name="connsiteY4191" fmla="*/ 224156 h 2185848"/>
              <a:gd name="connsiteX4192" fmla="*/ 2088431 w 3427265"/>
              <a:gd name="connsiteY4192" fmla="*/ 207346 h 2185848"/>
              <a:gd name="connsiteX4193" fmla="*/ 2112610 w 3427265"/>
              <a:gd name="connsiteY4193" fmla="*/ 188283 h 2185848"/>
              <a:gd name="connsiteX4194" fmla="*/ 2100331 w 3427265"/>
              <a:gd name="connsiteY4194" fmla="*/ 221291 h 2185848"/>
              <a:gd name="connsiteX4195" fmla="*/ 2108838 w 3427265"/>
              <a:gd name="connsiteY4195" fmla="*/ 229361 h 2185848"/>
              <a:gd name="connsiteX4196" fmla="*/ 2137227 w 3427265"/>
              <a:gd name="connsiteY4196" fmla="*/ 188985 h 2185848"/>
              <a:gd name="connsiteX4197" fmla="*/ 2137462 w 3427265"/>
              <a:gd name="connsiteY4197" fmla="*/ 220853 h 2185848"/>
              <a:gd name="connsiteX4198" fmla="*/ 2151437 w 3427265"/>
              <a:gd name="connsiteY4198" fmla="*/ 209246 h 2185848"/>
              <a:gd name="connsiteX4199" fmla="*/ 2159214 w 3427265"/>
              <a:gd name="connsiteY4199" fmla="*/ 191236 h 2185848"/>
              <a:gd name="connsiteX4200" fmla="*/ 2162079 w 3427265"/>
              <a:gd name="connsiteY4200" fmla="*/ 192084 h 2185848"/>
              <a:gd name="connsiteX4201" fmla="*/ 2162079 w 3427265"/>
              <a:gd name="connsiteY4201" fmla="*/ 203866 h 2185848"/>
              <a:gd name="connsiteX4202" fmla="*/ 2191023 w 3427265"/>
              <a:gd name="connsiteY4202" fmla="*/ 196499 h 2185848"/>
              <a:gd name="connsiteX4203" fmla="*/ 2188246 w 3427265"/>
              <a:gd name="connsiteY4203" fmla="*/ 220238 h 2185848"/>
              <a:gd name="connsiteX4204" fmla="*/ 2177984 w 3427265"/>
              <a:gd name="connsiteY4204" fmla="*/ 231817 h 2185848"/>
              <a:gd name="connsiteX4205" fmla="*/ 2169592 w 3427265"/>
              <a:gd name="connsiteY4205" fmla="*/ 235178 h 2185848"/>
              <a:gd name="connsiteX4206" fmla="*/ 2186520 w 3427265"/>
              <a:gd name="connsiteY4206" fmla="*/ 246347 h 2185848"/>
              <a:gd name="connsiteX4207" fmla="*/ 2196139 w 3427265"/>
              <a:gd name="connsiteY4207" fmla="*/ 235325 h 2185848"/>
              <a:gd name="connsiteX4208" fmla="*/ 2198157 w 3427265"/>
              <a:gd name="connsiteY4208" fmla="*/ 236319 h 2185848"/>
              <a:gd name="connsiteX4209" fmla="*/ 2194794 w 3427265"/>
              <a:gd name="connsiteY4209" fmla="*/ 248335 h 2185848"/>
              <a:gd name="connsiteX4210" fmla="*/ 2198654 w 3427265"/>
              <a:gd name="connsiteY4210" fmla="*/ 247604 h 2185848"/>
              <a:gd name="connsiteX4211" fmla="*/ 2211108 w 3427265"/>
              <a:gd name="connsiteY4211" fmla="*/ 227607 h 2185848"/>
              <a:gd name="connsiteX4212" fmla="*/ 2200788 w 3427265"/>
              <a:gd name="connsiteY4212" fmla="*/ 228396 h 2185848"/>
              <a:gd name="connsiteX4213" fmla="*/ 2207797 w 3427265"/>
              <a:gd name="connsiteY4213" fmla="*/ 213135 h 2185848"/>
              <a:gd name="connsiteX4214" fmla="*/ 2208101 w 3427265"/>
              <a:gd name="connsiteY4214" fmla="*/ 213135 h 2185848"/>
              <a:gd name="connsiteX4215" fmla="*/ 2213948 w 3427265"/>
              <a:gd name="connsiteY4215" fmla="*/ 216734 h 2185848"/>
              <a:gd name="connsiteX4216" fmla="*/ 2220845 w 3427265"/>
              <a:gd name="connsiteY4216" fmla="*/ 213135 h 2185848"/>
              <a:gd name="connsiteX4217" fmla="*/ 2208101 w 3427265"/>
              <a:gd name="connsiteY4217" fmla="*/ 213135 h 2185848"/>
              <a:gd name="connsiteX4218" fmla="*/ 2207864 w 3427265"/>
              <a:gd name="connsiteY4218" fmla="*/ 212989 h 2185848"/>
              <a:gd name="connsiteX4219" fmla="*/ 2207797 w 3427265"/>
              <a:gd name="connsiteY4219" fmla="*/ 213135 h 2185848"/>
              <a:gd name="connsiteX4220" fmla="*/ 2207746 w 3427265"/>
              <a:gd name="connsiteY4220" fmla="*/ 213135 h 2185848"/>
              <a:gd name="connsiteX4221" fmla="*/ 2224060 w 3427265"/>
              <a:gd name="connsiteY4221" fmla="*/ 182172 h 2185848"/>
              <a:gd name="connsiteX4222" fmla="*/ 2238386 w 3427265"/>
              <a:gd name="connsiteY4222" fmla="*/ 173782 h 2185848"/>
              <a:gd name="connsiteX4223" fmla="*/ 2232422 w 3427265"/>
              <a:gd name="connsiteY4223" fmla="*/ 212491 h 2185848"/>
              <a:gd name="connsiteX4224" fmla="*/ 2245608 w 3427265"/>
              <a:gd name="connsiteY4224" fmla="*/ 199919 h 2185848"/>
              <a:gd name="connsiteX4225" fmla="*/ 2248034 w 3427265"/>
              <a:gd name="connsiteY4225" fmla="*/ 201440 h 2185848"/>
              <a:gd name="connsiteX4226" fmla="*/ 2216897 w 3427265"/>
              <a:gd name="connsiteY4226" fmla="*/ 254913 h 2185848"/>
              <a:gd name="connsiteX4227" fmla="*/ 2219528 w 3427265"/>
              <a:gd name="connsiteY4227" fmla="*/ 256463 h 2185848"/>
              <a:gd name="connsiteX4228" fmla="*/ 2238532 w 3427265"/>
              <a:gd name="connsiteY4228" fmla="*/ 231699 h 2185848"/>
              <a:gd name="connsiteX4229" fmla="*/ 2253326 w 3427265"/>
              <a:gd name="connsiteY4229" fmla="*/ 214713 h 2185848"/>
              <a:gd name="connsiteX4230" fmla="*/ 2276598 w 3427265"/>
              <a:gd name="connsiteY4230" fmla="*/ 193107 h 2185848"/>
              <a:gd name="connsiteX4231" fmla="*/ 2291304 w 3427265"/>
              <a:gd name="connsiteY4231" fmla="*/ 177787 h 2185848"/>
              <a:gd name="connsiteX4232" fmla="*/ 2293497 w 3427265"/>
              <a:gd name="connsiteY4232" fmla="*/ 179688 h 2185848"/>
              <a:gd name="connsiteX4233" fmla="*/ 2266980 w 3427265"/>
              <a:gd name="connsiteY4233" fmla="*/ 217520 h 2185848"/>
              <a:gd name="connsiteX4234" fmla="*/ 2262536 w 3427265"/>
              <a:gd name="connsiteY4234" fmla="*/ 215649 h 2185848"/>
              <a:gd name="connsiteX4235" fmla="*/ 2249554 w 3427265"/>
              <a:gd name="connsiteY4235" fmla="*/ 249212 h 2185848"/>
              <a:gd name="connsiteX4236" fmla="*/ 2245959 w 3427265"/>
              <a:gd name="connsiteY4236" fmla="*/ 258626 h 2185848"/>
              <a:gd name="connsiteX4237" fmla="*/ 2246719 w 3427265"/>
              <a:gd name="connsiteY4237" fmla="*/ 282367 h 2185848"/>
              <a:gd name="connsiteX4238" fmla="*/ 2269253 w 3427265"/>
              <a:gd name="connsiteY4238" fmla="*/ 268636 h 2185848"/>
              <a:gd name="connsiteX4239" fmla="*/ 2272242 w 3427265"/>
              <a:gd name="connsiteY4239" fmla="*/ 276111 h 2185848"/>
              <a:gd name="connsiteX4240" fmla="*/ 2275342 w 3427265"/>
              <a:gd name="connsiteY4240" fmla="*/ 275789 h 2185848"/>
              <a:gd name="connsiteX4241" fmla="*/ 2278103 w 3427265"/>
              <a:gd name="connsiteY4241" fmla="*/ 262649 h 2185848"/>
              <a:gd name="connsiteX4242" fmla="*/ 2278178 w 3427265"/>
              <a:gd name="connsiteY4242" fmla="*/ 262574 h 2185848"/>
              <a:gd name="connsiteX4243" fmla="*/ 2278109 w 3427265"/>
              <a:gd name="connsiteY4243" fmla="*/ 262619 h 2185848"/>
              <a:gd name="connsiteX4244" fmla="*/ 2278115 w 3427265"/>
              <a:gd name="connsiteY4244" fmla="*/ 262592 h 2185848"/>
              <a:gd name="connsiteX4245" fmla="*/ 2288089 w 3427265"/>
              <a:gd name="connsiteY4245" fmla="*/ 253452 h 2185848"/>
              <a:gd name="connsiteX4246" fmla="*/ 2297327 w 3427265"/>
              <a:gd name="connsiteY4246" fmla="*/ 237664 h 2185848"/>
              <a:gd name="connsiteX4247" fmla="*/ 2295251 w 3427265"/>
              <a:gd name="connsiteY4247" fmla="*/ 271929 h 2185848"/>
              <a:gd name="connsiteX4248" fmla="*/ 2311215 w 3427265"/>
              <a:gd name="connsiteY4248" fmla="*/ 253189 h 2185848"/>
              <a:gd name="connsiteX4249" fmla="*/ 2299169 w 3427265"/>
              <a:gd name="connsiteY4249" fmla="*/ 280788 h 2185848"/>
              <a:gd name="connsiteX4250" fmla="*/ 2285428 w 3427265"/>
              <a:gd name="connsiteY4250" fmla="*/ 307130 h 2185848"/>
              <a:gd name="connsiteX4251" fmla="*/ 2325833 w 3427265"/>
              <a:gd name="connsiteY4251" fmla="*/ 291635 h 2185848"/>
              <a:gd name="connsiteX4252" fmla="*/ 2354952 w 3427265"/>
              <a:gd name="connsiteY4252" fmla="*/ 294588 h 2185848"/>
              <a:gd name="connsiteX4253" fmla="*/ 2360595 w 3427265"/>
              <a:gd name="connsiteY4253" fmla="*/ 311808 h 2185848"/>
              <a:gd name="connsiteX4254" fmla="*/ 2386440 w 3427265"/>
              <a:gd name="connsiteY4254" fmla="*/ 286840 h 2185848"/>
              <a:gd name="connsiteX4255" fmla="*/ 2405502 w 3427265"/>
              <a:gd name="connsiteY4255" fmla="*/ 262983 h 2185848"/>
              <a:gd name="connsiteX4256" fmla="*/ 2410883 w 3427265"/>
              <a:gd name="connsiteY4256" fmla="*/ 253539 h 2185848"/>
              <a:gd name="connsiteX4257" fmla="*/ 2437254 w 3427265"/>
              <a:gd name="connsiteY4257" fmla="*/ 221028 h 2185848"/>
              <a:gd name="connsiteX4258" fmla="*/ 2466490 w 3427265"/>
              <a:gd name="connsiteY4258" fmla="*/ 184716 h 2185848"/>
              <a:gd name="connsiteX4259" fmla="*/ 2483506 w 3427265"/>
              <a:gd name="connsiteY4259" fmla="*/ 181179 h 2185848"/>
              <a:gd name="connsiteX4260" fmla="*/ 2499996 w 3427265"/>
              <a:gd name="connsiteY4260" fmla="*/ 188166 h 2185848"/>
              <a:gd name="connsiteX4261" fmla="*/ 2515024 w 3427265"/>
              <a:gd name="connsiteY4261" fmla="*/ 174045 h 2185848"/>
              <a:gd name="connsiteX4262" fmla="*/ 2517450 w 3427265"/>
              <a:gd name="connsiteY4262" fmla="*/ 175799 h 2185848"/>
              <a:gd name="connsiteX4263" fmla="*/ 2509060 w 3427265"/>
              <a:gd name="connsiteY4263" fmla="*/ 198370 h 2185848"/>
              <a:gd name="connsiteX4264" fmla="*/ 2509088 w 3427265"/>
              <a:gd name="connsiteY4264" fmla="*/ 198341 h 2185848"/>
              <a:gd name="connsiteX4265" fmla="*/ 2509070 w 3427265"/>
              <a:gd name="connsiteY4265" fmla="*/ 198371 h 2185848"/>
              <a:gd name="connsiteX4266" fmla="*/ 2509030 w 3427265"/>
              <a:gd name="connsiteY4266" fmla="*/ 198399 h 2185848"/>
              <a:gd name="connsiteX4267" fmla="*/ 2509048 w 3427265"/>
              <a:gd name="connsiteY4267" fmla="*/ 198410 h 2185848"/>
              <a:gd name="connsiteX4268" fmla="*/ 2499499 w 3427265"/>
              <a:gd name="connsiteY4268" fmla="*/ 214977 h 2185848"/>
              <a:gd name="connsiteX4269" fmla="*/ 2533121 w 3427265"/>
              <a:gd name="connsiteY4269" fmla="*/ 177612 h 2185848"/>
              <a:gd name="connsiteX4270" fmla="*/ 2535021 w 3427265"/>
              <a:gd name="connsiteY4270" fmla="*/ 195417 h 2185848"/>
              <a:gd name="connsiteX4271" fmla="*/ 2533647 w 3427265"/>
              <a:gd name="connsiteY4271" fmla="*/ 214743 h 2185848"/>
              <a:gd name="connsiteX4272" fmla="*/ 2542828 w 3427265"/>
              <a:gd name="connsiteY4272" fmla="*/ 201966 h 2185848"/>
              <a:gd name="connsiteX4273" fmla="*/ 2540510 w 3427265"/>
              <a:gd name="connsiteY4273" fmla="*/ 215886 h 2185848"/>
              <a:gd name="connsiteX4274" fmla="*/ 2541291 w 3427265"/>
              <a:gd name="connsiteY4274" fmla="*/ 227403 h 2185848"/>
              <a:gd name="connsiteX4275" fmla="*/ 2541190 w 3427265"/>
              <a:gd name="connsiteY4275" fmla="*/ 227489 h 2185848"/>
              <a:gd name="connsiteX4276" fmla="*/ 2541097 w 3427265"/>
              <a:gd name="connsiteY4276" fmla="*/ 227635 h 2185848"/>
              <a:gd name="connsiteX4277" fmla="*/ 2534466 w 3427265"/>
              <a:gd name="connsiteY4277" fmla="*/ 227635 h 2185848"/>
              <a:gd name="connsiteX4278" fmla="*/ 2522420 w 3427265"/>
              <a:gd name="connsiteY4278" fmla="*/ 253130 h 2185848"/>
              <a:gd name="connsiteX4279" fmla="*/ 2524292 w 3427265"/>
              <a:gd name="connsiteY4279" fmla="*/ 254154 h 2185848"/>
              <a:gd name="connsiteX4280" fmla="*/ 2541097 w 3427265"/>
              <a:gd name="connsiteY4280" fmla="*/ 227635 h 2185848"/>
              <a:gd name="connsiteX4281" fmla="*/ 2541307 w 3427265"/>
              <a:gd name="connsiteY4281" fmla="*/ 227635 h 2185848"/>
              <a:gd name="connsiteX4282" fmla="*/ 2541291 w 3427265"/>
              <a:gd name="connsiteY4282" fmla="*/ 227403 h 2185848"/>
              <a:gd name="connsiteX4283" fmla="*/ 2551482 w 3427265"/>
              <a:gd name="connsiteY4283" fmla="*/ 218689 h 2185848"/>
              <a:gd name="connsiteX4284" fmla="*/ 2522216 w 3427265"/>
              <a:gd name="connsiteY4284" fmla="*/ 264825 h 2185848"/>
              <a:gd name="connsiteX4285" fmla="*/ 2576332 w 3427265"/>
              <a:gd name="connsiteY4285" fmla="*/ 205211 h 2185848"/>
              <a:gd name="connsiteX4286" fmla="*/ 2579344 w 3427265"/>
              <a:gd name="connsiteY4286" fmla="*/ 206878 h 2185848"/>
              <a:gd name="connsiteX4287" fmla="*/ 2568994 w 3427265"/>
              <a:gd name="connsiteY4287" fmla="*/ 227957 h 2185848"/>
              <a:gd name="connsiteX4288" fmla="*/ 2570134 w 3427265"/>
              <a:gd name="connsiteY4288" fmla="*/ 235939 h 2185848"/>
              <a:gd name="connsiteX4289" fmla="*/ 2570150 w 3427265"/>
              <a:gd name="connsiteY4289" fmla="*/ 235958 h 2185848"/>
              <a:gd name="connsiteX4290" fmla="*/ 2570106 w 3427265"/>
              <a:gd name="connsiteY4290" fmla="*/ 236055 h 2185848"/>
              <a:gd name="connsiteX4291" fmla="*/ 2570749 w 3427265"/>
              <a:gd name="connsiteY4291" fmla="*/ 236816 h 2185848"/>
              <a:gd name="connsiteX4292" fmla="*/ 2570778 w 3427265"/>
              <a:gd name="connsiteY4292" fmla="*/ 236787 h 2185848"/>
              <a:gd name="connsiteX4293" fmla="*/ 2570778 w 3427265"/>
              <a:gd name="connsiteY4293" fmla="*/ 247254 h 2185848"/>
              <a:gd name="connsiteX4294" fmla="*/ 2598465 w 3427265"/>
              <a:gd name="connsiteY4294" fmla="*/ 221905 h 2185848"/>
              <a:gd name="connsiteX4295" fmla="*/ 2601680 w 3427265"/>
              <a:gd name="connsiteY4295" fmla="*/ 224274 h 2185848"/>
              <a:gd name="connsiteX4296" fmla="*/ 2590307 w 3427265"/>
              <a:gd name="connsiteY4296" fmla="*/ 241523 h 2185848"/>
              <a:gd name="connsiteX4297" fmla="*/ 2597617 w 3427265"/>
              <a:gd name="connsiteY4297" fmla="*/ 240032 h 2185848"/>
              <a:gd name="connsiteX4298" fmla="*/ 2613872 w 3427265"/>
              <a:gd name="connsiteY4298" fmla="*/ 223923 h 2185848"/>
              <a:gd name="connsiteX4299" fmla="*/ 2629164 w 3427265"/>
              <a:gd name="connsiteY4299" fmla="*/ 228718 h 2185848"/>
              <a:gd name="connsiteX4300" fmla="*/ 2637730 w 3427265"/>
              <a:gd name="connsiteY4300" fmla="*/ 225267 h 2185848"/>
              <a:gd name="connsiteX4301" fmla="*/ 2639308 w 3427265"/>
              <a:gd name="connsiteY4301" fmla="*/ 226992 h 2185848"/>
              <a:gd name="connsiteX4302" fmla="*/ 2637232 w 3427265"/>
              <a:gd name="connsiteY4302" fmla="*/ 242663 h 2185848"/>
              <a:gd name="connsiteX4303" fmla="*/ 2657961 w 3427265"/>
              <a:gd name="connsiteY4303" fmla="*/ 224040 h 2185848"/>
              <a:gd name="connsiteX4304" fmla="*/ 2666586 w 3427265"/>
              <a:gd name="connsiteY4304" fmla="*/ 239506 h 2185848"/>
              <a:gd name="connsiteX4305" fmla="*/ 2695297 w 3427265"/>
              <a:gd name="connsiteY4305" fmla="*/ 208573 h 2185848"/>
              <a:gd name="connsiteX4306" fmla="*/ 2695062 w 3427265"/>
              <a:gd name="connsiteY4306" fmla="*/ 223163 h 2185848"/>
              <a:gd name="connsiteX4307" fmla="*/ 2687052 w 3427265"/>
              <a:gd name="connsiteY4307" fmla="*/ 237166 h 2185848"/>
              <a:gd name="connsiteX4308" fmla="*/ 2698224 w 3427265"/>
              <a:gd name="connsiteY4308" fmla="*/ 231612 h 2185848"/>
              <a:gd name="connsiteX4309" fmla="*/ 2707777 w 3427265"/>
              <a:gd name="connsiteY4309" fmla="*/ 233381 h 2185848"/>
              <a:gd name="connsiteX4310" fmla="*/ 2707622 w 3427265"/>
              <a:gd name="connsiteY4310" fmla="*/ 233607 h 2185848"/>
              <a:gd name="connsiteX4311" fmla="*/ 2698893 w 3427265"/>
              <a:gd name="connsiteY4311" fmla="*/ 237660 h 2185848"/>
              <a:gd name="connsiteX4312" fmla="*/ 2696261 w 3427265"/>
              <a:gd name="connsiteY4312" fmla="*/ 250119 h 2185848"/>
              <a:gd name="connsiteX4313" fmla="*/ 2707622 w 3427265"/>
              <a:gd name="connsiteY4313" fmla="*/ 233607 h 2185848"/>
              <a:gd name="connsiteX4314" fmla="*/ 2708014 w 3427265"/>
              <a:gd name="connsiteY4314" fmla="*/ 233425 h 2185848"/>
              <a:gd name="connsiteX4315" fmla="*/ 2707777 w 3427265"/>
              <a:gd name="connsiteY4315" fmla="*/ 233381 h 2185848"/>
              <a:gd name="connsiteX4316" fmla="*/ 2707868 w 3427265"/>
              <a:gd name="connsiteY4316" fmla="*/ 233249 h 2185848"/>
              <a:gd name="connsiteX4317" fmla="*/ 2717954 w 3427265"/>
              <a:gd name="connsiteY4317" fmla="*/ 226232 h 2185848"/>
              <a:gd name="connsiteX4318" fmla="*/ 2720177 w 3427265"/>
              <a:gd name="connsiteY4318" fmla="*/ 227753 h 2185848"/>
              <a:gd name="connsiteX4319" fmla="*/ 2715820 w 3427265"/>
              <a:gd name="connsiteY4319" fmla="*/ 241728 h 2185848"/>
              <a:gd name="connsiteX4320" fmla="*/ 2726550 w 3427265"/>
              <a:gd name="connsiteY4320" fmla="*/ 236085 h 2185848"/>
              <a:gd name="connsiteX4321" fmla="*/ 2724387 w 3427265"/>
              <a:gd name="connsiteY4321" fmla="*/ 246318 h 2185848"/>
              <a:gd name="connsiteX4322" fmla="*/ 2740292 w 3427265"/>
              <a:gd name="connsiteY4322" fmla="*/ 251902 h 2185848"/>
              <a:gd name="connsiteX4323" fmla="*/ 2752717 w 3427265"/>
              <a:gd name="connsiteY4323" fmla="*/ 240617 h 2185848"/>
              <a:gd name="connsiteX4324" fmla="*/ 2752717 w 3427265"/>
              <a:gd name="connsiteY4324" fmla="*/ 257194 h 2185848"/>
              <a:gd name="connsiteX4325" fmla="*/ 2755846 w 3427265"/>
              <a:gd name="connsiteY4325" fmla="*/ 258568 h 2185848"/>
              <a:gd name="connsiteX4326" fmla="*/ 2771370 w 3427265"/>
              <a:gd name="connsiteY4326" fmla="*/ 235588 h 2185848"/>
              <a:gd name="connsiteX4327" fmla="*/ 2778036 w 3427265"/>
              <a:gd name="connsiteY4327" fmla="*/ 271929 h 2185848"/>
              <a:gd name="connsiteX4328" fmla="*/ 2793093 w 3427265"/>
              <a:gd name="connsiteY4328" fmla="*/ 251405 h 2185848"/>
              <a:gd name="connsiteX4329" fmla="*/ 2796455 w 3427265"/>
              <a:gd name="connsiteY4329" fmla="*/ 253071 h 2185848"/>
              <a:gd name="connsiteX4330" fmla="*/ 2796455 w 3427265"/>
              <a:gd name="connsiteY4330" fmla="*/ 275320 h 2185848"/>
              <a:gd name="connsiteX4331" fmla="*/ 2817506 w 3427265"/>
              <a:gd name="connsiteY4331" fmla="*/ 255265 h 2185848"/>
              <a:gd name="connsiteX4332" fmla="*/ 2831246 w 3427265"/>
              <a:gd name="connsiteY4332" fmla="*/ 259767 h 2185848"/>
              <a:gd name="connsiteX4333" fmla="*/ 2831246 w 3427265"/>
              <a:gd name="connsiteY4333" fmla="*/ 279794 h 2185848"/>
              <a:gd name="connsiteX4334" fmla="*/ 2850280 w 3427265"/>
              <a:gd name="connsiteY4334" fmla="*/ 263393 h 2185848"/>
              <a:gd name="connsiteX4335" fmla="*/ 2852444 w 3427265"/>
              <a:gd name="connsiteY4335" fmla="*/ 265117 h 2185848"/>
              <a:gd name="connsiteX4336" fmla="*/ 2847853 w 3427265"/>
              <a:gd name="connsiteY4336" fmla="*/ 281139 h 2185848"/>
              <a:gd name="connsiteX4337" fmla="*/ 2858904 w 3427265"/>
              <a:gd name="connsiteY4337" fmla="*/ 273683 h 2185848"/>
              <a:gd name="connsiteX4338" fmla="*/ 2858904 w 3427265"/>
              <a:gd name="connsiteY4338" fmla="*/ 288068 h 2185848"/>
              <a:gd name="connsiteX4339" fmla="*/ 2876476 w 3427265"/>
              <a:gd name="connsiteY4339" fmla="*/ 279296 h 2185848"/>
              <a:gd name="connsiteX4340" fmla="*/ 2876476 w 3427265"/>
              <a:gd name="connsiteY4340" fmla="*/ 300084 h 2185848"/>
              <a:gd name="connsiteX4341" fmla="*/ 2878757 w 3427265"/>
              <a:gd name="connsiteY4341" fmla="*/ 297482 h 2185848"/>
              <a:gd name="connsiteX4342" fmla="*/ 2889135 w 3427265"/>
              <a:gd name="connsiteY4342" fmla="*/ 306224 h 2185848"/>
              <a:gd name="connsiteX4343" fmla="*/ 2905216 w 3427265"/>
              <a:gd name="connsiteY4343" fmla="*/ 295962 h 2185848"/>
              <a:gd name="connsiteX4344" fmla="*/ 2911209 w 3427265"/>
              <a:gd name="connsiteY4344" fmla="*/ 319585 h 2185848"/>
              <a:gd name="connsiteX4345" fmla="*/ 2897146 w 3427265"/>
              <a:gd name="connsiteY4345" fmla="*/ 349933 h 2185848"/>
              <a:gd name="connsiteX4346" fmla="*/ 2903052 w 3427265"/>
              <a:gd name="connsiteY4346" fmla="*/ 357797 h 2185848"/>
              <a:gd name="connsiteX4347" fmla="*/ 2940562 w 3427265"/>
              <a:gd name="connsiteY4347" fmla="*/ 316077 h 2185848"/>
              <a:gd name="connsiteX4348" fmla="*/ 2943750 w 3427265"/>
              <a:gd name="connsiteY4348" fmla="*/ 317392 h 2185848"/>
              <a:gd name="connsiteX4349" fmla="*/ 2938253 w 3427265"/>
              <a:gd name="connsiteY4349" fmla="*/ 336279 h 2185848"/>
              <a:gd name="connsiteX4350" fmla="*/ 2943486 w 3427265"/>
              <a:gd name="connsiteY4350" fmla="*/ 364142 h 2185848"/>
              <a:gd name="connsiteX4351" fmla="*/ 2957490 w 3427265"/>
              <a:gd name="connsiteY4351" fmla="*/ 355400 h 2185848"/>
              <a:gd name="connsiteX4352" fmla="*/ 2953647 w 3427265"/>
              <a:gd name="connsiteY4352" fmla="*/ 373366 h 2185848"/>
              <a:gd name="connsiteX4353" fmla="*/ 2953398 w 3427265"/>
              <a:gd name="connsiteY4353" fmla="*/ 373673 h 2185848"/>
              <a:gd name="connsiteX4354" fmla="*/ 2953123 w 3427265"/>
              <a:gd name="connsiteY4354" fmla="*/ 373945 h 2185848"/>
              <a:gd name="connsiteX4355" fmla="*/ 2946242 w 3427265"/>
              <a:gd name="connsiteY4355" fmla="*/ 375526 h 2185848"/>
              <a:gd name="connsiteX4356" fmla="*/ 2942054 w 3427265"/>
              <a:gd name="connsiteY4356" fmla="*/ 384900 h 2185848"/>
              <a:gd name="connsiteX4357" fmla="*/ 2953123 w 3427265"/>
              <a:gd name="connsiteY4357" fmla="*/ 373945 h 2185848"/>
              <a:gd name="connsiteX4358" fmla="*/ 2953544 w 3427265"/>
              <a:gd name="connsiteY4358" fmla="*/ 373848 h 2185848"/>
              <a:gd name="connsiteX4359" fmla="*/ 2953647 w 3427265"/>
              <a:gd name="connsiteY4359" fmla="*/ 373366 h 2185848"/>
              <a:gd name="connsiteX4360" fmla="*/ 2961496 w 3427265"/>
              <a:gd name="connsiteY4360" fmla="*/ 363703 h 2185848"/>
              <a:gd name="connsiteX4361" fmla="*/ 2964156 w 3427265"/>
              <a:gd name="connsiteY4361" fmla="*/ 363878 h 2185848"/>
              <a:gd name="connsiteX4362" fmla="*/ 2962870 w 3427265"/>
              <a:gd name="connsiteY4362" fmla="*/ 389314 h 2185848"/>
              <a:gd name="connsiteX4363" fmla="*/ 2979670 w 3427265"/>
              <a:gd name="connsiteY4363" fmla="*/ 373871 h 2185848"/>
              <a:gd name="connsiteX4364" fmla="*/ 2979774 w 3427265"/>
              <a:gd name="connsiteY4364" fmla="*/ 374000 h 2185848"/>
              <a:gd name="connsiteX4365" fmla="*/ 2974886 w 3427265"/>
              <a:gd name="connsiteY4365" fmla="*/ 388320 h 2185848"/>
              <a:gd name="connsiteX4366" fmla="*/ 2965297 w 3427265"/>
              <a:gd name="connsiteY4366" fmla="*/ 407616 h 2185848"/>
              <a:gd name="connsiteX4367" fmla="*/ 2969361 w 3427265"/>
              <a:gd name="connsiteY4367" fmla="*/ 409517 h 2185848"/>
              <a:gd name="connsiteX4368" fmla="*/ 2983482 w 3427265"/>
              <a:gd name="connsiteY4368" fmla="*/ 378614 h 2185848"/>
              <a:gd name="connsiteX4369" fmla="*/ 2979774 w 3427265"/>
              <a:gd name="connsiteY4369" fmla="*/ 374000 h 2185848"/>
              <a:gd name="connsiteX4370" fmla="*/ 2979886 w 3427265"/>
              <a:gd name="connsiteY4370" fmla="*/ 373673 h 2185848"/>
              <a:gd name="connsiteX4371" fmla="*/ 2979670 w 3427265"/>
              <a:gd name="connsiteY4371" fmla="*/ 373871 h 2185848"/>
              <a:gd name="connsiteX4372" fmla="*/ 2979652 w 3427265"/>
              <a:gd name="connsiteY4372" fmla="*/ 373848 h 2185848"/>
              <a:gd name="connsiteX4373" fmla="*/ 2984856 w 3427265"/>
              <a:gd name="connsiteY4373" fmla="*/ 363586 h 2185848"/>
              <a:gd name="connsiteX4374" fmla="*/ 2994885 w 3427265"/>
              <a:gd name="connsiteY4374" fmla="*/ 371246 h 2185848"/>
              <a:gd name="connsiteX4375" fmla="*/ 2983658 w 3427265"/>
              <a:gd name="connsiteY4375" fmla="*/ 407704 h 2185848"/>
              <a:gd name="connsiteX4376" fmla="*/ 2986727 w 3427265"/>
              <a:gd name="connsiteY4376" fmla="*/ 409283 h 2185848"/>
              <a:gd name="connsiteX4377" fmla="*/ 3011637 w 3427265"/>
              <a:gd name="connsiteY4377" fmla="*/ 382268 h 2185848"/>
              <a:gd name="connsiteX4378" fmla="*/ 3014297 w 3427265"/>
              <a:gd name="connsiteY4378" fmla="*/ 383438 h 2185848"/>
              <a:gd name="connsiteX4379" fmla="*/ 3009561 w 3427265"/>
              <a:gd name="connsiteY4379" fmla="*/ 413317 h 2185848"/>
              <a:gd name="connsiteX4380" fmla="*/ 3011345 w 3427265"/>
              <a:gd name="connsiteY4380" fmla="*/ 413698 h 2185848"/>
              <a:gd name="connsiteX4381" fmla="*/ 3024004 w 3427265"/>
              <a:gd name="connsiteY4381" fmla="*/ 389402 h 2185848"/>
              <a:gd name="connsiteX4382" fmla="*/ 3019677 w 3427265"/>
              <a:gd name="connsiteY4382" fmla="*/ 434924 h 2185848"/>
              <a:gd name="connsiteX4383" fmla="*/ 3039499 w 3427265"/>
              <a:gd name="connsiteY4383" fmla="*/ 404722 h 2185848"/>
              <a:gd name="connsiteX4384" fmla="*/ 3050434 w 3427265"/>
              <a:gd name="connsiteY4384" fmla="*/ 405219 h 2185848"/>
              <a:gd name="connsiteX4385" fmla="*/ 3051311 w 3427265"/>
              <a:gd name="connsiteY4385" fmla="*/ 432614 h 2185848"/>
              <a:gd name="connsiteX4386" fmla="*/ 3060316 w 3427265"/>
              <a:gd name="connsiteY4386" fmla="*/ 445595 h 2185848"/>
              <a:gd name="connsiteX4387" fmla="*/ 3078735 w 3427265"/>
              <a:gd name="connsiteY4387" fmla="*/ 408523 h 2185848"/>
              <a:gd name="connsiteX4388" fmla="*/ 3080664 w 3427265"/>
              <a:gd name="connsiteY4388" fmla="*/ 458664 h 2185848"/>
              <a:gd name="connsiteX4389" fmla="*/ 3091482 w 3427265"/>
              <a:gd name="connsiteY4389" fmla="*/ 441824 h 2185848"/>
              <a:gd name="connsiteX4390" fmla="*/ 3095400 w 3427265"/>
              <a:gd name="connsiteY4390" fmla="*/ 442905 h 2185848"/>
              <a:gd name="connsiteX4391" fmla="*/ 3092739 w 3427265"/>
              <a:gd name="connsiteY4391" fmla="*/ 471264 h 2185848"/>
              <a:gd name="connsiteX4392" fmla="*/ 3115368 w 3427265"/>
              <a:gd name="connsiteY4392" fmla="*/ 465915 h 2185848"/>
              <a:gd name="connsiteX4393" fmla="*/ 3114346 w 3427265"/>
              <a:gd name="connsiteY4393" fmla="*/ 483602 h 2185848"/>
              <a:gd name="connsiteX4394" fmla="*/ 3136477 w 3427265"/>
              <a:gd name="connsiteY4394" fmla="*/ 476995 h 2185848"/>
              <a:gd name="connsiteX4395" fmla="*/ 3133349 w 3427265"/>
              <a:gd name="connsiteY4395" fmla="*/ 492812 h 2185848"/>
              <a:gd name="connsiteX4396" fmla="*/ 3169222 w 3427265"/>
              <a:gd name="connsiteY4396" fmla="*/ 473721 h 2185848"/>
              <a:gd name="connsiteX4397" fmla="*/ 3172497 w 3427265"/>
              <a:gd name="connsiteY4397" fmla="*/ 476499 h 2185848"/>
              <a:gd name="connsiteX4398" fmla="*/ 3165304 w 3427265"/>
              <a:gd name="connsiteY4398" fmla="*/ 496174 h 2185848"/>
              <a:gd name="connsiteX4399" fmla="*/ 3176005 w 3427265"/>
              <a:gd name="connsiteY4399" fmla="*/ 494304 h 2185848"/>
              <a:gd name="connsiteX4400" fmla="*/ 3164837 w 3427265"/>
              <a:gd name="connsiteY4400" fmla="*/ 517926 h 2185848"/>
              <a:gd name="connsiteX4401" fmla="*/ 3171532 w 3427265"/>
              <a:gd name="connsiteY4401" fmla="*/ 533275 h 2185848"/>
              <a:gd name="connsiteX4402" fmla="*/ 3196588 w 3427265"/>
              <a:gd name="connsiteY4402" fmla="*/ 507022 h 2185848"/>
              <a:gd name="connsiteX4403" fmla="*/ 3224977 w 3427265"/>
              <a:gd name="connsiteY4403" fmla="*/ 531171 h 2185848"/>
              <a:gd name="connsiteX4404" fmla="*/ 3223427 w 3427265"/>
              <a:gd name="connsiteY4404" fmla="*/ 538977 h 2185848"/>
              <a:gd name="connsiteX4405" fmla="*/ 3234420 w 3427265"/>
              <a:gd name="connsiteY4405" fmla="*/ 559296 h 2185848"/>
              <a:gd name="connsiteX4406" fmla="*/ 3236496 w 3427265"/>
              <a:gd name="connsiteY4406" fmla="*/ 553390 h 2185848"/>
              <a:gd name="connsiteX4407" fmla="*/ 3239127 w 3427265"/>
              <a:gd name="connsiteY4407" fmla="*/ 555057 h 2185848"/>
              <a:gd name="connsiteX4408" fmla="*/ 3244185 w 3427265"/>
              <a:gd name="connsiteY4408" fmla="*/ 579528 h 2185848"/>
              <a:gd name="connsiteX4409" fmla="*/ 3247547 w 3427265"/>
              <a:gd name="connsiteY4409" fmla="*/ 579821 h 2185848"/>
              <a:gd name="connsiteX4410" fmla="*/ 3256669 w 3427265"/>
              <a:gd name="connsiteY4410" fmla="*/ 560992 h 2185848"/>
              <a:gd name="connsiteX4411" fmla="*/ 3270674 w 3427265"/>
              <a:gd name="connsiteY4411" fmla="*/ 581955 h 2185848"/>
              <a:gd name="connsiteX4412" fmla="*/ 3262779 w 3427265"/>
              <a:gd name="connsiteY4412" fmla="*/ 581955 h 2185848"/>
              <a:gd name="connsiteX4413" fmla="*/ 3271317 w 3427265"/>
              <a:gd name="connsiteY4413" fmla="*/ 626219 h 2185848"/>
              <a:gd name="connsiteX4414" fmla="*/ 3283246 w 3427265"/>
              <a:gd name="connsiteY4414" fmla="*/ 600082 h 2185848"/>
              <a:gd name="connsiteX4415" fmla="*/ 3302483 w 3427265"/>
              <a:gd name="connsiteY4415" fmla="*/ 617507 h 2185848"/>
              <a:gd name="connsiteX4416" fmla="*/ 3322451 w 3427265"/>
              <a:gd name="connsiteY4416" fmla="*/ 595901 h 2185848"/>
              <a:gd name="connsiteX4417" fmla="*/ 3311810 w 3427265"/>
              <a:gd name="connsiteY4417" fmla="*/ 621453 h 2185848"/>
              <a:gd name="connsiteX4418" fmla="*/ 3312979 w 3427265"/>
              <a:gd name="connsiteY4418" fmla="*/ 622360 h 2185848"/>
              <a:gd name="connsiteX4419" fmla="*/ 3320668 w 3427265"/>
              <a:gd name="connsiteY4419" fmla="*/ 613998 h 2185848"/>
              <a:gd name="connsiteX4420" fmla="*/ 3323241 w 3427265"/>
              <a:gd name="connsiteY4420" fmla="*/ 615197 h 2185848"/>
              <a:gd name="connsiteX4421" fmla="*/ 3311313 w 3427265"/>
              <a:gd name="connsiteY4421" fmla="*/ 644959 h 2185848"/>
              <a:gd name="connsiteX4422" fmla="*/ 3313271 w 3427265"/>
              <a:gd name="connsiteY4422" fmla="*/ 646568 h 2185848"/>
              <a:gd name="connsiteX4423" fmla="*/ 3323738 w 3427265"/>
              <a:gd name="connsiteY4423" fmla="*/ 636627 h 2185848"/>
              <a:gd name="connsiteX4424" fmla="*/ 3328094 w 3427265"/>
              <a:gd name="connsiteY4424" fmla="*/ 638352 h 2185848"/>
              <a:gd name="connsiteX4425" fmla="*/ 3343736 w 3427265"/>
              <a:gd name="connsiteY4425" fmla="*/ 625284 h 2185848"/>
              <a:gd name="connsiteX4426" fmla="*/ 3351864 w 3427265"/>
              <a:gd name="connsiteY4426" fmla="*/ 641832 h 2185848"/>
              <a:gd name="connsiteX4427" fmla="*/ 3360722 w 3427265"/>
              <a:gd name="connsiteY4427" fmla="*/ 637358 h 2185848"/>
              <a:gd name="connsiteX4428" fmla="*/ 3358120 w 3427265"/>
              <a:gd name="connsiteY4428" fmla="*/ 654228 h 2185848"/>
              <a:gd name="connsiteX4429" fmla="*/ 3374639 w 3427265"/>
              <a:gd name="connsiteY4429" fmla="*/ 647445 h 2185848"/>
              <a:gd name="connsiteX4430" fmla="*/ 3377562 w 3427265"/>
              <a:gd name="connsiteY4430" fmla="*/ 681037 h 2185848"/>
              <a:gd name="connsiteX4431" fmla="*/ 3380252 w 3427265"/>
              <a:gd name="connsiteY4431" fmla="*/ 681768 h 2185848"/>
              <a:gd name="connsiteX4432" fmla="*/ 3385544 w 3427265"/>
              <a:gd name="connsiteY4432" fmla="*/ 674547 h 2185848"/>
              <a:gd name="connsiteX4433" fmla="*/ 3403058 w 3427265"/>
              <a:gd name="connsiteY4433" fmla="*/ 702527 h 2185848"/>
              <a:gd name="connsiteX4434" fmla="*/ 3418260 w 3427265"/>
              <a:gd name="connsiteY4434" fmla="*/ 692616 h 2185848"/>
              <a:gd name="connsiteX4435" fmla="*/ 3421183 w 3427265"/>
              <a:gd name="connsiteY4435" fmla="*/ 694282 h 2185848"/>
              <a:gd name="connsiteX4436" fmla="*/ 3414927 w 3427265"/>
              <a:gd name="connsiteY4436" fmla="*/ 710215 h 2185848"/>
              <a:gd name="connsiteX4437" fmla="*/ 3427265 w 3427265"/>
              <a:gd name="connsiteY4437" fmla="*/ 716677 h 2185848"/>
              <a:gd name="connsiteX4438" fmla="*/ 3422382 w 3427265"/>
              <a:gd name="connsiteY4438" fmla="*/ 763339 h 2185848"/>
              <a:gd name="connsiteX4439" fmla="*/ 3417266 w 3427265"/>
              <a:gd name="connsiteY4439" fmla="*/ 799007 h 2185848"/>
              <a:gd name="connsiteX4440" fmla="*/ 3403993 w 3427265"/>
              <a:gd name="connsiteY4440" fmla="*/ 846400 h 2185848"/>
              <a:gd name="connsiteX4441" fmla="*/ 3401946 w 3427265"/>
              <a:gd name="connsiteY4441" fmla="*/ 888969 h 2185848"/>
              <a:gd name="connsiteX4442" fmla="*/ 3397736 w 3427265"/>
              <a:gd name="connsiteY4442" fmla="*/ 900780 h 2185848"/>
              <a:gd name="connsiteX4443" fmla="*/ 3389900 w 3427265"/>
              <a:gd name="connsiteY4443" fmla="*/ 915954 h 2185848"/>
              <a:gd name="connsiteX4444" fmla="*/ 3373410 w 3427265"/>
              <a:gd name="connsiteY4444" fmla="*/ 960774 h 2185848"/>
              <a:gd name="connsiteX4445" fmla="*/ 3357243 w 3427265"/>
              <a:gd name="connsiteY4445" fmla="*/ 994367 h 2185848"/>
              <a:gd name="connsiteX4446" fmla="*/ 3346308 w 3427265"/>
              <a:gd name="connsiteY4446" fmla="*/ 1008810 h 2185848"/>
              <a:gd name="connsiteX4447" fmla="*/ 3349729 w 3427265"/>
              <a:gd name="connsiteY4447" fmla="*/ 995010 h 2185848"/>
              <a:gd name="connsiteX4448" fmla="*/ 3356103 w 3427265"/>
              <a:gd name="connsiteY4448" fmla="*/ 968784 h 2185848"/>
              <a:gd name="connsiteX4449" fmla="*/ 3381275 w 3427265"/>
              <a:gd name="connsiteY4449" fmla="*/ 891571 h 2185848"/>
              <a:gd name="connsiteX4450" fmla="*/ 3398584 w 3427265"/>
              <a:gd name="connsiteY4450" fmla="*/ 831022 h 2185848"/>
              <a:gd name="connsiteX4451" fmla="*/ 3399140 w 3427265"/>
              <a:gd name="connsiteY4451" fmla="*/ 802662 h 2185848"/>
              <a:gd name="connsiteX4452" fmla="*/ 3379668 w 3427265"/>
              <a:gd name="connsiteY4452" fmla="*/ 822075 h 2185848"/>
              <a:gd name="connsiteX4453" fmla="*/ 3378440 w 3427265"/>
              <a:gd name="connsiteY4453" fmla="*/ 827601 h 2185848"/>
              <a:gd name="connsiteX4454" fmla="*/ 3381071 w 3427265"/>
              <a:gd name="connsiteY4454" fmla="*/ 839413 h 2185848"/>
              <a:gd name="connsiteX4455" fmla="*/ 3363382 w 3427265"/>
              <a:gd name="connsiteY4455" fmla="*/ 899435 h 2185848"/>
              <a:gd name="connsiteX4456" fmla="*/ 3353296 w 3427265"/>
              <a:gd name="connsiteY4456" fmla="*/ 923585 h 2185848"/>
              <a:gd name="connsiteX4457" fmla="*/ 3339204 w 3427265"/>
              <a:gd name="connsiteY4457" fmla="*/ 923760 h 2185848"/>
              <a:gd name="connsiteX4458" fmla="*/ 3321370 w 3427265"/>
              <a:gd name="connsiteY4458" fmla="*/ 960628 h 2185848"/>
              <a:gd name="connsiteX4459" fmla="*/ 3301109 w 3427265"/>
              <a:gd name="connsiteY4459" fmla="*/ 1007289 h 2185848"/>
              <a:gd name="connsiteX4460" fmla="*/ 3295963 w 3427265"/>
              <a:gd name="connsiteY4460" fmla="*/ 1014160 h 2185848"/>
              <a:gd name="connsiteX4461" fmla="*/ 3285760 w 3427265"/>
              <a:gd name="connsiteY4461" fmla="*/ 1031264 h 2185848"/>
              <a:gd name="connsiteX4462" fmla="*/ 3264680 w 3427265"/>
              <a:gd name="connsiteY4462" fmla="*/ 1056962 h 2185848"/>
              <a:gd name="connsiteX4463" fmla="*/ 3253950 w 3427265"/>
              <a:gd name="connsiteY4463" fmla="*/ 1071668 h 2185848"/>
              <a:gd name="connsiteX4464" fmla="*/ 3231788 w 3427265"/>
              <a:gd name="connsiteY4464" fmla="*/ 1110641 h 2185848"/>
              <a:gd name="connsiteX4465" fmla="*/ 3222287 w 3427265"/>
              <a:gd name="connsiteY4465" fmla="*/ 1129353 h 2185848"/>
              <a:gd name="connsiteX4466" fmla="*/ 3214276 w 3427265"/>
              <a:gd name="connsiteY4466" fmla="*/ 1113331 h 2185848"/>
              <a:gd name="connsiteX4467" fmla="*/ 3238806 w 3427265"/>
              <a:gd name="connsiteY4467" fmla="*/ 1072136 h 2185848"/>
              <a:gd name="connsiteX4468" fmla="*/ 3269650 w 3427265"/>
              <a:gd name="connsiteY4468" fmla="*/ 1016001 h 2185848"/>
              <a:gd name="connsiteX4469" fmla="*/ 3286610 w 3427265"/>
              <a:gd name="connsiteY4469" fmla="*/ 970466 h 2185848"/>
              <a:gd name="connsiteX4470" fmla="*/ 3286900 w 3427265"/>
              <a:gd name="connsiteY4470" fmla="*/ 970276 h 2185848"/>
              <a:gd name="connsiteX4471" fmla="*/ 3287108 w 3427265"/>
              <a:gd name="connsiteY4471" fmla="*/ 969568 h 2185848"/>
              <a:gd name="connsiteX4472" fmla="*/ 3295408 w 3427265"/>
              <a:gd name="connsiteY4472" fmla="*/ 956797 h 2185848"/>
              <a:gd name="connsiteX4473" fmla="*/ 3291372 w 3427265"/>
              <a:gd name="connsiteY4473" fmla="*/ 955043 h 2185848"/>
              <a:gd name="connsiteX4474" fmla="*/ 3287108 w 3427265"/>
              <a:gd name="connsiteY4474" fmla="*/ 969568 h 2185848"/>
              <a:gd name="connsiteX4475" fmla="*/ 3286724 w 3427265"/>
              <a:gd name="connsiteY4475" fmla="*/ 970159 h 2185848"/>
              <a:gd name="connsiteX4476" fmla="*/ 3286610 w 3427265"/>
              <a:gd name="connsiteY4476" fmla="*/ 970466 h 2185848"/>
              <a:gd name="connsiteX4477" fmla="*/ 3268012 w 3427265"/>
              <a:gd name="connsiteY4477" fmla="*/ 982613 h 2185848"/>
              <a:gd name="connsiteX4478" fmla="*/ 3260295 w 3427265"/>
              <a:gd name="connsiteY4478" fmla="*/ 1011324 h 2185848"/>
              <a:gd name="connsiteX4479" fmla="*/ 3240267 w 3427265"/>
              <a:gd name="connsiteY4479" fmla="*/ 1014482 h 2185848"/>
              <a:gd name="connsiteX4480" fmla="*/ 3241787 w 3427265"/>
              <a:gd name="connsiteY4480" fmla="*/ 1025592 h 2185848"/>
              <a:gd name="connsiteX4481" fmla="*/ 3244243 w 3427265"/>
              <a:gd name="connsiteY4481" fmla="*/ 1033866 h 2185848"/>
              <a:gd name="connsiteX4482" fmla="*/ 3238542 w 3427265"/>
              <a:gd name="connsiteY4482" fmla="*/ 1036614 h 2185848"/>
              <a:gd name="connsiteX4483" fmla="*/ 3234010 w 3427265"/>
              <a:gd name="connsiteY4483" fmla="*/ 1028866 h 2185848"/>
              <a:gd name="connsiteX4484" fmla="*/ 3231525 w 3427265"/>
              <a:gd name="connsiteY4484" fmla="*/ 1023224 h 2185848"/>
              <a:gd name="connsiteX4485" fmla="*/ 3203546 w 3427265"/>
              <a:gd name="connsiteY4485" fmla="*/ 1070002 h 2185848"/>
              <a:gd name="connsiteX4486" fmla="*/ 3172876 w 3427265"/>
              <a:gd name="connsiteY4486" fmla="*/ 1110875 h 2185848"/>
              <a:gd name="connsiteX4487" fmla="*/ 3170070 w 3427265"/>
              <a:gd name="connsiteY4487" fmla="*/ 1109091 h 2185848"/>
              <a:gd name="connsiteX4488" fmla="*/ 3190594 w 3427265"/>
              <a:gd name="connsiteY4488" fmla="*/ 1074387 h 2185848"/>
              <a:gd name="connsiteX4489" fmla="*/ 3187583 w 3427265"/>
              <a:gd name="connsiteY4489" fmla="*/ 1072370 h 2185848"/>
              <a:gd name="connsiteX4490" fmla="*/ 3174602 w 3427265"/>
              <a:gd name="connsiteY4490" fmla="*/ 1091345 h 2185848"/>
              <a:gd name="connsiteX4491" fmla="*/ 3152032 w 3427265"/>
              <a:gd name="connsiteY4491" fmla="*/ 1115377 h 2185848"/>
              <a:gd name="connsiteX4492" fmla="*/ 3133202 w 3427265"/>
              <a:gd name="connsiteY4492" fmla="*/ 1146076 h 2185848"/>
              <a:gd name="connsiteX4493" fmla="*/ 3115456 w 3427265"/>
              <a:gd name="connsiteY4493" fmla="*/ 1160226 h 2185848"/>
              <a:gd name="connsiteX4494" fmla="*/ 3119754 w 3427265"/>
              <a:gd name="connsiteY4494" fmla="*/ 1143971 h 2185848"/>
              <a:gd name="connsiteX4495" fmla="*/ 3117006 w 3427265"/>
              <a:gd name="connsiteY4495" fmla="*/ 1142421 h 2185848"/>
              <a:gd name="connsiteX4496" fmla="*/ 3089874 w 3427265"/>
              <a:gd name="connsiteY4496" fmla="*/ 1185546 h 2185848"/>
              <a:gd name="connsiteX4497" fmla="*/ 3079758 w 3427265"/>
              <a:gd name="connsiteY4497" fmla="*/ 1220687 h 2185848"/>
              <a:gd name="connsiteX4498" fmla="*/ 3064204 w 3427265"/>
              <a:gd name="connsiteY4498" fmla="*/ 1244837 h 2185848"/>
              <a:gd name="connsiteX4499" fmla="*/ 3051867 w 3427265"/>
              <a:gd name="connsiteY4499" fmla="*/ 1270156 h 2185848"/>
              <a:gd name="connsiteX4500" fmla="*/ 3047437 w 3427265"/>
              <a:gd name="connsiteY4500" fmla="*/ 1278065 h 2185848"/>
              <a:gd name="connsiteX4501" fmla="*/ 3038483 w 3427265"/>
              <a:gd name="connsiteY4501" fmla="*/ 1279878 h 2185848"/>
              <a:gd name="connsiteX4502" fmla="*/ 3040347 w 3427265"/>
              <a:gd name="connsiteY4502" fmla="*/ 1270098 h 2185848"/>
              <a:gd name="connsiteX4503" fmla="*/ 3038886 w 3427265"/>
              <a:gd name="connsiteY4503" fmla="*/ 1268957 h 2185848"/>
              <a:gd name="connsiteX4504" fmla="*/ 3028302 w 3427265"/>
              <a:gd name="connsiteY4504" fmla="*/ 1284365 h 2185848"/>
              <a:gd name="connsiteX4505" fmla="*/ 3006374 w 3427265"/>
              <a:gd name="connsiteY4505" fmla="*/ 1326846 h 2185848"/>
              <a:gd name="connsiteX4506" fmla="*/ 2994270 w 3427265"/>
              <a:gd name="connsiteY4506" fmla="*/ 1342517 h 2185848"/>
              <a:gd name="connsiteX4507" fmla="*/ 2978044 w 3427265"/>
              <a:gd name="connsiteY4507" fmla="*/ 1369736 h 2185848"/>
              <a:gd name="connsiteX4508" fmla="*/ 2971671 w 3427265"/>
              <a:gd name="connsiteY4508" fmla="*/ 1398476 h 2185848"/>
              <a:gd name="connsiteX4509" fmla="*/ 2956760 w 3427265"/>
              <a:gd name="connsiteY4509" fmla="*/ 1419146 h 2185848"/>
              <a:gd name="connsiteX4510" fmla="*/ 2953690 w 3427265"/>
              <a:gd name="connsiteY4510" fmla="*/ 1396897 h 2185848"/>
              <a:gd name="connsiteX4511" fmla="*/ 2947287 w 3427265"/>
              <a:gd name="connsiteY4511" fmla="*/ 1417420 h 2185848"/>
              <a:gd name="connsiteX4512" fmla="*/ 2953954 w 3427265"/>
              <a:gd name="connsiteY4512" fmla="*/ 1387044 h 2185848"/>
              <a:gd name="connsiteX4513" fmla="*/ 2958777 w 3427265"/>
              <a:gd name="connsiteY4513" fmla="*/ 1374005 h 2185848"/>
              <a:gd name="connsiteX4514" fmla="*/ 2959712 w 3427265"/>
              <a:gd name="connsiteY4514" fmla="*/ 1363655 h 2185848"/>
              <a:gd name="connsiteX4515" fmla="*/ 2982429 w 3427265"/>
              <a:gd name="connsiteY4515" fmla="*/ 1326349 h 2185848"/>
              <a:gd name="connsiteX4516" fmla="*/ 3011900 w 3427265"/>
              <a:gd name="connsiteY4516" fmla="*/ 1274834 h 2185848"/>
              <a:gd name="connsiteX4517" fmla="*/ 3014794 w 3427265"/>
              <a:gd name="connsiteY4517" fmla="*/ 1263782 h 2185848"/>
              <a:gd name="connsiteX4518" fmla="*/ 3027103 w 3427265"/>
              <a:gd name="connsiteY4518" fmla="*/ 1254982 h 2185848"/>
              <a:gd name="connsiteX4519" fmla="*/ 3040903 w 3427265"/>
              <a:gd name="connsiteY4519" fmla="*/ 1242790 h 2185848"/>
              <a:gd name="connsiteX4520" fmla="*/ 3044528 w 3427265"/>
              <a:gd name="connsiteY4520" fmla="*/ 1238902 h 2185848"/>
              <a:gd name="connsiteX4521" fmla="*/ 3041955 w 3427265"/>
              <a:gd name="connsiteY4521" fmla="*/ 1220512 h 2185848"/>
              <a:gd name="connsiteX4522" fmla="*/ 3037394 w 3427265"/>
              <a:gd name="connsiteY4522" fmla="*/ 1225775 h 2185848"/>
              <a:gd name="connsiteX4523" fmla="*/ 3030729 w 3427265"/>
              <a:gd name="connsiteY4523" fmla="*/ 1230160 h 2185848"/>
              <a:gd name="connsiteX4524" fmla="*/ 3033740 w 3427265"/>
              <a:gd name="connsiteY4524" fmla="*/ 1218962 h 2185848"/>
              <a:gd name="connsiteX4525" fmla="*/ 3031634 w 3427265"/>
              <a:gd name="connsiteY4525" fmla="*/ 1218319 h 2185848"/>
              <a:gd name="connsiteX4526" fmla="*/ 3023185 w 3427265"/>
              <a:gd name="connsiteY4526" fmla="*/ 1237879 h 2185848"/>
              <a:gd name="connsiteX4527" fmla="*/ 2998100 w 3427265"/>
              <a:gd name="connsiteY4527" fmla="*/ 1283927 h 2185848"/>
              <a:gd name="connsiteX4528" fmla="*/ 2987078 w 3427265"/>
              <a:gd name="connsiteY4528" fmla="*/ 1297288 h 2185848"/>
              <a:gd name="connsiteX4529" fmla="*/ 2974594 w 3427265"/>
              <a:gd name="connsiteY4529" fmla="*/ 1321174 h 2185848"/>
              <a:gd name="connsiteX4530" fmla="*/ 2972694 w 3427265"/>
              <a:gd name="connsiteY4530" fmla="*/ 1328015 h 2185848"/>
              <a:gd name="connsiteX4531" fmla="*/ 2962520 w 3427265"/>
              <a:gd name="connsiteY4531" fmla="*/ 1334477 h 2185848"/>
              <a:gd name="connsiteX4532" fmla="*/ 2956683 w 3427265"/>
              <a:gd name="connsiteY4532" fmla="*/ 1331195 h 2185848"/>
              <a:gd name="connsiteX4533" fmla="*/ 2956363 w 3427265"/>
              <a:gd name="connsiteY4533" fmla="*/ 1324126 h 2185848"/>
              <a:gd name="connsiteX4534" fmla="*/ 2956468 w 3427265"/>
              <a:gd name="connsiteY4534" fmla="*/ 1323981 h 2185848"/>
              <a:gd name="connsiteX4535" fmla="*/ 2956899 w 3427265"/>
              <a:gd name="connsiteY4535" fmla="*/ 1323739 h 2185848"/>
              <a:gd name="connsiteX4536" fmla="*/ 2966028 w 3427265"/>
              <a:gd name="connsiteY4536" fmla="*/ 1322139 h 2185848"/>
              <a:gd name="connsiteX4537" fmla="*/ 2964946 w 3427265"/>
              <a:gd name="connsiteY4537" fmla="*/ 1319215 h 2185848"/>
              <a:gd name="connsiteX4538" fmla="*/ 2956899 w 3427265"/>
              <a:gd name="connsiteY4538" fmla="*/ 1323739 h 2185848"/>
              <a:gd name="connsiteX4539" fmla="*/ 2956350 w 3427265"/>
              <a:gd name="connsiteY4539" fmla="*/ 1323835 h 2185848"/>
              <a:gd name="connsiteX4540" fmla="*/ 2956363 w 3427265"/>
              <a:gd name="connsiteY4540" fmla="*/ 1324126 h 2185848"/>
              <a:gd name="connsiteX4541" fmla="*/ 2942200 w 3427265"/>
              <a:gd name="connsiteY4541" fmla="*/ 1343744 h 2185848"/>
              <a:gd name="connsiteX4542" fmla="*/ 2918518 w 3427265"/>
              <a:gd name="connsiteY4542" fmla="*/ 1363187 h 2185848"/>
              <a:gd name="connsiteX4543" fmla="*/ 2946848 w 3427265"/>
              <a:gd name="connsiteY4543" fmla="*/ 1309772 h 2185848"/>
              <a:gd name="connsiteX4544" fmla="*/ 2966262 w 3427265"/>
              <a:gd name="connsiteY4544" fmla="*/ 1287785 h 2185848"/>
              <a:gd name="connsiteX4545" fmla="*/ 2980471 w 3427265"/>
              <a:gd name="connsiteY4545" fmla="*/ 1261326 h 2185848"/>
              <a:gd name="connsiteX4546" fmla="*/ 2987722 w 3427265"/>
              <a:gd name="connsiteY4546" fmla="*/ 1246007 h 2185848"/>
              <a:gd name="connsiteX4547" fmla="*/ 2992663 w 3427265"/>
              <a:gd name="connsiteY4547" fmla="*/ 1257701 h 2185848"/>
              <a:gd name="connsiteX4548" fmla="*/ 2998070 w 3427265"/>
              <a:gd name="connsiteY4548" fmla="*/ 1266063 h 2185848"/>
              <a:gd name="connsiteX4549" fmla="*/ 3032356 w 3427265"/>
              <a:gd name="connsiteY4549" fmla="*/ 1201284 h 2185848"/>
              <a:gd name="connsiteX4550" fmla="*/ 3032600 w 3427265"/>
              <a:gd name="connsiteY4550" fmla="*/ 1201187 h 2185848"/>
              <a:gd name="connsiteX4551" fmla="*/ 3032541 w 3427265"/>
              <a:gd name="connsiteY4551" fmla="*/ 1200753 h 2185848"/>
              <a:gd name="connsiteX4552" fmla="*/ 3035231 w 3427265"/>
              <a:gd name="connsiteY4552" fmla="*/ 1190048 h 2185848"/>
              <a:gd name="connsiteX4553" fmla="*/ 3031050 w 3427265"/>
              <a:gd name="connsiteY4553" fmla="*/ 1189814 h 2185848"/>
              <a:gd name="connsiteX4554" fmla="*/ 3032541 w 3427265"/>
              <a:gd name="connsiteY4554" fmla="*/ 1200753 h 2185848"/>
              <a:gd name="connsiteX4555" fmla="*/ 3032454 w 3427265"/>
              <a:gd name="connsiteY4555" fmla="*/ 1201099 h 2185848"/>
              <a:gd name="connsiteX4556" fmla="*/ 3032356 w 3427265"/>
              <a:gd name="connsiteY4556" fmla="*/ 1201284 h 2185848"/>
              <a:gd name="connsiteX4557" fmla="*/ 3013976 w 3427265"/>
              <a:gd name="connsiteY4557" fmla="*/ 1208554 h 2185848"/>
              <a:gd name="connsiteX4558" fmla="*/ 3027074 w 3427265"/>
              <a:gd name="connsiteY4558" fmla="*/ 1174844 h 2185848"/>
              <a:gd name="connsiteX4559" fmla="*/ 3013098 w 3427265"/>
              <a:gd name="connsiteY4559" fmla="*/ 1186510 h 2185848"/>
              <a:gd name="connsiteX4560" fmla="*/ 3010116 w 3427265"/>
              <a:gd name="connsiteY4560" fmla="*/ 1184756 h 2185848"/>
              <a:gd name="connsiteX4561" fmla="*/ 3016197 w 3427265"/>
              <a:gd name="connsiteY4561" fmla="*/ 1162419 h 2185848"/>
              <a:gd name="connsiteX4562" fmla="*/ 3029500 w 3427265"/>
              <a:gd name="connsiteY4562" fmla="*/ 1167681 h 2185848"/>
              <a:gd name="connsiteX4563" fmla="*/ 3054410 w 3427265"/>
              <a:gd name="connsiteY4563" fmla="*/ 1106899 h 2185848"/>
              <a:gd name="connsiteX4564" fmla="*/ 3050726 w 3427265"/>
              <a:gd name="connsiteY4564" fmla="*/ 1104443 h 2185848"/>
              <a:gd name="connsiteX4565" fmla="*/ 3019590 w 3427265"/>
              <a:gd name="connsiteY4565" fmla="*/ 1137012 h 2185848"/>
              <a:gd name="connsiteX4566" fmla="*/ 3018244 w 3427265"/>
              <a:gd name="connsiteY4566" fmla="*/ 1136457 h 2185848"/>
              <a:gd name="connsiteX4567" fmla="*/ 3028594 w 3427265"/>
              <a:gd name="connsiteY4567" fmla="*/ 1111138 h 2185848"/>
              <a:gd name="connsiteX4568" fmla="*/ 3024969 w 3427265"/>
              <a:gd name="connsiteY4568" fmla="*/ 1109121 h 2185848"/>
              <a:gd name="connsiteX4569" fmla="*/ 3000732 w 3427265"/>
              <a:gd name="connsiteY4569" fmla="*/ 1143532 h 2185848"/>
              <a:gd name="connsiteX4570" fmla="*/ 2975822 w 3427265"/>
              <a:gd name="connsiteY4570" fmla="*/ 1189317 h 2185848"/>
              <a:gd name="connsiteX4571" fmla="*/ 2952170 w 3427265"/>
              <a:gd name="connsiteY4571" fmla="*/ 1207531 h 2185848"/>
              <a:gd name="connsiteX4572" fmla="*/ 2949362 w 3427265"/>
              <a:gd name="connsiteY4572" fmla="*/ 1210660 h 2185848"/>
              <a:gd name="connsiteX4573" fmla="*/ 2939744 w 3427265"/>
              <a:gd name="connsiteY4573" fmla="*/ 1242118 h 2185848"/>
              <a:gd name="connsiteX4574" fmla="*/ 2953402 w 3427265"/>
              <a:gd name="connsiteY4574" fmla="*/ 1242118 h 2185848"/>
              <a:gd name="connsiteX4575" fmla="*/ 2950291 w 3427265"/>
              <a:gd name="connsiteY4575" fmla="*/ 1264524 h 2185848"/>
              <a:gd name="connsiteX4576" fmla="*/ 2937727 w 3427265"/>
              <a:gd name="connsiteY4576" fmla="*/ 1283401 h 2185848"/>
              <a:gd name="connsiteX4577" fmla="*/ 2925155 w 3427265"/>
              <a:gd name="connsiteY4577" fmla="*/ 1278372 h 2185848"/>
              <a:gd name="connsiteX4578" fmla="*/ 2924454 w 3427265"/>
              <a:gd name="connsiteY4578" fmla="*/ 1271472 h 2185848"/>
              <a:gd name="connsiteX4579" fmla="*/ 2919922 w 3427265"/>
              <a:gd name="connsiteY4579" fmla="*/ 1261970 h 2185848"/>
              <a:gd name="connsiteX4580" fmla="*/ 2911618 w 3427265"/>
              <a:gd name="connsiteY4580" fmla="*/ 1271822 h 2185848"/>
              <a:gd name="connsiteX4581" fmla="*/ 2899310 w 3427265"/>
              <a:gd name="connsiteY4581" fmla="*/ 1293282 h 2185848"/>
              <a:gd name="connsiteX4582" fmla="*/ 2894105 w 3427265"/>
              <a:gd name="connsiteY4582" fmla="*/ 1310619 h 2185848"/>
              <a:gd name="connsiteX4583" fmla="*/ 2879721 w 3427265"/>
              <a:gd name="connsiteY4583" fmla="*/ 1336932 h 2185848"/>
              <a:gd name="connsiteX4584" fmla="*/ 2872792 w 3427265"/>
              <a:gd name="connsiteY4584" fmla="*/ 1348218 h 2185848"/>
              <a:gd name="connsiteX4585" fmla="*/ 2860249 w 3427265"/>
              <a:gd name="connsiteY4585" fmla="*/ 1358714 h 2185848"/>
              <a:gd name="connsiteX4586" fmla="*/ 2805694 w 3427265"/>
              <a:gd name="connsiteY4586" fmla="*/ 1448587 h 2185848"/>
              <a:gd name="connsiteX4587" fmla="*/ 2811600 w 3427265"/>
              <a:gd name="connsiteY4587" fmla="*/ 1455574 h 2185848"/>
              <a:gd name="connsiteX4588" fmla="*/ 2801338 w 3427265"/>
              <a:gd name="connsiteY4588" fmla="*/ 1458499 h 2185848"/>
              <a:gd name="connsiteX4589" fmla="*/ 2803618 w 3427265"/>
              <a:gd name="connsiteY4589" fmla="*/ 1463440 h 2185848"/>
              <a:gd name="connsiteX4590" fmla="*/ 2779557 w 3427265"/>
              <a:gd name="connsiteY4590" fmla="*/ 1500716 h 2185848"/>
              <a:gd name="connsiteX4591" fmla="*/ 2767394 w 3427265"/>
              <a:gd name="connsiteY4591" fmla="*/ 1536063 h 2185848"/>
              <a:gd name="connsiteX4592" fmla="*/ 2749414 w 3427265"/>
              <a:gd name="connsiteY4592" fmla="*/ 1559073 h 2185848"/>
              <a:gd name="connsiteX4593" fmla="*/ 2740848 w 3427265"/>
              <a:gd name="connsiteY4593" fmla="*/ 1573428 h 2185848"/>
              <a:gd name="connsiteX4594" fmla="*/ 2708862 w 3427265"/>
              <a:gd name="connsiteY4594" fmla="*/ 1620879 h 2185848"/>
              <a:gd name="connsiteX4595" fmla="*/ 2686028 w 3427265"/>
              <a:gd name="connsiteY4595" fmla="*/ 1644327 h 2185848"/>
              <a:gd name="connsiteX4596" fmla="*/ 2686028 w 3427265"/>
              <a:gd name="connsiteY4596" fmla="*/ 1630556 h 2185848"/>
              <a:gd name="connsiteX4597" fmla="*/ 2683777 w 3427265"/>
              <a:gd name="connsiteY4597" fmla="*/ 1629095 h 2185848"/>
              <a:gd name="connsiteX4598" fmla="*/ 2670329 w 3427265"/>
              <a:gd name="connsiteY4598" fmla="*/ 1647981 h 2185848"/>
              <a:gd name="connsiteX4599" fmla="*/ 2658984 w 3427265"/>
              <a:gd name="connsiteY4599" fmla="*/ 1682041 h 2185848"/>
              <a:gd name="connsiteX4600" fmla="*/ 2658896 w 3427265"/>
              <a:gd name="connsiteY4600" fmla="*/ 1683445 h 2185848"/>
              <a:gd name="connsiteX4601" fmla="*/ 2627234 w 3427265"/>
              <a:gd name="connsiteY4601" fmla="*/ 1717798 h 2185848"/>
              <a:gd name="connsiteX4602" fmla="*/ 2613317 w 3427265"/>
              <a:gd name="connsiteY4602" fmla="*/ 1725224 h 2185848"/>
              <a:gd name="connsiteX4603" fmla="*/ 2624536 w 3427265"/>
              <a:gd name="connsiteY4603" fmla="*/ 1703743 h 2185848"/>
              <a:gd name="connsiteX4604" fmla="*/ 2637474 w 3427265"/>
              <a:gd name="connsiteY4604" fmla="*/ 1684142 h 2185848"/>
              <a:gd name="connsiteX4605" fmla="*/ 2634484 w 3427265"/>
              <a:gd name="connsiteY4605" fmla="*/ 1696046 h 2185848"/>
              <a:gd name="connsiteX4606" fmla="*/ 2638080 w 3427265"/>
              <a:gd name="connsiteY4606" fmla="*/ 1697069 h 2185848"/>
              <a:gd name="connsiteX4607" fmla="*/ 2643636 w 3427265"/>
              <a:gd name="connsiteY4607" fmla="*/ 1680492 h 2185848"/>
              <a:gd name="connsiteX4608" fmla="*/ 2643460 w 3427265"/>
              <a:gd name="connsiteY4608" fmla="*/ 1680668 h 2185848"/>
              <a:gd name="connsiteX4609" fmla="*/ 2654804 w 3427265"/>
              <a:gd name="connsiteY4609" fmla="*/ 1666342 h 2185848"/>
              <a:gd name="connsiteX4610" fmla="*/ 2647319 w 3427265"/>
              <a:gd name="connsiteY4610" fmla="*/ 1664821 h 2185848"/>
              <a:gd name="connsiteX4611" fmla="*/ 2661821 w 3427265"/>
              <a:gd name="connsiteY4611" fmla="*/ 1645350 h 2185848"/>
              <a:gd name="connsiteX4612" fmla="*/ 2658224 w 3427265"/>
              <a:gd name="connsiteY4612" fmla="*/ 1636228 h 2185848"/>
              <a:gd name="connsiteX4613" fmla="*/ 2645360 w 3427265"/>
              <a:gd name="connsiteY4613" fmla="*/ 1655816 h 2185848"/>
              <a:gd name="connsiteX4614" fmla="*/ 2642554 w 3427265"/>
              <a:gd name="connsiteY4614" fmla="*/ 1654705 h 2185848"/>
              <a:gd name="connsiteX4615" fmla="*/ 2644104 w 3427265"/>
              <a:gd name="connsiteY4615" fmla="*/ 1641140 h 2185848"/>
              <a:gd name="connsiteX4616" fmla="*/ 2631678 w 3427265"/>
              <a:gd name="connsiteY4616" fmla="*/ 1663272 h 2185848"/>
              <a:gd name="connsiteX4617" fmla="*/ 2623521 w 3427265"/>
              <a:gd name="connsiteY4617" fmla="*/ 1683913 h 2185848"/>
              <a:gd name="connsiteX4618" fmla="*/ 2587706 w 3427265"/>
              <a:gd name="connsiteY4618" fmla="*/ 1728001 h 2185848"/>
              <a:gd name="connsiteX4619" fmla="*/ 2570340 w 3427265"/>
              <a:gd name="connsiteY4619" fmla="*/ 1756274 h 2185848"/>
              <a:gd name="connsiteX4620" fmla="*/ 2564492 w 3427265"/>
              <a:gd name="connsiteY4620" fmla="*/ 1763641 h 2185848"/>
              <a:gd name="connsiteX4621" fmla="*/ 2561334 w 3427265"/>
              <a:gd name="connsiteY4621" fmla="*/ 1761945 h 2185848"/>
              <a:gd name="connsiteX4622" fmla="*/ 2574666 w 3427265"/>
              <a:gd name="connsiteY4622" fmla="*/ 1733440 h 2185848"/>
              <a:gd name="connsiteX4623" fmla="*/ 2572824 w 3427265"/>
              <a:gd name="connsiteY4623" fmla="*/ 1731452 h 2185848"/>
              <a:gd name="connsiteX4624" fmla="*/ 2546336 w 3427265"/>
              <a:gd name="connsiteY4624" fmla="*/ 1745193 h 2185848"/>
              <a:gd name="connsiteX4625" fmla="*/ 2552797 w 3427265"/>
              <a:gd name="connsiteY4625" fmla="*/ 1729580 h 2185848"/>
              <a:gd name="connsiteX4626" fmla="*/ 2546832 w 3427265"/>
              <a:gd name="connsiteY4626" fmla="*/ 1722856 h 2185848"/>
              <a:gd name="connsiteX4627" fmla="*/ 2537419 w 3427265"/>
              <a:gd name="connsiteY4627" fmla="*/ 1740837 h 2185848"/>
              <a:gd name="connsiteX4628" fmla="*/ 2558907 w 3427265"/>
              <a:gd name="connsiteY4628" fmla="*/ 1750250 h 2185848"/>
              <a:gd name="connsiteX4629" fmla="*/ 2553762 w 3427265"/>
              <a:gd name="connsiteY4629" fmla="*/ 1766477 h 2185848"/>
              <a:gd name="connsiteX4630" fmla="*/ 2518970 w 3427265"/>
              <a:gd name="connsiteY4630" fmla="*/ 1758145 h 2185848"/>
              <a:gd name="connsiteX4631" fmla="*/ 2537535 w 3427265"/>
              <a:gd name="connsiteY4631" fmla="*/ 1726013 h 2185848"/>
              <a:gd name="connsiteX4632" fmla="*/ 2548090 w 3427265"/>
              <a:gd name="connsiteY4632" fmla="*/ 1693970 h 2185848"/>
              <a:gd name="connsiteX4633" fmla="*/ 2543763 w 3427265"/>
              <a:gd name="connsiteY4633" fmla="*/ 1692041 h 2185848"/>
              <a:gd name="connsiteX4634" fmla="*/ 2534378 w 3427265"/>
              <a:gd name="connsiteY4634" fmla="*/ 1709729 h 2185848"/>
              <a:gd name="connsiteX4635" fmla="*/ 2500376 w 3427265"/>
              <a:gd name="connsiteY4635" fmla="*/ 1712477 h 2185848"/>
              <a:gd name="connsiteX4636" fmla="*/ 2483126 w 3427265"/>
              <a:gd name="connsiteY4636" fmla="*/ 1743263 h 2185848"/>
              <a:gd name="connsiteX4637" fmla="*/ 2467602 w 3427265"/>
              <a:gd name="connsiteY4637" fmla="*/ 1741217 h 2185848"/>
              <a:gd name="connsiteX4638" fmla="*/ 2476957 w 3427265"/>
              <a:gd name="connsiteY4638" fmla="*/ 1756157 h 2185848"/>
              <a:gd name="connsiteX4639" fmla="*/ 2461842 w 3427265"/>
              <a:gd name="connsiteY4639" fmla="*/ 1753262 h 2185848"/>
              <a:gd name="connsiteX4640" fmla="*/ 2456316 w 3427265"/>
              <a:gd name="connsiteY4640" fmla="*/ 1768349 h 2185848"/>
              <a:gd name="connsiteX4641" fmla="*/ 2470788 w 3427265"/>
              <a:gd name="connsiteY4641" fmla="*/ 1758904 h 2185848"/>
              <a:gd name="connsiteX4642" fmla="*/ 2443276 w 3427265"/>
              <a:gd name="connsiteY4642" fmla="*/ 1796678 h 2185848"/>
              <a:gd name="connsiteX4643" fmla="*/ 2442458 w 3427265"/>
              <a:gd name="connsiteY4643" fmla="*/ 1785686 h 2185848"/>
              <a:gd name="connsiteX4644" fmla="*/ 2433307 w 3427265"/>
              <a:gd name="connsiteY4644" fmla="*/ 1786738 h 2185848"/>
              <a:gd name="connsiteX4645" fmla="*/ 2444826 w 3427265"/>
              <a:gd name="connsiteY4645" fmla="*/ 1759431 h 2185848"/>
              <a:gd name="connsiteX4646" fmla="*/ 2447516 w 3427265"/>
              <a:gd name="connsiteY4646" fmla="*/ 1756712 h 2185848"/>
              <a:gd name="connsiteX4647" fmla="*/ 2452545 w 3427265"/>
              <a:gd name="connsiteY4647" fmla="*/ 1746216 h 2185848"/>
              <a:gd name="connsiteX4648" fmla="*/ 2449621 w 3427265"/>
              <a:gd name="connsiteY4648" fmla="*/ 1743906 h 2185848"/>
              <a:gd name="connsiteX4649" fmla="*/ 2441760 w 3427265"/>
              <a:gd name="connsiteY4649" fmla="*/ 1751128 h 2185848"/>
              <a:gd name="connsiteX4650" fmla="*/ 2441670 w 3427265"/>
              <a:gd name="connsiteY4650" fmla="*/ 1751041 h 2185848"/>
              <a:gd name="connsiteX4651" fmla="*/ 2439272 w 3427265"/>
              <a:gd name="connsiteY4651" fmla="*/ 1755515 h 2185848"/>
              <a:gd name="connsiteX4652" fmla="*/ 2439360 w 3427265"/>
              <a:gd name="connsiteY4652" fmla="*/ 1755575 h 2185848"/>
              <a:gd name="connsiteX4653" fmla="*/ 2439330 w 3427265"/>
              <a:gd name="connsiteY4653" fmla="*/ 1755631 h 2185848"/>
              <a:gd name="connsiteX4654" fmla="*/ 2422168 w 3427265"/>
              <a:gd name="connsiteY4654" fmla="*/ 1769576 h 2185848"/>
              <a:gd name="connsiteX4655" fmla="*/ 2434827 w 3427265"/>
              <a:gd name="connsiteY4655" fmla="*/ 1728791 h 2185848"/>
              <a:gd name="connsiteX4656" fmla="*/ 2422518 w 3427265"/>
              <a:gd name="connsiteY4656" fmla="*/ 1755718 h 2185848"/>
              <a:gd name="connsiteX4657" fmla="*/ 2409245 w 3427265"/>
              <a:gd name="connsiteY4657" fmla="*/ 1777996 h 2185848"/>
              <a:gd name="connsiteX4658" fmla="*/ 2407872 w 3427265"/>
              <a:gd name="connsiteY4658" fmla="*/ 1753437 h 2185848"/>
              <a:gd name="connsiteX4659" fmla="*/ 2394451 w 3427265"/>
              <a:gd name="connsiteY4659" fmla="*/ 1777324 h 2185848"/>
              <a:gd name="connsiteX4660" fmla="*/ 2348404 w 3427265"/>
              <a:gd name="connsiteY4660" fmla="*/ 1858222 h 2185848"/>
              <a:gd name="connsiteX4661" fmla="*/ 2351649 w 3427265"/>
              <a:gd name="connsiteY4661" fmla="*/ 1860648 h 2185848"/>
              <a:gd name="connsiteX4662" fmla="*/ 2374542 w 3427265"/>
              <a:gd name="connsiteY4662" fmla="*/ 1840153 h 2185848"/>
              <a:gd name="connsiteX4663" fmla="*/ 2373109 w 3427265"/>
              <a:gd name="connsiteY4663" fmla="*/ 1852491 h 2185848"/>
              <a:gd name="connsiteX4664" fmla="*/ 2350187 w 3427265"/>
              <a:gd name="connsiteY4664" fmla="*/ 1873454 h 2185848"/>
              <a:gd name="connsiteX4665" fmla="*/ 2350187 w 3427265"/>
              <a:gd name="connsiteY4665" fmla="*/ 1884009 h 2185848"/>
              <a:gd name="connsiteX4666" fmla="*/ 2343229 w 3427265"/>
              <a:gd name="connsiteY4666" fmla="*/ 1884009 h 2185848"/>
              <a:gd name="connsiteX4667" fmla="*/ 2335802 w 3427265"/>
              <a:gd name="connsiteY4667" fmla="*/ 1907895 h 2185848"/>
              <a:gd name="connsiteX4668" fmla="*/ 2336855 w 3427265"/>
              <a:gd name="connsiteY4668" fmla="*/ 1909415 h 2185848"/>
              <a:gd name="connsiteX4669" fmla="*/ 2363490 w 3427265"/>
              <a:gd name="connsiteY4669" fmla="*/ 1881406 h 2185848"/>
              <a:gd name="connsiteX4670" fmla="*/ 2308876 w 3427265"/>
              <a:gd name="connsiteY4670" fmla="*/ 1951575 h 2185848"/>
              <a:gd name="connsiteX4671" fmla="*/ 2324283 w 3427265"/>
              <a:gd name="connsiteY4671" fmla="*/ 1959585 h 2185848"/>
              <a:gd name="connsiteX4672" fmla="*/ 2382142 w 3427265"/>
              <a:gd name="connsiteY4672" fmla="*/ 1893628 h 2185848"/>
              <a:gd name="connsiteX4673" fmla="*/ 2386119 w 3427265"/>
              <a:gd name="connsiteY4673" fmla="*/ 1896405 h 2185848"/>
              <a:gd name="connsiteX4674" fmla="*/ 2367144 w 3427265"/>
              <a:gd name="connsiteY4674" fmla="*/ 1927834 h 2185848"/>
              <a:gd name="connsiteX4675" fmla="*/ 2389130 w 3427265"/>
              <a:gd name="connsiteY4675" fmla="*/ 1918742 h 2185848"/>
              <a:gd name="connsiteX4676" fmla="*/ 2368519 w 3427265"/>
              <a:gd name="connsiteY4676" fmla="*/ 1943417 h 2185848"/>
              <a:gd name="connsiteX4677" fmla="*/ 2362379 w 3427265"/>
              <a:gd name="connsiteY4677" fmla="*/ 1933828 h 2185848"/>
              <a:gd name="connsiteX4678" fmla="*/ 2331066 w 3427265"/>
              <a:gd name="connsiteY4678" fmla="*/ 1972975 h 2185848"/>
              <a:gd name="connsiteX4679" fmla="*/ 2329400 w 3427265"/>
              <a:gd name="connsiteY4679" fmla="*/ 1975314 h 2185848"/>
              <a:gd name="connsiteX4680" fmla="*/ 2328873 w 3427265"/>
              <a:gd name="connsiteY4680" fmla="*/ 1985664 h 2185848"/>
              <a:gd name="connsiteX4681" fmla="*/ 2358636 w 3427265"/>
              <a:gd name="connsiteY4681" fmla="*/ 1973852 h 2185848"/>
              <a:gd name="connsiteX4682" fmla="*/ 2327031 w 3427265"/>
              <a:gd name="connsiteY4682" fmla="*/ 2005048 h 2185848"/>
              <a:gd name="connsiteX4683" fmla="*/ 2330190 w 3427265"/>
              <a:gd name="connsiteY4683" fmla="*/ 2008585 h 2185848"/>
              <a:gd name="connsiteX4684" fmla="*/ 2348228 w 3427265"/>
              <a:gd name="connsiteY4684" fmla="*/ 1992535 h 2185848"/>
              <a:gd name="connsiteX4685" fmla="*/ 2420998 w 3427265"/>
              <a:gd name="connsiteY4685" fmla="*/ 1918624 h 2185848"/>
              <a:gd name="connsiteX4686" fmla="*/ 2435616 w 3427265"/>
              <a:gd name="connsiteY4686" fmla="*/ 1906638 h 2185848"/>
              <a:gd name="connsiteX4687" fmla="*/ 2441874 w 3427265"/>
              <a:gd name="connsiteY4687" fmla="*/ 1895031 h 2185848"/>
              <a:gd name="connsiteX4688" fmla="*/ 2451083 w 3427265"/>
              <a:gd name="connsiteY4688" fmla="*/ 1877957 h 2185848"/>
              <a:gd name="connsiteX4689" fmla="*/ 2454064 w 3427265"/>
              <a:gd name="connsiteY4689" fmla="*/ 1889856 h 2185848"/>
              <a:gd name="connsiteX4690" fmla="*/ 2471402 w 3427265"/>
              <a:gd name="connsiteY4690" fmla="*/ 1884886 h 2185848"/>
              <a:gd name="connsiteX4691" fmla="*/ 2480319 w 3427265"/>
              <a:gd name="connsiteY4691" fmla="*/ 1863163 h 2185848"/>
              <a:gd name="connsiteX4692" fmla="*/ 2480319 w 3427265"/>
              <a:gd name="connsiteY4692" fmla="*/ 1873483 h 2185848"/>
              <a:gd name="connsiteX4693" fmla="*/ 2488564 w 3427265"/>
              <a:gd name="connsiteY4693" fmla="*/ 1870852 h 2185848"/>
              <a:gd name="connsiteX4694" fmla="*/ 2489908 w 3427265"/>
              <a:gd name="connsiteY4694" fmla="*/ 1874302 h 2185848"/>
              <a:gd name="connsiteX4695" fmla="*/ 2445470 w 3427265"/>
              <a:gd name="connsiteY4695" fmla="*/ 1922981 h 2185848"/>
              <a:gd name="connsiteX4696" fmla="*/ 2441172 w 3427265"/>
              <a:gd name="connsiteY4696" fmla="*/ 1927951 h 2185848"/>
              <a:gd name="connsiteX4697" fmla="*/ 2431086 w 3427265"/>
              <a:gd name="connsiteY4697" fmla="*/ 1942628 h 2185848"/>
              <a:gd name="connsiteX4698" fmla="*/ 2428103 w 3427265"/>
              <a:gd name="connsiteY4698" fmla="*/ 1941020 h 2185848"/>
              <a:gd name="connsiteX4699" fmla="*/ 2429565 w 3427265"/>
              <a:gd name="connsiteY4699" fmla="*/ 1935319 h 2185848"/>
              <a:gd name="connsiteX4700" fmla="*/ 2432459 w 3427265"/>
              <a:gd name="connsiteY4700" fmla="*/ 1929500 h 2185848"/>
              <a:gd name="connsiteX4701" fmla="*/ 2429945 w 3427265"/>
              <a:gd name="connsiteY4701" fmla="*/ 1927454 h 2185848"/>
              <a:gd name="connsiteX4702" fmla="*/ 2409830 w 3427265"/>
              <a:gd name="connsiteY4702" fmla="*/ 1947803 h 2185848"/>
              <a:gd name="connsiteX4703" fmla="*/ 2411818 w 3427265"/>
              <a:gd name="connsiteY4703" fmla="*/ 1950405 h 2185848"/>
              <a:gd name="connsiteX4704" fmla="*/ 2423513 w 3427265"/>
              <a:gd name="connsiteY4704" fmla="*/ 1942979 h 2185848"/>
              <a:gd name="connsiteX4705" fmla="*/ 2403514 w 3427265"/>
              <a:gd name="connsiteY4705" fmla="*/ 1971368 h 2185848"/>
              <a:gd name="connsiteX4706" fmla="*/ 2382026 w 3427265"/>
              <a:gd name="connsiteY4706" fmla="*/ 1996101 h 2185848"/>
              <a:gd name="connsiteX4707" fmla="*/ 2435558 w 3427265"/>
              <a:gd name="connsiteY4707" fmla="*/ 1952773 h 2185848"/>
              <a:gd name="connsiteX4708" fmla="*/ 2438686 w 3427265"/>
              <a:gd name="connsiteY4708" fmla="*/ 1955697 h 2185848"/>
              <a:gd name="connsiteX4709" fmla="*/ 2429769 w 3427265"/>
              <a:gd name="connsiteY4709" fmla="*/ 1967158 h 2185848"/>
              <a:gd name="connsiteX4710" fmla="*/ 2424119 w 3427265"/>
              <a:gd name="connsiteY4710" fmla="*/ 1973286 h 2185848"/>
              <a:gd name="connsiteX4711" fmla="*/ 2424388 w 3427265"/>
              <a:gd name="connsiteY4711" fmla="*/ 1981577 h 2185848"/>
              <a:gd name="connsiteX4712" fmla="*/ 2424342 w 3427265"/>
              <a:gd name="connsiteY4712" fmla="*/ 1981558 h 2185848"/>
              <a:gd name="connsiteX4713" fmla="*/ 2424272 w 3427265"/>
              <a:gd name="connsiteY4713" fmla="*/ 1981454 h 2185848"/>
              <a:gd name="connsiteX4714" fmla="*/ 2424272 w 3427265"/>
              <a:gd name="connsiteY4714" fmla="*/ 1981530 h 2185848"/>
              <a:gd name="connsiteX4715" fmla="*/ 2424156 w 3427265"/>
              <a:gd name="connsiteY4715" fmla="*/ 1981483 h 2185848"/>
              <a:gd name="connsiteX4716" fmla="*/ 2424272 w 3427265"/>
              <a:gd name="connsiteY4716" fmla="*/ 1981659 h 2185848"/>
              <a:gd name="connsiteX4717" fmla="*/ 2424276 w 3427265"/>
              <a:gd name="connsiteY4717" fmla="*/ 1997034 h 2185848"/>
              <a:gd name="connsiteX4718" fmla="*/ 2413689 w 3427265"/>
              <a:gd name="connsiteY4718" fmla="*/ 2009609 h 2185848"/>
              <a:gd name="connsiteX4719" fmla="*/ 2384482 w 3427265"/>
              <a:gd name="connsiteY4719" fmla="*/ 2038846 h 2185848"/>
              <a:gd name="connsiteX4720" fmla="*/ 2386762 w 3427265"/>
              <a:gd name="connsiteY4720" fmla="*/ 2042413 h 2185848"/>
              <a:gd name="connsiteX4721" fmla="*/ 2404918 w 3427265"/>
              <a:gd name="connsiteY4721" fmla="*/ 2035308 h 2185848"/>
              <a:gd name="connsiteX4722" fmla="*/ 2406701 w 3427265"/>
              <a:gd name="connsiteY4722" fmla="*/ 2037267 h 2185848"/>
              <a:gd name="connsiteX4723" fmla="*/ 2401907 w 3427265"/>
              <a:gd name="connsiteY4723" fmla="*/ 2044401 h 2185848"/>
              <a:gd name="connsiteX4724" fmla="*/ 2360829 w 3427265"/>
              <a:gd name="connsiteY4724" fmla="*/ 2074514 h 2185848"/>
              <a:gd name="connsiteX4725" fmla="*/ 2329137 w 3427265"/>
              <a:gd name="connsiteY4725" fmla="*/ 2071679 h 2185848"/>
              <a:gd name="connsiteX4726" fmla="*/ 2343112 w 3427265"/>
              <a:gd name="connsiteY4726" fmla="*/ 2053025 h 2185848"/>
              <a:gd name="connsiteX4727" fmla="*/ 2361648 w 3427265"/>
              <a:gd name="connsiteY4727" fmla="*/ 2037705 h 2185848"/>
              <a:gd name="connsiteX4728" fmla="*/ 2318524 w 3427265"/>
              <a:gd name="connsiteY4728" fmla="*/ 2049751 h 2185848"/>
              <a:gd name="connsiteX4729" fmla="*/ 2334370 w 3427265"/>
              <a:gd name="connsiteY4729" fmla="*/ 2030075 h 2185848"/>
              <a:gd name="connsiteX4730" fmla="*/ 2345305 w 3427265"/>
              <a:gd name="connsiteY4730" fmla="*/ 2033583 h 2185848"/>
              <a:gd name="connsiteX4731" fmla="*/ 2346708 w 3427265"/>
              <a:gd name="connsiteY4731" fmla="*/ 2030894 h 2185848"/>
              <a:gd name="connsiteX4732" fmla="*/ 2336826 w 3427265"/>
              <a:gd name="connsiteY4732" fmla="*/ 2022736 h 2185848"/>
              <a:gd name="connsiteX4733" fmla="*/ 2306976 w 3427265"/>
              <a:gd name="connsiteY4733" fmla="*/ 2022414 h 2185848"/>
              <a:gd name="connsiteX4734" fmla="*/ 2289053 w 3427265"/>
              <a:gd name="connsiteY4734" fmla="*/ 2022912 h 2185848"/>
              <a:gd name="connsiteX4735" fmla="*/ 2274640 w 3427265"/>
              <a:gd name="connsiteY4735" fmla="*/ 2026420 h 2185848"/>
              <a:gd name="connsiteX4736" fmla="*/ 2280995 w 3427265"/>
              <a:gd name="connsiteY4736" fmla="*/ 2013825 h 2185848"/>
              <a:gd name="connsiteX4737" fmla="*/ 2281160 w 3427265"/>
              <a:gd name="connsiteY4737" fmla="*/ 2013848 h 2185848"/>
              <a:gd name="connsiteX4738" fmla="*/ 2281329 w 3427265"/>
              <a:gd name="connsiteY4738" fmla="*/ 2013556 h 2185848"/>
              <a:gd name="connsiteX4739" fmla="*/ 2298176 w 3427265"/>
              <a:gd name="connsiteY4739" fmla="*/ 2003236 h 2185848"/>
              <a:gd name="connsiteX4740" fmla="*/ 2286148 w 3427265"/>
              <a:gd name="connsiteY4740" fmla="*/ 2005209 h 2185848"/>
              <a:gd name="connsiteX4741" fmla="*/ 2281329 w 3427265"/>
              <a:gd name="connsiteY4741" fmla="*/ 2013556 h 2185848"/>
              <a:gd name="connsiteX4742" fmla="*/ 2281042 w 3427265"/>
              <a:gd name="connsiteY4742" fmla="*/ 2013732 h 2185848"/>
              <a:gd name="connsiteX4743" fmla="*/ 2280995 w 3427265"/>
              <a:gd name="connsiteY4743" fmla="*/ 2013825 h 2185848"/>
              <a:gd name="connsiteX4744" fmla="*/ 2270430 w 3427265"/>
              <a:gd name="connsiteY4744" fmla="*/ 2012357 h 2185848"/>
              <a:gd name="connsiteX4745" fmla="*/ 2285048 w 3427265"/>
              <a:gd name="connsiteY4745" fmla="*/ 1994435 h 2185848"/>
              <a:gd name="connsiteX4746" fmla="*/ 2254671 w 3427265"/>
              <a:gd name="connsiteY4746" fmla="*/ 2000896 h 2185848"/>
              <a:gd name="connsiteX4747" fmla="*/ 2231837 w 3427265"/>
              <a:gd name="connsiteY4747" fmla="*/ 2017357 h 2185848"/>
              <a:gd name="connsiteX4748" fmla="*/ 2245812 w 3427265"/>
              <a:gd name="connsiteY4748" fmla="*/ 1994260 h 2185848"/>
              <a:gd name="connsiteX4749" fmla="*/ 2205436 w 3427265"/>
              <a:gd name="connsiteY4749" fmla="*/ 2011772 h 2185848"/>
              <a:gd name="connsiteX4750" fmla="*/ 2234352 w 3427265"/>
              <a:gd name="connsiteY4750" fmla="*/ 1979203 h 2185848"/>
              <a:gd name="connsiteX4751" fmla="*/ 2240023 w 3427265"/>
              <a:gd name="connsiteY4751" fmla="*/ 1988530 h 2185848"/>
              <a:gd name="connsiteX4752" fmla="*/ 2243181 w 3427265"/>
              <a:gd name="connsiteY4752" fmla="*/ 1977566 h 2185848"/>
              <a:gd name="connsiteX4753" fmla="*/ 2268500 w 3427265"/>
              <a:gd name="connsiteY4753" fmla="*/ 1961749 h 2185848"/>
              <a:gd name="connsiteX4754" fmla="*/ 2257331 w 3427265"/>
              <a:gd name="connsiteY4754" fmla="*/ 1967742 h 2185848"/>
              <a:gd name="connsiteX4755" fmla="*/ 2231457 w 3427265"/>
              <a:gd name="connsiteY4755" fmla="*/ 1958912 h 2185848"/>
              <a:gd name="connsiteX4756" fmla="*/ 2227393 w 3427265"/>
              <a:gd name="connsiteY4756" fmla="*/ 1973736 h 2185848"/>
              <a:gd name="connsiteX4757" fmla="*/ 2208331 w 3427265"/>
              <a:gd name="connsiteY4757" fmla="*/ 1992710 h 2185848"/>
              <a:gd name="connsiteX4758" fmla="*/ 2197280 w 3427265"/>
              <a:gd name="connsiteY4758" fmla="*/ 1983881 h 2185848"/>
              <a:gd name="connsiteX4759" fmla="*/ 2186344 w 3427265"/>
              <a:gd name="connsiteY4759" fmla="*/ 1974320 h 2185848"/>
              <a:gd name="connsiteX4760" fmla="*/ 2201578 w 3427265"/>
              <a:gd name="connsiteY4760" fmla="*/ 1955755 h 2185848"/>
              <a:gd name="connsiteX4761" fmla="*/ 2180586 w 3427265"/>
              <a:gd name="connsiteY4761" fmla="*/ 1970900 h 2185848"/>
              <a:gd name="connsiteX4762" fmla="*/ 2173832 w 3427265"/>
              <a:gd name="connsiteY4762" fmla="*/ 1966631 h 2185848"/>
              <a:gd name="connsiteX4763" fmla="*/ 2134567 w 3427265"/>
              <a:gd name="connsiteY4763" fmla="*/ 2009609 h 2185848"/>
              <a:gd name="connsiteX4764" fmla="*/ 2137432 w 3427265"/>
              <a:gd name="connsiteY4764" fmla="*/ 1986717 h 2185848"/>
              <a:gd name="connsiteX4765" fmla="*/ 2167430 w 3427265"/>
              <a:gd name="connsiteY4765" fmla="*/ 1953709 h 2185848"/>
              <a:gd name="connsiteX4766" fmla="*/ 2154418 w 3427265"/>
              <a:gd name="connsiteY4766" fmla="*/ 1956603 h 2185848"/>
              <a:gd name="connsiteX4767" fmla="*/ 2159272 w 3427265"/>
              <a:gd name="connsiteY4767" fmla="*/ 1946254 h 2185848"/>
              <a:gd name="connsiteX4768" fmla="*/ 2140911 w 3427265"/>
              <a:gd name="connsiteY4768" fmla="*/ 1960433 h 2185848"/>
              <a:gd name="connsiteX4769" fmla="*/ 2138689 w 3427265"/>
              <a:gd name="connsiteY4769" fmla="*/ 1958796 h 2185848"/>
              <a:gd name="connsiteX4770" fmla="*/ 2148308 w 3427265"/>
              <a:gd name="connsiteY4770" fmla="*/ 1939587 h 2185848"/>
              <a:gd name="connsiteX4771" fmla="*/ 2120433 w 3427265"/>
              <a:gd name="connsiteY4771" fmla="*/ 1952216 h 2185848"/>
              <a:gd name="connsiteX4772" fmla="*/ 2132052 w 3427265"/>
              <a:gd name="connsiteY4772" fmla="*/ 1938389 h 2185848"/>
              <a:gd name="connsiteX4773" fmla="*/ 2136146 w 3427265"/>
              <a:gd name="connsiteY4773" fmla="*/ 1914736 h 2185848"/>
              <a:gd name="connsiteX4774" fmla="*/ 2139654 w 3427265"/>
              <a:gd name="connsiteY4774" fmla="*/ 1895031 h 2185848"/>
              <a:gd name="connsiteX4775" fmla="*/ 2139391 w 3427265"/>
              <a:gd name="connsiteY4775" fmla="*/ 1875793 h 2185848"/>
              <a:gd name="connsiteX4776" fmla="*/ 2125182 w 3427265"/>
              <a:gd name="connsiteY4776" fmla="*/ 1886581 h 2185848"/>
              <a:gd name="connsiteX4777" fmla="*/ 2121322 w 3427265"/>
              <a:gd name="connsiteY4777" fmla="*/ 1906053 h 2185848"/>
              <a:gd name="connsiteX4778" fmla="*/ 2093022 w 3427265"/>
              <a:gd name="connsiteY4778" fmla="*/ 1928887 h 2185848"/>
              <a:gd name="connsiteX4779" fmla="*/ 2089952 w 3427265"/>
              <a:gd name="connsiteY4779" fmla="*/ 1931869 h 2185848"/>
              <a:gd name="connsiteX4780" fmla="*/ 2067031 w 3427265"/>
              <a:gd name="connsiteY4780" fmla="*/ 1951194 h 2185848"/>
              <a:gd name="connsiteX4781" fmla="*/ 2053816 w 3427265"/>
              <a:gd name="connsiteY4781" fmla="*/ 1976250 h 2185848"/>
              <a:gd name="connsiteX4782" fmla="*/ 1978560 w 3427265"/>
              <a:gd name="connsiteY4782" fmla="*/ 2031391 h 2185848"/>
              <a:gd name="connsiteX4783" fmla="*/ 1977274 w 3427265"/>
              <a:gd name="connsiteY4783" fmla="*/ 2015895 h 2185848"/>
              <a:gd name="connsiteX4784" fmla="*/ 1975608 w 3427265"/>
              <a:gd name="connsiteY4784" fmla="*/ 2008761 h 2185848"/>
              <a:gd name="connsiteX4785" fmla="*/ 1966807 w 3427265"/>
              <a:gd name="connsiteY4785" fmla="*/ 2007592 h 2185848"/>
              <a:gd name="connsiteX4786" fmla="*/ 1944909 w 3427265"/>
              <a:gd name="connsiteY4786" fmla="*/ 2028584 h 2185848"/>
              <a:gd name="connsiteX4787" fmla="*/ 1933799 w 3427265"/>
              <a:gd name="connsiteY4787" fmla="*/ 2037150 h 2185848"/>
              <a:gd name="connsiteX4788" fmla="*/ 1931840 w 3427265"/>
              <a:gd name="connsiteY4788" fmla="*/ 2034811 h 2185848"/>
              <a:gd name="connsiteX4789" fmla="*/ 1948827 w 3427265"/>
              <a:gd name="connsiteY4789" fmla="*/ 1992740 h 2185848"/>
              <a:gd name="connsiteX4790" fmla="*/ 1939938 w 3427265"/>
              <a:gd name="connsiteY4790" fmla="*/ 1997330 h 2185848"/>
              <a:gd name="connsiteX4791" fmla="*/ 1936343 w 3427265"/>
              <a:gd name="connsiteY4791" fmla="*/ 2005194 h 2185848"/>
              <a:gd name="connsiteX4792" fmla="*/ 1914268 w 3427265"/>
              <a:gd name="connsiteY4792" fmla="*/ 2032530 h 2185848"/>
              <a:gd name="connsiteX4793" fmla="*/ 1918712 w 3427265"/>
              <a:gd name="connsiteY4793" fmla="*/ 2015954 h 2185848"/>
              <a:gd name="connsiteX4794" fmla="*/ 1903685 w 3427265"/>
              <a:gd name="connsiteY4794" fmla="*/ 2001891 h 2185848"/>
              <a:gd name="connsiteX4795" fmla="*/ 1887722 w 3427265"/>
              <a:gd name="connsiteY4795" fmla="*/ 2032502 h 2185848"/>
              <a:gd name="connsiteX4796" fmla="*/ 1877723 w 3427265"/>
              <a:gd name="connsiteY4796" fmla="*/ 2031625 h 2185848"/>
              <a:gd name="connsiteX4797" fmla="*/ 1891464 w 3427265"/>
              <a:gd name="connsiteY4797" fmla="*/ 2014696 h 2185848"/>
              <a:gd name="connsiteX4798" fmla="*/ 1878630 w 3427265"/>
              <a:gd name="connsiteY4798" fmla="*/ 2019491 h 2185848"/>
              <a:gd name="connsiteX4799" fmla="*/ 1877285 w 3427265"/>
              <a:gd name="connsiteY4799" fmla="*/ 2018088 h 2185848"/>
              <a:gd name="connsiteX4800" fmla="*/ 1885675 w 3427265"/>
              <a:gd name="connsiteY4800" fmla="*/ 2008059 h 2185848"/>
              <a:gd name="connsiteX4801" fmla="*/ 1877905 w 3427265"/>
              <a:gd name="connsiteY4801" fmla="*/ 2004997 h 2185848"/>
              <a:gd name="connsiteX4802" fmla="*/ 1894183 w 3427265"/>
              <a:gd name="connsiteY4802" fmla="*/ 1990985 h 2185848"/>
              <a:gd name="connsiteX4803" fmla="*/ 1911550 w 3427265"/>
              <a:gd name="connsiteY4803" fmla="*/ 1963941 h 2185848"/>
              <a:gd name="connsiteX4804" fmla="*/ 1882226 w 3427265"/>
              <a:gd name="connsiteY4804" fmla="*/ 1976250 h 2185848"/>
              <a:gd name="connsiteX4805" fmla="*/ 1869303 w 3427265"/>
              <a:gd name="connsiteY4805" fmla="*/ 1978384 h 2185848"/>
              <a:gd name="connsiteX4806" fmla="*/ 1845008 w 3427265"/>
              <a:gd name="connsiteY4806" fmla="*/ 1983384 h 2185848"/>
              <a:gd name="connsiteX4807" fmla="*/ 1858105 w 3427265"/>
              <a:gd name="connsiteY4807" fmla="*/ 1990138 h 2185848"/>
              <a:gd name="connsiteX4808" fmla="*/ 1854948 w 3427265"/>
              <a:gd name="connsiteY4808" fmla="*/ 2017824 h 2185848"/>
              <a:gd name="connsiteX4809" fmla="*/ 1851234 w 3427265"/>
              <a:gd name="connsiteY4809" fmla="*/ 2017824 h 2185848"/>
              <a:gd name="connsiteX4810" fmla="*/ 1847317 w 3427265"/>
              <a:gd name="connsiteY4810" fmla="*/ 2005516 h 2185848"/>
              <a:gd name="connsiteX4811" fmla="*/ 1811122 w 3427265"/>
              <a:gd name="connsiteY4811" fmla="*/ 2037150 h 2185848"/>
              <a:gd name="connsiteX4812" fmla="*/ 1819045 w 3427265"/>
              <a:gd name="connsiteY4812" fmla="*/ 2019666 h 2185848"/>
              <a:gd name="connsiteX4813" fmla="*/ 1828839 w 3427265"/>
              <a:gd name="connsiteY4813" fmla="*/ 2001540 h 2185848"/>
              <a:gd name="connsiteX4814" fmla="*/ 1820741 w 3427265"/>
              <a:gd name="connsiteY4814" fmla="*/ 2004201 h 2185848"/>
              <a:gd name="connsiteX4815" fmla="*/ 1802906 w 3427265"/>
              <a:gd name="connsiteY4815" fmla="*/ 2008439 h 2185848"/>
              <a:gd name="connsiteX4816" fmla="*/ 1792968 w 3427265"/>
              <a:gd name="connsiteY4816" fmla="*/ 1996276 h 2185848"/>
              <a:gd name="connsiteX4817" fmla="*/ 1793040 w 3427265"/>
              <a:gd name="connsiteY4817" fmla="*/ 1996245 h 2185848"/>
              <a:gd name="connsiteX4818" fmla="*/ 1805421 w 3427265"/>
              <a:gd name="connsiteY4818" fmla="*/ 2003645 h 2185848"/>
              <a:gd name="connsiteX4819" fmla="*/ 1809310 w 3427265"/>
              <a:gd name="connsiteY4819" fmla="*/ 1989085 h 2185848"/>
              <a:gd name="connsiteX4820" fmla="*/ 1793040 w 3427265"/>
              <a:gd name="connsiteY4820" fmla="*/ 1996245 h 2185848"/>
              <a:gd name="connsiteX4821" fmla="*/ 1792849 w 3427265"/>
              <a:gd name="connsiteY4821" fmla="*/ 1996131 h 2185848"/>
              <a:gd name="connsiteX4822" fmla="*/ 1792968 w 3427265"/>
              <a:gd name="connsiteY4822" fmla="*/ 1996276 h 2185848"/>
              <a:gd name="connsiteX4823" fmla="*/ 1792966 w 3427265"/>
              <a:gd name="connsiteY4823" fmla="*/ 1996277 h 2185848"/>
              <a:gd name="connsiteX4824" fmla="*/ 1772179 w 3427265"/>
              <a:gd name="connsiteY4824" fmla="*/ 1983413 h 2185848"/>
              <a:gd name="connsiteX4825" fmla="*/ 1762560 w 3427265"/>
              <a:gd name="connsiteY4825" fmla="*/ 1982039 h 2185848"/>
              <a:gd name="connsiteX4826" fmla="*/ 1743234 w 3427265"/>
              <a:gd name="connsiteY4826" fmla="*/ 1996453 h 2185848"/>
              <a:gd name="connsiteX4827" fmla="*/ 1734902 w 3427265"/>
              <a:gd name="connsiteY4827" fmla="*/ 2005808 h 2185848"/>
              <a:gd name="connsiteX4828" fmla="*/ 1731510 w 3427265"/>
              <a:gd name="connsiteY4828" fmla="*/ 2004610 h 2185848"/>
              <a:gd name="connsiteX4829" fmla="*/ 1735048 w 3427265"/>
              <a:gd name="connsiteY4829" fmla="*/ 1989641 h 2185848"/>
              <a:gd name="connsiteX4830" fmla="*/ 1740106 w 3427265"/>
              <a:gd name="connsiteY4830" fmla="*/ 1984904 h 2185848"/>
              <a:gd name="connsiteX4831" fmla="*/ 1742796 w 3427265"/>
              <a:gd name="connsiteY4831" fmla="*/ 1979583 h 2185848"/>
              <a:gd name="connsiteX4832" fmla="*/ 1735633 w 3427265"/>
              <a:gd name="connsiteY4832" fmla="*/ 1973590 h 2185848"/>
              <a:gd name="connsiteX4833" fmla="*/ 1737592 w 3427265"/>
              <a:gd name="connsiteY4833" fmla="*/ 1955667 h 2185848"/>
              <a:gd name="connsiteX4834" fmla="*/ 1765250 w 3427265"/>
              <a:gd name="connsiteY4834" fmla="*/ 1934559 h 2185848"/>
              <a:gd name="connsiteX4835" fmla="*/ 1755059 w 3427265"/>
              <a:gd name="connsiteY4835" fmla="*/ 1931881 h 2185848"/>
              <a:gd name="connsiteX4836" fmla="*/ 1763203 w 3427265"/>
              <a:gd name="connsiteY4836" fmla="*/ 1911491 h 2185848"/>
              <a:gd name="connsiteX4837" fmla="*/ 1735487 w 3427265"/>
              <a:gd name="connsiteY4837" fmla="*/ 1934062 h 2185848"/>
              <a:gd name="connsiteX4838" fmla="*/ 1733294 w 3427265"/>
              <a:gd name="connsiteY4838" fmla="*/ 1932015 h 2185848"/>
              <a:gd name="connsiteX4839" fmla="*/ 1746217 w 3427265"/>
              <a:gd name="connsiteY4839" fmla="*/ 1918215 h 2185848"/>
              <a:gd name="connsiteX4840" fmla="*/ 1746655 w 3427265"/>
              <a:gd name="connsiteY4840" fmla="*/ 1898188 h 2185848"/>
              <a:gd name="connsiteX4841" fmla="*/ 1705958 w 3427265"/>
              <a:gd name="connsiteY4841" fmla="*/ 1924531 h 2185848"/>
              <a:gd name="connsiteX4842" fmla="*/ 1685580 w 3427265"/>
              <a:gd name="connsiteY4842" fmla="*/ 1953358 h 2185848"/>
              <a:gd name="connsiteX4843" fmla="*/ 1650145 w 3427265"/>
              <a:gd name="connsiteY4843" fmla="*/ 1987009 h 2185848"/>
              <a:gd name="connsiteX4844" fmla="*/ 1656694 w 3427265"/>
              <a:gd name="connsiteY4844" fmla="*/ 1950844 h 2185848"/>
              <a:gd name="connsiteX4845" fmla="*/ 1645555 w 3427265"/>
              <a:gd name="connsiteY4845" fmla="*/ 1944558 h 2185848"/>
              <a:gd name="connsiteX4846" fmla="*/ 1623452 w 3427265"/>
              <a:gd name="connsiteY4846" fmla="*/ 1963444 h 2185848"/>
              <a:gd name="connsiteX4847" fmla="*/ 1603425 w 3427265"/>
              <a:gd name="connsiteY4847" fmla="*/ 1980928 h 2185848"/>
              <a:gd name="connsiteX4848" fmla="*/ 1600764 w 3427265"/>
              <a:gd name="connsiteY4848" fmla="*/ 1978501 h 2185848"/>
              <a:gd name="connsiteX4849" fmla="*/ 1619008 w 3427265"/>
              <a:gd name="connsiteY4849" fmla="*/ 1952540 h 2185848"/>
              <a:gd name="connsiteX4850" fmla="*/ 1633100 w 3427265"/>
              <a:gd name="connsiteY4850" fmla="*/ 1924998 h 2185848"/>
              <a:gd name="connsiteX4851" fmla="*/ 1624533 w 3427265"/>
              <a:gd name="connsiteY4851" fmla="*/ 1931664 h 2185848"/>
              <a:gd name="connsiteX4852" fmla="*/ 1617751 w 3427265"/>
              <a:gd name="connsiteY4852" fmla="*/ 1919443 h 2185848"/>
              <a:gd name="connsiteX4853" fmla="*/ 1626609 w 3427265"/>
              <a:gd name="connsiteY4853" fmla="*/ 1902106 h 2185848"/>
              <a:gd name="connsiteX4854" fmla="*/ 1604945 w 3427265"/>
              <a:gd name="connsiteY4854" fmla="*/ 1906667 h 2185848"/>
              <a:gd name="connsiteX4855" fmla="*/ 1596642 w 3427265"/>
              <a:gd name="connsiteY4855" fmla="*/ 1924325 h 2185848"/>
              <a:gd name="connsiteX4856" fmla="*/ 1580971 w 3427265"/>
              <a:gd name="connsiteY4856" fmla="*/ 1936985 h 2185848"/>
              <a:gd name="connsiteX4857" fmla="*/ 1567377 w 3427265"/>
              <a:gd name="connsiteY4857" fmla="*/ 1944206 h 2185848"/>
              <a:gd name="connsiteX4858" fmla="*/ 1584736 w 3427265"/>
              <a:gd name="connsiteY4858" fmla="*/ 1923574 h 2185848"/>
              <a:gd name="connsiteX4859" fmla="*/ 1585356 w 3427265"/>
              <a:gd name="connsiteY4859" fmla="*/ 1923186 h 2185848"/>
              <a:gd name="connsiteX4860" fmla="*/ 1585591 w 3427265"/>
              <a:gd name="connsiteY4860" fmla="*/ 1922836 h 2185848"/>
              <a:gd name="connsiteX4861" fmla="*/ 1591712 w 3427265"/>
              <a:gd name="connsiteY4861" fmla="*/ 1920035 h 2185848"/>
              <a:gd name="connsiteX4862" fmla="*/ 1593455 w 3427265"/>
              <a:gd name="connsiteY4862" fmla="*/ 1911140 h 2185848"/>
              <a:gd name="connsiteX4863" fmla="*/ 1585591 w 3427265"/>
              <a:gd name="connsiteY4863" fmla="*/ 1922836 h 2185848"/>
              <a:gd name="connsiteX4864" fmla="*/ 1585210 w 3427265"/>
              <a:gd name="connsiteY4864" fmla="*/ 1923010 h 2185848"/>
              <a:gd name="connsiteX4865" fmla="*/ 1584736 w 3427265"/>
              <a:gd name="connsiteY4865" fmla="*/ 1923574 h 2185848"/>
              <a:gd name="connsiteX4866" fmla="*/ 1570102 w 3427265"/>
              <a:gd name="connsiteY4866" fmla="*/ 1932735 h 2185848"/>
              <a:gd name="connsiteX4867" fmla="*/ 1560154 w 3427265"/>
              <a:gd name="connsiteY4867" fmla="*/ 1947832 h 2185848"/>
              <a:gd name="connsiteX4868" fmla="*/ 1565563 w 3427265"/>
              <a:gd name="connsiteY4868" fmla="*/ 1946078 h 2185848"/>
              <a:gd name="connsiteX4869" fmla="*/ 1553255 w 3427265"/>
              <a:gd name="connsiteY4869" fmla="*/ 1965404 h 2185848"/>
              <a:gd name="connsiteX4870" fmla="*/ 1544805 w 3427265"/>
              <a:gd name="connsiteY4870" fmla="*/ 1979671 h 2185848"/>
              <a:gd name="connsiteX4871" fmla="*/ 1567697 w 3427265"/>
              <a:gd name="connsiteY4871" fmla="*/ 1966134 h 2185848"/>
              <a:gd name="connsiteX4872" fmla="*/ 1570037 w 3427265"/>
              <a:gd name="connsiteY4872" fmla="*/ 1968093 h 2185848"/>
              <a:gd name="connsiteX4873" fmla="*/ 1550419 w 3427265"/>
              <a:gd name="connsiteY4873" fmla="*/ 2013147 h 2185848"/>
              <a:gd name="connsiteX4874" fmla="*/ 1546238 w 3427265"/>
              <a:gd name="connsiteY4874" fmla="*/ 2012533 h 2185848"/>
              <a:gd name="connsiteX4875" fmla="*/ 1539192 w 3427265"/>
              <a:gd name="connsiteY4875" fmla="*/ 2006597 h 2185848"/>
              <a:gd name="connsiteX4876" fmla="*/ 1525948 w 3427265"/>
              <a:gd name="connsiteY4876" fmla="*/ 2028759 h 2185848"/>
              <a:gd name="connsiteX4877" fmla="*/ 1522586 w 3427265"/>
              <a:gd name="connsiteY4877" fmla="*/ 2034928 h 2185848"/>
              <a:gd name="connsiteX4878" fmla="*/ 1516270 w 3427265"/>
              <a:gd name="connsiteY4878" fmla="*/ 2036302 h 2185848"/>
              <a:gd name="connsiteX4879" fmla="*/ 1513464 w 3427265"/>
              <a:gd name="connsiteY4879" fmla="*/ 2030660 h 2185848"/>
              <a:gd name="connsiteX4880" fmla="*/ 1524662 w 3427265"/>
              <a:gd name="connsiteY4880" fmla="*/ 2010749 h 2185848"/>
              <a:gd name="connsiteX4881" fmla="*/ 1530012 w 3427265"/>
              <a:gd name="connsiteY4881" fmla="*/ 1997739 h 2185848"/>
              <a:gd name="connsiteX4882" fmla="*/ 1497530 w 3427265"/>
              <a:gd name="connsiteY4882" fmla="*/ 2012299 h 2185848"/>
              <a:gd name="connsiteX4883" fmla="*/ 1495893 w 3427265"/>
              <a:gd name="connsiteY4883" fmla="*/ 2019842 h 2185848"/>
              <a:gd name="connsiteX4884" fmla="*/ 1483555 w 3427265"/>
              <a:gd name="connsiteY4884" fmla="*/ 2012767 h 2185848"/>
              <a:gd name="connsiteX4885" fmla="*/ 1474521 w 3427265"/>
              <a:gd name="connsiteY4885" fmla="*/ 2023145 h 2185848"/>
              <a:gd name="connsiteX4886" fmla="*/ 1472445 w 3427265"/>
              <a:gd name="connsiteY4886" fmla="*/ 2022122 h 2185848"/>
              <a:gd name="connsiteX4887" fmla="*/ 1481567 w 3427265"/>
              <a:gd name="connsiteY4887" fmla="*/ 1995225 h 2185848"/>
              <a:gd name="connsiteX4888" fmla="*/ 1468527 w 3427265"/>
              <a:gd name="connsiteY4888" fmla="*/ 1996117 h 2185848"/>
              <a:gd name="connsiteX4889" fmla="*/ 1470983 w 3427265"/>
              <a:gd name="connsiteY4889" fmla="*/ 1988091 h 2185848"/>
              <a:gd name="connsiteX4890" fmla="*/ 1455283 w 3427265"/>
              <a:gd name="connsiteY4890" fmla="*/ 1979846 h 2185848"/>
              <a:gd name="connsiteX4891" fmla="*/ 1451102 w 3427265"/>
              <a:gd name="connsiteY4891" fmla="*/ 1984670 h 2185848"/>
              <a:gd name="connsiteX4892" fmla="*/ 1423649 w 3427265"/>
              <a:gd name="connsiteY4892" fmla="*/ 1991571 h 2185848"/>
              <a:gd name="connsiteX4893" fmla="*/ 1420228 w 3427265"/>
              <a:gd name="connsiteY4893" fmla="*/ 1989495 h 2185848"/>
              <a:gd name="connsiteX4894" fmla="*/ 1395026 w 3427265"/>
              <a:gd name="connsiteY4894" fmla="*/ 1980372 h 2185848"/>
              <a:gd name="connsiteX4895" fmla="*/ 1384589 w 3427265"/>
              <a:gd name="connsiteY4895" fmla="*/ 1981629 h 2185848"/>
              <a:gd name="connsiteX4896" fmla="*/ 1372158 w 3427265"/>
              <a:gd name="connsiteY4896" fmla="*/ 1987217 h 2185848"/>
              <a:gd name="connsiteX4897" fmla="*/ 1380612 w 3427265"/>
              <a:gd name="connsiteY4897" fmla="*/ 1968093 h 2185848"/>
              <a:gd name="connsiteX4898" fmla="*/ 1378011 w 3427265"/>
              <a:gd name="connsiteY4898" fmla="*/ 1966309 h 2185848"/>
              <a:gd name="connsiteX4899" fmla="*/ 1336786 w 3427265"/>
              <a:gd name="connsiteY4899" fmla="*/ 2012270 h 2185848"/>
              <a:gd name="connsiteX4900" fmla="*/ 1349826 w 3427265"/>
              <a:gd name="connsiteY4900" fmla="*/ 1975782 h 2185848"/>
              <a:gd name="connsiteX4901" fmla="*/ 1355996 w 3427265"/>
              <a:gd name="connsiteY4901" fmla="*/ 1969584 h 2185848"/>
              <a:gd name="connsiteX4902" fmla="*/ 1354651 w 3427265"/>
              <a:gd name="connsiteY4902" fmla="*/ 1957627 h 2185848"/>
              <a:gd name="connsiteX4903" fmla="*/ 1341056 w 3427265"/>
              <a:gd name="connsiteY4903" fmla="*/ 1960667 h 2185848"/>
              <a:gd name="connsiteX4904" fmla="*/ 1339214 w 3427265"/>
              <a:gd name="connsiteY4904" fmla="*/ 1978765 h 2185848"/>
              <a:gd name="connsiteX4905" fmla="*/ 1314771 w 3427265"/>
              <a:gd name="connsiteY4905" fmla="*/ 1997739 h 2185848"/>
              <a:gd name="connsiteX4906" fmla="*/ 1327255 w 3427265"/>
              <a:gd name="connsiteY4906" fmla="*/ 1964409 h 2185848"/>
              <a:gd name="connsiteX4907" fmla="*/ 1318251 w 3427265"/>
              <a:gd name="connsiteY4907" fmla="*/ 1956281 h 2185848"/>
              <a:gd name="connsiteX4908" fmla="*/ 1290096 w 3427265"/>
              <a:gd name="connsiteY4908" fmla="*/ 1997330 h 2185848"/>
              <a:gd name="connsiteX4909" fmla="*/ 1290593 w 3427265"/>
              <a:gd name="connsiteY4909" fmla="*/ 1963415 h 2185848"/>
              <a:gd name="connsiteX4910" fmla="*/ 1276150 w 3427265"/>
              <a:gd name="connsiteY4910" fmla="*/ 1977419 h 2185848"/>
              <a:gd name="connsiteX4911" fmla="*/ 1268081 w 3427265"/>
              <a:gd name="connsiteY4911" fmla="*/ 1994990 h 2185848"/>
              <a:gd name="connsiteX4912" fmla="*/ 1265244 w 3427265"/>
              <a:gd name="connsiteY4912" fmla="*/ 1993909 h 2185848"/>
              <a:gd name="connsiteX4913" fmla="*/ 1265244 w 3427265"/>
              <a:gd name="connsiteY4913" fmla="*/ 1989728 h 2185848"/>
              <a:gd name="connsiteX4914" fmla="*/ 1237090 w 3427265"/>
              <a:gd name="connsiteY4914" fmla="*/ 1988237 h 2185848"/>
              <a:gd name="connsiteX4915" fmla="*/ 1239722 w 3427265"/>
              <a:gd name="connsiteY4915" fmla="*/ 1965988 h 2185848"/>
              <a:gd name="connsiteX4916" fmla="*/ 1256766 w 3427265"/>
              <a:gd name="connsiteY4916" fmla="*/ 1954176 h 2185848"/>
              <a:gd name="connsiteX4917" fmla="*/ 1240511 w 3427265"/>
              <a:gd name="connsiteY4917" fmla="*/ 1937015 h 2185848"/>
              <a:gd name="connsiteX4918" fmla="*/ 1232558 w 3427265"/>
              <a:gd name="connsiteY4918" fmla="*/ 1951925 h 2185848"/>
              <a:gd name="connsiteX4919" fmla="*/ 1229196 w 3427265"/>
              <a:gd name="connsiteY4919" fmla="*/ 1949265 h 2185848"/>
              <a:gd name="connsiteX4920" fmla="*/ 1232968 w 3427265"/>
              <a:gd name="connsiteY4920" fmla="*/ 1938067 h 2185848"/>
              <a:gd name="connsiteX4921" fmla="*/ 1230453 w 3427265"/>
              <a:gd name="connsiteY4921" fmla="*/ 1936693 h 2185848"/>
              <a:gd name="connsiteX4922" fmla="*/ 1216624 w 3427265"/>
              <a:gd name="connsiteY4922" fmla="*/ 1959293 h 2185848"/>
              <a:gd name="connsiteX4923" fmla="*/ 1227032 w 3427265"/>
              <a:gd name="connsiteY4923" fmla="*/ 1957276 h 2185848"/>
              <a:gd name="connsiteX4924" fmla="*/ 1219811 w 3427265"/>
              <a:gd name="connsiteY4924" fmla="*/ 1972771 h 2185848"/>
              <a:gd name="connsiteX4925" fmla="*/ 1219831 w 3427265"/>
              <a:gd name="connsiteY4925" fmla="*/ 1972791 h 2185848"/>
              <a:gd name="connsiteX4926" fmla="*/ 1219794 w 3427265"/>
              <a:gd name="connsiteY4926" fmla="*/ 1972861 h 2185848"/>
              <a:gd name="connsiteX4927" fmla="*/ 1209816 w 3427265"/>
              <a:gd name="connsiteY4927" fmla="*/ 1969405 h 2185848"/>
              <a:gd name="connsiteX4928" fmla="*/ 1205253 w 3427265"/>
              <a:gd name="connsiteY4928" fmla="*/ 1978613 h 2185848"/>
              <a:gd name="connsiteX4929" fmla="*/ 1194463 w 3427265"/>
              <a:gd name="connsiteY4929" fmla="*/ 1971952 h 2185848"/>
              <a:gd name="connsiteX4930" fmla="*/ 1183002 w 3427265"/>
              <a:gd name="connsiteY4930" fmla="*/ 1986220 h 2185848"/>
              <a:gd name="connsiteX4931" fmla="*/ 1179961 w 3427265"/>
              <a:gd name="connsiteY4931" fmla="*/ 1984320 h 2185848"/>
              <a:gd name="connsiteX4932" fmla="*/ 1189961 w 3427265"/>
              <a:gd name="connsiteY4932" fmla="*/ 1967566 h 2185848"/>
              <a:gd name="connsiteX4933" fmla="*/ 1200661 w 3427265"/>
              <a:gd name="connsiteY4933" fmla="*/ 1948534 h 2185848"/>
              <a:gd name="connsiteX4934" fmla="*/ 1209403 w 3427265"/>
              <a:gd name="connsiteY4934" fmla="*/ 1930027 h 2185848"/>
              <a:gd name="connsiteX4935" fmla="*/ 1188528 w 3427265"/>
              <a:gd name="connsiteY4935" fmla="*/ 1956047 h 2185848"/>
              <a:gd name="connsiteX4936" fmla="*/ 1170694 w 3427265"/>
              <a:gd name="connsiteY4936" fmla="*/ 1974291 h 2185848"/>
              <a:gd name="connsiteX4937" fmla="*/ 1148181 w 3427265"/>
              <a:gd name="connsiteY4937" fmla="*/ 1996628 h 2185848"/>
              <a:gd name="connsiteX4938" fmla="*/ 1134118 w 3427265"/>
              <a:gd name="connsiteY4938" fmla="*/ 2006159 h 2185848"/>
              <a:gd name="connsiteX4939" fmla="*/ 1160811 w 3427265"/>
              <a:gd name="connsiteY4939" fmla="*/ 1968385 h 2185848"/>
              <a:gd name="connsiteX4940" fmla="*/ 1166454 w 3427265"/>
              <a:gd name="connsiteY4940" fmla="*/ 1966134 h 2185848"/>
              <a:gd name="connsiteX4941" fmla="*/ 1185575 w 3427265"/>
              <a:gd name="connsiteY4941" fmla="*/ 1919356 h 2185848"/>
              <a:gd name="connsiteX4942" fmla="*/ 1182710 w 3427265"/>
              <a:gd name="connsiteY4942" fmla="*/ 1902398 h 2185848"/>
              <a:gd name="connsiteX4943" fmla="*/ 1158412 w 3427265"/>
              <a:gd name="connsiteY4943" fmla="*/ 1917217 h 2185848"/>
              <a:gd name="connsiteX4944" fmla="*/ 1155402 w 3427265"/>
              <a:gd name="connsiteY4944" fmla="*/ 1909795 h 2185848"/>
              <a:gd name="connsiteX4945" fmla="*/ 1152245 w 3427265"/>
              <a:gd name="connsiteY4945" fmla="*/ 1910117 h 2185848"/>
              <a:gd name="connsiteX4946" fmla="*/ 1149558 w 3427265"/>
              <a:gd name="connsiteY4946" fmla="*/ 1923294 h 2185848"/>
              <a:gd name="connsiteX4947" fmla="*/ 1138796 w 3427265"/>
              <a:gd name="connsiteY4947" fmla="*/ 1933710 h 2185848"/>
              <a:gd name="connsiteX4948" fmla="*/ 1129645 w 3427265"/>
              <a:gd name="connsiteY4948" fmla="*/ 1946604 h 2185848"/>
              <a:gd name="connsiteX4949" fmla="*/ 1143270 w 3427265"/>
              <a:gd name="connsiteY4949" fmla="*/ 1901287 h 2185848"/>
              <a:gd name="connsiteX4950" fmla="*/ 1116489 w 3427265"/>
              <a:gd name="connsiteY4950" fmla="*/ 1932453 h 2185848"/>
              <a:gd name="connsiteX4951" fmla="*/ 1113653 w 3427265"/>
              <a:gd name="connsiteY4951" fmla="*/ 1930290 h 2185848"/>
              <a:gd name="connsiteX4952" fmla="*/ 1142948 w 3427265"/>
              <a:gd name="connsiteY4952" fmla="*/ 1877518 h 2185848"/>
              <a:gd name="connsiteX4953" fmla="*/ 1104034 w 3427265"/>
              <a:gd name="connsiteY4953" fmla="*/ 1894651 h 2185848"/>
              <a:gd name="connsiteX4954" fmla="*/ 1072517 w 3427265"/>
              <a:gd name="connsiteY4954" fmla="*/ 1891318 h 2185848"/>
              <a:gd name="connsiteX4955" fmla="*/ 1068073 w 3427265"/>
              <a:gd name="connsiteY4955" fmla="*/ 1874390 h 2185848"/>
              <a:gd name="connsiteX4956" fmla="*/ 1041234 w 3427265"/>
              <a:gd name="connsiteY4956" fmla="*/ 1906316 h 2185848"/>
              <a:gd name="connsiteX4957" fmla="*/ 1037228 w 3427265"/>
              <a:gd name="connsiteY4957" fmla="*/ 1899914 h 2185848"/>
              <a:gd name="connsiteX4958" fmla="*/ 1023165 w 3427265"/>
              <a:gd name="connsiteY4958" fmla="*/ 1919735 h 2185848"/>
              <a:gd name="connsiteX4959" fmla="*/ 1011529 w 3427265"/>
              <a:gd name="connsiteY4959" fmla="*/ 1936809 h 2185848"/>
              <a:gd name="connsiteX4960" fmla="*/ 995859 w 3427265"/>
              <a:gd name="connsiteY4960" fmla="*/ 1955931 h 2185848"/>
              <a:gd name="connsiteX4961" fmla="*/ 966943 w 3427265"/>
              <a:gd name="connsiteY4961" fmla="*/ 1994201 h 2185848"/>
              <a:gd name="connsiteX4962" fmla="*/ 938905 w 3427265"/>
              <a:gd name="connsiteY4962" fmla="*/ 2002359 h 2185848"/>
              <a:gd name="connsiteX4963" fmla="*/ 925690 w 3427265"/>
              <a:gd name="connsiteY4963" fmla="*/ 1997038 h 2185848"/>
              <a:gd name="connsiteX4964" fmla="*/ 919522 w 3427265"/>
              <a:gd name="connsiteY4964" fmla="*/ 2005545 h 2185848"/>
              <a:gd name="connsiteX4965" fmla="*/ 910283 w 3427265"/>
              <a:gd name="connsiteY4965" fmla="*/ 2010048 h 2185848"/>
              <a:gd name="connsiteX4966" fmla="*/ 918713 w 3427265"/>
              <a:gd name="connsiteY4966" fmla="*/ 1987499 h 2185848"/>
              <a:gd name="connsiteX4967" fmla="*/ 918732 w 3427265"/>
              <a:gd name="connsiteY4967" fmla="*/ 1987506 h 2185848"/>
              <a:gd name="connsiteX4968" fmla="*/ 918791 w 3427265"/>
              <a:gd name="connsiteY4968" fmla="*/ 1987390 h 2185848"/>
              <a:gd name="connsiteX4969" fmla="*/ 918767 w 3427265"/>
              <a:gd name="connsiteY4969" fmla="*/ 1987404 h 2185848"/>
              <a:gd name="connsiteX4970" fmla="*/ 929111 w 3427265"/>
              <a:gd name="connsiteY4970" fmla="*/ 1969350 h 2185848"/>
              <a:gd name="connsiteX4971" fmla="*/ 895460 w 3427265"/>
              <a:gd name="connsiteY4971" fmla="*/ 2007095 h 2185848"/>
              <a:gd name="connsiteX4972" fmla="*/ 896044 w 3427265"/>
              <a:gd name="connsiteY4972" fmla="*/ 1971514 h 2185848"/>
              <a:gd name="connsiteX4973" fmla="*/ 884321 w 3427265"/>
              <a:gd name="connsiteY4973" fmla="*/ 1982360 h 2185848"/>
              <a:gd name="connsiteX4974" fmla="*/ 887120 w 3427265"/>
              <a:gd name="connsiteY4974" fmla="*/ 1969785 h 2185848"/>
              <a:gd name="connsiteX4975" fmla="*/ 886467 w 3427265"/>
              <a:gd name="connsiteY4975" fmla="*/ 1958365 h 2185848"/>
              <a:gd name="connsiteX4976" fmla="*/ 886543 w 3427265"/>
              <a:gd name="connsiteY4976" fmla="*/ 1958299 h 2185848"/>
              <a:gd name="connsiteX4977" fmla="*/ 886636 w 3427265"/>
              <a:gd name="connsiteY4977" fmla="*/ 1958153 h 2185848"/>
              <a:gd name="connsiteX4978" fmla="*/ 893267 w 3427265"/>
              <a:gd name="connsiteY4978" fmla="*/ 1958153 h 2185848"/>
              <a:gd name="connsiteX4979" fmla="*/ 905401 w 3427265"/>
              <a:gd name="connsiteY4979" fmla="*/ 1932746 h 2185848"/>
              <a:gd name="connsiteX4980" fmla="*/ 903471 w 3427265"/>
              <a:gd name="connsiteY4980" fmla="*/ 1931664 h 2185848"/>
              <a:gd name="connsiteX4981" fmla="*/ 886636 w 3427265"/>
              <a:gd name="connsiteY4981" fmla="*/ 1958153 h 2185848"/>
              <a:gd name="connsiteX4982" fmla="*/ 886455 w 3427265"/>
              <a:gd name="connsiteY4982" fmla="*/ 1958153 h 2185848"/>
              <a:gd name="connsiteX4983" fmla="*/ 886467 w 3427265"/>
              <a:gd name="connsiteY4983" fmla="*/ 1958365 h 2185848"/>
              <a:gd name="connsiteX4984" fmla="*/ 878123 w 3427265"/>
              <a:gd name="connsiteY4984" fmla="*/ 1965666 h 2185848"/>
              <a:gd name="connsiteX4985" fmla="*/ 898822 w 3427265"/>
              <a:gd name="connsiteY4985" fmla="*/ 1929706 h 2185848"/>
              <a:gd name="connsiteX4986" fmla="*/ 880695 w 3427265"/>
              <a:gd name="connsiteY4986" fmla="*/ 1942364 h 2185848"/>
              <a:gd name="connsiteX4987" fmla="*/ 866252 w 3427265"/>
              <a:gd name="connsiteY4987" fmla="*/ 1962479 h 2185848"/>
              <a:gd name="connsiteX4988" fmla="*/ 851604 w 3427265"/>
              <a:gd name="connsiteY4988" fmla="*/ 1980899 h 2185848"/>
              <a:gd name="connsiteX4989" fmla="*/ 848505 w 3427265"/>
              <a:gd name="connsiteY4989" fmla="*/ 1978853 h 2185848"/>
              <a:gd name="connsiteX4990" fmla="*/ 859323 w 3427265"/>
              <a:gd name="connsiteY4990" fmla="*/ 1956369 h 2185848"/>
              <a:gd name="connsiteX4991" fmla="*/ 857481 w 3427265"/>
              <a:gd name="connsiteY4991" fmla="*/ 1955170 h 2185848"/>
              <a:gd name="connsiteX4992" fmla="*/ 849032 w 3427265"/>
              <a:gd name="connsiteY4992" fmla="*/ 1966894 h 2185848"/>
              <a:gd name="connsiteX4993" fmla="*/ 846751 w 3427265"/>
              <a:gd name="connsiteY4993" fmla="*/ 1965988 h 2185848"/>
              <a:gd name="connsiteX4994" fmla="*/ 858096 w 3427265"/>
              <a:gd name="connsiteY4994" fmla="*/ 1937950 h 2185848"/>
              <a:gd name="connsiteX4995" fmla="*/ 828917 w 3427265"/>
              <a:gd name="connsiteY4995" fmla="*/ 1963971 h 2185848"/>
              <a:gd name="connsiteX4996" fmla="*/ 825789 w 3427265"/>
              <a:gd name="connsiteY4996" fmla="*/ 1961398 h 2185848"/>
              <a:gd name="connsiteX4997" fmla="*/ 837278 w 3427265"/>
              <a:gd name="connsiteY4997" fmla="*/ 1945025 h 2185848"/>
              <a:gd name="connsiteX4998" fmla="*/ 829853 w 3427265"/>
              <a:gd name="connsiteY4998" fmla="*/ 1946312 h 2185848"/>
              <a:gd name="connsiteX4999" fmla="*/ 812515 w 3427265"/>
              <a:gd name="connsiteY4999" fmla="*/ 1963298 h 2185848"/>
              <a:gd name="connsiteX5000" fmla="*/ 804066 w 3427265"/>
              <a:gd name="connsiteY5000" fmla="*/ 1966661 h 2185848"/>
              <a:gd name="connsiteX5001" fmla="*/ 798335 w 3427265"/>
              <a:gd name="connsiteY5001" fmla="*/ 1957071 h 2185848"/>
              <a:gd name="connsiteX5002" fmla="*/ 787664 w 3427265"/>
              <a:gd name="connsiteY5002" fmla="*/ 1962889 h 2185848"/>
              <a:gd name="connsiteX5003" fmla="*/ 790471 w 3427265"/>
              <a:gd name="connsiteY5003" fmla="*/ 1943885 h 2185848"/>
              <a:gd name="connsiteX5004" fmla="*/ 769158 w 3427265"/>
              <a:gd name="connsiteY5004" fmla="*/ 1961632 h 2185848"/>
              <a:gd name="connsiteX5005" fmla="*/ 761410 w 3427265"/>
              <a:gd name="connsiteY5005" fmla="*/ 1946078 h 2185848"/>
              <a:gd name="connsiteX5006" fmla="*/ 734775 w 3427265"/>
              <a:gd name="connsiteY5006" fmla="*/ 1974847 h 2185848"/>
              <a:gd name="connsiteX5007" fmla="*/ 737699 w 3427265"/>
              <a:gd name="connsiteY5007" fmla="*/ 1949849 h 2185848"/>
              <a:gd name="connsiteX5008" fmla="*/ 729151 w 3427265"/>
              <a:gd name="connsiteY5008" fmla="*/ 1954385 h 2185848"/>
              <a:gd name="connsiteX5009" fmla="*/ 719938 w 3427265"/>
              <a:gd name="connsiteY5009" fmla="*/ 1952405 h 2185848"/>
              <a:gd name="connsiteX5010" fmla="*/ 720070 w 3427265"/>
              <a:gd name="connsiteY5010" fmla="*/ 1952215 h 2185848"/>
              <a:gd name="connsiteX5011" fmla="*/ 728851 w 3427265"/>
              <a:gd name="connsiteY5011" fmla="*/ 1948157 h 2185848"/>
              <a:gd name="connsiteX5012" fmla="*/ 731530 w 3427265"/>
              <a:gd name="connsiteY5012" fmla="*/ 1935728 h 2185848"/>
              <a:gd name="connsiteX5013" fmla="*/ 720070 w 3427265"/>
              <a:gd name="connsiteY5013" fmla="*/ 1952215 h 2185848"/>
              <a:gd name="connsiteX5014" fmla="*/ 719747 w 3427265"/>
              <a:gd name="connsiteY5014" fmla="*/ 1952364 h 2185848"/>
              <a:gd name="connsiteX5015" fmla="*/ 719938 w 3427265"/>
              <a:gd name="connsiteY5015" fmla="*/ 1952405 h 2185848"/>
              <a:gd name="connsiteX5016" fmla="*/ 719865 w 3427265"/>
              <a:gd name="connsiteY5016" fmla="*/ 1952510 h 2185848"/>
              <a:gd name="connsiteX5017" fmla="*/ 709749 w 3427265"/>
              <a:gd name="connsiteY5017" fmla="*/ 1960404 h 2185848"/>
              <a:gd name="connsiteX5018" fmla="*/ 707030 w 3427265"/>
              <a:gd name="connsiteY5018" fmla="*/ 1959234 h 2185848"/>
              <a:gd name="connsiteX5019" fmla="*/ 712000 w 3427265"/>
              <a:gd name="connsiteY5019" fmla="*/ 1943651 h 2185848"/>
              <a:gd name="connsiteX5020" fmla="*/ 701592 w 3427265"/>
              <a:gd name="connsiteY5020" fmla="*/ 1949937 h 2185848"/>
              <a:gd name="connsiteX5021" fmla="*/ 703404 w 3427265"/>
              <a:gd name="connsiteY5021" fmla="*/ 1939383 h 2185848"/>
              <a:gd name="connsiteX5022" fmla="*/ 687938 w 3427265"/>
              <a:gd name="connsiteY5022" fmla="*/ 1933857 h 2185848"/>
              <a:gd name="connsiteX5023" fmla="*/ 675483 w 3427265"/>
              <a:gd name="connsiteY5023" fmla="*/ 1944733 h 2185848"/>
              <a:gd name="connsiteX5024" fmla="*/ 674490 w 3427265"/>
              <a:gd name="connsiteY5024" fmla="*/ 1928273 h 2185848"/>
              <a:gd name="connsiteX5025" fmla="*/ 671770 w 3427265"/>
              <a:gd name="connsiteY5025" fmla="*/ 1927600 h 2185848"/>
              <a:gd name="connsiteX5026" fmla="*/ 655982 w 3427265"/>
              <a:gd name="connsiteY5026" fmla="*/ 1950318 h 2185848"/>
              <a:gd name="connsiteX5027" fmla="*/ 649872 w 3427265"/>
              <a:gd name="connsiteY5027" fmla="*/ 1913303 h 2185848"/>
              <a:gd name="connsiteX5028" fmla="*/ 634055 w 3427265"/>
              <a:gd name="connsiteY5028" fmla="*/ 1934647 h 2185848"/>
              <a:gd name="connsiteX5029" fmla="*/ 630985 w 3427265"/>
              <a:gd name="connsiteY5029" fmla="*/ 1932512 h 2185848"/>
              <a:gd name="connsiteX5030" fmla="*/ 630985 w 3427265"/>
              <a:gd name="connsiteY5030" fmla="*/ 1911286 h 2185848"/>
              <a:gd name="connsiteX5031" fmla="*/ 610286 w 3427265"/>
              <a:gd name="connsiteY5031" fmla="*/ 1930641 h 2185848"/>
              <a:gd name="connsiteX5032" fmla="*/ 596457 w 3427265"/>
              <a:gd name="connsiteY5032" fmla="*/ 1926139 h 2185848"/>
              <a:gd name="connsiteX5033" fmla="*/ 596457 w 3427265"/>
              <a:gd name="connsiteY5033" fmla="*/ 1906140 h 2185848"/>
              <a:gd name="connsiteX5034" fmla="*/ 577424 w 3427265"/>
              <a:gd name="connsiteY5034" fmla="*/ 1922542 h 2185848"/>
              <a:gd name="connsiteX5035" fmla="*/ 575290 w 3427265"/>
              <a:gd name="connsiteY5035" fmla="*/ 1920818 h 2185848"/>
              <a:gd name="connsiteX5036" fmla="*/ 579850 w 3427265"/>
              <a:gd name="connsiteY5036" fmla="*/ 1904796 h 2185848"/>
              <a:gd name="connsiteX5037" fmla="*/ 568799 w 3427265"/>
              <a:gd name="connsiteY5037" fmla="*/ 1912251 h 2185848"/>
              <a:gd name="connsiteX5038" fmla="*/ 568799 w 3427265"/>
              <a:gd name="connsiteY5038" fmla="*/ 1897692 h 2185848"/>
              <a:gd name="connsiteX5039" fmla="*/ 550877 w 3427265"/>
              <a:gd name="connsiteY5039" fmla="*/ 1907690 h 2185848"/>
              <a:gd name="connsiteX5040" fmla="*/ 550877 w 3427265"/>
              <a:gd name="connsiteY5040" fmla="*/ 1885967 h 2185848"/>
              <a:gd name="connsiteX5041" fmla="*/ 540937 w 3427265"/>
              <a:gd name="connsiteY5041" fmla="*/ 1875559 h 2185848"/>
              <a:gd name="connsiteX5042" fmla="*/ 522898 w 3427265"/>
              <a:gd name="connsiteY5042" fmla="*/ 1890383 h 2185848"/>
              <a:gd name="connsiteX5043" fmla="*/ 516290 w 3427265"/>
              <a:gd name="connsiteY5043" fmla="*/ 1866934 h 2185848"/>
              <a:gd name="connsiteX5044" fmla="*/ 530236 w 3427265"/>
              <a:gd name="connsiteY5044" fmla="*/ 1836499 h 2185848"/>
              <a:gd name="connsiteX5045" fmla="*/ 524037 w 3427265"/>
              <a:gd name="connsiteY5045" fmla="*/ 1828751 h 2185848"/>
              <a:gd name="connsiteX5046" fmla="*/ 486761 w 3427265"/>
              <a:gd name="connsiteY5046" fmla="*/ 1870121 h 2185848"/>
              <a:gd name="connsiteX5047" fmla="*/ 483633 w 3427265"/>
              <a:gd name="connsiteY5047" fmla="*/ 1868454 h 2185848"/>
              <a:gd name="connsiteX5048" fmla="*/ 489597 w 3427265"/>
              <a:gd name="connsiteY5048" fmla="*/ 1850153 h 2185848"/>
              <a:gd name="connsiteX5049" fmla="*/ 476938 w 3427265"/>
              <a:gd name="connsiteY5049" fmla="*/ 1839949 h 2185848"/>
              <a:gd name="connsiteX5050" fmla="*/ 483720 w 3427265"/>
              <a:gd name="connsiteY5050" fmla="*/ 1821734 h 2185848"/>
              <a:gd name="connsiteX5051" fmla="*/ 469249 w 3427265"/>
              <a:gd name="connsiteY5051" fmla="*/ 1831996 h 2185848"/>
              <a:gd name="connsiteX5052" fmla="*/ 474057 w 3427265"/>
              <a:gd name="connsiteY5052" fmla="*/ 1812617 h 2185848"/>
              <a:gd name="connsiteX5053" fmla="*/ 474336 w 3427265"/>
              <a:gd name="connsiteY5053" fmla="*/ 1812262 h 2185848"/>
              <a:gd name="connsiteX5054" fmla="*/ 474610 w 3427265"/>
              <a:gd name="connsiteY5054" fmla="*/ 1811993 h 2185848"/>
              <a:gd name="connsiteX5055" fmla="*/ 481480 w 3427265"/>
              <a:gd name="connsiteY5055" fmla="*/ 1810478 h 2185848"/>
              <a:gd name="connsiteX5056" fmla="*/ 485679 w 3427265"/>
              <a:gd name="connsiteY5056" fmla="*/ 1801152 h 2185848"/>
              <a:gd name="connsiteX5057" fmla="*/ 474610 w 3427265"/>
              <a:gd name="connsiteY5057" fmla="*/ 1811993 h 2185848"/>
              <a:gd name="connsiteX5058" fmla="*/ 474189 w 3427265"/>
              <a:gd name="connsiteY5058" fmla="*/ 1812086 h 2185848"/>
              <a:gd name="connsiteX5059" fmla="*/ 474057 w 3427265"/>
              <a:gd name="connsiteY5059" fmla="*/ 1812617 h 2185848"/>
              <a:gd name="connsiteX5060" fmla="*/ 464074 w 3427265"/>
              <a:gd name="connsiteY5060" fmla="*/ 1825331 h 2185848"/>
              <a:gd name="connsiteX5061" fmla="*/ 462056 w 3427265"/>
              <a:gd name="connsiteY5061" fmla="*/ 1824366 h 2185848"/>
              <a:gd name="connsiteX5062" fmla="*/ 465798 w 3427265"/>
              <a:gd name="connsiteY5062" fmla="*/ 1796269 h 2185848"/>
              <a:gd name="connsiteX5063" fmla="*/ 451005 w 3427265"/>
              <a:gd name="connsiteY5063" fmla="*/ 1808549 h 2185848"/>
              <a:gd name="connsiteX5064" fmla="*/ 448519 w 3427265"/>
              <a:gd name="connsiteY5064" fmla="*/ 1806531 h 2185848"/>
              <a:gd name="connsiteX5065" fmla="*/ 462699 w 3427265"/>
              <a:gd name="connsiteY5065" fmla="*/ 1777850 h 2185848"/>
              <a:gd name="connsiteX5066" fmla="*/ 448051 w 3427265"/>
              <a:gd name="connsiteY5066" fmla="*/ 1798023 h 2185848"/>
              <a:gd name="connsiteX5067" fmla="*/ 442730 w 3427265"/>
              <a:gd name="connsiteY5067" fmla="*/ 1822699 h 2185848"/>
              <a:gd name="connsiteX5068" fmla="*/ 432381 w 3427265"/>
              <a:gd name="connsiteY5068" fmla="*/ 1814221 h 2185848"/>
              <a:gd name="connsiteX5069" fmla="*/ 442467 w 3427265"/>
              <a:gd name="connsiteY5069" fmla="*/ 1775248 h 2185848"/>
              <a:gd name="connsiteX5070" fmla="*/ 416242 w 3427265"/>
              <a:gd name="connsiteY5070" fmla="*/ 1803520 h 2185848"/>
              <a:gd name="connsiteX5071" fmla="*/ 413348 w 3427265"/>
              <a:gd name="connsiteY5071" fmla="*/ 1802380 h 2185848"/>
              <a:gd name="connsiteX5072" fmla="*/ 418289 w 3427265"/>
              <a:gd name="connsiteY5072" fmla="*/ 1772587 h 2185848"/>
              <a:gd name="connsiteX5073" fmla="*/ 416447 w 3427265"/>
              <a:gd name="connsiteY5073" fmla="*/ 1772003 h 2185848"/>
              <a:gd name="connsiteX5074" fmla="*/ 403963 w 3427265"/>
              <a:gd name="connsiteY5074" fmla="*/ 1796298 h 2185848"/>
              <a:gd name="connsiteX5075" fmla="*/ 405805 w 3427265"/>
              <a:gd name="connsiteY5075" fmla="*/ 1749783 h 2185848"/>
              <a:gd name="connsiteX5076" fmla="*/ 387649 w 3427265"/>
              <a:gd name="connsiteY5076" fmla="*/ 1780891 h 2185848"/>
              <a:gd name="connsiteX5077" fmla="*/ 377562 w 3427265"/>
              <a:gd name="connsiteY5077" fmla="*/ 1780891 h 2185848"/>
              <a:gd name="connsiteX5078" fmla="*/ 378176 w 3427265"/>
              <a:gd name="connsiteY5078" fmla="*/ 1749754 h 2185848"/>
              <a:gd name="connsiteX5079" fmla="*/ 367855 w 3427265"/>
              <a:gd name="connsiteY5079" fmla="*/ 1739989 h 2185848"/>
              <a:gd name="connsiteX5080" fmla="*/ 349524 w 3427265"/>
              <a:gd name="connsiteY5080" fmla="*/ 1775599 h 2185848"/>
              <a:gd name="connsiteX5081" fmla="*/ 346425 w 3427265"/>
              <a:gd name="connsiteY5081" fmla="*/ 1774488 h 2185848"/>
              <a:gd name="connsiteX5082" fmla="*/ 347185 w 3427265"/>
              <a:gd name="connsiteY5082" fmla="*/ 1746012 h 2185848"/>
              <a:gd name="connsiteX5083" fmla="*/ 347624 w 3427265"/>
              <a:gd name="connsiteY5083" fmla="*/ 1726423 h 2185848"/>
              <a:gd name="connsiteX5084" fmla="*/ 336280 w 3427265"/>
              <a:gd name="connsiteY5084" fmla="*/ 1744199 h 2185848"/>
              <a:gd name="connsiteX5085" fmla="*/ 332363 w 3427265"/>
              <a:gd name="connsiteY5085" fmla="*/ 1743147 h 2185848"/>
              <a:gd name="connsiteX5086" fmla="*/ 334994 w 3427265"/>
              <a:gd name="connsiteY5086" fmla="*/ 1714845 h 2185848"/>
              <a:gd name="connsiteX5087" fmla="*/ 311809 w 3427265"/>
              <a:gd name="connsiteY5087" fmla="*/ 1720195 h 2185848"/>
              <a:gd name="connsiteX5088" fmla="*/ 313680 w 3427265"/>
              <a:gd name="connsiteY5088" fmla="*/ 1702068 h 2185848"/>
              <a:gd name="connsiteX5089" fmla="*/ 291226 w 3427265"/>
              <a:gd name="connsiteY5089" fmla="*/ 1709231 h 2185848"/>
              <a:gd name="connsiteX5090" fmla="*/ 294297 w 3427265"/>
              <a:gd name="connsiteY5090" fmla="*/ 1693502 h 2185848"/>
              <a:gd name="connsiteX5091" fmla="*/ 274328 w 3427265"/>
              <a:gd name="connsiteY5091" fmla="*/ 1697830 h 2185848"/>
              <a:gd name="connsiteX5092" fmla="*/ 254739 w 3427265"/>
              <a:gd name="connsiteY5092" fmla="*/ 1709261 h 2185848"/>
              <a:gd name="connsiteX5093" fmla="*/ 262779 w 3427265"/>
              <a:gd name="connsiteY5093" fmla="*/ 1690023 h 2185848"/>
              <a:gd name="connsiteX5094" fmla="*/ 251582 w 3427265"/>
              <a:gd name="connsiteY5094" fmla="*/ 1691485 h 2185848"/>
              <a:gd name="connsiteX5095" fmla="*/ 262749 w 3427265"/>
              <a:gd name="connsiteY5095" fmla="*/ 1668505 h 2185848"/>
              <a:gd name="connsiteX5096" fmla="*/ 255500 w 3427265"/>
              <a:gd name="connsiteY5096" fmla="*/ 1653156 h 2185848"/>
              <a:gd name="connsiteX5097" fmla="*/ 231584 w 3427265"/>
              <a:gd name="connsiteY5097" fmla="*/ 1679177 h 2185848"/>
              <a:gd name="connsiteX5098" fmla="*/ 203633 w 3427265"/>
              <a:gd name="connsiteY5098" fmla="*/ 1657424 h 2185848"/>
              <a:gd name="connsiteX5099" fmla="*/ 201967 w 3427265"/>
              <a:gd name="connsiteY5099" fmla="*/ 1641753 h 2185848"/>
              <a:gd name="connsiteX5100" fmla="*/ 193752 w 3427265"/>
              <a:gd name="connsiteY5100" fmla="*/ 1628012 h 2185848"/>
              <a:gd name="connsiteX5101" fmla="*/ 189045 w 3427265"/>
              <a:gd name="connsiteY5101" fmla="*/ 1632194 h 2185848"/>
              <a:gd name="connsiteX5102" fmla="*/ 183664 w 3427265"/>
              <a:gd name="connsiteY5102" fmla="*/ 1606932 h 2185848"/>
              <a:gd name="connsiteX5103" fmla="*/ 180537 w 3427265"/>
              <a:gd name="connsiteY5103" fmla="*/ 1606055 h 2185848"/>
              <a:gd name="connsiteX5104" fmla="*/ 174075 w 3427265"/>
              <a:gd name="connsiteY5104" fmla="*/ 1619329 h 2185848"/>
              <a:gd name="connsiteX5105" fmla="*/ 165012 w 3427265"/>
              <a:gd name="connsiteY5105" fmla="*/ 1626434 h 2185848"/>
              <a:gd name="connsiteX5106" fmla="*/ 157644 w 3427265"/>
              <a:gd name="connsiteY5106" fmla="*/ 1617166 h 2185848"/>
              <a:gd name="connsiteX5107" fmla="*/ 155861 w 3427265"/>
              <a:gd name="connsiteY5107" fmla="*/ 1605179 h 2185848"/>
              <a:gd name="connsiteX5108" fmla="*/ 164661 w 3427265"/>
              <a:gd name="connsiteY5108" fmla="*/ 1603893 h 2185848"/>
              <a:gd name="connsiteX5109" fmla="*/ 156094 w 3427265"/>
              <a:gd name="connsiteY5109" fmla="*/ 1558576 h 2185848"/>
              <a:gd name="connsiteX5110" fmla="*/ 146681 w 3427265"/>
              <a:gd name="connsiteY5110" fmla="*/ 1586175 h 2185848"/>
              <a:gd name="connsiteX5111" fmla="*/ 143201 w 3427265"/>
              <a:gd name="connsiteY5111" fmla="*/ 1585882 h 2185848"/>
              <a:gd name="connsiteX5112" fmla="*/ 138319 w 3427265"/>
              <a:gd name="connsiteY5112" fmla="*/ 1573106 h 2185848"/>
              <a:gd name="connsiteX5113" fmla="*/ 126888 w 3427265"/>
              <a:gd name="connsiteY5113" fmla="*/ 1567580 h 2185848"/>
              <a:gd name="connsiteX5114" fmla="*/ 125747 w 3427265"/>
              <a:gd name="connsiteY5114" fmla="*/ 1576615 h 2185848"/>
              <a:gd name="connsiteX5115" fmla="*/ 122034 w 3427265"/>
              <a:gd name="connsiteY5115" fmla="*/ 1584655 h 2185848"/>
              <a:gd name="connsiteX5116" fmla="*/ 105778 w 3427265"/>
              <a:gd name="connsiteY5116" fmla="*/ 1592256 h 2185848"/>
              <a:gd name="connsiteX5117" fmla="*/ 108731 w 3427265"/>
              <a:gd name="connsiteY5117" fmla="*/ 1578311 h 2185848"/>
              <a:gd name="connsiteX5118" fmla="*/ 108813 w 3427265"/>
              <a:gd name="connsiteY5118" fmla="*/ 1578170 h 2185848"/>
              <a:gd name="connsiteX5119" fmla="*/ 108877 w 3427265"/>
              <a:gd name="connsiteY5119" fmla="*/ 1578427 h 2185848"/>
              <a:gd name="connsiteX5120" fmla="*/ 109035 w 3427265"/>
              <a:gd name="connsiteY5120" fmla="*/ 1577792 h 2185848"/>
              <a:gd name="connsiteX5121" fmla="*/ 116654 w 3427265"/>
              <a:gd name="connsiteY5121" fmla="*/ 1564774 h 2185848"/>
              <a:gd name="connsiteX5122" fmla="*/ 112620 w 3427265"/>
              <a:gd name="connsiteY5122" fmla="*/ 1563341 h 2185848"/>
              <a:gd name="connsiteX5123" fmla="*/ 109035 w 3427265"/>
              <a:gd name="connsiteY5123" fmla="*/ 1577792 h 2185848"/>
              <a:gd name="connsiteX5124" fmla="*/ 108813 w 3427265"/>
              <a:gd name="connsiteY5124" fmla="*/ 1578170 h 2185848"/>
              <a:gd name="connsiteX5125" fmla="*/ 105932 w 3427265"/>
              <a:gd name="connsiteY5125" fmla="*/ 1566590 h 2185848"/>
              <a:gd name="connsiteX5126" fmla="*/ 109960 w 3427265"/>
              <a:gd name="connsiteY5126" fmla="*/ 1555125 h 2185848"/>
              <a:gd name="connsiteX5127" fmla="*/ 116947 w 3427265"/>
              <a:gd name="connsiteY5127" fmla="*/ 1541618 h 2185848"/>
              <a:gd name="connsiteX5128" fmla="*/ 97124 w 3427265"/>
              <a:gd name="connsiteY5128" fmla="*/ 1549687 h 2185848"/>
              <a:gd name="connsiteX5129" fmla="*/ 79495 w 3427265"/>
              <a:gd name="connsiteY5129" fmla="*/ 1560798 h 2185848"/>
              <a:gd name="connsiteX5130" fmla="*/ 77361 w 3427265"/>
              <a:gd name="connsiteY5130" fmla="*/ 1542787 h 2185848"/>
              <a:gd name="connsiteX5131" fmla="*/ 66513 w 3427265"/>
              <a:gd name="connsiteY5131" fmla="*/ 1549219 h 2185848"/>
              <a:gd name="connsiteX5132" fmla="*/ 69554 w 3427265"/>
              <a:gd name="connsiteY5132" fmla="*/ 1531795 h 2185848"/>
              <a:gd name="connsiteX5133" fmla="*/ 53240 w 3427265"/>
              <a:gd name="connsiteY5133" fmla="*/ 1538373 h 2185848"/>
              <a:gd name="connsiteX5134" fmla="*/ 49878 w 3427265"/>
              <a:gd name="connsiteY5134" fmla="*/ 1504780 h 2185848"/>
              <a:gd name="connsiteX5135" fmla="*/ 47100 w 3427265"/>
              <a:gd name="connsiteY5135" fmla="*/ 1504283 h 2185848"/>
              <a:gd name="connsiteX5136" fmla="*/ 42422 w 3427265"/>
              <a:gd name="connsiteY5136" fmla="*/ 1511534 h 2185848"/>
              <a:gd name="connsiteX5137" fmla="*/ 24121 w 3427265"/>
              <a:gd name="connsiteY5137" fmla="*/ 1483759 h 2185848"/>
              <a:gd name="connsiteX5138" fmla="*/ 9181 w 3427265"/>
              <a:gd name="connsiteY5138" fmla="*/ 1494284 h 2185848"/>
              <a:gd name="connsiteX5139" fmla="*/ 13332 w 3427265"/>
              <a:gd name="connsiteY5139" fmla="*/ 1476216 h 2185848"/>
              <a:gd name="connsiteX5140" fmla="*/ 0 w 3427265"/>
              <a:gd name="connsiteY5140" fmla="*/ 1469900 h 2185848"/>
              <a:gd name="connsiteX5141" fmla="*/ 5467 w 3427265"/>
              <a:gd name="connsiteY5141" fmla="*/ 1422157 h 2185848"/>
              <a:gd name="connsiteX5142" fmla="*/ 10292 w 3427265"/>
              <a:gd name="connsiteY5142" fmla="*/ 1387892 h 2185848"/>
              <a:gd name="connsiteX5143" fmla="*/ 25407 w 3427265"/>
              <a:gd name="connsiteY5143" fmla="*/ 1334944 h 2185848"/>
              <a:gd name="connsiteX5144" fmla="*/ 26021 w 3427265"/>
              <a:gd name="connsiteY5144" fmla="*/ 1297785 h 2185848"/>
              <a:gd name="connsiteX5145" fmla="*/ 30377 w 3427265"/>
              <a:gd name="connsiteY5145" fmla="*/ 1284774 h 2185848"/>
              <a:gd name="connsiteX5146" fmla="*/ 37978 w 3427265"/>
              <a:gd name="connsiteY5146" fmla="*/ 1269454 h 2185848"/>
              <a:gd name="connsiteX5147" fmla="*/ 52714 w 3427265"/>
              <a:gd name="connsiteY5147" fmla="*/ 1228611 h 2185848"/>
              <a:gd name="connsiteX5148" fmla="*/ 70723 w 3427265"/>
              <a:gd name="connsiteY5148" fmla="*/ 1191100 h 2185848"/>
              <a:gd name="connsiteX5149" fmla="*/ 82390 w 3427265"/>
              <a:gd name="connsiteY5149" fmla="*/ 1176774 h 2185848"/>
              <a:gd name="connsiteX5150" fmla="*/ 77945 w 3427265"/>
              <a:gd name="connsiteY5150" fmla="*/ 1191422 h 2185848"/>
              <a:gd name="connsiteX5151" fmla="*/ 72536 w 3427265"/>
              <a:gd name="connsiteY5151" fmla="*/ 1215279 h 2185848"/>
              <a:gd name="connsiteX5152" fmla="*/ 46311 w 3427265"/>
              <a:gd name="connsiteY5152" fmla="*/ 1295241 h 2185848"/>
              <a:gd name="connsiteX5153" fmla="*/ 29091 w 3427265"/>
              <a:gd name="connsiteY5153" fmla="*/ 1356082 h 2185848"/>
              <a:gd name="connsiteX5154" fmla="*/ 28389 w 3427265"/>
              <a:gd name="connsiteY5154" fmla="*/ 1385407 h 2185848"/>
              <a:gd name="connsiteX5155" fmla="*/ 34879 w 3427265"/>
              <a:gd name="connsiteY5155" fmla="*/ 1377220 h 2185848"/>
              <a:gd name="connsiteX5156" fmla="*/ 41955 w 3427265"/>
              <a:gd name="connsiteY5156" fmla="*/ 1368712 h 2185848"/>
              <a:gd name="connsiteX5157" fmla="*/ 46604 w 3427265"/>
              <a:gd name="connsiteY5157" fmla="*/ 1352545 h 2185848"/>
              <a:gd name="connsiteX5158" fmla="*/ 46253 w 3427265"/>
              <a:gd name="connsiteY5158" fmla="*/ 1347136 h 2185848"/>
              <a:gd name="connsiteX5159" fmla="*/ 74787 w 3427265"/>
              <a:gd name="connsiteY5159" fmla="*/ 1261648 h 2185848"/>
              <a:gd name="connsiteX5160" fmla="*/ 87038 w 3427265"/>
              <a:gd name="connsiteY5160" fmla="*/ 1259543 h 2185848"/>
              <a:gd name="connsiteX5161" fmla="*/ 107766 w 3427265"/>
              <a:gd name="connsiteY5161" fmla="*/ 1221828 h 2185848"/>
              <a:gd name="connsiteX5162" fmla="*/ 127559 w 3427265"/>
              <a:gd name="connsiteY5162" fmla="*/ 1178528 h 2185848"/>
              <a:gd name="connsiteX5163" fmla="*/ 150072 w 3427265"/>
              <a:gd name="connsiteY5163" fmla="*/ 1138387 h 2185848"/>
              <a:gd name="connsiteX5164" fmla="*/ 157147 w 3427265"/>
              <a:gd name="connsiteY5164" fmla="*/ 1131662 h 2185848"/>
              <a:gd name="connsiteX5165" fmla="*/ 174748 w 3427265"/>
              <a:gd name="connsiteY5165" fmla="*/ 1112249 h 2185848"/>
              <a:gd name="connsiteX5166" fmla="*/ 193517 w 3427265"/>
              <a:gd name="connsiteY5166" fmla="*/ 1077838 h 2185848"/>
              <a:gd name="connsiteX5167" fmla="*/ 199833 w 3427265"/>
              <a:gd name="connsiteY5167" fmla="*/ 1066845 h 2185848"/>
              <a:gd name="connsiteX5168" fmla="*/ 206323 w 3427265"/>
              <a:gd name="connsiteY5168" fmla="*/ 1056524 h 2185848"/>
              <a:gd name="connsiteX5169" fmla="*/ 212902 w 3427265"/>
              <a:gd name="connsiteY5169" fmla="*/ 1073978 h 2185848"/>
              <a:gd name="connsiteX5170" fmla="*/ 188167 w 3427265"/>
              <a:gd name="connsiteY5170" fmla="*/ 1115055 h 2185848"/>
              <a:gd name="connsiteX5171" fmla="*/ 158141 w 3427265"/>
              <a:gd name="connsiteY5171" fmla="*/ 1170021 h 2185848"/>
              <a:gd name="connsiteX5172" fmla="*/ 141112 w 3427265"/>
              <a:gd name="connsiteY5172" fmla="*/ 1215588 h 2185848"/>
              <a:gd name="connsiteX5173" fmla="*/ 140862 w 3427265"/>
              <a:gd name="connsiteY5173" fmla="*/ 1215747 h 2185848"/>
              <a:gd name="connsiteX5174" fmla="*/ 140679 w 3427265"/>
              <a:gd name="connsiteY5174" fmla="*/ 1216371 h 2185848"/>
              <a:gd name="connsiteX5175" fmla="*/ 132325 w 3427265"/>
              <a:gd name="connsiteY5175" fmla="*/ 1229254 h 2185848"/>
              <a:gd name="connsiteX5176" fmla="*/ 136389 w 3427265"/>
              <a:gd name="connsiteY5176" fmla="*/ 1231008 h 2185848"/>
              <a:gd name="connsiteX5177" fmla="*/ 140679 w 3427265"/>
              <a:gd name="connsiteY5177" fmla="*/ 1216371 h 2185848"/>
              <a:gd name="connsiteX5178" fmla="*/ 141009 w 3427265"/>
              <a:gd name="connsiteY5178" fmla="*/ 1215863 h 2185848"/>
              <a:gd name="connsiteX5179" fmla="*/ 141112 w 3427265"/>
              <a:gd name="connsiteY5179" fmla="*/ 1215588 h 2185848"/>
              <a:gd name="connsiteX5180" fmla="*/ 160422 w 3427265"/>
              <a:gd name="connsiteY5180" fmla="*/ 1203233 h 2185848"/>
              <a:gd name="connsiteX5181" fmla="*/ 159106 w 3427265"/>
              <a:gd name="connsiteY5181" fmla="*/ 1201128 h 2185848"/>
              <a:gd name="connsiteX5182" fmla="*/ 166912 w 3427265"/>
              <a:gd name="connsiteY5182" fmla="*/ 1175927 h 2185848"/>
              <a:gd name="connsiteX5183" fmla="*/ 178841 w 3427265"/>
              <a:gd name="connsiteY5183" fmla="*/ 1167799 h 2185848"/>
              <a:gd name="connsiteX5184" fmla="*/ 200768 w 3427265"/>
              <a:gd name="connsiteY5184" fmla="*/ 1156279 h 2185848"/>
              <a:gd name="connsiteX5185" fmla="*/ 220240 w 3427265"/>
              <a:gd name="connsiteY5185" fmla="*/ 1126896 h 2185848"/>
              <a:gd name="connsiteX5186" fmla="*/ 235881 w 3427265"/>
              <a:gd name="connsiteY5186" fmla="*/ 1096578 h 2185848"/>
              <a:gd name="connsiteX5187" fmla="*/ 254183 w 3427265"/>
              <a:gd name="connsiteY5187" fmla="*/ 1076609 h 2185848"/>
              <a:gd name="connsiteX5188" fmla="*/ 239156 w 3427265"/>
              <a:gd name="connsiteY5188" fmla="*/ 1114881 h 2185848"/>
              <a:gd name="connsiteX5189" fmla="*/ 252605 w 3427265"/>
              <a:gd name="connsiteY5189" fmla="*/ 1096286 h 2185848"/>
              <a:gd name="connsiteX5190" fmla="*/ 275293 w 3427265"/>
              <a:gd name="connsiteY5190" fmla="*/ 1070265 h 2185848"/>
              <a:gd name="connsiteX5191" fmla="*/ 294969 w 3427265"/>
              <a:gd name="connsiteY5191" fmla="*/ 1038894 h 2185848"/>
              <a:gd name="connsiteX5192" fmla="*/ 312774 w 3427265"/>
              <a:gd name="connsiteY5192" fmla="*/ 1026235 h 2185848"/>
              <a:gd name="connsiteX5193" fmla="*/ 308242 w 3427265"/>
              <a:gd name="connsiteY5193" fmla="*/ 1041993 h 2185848"/>
              <a:gd name="connsiteX5194" fmla="*/ 310610 w 3427265"/>
              <a:gd name="connsiteY5194" fmla="*/ 1043455 h 2185848"/>
              <a:gd name="connsiteX5195" fmla="*/ 329585 w 3427265"/>
              <a:gd name="connsiteY5195" fmla="*/ 1014482 h 2185848"/>
              <a:gd name="connsiteX5196" fmla="*/ 338239 w 3427265"/>
              <a:gd name="connsiteY5196" fmla="*/ 989572 h 2185848"/>
              <a:gd name="connsiteX5197" fmla="*/ 361570 w 3427265"/>
              <a:gd name="connsiteY5197" fmla="*/ 943670 h 2185848"/>
              <a:gd name="connsiteX5198" fmla="*/ 375632 w 3427265"/>
              <a:gd name="connsiteY5198" fmla="*/ 916130 h 2185848"/>
              <a:gd name="connsiteX5199" fmla="*/ 380607 w 3427265"/>
              <a:gd name="connsiteY5199" fmla="*/ 908623 h 2185848"/>
              <a:gd name="connsiteX5200" fmla="*/ 389335 w 3427265"/>
              <a:gd name="connsiteY5200" fmla="*/ 906133 h 2185848"/>
              <a:gd name="connsiteX5201" fmla="*/ 387503 w 3427265"/>
              <a:gd name="connsiteY5201" fmla="*/ 915924 h 2185848"/>
              <a:gd name="connsiteX5202" fmla="*/ 388993 w 3427265"/>
              <a:gd name="connsiteY5202" fmla="*/ 917095 h 2185848"/>
              <a:gd name="connsiteX5203" fmla="*/ 399577 w 3427265"/>
              <a:gd name="connsiteY5203" fmla="*/ 901687 h 2185848"/>
              <a:gd name="connsiteX5204" fmla="*/ 448403 w 3427265"/>
              <a:gd name="connsiteY5204" fmla="*/ 819093 h 2185848"/>
              <a:gd name="connsiteX5205" fmla="*/ 451414 w 3427265"/>
              <a:gd name="connsiteY5205" fmla="*/ 812836 h 2185848"/>
              <a:gd name="connsiteX5206" fmla="*/ 475855 w 3427265"/>
              <a:gd name="connsiteY5206" fmla="*/ 760971 h 2185848"/>
              <a:gd name="connsiteX5207" fmla="*/ 469073 w 3427265"/>
              <a:gd name="connsiteY5207" fmla="*/ 778279 h 2185848"/>
              <a:gd name="connsiteX5208" fmla="*/ 474482 w 3427265"/>
              <a:gd name="connsiteY5208" fmla="*/ 788219 h 2185848"/>
              <a:gd name="connsiteX5209" fmla="*/ 480212 w 3427265"/>
              <a:gd name="connsiteY5209" fmla="*/ 769859 h 2185848"/>
              <a:gd name="connsiteX5210" fmla="*/ 474482 w 3427265"/>
              <a:gd name="connsiteY5210" fmla="*/ 799241 h 2185848"/>
              <a:gd name="connsiteX5211" fmla="*/ 468693 w 3427265"/>
              <a:gd name="connsiteY5211" fmla="*/ 811579 h 2185848"/>
              <a:gd name="connsiteX5212" fmla="*/ 468342 w 3427265"/>
              <a:gd name="connsiteY5212" fmla="*/ 821987 h 2185848"/>
              <a:gd name="connsiteX5213" fmla="*/ 430392 w 3427265"/>
              <a:gd name="connsiteY5213" fmla="*/ 889232 h 2185848"/>
              <a:gd name="connsiteX5214" fmla="*/ 411009 w 3427265"/>
              <a:gd name="connsiteY5214" fmla="*/ 926158 h 2185848"/>
              <a:gd name="connsiteX5215" fmla="*/ 400893 w 3427265"/>
              <a:gd name="connsiteY5215" fmla="*/ 931157 h 2185848"/>
              <a:gd name="connsiteX5216" fmla="*/ 387181 w 3427265"/>
              <a:gd name="connsiteY5216" fmla="*/ 943202 h 2185848"/>
              <a:gd name="connsiteX5217" fmla="*/ 383175 w 3427265"/>
              <a:gd name="connsiteY5217" fmla="*/ 947412 h 2185848"/>
              <a:gd name="connsiteX5218" fmla="*/ 385866 w 3427265"/>
              <a:gd name="connsiteY5218" fmla="*/ 965569 h 2185848"/>
              <a:gd name="connsiteX5219" fmla="*/ 395279 w 3427265"/>
              <a:gd name="connsiteY5219" fmla="*/ 955307 h 2185848"/>
              <a:gd name="connsiteX5220" fmla="*/ 397004 w 3427265"/>
              <a:gd name="connsiteY5220" fmla="*/ 955979 h 2185848"/>
              <a:gd name="connsiteX5221" fmla="*/ 393876 w 3427265"/>
              <a:gd name="connsiteY5221" fmla="*/ 967147 h 2185848"/>
              <a:gd name="connsiteX5222" fmla="*/ 396069 w 3427265"/>
              <a:gd name="connsiteY5222" fmla="*/ 967791 h 2185848"/>
              <a:gd name="connsiteX5223" fmla="*/ 404548 w 3427265"/>
              <a:gd name="connsiteY5223" fmla="*/ 948143 h 2185848"/>
              <a:gd name="connsiteX5224" fmla="*/ 430364 w 3427265"/>
              <a:gd name="connsiteY5224" fmla="*/ 900985 h 2185848"/>
              <a:gd name="connsiteX5225" fmla="*/ 440596 w 3427265"/>
              <a:gd name="connsiteY5225" fmla="*/ 888881 h 2185848"/>
              <a:gd name="connsiteX5226" fmla="*/ 453080 w 3427265"/>
              <a:gd name="connsiteY5226" fmla="*/ 865053 h 2185848"/>
              <a:gd name="connsiteX5227" fmla="*/ 454951 w 3427265"/>
              <a:gd name="connsiteY5227" fmla="*/ 858212 h 2185848"/>
              <a:gd name="connsiteX5228" fmla="*/ 465039 w 3427265"/>
              <a:gd name="connsiteY5228" fmla="*/ 851663 h 2185848"/>
              <a:gd name="connsiteX5229" fmla="*/ 470912 w 3427265"/>
              <a:gd name="connsiteY5229" fmla="*/ 854868 h 2185848"/>
              <a:gd name="connsiteX5230" fmla="*/ 471306 w 3427265"/>
              <a:gd name="connsiteY5230" fmla="*/ 861900 h 2185848"/>
              <a:gd name="connsiteX5231" fmla="*/ 471178 w 3427265"/>
              <a:gd name="connsiteY5231" fmla="*/ 862071 h 2185848"/>
              <a:gd name="connsiteX5232" fmla="*/ 470741 w 3427265"/>
              <a:gd name="connsiteY5232" fmla="*/ 862323 h 2185848"/>
              <a:gd name="connsiteX5233" fmla="*/ 461647 w 3427265"/>
              <a:gd name="connsiteY5233" fmla="*/ 863971 h 2185848"/>
              <a:gd name="connsiteX5234" fmla="*/ 462758 w 3427265"/>
              <a:gd name="connsiteY5234" fmla="*/ 866924 h 2185848"/>
              <a:gd name="connsiteX5235" fmla="*/ 470741 w 3427265"/>
              <a:gd name="connsiteY5235" fmla="*/ 862323 h 2185848"/>
              <a:gd name="connsiteX5236" fmla="*/ 471324 w 3427265"/>
              <a:gd name="connsiteY5236" fmla="*/ 862217 h 2185848"/>
              <a:gd name="connsiteX5237" fmla="*/ 471306 w 3427265"/>
              <a:gd name="connsiteY5237" fmla="*/ 861900 h 2185848"/>
              <a:gd name="connsiteX5238" fmla="*/ 484860 w 3427265"/>
              <a:gd name="connsiteY5238" fmla="*/ 843798 h 2185848"/>
              <a:gd name="connsiteX5239" fmla="*/ 508250 w 3427265"/>
              <a:gd name="connsiteY5239" fmla="*/ 822836 h 2185848"/>
              <a:gd name="connsiteX5240" fmla="*/ 492696 w 3427265"/>
              <a:gd name="connsiteY5240" fmla="*/ 855815 h 2185848"/>
              <a:gd name="connsiteX5241" fmla="*/ 477054 w 3427265"/>
              <a:gd name="connsiteY5241" fmla="*/ 883472 h 2185848"/>
              <a:gd name="connsiteX5242" fmla="*/ 464658 w 3427265"/>
              <a:gd name="connsiteY5242" fmla="*/ 896804 h 2185848"/>
              <a:gd name="connsiteX5243" fmla="*/ 458314 w 3427265"/>
              <a:gd name="connsiteY5243" fmla="*/ 905166 h 2185848"/>
              <a:gd name="connsiteX5244" fmla="*/ 452788 w 3427265"/>
              <a:gd name="connsiteY5244" fmla="*/ 913294 h 2185848"/>
              <a:gd name="connsiteX5245" fmla="*/ 447116 w 3427265"/>
              <a:gd name="connsiteY5245" fmla="*/ 925309 h 2185848"/>
              <a:gd name="connsiteX5246" fmla="*/ 439895 w 3427265"/>
              <a:gd name="connsiteY5246" fmla="*/ 939256 h 2185848"/>
              <a:gd name="connsiteX5247" fmla="*/ 429954 w 3427265"/>
              <a:gd name="connsiteY5247" fmla="*/ 919258 h 2185848"/>
              <a:gd name="connsiteX5248" fmla="*/ 395318 w 3427265"/>
              <a:gd name="connsiteY5248" fmla="*/ 984711 h 2185848"/>
              <a:gd name="connsiteX5249" fmla="*/ 395075 w 3427265"/>
              <a:gd name="connsiteY5249" fmla="*/ 984806 h 2185848"/>
              <a:gd name="connsiteX5250" fmla="*/ 395133 w 3427265"/>
              <a:gd name="connsiteY5250" fmla="*/ 985247 h 2185848"/>
              <a:gd name="connsiteX5251" fmla="*/ 392444 w 3427265"/>
              <a:gd name="connsiteY5251" fmla="*/ 995974 h 2185848"/>
              <a:gd name="connsiteX5252" fmla="*/ 396566 w 3427265"/>
              <a:gd name="connsiteY5252" fmla="*/ 996208 h 2185848"/>
              <a:gd name="connsiteX5253" fmla="*/ 395133 w 3427265"/>
              <a:gd name="connsiteY5253" fmla="*/ 985247 h 2185848"/>
              <a:gd name="connsiteX5254" fmla="*/ 395221 w 3427265"/>
              <a:gd name="connsiteY5254" fmla="*/ 984894 h 2185848"/>
              <a:gd name="connsiteX5255" fmla="*/ 395318 w 3427265"/>
              <a:gd name="connsiteY5255" fmla="*/ 984711 h 2185848"/>
              <a:gd name="connsiteX5256" fmla="*/ 413670 w 3427265"/>
              <a:gd name="connsiteY5256" fmla="*/ 977527 h 2185848"/>
              <a:gd name="connsiteX5257" fmla="*/ 400980 w 3427265"/>
              <a:gd name="connsiteY5257" fmla="*/ 1009950 h 2185848"/>
              <a:gd name="connsiteX5258" fmla="*/ 403086 w 3427265"/>
              <a:gd name="connsiteY5258" fmla="*/ 1011119 h 2185848"/>
              <a:gd name="connsiteX5259" fmla="*/ 414956 w 3427265"/>
              <a:gd name="connsiteY5259" fmla="*/ 997875 h 2185848"/>
              <a:gd name="connsiteX5260" fmla="*/ 410132 w 3427265"/>
              <a:gd name="connsiteY5260" fmla="*/ 1023545 h 2185848"/>
              <a:gd name="connsiteX5261" fmla="*/ 397326 w 3427265"/>
              <a:gd name="connsiteY5261" fmla="*/ 1018633 h 2185848"/>
              <a:gd name="connsiteX5262" fmla="*/ 372914 w 3427265"/>
              <a:gd name="connsiteY5262" fmla="*/ 1082136 h 2185848"/>
              <a:gd name="connsiteX5263" fmla="*/ 409196 w 3427265"/>
              <a:gd name="connsiteY5263" fmla="*/ 1049537 h 2185848"/>
              <a:gd name="connsiteX5264" fmla="*/ 399168 w 3427265"/>
              <a:gd name="connsiteY5264" fmla="*/ 1074739 h 2185848"/>
              <a:gd name="connsiteX5265" fmla="*/ 401273 w 3427265"/>
              <a:gd name="connsiteY5265" fmla="*/ 1076230 h 2185848"/>
              <a:gd name="connsiteX5266" fmla="*/ 406799 w 3427265"/>
              <a:gd name="connsiteY5266" fmla="*/ 1071698 h 2185848"/>
              <a:gd name="connsiteX5267" fmla="*/ 444748 w 3427265"/>
              <a:gd name="connsiteY5267" fmla="*/ 1008225 h 2185848"/>
              <a:gd name="connsiteX5268" fmla="*/ 460126 w 3427265"/>
              <a:gd name="connsiteY5268" fmla="*/ 985362 h 2185848"/>
              <a:gd name="connsiteX5269" fmla="*/ 468166 w 3427265"/>
              <a:gd name="connsiteY5269" fmla="*/ 979865 h 2185848"/>
              <a:gd name="connsiteX5270" fmla="*/ 473897 w 3427265"/>
              <a:gd name="connsiteY5270" fmla="*/ 969369 h 2185848"/>
              <a:gd name="connsiteX5271" fmla="*/ 479832 w 3427265"/>
              <a:gd name="connsiteY5271" fmla="*/ 957031 h 2185848"/>
              <a:gd name="connsiteX5272" fmla="*/ 488983 w 3427265"/>
              <a:gd name="connsiteY5272" fmla="*/ 946769 h 2185848"/>
              <a:gd name="connsiteX5273" fmla="*/ 487638 w 3427265"/>
              <a:gd name="connsiteY5273" fmla="*/ 943963 h 2185848"/>
              <a:gd name="connsiteX5274" fmla="*/ 474462 w 3427265"/>
              <a:gd name="connsiteY5274" fmla="*/ 943963 h 2185848"/>
              <a:gd name="connsiteX5275" fmla="*/ 474511 w 3427265"/>
              <a:gd name="connsiteY5275" fmla="*/ 943905 h 2185848"/>
              <a:gd name="connsiteX5276" fmla="*/ 474336 w 3427265"/>
              <a:gd name="connsiteY5276" fmla="*/ 943729 h 2185848"/>
              <a:gd name="connsiteX5277" fmla="*/ 474279 w 3427265"/>
              <a:gd name="connsiteY5277" fmla="*/ 943963 h 2185848"/>
              <a:gd name="connsiteX5278" fmla="*/ 474243 w 3427265"/>
              <a:gd name="connsiteY5278" fmla="*/ 943963 h 2185848"/>
              <a:gd name="connsiteX5279" fmla="*/ 477340 w 3427265"/>
              <a:gd name="connsiteY5279" fmla="*/ 921571 h 2185848"/>
              <a:gd name="connsiteX5280" fmla="*/ 489889 w 3427265"/>
              <a:gd name="connsiteY5280" fmla="*/ 902710 h 2185848"/>
              <a:gd name="connsiteX5281" fmla="*/ 502490 w 3427265"/>
              <a:gd name="connsiteY5281" fmla="*/ 907738 h 2185848"/>
              <a:gd name="connsiteX5282" fmla="*/ 503105 w 3427265"/>
              <a:gd name="connsiteY5282" fmla="*/ 914639 h 2185848"/>
              <a:gd name="connsiteX5283" fmla="*/ 507811 w 3427265"/>
              <a:gd name="connsiteY5283" fmla="*/ 924432 h 2185848"/>
              <a:gd name="connsiteX5284" fmla="*/ 516670 w 3427265"/>
              <a:gd name="connsiteY5284" fmla="*/ 913059 h 2185848"/>
              <a:gd name="connsiteX5285" fmla="*/ 528307 w 3427265"/>
              <a:gd name="connsiteY5285" fmla="*/ 892886 h 2185848"/>
              <a:gd name="connsiteX5286" fmla="*/ 533481 w 3427265"/>
              <a:gd name="connsiteY5286" fmla="*/ 875549 h 2185848"/>
              <a:gd name="connsiteX5287" fmla="*/ 547193 w 3427265"/>
              <a:gd name="connsiteY5287" fmla="*/ 850610 h 2185848"/>
              <a:gd name="connsiteX5288" fmla="*/ 552076 w 3427265"/>
              <a:gd name="connsiteY5288" fmla="*/ 836781 h 2185848"/>
              <a:gd name="connsiteX5289" fmla="*/ 561432 w 3427265"/>
              <a:gd name="connsiteY5289" fmla="*/ 838331 h 2185848"/>
              <a:gd name="connsiteX5290" fmla="*/ 621630 w 3427265"/>
              <a:gd name="connsiteY5290" fmla="*/ 737201 h 2185848"/>
              <a:gd name="connsiteX5291" fmla="*/ 615870 w 3427265"/>
              <a:gd name="connsiteY5291" fmla="*/ 730536 h 2185848"/>
              <a:gd name="connsiteX5292" fmla="*/ 625811 w 3427265"/>
              <a:gd name="connsiteY5292" fmla="*/ 728050 h 2185848"/>
              <a:gd name="connsiteX5293" fmla="*/ 629231 w 3427265"/>
              <a:gd name="connsiteY5293" fmla="*/ 714777 h 2185848"/>
              <a:gd name="connsiteX5294" fmla="*/ 632009 w 3427265"/>
              <a:gd name="connsiteY5294" fmla="*/ 707701 h 2185848"/>
              <a:gd name="connsiteX5295" fmla="*/ 644083 w 3427265"/>
              <a:gd name="connsiteY5295" fmla="*/ 688318 h 2185848"/>
              <a:gd name="connsiteX5296" fmla="*/ 661888 w 3427265"/>
              <a:gd name="connsiteY5296" fmla="*/ 665308 h 2185848"/>
              <a:gd name="connsiteX5297" fmla="*/ 661976 w 3427265"/>
              <a:gd name="connsiteY5297" fmla="*/ 649842 h 2185848"/>
              <a:gd name="connsiteX5298" fmla="*/ 678144 w 3427265"/>
              <a:gd name="connsiteY5298" fmla="*/ 627505 h 2185848"/>
              <a:gd name="connsiteX5299" fmla="*/ 686389 w 3427265"/>
              <a:gd name="connsiteY5299" fmla="*/ 613033 h 2185848"/>
              <a:gd name="connsiteX5300" fmla="*/ 718636 w 3427265"/>
              <a:gd name="connsiteY5300" fmla="*/ 565816 h 2185848"/>
              <a:gd name="connsiteX5301" fmla="*/ 741237 w 3427265"/>
              <a:gd name="connsiteY5301" fmla="*/ 540205 h 2185848"/>
              <a:gd name="connsiteX5302" fmla="*/ 742055 w 3427265"/>
              <a:gd name="connsiteY5302" fmla="*/ 557104 h 2185848"/>
              <a:gd name="connsiteX5303" fmla="*/ 760533 w 3427265"/>
              <a:gd name="connsiteY5303" fmla="*/ 531434 h 2185848"/>
              <a:gd name="connsiteX5304" fmla="*/ 768515 w 3427265"/>
              <a:gd name="connsiteY5304" fmla="*/ 503951 h 2185848"/>
              <a:gd name="connsiteX5305" fmla="*/ 768631 w 3427265"/>
              <a:gd name="connsiteY5305" fmla="*/ 502548 h 2185848"/>
              <a:gd name="connsiteX5306" fmla="*/ 800441 w 3427265"/>
              <a:gd name="connsiteY5306" fmla="*/ 468400 h 2185848"/>
              <a:gd name="connsiteX5307" fmla="*/ 813071 w 3427265"/>
              <a:gd name="connsiteY5307" fmla="*/ 459833 h 2185848"/>
              <a:gd name="connsiteX5308" fmla="*/ 814357 w 3427265"/>
              <a:gd name="connsiteY5308" fmla="*/ 463400 h 2185848"/>
              <a:gd name="connsiteX5309" fmla="*/ 799710 w 3427265"/>
              <a:gd name="connsiteY5309" fmla="*/ 482053 h 2185848"/>
              <a:gd name="connsiteX5310" fmla="*/ 790094 w 3427265"/>
              <a:gd name="connsiteY5310" fmla="*/ 501763 h 2185848"/>
              <a:gd name="connsiteX5311" fmla="*/ 793044 w 3427265"/>
              <a:gd name="connsiteY5311" fmla="*/ 490180 h 2185848"/>
              <a:gd name="connsiteX5312" fmla="*/ 789447 w 3427265"/>
              <a:gd name="connsiteY5312" fmla="*/ 489099 h 2185848"/>
              <a:gd name="connsiteX5313" fmla="*/ 783864 w 3427265"/>
              <a:gd name="connsiteY5313" fmla="*/ 505677 h 2185848"/>
              <a:gd name="connsiteX5314" fmla="*/ 784039 w 3427265"/>
              <a:gd name="connsiteY5314" fmla="*/ 505501 h 2185848"/>
              <a:gd name="connsiteX5315" fmla="*/ 772666 w 3427265"/>
              <a:gd name="connsiteY5315" fmla="*/ 519886 h 2185848"/>
              <a:gd name="connsiteX5316" fmla="*/ 780180 w 3427265"/>
              <a:gd name="connsiteY5316" fmla="*/ 521376 h 2185848"/>
              <a:gd name="connsiteX5317" fmla="*/ 765620 w 3427265"/>
              <a:gd name="connsiteY5317" fmla="*/ 540818 h 2185848"/>
              <a:gd name="connsiteX5318" fmla="*/ 769274 w 3427265"/>
              <a:gd name="connsiteY5318" fmla="*/ 549941 h 2185848"/>
              <a:gd name="connsiteX5319" fmla="*/ 782168 w 3427265"/>
              <a:gd name="connsiteY5319" fmla="*/ 530440 h 2185848"/>
              <a:gd name="connsiteX5320" fmla="*/ 784945 w 3427265"/>
              <a:gd name="connsiteY5320" fmla="*/ 531521 h 2185848"/>
              <a:gd name="connsiteX5321" fmla="*/ 783395 w 3427265"/>
              <a:gd name="connsiteY5321" fmla="*/ 545116 h 2185848"/>
              <a:gd name="connsiteX5322" fmla="*/ 795792 w 3427265"/>
              <a:gd name="connsiteY5322" fmla="*/ 522926 h 2185848"/>
              <a:gd name="connsiteX5323" fmla="*/ 803101 w 3427265"/>
              <a:gd name="connsiteY5323" fmla="*/ 503425 h 2185848"/>
              <a:gd name="connsiteX5324" fmla="*/ 835554 w 3427265"/>
              <a:gd name="connsiteY5324" fmla="*/ 464131 h 2185848"/>
              <a:gd name="connsiteX5325" fmla="*/ 857247 w 3427265"/>
              <a:gd name="connsiteY5325" fmla="*/ 429983 h 2185848"/>
              <a:gd name="connsiteX5326" fmla="*/ 863095 w 3427265"/>
              <a:gd name="connsiteY5326" fmla="*/ 422702 h 2185848"/>
              <a:gd name="connsiteX5327" fmla="*/ 866252 w 3427265"/>
              <a:gd name="connsiteY5327" fmla="*/ 424369 h 2185848"/>
              <a:gd name="connsiteX5328" fmla="*/ 852891 w 3427265"/>
              <a:gd name="connsiteY5328" fmla="*/ 452846 h 2185848"/>
              <a:gd name="connsiteX5329" fmla="*/ 854791 w 3427265"/>
              <a:gd name="connsiteY5329" fmla="*/ 454775 h 2185848"/>
              <a:gd name="connsiteX5330" fmla="*/ 881250 w 3427265"/>
              <a:gd name="connsiteY5330" fmla="*/ 441093 h 2185848"/>
              <a:gd name="connsiteX5331" fmla="*/ 876105 w 3427265"/>
              <a:gd name="connsiteY5331" fmla="*/ 454278 h 2185848"/>
              <a:gd name="connsiteX5332" fmla="*/ 877304 w 3427265"/>
              <a:gd name="connsiteY5332" fmla="*/ 463839 h 2185848"/>
              <a:gd name="connsiteX5333" fmla="*/ 886777 w 3427265"/>
              <a:gd name="connsiteY5333" fmla="*/ 448197 h 2185848"/>
              <a:gd name="connsiteX5334" fmla="*/ 888589 w 3427265"/>
              <a:gd name="connsiteY5334" fmla="*/ 436385 h 2185848"/>
              <a:gd name="connsiteX5335" fmla="*/ 888752 w 3427265"/>
              <a:gd name="connsiteY5335" fmla="*/ 436180 h 2185848"/>
              <a:gd name="connsiteX5336" fmla="*/ 888881 w 3427265"/>
              <a:gd name="connsiteY5336" fmla="*/ 436180 h 2185848"/>
              <a:gd name="connsiteX5337" fmla="*/ 890122 w 3427265"/>
              <a:gd name="connsiteY5337" fmla="*/ 434623 h 2185848"/>
              <a:gd name="connsiteX5338" fmla="*/ 907359 w 3427265"/>
              <a:gd name="connsiteY5338" fmla="*/ 430509 h 2185848"/>
              <a:gd name="connsiteX5339" fmla="*/ 889934 w 3427265"/>
              <a:gd name="connsiteY5339" fmla="*/ 460448 h 2185848"/>
              <a:gd name="connsiteX5340" fmla="*/ 880958 w 3427265"/>
              <a:gd name="connsiteY5340" fmla="*/ 492987 h 2185848"/>
              <a:gd name="connsiteX5341" fmla="*/ 894729 w 3427265"/>
              <a:gd name="connsiteY5341" fmla="*/ 472288 h 2185848"/>
              <a:gd name="connsiteX5342" fmla="*/ 917270 w 3427265"/>
              <a:gd name="connsiteY5342" fmla="*/ 465125 h 2185848"/>
              <a:gd name="connsiteX5343" fmla="*/ 926187 w 3427265"/>
              <a:gd name="connsiteY5343" fmla="*/ 474861 h 2185848"/>
              <a:gd name="connsiteX5344" fmla="*/ 944665 w 3427265"/>
              <a:gd name="connsiteY5344" fmla="*/ 442905 h 2185848"/>
              <a:gd name="connsiteX5345" fmla="*/ 959546 w 3427265"/>
              <a:gd name="connsiteY5345" fmla="*/ 446560 h 2185848"/>
              <a:gd name="connsiteX5346" fmla="*/ 950658 w 3427265"/>
              <a:gd name="connsiteY5346" fmla="*/ 429778 h 2185848"/>
              <a:gd name="connsiteX5347" fmla="*/ 965686 w 3427265"/>
              <a:gd name="connsiteY5347" fmla="*/ 433316 h 2185848"/>
              <a:gd name="connsiteX5348" fmla="*/ 971124 w 3427265"/>
              <a:gd name="connsiteY5348" fmla="*/ 417674 h 2185848"/>
              <a:gd name="connsiteX5349" fmla="*/ 957704 w 3427265"/>
              <a:gd name="connsiteY5349" fmla="*/ 427088 h 2185848"/>
              <a:gd name="connsiteX5350" fmla="*/ 984544 w 3427265"/>
              <a:gd name="connsiteY5350" fmla="*/ 390133 h 2185848"/>
              <a:gd name="connsiteX5351" fmla="*/ 984544 w 3427265"/>
              <a:gd name="connsiteY5351" fmla="*/ 400629 h 2185848"/>
              <a:gd name="connsiteX5352" fmla="*/ 994279 w 3427265"/>
              <a:gd name="connsiteY5352" fmla="*/ 400629 h 2185848"/>
              <a:gd name="connsiteX5353" fmla="*/ 982672 w 3427265"/>
              <a:gd name="connsiteY5353" fmla="*/ 426679 h 2185848"/>
              <a:gd name="connsiteX5354" fmla="*/ 979866 w 3427265"/>
              <a:gd name="connsiteY5354" fmla="*/ 429544 h 2185848"/>
              <a:gd name="connsiteX5355" fmla="*/ 975042 w 3427265"/>
              <a:gd name="connsiteY5355" fmla="*/ 440069 h 2185848"/>
              <a:gd name="connsiteX5356" fmla="*/ 977907 w 3427265"/>
              <a:gd name="connsiteY5356" fmla="*/ 442291 h 2185848"/>
              <a:gd name="connsiteX5357" fmla="*/ 986093 w 3427265"/>
              <a:gd name="connsiteY5357" fmla="*/ 435304 h 2185848"/>
              <a:gd name="connsiteX5358" fmla="*/ 986257 w 3427265"/>
              <a:gd name="connsiteY5358" fmla="*/ 434980 h 2185848"/>
              <a:gd name="connsiteX5359" fmla="*/ 986386 w 3427265"/>
              <a:gd name="connsiteY5359" fmla="*/ 435099 h 2185848"/>
              <a:gd name="connsiteX5360" fmla="*/ 988724 w 3427265"/>
              <a:gd name="connsiteY5360" fmla="*/ 430480 h 2185848"/>
              <a:gd name="connsiteX5361" fmla="*/ 988696 w 3427265"/>
              <a:gd name="connsiteY5361" fmla="*/ 430460 h 2185848"/>
              <a:gd name="connsiteX5362" fmla="*/ 1002992 w 3427265"/>
              <a:gd name="connsiteY5362" fmla="*/ 418346 h 2185848"/>
              <a:gd name="connsiteX5363" fmla="*/ 993373 w 3427265"/>
              <a:gd name="connsiteY5363" fmla="*/ 454132 h 2185848"/>
              <a:gd name="connsiteX5364" fmla="*/ 1019014 w 3427265"/>
              <a:gd name="connsiteY5364" fmla="*/ 405774 h 2185848"/>
              <a:gd name="connsiteX5365" fmla="*/ 1018342 w 3427265"/>
              <a:gd name="connsiteY5365" fmla="*/ 432731 h 2185848"/>
              <a:gd name="connsiteX5366" fmla="*/ 1032726 w 3427265"/>
              <a:gd name="connsiteY5366" fmla="*/ 408903 h 2185848"/>
              <a:gd name="connsiteX5367" fmla="*/ 1077634 w 3427265"/>
              <a:gd name="connsiteY5367" fmla="*/ 334583 h 2185848"/>
              <a:gd name="connsiteX5368" fmla="*/ 1077750 w 3427265"/>
              <a:gd name="connsiteY5368" fmla="*/ 323824 h 2185848"/>
              <a:gd name="connsiteX5369" fmla="*/ 1056174 w 3427265"/>
              <a:gd name="connsiteY5369" fmla="*/ 343355 h 2185848"/>
              <a:gd name="connsiteX5370" fmla="*/ 1053221 w 3427265"/>
              <a:gd name="connsiteY5370" fmla="*/ 342711 h 2185848"/>
              <a:gd name="connsiteX5371" fmla="*/ 1054624 w 3427265"/>
              <a:gd name="connsiteY5371" fmla="*/ 333560 h 2185848"/>
              <a:gd name="connsiteX5372" fmla="*/ 1077254 w 3427265"/>
              <a:gd name="connsiteY5372" fmla="*/ 313562 h 2185848"/>
              <a:gd name="connsiteX5373" fmla="*/ 1077254 w 3427265"/>
              <a:gd name="connsiteY5373" fmla="*/ 302364 h 2185848"/>
              <a:gd name="connsiteX5374" fmla="*/ 1083978 w 3427265"/>
              <a:gd name="connsiteY5374" fmla="*/ 301692 h 2185848"/>
              <a:gd name="connsiteX5375" fmla="*/ 1092427 w 3427265"/>
              <a:gd name="connsiteY5375" fmla="*/ 277455 h 2185848"/>
              <a:gd name="connsiteX5376" fmla="*/ 1064009 w 3427265"/>
              <a:gd name="connsiteY5376" fmla="*/ 306400 h 2185848"/>
              <a:gd name="connsiteX5377" fmla="*/ 1118243 w 3427265"/>
              <a:gd name="connsiteY5377" fmla="*/ 234798 h 2185848"/>
              <a:gd name="connsiteX5378" fmla="*/ 1102806 w 3427265"/>
              <a:gd name="connsiteY5378" fmla="*/ 226466 h 2185848"/>
              <a:gd name="connsiteX5379" fmla="*/ 1074329 w 3427265"/>
              <a:gd name="connsiteY5379" fmla="*/ 262515 h 2185848"/>
              <a:gd name="connsiteX5380" fmla="*/ 1040678 w 3427265"/>
              <a:gd name="connsiteY5380" fmla="*/ 290729 h 2185848"/>
              <a:gd name="connsiteX5381" fmla="*/ 1060764 w 3427265"/>
              <a:gd name="connsiteY5381" fmla="*/ 258305 h 2185848"/>
              <a:gd name="connsiteX5382" fmla="*/ 1040385 w 3427265"/>
              <a:gd name="connsiteY5382" fmla="*/ 266696 h 2185848"/>
              <a:gd name="connsiteX5383" fmla="*/ 1059302 w 3427265"/>
              <a:gd name="connsiteY5383" fmla="*/ 243014 h 2185848"/>
              <a:gd name="connsiteX5384" fmla="*/ 1064857 w 3427265"/>
              <a:gd name="connsiteY5384" fmla="*/ 251698 h 2185848"/>
              <a:gd name="connsiteX5385" fmla="*/ 1067985 w 3427265"/>
              <a:gd name="connsiteY5385" fmla="*/ 250528 h 2185848"/>
              <a:gd name="connsiteX5386" fmla="*/ 1098480 w 3427265"/>
              <a:gd name="connsiteY5386" fmla="*/ 209918 h 2185848"/>
              <a:gd name="connsiteX5387" fmla="*/ 1098654 w 3427265"/>
              <a:gd name="connsiteY5387" fmla="*/ 201410 h 2185848"/>
              <a:gd name="connsiteX5388" fmla="*/ 1071435 w 3427265"/>
              <a:gd name="connsiteY5388" fmla="*/ 211965 h 2185848"/>
              <a:gd name="connsiteX5389" fmla="*/ 1097193 w 3427265"/>
              <a:gd name="connsiteY5389" fmla="*/ 177261 h 2185848"/>
              <a:gd name="connsiteX5390" fmla="*/ 1077926 w 3427265"/>
              <a:gd name="connsiteY5390" fmla="*/ 195212 h 2185848"/>
              <a:gd name="connsiteX5391" fmla="*/ 1004103 w 3427265"/>
              <a:gd name="connsiteY5391" fmla="*/ 270087 h 2185848"/>
              <a:gd name="connsiteX5392" fmla="*/ 993929 w 3427265"/>
              <a:gd name="connsiteY5392" fmla="*/ 278332 h 2185848"/>
              <a:gd name="connsiteX5393" fmla="*/ 985889 w 3427265"/>
              <a:gd name="connsiteY5393" fmla="*/ 291810 h 2185848"/>
              <a:gd name="connsiteX5394" fmla="*/ 976767 w 3427265"/>
              <a:gd name="connsiteY5394" fmla="*/ 307511 h 2185848"/>
              <a:gd name="connsiteX5395" fmla="*/ 973638 w 3427265"/>
              <a:gd name="connsiteY5395" fmla="*/ 296751 h 2185848"/>
              <a:gd name="connsiteX5396" fmla="*/ 960657 w 3427265"/>
              <a:gd name="connsiteY5396" fmla="*/ 299763 h 2185848"/>
              <a:gd name="connsiteX5397" fmla="*/ 956974 w 3427265"/>
              <a:gd name="connsiteY5397" fmla="*/ 306282 h 2185848"/>
              <a:gd name="connsiteX5398" fmla="*/ 946653 w 3427265"/>
              <a:gd name="connsiteY5398" fmla="*/ 322333 h 2185848"/>
              <a:gd name="connsiteX5399" fmla="*/ 947179 w 3427265"/>
              <a:gd name="connsiteY5399" fmla="*/ 312422 h 2185848"/>
              <a:gd name="connsiteX5400" fmla="*/ 938905 w 3427265"/>
              <a:gd name="connsiteY5400" fmla="*/ 315024 h 2185848"/>
              <a:gd name="connsiteX5401" fmla="*/ 982292 w 3427265"/>
              <a:gd name="connsiteY5401" fmla="*/ 263393 h 2185848"/>
              <a:gd name="connsiteX5402" fmla="*/ 996473 w 3427265"/>
              <a:gd name="connsiteY5402" fmla="*/ 243628 h 2185848"/>
              <a:gd name="connsiteX5403" fmla="*/ 999834 w 3427265"/>
              <a:gd name="connsiteY5403" fmla="*/ 245470 h 2185848"/>
              <a:gd name="connsiteX5404" fmla="*/ 993724 w 3427265"/>
              <a:gd name="connsiteY5404" fmla="*/ 259503 h 2185848"/>
              <a:gd name="connsiteX5405" fmla="*/ 995654 w 3427265"/>
              <a:gd name="connsiteY5405" fmla="*/ 261141 h 2185848"/>
              <a:gd name="connsiteX5406" fmla="*/ 1017874 w 3427265"/>
              <a:gd name="connsiteY5406" fmla="*/ 238131 h 2185848"/>
              <a:gd name="connsiteX5407" fmla="*/ 1015476 w 3427265"/>
              <a:gd name="connsiteY5407" fmla="*/ 235530 h 2185848"/>
              <a:gd name="connsiteX5408" fmla="*/ 1004337 w 3427265"/>
              <a:gd name="connsiteY5408" fmla="*/ 242722 h 2185848"/>
              <a:gd name="connsiteX5409" fmla="*/ 1023517 w 3427265"/>
              <a:gd name="connsiteY5409" fmla="*/ 215356 h 2185848"/>
              <a:gd name="connsiteX5410" fmla="*/ 1047023 w 3427265"/>
              <a:gd name="connsiteY5410" fmla="*/ 188166 h 2185848"/>
              <a:gd name="connsiteX5411" fmla="*/ 992438 w 3427265"/>
              <a:gd name="connsiteY5411" fmla="*/ 233454 h 2185848"/>
              <a:gd name="connsiteX5412" fmla="*/ 989339 w 3427265"/>
              <a:gd name="connsiteY5412" fmla="*/ 230940 h 2185848"/>
              <a:gd name="connsiteX5413" fmla="*/ 996443 w 3427265"/>
              <a:gd name="connsiteY5413" fmla="*/ 220707 h 2185848"/>
              <a:gd name="connsiteX5414" fmla="*/ 1003109 w 3427265"/>
              <a:gd name="connsiteY5414" fmla="*/ 199042 h 2185848"/>
              <a:gd name="connsiteX5415" fmla="*/ 1010506 w 3427265"/>
              <a:gd name="connsiteY5415" fmla="*/ 179600 h 2185848"/>
              <a:gd name="connsiteX5416" fmla="*/ 1038778 w 3427265"/>
              <a:gd name="connsiteY5416" fmla="*/ 152439 h 2185848"/>
              <a:gd name="connsiteX5417" fmla="*/ 1042754 w 3427265"/>
              <a:gd name="connsiteY5417" fmla="*/ 142674 h 2185848"/>
              <a:gd name="connsiteX5418" fmla="*/ 1022727 w 3427265"/>
              <a:gd name="connsiteY5418" fmla="*/ 150772 h 2185848"/>
              <a:gd name="connsiteX5419" fmla="*/ 1020885 w 3427265"/>
              <a:gd name="connsiteY5419" fmla="*/ 148902 h 2185848"/>
              <a:gd name="connsiteX5420" fmla="*/ 1025563 w 3427265"/>
              <a:gd name="connsiteY5420" fmla="*/ 141738 h 2185848"/>
              <a:gd name="connsiteX5421" fmla="*/ 1066670 w 3427265"/>
              <a:gd name="connsiteY5421" fmla="*/ 111508 h 2185848"/>
              <a:gd name="connsiteX5422" fmla="*/ 1082695 w 3427265"/>
              <a:gd name="connsiteY5422" fmla="*/ 108150 h 2185848"/>
              <a:gd name="connsiteX5423" fmla="*/ 2337937 w 3427265"/>
              <a:gd name="connsiteY5423" fmla="*/ 107912 h 2185848"/>
              <a:gd name="connsiteX5424" fmla="*/ 2325015 w 3427265"/>
              <a:gd name="connsiteY5424" fmla="*/ 132149 h 2185848"/>
              <a:gd name="connsiteX5425" fmla="*/ 2337937 w 3427265"/>
              <a:gd name="connsiteY5425" fmla="*/ 107912 h 2185848"/>
              <a:gd name="connsiteX5426" fmla="*/ 842395 w 3427265"/>
              <a:gd name="connsiteY5426" fmla="*/ 104374 h 2185848"/>
              <a:gd name="connsiteX5427" fmla="*/ 837132 w 3427265"/>
              <a:gd name="connsiteY5427" fmla="*/ 110748 h 2185848"/>
              <a:gd name="connsiteX5428" fmla="*/ 831204 w 3427265"/>
              <a:gd name="connsiteY5428" fmla="*/ 110691 h 2185848"/>
              <a:gd name="connsiteX5429" fmla="*/ 831053 w 3427265"/>
              <a:gd name="connsiteY5429" fmla="*/ 110689 h 2185848"/>
              <a:gd name="connsiteX5430" fmla="*/ 831053 w 3427265"/>
              <a:gd name="connsiteY5430" fmla="*/ 110690 h 2185848"/>
              <a:gd name="connsiteX5431" fmla="*/ 831052 w 3427265"/>
              <a:gd name="connsiteY5431" fmla="*/ 110690 h 2185848"/>
              <a:gd name="connsiteX5432" fmla="*/ 825789 w 3427265"/>
              <a:gd name="connsiteY5432" fmla="*/ 120337 h 2185848"/>
              <a:gd name="connsiteX5433" fmla="*/ 816755 w 3427265"/>
              <a:gd name="connsiteY5433" fmla="*/ 135278 h 2185848"/>
              <a:gd name="connsiteX5434" fmla="*/ 842395 w 3427265"/>
              <a:gd name="connsiteY5434" fmla="*/ 104374 h 2185848"/>
              <a:gd name="connsiteX5435" fmla="*/ 999425 w 3427265"/>
              <a:gd name="connsiteY5435" fmla="*/ 103936 h 2185848"/>
              <a:gd name="connsiteX5436" fmla="*/ 1003372 w 3427265"/>
              <a:gd name="connsiteY5436" fmla="*/ 105427 h 2185848"/>
              <a:gd name="connsiteX5437" fmla="*/ 997349 w 3427265"/>
              <a:gd name="connsiteY5437" fmla="*/ 121127 h 2185848"/>
              <a:gd name="connsiteX5438" fmla="*/ 993519 w 3427265"/>
              <a:gd name="connsiteY5438" fmla="*/ 119694 h 2185848"/>
              <a:gd name="connsiteX5439" fmla="*/ 999425 w 3427265"/>
              <a:gd name="connsiteY5439" fmla="*/ 103936 h 2185848"/>
              <a:gd name="connsiteX5440" fmla="*/ 1053630 w 3427265"/>
              <a:gd name="connsiteY5440" fmla="*/ 100311 h 2185848"/>
              <a:gd name="connsiteX5441" fmla="*/ 1027755 w 3427265"/>
              <a:gd name="connsiteY5441" fmla="*/ 125893 h 2185848"/>
              <a:gd name="connsiteX5442" fmla="*/ 984953 w 3427265"/>
              <a:gd name="connsiteY5442" fmla="*/ 155013 h 2185848"/>
              <a:gd name="connsiteX5443" fmla="*/ 968727 w 3427265"/>
              <a:gd name="connsiteY5443" fmla="*/ 165538 h 2185848"/>
              <a:gd name="connsiteX5444" fmla="*/ 966505 w 3427265"/>
              <a:gd name="connsiteY5444" fmla="*/ 162323 h 2185848"/>
              <a:gd name="connsiteX5445" fmla="*/ 999893 w 3427265"/>
              <a:gd name="connsiteY5445" fmla="*/ 136185 h 2185848"/>
              <a:gd name="connsiteX5446" fmla="*/ 1033486 w 3427265"/>
              <a:gd name="connsiteY5446" fmla="*/ 109404 h 2185848"/>
              <a:gd name="connsiteX5447" fmla="*/ 1053630 w 3427265"/>
              <a:gd name="connsiteY5447" fmla="*/ 100311 h 2185848"/>
              <a:gd name="connsiteX5448" fmla="*/ 1361784 w 3427265"/>
              <a:gd name="connsiteY5448" fmla="*/ 98790 h 2185848"/>
              <a:gd name="connsiteX5449" fmla="*/ 1362544 w 3427265"/>
              <a:gd name="connsiteY5449" fmla="*/ 101070 h 2185848"/>
              <a:gd name="connsiteX5450" fmla="*/ 1359270 w 3427265"/>
              <a:gd name="connsiteY5450" fmla="*/ 104257 h 2185848"/>
              <a:gd name="connsiteX5451" fmla="*/ 1358656 w 3427265"/>
              <a:gd name="connsiteY5451" fmla="*/ 100105 h 2185848"/>
              <a:gd name="connsiteX5452" fmla="*/ 1361784 w 3427265"/>
              <a:gd name="connsiteY5452" fmla="*/ 98790 h 2185848"/>
              <a:gd name="connsiteX5453" fmla="*/ 2350509 w 3427265"/>
              <a:gd name="connsiteY5453" fmla="*/ 87008 h 2185848"/>
              <a:gd name="connsiteX5454" fmla="*/ 2354105 w 3427265"/>
              <a:gd name="connsiteY5454" fmla="*/ 90371 h 2185848"/>
              <a:gd name="connsiteX5455" fmla="*/ 2343434 w 3427265"/>
              <a:gd name="connsiteY5455" fmla="*/ 102124 h 2185848"/>
              <a:gd name="connsiteX5456" fmla="*/ 2339487 w 3427265"/>
              <a:gd name="connsiteY5456" fmla="*/ 98352 h 2185848"/>
              <a:gd name="connsiteX5457" fmla="*/ 2350509 w 3427265"/>
              <a:gd name="connsiteY5457" fmla="*/ 87008 h 2185848"/>
              <a:gd name="connsiteX5458" fmla="*/ 847278 w 3427265"/>
              <a:gd name="connsiteY5458" fmla="*/ 83704 h 2185848"/>
              <a:gd name="connsiteX5459" fmla="*/ 850962 w 3427265"/>
              <a:gd name="connsiteY5459" fmla="*/ 84903 h 2185848"/>
              <a:gd name="connsiteX5460" fmla="*/ 847892 w 3427265"/>
              <a:gd name="connsiteY5460" fmla="*/ 90838 h 2185848"/>
              <a:gd name="connsiteX5461" fmla="*/ 845524 w 3427265"/>
              <a:gd name="connsiteY5461" fmla="*/ 90253 h 2185848"/>
              <a:gd name="connsiteX5462" fmla="*/ 847278 w 3427265"/>
              <a:gd name="connsiteY5462" fmla="*/ 83704 h 2185848"/>
              <a:gd name="connsiteX5463" fmla="*/ 1027815 w 3427265"/>
              <a:gd name="connsiteY5463" fmla="*/ 79377 h 2185848"/>
              <a:gd name="connsiteX5464" fmla="*/ 1034685 w 3427265"/>
              <a:gd name="connsiteY5464" fmla="*/ 84962 h 2185848"/>
              <a:gd name="connsiteX5465" fmla="*/ 1016062 w 3427265"/>
              <a:gd name="connsiteY5465" fmla="*/ 106450 h 2185848"/>
              <a:gd name="connsiteX5466" fmla="*/ 1013927 w 3427265"/>
              <a:gd name="connsiteY5466" fmla="*/ 91248 h 2185848"/>
              <a:gd name="connsiteX5467" fmla="*/ 1027815 w 3427265"/>
              <a:gd name="connsiteY5467" fmla="*/ 79377 h 2185848"/>
              <a:gd name="connsiteX5468" fmla="*/ 1003869 w 3427265"/>
              <a:gd name="connsiteY5468" fmla="*/ 72273 h 2185848"/>
              <a:gd name="connsiteX5469" fmla="*/ 993783 w 3427265"/>
              <a:gd name="connsiteY5469" fmla="*/ 81249 h 2185848"/>
              <a:gd name="connsiteX5470" fmla="*/ 986357 w 3427265"/>
              <a:gd name="connsiteY5470" fmla="*/ 115572 h 2185848"/>
              <a:gd name="connsiteX5471" fmla="*/ 982206 w 3427265"/>
              <a:gd name="connsiteY5471" fmla="*/ 116010 h 2185848"/>
              <a:gd name="connsiteX5472" fmla="*/ 980831 w 3427265"/>
              <a:gd name="connsiteY5472" fmla="*/ 105106 h 2185848"/>
              <a:gd name="connsiteX5473" fmla="*/ 972383 w 3427265"/>
              <a:gd name="connsiteY5473" fmla="*/ 106889 h 2185848"/>
              <a:gd name="connsiteX5474" fmla="*/ 979633 w 3427265"/>
              <a:gd name="connsiteY5474" fmla="*/ 93761 h 2185848"/>
              <a:gd name="connsiteX5475" fmla="*/ 970365 w 3427265"/>
              <a:gd name="connsiteY5475" fmla="*/ 92037 h 2185848"/>
              <a:gd name="connsiteX5476" fmla="*/ 1003869 w 3427265"/>
              <a:gd name="connsiteY5476" fmla="*/ 72273 h 2185848"/>
              <a:gd name="connsiteX5477" fmla="*/ 1371346 w 3427265"/>
              <a:gd name="connsiteY5477" fmla="*/ 68034 h 2185848"/>
              <a:gd name="connsiteX5478" fmla="*/ 1372428 w 3427265"/>
              <a:gd name="connsiteY5478" fmla="*/ 70812 h 2185848"/>
              <a:gd name="connsiteX5479" fmla="*/ 1369095 w 3427265"/>
              <a:gd name="connsiteY5479" fmla="*/ 73004 h 2185848"/>
              <a:gd name="connsiteX5480" fmla="*/ 1367896 w 3427265"/>
              <a:gd name="connsiteY5480" fmla="*/ 70022 h 2185848"/>
              <a:gd name="connsiteX5481" fmla="*/ 1371346 w 3427265"/>
              <a:gd name="connsiteY5481" fmla="*/ 68034 h 2185848"/>
              <a:gd name="connsiteX5482" fmla="*/ 971856 w 3427265"/>
              <a:gd name="connsiteY5482" fmla="*/ 62859 h 2185848"/>
              <a:gd name="connsiteX5483" fmla="*/ 953233 w 3427265"/>
              <a:gd name="connsiteY5483" fmla="*/ 83705 h 2185848"/>
              <a:gd name="connsiteX5484" fmla="*/ 937328 w 3427265"/>
              <a:gd name="connsiteY5484" fmla="*/ 91774 h 2185848"/>
              <a:gd name="connsiteX5485" fmla="*/ 924025 w 3427265"/>
              <a:gd name="connsiteY5485" fmla="*/ 97592 h 2185848"/>
              <a:gd name="connsiteX5486" fmla="*/ 971856 w 3427265"/>
              <a:gd name="connsiteY5486" fmla="*/ 62859 h 2185848"/>
              <a:gd name="connsiteX5487" fmla="*/ 2400445 w 3427265"/>
              <a:gd name="connsiteY5487" fmla="*/ 61455 h 2185848"/>
              <a:gd name="connsiteX5488" fmla="*/ 2407842 w 3427265"/>
              <a:gd name="connsiteY5488" fmla="*/ 63269 h 2185848"/>
              <a:gd name="connsiteX5489" fmla="*/ 2406527 w 3427265"/>
              <a:gd name="connsiteY5489" fmla="*/ 67011 h 2185848"/>
              <a:gd name="connsiteX5490" fmla="*/ 2399276 w 3427265"/>
              <a:gd name="connsiteY5490" fmla="*/ 63882 h 2185848"/>
              <a:gd name="connsiteX5491" fmla="*/ 2400445 w 3427265"/>
              <a:gd name="connsiteY5491" fmla="*/ 61455 h 2185848"/>
              <a:gd name="connsiteX5492" fmla="*/ 2575397 w 3427265"/>
              <a:gd name="connsiteY5492" fmla="*/ 55052 h 2185848"/>
              <a:gd name="connsiteX5493" fmla="*/ 2577911 w 3427265"/>
              <a:gd name="connsiteY5493" fmla="*/ 56339 h 2185848"/>
              <a:gd name="connsiteX5494" fmla="*/ 2571918 w 3427265"/>
              <a:gd name="connsiteY5494" fmla="*/ 68765 h 2185848"/>
              <a:gd name="connsiteX5495" fmla="*/ 2568556 w 3427265"/>
              <a:gd name="connsiteY5495" fmla="*/ 66513 h 2185848"/>
              <a:gd name="connsiteX5496" fmla="*/ 2575397 w 3427265"/>
              <a:gd name="connsiteY5496" fmla="*/ 55052 h 2185848"/>
              <a:gd name="connsiteX5497" fmla="*/ 959224 w 3427265"/>
              <a:gd name="connsiteY5497" fmla="*/ 53941 h 2185848"/>
              <a:gd name="connsiteX5498" fmla="*/ 962061 w 3427265"/>
              <a:gd name="connsiteY5498" fmla="*/ 56017 h 2185848"/>
              <a:gd name="connsiteX5499" fmla="*/ 954956 w 3427265"/>
              <a:gd name="connsiteY5499" fmla="*/ 66162 h 2185848"/>
              <a:gd name="connsiteX5500" fmla="*/ 951389 w 3427265"/>
              <a:gd name="connsiteY5500" fmla="*/ 63151 h 2185848"/>
              <a:gd name="connsiteX5501" fmla="*/ 959224 w 3427265"/>
              <a:gd name="connsiteY5501" fmla="*/ 53941 h 2185848"/>
              <a:gd name="connsiteX5502" fmla="*/ 2427197 w 3427265"/>
              <a:gd name="connsiteY5502" fmla="*/ 0 h 2185848"/>
              <a:gd name="connsiteX5503" fmla="*/ 2430384 w 3427265"/>
              <a:gd name="connsiteY5503" fmla="*/ 2456 h 2185848"/>
              <a:gd name="connsiteX5504" fmla="*/ 2415765 w 3427265"/>
              <a:gd name="connsiteY5504" fmla="*/ 20612 h 2185848"/>
              <a:gd name="connsiteX5505" fmla="*/ 2413280 w 3427265"/>
              <a:gd name="connsiteY5505" fmla="*/ 18361 h 2185848"/>
              <a:gd name="connsiteX5506" fmla="*/ 2427197 w 3427265"/>
              <a:gd name="connsiteY5506" fmla="*/ 0 h 218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</a:cxnLst>
            <a:rect l="l" t="t" r="r" b="b"/>
            <a:pathLst>
              <a:path w="3427265" h="2185848">
                <a:moveTo>
                  <a:pt x="1011588" y="2165032"/>
                </a:moveTo>
                <a:cubicBezTo>
                  <a:pt x="1012494" y="2165704"/>
                  <a:pt x="1013371" y="2166377"/>
                  <a:pt x="1014278" y="2167050"/>
                </a:cubicBezTo>
                <a:cubicBezTo>
                  <a:pt x="1009863" y="2173306"/>
                  <a:pt x="1005477" y="2179592"/>
                  <a:pt x="1001063" y="2185848"/>
                </a:cubicBezTo>
                <a:cubicBezTo>
                  <a:pt x="999484" y="2184708"/>
                  <a:pt x="997876" y="2183539"/>
                  <a:pt x="996297" y="2182340"/>
                </a:cubicBezTo>
                <a:cubicBezTo>
                  <a:pt x="1001384" y="2176581"/>
                  <a:pt x="1006501" y="2170821"/>
                  <a:pt x="1011588" y="2165032"/>
                </a:cubicBezTo>
                <a:close/>
                <a:moveTo>
                  <a:pt x="2472982" y="2119831"/>
                </a:moveTo>
                <a:cubicBezTo>
                  <a:pt x="2474123" y="2120679"/>
                  <a:pt x="2475262" y="2121527"/>
                  <a:pt x="2476403" y="2122404"/>
                </a:cubicBezTo>
                <a:cubicBezTo>
                  <a:pt x="2473801" y="2125678"/>
                  <a:pt x="2471170" y="2128953"/>
                  <a:pt x="2468568" y="2132227"/>
                </a:cubicBezTo>
                <a:cubicBezTo>
                  <a:pt x="2467515" y="2131438"/>
                  <a:pt x="2466492" y="2130649"/>
                  <a:pt x="2465439" y="2129859"/>
                </a:cubicBezTo>
                <a:cubicBezTo>
                  <a:pt x="2467953" y="2126526"/>
                  <a:pt x="2470468" y="2123164"/>
                  <a:pt x="2472982" y="2119831"/>
                </a:cubicBezTo>
                <a:close/>
                <a:moveTo>
                  <a:pt x="1021324" y="2118925"/>
                </a:moveTo>
                <a:cubicBezTo>
                  <a:pt x="1023663" y="2119597"/>
                  <a:pt x="1026031" y="2120270"/>
                  <a:pt x="1028370" y="2120972"/>
                </a:cubicBezTo>
                <a:cubicBezTo>
                  <a:pt x="1027990" y="2122200"/>
                  <a:pt x="1027463" y="2124539"/>
                  <a:pt x="1027259" y="2124510"/>
                </a:cubicBezTo>
                <a:cubicBezTo>
                  <a:pt x="1024803" y="2124159"/>
                  <a:pt x="1022376" y="2123457"/>
                  <a:pt x="1019950" y="2122844"/>
                </a:cubicBezTo>
                <a:cubicBezTo>
                  <a:pt x="1020418" y="2121527"/>
                  <a:pt x="1020857" y="2120212"/>
                  <a:pt x="1021324" y="2118925"/>
                </a:cubicBezTo>
                <a:close/>
                <a:moveTo>
                  <a:pt x="856430" y="2117697"/>
                </a:moveTo>
                <a:cubicBezTo>
                  <a:pt x="857424" y="2118341"/>
                  <a:pt x="858360" y="2118954"/>
                  <a:pt x="859295" y="2119598"/>
                </a:cubicBezTo>
                <a:cubicBezTo>
                  <a:pt x="856839" y="2123428"/>
                  <a:pt x="854354" y="2127228"/>
                  <a:pt x="851898" y="2131058"/>
                </a:cubicBezTo>
                <a:cubicBezTo>
                  <a:pt x="851079" y="2130531"/>
                  <a:pt x="850261" y="2130005"/>
                  <a:pt x="849442" y="2129450"/>
                </a:cubicBezTo>
                <a:cubicBezTo>
                  <a:pt x="851781" y="2125532"/>
                  <a:pt x="854120" y="2121615"/>
                  <a:pt x="856430" y="2117697"/>
                </a:cubicBezTo>
                <a:close/>
                <a:moveTo>
                  <a:pt x="2580279" y="2094922"/>
                </a:moveTo>
                <a:cubicBezTo>
                  <a:pt x="2580367" y="2094776"/>
                  <a:pt x="2582501" y="2095829"/>
                  <a:pt x="2582443" y="2095917"/>
                </a:cubicBezTo>
                <a:cubicBezTo>
                  <a:pt x="2581712" y="2098079"/>
                  <a:pt x="2580835" y="2100185"/>
                  <a:pt x="2579987" y="2102289"/>
                </a:cubicBezTo>
                <a:cubicBezTo>
                  <a:pt x="2578847" y="2101734"/>
                  <a:pt x="2577736" y="2101178"/>
                  <a:pt x="2576625" y="2100623"/>
                </a:cubicBezTo>
                <a:cubicBezTo>
                  <a:pt x="2577824" y="2098694"/>
                  <a:pt x="2578964" y="2096735"/>
                  <a:pt x="2580279" y="2094922"/>
                </a:cubicBezTo>
                <a:close/>
                <a:moveTo>
                  <a:pt x="1014248" y="2093752"/>
                </a:moveTo>
                <a:cubicBezTo>
                  <a:pt x="1013839" y="2095331"/>
                  <a:pt x="1013400" y="2096910"/>
                  <a:pt x="1012991" y="2098488"/>
                </a:cubicBezTo>
                <a:cubicBezTo>
                  <a:pt x="1012055" y="2097992"/>
                  <a:pt x="1011090" y="2097465"/>
                  <a:pt x="1010155" y="2096939"/>
                </a:cubicBezTo>
                <a:cubicBezTo>
                  <a:pt x="1011530" y="2095886"/>
                  <a:pt x="1012874" y="2094805"/>
                  <a:pt x="1014248" y="2093752"/>
                </a:cubicBezTo>
                <a:close/>
                <a:moveTo>
                  <a:pt x="2495687" y="2091238"/>
                </a:moveTo>
                <a:cubicBezTo>
                  <a:pt x="2497643" y="2090704"/>
                  <a:pt x="2500172" y="2090814"/>
                  <a:pt x="2505405" y="2091267"/>
                </a:cubicBezTo>
                <a:cubicBezTo>
                  <a:pt x="2495055" y="2098284"/>
                  <a:pt x="2490699" y="2111967"/>
                  <a:pt x="2475759" y="2114247"/>
                </a:cubicBezTo>
                <a:cubicBezTo>
                  <a:pt x="2469210" y="2115241"/>
                  <a:pt x="2463275" y="2120065"/>
                  <a:pt x="2455293" y="2124041"/>
                </a:cubicBezTo>
                <a:cubicBezTo>
                  <a:pt x="2459152" y="2113165"/>
                  <a:pt x="2465087" y="2106324"/>
                  <a:pt x="2474589" y="2102289"/>
                </a:cubicBezTo>
                <a:cubicBezTo>
                  <a:pt x="2479647" y="2100154"/>
                  <a:pt x="2484997" y="2098225"/>
                  <a:pt x="2489412" y="2095067"/>
                </a:cubicBezTo>
                <a:cubicBezTo>
                  <a:pt x="2492351" y="2092948"/>
                  <a:pt x="2493732" y="2091771"/>
                  <a:pt x="2495687" y="2091238"/>
                </a:cubicBezTo>
                <a:close/>
                <a:moveTo>
                  <a:pt x="1085819" y="2082788"/>
                </a:moveTo>
                <a:cubicBezTo>
                  <a:pt x="1084796" y="2094863"/>
                  <a:pt x="1083889" y="2095798"/>
                  <a:pt x="1073657" y="2093869"/>
                </a:cubicBezTo>
                <a:cubicBezTo>
                  <a:pt x="1077282" y="2090565"/>
                  <a:pt x="1080878" y="2087290"/>
                  <a:pt x="1085819" y="2082788"/>
                </a:cubicBezTo>
                <a:close/>
                <a:moveTo>
                  <a:pt x="2067878" y="2081737"/>
                </a:moveTo>
                <a:cubicBezTo>
                  <a:pt x="2068609" y="2083462"/>
                  <a:pt x="2069633" y="2084778"/>
                  <a:pt x="2069311" y="2085363"/>
                </a:cubicBezTo>
                <a:cubicBezTo>
                  <a:pt x="2068784" y="2086328"/>
                  <a:pt x="2067381" y="2086795"/>
                  <a:pt x="2066358" y="2087468"/>
                </a:cubicBezTo>
                <a:cubicBezTo>
                  <a:pt x="2065949" y="2086737"/>
                  <a:pt x="2065014" y="2085802"/>
                  <a:pt x="2065188" y="2085304"/>
                </a:cubicBezTo>
                <a:cubicBezTo>
                  <a:pt x="2065598" y="2084223"/>
                  <a:pt x="2066592" y="2083374"/>
                  <a:pt x="2067878" y="2081737"/>
                </a:cubicBezTo>
                <a:close/>
                <a:moveTo>
                  <a:pt x="2411818" y="2079807"/>
                </a:moveTo>
                <a:cubicBezTo>
                  <a:pt x="2416876" y="2086415"/>
                  <a:pt x="2416993" y="2092963"/>
                  <a:pt x="2411906" y="2097525"/>
                </a:cubicBezTo>
                <a:cubicBezTo>
                  <a:pt x="2400971" y="2107348"/>
                  <a:pt x="2400971" y="2107348"/>
                  <a:pt x="2393925" y="2100068"/>
                </a:cubicBezTo>
                <a:cubicBezTo>
                  <a:pt x="2399656" y="2093578"/>
                  <a:pt x="2405415" y="2087058"/>
                  <a:pt x="2411818" y="2079807"/>
                </a:cubicBezTo>
                <a:close/>
                <a:moveTo>
                  <a:pt x="2441348" y="2070363"/>
                </a:moveTo>
                <a:cubicBezTo>
                  <a:pt x="2451377" y="2070334"/>
                  <a:pt x="2444623" y="2077585"/>
                  <a:pt x="2446640" y="2080771"/>
                </a:cubicBezTo>
                <a:cubicBezTo>
                  <a:pt x="2448949" y="2080362"/>
                  <a:pt x="2451201" y="2079924"/>
                  <a:pt x="2455206" y="2079193"/>
                </a:cubicBezTo>
                <a:cubicBezTo>
                  <a:pt x="2452604" y="2084016"/>
                  <a:pt x="2450674" y="2087555"/>
                  <a:pt x="2448277" y="2092057"/>
                </a:cubicBezTo>
                <a:cubicBezTo>
                  <a:pt x="2451669" y="2092729"/>
                  <a:pt x="2454562" y="2093314"/>
                  <a:pt x="2459036" y="2094191"/>
                </a:cubicBezTo>
                <a:cubicBezTo>
                  <a:pt x="2456259" y="2099220"/>
                  <a:pt x="2454242" y="2103488"/>
                  <a:pt x="2451669" y="2107376"/>
                </a:cubicBezTo>
                <a:cubicBezTo>
                  <a:pt x="2444418" y="2118311"/>
                  <a:pt x="2433717" y="2113194"/>
                  <a:pt x="2424186" y="2114043"/>
                </a:cubicBezTo>
                <a:cubicBezTo>
                  <a:pt x="2421759" y="2103225"/>
                  <a:pt x="2428221" y="2103635"/>
                  <a:pt x="2434185" y="2104453"/>
                </a:cubicBezTo>
                <a:cubicBezTo>
                  <a:pt x="2436641" y="2092758"/>
                  <a:pt x="2438980" y="2081590"/>
                  <a:pt x="2441348" y="2070363"/>
                </a:cubicBezTo>
                <a:close/>
                <a:moveTo>
                  <a:pt x="2592267" y="2065013"/>
                </a:moveTo>
                <a:cubicBezTo>
                  <a:pt x="2593495" y="2065101"/>
                  <a:pt x="2594723" y="2065159"/>
                  <a:pt x="2595951" y="2065247"/>
                </a:cubicBezTo>
                <a:lnTo>
                  <a:pt x="2596536" y="2075390"/>
                </a:lnTo>
                <a:lnTo>
                  <a:pt x="2596535" y="2075392"/>
                </a:lnTo>
                <a:lnTo>
                  <a:pt x="2595091" y="2075306"/>
                </a:lnTo>
                <a:lnTo>
                  <a:pt x="2590659" y="2075042"/>
                </a:lnTo>
                <a:cubicBezTo>
                  <a:pt x="2591185" y="2071709"/>
                  <a:pt x="2591740" y="2068346"/>
                  <a:pt x="2592267" y="2065013"/>
                </a:cubicBezTo>
                <a:close/>
                <a:moveTo>
                  <a:pt x="2430763" y="2065013"/>
                </a:moveTo>
                <a:cubicBezTo>
                  <a:pt x="2431932" y="2065452"/>
                  <a:pt x="2433131" y="2065920"/>
                  <a:pt x="2434330" y="2066416"/>
                </a:cubicBezTo>
                <a:cubicBezTo>
                  <a:pt x="2432312" y="2071621"/>
                  <a:pt x="2430295" y="2076796"/>
                  <a:pt x="2428278" y="2081999"/>
                </a:cubicBezTo>
                <a:cubicBezTo>
                  <a:pt x="2426991" y="2081503"/>
                  <a:pt x="2425735" y="2081006"/>
                  <a:pt x="2424448" y="2080479"/>
                </a:cubicBezTo>
                <a:cubicBezTo>
                  <a:pt x="2426553" y="2075334"/>
                  <a:pt x="2428658" y="2070159"/>
                  <a:pt x="2430763" y="2065013"/>
                </a:cubicBezTo>
                <a:close/>
                <a:moveTo>
                  <a:pt x="2578116" y="2059312"/>
                </a:moveTo>
                <a:cubicBezTo>
                  <a:pt x="2579491" y="2059926"/>
                  <a:pt x="2580836" y="2060541"/>
                  <a:pt x="2582210" y="2061154"/>
                </a:cubicBezTo>
                <a:cubicBezTo>
                  <a:pt x="2580660" y="2064575"/>
                  <a:pt x="2579081" y="2067996"/>
                  <a:pt x="2577532" y="2071445"/>
                </a:cubicBezTo>
                <a:cubicBezTo>
                  <a:pt x="2576187" y="2070832"/>
                  <a:pt x="2574813" y="2070218"/>
                  <a:pt x="2573468" y="2069604"/>
                </a:cubicBezTo>
                <a:cubicBezTo>
                  <a:pt x="2575017" y="2066183"/>
                  <a:pt x="2576567" y="2062733"/>
                  <a:pt x="2578116" y="2059312"/>
                </a:cubicBezTo>
                <a:close/>
                <a:moveTo>
                  <a:pt x="2047909" y="2058230"/>
                </a:moveTo>
                <a:cubicBezTo>
                  <a:pt x="2048700" y="2059078"/>
                  <a:pt x="2049459" y="2059926"/>
                  <a:pt x="2050219" y="2060774"/>
                </a:cubicBezTo>
                <a:cubicBezTo>
                  <a:pt x="2046682" y="2063464"/>
                  <a:pt x="2043174" y="2066125"/>
                  <a:pt x="2039636" y="2068814"/>
                </a:cubicBezTo>
                <a:cubicBezTo>
                  <a:pt x="2038934" y="2067967"/>
                  <a:pt x="2038232" y="2067118"/>
                  <a:pt x="2037531" y="2066271"/>
                </a:cubicBezTo>
                <a:cubicBezTo>
                  <a:pt x="2040981" y="2063581"/>
                  <a:pt x="2044460" y="2060891"/>
                  <a:pt x="2047909" y="2058230"/>
                </a:cubicBezTo>
                <a:close/>
                <a:moveTo>
                  <a:pt x="2088139" y="2057002"/>
                </a:moveTo>
                <a:cubicBezTo>
                  <a:pt x="2089134" y="2057704"/>
                  <a:pt x="2090069" y="2058405"/>
                  <a:pt x="2091034" y="2059107"/>
                </a:cubicBezTo>
                <a:cubicBezTo>
                  <a:pt x="2089572" y="2061154"/>
                  <a:pt x="2088139" y="2063200"/>
                  <a:pt x="2086678" y="2065246"/>
                </a:cubicBezTo>
                <a:cubicBezTo>
                  <a:pt x="2085947" y="2064837"/>
                  <a:pt x="2085245" y="2064399"/>
                  <a:pt x="2084514" y="2063989"/>
                </a:cubicBezTo>
                <a:cubicBezTo>
                  <a:pt x="2085713" y="2061650"/>
                  <a:pt x="2086940" y="2059341"/>
                  <a:pt x="2088139" y="2057002"/>
                </a:cubicBezTo>
                <a:close/>
                <a:moveTo>
                  <a:pt x="1102105" y="2054575"/>
                </a:moveTo>
                <a:cubicBezTo>
                  <a:pt x="1103246" y="2055043"/>
                  <a:pt x="1104356" y="2055511"/>
                  <a:pt x="1105467" y="2055978"/>
                </a:cubicBezTo>
                <a:cubicBezTo>
                  <a:pt x="1107748" y="2067644"/>
                  <a:pt x="1098276" y="2072731"/>
                  <a:pt x="1092516" y="2079894"/>
                </a:cubicBezTo>
                <a:cubicBezTo>
                  <a:pt x="1091668" y="2079455"/>
                  <a:pt x="1090820" y="2079016"/>
                  <a:pt x="1089972" y="2078578"/>
                </a:cubicBezTo>
                <a:cubicBezTo>
                  <a:pt x="1094006" y="2070568"/>
                  <a:pt x="1098070" y="2062586"/>
                  <a:pt x="1102105" y="2054575"/>
                </a:cubicBezTo>
                <a:close/>
                <a:moveTo>
                  <a:pt x="2541600" y="2054546"/>
                </a:moveTo>
                <a:cubicBezTo>
                  <a:pt x="2542945" y="2055336"/>
                  <a:pt x="2544319" y="2056096"/>
                  <a:pt x="2545693" y="2056856"/>
                </a:cubicBezTo>
                <a:cubicBezTo>
                  <a:pt x="2544202" y="2059487"/>
                  <a:pt x="2542769" y="2062119"/>
                  <a:pt x="2541103" y="2064632"/>
                </a:cubicBezTo>
                <a:cubicBezTo>
                  <a:pt x="2541045" y="2064720"/>
                  <a:pt x="2537858" y="2063054"/>
                  <a:pt x="2537916" y="2062878"/>
                </a:cubicBezTo>
                <a:cubicBezTo>
                  <a:pt x="2538969" y="2060043"/>
                  <a:pt x="2540314" y="2057294"/>
                  <a:pt x="2541600" y="2054546"/>
                </a:cubicBezTo>
                <a:close/>
                <a:moveTo>
                  <a:pt x="2484530" y="2051710"/>
                </a:moveTo>
                <a:cubicBezTo>
                  <a:pt x="2489705" y="2058815"/>
                  <a:pt x="2485729" y="2062294"/>
                  <a:pt x="2478975" y="2063873"/>
                </a:cubicBezTo>
                <a:cubicBezTo>
                  <a:pt x="2480817" y="2059809"/>
                  <a:pt x="2482688" y="2055745"/>
                  <a:pt x="2484530" y="2051710"/>
                </a:cubicBezTo>
                <a:close/>
                <a:moveTo>
                  <a:pt x="2610540" y="2051008"/>
                </a:moveTo>
                <a:cubicBezTo>
                  <a:pt x="2614107" y="2077555"/>
                  <a:pt x="2604927" y="2087934"/>
                  <a:pt x="2585250" y="2081298"/>
                </a:cubicBezTo>
                <a:cubicBezTo>
                  <a:pt x="2587238" y="2078988"/>
                  <a:pt x="2588934" y="2077000"/>
                  <a:pt x="2590629" y="2075041"/>
                </a:cubicBezTo>
                <a:lnTo>
                  <a:pt x="2595091" y="2075306"/>
                </a:lnTo>
                <a:lnTo>
                  <a:pt x="2596535" y="2075392"/>
                </a:lnTo>
                <a:lnTo>
                  <a:pt x="2596535" y="2075392"/>
                </a:lnTo>
                <a:lnTo>
                  <a:pt x="2596536" y="2075392"/>
                </a:lnTo>
                <a:lnTo>
                  <a:pt x="2596536" y="2075390"/>
                </a:lnTo>
                <a:lnTo>
                  <a:pt x="2601915" y="2065832"/>
                </a:lnTo>
                <a:cubicBezTo>
                  <a:pt x="2604400" y="2061504"/>
                  <a:pt x="2606915" y="2057206"/>
                  <a:pt x="2610540" y="2051008"/>
                </a:cubicBezTo>
                <a:close/>
                <a:moveTo>
                  <a:pt x="1979643" y="2050774"/>
                </a:moveTo>
                <a:cubicBezTo>
                  <a:pt x="1979819" y="2051827"/>
                  <a:pt x="1980023" y="2052908"/>
                  <a:pt x="1980199" y="2053961"/>
                </a:cubicBezTo>
                <a:cubicBezTo>
                  <a:pt x="1977859" y="2054429"/>
                  <a:pt x="1975521" y="2054868"/>
                  <a:pt x="1973182" y="2055335"/>
                </a:cubicBezTo>
                <a:cubicBezTo>
                  <a:pt x="1973006" y="2054370"/>
                  <a:pt x="1972802" y="2053434"/>
                  <a:pt x="1972626" y="2052470"/>
                </a:cubicBezTo>
                <a:cubicBezTo>
                  <a:pt x="1974965" y="2051885"/>
                  <a:pt x="1977304" y="2051330"/>
                  <a:pt x="1979643" y="2050774"/>
                </a:cubicBezTo>
                <a:close/>
                <a:moveTo>
                  <a:pt x="1114852" y="2045541"/>
                </a:moveTo>
                <a:cubicBezTo>
                  <a:pt x="1121839" y="2053054"/>
                  <a:pt x="1116197" y="2054955"/>
                  <a:pt x="1114677" y="2058083"/>
                </a:cubicBezTo>
                <a:cubicBezTo>
                  <a:pt x="1113536" y="2057762"/>
                  <a:pt x="1112396" y="2057411"/>
                  <a:pt x="1111256" y="2057060"/>
                </a:cubicBezTo>
                <a:cubicBezTo>
                  <a:pt x="1112279" y="2053786"/>
                  <a:pt x="1113302" y="2050482"/>
                  <a:pt x="1114852" y="2045541"/>
                </a:cubicBezTo>
                <a:close/>
                <a:moveTo>
                  <a:pt x="1507939" y="2044693"/>
                </a:moveTo>
                <a:cubicBezTo>
                  <a:pt x="1508641" y="2045044"/>
                  <a:pt x="1509342" y="2045395"/>
                  <a:pt x="1510015" y="2045775"/>
                </a:cubicBezTo>
                <a:cubicBezTo>
                  <a:pt x="1508845" y="2047968"/>
                  <a:pt x="1507704" y="2050132"/>
                  <a:pt x="1506535" y="2052324"/>
                </a:cubicBezTo>
                <a:cubicBezTo>
                  <a:pt x="1505834" y="2051944"/>
                  <a:pt x="1505103" y="2051593"/>
                  <a:pt x="1504401" y="2051213"/>
                </a:cubicBezTo>
                <a:cubicBezTo>
                  <a:pt x="1505570" y="2049049"/>
                  <a:pt x="1506769" y="2046857"/>
                  <a:pt x="1507939" y="2044693"/>
                </a:cubicBezTo>
                <a:close/>
                <a:moveTo>
                  <a:pt x="2376646" y="2044226"/>
                </a:moveTo>
                <a:cubicBezTo>
                  <a:pt x="2375791" y="2043531"/>
                  <a:pt x="2374235" y="2044006"/>
                  <a:pt x="2371121" y="2044956"/>
                </a:cubicBezTo>
                <a:cubicBezTo>
                  <a:pt x="2373313" y="2046769"/>
                  <a:pt x="2375213" y="2048289"/>
                  <a:pt x="2377962" y="2050511"/>
                </a:cubicBezTo>
                <a:cubicBezTo>
                  <a:pt x="2377655" y="2046784"/>
                  <a:pt x="2377502" y="2044920"/>
                  <a:pt x="2376646" y="2044226"/>
                </a:cubicBezTo>
                <a:close/>
                <a:moveTo>
                  <a:pt x="2131877" y="2042968"/>
                </a:moveTo>
                <a:cubicBezTo>
                  <a:pt x="2128193" y="2055335"/>
                  <a:pt x="2123866" y="2059984"/>
                  <a:pt x="2110973" y="2063930"/>
                </a:cubicBezTo>
                <a:cubicBezTo>
                  <a:pt x="2115037" y="2051973"/>
                  <a:pt x="2122522" y="2046505"/>
                  <a:pt x="2131877" y="2042968"/>
                </a:cubicBezTo>
                <a:close/>
                <a:moveTo>
                  <a:pt x="2022855" y="2042910"/>
                </a:moveTo>
                <a:cubicBezTo>
                  <a:pt x="2020603" y="2054225"/>
                  <a:pt x="2018995" y="2056359"/>
                  <a:pt x="2004201" y="2067031"/>
                </a:cubicBezTo>
                <a:cubicBezTo>
                  <a:pt x="2004055" y="2051710"/>
                  <a:pt x="2016130" y="2050629"/>
                  <a:pt x="2022855" y="2042910"/>
                </a:cubicBezTo>
                <a:close/>
                <a:moveTo>
                  <a:pt x="1988793" y="2038904"/>
                </a:moveTo>
                <a:cubicBezTo>
                  <a:pt x="1993471" y="2048669"/>
                  <a:pt x="1993471" y="2048669"/>
                  <a:pt x="1985752" y="2053640"/>
                </a:cubicBezTo>
                <a:cubicBezTo>
                  <a:pt x="1986805" y="2048465"/>
                  <a:pt x="1987565" y="2044869"/>
                  <a:pt x="1988793" y="2038904"/>
                </a:cubicBezTo>
                <a:close/>
                <a:moveTo>
                  <a:pt x="2511340" y="2032618"/>
                </a:moveTo>
                <a:cubicBezTo>
                  <a:pt x="2507685" y="2037180"/>
                  <a:pt x="2503943" y="2041857"/>
                  <a:pt x="2499411" y="2047500"/>
                </a:cubicBezTo>
                <a:cubicBezTo>
                  <a:pt x="2499441" y="2038934"/>
                  <a:pt x="2499441" y="2038934"/>
                  <a:pt x="2511340" y="2032618"/>
                </a:cubicBezTo>
                <a:close/>
                <a:moveTo>
                  <a:pt x="1038924" y="2032560"/>
                </a:moveTo>
                <a:cubicBezTo>
                  <a:pt x="1041993" y="2042413"/>
                  <a:pt x="1040035" y="2046593"/>
                  <a:pt x="1029305" y="2053990"/>
                </a:cubicBezTo>
                <a:cubicBezTo>
                  <a:pt x="1025504" y="2042910"/>
                  <a:pt x="1039362" y="2041068"/>
                  <a:pt x="1038924" y="2032560"/>
                </a:cubicBezTo>
                <a:close/>
                <a:moveTo>
                  <a:pt x="2105828" y="2026186"/>
                </a:moveTo>
                <a:cubicBezTo>
                  <a:pt x="2103284" y="2033349"/>
                  <a:pt x="2101588" y="2038144"/>
                  <a:pt x="2099805" y="2043144"/>
                </a:cubicBezTo>
                <a:cubicBezTo>
                  <a:pt x="2095302" y="2042559"/>
                  <a:pt x="2091707" y="2042120"/>
                  <a:pt x="2090449" y="2041974"/>
                </a:cubicBezTo>
                <a:cubicBezTo>
                  <a:pt x="2083315" y="2052090"/>
                  <a:pt x="2077615" y="2060861"/>
                  <a:pt x="2071065" y="2068960"/>
                </a:cubicBezTo>
                <a:cubicBezTo>
                  <a:pt x="2069574" y="2070802"/>
                  <a:pt x="2064341" y="2071650"/>
                  <a:pt x="2062411" y="2070451"/>
                </a:cubicBezTo>
                <a:cubicBezTo>
                  <a:pt x="2060599" y="2069310"/>
                  <a:pt x="2059254" y="2063346"/>
                  <a:pt x="2060423" y="2062089"/>
                </a:cubicBezTo>
                <a:cubicBezTo>
                  <a:pt x="2071329" y="2050540"/>
                  <a:pt x="2082672" y="2039402"/>
                  <a:pt x="2094309" y="2028554"/>
                </a:cubicBezTo>
                <a:cubicBezTo>
                  <a:pt x="2096092" y="2026888"/>
                  <a:pt x="2099834" y="2027327"/>
                  <a:pt x="2105828" y="2026186"/>
                </a:cubicBezTo>
                <a:close/>
                <a:moveTo>
                  <a:pt x="2005488" y="2024579"/>
                </a:moveTo>
                <a:cubicBezTo>
                  <a:pt x="2006569" y="2024696"/>
                  <a:pt x="2007592" y="2025427"/>
                  <a:pt x="2009318" y="2026246"/>
                </a:cubicBezTo>
                <a:cubicBezTo>
                  <a:pt x="2007885" y="2027561"/>
                  <a:pt x="2007008" y="2028322"/>
                  <a:pt x="2006160" y="2029111"/>
                </a:cubicBezTo>
                <a:cubicBezTo>
                  <a:pt x="2005400" y="2028234"/>
                  <a:pt x="2004405" y="2027445"/>
                  <a:pt x="2003997" y="2026450"/>
                </a:cubicBezTo>
                <a:cubicBezTo>
                  <a:pt x="2003850" y="2026070"/>
                  <a:pt x="2005020" y="2024521"/>
                  <a:pt x="2005488" y="2024579"/>
                </a:cubicBezTo>
                <a:close/>
                <a:moveTo>
                  <a:pt x="1137539" y="2021801"/>
                </a:moveTo>
                <a:cubicBezTo>
                  <a:pt x="1139001" y="2022708"/>
                  <a:pt x="1140492" y="2023614"/>
                  <a:pt x="1141983" y="2024549"/>
                </a:cubicBezTo>
                <a:cubicBezTo>
                  <a:pt x="1138562" y="2029548"/>
                  <a:pt x="1135142" y="2034549"/>
                  <a:pt x="1131692" y="2039548"/>
                </a:cubicBezTo>
                <a:cubicBezTo>
                  <a:pt x="1130435" y="2038759"/>
                  <a:pt x="1129207" y="2037970"/>
                  <a:pt x="1127950" y="2037209"/>
                </a:cubicBezTo>
                <a:cubicBezTo>
                  <a:pt x="1131137" y="2032063"/>
                  <a:pt x="1134324" y="2026947"/>
                  <a:pt x="1137539" y="2021801"/>
                </a:cubicBezTo>
                <a:close/>
                <a:moveTo>
                  <a:pt x="1118798" y="2020164"/>
                </a:moveTo>
                <a:cubicBezTo>
                  <a:pt x="1119909" y="2021305"/>
                  <a:pt x="1120990" y="2022416"/>
                  <a:pt x="1122101" y="2023527"/>
                </a:cubicBezTo>
                <a:cubicBezTo>
                  <a:pt x="1118184" y="2027766"/>
                  <a:pt x="1114266" y="2032005"/>
                  <a:pt x="1110348" y="2036245"/>
                </a:cubicBezTo>
                <a:cubicBezTo>
                  <a:pt x="1109383" y="2035397"/>
                  <a:pt x="1108390" y="2034549"/>
                  <a:pt x="1107425" y="2033702"/>
                </a:cubicBezTo>
                <a:cubicBezTo>
                  <a:pt x="1111225" y="2029198"/>
                  <a:pt x="1114997" y="2024696"/>
                  <a:pt x="1118798" y="2020164"/>
                </a:cubicBezTo>
                <a:close/>
                <a:moveTo>
                  <a:pt x="2458392" y="2019930"/>
                </a:moveTo>
                <a:cubicBezTo>
                  <a:pt x="2459415" y="2021363"/>
                  <a:pt x="2460438" y="2022795"/>
                  <a:pt x="2461491" y="2024228"/>
                </a:cubicBezTo>
                <a:cubicBezTo>
                  <a:pt x="2456316" y="2028380"/>
                  <a:pt x="2451287" y="2032766"/>
                  <a:pt x="2445937" y="2036683"/>
                </a:cubicBezTo>
                <a:cubicBezTo>
                  <a:pt x="2431114" y="2047442"/>
                  <a:pt x="2415736" y="2057499"/>
                  <a:pt x="2401380" y="2068844"/>
                </a:cubicBezTo>
                <a:cubicBezTo>
                  <a:pt x="2393925" y="2074720"/>
                  <a:pt x="2389043" y="2083958"/>
                  <a:pt x="2378400" y="2085362"/>
                </a:cubicBezTo>
                <a:cubicBezTo>
                  <a:pt x="2377055" y="2085538"/>
                  <a:pt x="2375682" y="2085392"/>
                  <a:pt x="2371764" y="2085392"/>
                </a:cubicBezTo>
                <a:cubicBezTo>
                  <a:pt x="2396469" y="2055511"/>
                  <a:pt x="2431144" y="2042764"/>
                  <a:pt x="2458392" y="2019930"/>
                </a:cubicBezTo>
                <a:close/>
                <a:moveTo>
                  <a:pt x="2426671" y="2018000"/>
                </a:moveTo>
                <a:cubicBezTo>
                  <a:pt x="2427607" y="2019053"/>
                  <a:pt x="2428513" y="2020106"/>
                  <a:pt x="2429449" y="2021158"/>
                </a:cubicBezTo>
                <a:cubicBezTo>
                  <a:pt x="2425385" y="2024725"/>
                  <a:pt x="2421291" y="2028292"/>
                  <a:pt x="2417227" y="2031887"/>
                </a:cubicBezTo>
                <a:cubicBezTo>
                  <a:pt x="2416321" y="2030835"/>
                  <a:pt x="2415386" y="2029812"/>
                  <a:pt x="2414479" y="2028760"/>
                </a:cubicBezTo>
                <a:cubicBezTo>
                  <a:pt x="2418543" y="2025163"/>
                  <a:pt x="2422607" y="2021597"/>
                  <a:pt x="2426671" y="2018000"/>
                </a:cubicBezTo>
                <a:close/>
                <a:moveTo>
                  <a:pt x="2054312" y="2017212"/>
                </a:moveTo>
                <a:cubicBezTo>
                  <a:pt x="2054839" y="2017183"/>
                  <a:pt x="2055453" y="2018235"/>
                  <a:pt x="2056038" y="2018820"/>
                </a:cubicBezTo>
                <a:cubicBezTo>
                  <a:pt x="2055423" y="2019522"/>
                  <a:pt x="2054839" y="2020194"/>
                  <a:pt x="2054284" y="2020867"/>
                </a:cubicBezTo>
                <a:cubicBezTo>
                  <a:pt x="2053523" y="2020106"/>
                  <a:pt x="2052763" y="2019347"/>
                  <a:pt x="2052032" y="2018586"/>
                </a:cubicBezTo>
                <a:cubicBezTo>
                  <a:pt x="2052792" y="2018089"/>
                  <a:pt x="2053523" y="2017241"/>
                  <a:pt x="2054312" y="2017212"/>
                </a:cubicBezTo>
                <a:close/>
                <a:moveTo>
                  <a:pt x="1401371" y="2009873"/>
                </a:moveTo>
                <a:cubicBezTo>
                  <a:pt x="1397073" y="2015633"/>
                  <a:pt x="1393916" y="2019872"/>
                  <a:pt x="1389063" y="2026392"/>
                </a:cubicBezTo>
                <a:cubicBezTo>
                  <a:pt x="1386811" y="2012387"/>
                  <a:pt x="1386811" y="2012387"/>
                  <a:pt x="1401371" y="2009873"/>
                </a:cubicBezTo>
                <a:close/>
                <a:moveTo>
                  <a:pt x="854266" y="2009668"/>
                </a:moveTo>
                <a:cubicBezTo>
                  <a:pt x="854909" y="2010107"/>
                  <a:pt x="855523" y="2010545"/>
                  <a:pt x="856166" y="2010983"/>
                </a:cubicBezTo>
                <a:cubicBezTo>
                  <a:pt x="854733" y="2013235"/>
                  <a:pt x="853271" y="2015457"/>
                  <a:pt x="851839" y="2017708"/>
                </a:cubicBezTo>
                <a:cubicBezTo>
                  <a:pt x="850991" y="2017007"/>
                  <a:pt x="850114" y="2016305"/>
                  <a:pt x="849237" y="2015603"/>
                </a:cubicBezTo>
                <a:cubicBezTo>
                  <a:pt x="850903" y="2013615"/>
                  <a:pt x="852599" y="2011656"/>
                  <a:pt x="854266" y="2009668"/>
                </a:cubicBezTo>
                <a:close/>
                <a:moveTo>
                  <a:pt x="1576441" y="2007855"/>
                </a:moveTo>
                <a:lnTo>
                  <a:pt x="1576587" y="2007973"/>
                </a:lnTo>
                <a:lnTo>
                  <a:pt x="1576436" y="2008045"/>
                </a:lnTo>
                <a:close/>
                <a:moveTo>
                  <a:pt x="1576500" y="2007828"/>
                </a:moveTo>
                <a:lnTo>
                  <a:pt x="1576645" y="2007971"/>
                </a:lnTo>
                <a:lnTo>
                  <a:pt x="1576469" y="2007855"/>
                </a:lnTo>
                <a:close/>
                <a:moveTo>
                  <a:pt x="1876811" y="2005757"/>
                </a:moveTo>
                <a:lnTo>
                  <a:pt x="1866526" y="2017678"/>
                </a:lnTo>
                <a:cubicBezTo>
                  <a:pt x="1865707" y="2016860"/>
                  <a:pt x="1864860" y="2016041"/>
                  <a:pt x="1864041" y="2015252"/>
                </a:cubicBezTo>
                <a:close/>
                <a:moveTo>
                  <a:pt x="1877665" y="2004902"/>
                </a:moveTo>
                <a:lnTo>
                  <a:pt x="1877905" y="2004997"/>
                </a:lnTo>
                <a:lnTo>
                  <a:pt x="1877811" y="2005078"/>
                </a:lnTo>
                <a:close/>
                <a:moveTo>
                  <a:pt x="1877548" y="2004902"/>
                </a:moveTo>
                <a:lnTo>
                  <a:pt x="1877724" y="2005078"/>
                </a:lnTo>
                <a:lnTo>
                  <a:pt x="1876811" y="2005757"/>
                </a:lnTo>
                <a:close/>
                <a:moveTo>
                  <a:pt x="1570622" y="2002008"/>
                </a:moveTo>
                <a:lnTo>
                  <a:pt x="1570652" y="2002066"/>
                </a:lnTo>
                <a:cubicBezTo>
                  <a:pt x="1569394" y="2005020"/>
                  <a:pt x="1568108" y="2007973"/>
                  <a:pt x="1565973" y="2013030"/>
                </a:cubicBezTo>
                <a:lnTo>
                  <a:pt x="1576436" y="2008045"/>
                </a:lnTo>
                <a:lnTo>
                  <a:pt x="1576323" y="2012095"/>
                </a:lnTo>
                <a:cubicBezTo>
                  <a:pt x="1567289" y="2024199"/>
                  <a:pt x="1558080" y="2036156"/>
                  <a:pt x="1546443" y="2047032"/>
                </a:cubicBezTo>
                <a:cubicBezTo>
                  <a:pt x="1546677" y="2044606"/>
                  <a:pt x="1546297" y="2041916"/>
                  <a:pt x="1547262" y="2039811"/>
                </a:cubicBezTo>
                <a:cubicBezTo>
                  <a:pt x="1551501" y="2030514"/>
                  <a:pt x="1559483" y="2022942"/>
                  <a:pt x="1557729" y="2010896"/>
                </a:cubicBezTo>
                <a:cubicBezTo>
                  <a:pt x="1557407" y="2008616"/>
                  <a:pt x="1566090" y="2005020"/>
                  <a:pt x="1570622" y="2002008"/>
                </a:cubicBezTo>
                <a:close/>
                <a:moveTo>
                  <a:pt x="2720469" y="2000224"/>
                </a:moveTo>
                <a:cubicBezTo>
                  <a:pt x="2721288" y="2000926"/>
                  <a:pt x="2722106" y="2001627"/>
                  <a:pt x="2722925" y="2002359"/>
                </a:cubicBezTo>
                <a:cubicBezTo>
                  <a:pt x="2721317" y="2003119"/>
                  <a:pt x="2719680" y="2003879"/>
                  <a:pt x="2718072" y="2004610"/>
                </a:cubicBezTo>
                <a:cubicBezTo>
                  <a:pt x="2718861" y="2003148"/>
                  <a:pt x="2719680" y="2001687"/>
                  <a:pt x="2720469" y="2000224"/>
                </a:cubicBezTo>
                <a:close/>
                <a:moveTo>
                  <a:pt x="2074486" y="1998382"/>
                </a:moveTo>
                <a:cubicBezTo>
                  <a:pt x="2072527" y="2008323"/>
                  <a:pt x="2072527" y="2008323"/>
                  <a:pt x="2060774" y="2010281"/>
                </a:cubicBezTo>
                <a:cubicBezTo>
                  <a:pt x="2065335" y="2006305"/>
                  <a:pt x="2069896" y="2002329"/>
                  <a:pt x="2074486" y="1998382"/>
                </a:cubicBezTo>
                <a:close/>
                <a:moveTo>
                  <a:pt x="2564609" y="1997359"/>
                </a:moveTo>
                <a:cubicBezTo>
                  <a:pt x="2569023" y="2007738"/>
                  <a:pt x="2569023" y="2007738"/>
                  <a:pt x="2558235" y="2012095"/>
                </a:cubicBezTo>
                <a:cubicBezTo>
                  <a:pt x="2560691" y="2006423"/>
                  <a:pt x="2562299" y="2002710"/>
                  <a:pt x="2564609" y="1997359"/>
                </a:cubicBezTo>
                <a:close/>
                <a:moveTo>
                  <a:pt x="1468264" y="1996132"/>
                </a:moveTo>
                <a:lnTo>
                  <a:pt x="1468410" y="1996307"/>
                </a:lnTo>
                <a:lnTo>
                  <a:pt x="1468186" y="1996248"/>
                </a:lnTo>
                <a:close/>
                <a:moveTo>
                  <a:pt x="1468527" y="1996117"/>
                </a:moveTo>
                <a:lnTo>
                  <a:pt x="1468469" y="1996306"/>
                </a:lnTo>
                <a:lnTo>
                  <a:pt x="1468323" y="1996131"/>
                </a:lnTo>
                <a:close/>
                <a:moveTo>
                  <a:pt x="744335" y="1995839"/>
                </a:moveTo>
                <a:cubicBezTo>
                  <a:pt x="744394" y="1995781"/>
                  <a:pt x="745300" y="1996980"/>
                  <a:pt x="746061" y="1997885"/>
                </a:cubicBezTo>
                <a:cubicBezTo>
                  <a:pt x="745271" y="1998734"/>
                  <a:pt x="744423" y="1999611"/>
                  <a:pt x="743604" y="2000488"/>
                </a:cubicBezTo>
                <a:cubicBezTo>
                  <a:pt x="742874" y="1999699"/>
                  <a:pt x="742143" y="1998910"/>
                  <a:pt x="741412" y="1998119"/>
                </a:cubicBezTo>
                <a:cubicBezTo>
                  <a:pt x="742377" y="1997330"/>
                  <a:pt x="743283" y="1996482"/>
                  <a:pt x="744335" y="1995839"/>
                </a:cubicBezTo>
                <a:close/>
                <a:moveTo>
                  <a:pt x="2604869" y="1994874"/>
                </a:moveTo>
                <a:cubicBezTo>
                  <a:pt x="2604547" y="1996277"/>
                  <a:pt x="2604372" y="1997710"/>
                  <a:pt x="2603816" y="1998996"/>
                </a:cubicBezTo>
                <a:cubicBezTo>
                  <a:pt x="2603699" y="1999318"/>
                  <a:pt x="2602325" y="1999055"/>
                  <a:pt x="2599664" y="1999055"/>
                </a:cubicBezTo>
                <a:cubicBezTo>
                  <a:pt x="2602120" y="1997096"/>
                  <a:pt x="2603494" y="1995985"/>
                  <a:pt x="2604869" y="1994874"/>
                </a:cubicBezTo>
                <a:close/>
                <a:moveTo>
                  <a:pt x="1776389" y="1994436"/>
                </a:moveTo>
                <a:cubicBezTo>
                  <a:pt x="1777149" y="1995723"/>
                  <a:pt x="1777909" y="1996980"/>
                  <a:pt x="1778670" y="1998267"/>
                </a:cubicBezTo>
                <a:cubicBezTo>
                  <a:pt x="1774226" y="2003208"/>
                  <a:pt x="1769811" y="2008178"/>
                  <a:pt x="1762677" y="2016130"/>
                </a:cubicBezTo>
                <a:cubicBezTo>
                  <a:pt x="1760893" y="2008587"/>
                  <a:pt x="1758204" y="2001716"/>
                  <a:pt x="1759315" y="2001044"/>
                </a:cubicBezTo>
                <a:cubicBezTo>
                  <a:pt x="1764431" y="1997915"/>
                  <a:pt x="1770600" y="1996483"/>
                  <a:pt x="1776389" y="1994436"/>
                </a:cubicBezTo>
                <a:close/>
                <a:moveTo>
                  <a:pt x="2043466" y="1994260"/>
                </a:moveTo>
                <a:cubicBezTo>
                  <a:pt x="2043963" y="1995313"/>
                  <a:pt x="2044753" y="1996366"/>
                  <a:pt x="2044870" y="1997447"/>
                </a:cubicBezTo>
                <a:cubicBezTo>
                  <a:pt x="2044928" y="1997915"/>
                  <a:pt x="2043408" y="1999084"/>
                  <a:pt x="2042882" y="1998938"/>
                </a:cubicBezTo>
                <a:cubicBezTo>
                  <a:pt x="2041829" y="1998646"/>
                  <a:pt x="2041010" y="1997681"/>
                  <a:pt x="2039519" y="1996541"/>
                </a:cubicBezTo>
                <a:cubicBezTo>
                  <a:pt x="2041332" y="1995489"/>
                  <a:pt x="2042414" y="1994874"/>
                  <a:pt x="2043466" y="1994260"/>
                </a:cubicBezTo>
                <a:close/>
                <a:moveTo>
                  <a:pt x="1162566" y="1993003"/>
                </a:moveTo>
                <a:cubicBezTo>
                  <a:pt x="1163765" y="1993149"/>
                  <a:pt x="1164963" y="1993295"/>
                  <a:pt x="1166191" y="1993413"/>
                </a:cubicBezTo>
                <a:cubicBezTo>
                  <a:pt x="1165665" y="1995371"/>
                  <a:pt x="1165138" y="1997301"/>
                  <a:pt x="1164612" y="1999259"/>
                </a:cubicBezTo>
                <a:cubicBezTo>
                  <a:pt x="1163823" y="1999143"/>
                  <a:pt x="1163004" y="1998997"/>
                  <a:pt x="1162215" y="1998879"/>
                </a:cubicBezTo>
                <a:cubicBezTo>
                  <a:pt x="1162332" y="1996921"/>
                  <a:pt x="1162449" y="1994962"/>
                  <a:pt x="1162566" y="1993003"/>
                </a:cubicBezTo>
                <a:close/>
                <a:moveTo>
                  <a:pt x="1455674" y="1992941"/>
                </a:moveTo>
                <a:lnTo>
                  <a:pt x="1468186" y="1996248"/>
                </a:lnTo>
                <a:lnTo>
                  <a:pt x="1462848" y="2004190"/>
                </a:lnTo>
                <a:cubicBezTo>
                  <a:pt x="1460546" y="2004969"/>
                  <a:pt x="1456979" y="2004099"/>
                  <a:pt x="1449845" y="2002359"/>
                </a:cubicBezTo>
                <a:cubicBezTo>
                  <a:pt x="1452184" y="1996585"/>
                  <a:pt x="1453354" y="1993698"/>
                  <a:pt x="1455674" y="1992941"/>
                </a:cubicBezTo>
                <a:close/>
                <a:moveTo>
                  <a:pt x="1371461" y="1987865"/>
                </a:moveTo>
                <a:lnTo>
                  <a:pt x="1361520" y="2002154"/>
                </a:lnTo>
                <a:cubicBezTo>
                  <a:pt x="1357457" y="2007299"/>
                  <a:pt x="1352896" y="2012065"/>
                  <a:pt x="1348862" y="2016626"/>
                </a:cubicBezTo>
                <a:cubicBezTo>
                  <a:pt x="1348029" y="2010647"/>
                  <a:pt x="1350009" y="2004551"/>
                  <a:pt x="1354095" y="1999362"/>
                </a:cubicBezTo>
                <a:close/>
                <a:moveTo>
                  <a:pt x="918708" y="1987497"/>
                </a:moveTo>
                <a:lnTo>
                  <a:pt x="918713" y="1987499"/>
                </a:lnTo>
                <a:lnTo>
                  <a:pt x="918674" y="1987565"/>
                </a:lnTo>
                <a:close/>
                <a:moveTo>
                  <a:pt x="918767" y="1987404"/>
                </a:moveTo>
                <a:lnTo>
                  <a:pt x="918715" y="1987494"/>
                </a:lnTo>
                <a:lnTo>
                  <a:pt x="918732" y="1987447"/>
                </a:lnTo>
                <a:lnTo>
                  <a:pt x="918708" y="1987497"/>
                </a:lnTo>
                <a:lnTo>
                  <a:pt x="918650" y="1987474"/>
                </a:lnTo>
                <a:close/>
                <a:moveTo>
                  <a:pt x="1371812" y="1987360"/>
                </a:moveTo>
                <a:lnTo>
                  <a:pt x="1371958" y="1987536"/>
                </a:lnTo>
                <a:lnTo>
                  <a:pt x="1371461" y="1987865"/>
                </a:lnTo>
                <a:close/>
                <a:moveTo>
                  <a:pt x="1372158" y="1987217"/>
                </a:moveTo>
                <a:lnTo>
                  <a:pt x="1372017" y="1987535"/>
                </a:lnTo>
                <a:cubicBezTo>
                  <a:pt x="1372017" y="1987535"/>
                  <a:pt x="1371841" y="1987360"/>
                  <a:pt x="1371841" y="1987360"/>
                </a:cubicBezTo>
                <a:close/>
                <a:moveTo>
                  <a:pt x="914208" y="1985716"/>
                </a:moveTo>
                <a:lnTo>
                  <a:pt x="918650" y="1987474"/>
                </a:lnTo>
                <a:lnTo>
                  <a:pt x="911131" y="1991951"/>
                </a:lnTo>
                <a:cubicBezTo>
                  <a:pt x="912549" y="1988165"/>
                  <a:pt x="913258" y="1986271"/>
                  <a:pt x="914208" y="1985716"/>
                </a:cubicBezTo>
                <a:close/>
                <a:moveTo>
                  <a:pt x="1734083" y="1984144"/>
                </a:moveTo>
                <a:cubicBezTo>
                  <a:pt x="1736071" y="1984408"/>
                  <a:pt x="1738030" y="1984670"/>
                  <a:pt x="1739989" y="1984904"/>
                </a:cubicBezTo>
                <a:cubicBezTo>
                  <a:pt x="1738293" y="1986484"/>
                  <a:pt x="1736627" y="1988062"/>
                  <a:pt x="1734931" y="1989641"/>
                </a:cubicBezTo>
                <a:cubicBezTo>
                  <a:pt x="1734638" y="1987799"/>
                  <a:pt x="1734375" y="1985986"/>
                  <a:pt x="1734083" y="1984144"/>
                </a:cubicBezTo>
                <a:close/>
                <a:moveTo>
                  <a:pt x="2493539" y="1982449"/>
                </a:moveTo>
                <a:lnTo>
                  <a:pt x="2469765" y="2008031"/>
                </a:lnTo>
                <a:cubicBezTo>
                  <a:pt x="2473127" y="2002959"/>
                  <a:pt x="2475999" y="1997440"/>
                  <a:pt x="2479691" y="1992660"/>
                </a:cubicBezTo>
                <a:close/>
                <a:moveTo>
                  <a:pt x="2424389" y="1981594"/>
                </a:moveTo>
                <a:lnTo>
                  <a:pt x="2424390" y="1981629"/>
                </a:lnTo>
                <a:lnTo>
                  <a:pt x="2424372" y="1981603"/>
                </a:lnTo>
                <a:close/>
                <a:moveTo>
                  <a:pt x="2494341" y="1981585"/>
                </a:moveTo>
                <a:lnTo>
                  <a:pt x="2494500" y="1981717"/>
                </a:lnTo>
                <a:lnTo>
                  <a:pt x="2494507" y="1981700"/>
                </a:lnTo>
                <a:lnTo>
                  <a:pt x="2494529" y="1981718"/>
                </a:lnTo>
                <a:lnTo>
                  <a:pt x="2493539" y="1982449"/>
                </a:lnTo>
                <a:close/>
                <a:moveTo>
                  <a:pt x="2424388" y="1981577"/>
                </a:moveTo>
                <a:lnTo>
                  <a:pt x="2424406" y="1981584"/>
                </a:lnTo>
                <a:lnTo>
                  <a:pt x="2424389" y="1981594"/>
                </a:lnTo>
                <a:close/>
                <a:moveTo>
                  <a:pt x="2424272" y="1981530"/>
                </a:moveTo>
                <a:lnTo>
                  <a:pt x="2424342" y="1981558"/>
                </a:lnTo>
                <a:lnTo>
                  <a:pt x="2424372" y="1981603"/>
                </a:lnTo>
                <a:lnTo>
                  <a:pt x="2424272" y="1981659"/>
                </a:lnTo>
                <a:close/>
                <a:moveTo>
                  <a:pt x="2494671" y="1981263"/>
                </a:moveTo>
                <a:lnTo>
                  <a:pt x="2494507" y="1981700"/>
                </a:lnTo>
                <a:lnTo>
                  <a:pt x="2494353" y="1981572"/>
                </a:lnTo>
                <a:lnTo>
                  <a:pt x="2494341" y="1981585"/>
                </a:lnTo>
                <a:lnTo>
                  <a:pt x="2494324" y="1981571"/>
                </a:lnTo>
                <a:close/>
                <a:moveTo>
                  <a:pt x="2175849" y="1980577"/>
                </a:moveTo>
                <a:cubicBezTo>
                  <a:pt x="2176931" y="1981308"/>
                  <a:pt x="2178013" y="1982039"/>
                  <a:pt x="2179094" y="1982770"/>
                </a:cubicBezTo>
                <a:cubicBezTo>
                  <a:pt x="2176756" y="1986016"/>
                  <a:pt x="2174416" y="1989261"/>
                  <a:pt x="2172078" y="1992506"/>
                </a:cubicBezTo>
                <a:cubicBezTo>
                  <a:pt x="2171230" y="1991921"/>
                  <a:pt x="2170353" y="1991337"/>
                  <a:pt x="2169505" y="1990752"/>
                </a:cubicBezTo>
                <a:cubicBezTo>
                  <a:pt x="2171610" y="1987361"/>
                  <a:pt x="2173744" y="1983968"/>
                  <a:pt x="2175849" y="1980577"/>
                </a:cubicBezTo>
                <a:close/>
                <a:moveTo>
                  <a:pt x="1205340" y="1978648"/>
                </a:moveTo>
                <a:lnTo>
                  <a:pt x="1205265" y="1978812"/>
                </a:lnTo>
                <a:lnTo>
                  <a:pt x="1205164" y="1978853"/>
                </a:lnTo>
                <a:close/>
                <a:moveTo>
                  <a:pt x="1205253" y="1978613"/>
                </a:moveTo>
                <a:lnTo>
                  <a:pt x="1205309" y="1978647"/>
                </a:lnTo>
                <a:lnTo>
                  <a:pt x="1205134" y="1978853"/>
                </a:lnTo>
                <a:close/>
                <a:moveTo>
                  <a:pt x="2284726" y="1977888"/>
                </a:moveTo>
                <a:cubicBezTo>
                  <a:pt x="2279346" y="1980928"/>
                  <a:pt x="2274143" y="1983852"/>
                  <a:pt x="2268968" y="1986746"/>
                </a:cubicBezTo>
                <a:cubicBezTo>
                  <a:pt x="2284843" y="1989669"/>
                  <a:pt x="2287562" y="1987711"/>
                  <a:pt x="2284726" y="1977888"/>
                </a:cubicBezTo>
                <a:close/>
                <a:moveTo>
                  <a:pt x="2431414" y="1977686"/>
                </a:moveTo>
                <a:cubicBezTo>
                  <a:pt x="2434147" y="1978377"/>
                  <a:pt x="2437005" y="1979773"/>
                  <a:pt x="2439300" y="1977946"/>
                </a:cubicBezTo>
                <a:cubicBezTo>
                  <a:pt x="2439768" y="1979027"/>
                  <a:pt x="2440236" y="1980138"/>
                  <a:pt x="2440704" y="1981221"/>
                </a:cubicBezTo>
                <a:cubicBezTo>
                  <a:pt x="2437780" y="1982448"/>
                  <a:pt x="2434886" y="1984494"/>
                  <a:pt x="2431903" y="1984612"/>
                </a:cubicBezTo>
                <a:lnTo>
                  <a:pt x="2424406" y="1981584"/>
                </a:lnTo>
                <a:close/>
                <a:moveTo>
                  <a:pt x="1595327" y="1975168"/>
                </a:moveTo>
                <a:cubicBezTo>
                  <a:pt x="1596526" y="1984217"/>
                  <a:pt x="1594362" y="1990495"/>
                  <a:pt x="1590623" y="1995458"/>
                </a:cubicBezTo>
                <a:lnTo>
                  <a:pt x="1576500" y="2007828"/>
                </a:lnTo>
                <a:lnTo>
                  <a:pt x="1570709" y="2002095"/>
                </a:lnTo>
                <a:lnTo>
                  <a:pt x="1570651" y="2002037"/>
                </a:lnTo>
                <a:cubicBezTo>
                  <a:pt x="1574773" y="1994932"/>
                  <a:pt x="1585620" y="1992622"/>
                  <a:pt x="1584831" y="1981600"/>
                </a:cubicBezTo>
                <a:cubicBezTo>
                  <a:pt x="1584714" y="1980022"/>
                  <a:pt x="1590474" y="1978063"/>
                  <a:pt x="1595327" y="1975168"/>
                </a:cubicBezTo>
                <a:close/>
                <a:moveTo>
                  <a:pt x="1668682" y="1973853"/>
                </a:moveTo>
                <a:cubicBezTo>
                  <a:pt x="1669500" y="1974409"/>
                  <a:pt x="1670348" y="1974935"/>
                  <a:pt x="1671167" y="1975490"/>
                </a:cubicBezTo>
                <a:cubicBezTo>
                  <a:pt x="1669208" y="1978648"/>
                  <a:pt x="1667249" y="1981806"/>
                  <a:pt x="1665320" y="1984963"/>
                </a:cubicBezTo>
                <a:cubicBezTo>
                  <a:pt x="1664209" y="1984320"/>
                  <a:pt x="1663126" y="1983648"/>
                  <a:pt x="1662045" y="1982975"/>
                </a:cubicBezTo>
                <a:cubicBezTo>
                  <a:pt x="1664267" y="1979935"/>
                  <a:pt x="1666459" y="1976894"/>
                  <a:pt x="1668682" y="1973853"/>
                </a:cubicBezTo>
                <a:close/>
                <a:moveTo>
                  <a:pt x="1219704" y="1973031"/>
                </a:moveTo>
                <a:lnTo>
                  <a:pt x="1203001" y="2004552"/>
                </a:lnTo>
                <a:cubicBezTo>
                  <a:pt x="1200603" y="2008470"/>
                  <a:pt x="1195721" y="2010867"/>
                  <a:pt x="1190049" y="2012124"/>
                </a:cubicBezTo>
                <a:lnTo>
                  <a:pt x="1205265" y="1978812"/>
                </a:lnTo>
                <a:close/>
                <a:moveTo>
                  <a:pt x="1219841" y="1972771"/>
                </a:moveTo>
                <a:cubicBezTo>
                  <a:pt x="1219841" y="1972771"/>
                  <a:pt x="1219987" y="1972888"/>
                  <a:pt x="1219987" y="1972917"/>
                </a:cubicBezTo>
                <a:lnTo>
                  <a:pt x="1219704" y="1973031"/>
                </a:lnTo>
                <a:lnTo>
                  <a:pt x="1219794" y="1972861"/>
                </a:lnTo>
                <a:lnTo>
                  <a:pt x="1219957" y="1972917"/>
                </a:lnTo>
                <a:lnTo>
                  <a:pt x="1219831" y="1972791"/>
                </a:lnTo>
                <a:close/>
                <a:moveTo>
                  <a:pt x="2505434" y="1971690"/>
                </a:moveTo>
                <a:lnTo>
                  <a:pt x="2494671" y="1981263"/>
                </a:lnTo>
                <a:lnTo>
                  <a:pt x="2497281" y="1974314"/>
                </a:lnTo>
                <a:cubicBezTo>
                  <a:pt x="2498863" y="1972428"/>
                  <a:pt x="2501341" y="1971339"/>
                  <a:pt x="2505434" y="1971690"/>
                </a:cubicBezTo>
                <a:close/>
                <a:moveTo>
                  <a:pt x="702264" y="1965052"/>
                </a:moveTo>
                <a:cubicBezTo>
                  <a:pt x="697761" y="1976630"/>
                  <a:pt x="693229" y="1988208"/>
                  <a:pt x="688055" y="2001510"/>
                </a:cubicBezTo>
                <a:cubicBezTo>
                  <a:pt x="679810" y="1982916"/>
                  <a:pt x="689253" y="1973151"/>
                  <a:pt x="702264" y="1965052"/>
                </a:cubicBezTo>
                <a:close/>
                <a:moveTo>
                  <a:pt x="2001072" y="1963678"/>
                </a:moveTo>
                <a:cubicBezTo>
                  <a:pt x="1995635" y="1968297"/>
                  <a:pt x="1990196" y="1972917"/>
                  <a:pt x="1984759" y="1977507"/>
                </a:cubicBezTo>
                <a:cubicBezTo>
                  <a:pt x="1985606" y="1978530"/>
                  <a:pt x="1986484" y="1979554"/>
                  <a:pt x="1987331" y="1980577"/>
                </a:cubicBezTo>
                <a:cubicBezTo>
                  <a:pt x="1992857" y="1976074"/>
                  <a:pt x="1998412" y="1971572"/>
                  <a:pt x="2003937" y="1967099"/>
                </a:cubicBezTo>
                <a:cubicBezTo>
                  <a:pt x="2002972" y="1965959"/>
                  <a:pt x="2002037" y="1964818"/>
                  <a:pt x="2001072" y="1963678"/>
                </a:cubicBezTo>
                <a:close/>
                <a:moveTo>
                  <a:pt x="716064" y="1962743"/>
                </a:moveTo>
                <a:cubicBezTo>
                  <a:pt x="716737" y="1963007"/>
                  <a:pt x="717438" y="1963299"/>
                  <a:pt x="718110" y="1963562"/>
                </a:cubicBezTo>
                <a:cubicBezTo>
                  <a:pt x="717292" y="1964995"/>
                  <a:pt x="716444" y="1966398"/>
                  <a:pt x="715626" y="1967830"/>
                </a:cubicBezTo>
                <a:cubicBezTo>
                  <a:pt x="715099" y="1966719"/>
                  <a:pt x="714310" y="1965638"/>
                  <a:pt x="714164" y="1964468"/>
                </a:cubicBezTo>
                <a:cubicBezTo>
                  <a:pt x="714106" y="1963971"/>
                  <a:pt x="715392" y="1963328"/>
                  <a:pt x="716064" y="1962743"/>
                </a:cubicBezTo>
                <a:close/>
                <a:moveTo>
                  <a:pt x="1851498" y="1960550"/>
                </a:moveTo>
                <a:cubicBezTo>
                  <a:pt x="1846440" y="1964146"/>
                  <a:pt x="1841733" y="1970052"/>
                  <a:pt x="1836266" y="1970900"/>
                </a:cubicBezTo>
                <a:cubicBezTo>
                  <a:pt x="1821296" y="1973239"/>
                  <a:pt x="1821881" y="1985752"/>
                  <a:pt x="1817700" y="1995429"/>
                </a:cubicBezTo>
                <a:cubicBezTo>
                  <a:pt x="1834570" y="1989641"/>
                  <a:pt x="1842610" y="1974729"/>
                  <a:pt x="1853602" y="1962948"/>
                </a:cubicBezTo>
                <a:cubicBezTo>
                  <a:pt x="1852901" y="1962158"/>
                  <a:pt x="1852199" y="1961340"/>
                  <a:pt x="1851498" y="1960550"/>
                </a:cubicBezTo>
                <a:close/>
                <a:moveTo>
                  <a:pt x="1006706" y="1959849"/>
                </a:moveTo>
                <a:cubicBezTo>
                  <a:pt x="1007086" y="1960609"/>
                  <a:pt x="1007993" y="1961604"/>
                  <a:pt x="1007787" y="1962071"/>
                </a:cubicBezTo>
                <a:cubicBezTo>
                  <a:pt x="1007261" y="1963153"/>
                  <a:pt x="1006209" y="1963972"/>
                  <a:pt x="1005244" y="1965053"/>
                </a:cubicBezTo>
                <a:cubicBezTo>
                  <a:pt x="1004659" y="1963796"/>
                  <a:pt x="1003753" y="1962685"/>
                  <a:pt x="1004016" y="1962276"/>
                </a:cubicBezTo>
                <a:cubicBezTo>
                  <a:pt x="1004630" y="1961282"/>
                  <a:pt x="1005771" y="1960639"/>
                  <a:pt x="1006706" y="1959849"/>
                </a:cubicBezTo>
                <a:close/>
                <a:moveTo>
                  <a:pt x="1486624" y="1952861"/>
                </a:moveTo>
                <a:cubicBezTo>
                  <a:pt x="1485777" y="1954030"/>
                  <a:pt x="1484900" y="1955200"/>
                  <a:pt x="1484052" y="1956369"/>
                </a:cubicBezTo>
                <a:cubicBezTo>
                  <a:pt x="1486712" y="1958328"/>
                  <a:pt x="1489343" y="1960287"/>
                  <a:pt x="1491975" y="1962217"/>
                </a:cubicBezTo>
                <a:cubicBezTo>
                  <a:pt x="1492822" y="1961047"/>
                  <a:pt x="1493700" y="1959877"/>
                  <a:pt x="1494548" y="1958708"/>
                </a:cubicBezTo>
                <a:cubicBezTo>
                  <a:pt x="1491917" y="1956750"/>
                  <a:pt x="1489256" y="1954820"/>
                  <a:pt x="1486624" y="1952861"/>
                </a:cubicBezTo>
                <a:close/>
                <a:moveTo>
                  <a:pt x="2120227" y="1952398"/>
                </a:moveTo>
                <a:lnTo>
                  <a:pt x="2121985" y="1959932"/>
                </a:lnTo>
                <a:cubicBezTo>
                  <a:pt x="2121302" y="1961544"/>
                  <a:pt x="2119116" y="1962772"/>
                  <a:pt x="2114745" y="1965228"/>
                </a:cubicBezTo>
                <a:cubicBezTo>
                  <a:pt x="2112523" y="1961661"/>
                  <a:pt x="2112728" y="1959190"/>
                  <a:pt x="2114076" y="1957239"/>
                </a:cubicBezTo>
                <a:close/>
                <a:moveTo>
                  <a:pt x="2120212" y="1952334"/>
                </a:moveTo>
                <a:lnTo>
                  <a:pt x="2120270" y="1952364"/>
                </a:lnTo>
                <a:lnTo>
                  <a:pt x="2120227" y="1952398"/>
                </a:lnTo>
                <a:close/>
                <a:moveTo>
                  <a:pt x="2120433" y="1952216"/>
                </a:moveTo>
                <a:lnTo>
                  <a:pt x="2120358" y="1952305"/>
                </a:lnTo>
                <a:lnTo>
                  <a:pt x="2120299" y="1952276"/>
                </a:lnTo>
                <a:close/>
                <a:moveTo>
                  <a:pt x="1954938" y="1951897"/>
                </a:moveTo>
                <a:cubicBezTo>
                  <a:pt x="1955639" y="1953739"/>
                  <a:pt x="1955990" y="1955668"/>
                  <a:pt x="1956458" y="1957598"/>
                </a:cubicBezTo>
                <a:cubicBezTo>
                  <a:pt x="1955376" y="1957861"/>
                  <a:pt x="1954265" y="1958065"/>
                  <a:pt x="1953183" y="1958299"/>
                </a:cubicBezTo>
                <a:cubicBezTo>
                  <a:pt x="1952686" y="1956370"/>
                  <a:pt x="1952160" y="1954470"/>
                  <a:pt x="1951663" y="1952540"/>
                </a:cubicBezTo>
                <a:cubicBezTo>
                  <a:pt x="1952804" y="1952306"/>
                  <a:pt x="1954878" y="1951721"/>
                  <a:pt x="1954938" y="1951897"/>
                </a:cubicBezTo>
                <a:close/>
                <a:moveTo>
                  <a:pt x="2184210" y="1951487"/>
                </a:moveTo>
                <a:cubicBezTo>
                  <a:pt x="2182340" y="1953884"/>
                  <a:pt x="2180440" y="1956252"/>
                  <a:pt x="2178568" y="1958650"/>
                </a:cubicBezTo>
                <a:cubicBezTo>
                  <a:pt x="2179445" y="1959410"/>
                  <a:pt x="2180322" y="1960199"/>
                  <a:pt x="2181199" y="1960959"/>
                </a:cubicBezTo>
                <a:cubicBezTo>
                  <a:pt x="2183392" y="1958912"/>
                  <a:pt x="2185585" y="1956896"/>
                  <a:pt x="2187748" y="1954878"/>
                </a:cubicBezTo>
                <a:cubicBezTo>
                  <a:pt x="2186579" y="1953737"/>
                  <a:pt x="2185409" y="1952598"/>
                  <a:pt x="2184210" y="1951487"/>
                </a:cubicBezTo>
                <a:close/>
                <a:moveTo>
                  <a:pt x="2108256" y="1949767"/>
                </a:moveTo>
                <a:lnTo>
                  <a:pt x="2101500" y="1959702"/>
                </a:lnTo>
                <a:cubicBezTo>
                  <a:pt x="2100361" y="1958533"/>
                  <a:pt x="2099250" y="1957334"/>
                  <a:pt x="2098109" y="1956165"/>
                </a:cubicBezTo>
                <a:close/>
                <a:moveTo>
                  <a:pt x="2108518" y="1949383"/>
                </a:moveTo>
                <a:lnTo>
                  <a:pt x="2108634" y="1949528"/>
                </a:lnTo>
                <a:lnTo>
                  <a:pt x="2108635" y="1949528"/>
                </a:lnTo>
                <a:lnTo>
                  <a:pt x="2108256" y="1949767"/>
                </a:lnTo>
                <a:close/>
                <a:moveTo>
                  <a:pt x="1404850" y="1949353"/>
                </a:moveTo>
                <a:cubicBezTo>
                  <a:pt x="1402248" y="1952042"/>
                  <a:pt x="1399646" y="1954732"/>
                  <a:pt x="1397043" y="1957422"/>
                </a:cubicBezTo>
                <a:cubicBezTo>
                  <a:pt x="1397424" y="1957685"/>
                  <a:pt x="1397774" y="1957947"/>
                  <a:pt x="1398651" y="1958591"/>
                </a:cubicBezTo>
                <a:cubicBezTo>
                  <a:pt x="1401371" y="1956457"/>
                  <a:pt x="1404206" y="1954205"/>
                  <a:pt x="1407043" y="1951955"/>
                </a:cubicBezTo>
                <a:cubicBezTo>
                  <a:pt x="1406312" y="1951077"/>
                  <a:pt x="1405581" y="1950230"/>
                  <a:pt x="1404850" y="1949353"/>
                </a:cubicBezTo>
                <a:close/>
                <a:moveTo>
                  <a:pt x="1827904" y="1949118"/>
                </a:moveTo>
                <a:cubicBezTo>
                  <a:pt x="1823460" y="1951633"/>
                  <a:pt x="1815302" y="1954059"/>
                  <a:pt x="1815244" y="1956632"/>
                </a:cubicBezTo>
                <a:cubicBezTo>
                  <a:pt x="1815128" y="1963328"/>
                  <a:pt x="1813314" y="1966397"/>
                  <a:pt x="1806942" y="1967947"/>
                </a:cubicBezTo>
                <a:cubicBezTo>
                  <a:pt x="1805859" y="1963444"/>
                  <a:pt x="1804894" y="1959497"/>
                  <a:pt x="1803755" y="1954848"/>
                </a:cubicBezTo>
                <a:cubicBezTo>
                  <a:pt x="1794164" y="1958007"/>
                  <a:pt x="1793083" y="1964526"/>
                  <a:pt x="1793697" y="1972479"/>
                </a:cubicBezTo>
                <a:cubicBezTo>
                  <a:pt x="1798754" y="1974437"/>
                  <a:pt x="1803491" y="1976250"/>
                  <a:pt x="1808812" y="1978297"/>
                </a:cubicBezTo>
                <a:cubicBezTo>
                  <a:pt x="1816121" y="1968561"/>
                  <a:pt x="1822933" y="1959410"/>
                  <a:pt x="1829746" y="1950258"/>
                </a:cubicBezTo>
                <a:cubicBezTo>
                  <a:pt x="1829131" y="1949879"/>
                  <a:pt x="1828518" y="1949499"/>
                  <a:pt x="1827904" y="1949118"/>
                </a:cubicBezTo>
                <a:close/>
                <a:moveTo>
                  <a:pt x="1276939" y="1948855"/>
                </a:moveTo>
                <a:cubicBezTo>
                  <a:pt x="1260772" y="1953095"/>
                  <a:pt x="1257994" y="1966163"/>
                  <a:pt x="1251007" y="1975256"/>
                </a:cubicBezTo>
                <a:cubicBezTo>
                  <a:pt x="1251767" y="1976016"/>
                  <a:pt x="1252526" y="1976777"/>
                  <a:pt x="1253287" y="1977536"/>
                </a:cubicBezTo>
                <a:cubicBezTo>
                  <a:pt x="1260567" y="1968707"/>
                  <a:pt x="1267847" y="1959877"/>
                  <a:pt x="1276939" y="1948855"/>
                </a:cubicBezTo>
                <a:close/>
                <a:moveTo>
                  <a:pt x="2109387" y="1948507"/>
                </a:moveTo>
                <a:lnTo>
                  <a:pt x="2108634" y="1949528"/>
                </a:lnTo>
                <a:lnTo>
                  <a:pt x="2108518" y="1949382"/>
                </a:lnTo>
                <a:lnTo>
                  <a:pt x="2108518" y="1949383"/>
                </a:lnTo>
                <a:lnTo>
                  <a:pt x="2108517" y="1949382"/>
                </a:lnTo>
                <a:close/>
                <a:moveTo>
                  <a:pt x="1584334" y="1947744"/>
                </a:moveTo>
                <a:cubicBezTo>
                  <a:pt x="1585678" y="1948943"/>
                  <a:pt x="1587023" y="1950142"/>
                  <a:pt x="1588368" y="1951311"/>
                </a:cubicBezTo>
                <a:cubicBezTo>
                  <a:pt x="1585561" y="1954147"/>
                  <a:pt x="1582754" y="1956954"/>
                  <a:pt x="1579919" y="1959789"/>
                </a:cubicBezTo>
                <a:cubicBezTo>
                  <a:pt x="1578720" y="1958650"/>
                  <a:pt x="1577521" y="1957509"/>
                  <a:pt x="1576352" y="1956340"/>
                </a:cubicBezTo>
                <a:cubicBezTo>
                  <a:pt x="1579012" y="1953475"/>
                  <a:pt x="1581673" y="1950609"/>
                  <a:pt x="1584334" y="1947744"/>
                </a:cubicBezTo>
                <a:close/>
                <a:moveTo>
                  <a:pt x="1301907" y="1946048"/>
                </a:moveTo>
                <a:cubicBezTo>
                  <a:pt x="1299247" y="1948124"/>
                  <a:pt x="1296528" y="1950230"/>
                  <a:pt x="1293838" y="1952334"/>
                </a:cubicBezTo>
                <a:cubicBezTo>
                  <a:pt x="1300358" y="1956194"/>
                  <a:pt x="1304071" y="1955258"/>
                  <a:pt x="1304101" y="1948738"/>
                </a:cubicBezTo>
                <a:cubicBezTo>
                  <a:pt x="1304101" y="1948095"/>
                  <a:pt x="1303077" y="1947423"/>
                  <a:pt x="1301907" y="1946048"/>
                </a:cubicBezTo>
                <a:close/>
                <a:moveTo>
                  <a:pt x="2629982" y="1942862"/>
                </a:moveTo>
                <a:cubicBezTo>
                  <a:pt x="2631006" y="1943272"/>
                  <a:pt x="2631999" y="1943652"/>
                  <a:pt x="2632964" y="1944031"/>
                </a:cubicBezTo>
                <a:cubicBezTo>
                  <a:pt x="2630947" y="1948885"/>
                  <a:pt x="2628930" y="1953738"/>
                  <a:pt x="2626942" y="1958591"/>
                </a:cubicBezTo>
                <a:cubicBezTo>
                  <a:pt x="2625685" y="1958065"/>
                  <a:pt x="2624428" y="1957538"/>
                  <a:pt x="2623141" y="1956983"/>
                </a:cubicBezTo>
                <a:cubicBezTo>
                  <a:pt x="2625421" y="1952276"/>
                  <a:pt x="2627702" y="1947569"/>
                  <a:pt x="2629982" y="1942862"/>
                </a:cubicBezTo>
                <a:close/>
                <a:moveTo>
                  <a:pt x="2170879" y="1941341"/>
                </a:moveTo>
                <a:cubicBezTo>
                  <a:pt x="2169738" y="1941166"/>
                  <a:pt x="2168423" y="1942131"/>
                  <a:pt x="2167195" y="1942599"/>
                </a:cubicBezTo>
                <a:cubicBezTo>
                  <a:pt x="2168248" y="1943973"/>
                  <a:pt x="2169154" y="1945551"/>
                  <a:pt x="2170469" y="1946604"/>
                </a:cubicBezTo>
                <a:cubicBezTo>
                  <a:pt x="2170703" y="1946838"/>
                  <a:pt x="2172458" y="1945259"/>
                  <a:pt x="2174066" y="1944148"/>
                </a:cubicBezTo>
                <a:cubicBezTo>
                  <a:pt x="2172721" y="1942891"/>
                  <a:pt x="2171902" y="1941488"/>
                  <a:pt x="2170879" y="1941341"/>
                </a:cubicBezTo>
                <a:close/>
                <a:moveTo>
                  <a:pt x="1722536" y="1940523"/>
                </a:moveTo>
                <a:cubicBezTo>
                  <a:pt x="1710959" y="1962743"/>
                  <a:pt x="1686897" y="1974349"/>
                  <a:pt x="1674705" y="1996072"/>
                </a:cubicBezTo>
                <a:cubicBezTo>
                  <a:pt x="1683125" y="1971163"/>
                  <a:pt x="1701983" y="1955141"/>
                  <a:pt x="1722536" y="1940523"/>
                </a:cubicBezTo>
                <a:close/>
                <a:moveTo>
                  <a:pt x="2453043" y="1939968"/>
                </a:moveTo>
                <a:cubicBezTo>
                  <a:pt x="2453423" y="1940991"/>
                  <a:pt x="2454416" y="1942424"/>
                  <a:pt x="2454066" y="1942921"/>
                </a:cubicBezTo>
                <a:cubicBezTo>
                  <a:pt x="2453423" y="1943798"/>
                  <a:pt x="2451990" y="1944120"/>
                  <a:pt x="2450908" y="1944675"/>
                </a:cubicBezTo>
                <a:cubicBezTo>
                  <a:pt x="2450645" y="1943886"/>
                  <a:pt x="2450411" y="1943097"/>
                  <a:pt x="2450060" y="1941986"/>
                </a:cubicBezTo>
                <a:cubicBezTo>
                  <a:pt x="2450995" y="1941343"/>
                  <a:pt x="2452019" y="1940670"/>
                  <a:pt x="2453043" y="1939968"/>
                </a:cubicBezTo>
                <a:close/>
                <a:moveTo>
                  <a:pt x="2266863" y="1933155"/>
                </a:moveTo>
                <a:cubicBezTo>
                  <a:pt x="2263617" y="1941020"/>
                  <a:pt x="2261074" y="1947101"/>
                  <a:pt x="2257770" y="1955083"/>
                </a:cubicBezTo>
                <a:cubicBezTo>
                  <a:pt x="2261776" y="1953855"/>
                  <a:pt x="2265547" y="1953825"/>
                  <a:pt x="2267126" y="1951955"/>
                </a:cubicBezTo>
                <a:cubicBezTo>
                  <a:pt x="2270312" y="1948124"/>
                  <a:pt x="2272301" y="1943301"/>
                  <a:pt x="2274990" y="1938505"/>
                </a:cubicBezTo>
                <a:cubicBezTo>
                  <a:pt x="2272418" y="1936781"/>
                  <a:pt x="2270137" y="1935290"/>
                  <a:pt x="2266863" y="1933155"/>
                </a:cubicBezTo>
                <a:close/>
                <a:moveTo>
                  <a:pt x="1754599" y="1932096"/>
                </a:moveTo>
                <a:lnTo>
                  <a:pt x="1741100" y="1948242"/>
                </a:lnTo>
                <a:cubicBezTo>
                  <a:pt x="1734639" y="1944500"/>
                  <a:pt x="1734668" y="1939968"/>
                  <a:pt x="1738937" y="1937307"/>
                </a:cubicBezTo>
                <a:close/>
                <a:moveTo>
                  <a:pt x="1754900" y="1931840"/>
                </a:moveTo>
                <a:lnTo>
                  <a:pt x="1755059" y="1931881"/>
                </a:lnTo>
                <a:lnTo>
                  <a:pt x="1755017" y="1931986"/>
                </a:lnTo>
                <a:close/>
                <a:moveTo>
                  <a:pt x="1754813" y="1931840"/>
                </a:moveTo>
                <a:lnTo>
                  <a:pt x="1754929" y="1931986"/>
                </a:lnTo>
                <a:lnTo>
                  <a:pt x="1754599" y="1932096"/>
                </a:lnTo>
                <a:close/>
                <a:moveTo>
                  <a:pt x="1715373" y="1931781"/>
                </a:moveTo>
                <a:cubicBezTo>
                  <a:pt x="1715665" y="1932541"/>
                  <a:pt x="1715957" y="1933272"/>
                  <a:pt x="1716250" y="1934033"/>
                </a:cubicBezTo>
                <a:cubicBezTo>
                  <a:pt x="1715635" y="1934588"/>
                  <a:pt x="1715021" y="1935114"/>
                  <a:pt x="1714436" y="1935669"/>
                </a:cubicBezTo>
                <a:cubicBezTo>
                  <a:pt x="1713998" y="1934704"/>
                  <a:pt x="1713560" y="1933740"/>
                  <a:pt x="1713121" y="1932804"/>
                </a:cubicBezTo>
                <a:cubicBezTo>
                  <a:pt x="1713881" y="1932453"/>
                  <a:pt x="1714612" y="1932132"/>
                  <a:pt x="1715373" y="1931781"/>
                </a:cubicBezTo>
                <a:close/>
                <a:moveTo>
                  <a:pt x="2622118" y="1931284"/>
                </a:moveTo>
                <a:cubicBezTo>
                  <a:pt x="2623287" y="1931898"/>
                  <a:pt x="2624456" y="1932541"/>
                  <a:pt x="2625655" y="1933185"/>
                </a:cubicBezTo>
                <a:cubicBezTo>
                  <a:pt x="2620772" y="1943213"/>
                  <a:pt x="2615919" y="1953241"/>
                  <a:pt x="2611037" y="1963269"/>
                </a:cubicBezTo>
                <a:cubicBezTo>
                  <a:pt x="2609954" y="1962742"/>
                  <a:pt x="2608843" y="1962187"/>
                  <a:pt x="2607762" y="1961661"/>
                </a:cubicBezTo>
                <a:cubicBezTo>
                  <a:pt x="2612557" y="1951545"/>
                  <a:pt x="2617323" y="1941400"/>
                  <a:pt x="2622118" y="1931284"/>
                </a:cubicBezTo>
                <a:close/>
                <a:moveTo>
                  <a:pt x="2127720" y="1930069"/>
                </a:moveTo>
                <a:lnTo>
                  <a:pt x="2109387" y="1948507"/>
                </a:lnTo>
                <a:lnTo>
                  <a:pt x="2117303" y="1937775"/>
                </a:lnTo>
                <a:close/>
                <a:moveTo>
                  <a:pt x="1476134" y="1929608"/>
                </a:moveTo>
                <a:cubicBezTo>
                  <a:pt x="1470848" y="1929384"/>
                  <a:pt x="1468534" y="1936247"/>
                  <a:pt x="1464347" y="1936138"/>
                </a:cubicBezTo>
                <a:cubicBezTo>
                  <a:pt x="1459464" y="1935231"/>
                  <a:pt x="1454640" y="1934325"/>
                  <a:pt x="1449845" y="1933418"/>
                </a:cubicBezTo>
                <a:cubicBezTo>
                  <a:pt x="1449757" y="1934734"/>
                  <a:pt x="1449669" y="1936020"/>
                  <a:pt x="1449611" y="1937336"/>
                </a:cubicBezTo>
                <a:cubicBezTo>
                  <a:pt x="1461481" y="1947744"/>
                  <a:pt x="1470194" y="1934793"/>
                  <a:pt x="1482590" y="1932717"/>
                </a:cubicBezTo>
                <a:cubicBezTo>
                  <a:pt x="1479988" y="1930546"/>
                  <a:pt x="1477896" y="1929683"/>
                  <a:pt x="1476134" y="1929608"/>
                </a:cubicBezTo>
                <a:close/>
                <a:moveTo>
                  <a:pt x="2189619" y="1929559"/>
                </a:moveTo>
                <a:cubicBezTo>
                  <a:pt x="2188626" y="1930290"/>
                  <a:pt x="2188011" y="1931576"/>
                  <a:pt x="2187251" y="1932629"/>
                </a:cubicBezTo>
                <a:cubicBezTo>
                  <a:pt x="2187982" y="1933067"/>
                  <a:pt x="2188684" y="1933448"/>
                  <a:pt x="2189795" y="1934091"/>
                </a:cubicBezTo>
                <a:cubicBezTo>
                  <a:pt x="2190584" y="1933155"/>
                  <a:pt x="2191403" y="1932191"/>
                  <a:pt x="2192222" y="1931196"/>
                </a:cubicBezTo>
                <a:cubicBezTo>
                  <a:pt x="2191315" y="1930611"/>
                  <a:pt x="2189941" y="1929354"/>
                  <a:pt x="2189619" y="1929559"/>
                </a:cubicBezTo>
                <a:close/>
                <a:moveTo>
                  <a:pt x="2128895" y="1928887"/>
                </a:moveTo>
                <a:lnTo>
                  <a:pt x="2129041" y="1929092"/>
                </a:lnTo>
                <a:lnTo>
                  <a:pt x="2127720" y="1930069"/>
                </a:lnTo>
                <a:close/>
                <a:moveTo>
                  <a:pt x="2129467" y="1928704"/>
                </a:moveTo>
                <a:lnTo>
                  <a:pt x="2129042" y="1929063"/>
                </a:lnTo>
                <a:cubicBezTo>
                  <a:pt x="2129042" y="1929063"/>
                  <a:pt x="2128896" y="1928888"/>
                  <a:pt x="2128896" y="1928888"/>
                </a:cubicBezTo>
                <a:close/>
                <a:moveTo>
                  <a:pt x="1677277" y="1926869"/>
                </a:moveTo>
                <a:cubicBezTo>
                  <a:pt x="1668915" y="1930758"/>
                  <a:pt x="1662074" y="1933916"/>
                  <a:pt x="1655232" y="1937073"/>
                </a:cubicBezTo>
                <a:cubicBezTo>
                  <a:pt x="1673944" y="1939616"/>
                  <a:pt x="1673944" y="1939616"/>
                  <a:pt x="1677277" y="1926869"/>
                </a:cubicBezTo>
                <a:close/>
                <a:moveTo>
                  <a:pt x="1608249" y="1924736"/>
                </a:moveTo>
                <a:cubicBezTo>
                  <a:pt x="1609594" y="1925262"/>
                  <a:pt x="1610939" y="1925789"/>
                  <a:pt x="1612284" y="1926315"/>
                </a:cubicBezTo>
                <a:cubicBezTo>
                  <a:pt x="1613862" y="1933302"/>
                  <a:pt x="1607986" y="1937337"/>
                  <a:pt x="1605267" y="1942629"/>
                </a:cubicBezTo>
                <a:cubicBezTo>
                  <a:pt x="1604039" y="1942132"/>
                  <a:pt x="1602840" y="1941635"/>
                  <a:pt x="1601612" y="1941167"/>
                </a:cubicBezTo>
                <a:cubicBezTo>
                  <a:pt x="1603834" y="1935700"/>
                  <a:pt x="1606026" y="1930203"/>
                  <a:pt x="1608249" y="1924736"/>
                </a:cubicBezTo>
                <a:close/>
                <a:moveTo>
                  <a:pt x="2134539" y="1924414"/>
                </a:moveTo>
                <a:cubicBezTo>
                  <a:pt x="2134948" y="1925174"/>
                  <a:pt x="2135358" y="1925905"/>
                  <a:pt x="2135796" y="1926666"/>
                </a:cubicBezTo>
                <a:lnTo>
                  <a:pt x="2129467" y="1928704"/>
                </a:lnTo>
                <a:close/>
                <a:moveTo>
                  <a:pt x="2039548" y="1923186"/>
                </a:moveTo>
                <a:cubicBezTo>
                  <a:pt x="2029666" y="1933184"/>
                  <a:pt x="2019667" y="1943037"/>
                  <a:pt x="2010136" y="1953358"/>
                </a:cubicBezTo>
                <a:cubicBezTo>
                  <a:pt x="2008908" y="1954702"/>
                  <a:pt x="2010282" y="1958416"/>
                  <a:pt x="2010575" y="1962948"/>
                </a:cubicBezTo>
                <a:cubicBezTo>
                  <a:pt x="2018059" y="1958007"/>
                  <a:pt x="2024462" y="1954615"/>
                  <a:pt x="2029841" y="1949995"/>
                </a:cubicBezTo>
                <a:cubicBezTo>
                  <a:pt x="2034812" y="1945756"/>
                  <a:pt x="2039197" y="1943476"/>
                  <a:pt x="2045366" y="1947043"/>
                </a:cubicBezTo>
                <a:cubicBezTo>
                  <a:pt x="2052412" y="1951106"/>
                  <a:pt x="2057324" y="1947423"/>
                  <a:pt x="2061446" y="1941956"/>
                </a:cubicBezTo>
                <a:cubicBezTo>
                  <a:pt x="2063756" y="1938885"/>
                  <a:pt x="2065773" y="1935582"/>
                  <a:pt x="2067936" y="1932395"/>
                </a:cubicBezTo>
                <a:cubicBezTo>
                  <a:pt x="2067469" y="1931781"/>
                  <a:pt x="2067031" y="1931167"/>
                  <a:pt x="2066562" y="1930583"/>
                </a:cubicBezTo>
                <a:cubicBezTo>
                  <a:pt x="2064487" y="1932453"/>
                  <a:pt x="2062645" y="1934763"/>
                  <a:pt x="2060248" y="1936079"/>
                </a:cubicBezTo>
                <a:cubicBezTo>
                  <a:pt x="2057850" y="1937395"/>
                  <a:pt x="2054721" y="1938710"/>
                  <a:pt x="2052237" y="1938272"/>
                </a:cubicBezTo>
                <a:cubicBezTo>
                  <a:pt x="2049898" y="1937862"/>
                  <a:pt x="2048143" y="1934237"/>
                  <a:pt x="2045775" y="1933770"/>
                </a:cubicBezTo>
                <a:cubicBezTo>
                  <a:pt x="2043758" y="1933360"/>
                  <a:pt x="2041244" y="1935436"/>
                  <a:pt x="2038262" y="1936722"/>
                </a:cubicBezTo>
                <a:cubicBezTo>
                  <a:pt x="2039987" y="1931840"/>
                  <a:pt x="2041244" y="1928331"/>
                  <a:pt x="2042472" y="1924823"/>
                </a:cubicBezTo>
                <a:cubicBezTo>
                  <a:pt x="2041507" y="1924267"/>
                  <a:pt x="2040512" y="1923741"/>
                  <a:pt x="2039548" y="1923186"/>
                </a:cubicBezTo>
                <a:close/>
                <a:moveTo>
                  <a:pt x="1149760" y="1923098"/>
                </a:moveTo>
                <a:lnTo>
                  <a:pt x="1149556" y="1923302"/>
                </a:lnTo>
                <a:lnTo>
                  <a:pt x="1149558" y="1923294"/>
                </a:lnTo>
                <a:close/>
                <a:moveTo>
                  <a:pt x="1149819" y="1923068"/>
                </a:moveTo>
                <a:lnTo>
                  <a:pt x="1149785" y="1923160"/>
                </a:lnTo>
                <a:lnTo>
                  <a:pt x="1149615" y="1923273"/>
                </a:lnTo>
                <a:close/>
                <a:moveTo>
                  <a:pt x="1158354" y="1917457"/>
                </a:moveTo>
                <a:lnTo>
                  <a:pt x="1154077" y="1933820"/>
                </a:lnTo>
                <a:cubicBezTo>
                  <a:pt x="1151113" y="1938600"/>
                  <a:pt x="1146720" y="1942686"/>
                  <a:pt x="1141165" y="1946253"/>
                </a:cubicBezTo>
                <a:lnTo>
                  <a:pt x="1149785" y="1923160"/>
                </a:lnTo>
                <a:close/>
                <a:moveTo>
                  <a:pt x="1158415" y="1917221"/>
                </a:moveTo>
                <a:lnTo>
                  <a:pt x="1158532" y="1917338"/>
                </a:lnTo>
                <a:lnTo>
                  <a:pt x="1158354" y="1917457"/>
                </a:lnTo>
                <a:lnTo>
                  <a:pt x="1158397" y="1917292"/>
                </a:lnTo>
                <a:lnTo>
                  <a:pt x="1158473" y="1917367"/>
                </a:lnTo>
                <a:lnTo>
                  <a:pt x="1158415" y="1917223"/>
                </a:lnTo>
                <a:close/>
                <a:moveTo>
                  <a:pt x="1158412" y="1917217"/>
                </a:moveTo>
                <a:lnTo>
                  <a:pt x="1158415" y="1917223"/>
                </a:lnTo>
                <a:lnTo>
                  <a:pt x="1158397" y="1917292"/>
                </a:lnTo>
                <a:lnTo>
                  <a:pt x="1158355" y="1917251"/>
                </a:lnTo>
                <a:close/>
                <a:moveTo>
                  <a:pt x="1332782" y="1912339"/>
                </a:moveTo>
                <a:cubicBezTo>
                  <a:pt x="1331203" y="1912572"/>
                  <a:pt x="1329799" y="1913713"/>
                  <a:pt x="1328308" y="1914473"/>
                </a:cubicBezTo>
                <a:cubicBezTo>
                  <a:pt x="1329097" y="1915877"/>
                  <a:pt x="1329887" y="1917221"/>
                  <a:pt x="1331349" y="1919707"/>
                </a:cubicBezTo>
                <a:cubicBezTo>
                  <a:pt x="1333161" y="1917484"/>
                  <a:pt x="1334536" y="1916373"/>
                  <a:pt x="1335032" y="1914940"/>
                </a:cubicBezTo>
                <a:cubicBezTo>
                  <a:pt x="1335237" y="1914356"/>
                  <a:pt x="1333425" y="1912251"/>
                  <a:pt x="1332782" y="1912339"/>
                </a:cubicBezTo>
                <a:close/>
                <a:moveTo>
                  <a:pt x="1695784" y="1909591"/>
                </a:moveTo>
                <a:cubicBezTo>
                  <a:pt x="1693649" y="1912017"/>
                  <a:pt x="1691573" y="1914473"/>
                  <a:pt x="1689469" y="1916900"/>
                </a:cubicBezTo>
                <a:cubicBezTo>
                  <a:pt x="1690257" y="1917719"/>
                  <a:pt x="1691018" y="1918537"/>
                  <a:pt x="1691807" y="1919356"/>
                </a:cubicBezTo>
                <a:cubicBezTo>
                  <a:pt x="1694263" y="1917309"/>
                  <a:pt x="1696719" y="1915263"/>
                  <a:pt x="1699204" y="1913245"/>
                </a:cubicBezTo>
                <a:cubicBezTo>
                  <a:pt x="1698064" y="1912017"/>
                  <a:pt x="1696924" y="1910818"/>
                  <a:pt x="1695784" y="1909591"/>
                </a:cubicBezTo>
                <a:close/>
                <a:moveTo>
                  <a:pt x="2218184" y="1907193"/>
                </a:moveTo>
                <a:cubicBezTo>
                  <a:pt x="2217014" y="1907631"/>
                  <a:pt x="2215757" y="1908830"/>
                  <a:pt x="2215377" y="1910000"/>
                </a:cubicBezTo>
                <a:cubicBezTo>
                  <a:pt x="2215172" y="1910672"/>
                  <a:pt x="2216547" y="1911871"/>
                  <a:pt x="2217453" y="1913245"/>
                </a:cubicBezTo>
                <a:cubicBezTo>
                  <a:pt x="2218915" y="1911667"/>
                  <a:pt x="2220260" y="1910760"/>
                  <a:pt x="2220581" y="1909561"/>
                </a:cubicBezTo>
                <a:cubicBezTo>
                  <a:pt x="2220757" y="1909006"/>
                  <a:pt x="2218681" y="1907018"/>
                  <a:pt x="2218184" y="1907193"/>
                </a:cubicBezTo>
                <a:close/>
                <a:moveTo>
                  <a:pt x="1303370" y="1903977"/>
                </a:moveTo>
                <a:cubicBezTo>
                  <a:pt x="1301732" y="1905439"/>
                  <a:pt x="1300124" y="1906871"/>
                  <a:pt x="1298486" y="1908275"/>
                </a:cubicBezTo>
                <a:cubicBezTo>
                  <a:pt x="1298984" y="1908947"/>
                  <a:pt x="1299510" y="1909619"/>
                  <a:pt x="1300007" y="1910292"/>
                </a:cubicBezTo>
                <a:cubicBezTo>
                  <a:pt x="1301557" y="1908596"/>
                  <a:pt x="1303106" y="1906901"/>
                  <a:pt x="1304656" y="1905235"/>
                </a:cubicBezTo>
                <a:cubicBezTo>
                  <a:pt x="1304217" y="1904825"/>
                  <a:pt x="1303808" y="1904416"/>
                  <a:pt x="1303370" y="1903977"/>
                </a:cubicBezTo>
                <a:close/>
                <a:moveTo>
                  <a:pt x="2567650" y="1900323"/>
                </a:moveTo>
                <a:cubicBezTo>
                  <a:pt x="2568877" y="1901259"/>
                  <a:pt x="2570106" y="1902195"/>
                  <a:pt x="2571333" y="1903130"/>
                </a:cubicBezTo>
                <a:cubicBezTo>
                  <a:pt x="2570953" y="1911813"/>
                  <a:pt x="2565574" y="1916257"/>
                  <a:pt x="2558849" y="1919590"/>
                </a:cubicBezTo>
                <a:cubicBezTo>
                  <a:pt x="2557709" y="1918713"/>
                  <a:pt x="2556599" y="1917836"/>
                  <a:pt x="2555458" y="1916929"/>
                </a:cubicBezTo>
                <a:cubicBezTo>
                  <a:pt x="2559522" y="1911404"/>
                  <a:pt x="2563586" y="1905849"/>
                  <a:pt x="2567650" y="1900323"/>
                </a:cubicBezTo>
                <a:close/>
                <a:moveTo>
                  <a:pt x="1955960" y="1899445"/>
                </a:moveTo>
                <a:cubicBezTo>
                  <a:pt x="1954762" y="1901550"/>
                  <a:pt x="1953592" y="1903685"/>
                  <a:pt x="1952394" y="1905790"/>
                </a:cubicBezTo>
                <a:cubicBezTo>
                  <a:pt x="1953095" y="1906199"/>
                  <a:pt x="1953797" y="1906638"/>
                  <a:pt x="1954498" y="1907047"/>
                </a:cubicBezTo>
                <a:cubicBezTo>
                  <a:pt x="1955755" y="1905147"/>
                  <a:pt x="1956984" y="1903246"/>
                  <a:pt x="1958212" y="1901375"/>
                </a:cubicBezTo>
                <a:cubicBezTo>
                  <a:pt x="1957451" y="1900732"/>
                  <a:pt x="1956720" y="1900088"/>
                  <a:pt x="1955960" y="1899445"/>
                </a:cubicBezTo>
                <a:close/>
                <a:moveTo>
                  <a:pt x="2402258" y="1899154"/>
                </a:moveTo>
                <a:cubicBezTo>
                  <a:pt x="2403018" y="1898979"/>
                  <a:pt x="2404188" y="1900557"/>
                  <a:pt x="2405533" y="1901639"/>
                </a:cubicBezTo>
                <a:cubicBezTo>
                  <a:pt x="2404129" y="1902955"/>
                  <a:pt x="2403164" y="1903860"/>
                  <a:pt x="2402200" y="1904767"/>
                </a:cubicBezTo>
                <a:cubicBezTo>
                  <a:pt x="2401352" y="1903832"/>
                  <a:pt x="2399744" y="1902837"/>
                  <a:pt x="2399803" y="1901960"/>
                </a:cubicBezTo>
                <a:cubicBezTo>
                  <a:pt x="2399861" y="1900937"/>
                  <a:pt x="2401206" y="1899387"/>
                  <a:pt x="2402258" y="1899154"/>
                </a:cubicBezTo>
                <a:close/>
                <a:moveTo>
                  <a:pt x="1292581" y="1898861"/>
                </a:moveTo>
                <a:cubicBezTo>
                  <a:pt x="1284248" y="1905001"/>
                  <a:pt x="1270186" y="1892049"/>
                  <a:pt x="1264280" y="1906520"/>
                </a:cubicBezTo>
                <a:cubicBezTo>
                  <a:pt x="1270478" y="1909561"/>
                  <a:pt x="1274805" y="1911667"/>
                  <a:pt x="1276677" y="1912572"/>
                </a:cubicBezTo>
                <a:cubicBezTo>
                  <a:pt x="1282144" y="1907866"/>
                  <a:pt x="1287347" y="1903363"/>
                  <a:pt x="1292581" y="1898861"/>
                </a:cubicBezTo>
                <a:close/>
                <a:moveTo>
                  <a:pt x="2063434" y="1898451"/>
                </a:moveTo>
                <a:cubicBezTo>
                  <a:pt x="2061358" y="1901404"/>
                  <a:pt x="2059253" y="1904357"/>
                  <a:pt x="2057177" y="1907311"/>
                </a:cubicBezTo>
                <a:cubicBezTo>
                  <a:pt x="2057850" y="1907807"/>
                  <a:pt x="2058552" y="1908304"/>
                  <a:pt x="2059224" y="1908801"/>
                </a:cubicBezTo>
                <a:cubicBezTo>
                  <a:pt x="2061651" y="1906112"/>
                  <a:pt x="2064078" y="1903393"/>
                  <a:pt x="2066504" y="1900703"/>
                </a:cubicBezTo>
                <a:cubicBezTo>
                  <a:pt x="2065481" y="1899942"/>
                  <a:pt x="2064458" y="1899211"/>
                  <a:pt x="2063434" y="1898451"/>
                </a:cubicBezTo>
                <a:close/>
                <a:moveTo>
                  <a:pt x="1064273" y="1896200"/>
                </a:moveTo>
                <a:cubicBezTo>
                  <a:pt x="1065413" y="1896492"/>
                  <a:pt x="1066437" y="1897253"/>
                  <a:pt x="1067518" y="1897867"/>
                </a:cubicBezTo>
                <a:cubicBezTo>
                  <a:pt x="1066729" y="1899153"/>
                  <a:pt x="1066231" y="1899942"/>
                  <a:pt x="1065764" y="1900702"/>
                </a:cubicBezTo>
                <a:cubicBezTo>
                  <a:pt x="1064799" y="1899914"/>
                  <a:pt x="1063659" y="1899241"/>
                  <a:pt x="1062928" y="1898276"/>
                </a:cubicBezTo>
                <a:cubicBezTo>
                  <a:pt x="1062752" y="1898013"/>
                  <a:pt x="1064009" y="1896112"/>
                  <a:pt x="1064273" y="1896200"/>
                </a:cubicBezTo>
                <a:close/>
                <a:moveTo>
                  <a:pt x="1659706" y="1895996"/>
                </a:moveTo>
                <a:cubicBezTo>
                  <a:pt x="1658741" y="1898072"/>
                  <a:pt x="1657747" y="1900147"/>
                  <a:pt x="1656752" y="1902252"/>
                </a:cubicBezTo>
                <a:cubicBezTo>
                  <a:pt x="1657454" y="1902603"/>
                  <a:pt x="1658156" y="1902954"/>
                  <a:pt x="1658858" y="1903305"/>
                </a:cubicBezTo>
                <a:cubicBezTo>
                  <a:pt x="1659939" y="1901258"/>
                  <a:pt x="1661021" y="1899211"/>
                  <a:pt x="1662132" y="1897165"/>
                </a:cubicBezTo>
                <a:cubicBezTo>
                  <a:pt x="1661314" y="1896785"/>
                  <a:pt x="1660524" y="1896375"/>
                  <a:pt x="1659706" y="1895996"/>
                </a:cubicBezTo>
                <a:close/>
                <a:moveTo>
                  <a:pt x="2254825" y="1894156"/>
                </a:moveTo>
                <a:lnTo>
                  <a:pt x="2259115" y="1897750"/>
                </a:lnTo>
                <a:cubicBezTo>
                  <a:pt x="2257742" y="1898568"/>
                  <a:pt x="2256338" y="1899387"/>
                  <a:pt x="2254964" y="1900205"/>
                </a:cubicBezTo>
                <a:close/>
                <a:moveTo>
                  <a:pt x="2254743" y="1893867"/>
                </a:moveTo>
                <a:lnTo>
                  <a:pt x="2254694" y="1893909"/>
                </a:lnTo>
                <a:lnTo>
                  <a:pt x="2254583" y="1893978"/>
                </a:lnTo>
                <a:lnTo>
                  <a:pt x="2254639" y="1893915"/>
                </a:lnTo>
                <a:close/>
                <a:moveTo>
                  <a:pt x="1640906" y="1893832"/>
                </a:moveTo>
                <a:cubicBezTo>
                  <a:pt x="1638889" y="1897223"/>
                  <a:pt x="1636872" y="1900615"/>
                  <a:pt x="1634854" y="1904036"/>
                </a:cubicBezTo>
                <a:cubicBezTo>
                  <a:pt x="1635878" y="1904708"/>
                  <a:pt x="1636901" y="1905381"/>
                  <a:pt x="1637924" y="1906053"/>
                </a:cubicBezTo>
                <a:cubicBezTo>
                  <a:pt x="1640322" y="1902983"/>
                  <a:pt x="1642719" y="1899914"/>
                  <a:pt x="1645087" y="1896873"/>
                </a:cubicBezTo>
                <a:cubicBezTo>
                  <a:pt x="1643683" y="1895850"/>
                  <a:pt x="1642310" y="1894855"/>
                  <a:pt x="1640906" y="1893832"/>
                </a:cubicBezTo>
                <a:close/>
                <a:moveTo>
                  <a:pt x="2254817" y="1893803"/>
                </a:moveTo>
                <a:lnTo>
                  <a:pt x="2254825" y="1894156"/>
                </a:lnTo>
                <a:lnTo>
                  <a:pt x="2254613" y="1893979"/>
                </a:lnTo>
                <a:lnTo>
                  <a:pt x="2254694" y="1893909"/>
                </a:lnTo>
                <a:lnTo>
                  <a:pt x="2254817" y="1893832"/>
                </a:lnTo>
                <a:lnTo>
                  <a:pt x="2254743" y="1893867"/>
                </a:lnTo>
                <a:close/>
                <a:moveTo>
                  <a:pt x="2281306" y="1890908"/>
                </a:moveTo>
                <a:cubicBezTo>
                  <a:pt x="2279084" y="1894972"/>
                  <a:pt x="2276862" y="1899007"/>
                  <a:pt x="2274640" y="1903071"/>
                </a:cubicBezTo>
                <a:cubicBezTo>
                  <a:pt x="2275546" y="1903655"/>
                  <a:pt x="2276482" y="1904240"/>
                  <a:pt x="2277388" y="1904855"/>
                </a:cubicBezTo>
                <a:cubicBezTo>
                  <a:pt x="2280311" y="1901287"/>
                  <a:pt x="2283236" y="1897720"/>
                  <a:pt x="2286159" y="1894154"/>
                </a:cubicBezTo>
                <a:cubicBezTo>
                  <a:pt x="2284551" y="1893072"/>
                  <a:pt x="2282943" y="1891990"/>
                  <a:pt x="2281306" y="1890908"/>
                </a:cubicBezTo>
                <a:close/>
                <a:moveTo>
                  <a:pt x="1334243" y="1889651"/>
                </a:moveTo>
                <a:cubicBezTo>
                  <a:pt x="1333834" y="1890323"/>
                  <a:pt x="1333395" y="1890967"/>
                  <a:pt x="1332986" y="1891640"/>
                </a:cubicBezTo>
                <a:cubicBezTo>
                  <a:pt x="1333775" y="1891961"/>
                  <a:pt x="1334564" y="1892604"/>
                  <a:pt x="1335325" y="1892545"/>
                </a:cubicBezTo>
                <a:cubicBezTo>
                  <a:pt x="1335763" y="1892517"/>
                  <a:pt x="1336143" y="1891406"/>
                  <a:pt x="1336524" y="1890762"/>
                </a:cubicBezTo>
                <a:cubicBezTo>
                  <a:pt x="1335763" y="1890383"/>
                  <a:pt x="1335004" y="1890031"/>
                  <a:pt x="1334243" y="1889651"/>
                </a:cubicBezTo>
                <a:close/>
                <a:moveTo>
                  <a:pt x="1130581" y="1889418"/>
                </a:moveTo>
                <a:cubicBezTo>
                  <a:pt x="1133183" y="1897312"/>
                  <a:pt x="1126108" y="1900470"/>
                  <a:pt x="1122365" y="1905235"/>
                </a:cubicBezTo>
                <a:cubicBezTo>
                  <a:pt x="1118185" y="1910586"/>
                  <a:pt x="1114326" y="1916170"/>
                  <a:pt x="1110203" y="1921608"/>
                </a:cubicBezTo>
                <a:cubicBezTo>
                  <a:pt x="1106314" y="1926725"/>
                  <a:pt x="1102338" y="1931753"/>
                  <a:pt x="1098391" y="1936811"/>
                </a:cubicBezTo>
                <a:cubicBezTo>
                  <a:pt x="1097105" y="1935934"/>
                  <a:pt x="1095790" y="1935057"/>
                  <a:pt x="1094503" y="1934209"/>
                </a:cubicBezTo>
                <a:cubicBezTo>
                  <a:pt x="1099035" y="1925496"/>
                  <a:pt x="1103566" y="1916784"/>
                  <a:pt x="1108244" y="1907779"/>
                </a:cubicBezTo>
                <a:cubicBezTo>
                  <a:pt x="1107133" y="1906025"/>
                  <a:pt x="1105701" y="1903773"/>
                  <a:pt x="1104064" y="1901201"/>
                </a:cubicBezTo>
                <a:cubicBezTo>
                  <a:pt x="1113039" y="1897225"/>
                  <a:pt x="1121372" y="1893512"/>
                  <a:pt x="1130581" y="1889418"/>
                </a:cubicBezTo>
                <a:close/>
                <a:moveTo>
                  <a:pt x="1944997" y="1886640"/>
                </a:moveTo>
                <a:cubicBezTo>
                  <a:pt x="1943506" y="1887400"/>
                  <a:pt x="1941986" y="1888131"/>
                  <a:pt x="1940465" y="1888862"/>
                </a:cubicBezTo>
                <a:cubicBezTo>
                  <a:pt x="1940815" y="1889710"/>
                  <a:pt x="1941137" y="1890557"/>
                  <a:pt x="1941488" y="1891406"/>
                </a:cubicBezTo>
                <a:cubicBezTo>
                  <a:pt x="1943009" y="1890383"/>
                  <a:pt x="1944529" y="1889388"/>
                  <a:pt x="1946020" y="1888365"/>
                </a:cubicBezTo>
                <a:cubicBezTo>
                  <a:pt x="1945669" y="1887780"/>
                  <a:pt x="1945347" y="1887224"/>
                  <a:pt x="1944997" y="1886640"/>
                </a:cubicBezTo>
                <a:close/>
                <a:moveTo>
                  <a:pt x="1969204" y="1886231"/>
                </a:moveTo>
                <a:cubicBezTo>
                  <a:pt x="1962100" y="1888774"/>
                  <a:pt x="1962772" y="1892311"/>
                  <a:pt x="1965608" y="1896288"/>
                </a:cubicBezTo>
                <a:cubicBezTo>
                  <a:pt x="1965930" y="1896755"/>
                  <a:pt x="1967246" y="1896522"/>
                  <a:pt x="1969204" y="1896727"/>
                </a:cubicBezTo>
                <a:cubicBezTo>
                  <a:pt x="1969204" y="1893452"/>
                  <a:pt x="1969204" y="1890295"/>
                  <a:pt x="1969204" y="1886231"/>
                </a:cubicBezTo>
                <a:close/>
                <a:moveTo>
                  <a:pt x="1544075" y="1886172"/>
                </a:moveTo>
                <a:cubicBezTo>
                  <a:pt x="1539368" y="1890295"/>
                  <a:pt x="1534105" y="1894913"/>
                  <a:pt x="1528872" y="1899504"/>
                </a:cubicBezTo>
                <a:cubicBezTo>
                  <a:pt x="1529281" y="1900176"/>
                  <a:pt x="1529690" y="1900819"/>
                  <a:pt x="1530099" y="1901492"/>
                </a:cubicBezTo>
                <a:cubicBezTo>
                  <a:pt x="1533841" y="1900381"/>
                  <a:pt x="1537555" y="1899270"/>
                  <a:pt x="1541268" y="1898130"/>
                </a:cubicBezTo>
                <a:cubicBezTo>
                  <a:pt x="1541590" y="1898685"/>
                  <a:pt x="1541911" y="1899241"/>
                  <a:pt x="1542203" y="1899796"/>
                </a:cubicBezTo>
                <a:cubicBezTo>
                  <a:pt x="1528462" y="1914794"/>
                  <a:pt x="1514721" y="1929764"/>
                  <a:pt x="1500980" y="1944762"/>
                </a:cubicBezTo>
                <a:cubicBezTo>
                  <a:pt x="1501564" y="1945347"/>
                  <a:pt x="1502149" y="1945932"/>
                  <a:pt x="1502734" y="1946487"/>
                </a:cubicBezTo>
                <a:cubicBezTo>
                  <a:pt x="1509400" y="1941722"/>
                  <a:pt x="1516036" y="1936956"/>
                  <a:pt x="1522702" y="1932220"/>
                </a:cubicBezTo>
                <a:cubicBezTo>
                  <a:pt x="1523433" y="1933067"/>
                  <a:pt x="1524194" y="1933916"/>
                  <a:pt x="1524925" y="1934734"/>
                </a:cubicBezTo>
                <a:cubicBezTo>
                  <a:pt x="1519487" y="1942745"/>
                  <a:pt x="1514020" y="1950726"/>
                  <a:pt x="1508581" y="1958738"/>
                </a:cubicBezTo>
                <a:cubicBezTo>
                  <a:pt x="1514779" y="1956662"/>
                  <a:pt x="1519545" y="1952978"/>
                  <a:pt x="1524282" y="1949265"/>
                </a:cubicBezTo>
                <a:cubicBezTo>
                  <a:pt x="1529573" y="1945113"/>
                  <a:pt x="1534397" y="1938184"/>
                  <a:pt x="1540215" y="1937248"/>
                </a:cubicBezTo>
                <a:cubicBezTo>
                  <a:pt x="1553898" y="1935027"/>
                  <a:pt x="1562464" y="1925846"/>
                  <a:pt x="1571967" y="1917981"/>
                </a:cubicBezTo>
                <a:cubicBezTo>
                  <a:pt x="1580620" y="1910818"/>
                  <a:pt x="1588076" y="1902223"/>
                  <a:pt x="1596058" y="1894241"/>
                </a:cubicBezTo>
                <a:cubicBezTo>
                  <a:pt x="1595356" y="1893189"/>
                  <a:pt x="1594654" y="1892165"/>
                  <a:pt x="1593952" y="1891113"/>
                </a:cubicBezTo>
                <a:cubicBezTo>
                  <a:pt x="1586673" y="1894825"/>
                  <a:pt x="1579422" y="1898539"/>
                  <a:pt x="1570943" y="1902866"/>
                </a:cubicBezTo>
                <a:cubicBezTo>
                  <a:pt x="1571177" y="1899007"/>
                  <a:pt x="1571352" y="1896522"/>
                  <a:pt x="1571382" y="1895966"/>
                </a:cubicBezTo>
                <a:cubicBezTo>
                  <a:pt x="1562114" y="1892633"/>
                  <a:pt x="1553722" y="1889651"/>
                  <a:pt x="1544075" y="1886172"/>
                </a:cubicBezTo>
                <a:close/>
                <a:moveTo>
                  <a:pt x="1314391" y="1885500"/>
                </a:moveTo>
                <a:cubicBezTo>
                  <a:pt x="1312754" y="1887955"/>
                  <a:pt x="1311468" y="1889037"/>
                  <a:pt x="1311644" y="1889827"/>
                </a:cubicBezTo>
                <a:cubicBezTo>
                  <a:pt x="1311848" y="1890791"/>
                  <a:pt x="1313310" y="1892283"/>
                  <a:pt x="1314099" y="1892195"/>
                </a:cubicBezTo>
                <a:cubicBezTo>
                  <a:pt x="1315093" y="1892107"/>
                  <a:pt x="1316613" y="1890703"/>
                  <a:pt x="1316672" y="1889768"/>
                </a:cubicBezTo>
                <a:cubicBezTo>
                  <a:pt x="1316731" y="1888686"/>
                  <a:pt x="1315502" y="1887516"/>
                  <a:pt x="1314391" y="1885500"/>
                </a:cubicBezTo>
                <a:close/>
                <a:moveTo>
                  <a:pt x="2394422" y="1884915"/>
                </a:moveTo>
                <a:cubicBezTo>
                  <a:pt x="2395095" y="1885529"/>
                  <a:pt x="2396410" y="1886377"/>
                  <a:pt x="2396294" y="1886670"/>
                </a:cubicBezTo>
                <a:cubicBezTo>
                  <a:pt x="2395913" y="1887634"/>
                  <a:pt x="2395007" y="1888394"/>
                  <a:pt x="2394305" y="1889213"/>
                </a:cubicBezTo>
                <a:cubicBezTo>
                  <a:pt x="2393838" y="1888424"/>
                  <a:pt x="2393048" y="1887663"/>
                  <a:pt x="2393019" y="1886845"/>
                </a:cubicBezTo>
                <a:cubicBezTo>
                  <a:pt x="2392989" y="1886231"/>
                  <a:pt x="2393925" y="1885559"/>
                  <a:pt x="2394422" y="1884915"/>
                </a:cubicBezTo>
                <a:close/>
                <a:moveTo>
                  <a:pt x="1826881" y="1883306"/>
                </a:moveTo>
                <a:cubicBezTo>
                  <a:pt x="1824747" y="1885354"/>
                  <a:pt x="1822553" y="1887400"/>
                  <a:pt x="1820390" y="1889476"/>
                </a:cubicBezTo>
                <a:cubicBezTo>
                  <a:pt x="1820857" y="1889973"/>
                  <a:pt x="1821296" y="1890499"/>
                  <a:pt x="1821764" y="1890996"/>
                </a:cubicBezTo>
                <a:cubicBezTo>
                  <a:pt x="1823957" y="1888979"/>
                  <a:pt x="1826178" y="1886932"/>
                  <a:pt x="1828372" y="1884915"/>
                </a:cubicBezTo>
                <a:cubicBezTo>
                  <a:pt x="1827874" y="1884389"/>
                  <a:pt x="1827378" y="1883833"/>
                  <a:pt x="1826881" y="1883306"/>
                </a:cubicBezTo>
                <a:close/>
                <a:moveTo>
                  <a:pt x="1648800" y="1880676"/>
                </a:moveTo>
                <a:cubicBezTo>
                  <a:pt x="1646900" y="1882021"/>
                  <a:pt x="1644970" y="1883394"/>
                  <a:pt x="1643041" y="1884740"/>
                </a:cubicBezTo>
                <a:cubicBezTo>
                  <a:pt x="1643655" y="1885500"/>
                  <a:pt x="1644268" y="1886289"/>
                  <a:pt x="1644882" y="1887049"/>
                </a:cubicBezTo>
                <a:cubicBezTo>
                  <a:pt x="1646608" y="1885441"/>
                  <a:pt x="1648332" y="1883804"/>
                  <a:pt x="1650057" y="1882196"/>
                </a:cubicBezTo>
                <a:cubicBezTo>
                  <a:pt x="1649648" y="1881699"/>
                  <a:pt x="1649239" y="1881172"/>
                  <a:pt x="1648800" y="1880676"/>
                </a:cubicBezTo>
                <a:close/>
                <a:moveTo>
                  <a:pt x="2795337" y="1879577"/>
                </a:moveTo>
                <a:lnTo>
                  <a:pt x="2793240" y="1888248"/>
                </a:lnTo>
                <a:cubicBezTo>
                  <a:pt x="2791982" y="1887575"/>
                  <a:pt x="2790754" y="1886933"/>
                  <a:pt x="2789497" y="1886260"/>
                </a:cubicBezTo>
                <a:close/>
                <a:moveTo>
                  <a:pt x="2795432" y="1879185"/>
                </a:moveTo>
                <a:cubicBezTo>
                  <a:pt x="2795432" y="1879185"/>
                  <a:pt x="2795578" y="1879302"/>
                  <a:pt x="2795578" y="1879302"/>
                </a:cubicBezTo>
                <a:lnTo>
                  <a:pt x="2795337" y="1879577"/>
                </a:lnTo>
                <a:close/>
                <a:moveTo>
                  <a:pt x="1049624" y="1879184"/>
                </a:moveTo>
                <a:cubicBezTo>
                  <a:pt x="1048280" y="1881933"/>
                  <a:pt x="1046964" y="1884681"/>
                  <a:pt x="1045648" y="1887429"/>
                </a:cubicBezTo>
                <a:cubicBezTo>
                  <a:pt x="1046350" y="1887751"/>
                  <a:pt x="1047051" y="1888072"/>
                  <a:pt x="1047724" y="1888394"/>
                </a:cubicBezTo>
                <a:cubicBezTo>
                  <a:pt x="1049011" y="1885616"/>
                  <a:pt x="1050268" y="1882839"/>
                  <a:pt x="1051554" y="1880091"/>
                </a:cubicBezTo>
                <a:cubicBezTo>
                  <a:pt x="1050911" y="1879799"/>
                  <a:pt x="1050268" y="1879506"/>
                  <a:pt x="1049624" y="1879184"/>
                </a:cubicBezTo>
                <a:close/>
                <a:moveTo>
                  <a:pt x="2589490" y="1878600"/>
                </a:moveTo>
                <a:cubicBezTo>
                  <a:pt x="2590279" y="1879098"/>
                  <a:pt x="2591098" y="1879623"/>
                  <a:pt x="2591916" y="1880150"/>
                </a:cubicBezTo>
                <a:cubicBezTo>
                  <a:pt x="2590249" y="1882606"/>
                  <a:pt x="2588583" y="1885062"/>
                  <a:pt x="2586888" y="1887546"/>
                </a:cubicBezTo>
                <a:cubicBezTo>
                  <a:pt x="2586127" y="1887079"/>
                  <a:pt x="2585396" y="1886582"/>
                  <a:pt x="2584636" y="1886114"/>
                </a:cubicBezTo>
                <a:cubicBezTo>
                  <a:pt x="2586244" y="1883600"/>
                  <a:pt x="2587852" y="1881086"/>
                  <a:pt x="2589490" y="1878600"/>
                </a:cubicBezTo>
                <a:close/>
                <a:moveTo>
                  <a:pt x="2514233" y="1877489"/>
                </a:moveTo>
                <a:cubicBezTo>
                  <a:pt x="2515666" y="1878630"/>
                  <a:pt x="2517098" y="1879769"/>
                  <a:pt x="2518531" y="1880880"/>
                </a:cubicBezTo>
                <a:cubicBezTo>
                  <a:pt x="2511018" y="1892956"/>
                  <a:pt x="2505317" y="1906843"/>
                  <a:pt x="2495580" y="1916725"/>
                </a:cubicBezTo>
                <a:cubicBezTo>
                  <a:pt x="2477074" y="1935524"/>
                  <a:pt x="2461052" y="1957101"/>
                  <a:pt x="2438189" y="1971660"/>
                </a:cubicBezTo>
                <a:cubicBezTo>
                  <a:pt x="2443773" y="1957597"/>
                  <a:pt x="2456959" y="1949733"/>
                  <a:pt x="2465876" y="1937542"/>
                </a:cubicBezTo>
                <a:cubicBezTo>
                  <a:pt x="2464560" y="1935466"/>
                  <a:pt x="2463099" y="1933185"/>
                  <a:pt x="2460614" y="1929296"/>
                </a:cubicBezTo>
                <a:cubicBezTo>
                  <a:pt x="2478360" y="1912164"/>
                  <a:pt x="2496282" y="1894827"/>
                  <a:pt x="2514233" y="1877489"/>
                </a:cubicBezTo>
                <a:close/>
                <a:moveTo>
                  <a:pt x="2650974" y="1876144"/>
                </a:moveTo>
                <a:cubicBezTo>
                  <a:pt x="2647027" y="1887079"/>
                  <a:pt x="2643519" y="1896844"/>
                  <a:pt x="2639718" y="1907340"/>
                </a:cubicBezTo>
                <a:cubicBezTo>
                  <a:pt x="2635830" y="1904913"/>
                  <a:pt x="2633988" y="1903744"/>
                  <a:pt x="2631239" y="1902019"/>
                </a:cubicBezTo>
                <a:cubicBezTo>
                  <a:pt x="2630070" y="1906053"/>
                  <a:pt x="2628929" y="1909620"/>
                  <a:pt x="2628023" y="1913275"/>
                </a:cubicBezTo>
                <a:cubicBezTo>
                  <a:pt x="2626299" y="1920380"/>
                  <a:pt x="2624047" y="1926256"/>
                  <a:pt x="2614604" y="1925233"/>
                </a:cubicBezTo>
                <a:cubicBezTo>
                  <a:pt x="2612177" y="1924969"/>
                  <a:pt x="2608406" y="1927543"/>
                  <a:pt x="2606856" y="1929852"/>
                </a:cubicBezTo>
                <a:cubicBezTo>
                  <a:pt x="2594781" y="1947745"/>
                  <a:pt x="2580835" y="1964673"/>
                  <a:pt x="2575923" y="1986541"/>
                </a:cubicBezTo>
                <a:cubicBezTo>
                  <a:pt x="2575456" y="1988559"/>
                  <a:pt x="2573351" y="1990196"/>
                  <a:pt x="2572006" y="1992009"/>
                </a:cubicBezTo>
                <a:cubicBezTo>
                  <a:pt x="2570924" y="1991716"/>
                  <a:pt x="2569871" y="1991424"/>
                  <a:pt x="2568790" y="1991161"/>
                </a:cubicBezTo>
                <a:cubicBezTo>
                  <a:pt x="2569549" y="1987126"/>
                  <a:pt x="2570310" y="1983121"/>
                  <a:pt x="2571392" y="1977361"/>
                </a:cubicBezTo>
                <a:cubicBezTo>
                  <a:pt x="2555896" y="1992477"/>
                  <a:pt x="2541366" y="2006656"/>
                  <a:pt x="2525081" y="2022532"/>
                </a:cubicBezTo>
                <a:cubicBezTo>
                  <a:pt x="2526222" y="2002709"/>
                  <a:pt x="2535840" y="1991074"/>
                  <a:pt x="2547067" y="1979379"/>
                </a:cubicBezTo>
                <a:cubicBezTo>
                  <a:pt x="2569930" y="1955580"/>
                  <a:pt x="2591448" y="1930496"/>
                  <a:pt x="2613697" y="1906112"/>
                </a:cubicBezTo>
                <a:cubicBezTo>
                  <a:pt x="2622848" y="1896113"/>
                  <a:pt x="2632292" y="1886378"/>
                  <a:pt x="2642116" y="1877051"/>
                </a:cubicBezTo>
                <a:cubicBezTo>
                  <a:pt x="2643869" y="1875443"/>
                  <a:pt x="2648079" y="1876378"/>
                  <a:pt x="2650974" y="1876144"/>
                </a:cubicBezTo>
                <a:close/>
                <a:moveTo>
                  <a:pt x="2580455" y="1872343"/>
                </a:moveTo>
                <a:cubicBezTo>
                  <a:pt x="2579168" y="1880705"/>
                  <a:pt x="2578350" y="1886114"/>
                  <a:pt x="2577209" y="1893627"/>
                </a:cubicBezTo>
                <a:cubicBezTo>
                  <a:pt x="2568351" y="1883307"/>
                  <a:pt x="2568468" y="1882518"/>
                  <a:pt x="2580455" y="1872343"/>
                </a:cubicBezTo>
                <a:close/>
                <a:moveTo>
                  <a:pt x="1683475" y="1872168"/>
                </a:moveTo>
                <a:cubicBezTo>
                  <a:pt x="1680404" y="1876085"/>
                  <a:pt x="1677306" y="1880003"/>
                  <a:pt x="1674236" y="1883921"/>
                </a:cubicBezTo>
                <a:cubicBezTo>
                  <a:pt x="1674997" y="1884564"/>
                  <a:pt x="1675756" y="1885208"/>
                  <a:pt x="1676516" y="1885851"/>
                </a:cubicBezTo>
                <a:cubicBezTo>
                  <a:pt x="1679791" y="1882108"/>
                  <a:pt x="1683095" y="1878366"/>
                  <a:pt x="1686398" y="1874624"/>
                </a:cubicBezTo>
                <a:cubicBezTo>
                  <a:pt x="1685434" y="1873805"/>
                  <a:pt x="1684440" y="1872986"/>
                  <a:pt x="1683475" y="1872168"/>
                </a:cubicBezTo>
                <a:close/>
                <a:moveTo>
                  <a:pt x="2419537" y="1869595"/>
                </a:moveTo>
                <a:cubicBezTo>
                  <a:pt x="2420414" y="1869507"/>
                  <a:pt x="2421495" y="1871056"/>
                  <a:pt x="2422840" y="1872139"/>
                </a:cubicBezTo>
                <a:cubicBezTo>
                  <a:pt x="2421583" y="1873542"/>
                  <a:pt x="2420676" y="1874507"/>
                  <a:pt x="2419771" y="1875501"/>
                </a:cubicBezTo>
                <a:cubicBezTo>
                  <a:pt x="2418688" y="1874390"/>
                  <a:pt x="2417607" y="1873250"/>
                  <a:pt x="2416496" y="1872139"/>
                </a:cubicBezTo>
                <a:cubicBezTo>
                  <a:pt x="2417490" y="1871232"/>
                  <a:pt x="2418426" y="1869741"/>
                  <a:pt x="2419537" y="1869595"/>
                </a:cubicBezTo>
                <a:close/>
                <a:moveTo>
                  <a:pt x="2408134" y="1868718"/>
                </a:moveTo>
                <a:cubicBezTo>
                  <a:pt x="2409362" y="1869449"/>
                  <a:pt x="2410561" y="1870180"/>
                  <a:pt x="2411788" y="1870911"/>
                </a:cubicBezTo>
                <a:cubicBezTo>
                  <a:pt x="2409976" y="1873689"/>
                  <a:pt x="2408134" y="1876437"/>
                  <a:pt x="2406321" y="1879214"/>
                </a:cubicBezTo>
                <a:cubicBezTo>
                  <a:pt x="2405328" y="1878659"/>
                  <a:pt x="2404333" y="1878103"/>
                  <a:pt x="2403310" y="1877518"/>
                </a:cubicBezTo>
                <a:cubicBezTo>
                  <a:pt x="2404918" y="1874595"/>
                  <a:pt x="2406525" y="1871642"/>
                  <a:pt x="2408134" y="1868718"/>
                </a:cubicBezTo>
                <a:close/>
                <a:moveTo>
                  <a:pt x="1616815" y="1868659"/>
                </a:moveTo>
                <a:cubicBezTo>
                  <a:pt x="1613220" y="1872372"/>
                  <a:pt x="1609594" y="1876056"/>
                  <a:pt x="1605998" y="1879769"/>
                </a:cubicBezTo>
                <a:cubicBezTo>
                  <a:pt x="1606348" y="1880149"/>
                  <a:pt x="1606728" y="1880529"/>
                  <a:pt x="1607080" y="1880938"/>
                </a:cubicBezTo>
                <a:cubicBezTo>
                  <a:pt x="1611290" y="1877898"/>
                  <a:pt x="1615500" y="1874858"/>
                  <a:pt x="1619710" y="1871817"/>
                </a:cubicBezTo>
                <a:cubicBezTo>
                  <a:pt x="1618745" y="1870764"/>
                  <a:pt x="1617780" y="1869712"/>
                  <a:pt x="1616815" y="1868659"/>
                </a:cubicBezTo>
                <a:close/>
                <a:moveTo>
                  <a:pt x="1580854" y="1868074"/>
                </a:moveTo>
                <a:cubicBezTo>
                  <a:pt x="1574101" y="1871319"/>
                  <a:pt x="1567318" y="1874536"/>
                  <a:pt x="1560564" y="1877781"/>
                </a:cubicBezTo>
                <a:cubicBezTo>
                  <a:pt x="1561324" y="1879301"/>
                  <a:pt x="1562114" y="1880822"/>
                  <a:pt x="1562874" y="1882342"/>
                </a:cubicBezTo>
                <a:cubicBezTo>
                  <a:pt x="1572200" y="1883394"/>
                  <a:pt x="1576264" y="1875413"/>
                  <a:pt x="1582257" y="1870764"/>
                </a:cubicBezTo>
                <a:cubicBezTo>
                  <a:pt x="1581790" y="1869858"/>
                  <a:pt x="1581322" y="1868981"/>
                  <a:pt x="1580854" y="1868074"/>
                </a:cubicBezTo>
                <a:close/>
                <a:moveTo>
                  <a:pt x="2279230" y="1866262"/>
                </a:moveTo>
                <a:lnTo>
                  <a:pt x="2254639" y="1893915"/>
                </a:lnTo>
                <a:lnTo>
                  <a:pt x="2248356" y="1896843"/>
                </a:lnTo>
                <a:cubicBezTo>
                  <a:pt x="2234498" y="1911461"/>
                  <a:pt x="2220786" y="1926227"/>
                  <a:pt x="2207220" y="1941137"/>
                </a:cubicBezTo>
                <a:cubicBezTo>
                  <a:pt x="2204998" y="1943563"/>
                  <a:pt x="2203682" y="1946809"/>
                  <a:pt x="2201928" y="1949674"/>
                </a:cubicBezTo>
                <a:cubicBezTo>
                  <a:pt x="2212775" y="1943183"/>
                  <a:pt x="2221137" y="1932599"/>
                  <a:pt x="2231749" y="1929296"/>
                </a:cubicBezTo>
                <a:cubicBezTo>
                  <a:pt x="2244935" y="1925174"/>
                  <a:pt x="2252859" y="1915731"/>
                  <a:pt x="2262886" y="1908392"/>
                </a:cubicBezTo>
                <a:cubicBezTo>
                  <a:pt x="2265664" y="1906346"/>
                  <a:pt x="2267652" y="1902515"/>
                  <a:pt x="2268822" y="1899095"/>
                </a:cubicBezTo>
                <a:cubicBezTo>
                  <a:pt x="2271775" y="1890469"/>
                  <a:pt x="2273558" y="1881465"/>
                  <a:pt x="2281130" y="1875062"/>
                </a:cubicBezTo>
                <a:cubicBezTo>
                  <a:pt x="2282504" y="1873893"/>
                  <a:pt x="2281978" y="1870442"/>
                  <a:pt x="2282300" y="1868016"/>
                </a:cubicBezTo>
                <a:cubicBezTo>
                  <a:pt x="2281276" y="1867431"/>
                  <a:pt x="2280253" y="1866847"/>
                  <a:pt x="2279230" y="1866262"/>
                </a:cubicBezTo>
                <a:close/>
                <a:moveTo>
                  <a:pt x="2801278" y="1864595"/>
                </a:moveTo>
                <a:lnTo>
                  <a:pt x="2801396" y="1864741"/>
                </a:lnTo>
                <a:cubicBezTo>
                  <a:pt x="2799466" y="1869595"/>
                  <a:pt x="2797508" y="1874448"/>
                  <a:pt x="2795578" y="1879301"/>
                </a:cubicBezTo>
                <a:lnTo>
                  <a:pt x="2795432" y="1879184"/>
                </a:lnTo>
                <a:cubicBezTo>
                  <a:pt x="2801396" y="1875910"/>
                  <a:pt x="2802770" y="1870852"/>
                  <a:pt x="2801278" y="1864595"/>
                </a:cubicBezTo>
                <a:close/>
                <a:moveTo>
                  <a:pt x="2801654" y="1864274"/>
                </a:moveTo>
                <a:lnTo>
                  <a:pt x="2801396" y="1864741"/>
                </a:lnTo>
                <a:cubicBezTo>
                  <a:pt x="2801396" y="1864741"/>
                  <a:pt x="2801280" y="1864595"/>
                  <a:pt x="2801280" y="1864595"/>
                </a:cubicBezTo>
                <a:close/>
                <a:moveTo>
                  <a:pt x="2225347" y="1864156"/>
                </a:moveTo>
                <a:cubicBezTo>
                  <a:pt x="2209646" y="1882401"/>
                  <a:pt x="2189006" y="1896931"/>
                  <a:pt x="2183041" y="1922659"/>
                </a:cubicBezTo>
                <a:cubicBezTo>
                  <a:pt x="2188888" y="1918946"/>
                  <a:pt x="2195672" y="1914794"/>
                  <a:pt x="2197396" y="1909093"/>
                </a:cubicBezTo>
                <a:cubicBezTo>
                  <a:pt x="2201899" y="1894154"/>
                  <a:pt x="2212599" y="1884740"/>
                  <a:pt x="2222949" y="1874565"/>
                </a:cubicBezTo>
                <a:cubicBezTo>
                  <a:pt x="2225259" y="1872284"/>
                  <a:pt x="2226780" y="1869185"/>
                  <a:pt x="2228650" y="1866466"/>
                </a:cubicBezTo>
                <a:cubicBezTo>
                  <a:pt x="2227539" y="1865706"/>
                  <a:pt x="2226458" y="1864917"/>
                  <a:pt x="2225347" y="1864156"/>
                </a:cubicBezTo>
                <a:close/>
                <a:moveTo>
                  <a:pt x="2259784" y="1863042"/>
                </a:moveTo>
                <a:cubicBezTo>
                  <a:pt x="2257309" y="1863572"/>
                  <a:pt x="2255255" y="1865429"/>
                  <a:pt x="2253326" y="1868542"/>
                </a:cubicBezTo>
                <a:cubicBezTo>
                  <a:pt x="2250695" y="1872782"/>
                  <a:pt x="2246689" y="1876173"/>
                  <a:pt x="2243416" y="1880003"/>
                </a:cubicBezTo>
                <a:cubicBezTo>
                  <a:pt x="2241661" y="1882049"/>
                  <a:pt x="2238884" y="1884213"/>
                  <a:pt x="2238737" y="1886465"/>
                </a:cubicBezTo>
                <a:cubicBezTo>
                  <a:pt x="2238386" y="1892078"/>
                  <a:pt x="2237246" y="1895498"/>
                  <a:pt x="2230638" y="1896229"/>
                </a:cubicBezTo>
                <a:cubicBezTo>
                  <a:pt x="2228826" y="1896434"/>
                  <a:pt x="2227598" y="1901609"/>
                  <a:pt x="2226078" y="1904504"/>
                </a:cubicBezTo>
                <a:cubicBezTo>
                  <a:pt x="2227306" y="1905205"/>
                  <a:pt x="2228534" y="1905907"/>
                  <a:pt x="2229761" y="1906608"/>
                </a:cubicBezTo>
                <a:cubicBezTo>
                  <a:pt x="2242625" y="1893101"/>
                  <a:pt x="2255460" y="1879535"/>
                  <a:pt x="2268764" y="1865502"/>
                </a:cubicBezTo>
                <a:cubicBezTo>
                  <a:pt x="2265153" y="1863309"/>
                  <a:pt x="2262258" y="1862513"/>
                  <a:pt x="2259784" y="1863042"/>
                </a:cubicBezTo>
                <a:close/>
                <a:moveTo>
                  <a:pt x="1896259" y="1862959"/>
                </a:moveTo>
                <a:cubicBezTo>
                  <a:pt x="1891376" y="1864625"/>
                  <a:pt x="1886465" y="1866262"/>
                  <a:pt x="1879799" y="1868542"/>
                </a:cubicBezTo>
                <a:cubicBezTo>
                  <a:pt x="1890850" y="1874331"/>
                  <a:pt x="1890850" y="1874331"/>
                  <a:pt x="1896259" y="1862959"/>
                </a:cubicBezTo>
                <a:close/>
                <a:moveTo>
                  <a:pt x="1017757" y="1858719"/>
                </a:moveTo>
                <a:lnTo>
                  <a:pt x="1008106" y="1868447"/>
                </a:lnTo>
                <a:lnTo>
                  <a:pt x="1002729" y="1872957"/>
                </a:lnTo>
                <a:cubicBezTo>
                  <a:pt x="1002875" y="1873132"/>
                  <a:pt x="1003021" y="1873279"/>
                  <a:pt x="1003138" y="1873454"/>
                </a:cubicBezTo>
                <a:lnTo>
                  <a:pt x="1008106" y="1868447"/>
                </a:lnTo>
                <a:lnTo>
                  <a:pt x="1018692" y="1859566"/>
                </a:lnTo>
                <a:cubicBezTo>
                  <a:pt x="1018370" y="1859274"/>
                  <a:pt x="1018078" y="1859011"/>
                  <a:pt x="1017757" y="1858719"/>
                </a:cubicBezTo>
                <a:close/>
                <a:moveTo>
                  <a:pt x="1745427" y="1858660"/>
                </a:moveTo>
                <a:cubicBezTo>
                  <a:pt x="1742562" y="1862607"/>
                  <a:pt x="1736627" y="1867255"/>
                  <a:pt x="1737358" y="1870414"/>
                </a:cubicBezTo>
                <a:cubicBezTo>
                  <a:pt x="1739756" y="1880998"/>
                  <a:pt x="1732446" y="1885500"/>
                  <a:pt x="1726862" y="1890938"/>
                </a:cubicBezTo>
                <a:cubicBezTo>
                  <a:pt x="1719874" y="1897779"/>
                  <a:pt x="1712098" y="1903831"/>
                  <a:pt x="1704671" y="1910204"/>
                </a:cubicBezTo>
                <a:cubicBezTo>
                  <a:pt x="1707800" y="1911841"/>
                  <a:pt x="1711396" y="1912134"/>
                  <a:pt x="1713910" y="1910614"/>
                </a:cubicBezTo>
                <a:cubicBezTo>
                  <a:pt x="1725225" y="1903772"/>
                  <a:pt x="1734405" y="1894679"/>
                  <a:pt x="1740515" y="1882780"/>
                </a:cubicBezTo>
                <a:cubicBezTo>
                  <a:pt x="1741364" y="1881114"/>
                  <a:pt x="1742767" y="1878658"/>
                  <a:pt x="1742153" y="1877459"/>
                </a:cubicBezTo>
                <a:cubicBezTo>
                  <a:pt x="1738381" y="1870004"/>
                  <a:pt x="1742883" y="1865034"/>
                  <a:pt x="1745427" y="1858660"/>
                </a:cubicBezTo>
                <a:close/>
                <a:moveTo>
                  <a:pt x="1940582" y="1858456"/>
                </a:moveTo>
                <a:cubicBezTo>
                  <a:pt x="1938447" y="1861994"/>
                  <a:pt x="1936431" y="1865589"/>
                  <a:pt x="1934383" y="1869185"/>
                </a:cubicBezTo>
                <a:cubicBezTo>
                  <a:pt x="1935260" y="1869624"/>
                  <a:pt x="1936167" y="1870092"/>
                  <a:pt x="1937044" y="1870530"/>
                </a:cubicBezTo>
                <a:cubicBezTo>
                  <a:pt x="1939266" y="1867022"/>
                  <a:pt x="1941488" y="1863484"/>
                  <a:pt x="1943798" y="1859800"/>
                </a:cubicBezTo>
                <a:cubicBezTo>
                  <a:pt x="1942102" y="1859069"/>
                  <a:pt x="1940641" y="1858339"/>
                  <a:pt x="1940582" y="1858456"/>
                </a:cubicBezTo>
                <a:close/>
                <a:moveTo>
                  <a:pt x="2500669" y="1857754"/>
                </a:moveTo>
                <a:cubicBezTo>
                  <a:pt x="2500933" y="1858514"/>
                  <a:pt x="2501195" y="1859304"/>
                  <a:pt x="2501429" y="1860122"/>
                </a:cubicBezTo>
                <a:cubicBezTo>
                  <a:pt x="2500787" y="1860707"/>
                  <a:pt x="2500143" y="1861292"/>
                  <a:pt x="2499500" y="1861876"/>
                </a:cubicBezTo>
                <a:cubicBezTo>
                  <a:pt x="2499119" y="1860824"/>
                  <a:pt x="2498593" y="1859800"/>
                  <a:pt x="2498476" y="1858719"/>
                </a:cubicBezTo>
                <a:cubicBezTo>
                  <a:pt x="2498447" y="1858456"/>
                  <a:pt x="2499909" y="1858076"/>
                  <a:pt x="2500669" y="1857754"/>
                </a:cubicBezTo>
                <a:close/>
                <a:moveTo>
                  <a:pt x="2806601" y="1855298"/>
                </a:moveTo>
                <a:cubicBezTo>
                  <a:pt x="2807537" y="1856058"/>
                  <a:pt x="2808473" y="1856819"/>
                  <a:pt x="2809437" y="1857578"/>
                </a:cubicBezTo>
                <a:lnTo>
                  <a:pt x="2801654" y="1864274"/>
                </a:lnTo>
                <a:close/>
                <a:moveTo>
                  <a:pt x="2041682" y="1855240"/>
                </a:moveTo>
                <a:cubicBezTo>
                  <a:pt x="2028760" y="1857052"/>
                  <a:pt x="2023263" y="1867285"/>
                  <a:pt x="2016129" y="1875471"/>
                </a:cubicBezTo>
                <a:cubicBezTo>
                  <a:pt x="2008265" y="1884505"/>
                  <a:pt x="2001160" y="1894270"/>
                  <a:pt x="1992594" y="1902574"/>
                </a:cubicBezTo>
                <a:cubicBezTo>
                  <a:pt x="1984320" y="1910584"/>
                  <a:pt x="1975344" y="1918391"/>
                  <a:pt x="1965404" y="1924033"/>
                </a:cubicBezTo>
                <a:cubicBezTo>
                  <a:pt x="1947482" y="1934178"/>
                  <a:pt x="1947657" y="1950464"/>
                  <a:pt x="1946693" y="1969614"/>
                </a:cubicBezTo>
                <a:cubicBezTo>
                  <a:pt x="1971982" y="1953563"/>
                  <a:pt x="1999055" y="1944236"/>
                  <a:pt x="2018673" y="1920057"/>
                </a:cubicBezTo>
                <a:cubicBezTo>
                  <a:pt x="2013352" y="1919092"/>
                  <a:pt x="2010136" y="1918508"/>
                  <a:pt x="2004756" y="1917543"/>
                </a:cubicBezTo>
                <a:cubicBezTo>
                  <a:pt x="2012065" y="1910730"/>
                  <a:pt x="2017796" y="1905409"/>
                  <a:pt x="2023263" y="1900293"/>
                </a:cubicBezTo>
                <a:cubicBezTo>
                  <a:pt x="2020486" y="1895265"/>
                  <a:pt x="2018468" y="1891580"/>
                  <a:pt x="2016246" y="1887576"/>
                </a:cubicBezTo>
                <a:cubicBezTo>
                  <a:pt x="2024929" y="1876553"/>
                  <a:pt x="2033175" y="1866058"/>
                  <a:pt x="2041682" y="1855240"/>
                </a:cubicBezTo>
                <a:close/>
                <a:moveTo>
                  <a:pt x="2532683" y="1852229"/>
                </a:moveTo>
                <a:cubicBezTo>
                  <a:pt x="2533209" y="1852813"/>
                  <a:pt x="2533736" y="1853398"/>
                  <a:pt x="2534262" y="1853984"/>
                </a:cubicBezTo>
                <a:cubicBezTo>
                  <a:pt x="2532947" y="1855153"/>
                  <a:pt x="2531630" y="1856322"/>
                  <a:pt x="2530344" y="1857492"/>
                </a:cubicBezTo>
                <a:cubicBezTo>
                  <a:pt x="2529818" y="1856937"/>
                  <a:pt x="2529292" y="1856352"/>
                  <a:pt x="2528765" y="1855767"/>
                </a:cubicBezTo>
                <a:cubicBezTo>
                  <a:pt x="2530080" y="1854597"/>
                  <a:pt x="2531397" y="1853428"/>
                  <a:pt x="2532683" y="1852229"/>
                </a:cubicBezTo>
                <a:close/>
                <a:moveTo>
                  <a:pt x="2666031" y="1850942"/>
                </a:moveTo>
                <a:cubicBezTo>
                  <a:pt x="2668428" y="1863017"/>
                  <a:pt x="2660388" y="1867431"/>
                  <a:pt x="2654599" y="1873483"/>
                </a:cubicBezTo>
                <a:cubicBezTo>
                  <a:pt x="2653283" y="1872372"/>
                  <a:pt x="2651938" y="1871291"/>
                  <a:pt x="2650623" y="1870209"/>
                </a:cubicBezTo>
                <a:cubicBezTo>
                  <a:pt x="2655768" y="1863777"/>
                  <a:pt x="2660885" y="1857374"/>
                  <a:pt x="2666031" y="1850942"/>
                </a:cubicBezTo>
                <a:close/>
                <a:moveTo>
                  <a:pt x="1550800" y="1847989"/>
                </a:moveTo>
                <a:cubicBezTo>
                  <a:pt x="1539719" y="1866642"/>
                  <a:pt x="1539719" y="1866642"/>
                  <a:pt x="1529398" y="1858046"/>
                </a:cubicBezTo>
                <a:cubicBezTo>
                  <a:pt x="1536795" y="1854567"/>
                  <a:pt x="1542438" y="1851907"/>
                  <a:pt x="1550800" y="1847989"/>
                </a:cubicBezTo>
                <a:close/>
                <a:moveTo>
                  <a:pt x="2297357" y="1845884"/>
                </a:moveTo>
                <a:cubicBezTo>
                  <a:pt x="2293878" y="1850620"/>
                  <a:pt x="2290398" y="1855386"/>
                  <a:pt x="2286948" y="1860122"/>
                </a:cubicBezTo>
                <a:cubicBezTo>
                  <a:pt x="2287854" y="1860765"/>
                  <a:pt x="2288761" y="1861409"/>
                  <a:pt x="2289696" y="1862052"/>
                </a:cubicBezTo>
                <a:cubicBezTo>
                  <a:pt x="2293234" y="1857374"/>
                  <a:pt x="2296801" y="1852696"/>
                  <a:pt x="2300398" y="1848047"/>
                </a:cubicBezTo>
                <a:cubicBezTo>
                  <a:pt x="2299374" y="1847316"/>
                  <a:pt x="2298380" y="1846615"/>
                  <a:pt x="2297357" y="1845884"/>
                </a:cubicBezTo>
                <a:close/>
                <a:moveTo>
                  <a:pt x="2826891" y="1843370"/>
                </a:moveTo>
                <a:cubicBezTo>
                  <a:pt x="2828908" y="1852959"/>
                  <a:pt x="2828908" y="1852959"/>
                  <a:pt x="2822038" y="1857403"/>
                </a:cubicBezTo>
                <a:cubicBezTo>
                  <a:pt x="2821190" y="1856790"/>
                  <a:pt x="2820342" y="1856205"/>
                  <a:pt x="2819494" y="1855620"/>
                </a:cubicBezTo>
                <a:cubicBezTo>
                  <a:pt x="2821599" y="1852112"/>
                  <a:pt x="2823704" y="1848633"/>
                  <a:pt x="2826891" y="1843370"/>
                </a:cubicBezTo>
                <a:close/>
                <a:moveTo>
                  <a:pt x="1955434" y="1842083"/>
                </a:moveTo>
                <a:cubicBezTo>
                  <a:pt x="1953738" y="1843370"/>
                  <a:pt x="1952014" y="1844656"/>
                  <a:pt x="1950318" y="1845913"/>
                </a:cubicBezTo>
                <a:cubicBezTo>
                  <a:pt x="1951165" y="1846849"/>
                  <a:pt x="1952598" y="1848720"/>
                  <a:pt x="1952803" y="1848603"/>
                </a:cubicBezTo>
                <a:cubicBezTo>
                  <a:pt x="1954528" y="1847550"/>
                  <a:pt x="1956019" y="1846147"/>
                  <a:pt x="1957569" y="1844832"/>
                </a:cubicBezTo>
                <a:cubicBezTo>
                  <a:pt x="1956866" y="1843925"/>
                  <a:pt x="1956136" y="1843018"/>
                  <a:pt x="1955434" y="1842083"/>
                </a:cubicBezTo>
                <a:close/>
                <a:moveTo>
                  <a:pt x="1142538" y="1841820"/>
                </a:moveTo>
                <a:cubicBezTo>
                  <a:pt x="1132248" y="1840446"/>
                  <a:pt x="1127452" y="1846381"/>
                  <a:pt x="1122775" y="1852462"/>
                </a:cubicBezTo>
                <a:cubicBezTo>
                  <a:pt x="1123622" y="1853544"/>
                  <a:pt x="1124500" y="1854597"/>
                  <a:pt x="1125347" y="1855678"/>
                </a:cubicBezTo>
                <a:cubicBezTo>
                  <a:pt x="1131078" y="1851059"/>
                  <a:pt x="1136808" y="1846439"/>
                  <a:pt x="1142538" y="1841820"/>
                </a:cubicBezTo>
                <a:close/>
                <a:moveTo>
                  <a:pt x="2677345" y="1840709"/>
                </a:moveTo>
                <a:cubicBezTo>
                  <a:pt x="2678456" y="1840973"/>
                  <a:pt x="2679538" y="1841235"/>
                  <a:pt x="2680649" y="1841499"/>
                </a:cubicBezTo>
                <a:cubicBezTo>
                  <a:pt x="2680181" y="1844480"/>
                  <a:pt x="2679684" y="1847463"/>
                  <a:pt x="2679216" y="1850444"/>
                </a:cubicBezTo>
                <a:cubicBezTo>
                  <a:pt x="2677696" y="1850006"/>
                  <a:pt x="2676176" y="1849597"/>
                  <a:pt x="2674685" y="1849187"/>
                </a:cubicBezTo>
                <a:cubicBezTo>
                  <a:pt x="2675562" y="1846352"/>
                  <a:pt x="2676439" y="1843516"/>
                  <a:pt x="2677345" y="1840709"/>
                </a:cubicBezTo>
                <a:close/>
                <a:moveTo>
                  <a:pt x="1934471" y="1839715"/>
                </a:moveTo>
                <a:cubicBezTo>
                  <a:pt x="1931928" y="1843224"/>
                  <a:pt x="1929384" y="1846703"/>
                  <a:pt x="1926840" y="1850211"/>
                </a:cubicBezTo>
                <a:cubicBezTo>
                  <a:pt x="1927630" y="1850825"/>
                  <a:pt x="1928419" y="1851468"/>
                  <a:pt x="1929180" y="1852082"/>
                </a:cubicBezTo>
                <a:cubicBezTo>
                  <a:pt x="1931986" y="1848837"/>
                  <a:pt x="1934793" y="1845592"/>
                  <a:pt x="1937600" y="1842346"/>
                </a:cubicBezTo>
                <a:cubicBezTo>
                  <a:pt x="1936547" y="1841469"/>
                  <a:pt x="1935524" y="1840592"/>
                  <a:pt x="1934471" y="1839715"/>
                </a:cubicBezTo>
                <a:close/>
                <a:moveTo>
                  <a:pt x="2343346" y="1838954"/>
                </a:moveTo>
                <a:cubicBezTo>
                  <a:pt x="2329400" y="1855123"/>
                  <a:pt x="2316828" y="1869098"/>
                  <a:pt x="2305075" y="1883745"/>
                </a:cubicBezTo>
                <a:lnTo>
                  <a:pt x="2301621" y="1896730"/>
                </a:lnTo>
                <a:lnTo>
                  <a:pt x="2301479" y="1896873"/>
                </a:lnTo>
                <a:lnTo>
                  <a:pt x="2301447" y="1896917"/>
                </a:lnTo>
                <a:lnTo>
                  <a:pt x="2295003" y="1896134"/>
                </a:lnTo>
                <a:cubicBezTo>
                  <a:pt x="2293015" y="1896420"/>
                  <a:pt x="2291290" y="1897706"/>
                  <a:pt x="2290018" y="1901346"/>
                </a:cubicBezTo>
                <a:cubicBezTo>
                  <a:pt x="2288439" y="1905907"/>
                  <a:pt x="2283498" y="1909357"/>
                  <a:pt x="2279844" y="1913070"/>
                </a:cubicBezTo>
                <a:cubicBezTo>
                  <a:pt x="2276862" y="1916139"/>
                  <a:pt x="2273412" y="1918800"/>
                  <a:pt x="2270488" y="1921929"/>
                </a:cubicBezTo>
                <a:cubicBezTo>
                  <a:pt x="2269845" y="1922601"/>
                  <a:pt x="2270546" y="1924501"/>
                  <a:pt x="2270664" y="1926401"/>
                </a:cubicBezTo>
                <a:cubicBezTo>
                  <a:pt x="2272506" y="1925700"/>
                  <a:pt x="2273763" y="1925262"/>
                  <a:pt x="2275020" y="1924764"/>
                </a:cubicBezTo>
                <a:cubicBezTo>
                  <a:pt x="2276628" y="1924121"/>
                  <a:pt x="2278207" y="1923478"/>
                  <a:pt x="2280107" y="1922718"/>
                </a:cubicBezTo>
                <a:cubicBezTo>
                  <a:pt x="2280780" y="1924969"/>
                  <a:pt x="2281188" y="1926313"/>
                  <a:pt x="2281598" y="1927688"/>
                </a:cubicBezTo>
                <a:cubicBezTo>
                  <a:pt x="2282095" y="1929384"/>
                  <a:pt x="2282592" y="1931050"/>
                  <a:pt x="2283118" y="1932833"/>
                </a:cubicBezTo>
                <a:cubicBezTo>
                  <a:pt x="2294959" y="1927980"/>
                  <a:pt x="2294784" y="1927863"/>
                  <a:pt x="2305338" y="1914766"/>
                </a:cubicBezTo>
                <a:cubicBezTo>
                  <a:pt x="2307209" y="1912456"/>
                  <a:pt x="2310980" y="1911549"/>
                  <a:pt x="2313963" y="1910234"/>
                </a:cubicBezTo>
                <a:cubicBezTo>
                  <a:pt x="2325044" y="1905322"/>
                  <a:pt x="2330482" y="1895528"/>
                  <a:pt x="2327616" y="1881699"/>
                </a:cubicBezTo>
                <a:cubicBezTo>
                  <a:pt x="2317881" y="1897574"/>
                  <a:pt x="2306040" y="1911023"/>
                  <a:pt x="2289668" y="1919297"/>
                </a:cubicBezTo>
                <a:cubicBezTo>
                  <a:pt x="2288731" y="1918537"/>
                  <a:pt x="2287796" y="1917747"/>
                  <a:pt x="2286861" y="1916988"/>
                </a:cubicBezTo>
                <a:lnTo>
                  <a:pt x="2301447" y="1896917"/>
                </a:lnTo>
                <a:lnTo>
                  <a:pt x="2301567" y="1896931"/>
                </a:lnTo>
                <a:lnTo>
                  <a:pt x="2301621" y="1896730"/>
                </a:lnTo>
                <a:lnTo>
                  <a:pt x="2338346" y="1859713"/>
                </a:lnTo>
                <a:cubicBezTo>
                  <a:pt x="2342790" y="1854977"/>
                  <a:pt x="2345597" y="1848866"/>
                  <a:pt x="2343346" y="1838954"/>
                </a:cubicBezTo>
                <a:close/>
                <a:moveTo>
                  <a:pt x="1886173" y="1837201"/>
                </a:moveTo>
                <a:cubicBezTo>
                  <a:pt x="1878396" y="1843194"/>
                  <a:pt x="1871349" y="1850094"/>
                  <a:pt x="1864040" y="1856673"/>
                </a:cubicBezTo>
                <a:cubicBezTo>
                  <a:pt x="1865063" y="1857988"/>
                  <a:pt x="1866086" y="1859274"/>
                  <a:pt x="1867110" y="1860590"/>
                </a:cubicBezTo>
                <a:cubicBezTo>
                  <a:pt x="1876086" y="1854187"/>
                  <a:pt x="1879419" y="1838896"/>
                  <a:pt x="1895178" y="1841557"/>
                </a:cubicBezTo>
                <a:cubicBezTo>
                  <a:pt x="1891961" y="1838721"/>
                  <a:pt x="1887634" y="1836090"/>
                  <a:pt x="1886173" y="1837201"/>
                </a:cubicBezTo>
                <a:close/>
                <a:moveTo>
                  <a:pt x="1713355" y="1834598"/>
                </a:moveTo>
                <a:cubicBezTo>
                  <a:pt x="1705900" y="1843720"/>
                  <a:pt x="1698269" y="1853047"/>
                  <a:pt x="1690345" y="1862724"/>
                </a:cubicBezTo>
                <a:cubicBezTo>
                  <a:pt x="1700958" y="1859859"/>
                  <a:pt x="1709846" y="1857462"/>
                  <a:pt x="1717477" y="1855386"/>
                </a:cubicBezTo>
                <a:cubicBezTo>
                  <a:pt x="1715869" y="1847258"/>
                  <a:pt x="1714729" y="1841469"/>
                  <a:pt x="1713355" y="1834598"/>
                </a:cubicBezTo>
                <a:close/>
                <a:moveTo>
                  <a:pt x="1192709" y="1833107"/>
                </a:moveTo>
                <a:cubicBezTo>
                  <a:pt x="1179494" y="1837697"/>
                  <a:pt x="1176921" y="1850123"/>
                  <a:pt x="1168793" y="1856906"/>
                </a:cubicBezTo>
                <a:cubicBezTo>
                  <a:pt x="1167507" y="1857988"/>
                  <a:pt x="1168618" y="1861934"/>
                  <a:pt x="1168618" y="1864771"/>
                </a:cubicBezTo>
                <a:cubicBezTo>
                  <a:pt x="1193410" y="1860034"/>
                  <a:pt x="1197036" y="1857520"/>
                  <a:pt x="1196159" y="1845358"/>
                </a:cubicBezTo>
                <a:cubicBezTo>
                  <a:pt x="1193264" y="1847492"/>
                  <a:pt x="1190750" y="1849363"/>
                  <a:pt x="1188235" y="1851234"/>
                </a:cubicBezTo>
                <a:cubicBezTo>
                  <a:pt x="1187417" y="1850737"/>
                  <a:pt x="1186598" y="1850269"/>
                  <a:pt x="1185779" y="1849772"/>
                </a:cubicBezTo>
                <a:cubicBezTo>
                  <a:pt x="1187826" y="1844832"/>
                  <a:pt x="1189902" y="1839891"/>
                  <a:pt x="1192709" y="1833107"/>
                </a:cubicBezTo>
                <a:close/>
                <a:moveTo>
                  <a:pt x="2451522" y="1832961"/>
                </a:moveTo>
                <a:cubicBezTo>
                  <a:pt x="2447926" y="1843691"/>
                  <a:pt x="2450381" y="1856994"/>
                  <a:pt x="2437284" y="1866613"/>
                </a:cubicBezTo>
                <a:cubicBezTo>
                  <a:pt x="2438132" y="1852229"/>
                  <a:pt x="2443306" y="1842083"/>
                  <a:pt x="2451522" y="1832961"/>
                </a:cubicBezTo>
                <a:close/>
                <a:moveTo>
                  <a:pt x="1923829" y="1830564"/>
                </a:moveTo>
                <a:cubicBezTo>
                  <a:pt x="1915935" y="1833341"/>
                  <a:pt x="1908012" y="1836090"/>
                  <a:pt x="1900645" y="1838662"/>
                </a:cubicBezTo>
                <a:cubicBezTo>
                  <a:pt x="1900645" y="1843720"/>
                  <a:pt x="1900645" y="1848515"/>
                  <a:pt x="1900645" y="1854889"/>
                </a:cubicBezTo>
                <a:cubicBezTo>
                  <a:pt x="1909503" y="1846585"/>
                  <a:pt x="1917134" y="1839481"/>
                  <a:pt x="1924764" y="1832406"/>
                </a:cubicBezTo>
                <a:cubicBezTo>
                  <a:pt x="1924443" y="1831791"/>
                  <a:pt x="1924121" y="1831178"/>
                  <a:pt x="1923829" y="1830564"/>
                </a:cubicBezTo>
                <a:close/>
                <a:moveTo>
                  <a:pt x="2317032" y="1830038"/>
                </a:moveTo>
                <a:cubicBezTo>
                  <a:pt x="2304754" y="1843983"/>
                  <a:pt x="2304286" y="1849450"/>
                  <a:pt x="2315220" y="1853368"/>
                </a:cubicBezTo>
                <a:cubicBezTo>
                  <a:pt x="2313671" y="1845562"/>
                  <a:pt x="2324401" y="1839891"/>
                  <a:pt x="2317032" y="1830038"/>
                </a:cubicBezTo>
                <a:close/>
                <a:moveTo>
                  <a:pt x="2441816" y="1829950"/>
                </a:moveTo>
                <a:cubicBezTo>
                  <a:pt x="2439594" y="1834833"/>
                  <a:pt x="2437401" y="1839715"/>
                  <a:pt x="2434828" y="1845417"/>
                </a:cubicBezTo>
                <a:cubicBezTo>
                  <a:pt x="2430267" y="1834190"/>
                  <a:pt x="2430267" y="1834190"/>
                  <a:pt x="2441816" y="1829950"/>
                </a:cubicBezTo>
                <a:close/>
                <a:moveTo>
                  <a:pt x="2486225" y="1829365"/>
                </a:moveTo>
                <a:cubicBezTo>
                  <a:pt x="2486664" y="1830388"/>
                  <a:pt x="2487073" y="1831411"/>
                  <a:pt x="2487511" y="1832434"/>
                </a:cubicBezTo>
                <a:cubicBezTo>
                  <a:pt x="2486722" y="1832727"/>
                  <a:pt x="2485786" y="1833429"/>
                  <a:pt x="2485173" y="1833195"/>
                </a:cubicBezTo>
                <a:cubicBezTo>
                  <a:pt x="2484617" y="1833048"/>
                  <a:pt x="2484500" y="1831791"/>
                  <a:pt x="2484208" y="1831002"/>
                </a:cubicBezTo>
                <a:cubicBezTo>
                  <a:pt x="2484881" y="1830447"/>
                  <a:pt x="2485553" y="1829921"/>
                  <a:pt x="2486225" y="1829365"/>
                </a:cubicBezTo>
                <a:close/>
                <a:moveTo>
                  <a:pt x="1868777" y="1829102"/>
                </a:moveTo>
                <a:cubicBezTo>
                  <a:pt x="1866321" y="1831003"/>
                  <a:pt x="1863864" y="1832874"/>
                  <a:pt x="1861702" y="1834570"/>
                </a:cubicBezTo>
                <a:lnTo>
                  <a:pt x="1865825" y="1841121"/>
                </a:lnTo>
                <a:lnTo>
                  <a:pt x="1865794" y="1841176"/>
                </a:lnTo>
                <a:lnTo>
                  <a:pt x="1865661" y="1841748"/>
                </a:lnTo>
                <a:lnTo>
                  <a:pt x="1861380" y="1847228"/>
                </a:lnTo>
                <a:cubicBezTo>
                  <a:pt x="1862286" y="1847638"/>
                  <a:pt x="1863192" y="1848047"/>
                  <a:pt x="1864099" y="1848457"/>
                </a:cubicBezTo>
                <a:lnTo>
                  <a:pt x="1865661" y="1841748"/>
                </a:lnTo>
                <a:lnTo>
                  <a:pt x="1865970" y="1841352"/>
                </a:lnTo>
                <a:lnTo>
                  <a:pt x="1865825" y="1841121"/>
                </a:lnTo>
                <a:lnTo>
                  <a:pt x="1871583" y="1830710"/>
                </a:lnTo>
                <a:cubicBezTo>
                  <a:pt x="1870648" y="1830184"/>
                  <a:pt x="1869712" y="1829629"/>
                  <a:pt x="1868777" y="1829102"/>
                </a:cubicBezTo>
                <a:close/>
                <a:moveTo>
                  <a:pt x="2569170" y="1824543"/>
                </a:moveTo>
                <a:cubicBezTo>
                  <a:pt x="2569959" y="1824747"/>
                  <a:pt x="2570895" y="1829718"/>
                  <a:pt x="2569988" y="1830536"/>
                </a:cubicBezTo>
                <a:cubicBezTo>
                  <a:pt x="2556539" y="1842815"/>
                  <a:pt x="2552417" y="1860035"/>
                  <a:pt x="2545313" y="1875677"/>
                </a:cubicBezTo>
                <a:cubicBezTo>
                  <a:pt x="2544992" y="1876408"/>
                  <a:pt x="2543881" y="1876817"/>
                  <a:pt x="2542535" y="1877840"/>
                </a:cubicBezTo>
                <a:cubicBezTo>
                  <a:pt x="2533034" y="1865620"/>
                  <a:pt x="2538560" y="1855299"/>
                  <a:pt x="2545372" y="1845534"/>
                </a:cubicBezTo>
                <a:cubicBezTo>
                  <a:pt x="2550341" y="1838400"/>
                  <a:pt x="2555926" y="1831676"/>
                  <a:pt x="2561802" y="1825273"/>
                </a:cubicBezTo>
                <a:cubicBezTo>
                  <a:pt x="2563117" y="1823840"/>
                  <a:pt x="2566860" y="1823958"/>
                  <a:pt x="2569170" y="1824543"/>
                </a:cubicBezTo>
                <a:close/>
                <a:moveTo>
                  <a:pt x="1704583" y="1822963"/>
                </a:moveTo>
                <a:cubicBezTo>
                  <a:pt x="1699818" y="1828020"/>
                  <a:pt x="1695052" y="1833078"/>
                  <a:pt x="1690287" y="1838136"/>
                </a:cubicBezTo>
                <a:cubicBezTo>
                  <a:pt x="1691281" y="1839072"/>
                  <a:pt x="1692304" y="1840007"/>
                  <a:pt x="1693298" y="1840972"/>
                </a:cubicBezTo>
                <a:cubicBezTo>
                  <a:pt x="1698035" y="1835855"/>
                  <a:pt x="1702771" y="1830739"/>
                  <a:pt x="1707478" y="1825623"/>
                </a:cubicBezTo>
                <a:cubicBezTo>
                  <a:pt x="1706513" y="1824746"/>
                  <a:pt x="1705548" y="1823840"/>
                  <a:pt x="1704583" y="1822963"/>
                </a:cubicBezTo>
                <a:close/>
                <a:moveTo>
                  <a:pt x="1556032" y="1822524"/>
                </a:moveTo>
                <a:cubicBezTo>
                  <a:pt x="1553928" y="1823868"/>
                  <a:pt x="1551706" y="1825097"/>
                  <a:pt x="1549776" y="1826646"/>
                </a:cubicBezTo>
                <a:cubicBezTo>
                  <a:pt x="1548753" y="1827494"/>
                  <a:pt x="1548197" y="1828927"/>
                  <a:pt x="1547436" y="1830125"/>
                </a:cubicBezTo>
                <a:cubicBezTo>
                  <a:pt x="1547992" y="1830593"/>
                  <a:pt x="1548548" y="1831061"/>
                  <a:pt x="1549132" y="1831499"/>
                </a:cubicBezTo>
                <a:cubicBezTo>
                  <a:pt x="1551998" y="1829249"/>
                  <a:pt x="1554863" y="1827026"/>
                  <a:pt x="1557728" y="1824805"/>
                </a:cubicBezTo>
                <a:cubicBezTo>
                  <a:pt x="1557173" y="1824044"/>
                  <a:pt x="1556588" y="1823284"/>
                  <a:pt x="1556032" y="1822524"/>
                </a:cubicBezTo>
                <a:close/>
                <a:moveTo>
                  <a:pt x="2325512" y="1819366"/>
                </a:moveTo>
                <a:cubicBezTo>
                  <a:pt x="2324167" y="1819980"/>
                  <a:pt x="2323056" y="1821062"/>
                  <a:pt x="2321828" y="1821939"/>
                </a:cubicBezTo>
                <a:cubicBezTo>
                  <a:pt x="2323699" y="1822378"/>
                  <a:pt x="2325570" y="1822816"/>
                  <a:pt x="2327441" y="1823255"/>
                </a:cubicBezTo>
                <a:cubicBezTo>
                  <a:pt x="2327500" y="1822436"/>
                  <a:pt x="2327528" y="1821618"/>
                  <a:pt x="2327588" y="1820799"/>
                </a:cubicBezTo>
                <a:cubicBezTo>
                  <a:pt x="2326885" y="1820272"/>
                  <a:pt x="2325892" y="1819191"/>
                  <a:pt x="2325512" y="1819366"/>
                </a:cubicBezTo>
                <a:close/>
                <a:moveTo>
                  <a:pt x="1181803" y="1819366"/>
                </a:moveTo>
                <a:cubicBezTo>
                  <a:pt x="1174875" y="1822699"/>
                  <a:pt x="1170635" y="1827326"/>
                  <a:pt x="1167343" y="1832282"/>
                </a:cubicBezTo>
                <a:lnTo>
                  <a:pt x="1158877" y="1846634"/>
                </a:lnTo>
                <a:lnTo>
                  <a:pt x="1158385" y="1847024"/>
                </a:lnTo>
                <a:lnTo>
                  <a:pt x="1158011" y="1847708"/>
                </a:lnTo>
                <a:lnTo>
                  <a:pt x="1147889" y="1857608"/>
                </a:lnTo>
                <a:cubicBezTo>
                  <a:pt x="1149030" y="1858368"/>
                  <a:pt x="1150169" y="1859157"/>
                  <a:pt x="1151338" y="1859918"/>
                </a:cubicBezTo>
                <a:lnTo>
                  <a:pt x="1158011" y="1847708"/>
                </a:lnTo>
                <a:lnTo>
                  <a:pt x="1158561" y="1847170"/>
                </a:lnTo>
                <a:lnTo>
                  <a:pt x="1158877" y="1846634"/>
                </a:lnTo>
                <a:lnTo>
                  <a:pt x="1172144" y="1836122"/>
                </a:lnTo>
                <a:cubicBezTo>
                  <a:pt x="1175671" y="1831353"/>
                  <a:pt x="1178514" y="1825608"/>
                  <a:pt x="1181803" y="1819366"/>
                </a:cubicBezTo>
                <a:close/>
                <a:moveTo>
                  <a:pt x="1629358" y="1818723"/>
                </a:moveTo>
                <a:cubicBezTo>
                  <a:pt x="1620879" y="1824044"/>
                  <a:pt x="1612342" y="1827904"/>
                  <a:pt x="1609038" y="1838692"/>
                </a:cubicBezTo>
                <a:cubicBezTo>
                  <a:pt x="1622312" y="1833867"/>
                  <a:pt x="1626142" y="1830125"/>
                  <a:pt x="1629358" y="1818723"/>
                </a:cubicBezTo>
                <a:close/>
                <a:moveTo>
                  <a:pt x="1679089" y="1817642"/>
                </a:moveTo>
                <a:cubicBezTo>
                  <a:pt x="1677978" y="1818811"/>
                  <a:pt x="1676867" y="1820010"/>
                  <a:pt x="1675756" y="1821179"/>
                </a:cubicBezTo>
                <a:cubicBezTo>
                  <a:pt x="1676078" y="1821559"/>
                  <a:pt x="1676429" y="1821910"/>
                  <a:pt x="1676750" y="1822290"/>
                </a:cubicBezTo>
                <a:cubicBezTo>
                  <a:pt x="1677949" y="1821354"/>
                  <a:pt x="1679119" y="1820390"/>
                  <a:pt x="1680288" y="1819425"/>
                </a:cubicBezTo>
                <a:cubicBezTo>
                  <a:pt x="1679879" y="1818840"/>
                  <a:pt x="1679499" y="1818226"/>
                  <a:pt x="1679089" y="1817642"/>
                </a:cubicBezTo>
                <a:close/>
                <a:moveTo>
                  <a:pt x="1240072" y="1816559"/>
                </a:moveTo>
                <a:cubicBezTo>
                  <a:pt x="1216682" y="1834277"/>
                  <a:pt x="1206333" y="1845971"/>
                  <a:pt x="1204024" y="1856526"/>
                </a:cubicBezTo>
                <a:cubicBezTo>
                  <a:pt x="1215601" y="1852345"/>
                  <a:pt x="1232997" y="1833751"/>
                  <a:pt x="1240072" y="1816559"/>
                </a:cubicBezTo>
                <a:close/>
                <a:moveTo>
                  <a:pt x="1993003" y="1816238"/>
                </a:moveTo>
                <a:cubicBezTo>
                  <a:pt x="1988091" y="1816428"/>
                  <a:pt x="1983377" y="1816135"/>
                  <a:pt x="1979521" y="1817247"/>
                </a:cubicBezTo>
                <a:lnTo>
                  <a:pt x="1971343" y="1826504"/>
                </a:lnTo>
                <a:lnTo>
                  <a:pt x="1971046" y="1826558"/>
                </a:lnTo>
                <a:lnTo>
                  <a:pt x="1971065" y="1826768"/>
                </a:lnTo>
                <a:lnTo>
                  <a:pt x="1968883" y="1828372"/>
                </a:lnTo>
                <a:cubicBezTo>
                  <a:pt x="1968152" y="1829892"/>
                  <a:pt x="1967743" y="1831587"/>
                  <a:pt x="1967421" y="1833283"/>
                </a:cubicBezTo>
                <a:cubicBezTo>
                  <a:pt x="1967392" y="1833429"/>
                  <a:pt x="1969000" y="1833897"/>
                  <a:pt x="1969818" y="1834218"/>
                </a:cubicBezTo>
                <a:cubicBezTo>
                  <a:pt x="1970345" y="1832610"/>
                  <a:pt x="1970988" y="1831061"/>
                  <a:pt x="1971310" y="1829423"/>
                </a:cubicBezTo>
                <a:lnTo>
                  <a:pt x="1971065" y="1826768"/>
                </a:lnTo>
                <a:lnTo>
                  <a:pt x="1971192" y="1826675"/>
                </a:lnTo>
                <a:lnTo>
                  <a:pt x="1971343" y="1826504"/>
                </a:lnTo>
                <a:lnTo>
                  <a:pt x="1982770" y="1824413"/>
                </a:lnTo>
                <a:cubicBezTo>
                  <a:pt x="1986951" y="1823993"/>
                  <a:pt x="1990884" y="1822568"/>
                  <a:pt x="1993003" y="1816238"/>
                </a:cubicBezTo>
                <a:close/>
                <a:moveTo>
                  <a:pt x="2723949" y="1815156"/>
                </a:moveTo>
                <a:cubicBezTo>
                  <a:pt x="2722896" y="1820361"/>
                  <a:pt x="2723160" y="1823109"/>
                  <a:pt x="2721903" y="1824600"/>
                </a:cubicBezTo>
                <a:cubicBezTo>
                  <a:pt x="2708015" y="1841031"/>
                  <a:pt x="2702841" y="1861379"/>
                  <a:pt x="2696555" y="1881114"/>
                </a:cubicBezTo>
                <a:cubicBezTo>
                  <a:pt x="2686380" y="1913157"/>
                  <a:pt x="2672785" y="1943534"/>
                  <a:pt x="2655536" y="1972421"/>
                </a:cubicBezTo>
                <a:cubicBezTo>
                  <a:pt x="2645098" y="1989845"/>
                  <a:pt x="2636122" y="2008089"/>
                  <a:pt x="2625948" y="2026976"/>
                </a:cubicBezTo>
                <a:cubicBezTo>
                  <a:pt x="2622849" y="2024374"/>
                  <a:pt x="2620861" y="2022678"/>
                  <a:pt x="2619019" y="2021099"/>
                </a:cubicBezTo>
                <a:cubicBezTo>
                  <a:pt x="2612703" y="2032970"/>
                  <a:pt x="2606740" y="2044197"/>
                  <a:pt x="2600775" y="2055394"/>
                </a:cubicBezTo>
                <a:cubicBezTo>
                  <a:pt x="2599869" y="2055101"/>
                  <a:pt x="2598934" y="2054780"/>
                  <a:pt x="2598027" y="2054487"/>
                </a:cubicBezTo>
                <a:cubicBezTo>
                  <a:pt x="2598231" y="2052119"/>
                  <a:pt x="2597851" y="2049488"/>
                  <a:pt x="2598729" y="2047384"/>
                </a:cubicBezTo>
                <a:cubicBezTo>
                  <a:pt x="2602705" y="2037998"/>
                  <a:pt x="2606973" y="2028759"/>
                  <a:pt x="2611271" y="2019491"/>
                </a:cubicBezTo>
                <a:cubicBezTo>
                  <a:pt x="2614282" y="2012972"/>
                  <a:pt x="2618785" y="2008820"/>
                  <a:pt x="2628813" y="2012533"/>
                </a:cubicBezTo>
                <a:cubicBezTo>
                  <a:pt x="2626825" y="2008118"/>
                  <a:pt x="2625948" y="2006218"/>
                  <a:pt x="2625247" y="2004639"/>
                </a:cubicBezTo>
                <a:cubicBezTo>
                  <a:pt x="2629018" y="2000780"/>
                  <a:pt x="2634632" y="1997330"/>
                  <a:pt x="2636648" y="1992389"/>
                </a:cubicBezTo>
                <a:cubicBezTo>
                  <a:pt x="2638432" y="1987974"/>
                  <a:pt x="2636268" y="1981952"/>
                  <a:pt x="2635683" y="1974525"/>
                </a:cubicBezTo>
                <a:cubicBezTo>
                  <a:pt x="2638812" y="1971806"/>
                  <a:pt x="2639104" y="1962918"/>
                  <a:pt x="2648899" y="1962597"/>
                </a:cubicBezTo>
                <a:cubicBezTo>
                  <a:pt x="2651296" y="1962509"/>
                  <a:pt x="2655944" y="1956370"/>
                  <a:pt x="2655389" y="1954030"/>
                </a:cubicBezTo>
                <a:cubicBezTo>
                  <a:pt x="2653079" y="1944645"/>
                  <a:pt x="2657991" y="1937688"/>
                  <a:pt x="2662669" y="1931548"/>
                </a:cubicBezTo>
                <a:cubicBezTo>
                  <a:pt x="2667902" y="1924648"/>
                  <a:pt x="2663459" y="1917923"/>
                  <a:pt x="2666645" y="1908012"/>
                </a:cubicBezTo>
                <a:cubicBezTo>
                  <a:pt x="2658371" y="1911023"/>
                  <a:pt x="2652583" y="1913129"/>
                  <a:pt x="2646325" y="1915409"/>
                </a:cubicBezTo>
                <a:cubicBezTo>
                  <a:pt x="2644103" y="1904855"/>
                  <a:pt x="2653928" y="1899358"/>
                  <a:pt x="2657055" y="1888804"/>
                </a:cubicBezTo>
                <a:cubicBezTo>
                  <a:pt x="2659161" y="1894095"/>
                  <a:pt x="2660623" y="1897720"/>
                  <a:pt x="2662260" y="1901756"/>
                </a:cubicBezTo>
                <a:cubicBezTo>
                  <a:pt x="2667230" y="1901756"/>
                  <a:pt x="2672083" y="1901756"/>
                  <a:pt x="2677083" y="1901756"/>
                </a:cubicBezTo>
                <a:cubicBezTo>
                  <a:pt x="2680532" y="1893744"/>
                  <a:pt x="2684567" y="1885939"/>
                  <a:pt x="2687170" y="1877665"/>
                </a:cubicBezTo>
                <a:cubicBezTo>
                  <a:pt x="2688455" y="1873571"/>
                  <a:pt x="2688047" y="1868367"/>
                  <a:pt x="2686789" y="1864157"/>
                </a:cubicBezTo>
                <a:cubicBezTo>
                  <a:pt x="2683983" y="1854918"/>
                  <a:pt x="2685503" y="1852667"/>
                  <a:pt x="2697198" y="1852316"/>
                </a:cubicBezTo>
                <a:cubicBezTo>
                  <a:pt x="2701408" y="1838019"/>
                  <a:pt x="2705852" y="1823518"/>
                  <a:pt x="2723949" y="1815156"/>
                </a:cubicBezTo>
                <a:close/>
                <a:moveTo>
                  <a:pt x="1580445" y="1815156"/>
                </a:moveTo>
                <a:cubicBezTo>
                  <a:pt x="1573545" y="1820477"/>
                  <a:pt x="1566908" y="1825331"/>
                  <a:pt x="1560594" y="1830564"/>
                </a:cubicBezTo>
                <a:cubicBezTo>
                  <a:pt x="1550126" y="1839218"/>
                  <a:pt x="1542671" y="1853398"/>
                  <a:pt x="1525363" y="1849070"/>
                </a:cubicBezTo>
                <a:cubicBezTo>
                  <a:pt x="1524603" y="1848895"/>
                  <a:pt x="1523638" y="1849860"/>
                  <a:pt x="1522702" y="1850153"/>
                </a:cubicBezTo>
                <a:cubicBezTo>
                  <a:pt x="1506009" y="1855502"/>
                  <a:pt x="1495717" y="1869303"/>
                  <a:pt x="1483321" y="1880588"/>
                </a:cubicBezTo>
                <a:cubicBezTo>
                  <a:pt x="1491449" y="1875589"/>
                  <a:pt x="1499547" y="1870588"/>
                  <a:pt x="1507674" y="1865589"/>
                </a:cubicBezTo>
                <a:cubicBezTo>
                  <a:pt x="1503464" y="1876933"/>
                  <a:pt x="1499138" y="1886757"/>
                  <a:pt x="1489256" y="1893452"/>
                </a:cubicBezTo>
                <a:cubicBezTo>
                  <a:pt x="1481742" y="1898510"/>
                  <a:pt x="1475894" y="1906140"/>
                  <a:pt x="1469638" y="1912924"/>
                </a:cubicBezTo>
                <a:cubicBezTo>
                  <a:pt x="1468147" y="1914560"/>
                  <a:pt x="1468001" y="1917455"/>
                  <a:pt x="1466831" y="1920964"/>
                </a:cubicBezTo>
                <a:cubicBezTo>
                  <a:pt x="1484841" y="1905497"/>
                  <a:pt x="1501564" y="1891171"/>
                  <a:pt x="1520714" y="1874740"/>
                </a:cubicBezTo>
                <a:lnTo>
                  <a:pt x="1526828" y="1890905"/>
                </a:lnTo>
                <a:lnTo>
                  <a:pt x="1526796" y="1890938"/>
                </a:lnTo>
                <a:lnTo>
                  <a:pt x="1526630" y="1891076"/>
                </a:lnTo>
                <a:lnTo>
                  <a:pt x="1515752" y="1892001"/>
                </a:lnTo>
                <a:cubicBezTo>
                  <a:pt x="1512975" y="1893598"/>
                  <a:pt x="1511433" y="1896901"/>
                  <a:pt x="1512032" y="1903187"/>
                </a:cubicBezTo>
                <a:lnTo>
                  <a:pt x="1526630" y="1891076"/>
                </a:lnTo>
                <a:lnTo>
                  <a:pt x="1526884" y="1891054"/>
                </a:lnTo>
                <a:lnTo>
                  <a:pt x="1526828" y="1890905"/>
                </a:lnTo>
                <a:lnTo>
                  <a:pt x="1546735" y="1869598"/>
                </a:lnTo>
                <a:cubicBezTo>
                  <a:pt x="1552729" y="1862169"/>
                  <a:pt x="1557231" y="1853924"/>
                  <a:pt x="1557728" y="1843370"/>
                </a:cubicBezTo>
                <a:cubicBezTo>
                  <a:pt x="1565329" y="1840037"/>
                  <a:pt x="1571937" y="1837142"/>
                  <a:pt x="1577054" y="1834920"/>
                </a:cubicBezTo>
                <a:cubicBezTo>
                  <a:pt x="1578281" y="1827728"/>
                  <a:pt x="1579334" y="1821734"/>
                  <a:pt x="1580445" y="1815156"/>
                </a:cubicBezTo>
                <a:close/>
                <a:moveTo>
                  <a:pt x="1594537" y="1814952"/>
                </a:moveTo>
                <a:cubicBezTo>
                  <a:pt x="1592022" y="1817612"/>
                  <a:pt x="1589508" y="1820302"/>
                  <a:pt x="1586994" y="1822963"/>
                </a:cubicBezTo>
                <a:cubicBezTo>
                  <a:pt x="1588017" y="1823898"/>
                  <a:pt x="1589070" y="1824833"/>
                  <a:pt x="1590093" y="1825798"/>
                </a:cubicBezTo>
                <a:cubicBezTo>
                  <a:pt x="1592461" y="1822963"/>
                  <a:pt x="1594859" y="1820156"/>
                  <a:pt x="1597227" y="1817320"/>
                </a:cubicBezTo>
                <a:cubicBezTo>
                  <a:pt x="1596320" y="1816531"/>
                  <a:pt x="1595443" y="1815740"/>
                  <a:pt x="1594537" y="1814952"/>
                </a:cubicBezTo>
                <a:close/>
                <a:moveTo>
                  <a:pt x="2643460" y="1814337"/>
                </a:moveTo>
                <a:cubicBezTo>
                  <a:pt x="2644483" y="1815068"/>
                  <a:pt x="2645506" y="1815799"/>
                  <a:pt x="2646559" y="1816559"/>
                </a:cubicBezTo>
                <a:cubicBezTo>
                  <a:pt x="2644863" y="1818635"/>
                  <a:pt x="2643197" y="1820681"/>
                  <a:pt x="2641501" y="1822757"/>
                </a:cubicBezTo>
                <a:cubicBezTo>
                  <a:pt x="2640741" y="1822231"/>
                  <a:pt x="2640010" y="1821705"/>
                  <a:pt x="2639250" y="1821179"/>
                </a:cubicBezTo>
                <a:cubicBezTo>
                  <a:pt x="2640653" y="1818898"/>
                  <a:pt x="2642057" y="1816617"/>
                  <a:pt x="2643460" y="1814337"/>
                </a:cubicBezTo>
                <a:close/>
                <a:moveTo>
                  <a:pt x="1485952" y="1811706"/>
                </a:moveTo>
                <a:cubicBezTo>
                  <a:pt x="1476597" y="1816355"/>
                  <a:pt x="1470573" y="1819366"/>
                  <a:pt x="1464551" y="1822348"/>
                </a:cubicBezTo>
                <a:cubicBezTo>
                  <a:pt x="1464726" y="1823401"/>
                  <a:pt x="1464902" y="1824482"/>
                  <a:pt x="1465077" y="1825535"/>
                </a:cubicBezTo>
                <a:cubicBezTo>
                  <a:pt x="1471890" y="1823401"/>
                  <a:pt x="1475660" y="1835388"/>
                  <a:pt x="1482532" y="1828576"/>
                </a:cubicBezTo>
                <a:cubicBezTo>
                  <a:pt x="1485309" y="1825828"/>
                  <a:pt x="1484548" y="1819483"/>
                  <a:pt x="1485952" y="1811706"/>
                </a:cubicBezTo>
                <a:close/>
                <a:moveTo>
                  <a:pt x="2462427" y="1810946"/>
                </a:moveTo>
                <a:cubicBezTo>
                  <a:pt x="2462748" y="1812115"/>
                  <a:pt x="2463275" y="1813256"/>
                  <a:pt x="2463304" y="1814425"/>
                </a:cubicBezTo>
                <a:cubicBezTo>
                  <a:pt x="2463275" y="1814776"/>
                  <a:pt x="2461783" y="1815127"/>
                  <a:pt x="2460468" y="1815653"/>
                </a:cubicBezTo>
                <a:cubicBezTo>
                  <a:pt x="2460322" y="1814279"/>
                  <a:pt x="2459971" y="1813052"/>
                  <a:pt x="2460176" y="1811882"/>
                </a:cubicBezTo>
                <a:cubicBezTo>
                  <a:pt x="2460263" y="1811443"/>
                  <a:pt x="2461637" y="1811268"/>
                  <a:pt x="2462427" y="1810946"/>
                </a:cubicBezTo>
                <a:close/>
                <a:moveTo>
                  <a:pt x="535382" y="1808812"/>
                </a:moveTo>
                <a:cubicBezTo>
                  <a:pt x="534008" y="1811618"/>
                  <a:pt x="532633" y="1814455"/>
                  <a:pt x="531259" y="1817261"/>
                </a:cubicBezTo>
                <a:cubicBezTo>
                  <a:pt x="531902" y="1817583"/>
                  <a:pt x="532545" y="1817934"/>
                  <a:pt x="533160" y="1818255"/>
                </a:cubicBezTo>
                <a:cubicBezTo>
                  <a:pt x="534709" y="1815682"/>
                  <a:pt x="536259" y="1813110"/>
                  <a:pt x="537808" y="1810537"/>
                </a:cubicBezTo>
                <a:cubicBezTo>
                  <a:pt x="536989" y="1809952"/>
                  <a:pt x="536200" y="1809396"/>
                  <a:pt x="535382" y="1808812"/>
                </a:cubicBezTo>
                <a:close/>
                <a:moveTo>
                  <a:pt x="1170986" y="1805186"/>
                </a:moveTo>
                <a:cubicBezTo>
                  <a:pt x="1158969" y="1809660"/>
                  <a:pt x="1155520" y="1819512"/>
                  <a:pt x="1151192" y="1829015"/>
                </a:cubicBezTo>
                <a:cubicBezTo>
                  <a:pt x="1165460" y="1827435"/>
                  <a:pt x="1167594" y="1816531"/>
                  <a:pt x="1170986" y="1805186"/>
                </a:cubicBezTo>
                <a:close/>
                <a:moveTo>
                  <a:pt x="2244117" y="1804982"/>
                </a:moveTo>
                <a:cubicBezTo>
                  <a:pt x="2236223" y="1819950"/>
                  <a:pt x="2220522" y="1829189"/>
                  <a:pt x="2214412" y="1847200"/>
                </a:cubicBezTo>
                <a:cubicBezTo>
                  <a:pt x="2220260" y="1845679"/>
                  <a:pt x="2224264" y="1844656"/>
                  <a:pt x="2228416" y="1843574"/>
                </a:cubicBezTo>
                <a:cubicBezTo>
                  <a:pt x="2229294" y="1848077"/>
                  <a:pt x="2229294" y="1853982"/>
                  <a:pt x="2230726" y="1854333"/>
                </a:cubicBezTo>
                <a:cubicBezTo>
                  <a:pt x="2238532" y="1856380"/>
                  <a:pt x="2237422" y="1862402"/>
                  <a:pt x="2236982" y="1867695"/>
                </a:cubicBezTo>
                <a:cubicBezTo>
                  <a:pt x="2245930" y="1858719"/>
                  <a:pt x="2256162" y="1851410"/>
                  <a:pt x="2262214" y="1841498"/>
                </a:cubicBezTo>
                <a:cubicBezTo>
                  <a:pt x="2267944" y="1832114"/>
                  <a:pt x="2269319" y="1820038"/>
                  <a:pt x="2272564" y="1809222"/>
                </a:cubicBezTo>
                <a:cubicBezTo>
                  <a:pt x="2265197" y="1809046"/>
                  <a:pt x="2264232" y="1822787"/>
                  <a:pt x="2254876" y="1815946"/>
                </a:cubicBezTo>
                <a:cubicBezTo>
                  <a:pt x="2250140" y="1827757"/>
                  <a:pt x="2245520" y="1839276"/>
                  <a:pt x="2240872" y="1850825"/>
                </a:cubicBezTo>
                <a:cubicBezTo>
                  <a:pt x="2239848" y="1850503"/>
                  <a:pt x="2238824" y="1850181"/>
                  <a:pt x="2237802" y="1849860"/>
                </a:cubicBezTo>
                <a:cubicBezTo>
                  <a:pt x="2240930" y="1835388"/>
                  <a:pt x="2244029" y="1820915"/>
                  <a:pt x="2247158" y="1806443"/>
                </a:cubicBezTo>
                <a:cubicBezTo>
                  <a:pt x="2246134" y="1805947"/>
                  <a:pt x="2245140" y="1805479"/>
                  <a:pt x="2244117" y="1804982"/>
                </a:cubicBezTo>
                <a:close/>
                <a:moveTo>
                  <a:pt x="1153444" y="1803900"/>
                </a:moveTo>
                <a:cubicBezTo>
                  <a:pt x="1151398" y="1806707"/>
                  <a:pt x="1149351" y="1809514"/>
                  <a:pt x="1147304" y="1812321"/>
                </a:cubicBezTo>
                <a:cubicBezTo>
                  <a:pt x="1148152" y="1812905"/>
                  <a:pt x="1148970" y="1813490"/>
                  <a:pt x="1149819" y="1814074"/>
                </a:cubicBezTo>
                <a:cubicBezTo>
                  <a:pt x="1151748" y="1811210"/>
                  <a:pt x="1153707" y="1808315"/>
                  <a:pt x="1155695" y="1805450"/>
                </a:cubicBezTo>
                <a:cubicBezTo>
                  <a:pt x="1154935" y="1804924"/>
                  <a:pt x="1154175" y="1804426"/>
                  <a:pt x="1153444" y="1803900"/>
                </a:cubicBezTo>
                <a:close/>
                <a:moveTo>
                  <a:pt x="1950668" y="1802876"/>
                </a:moveTo>
                <a:cubicBezTo>
                  <a:pt x="1948272" y="1805420"/>
                  <a:pt x="1945903" y="1807964"/>
                  <a:pt x="1942014" y="1812145"/>
                </a:cubicBezTo>
                <a:cubicBezTo>
                  <a:pt x="1946517" y="1808549"/>
                  <a:pt x="1949236" y="1806385"/>
                  <a:pt x="1951984" y="1804193"/>
                </a:cubicBezTo>
                <a:cubicBezTo>
                  <a:pt x="1951545" y="1803754"/>
                  <a:pt x="1951107" y="1803316"/>
                  <a:pt x="1950668" y="1802876"/>
                </a:cubicBezTo>
                <a:close/>
                <a:moveTo>
                  <a:pt x="2555632" y="1802439"/>
                </a:moveTo>
                <a:cubicBezTo>
                  <a:pt x="2554521" y="1803901"/>
                  <a:pt x="2553411" y="1805362"/>
                  <a:pt x="2552300" y="1806825"/>
                </a:cubicBezTo>
                <a:cubicBezTo>
                  <a:pt x="2552884" y="1807292"/>
                  <a:pt x="2553498" y="1807730"/>
                  <a:pt x="2554083" y="1808198"/>
                </a:cubicBezTo>
                <a:cubicBezTo>
                  <a:pt x="2555223" y="1806737"/>
                  <a:pt x="2556334" y="1805275"/>
                  <a:pt x="2557445" y="1803842"/>
                </a:cubicBezTo>
                <a:cubicBezTo>
                  <a:pt x="2556832" y="1803374"/>
                  <a:pt x="2556247" y="1802907"/>
                  <a:pt x="2555632" y="1802439"/>
                </a:cubicBezTo>
                <a:close/>
                <a:moveTo>
                  <a:pt x="1251445" y="1802321"/>
                </a:moveTo>
                <a:cubicBezTo>
                  <a:pt x="1249720" y="1802994"/>
                  <a:pt x="1247995" y="1803666"/>
                  <a:pt x="1246300" y="1804339"/>
                </a:cubicBezTo>
                <a:cubicBezTo>
                  <a:pt x="1247732" y="1805391"/>
                  <a:pt x="1249165" y="1806473"/>
                  <a:pt x="1250597" y="1807526"/>
                </a:cubicBezTo>
                <a:cubicBezTo>
                  <a:pt x="1250890" y="1805801"/>
                  <a:pt x="1251153" y="1804075"/>
                  <a:pt x="1251445" y="1802321"/>
                </a:cubicBezTo>
                <a:close/>
                <a:moveTo>
                  <a:pt x="544152" y="1796532"/>
                </a:moveTo>
                <a:cubicBezTo>
                  <a:pt x="543772" y="1797322"/>
                  <a:pt x="543159" y="1798111"/>
                  <a:pt x="543129" y="1798900"/>
                </a:cubicBezTo>
                <a:cubicBezTo>
                  <a:pt x="543129" y="1799252"/>
                  <a:pt x="544357" y="1799631"/>
                  <a:pt x="545029" y="1799983"/>
                </a:cubicBezTo>
                <a:cubicBezTo>
                  <a:pt x="545409" y="1799252"/>
                  <a:pt x="545819" y="1798492"/>
                  <a:pt x="546228" y="1797731"/>
                </a:cubicBezTo>
                <a:cubicBezTo>
                  <a:pt x="545527" y="1797322"/>
                  <a:pt x="544825" y="1796942"/>
                  <a:pt x="544152" y="1796532"/>
                </a:cubicBezTo>
                <a:close/>
                <a:moveTo>
                  <a:pt x="1651549" y="1796269"/>
                </a:moveTo>
                <a:cubicBezTo>
                  <a:pt x="1648186" y="1799193"/>
                  <a:pt x="1644824" y="1802117"/>
                  <a:pt x="1641461" y="1805040"/>
                </a:cubicBezTo>
                <a:cubicBezTo>
                  <a:pt x="1642456" y="1806123"/>
                  <a:pt x="1643450" y="1807204"/>
                  <a:pt x="1644444" y="1808315"/>
                </a:cubicBezTo>
                <a:cubicBezTo>
                  <a:pt x="1647806" y="1805216"/>
                  <a:pt x="1651139" y="1802146"/>
                  <a:pt x="1654472" y="1799047"/>
                </a:cubicBezTo>
                <a:cubicBezTo>
                  <a:pt x="1653507" y="1798111"/>
                  <a:pt x="1652513" y="1797205"/>
                  <a:pt x="1651549" y="1796269"/>
                </a:cubicBezTo>
                <a:close/>
                <a:moveTo>
                  <a:pt x="2415764" y="1794808"/>
                </a:moveTo>
                <a:cubicBezTo>
                  <a:pt x="2414478" y="1815830"/>
                  <a:pt x="2393545" y="1837552"/>
                  <a:pt x="2375652" y="1836091"/>
                </a:cubicBezTo>
                <a:cubicBezTo>
                  <a:pt x="2375652" y="1831530"/>
                  <a:pt x="2375652" y="1827905"/>
                  <a:pt x="2375652" y="1823402"/>
                </a:cubicBezTo>
                <a:cubicBezTo>
                  <a:pt x="2380739" y="1824308"/>
                  <a:pt x="2384833" y="1825039"/>
                  <a:pt x="2389130" y="1825799"/>
                </a:cubicBezTo>
                <a:cubicBezTo>
                  <a:pt x="2397930" y="1815595"/>
                  <a:pt x="2403543" y="1802907"/>
                  <a:pt x="2415764" y="1794808"/>
                </a:cubicBezTo>
                <a:close/>
                <a:moveTo>
                  <a:pt x="1895090" y="1793843"/>
                </a:moveTo>
                <a:cubicBezTo>
                  <a:pt x="1884770" y="1797731"/>
                  <a:pt x="1874887" y="1801473"/>
                  <a:pt x="1864450" y="1805391"/>
                </a:cubicBezTo>
                <a:cubicBezTo>
                  <a:pt x="1864683" y="1801006"/>
                  <a:pt x="1864829" y="1798316"/>
                  <a:pt x="1864976" y="1795597"/>
                </a:cubicBezTo>
                <a:cubicBezTo>
                  <a:pt x="1864333" y="1795539"/>
                  <a:pt x="1863690" y="1795451"/>
                  <a:pt x="1863046" y="1795393"/>
                </a:cubicBezTo>
                <a:cubicBezTo>
                  <a:pt x="1859099" y="1801824"/>
                  <a:pt x="1855182" y="1808257"/>
                  <a:pt x="1850416" y="1816062"/>
                </a:cubicBezTo>
                <a:cubicBezTo>
                  <a:pt x="1864158" y="1818431"/>
                  <a:pt x="1875179" y="1804894"/>
                  <a:pt x="1887839" y="1816443"/>
                </a:cubicBezTo>
                <a:cubicBezTo>
                  <a:pt x="1889066" y="1807408"/>
                  <a:pt x="1899504" y="1803725"/>
                  <a:pt x="1895090" y="1793843"/>
                </a:cubicBezTo>
                <a:close/>
                <a:moveTo>
                  <a:pt x="1552319" y="1793463"/>
                </a:moveTo>
                <a:cubicBezTo>
                  <a:pt x="1547582" y="1797643"/>
                  <a:pt x="1542846" y="1801824"/>
                  <a:pt x="1538111" y="1806005"/>
                </a:cubicBezTo>
                <a:cubicBezTo>
                  <a:pt x="1539309" y="1807233"/>
                  <a:pt x="1540508" y="1808431"/>
                  <a:pt x="1541706" y="1809660"/>
                </a:cubicBezTo>
                <a:cubicBezTo>
                  <a:pt x="1546092" y="1805098"/>
                  <a:pt x="1550448" y="1800538"/>
                  <a:pt x="1554833" y="1795977"/>
                </a:cubicBezTo>
                <a:cubicBezTo>
                  <a:pt x="1553986" y="1795129"/>
                  <a:pt x="1553167" y="1794282"/>
                  <a:pt x="1552319" y="1793463"/>
                </a:cubicBezTo>
                <a:close/>
                <a:moveTo>
                  <a:pt x="1345294" y="1790276"/>
                </a:moveTo>
                <a:cubicBezTo>
                  <a:pt x="1342868" y="1792410"/>
                  <a:pt x="1340441" y="1794574"/>
                  <a:pt x="1337985" y="1796737"/>
                </a:cubicBezTo>
                <a:cubicBezTo>
                  <a:pt x="1338834" y="1797614"/>
                  <a:pt x="1339711" y="1798520"/>
                  <a:pt x="1340558" y="1799398"/>
                </a:cubicBezTo>
                <a:cubicBezTo>
                  <a:pt x="1342751" y="1797000"/>
                  <a:pt x="1344973" y="1794574"/>
                  <a:pt x="1347166" y="1792176"/>
                </a:cubicBezTo>
                <a:cubicBezTo>
                  <a:pt x="1346552" y="1791533"/>
                  <a:pt x="1345909" y="1790890"/>
                  <a:pt x="1345294" y="1790276"/>
                </a:cubicBezTo>
                <a:close/>
                <a:moveTo>
                  <a:pt x="2233182" y="1789662"/>
                </a:moveTo>
                <a:lnTo>
                  <a:pt x="2225992" y="1794255"/>
                </a:lnTo>
                <a:lnTo>
                  <a:pt x="2225347" y="1794428"/>
                </a:lnTo>
                <a:lnTo>
                  <a:pt x="2225350" y="1794755"/>
                </a:lnTo>
                <a:lnTo>
                  <a:pt x="2192572" y="1836207"/>
                </a:lnTo>
                <a:cubicBezTo>
                  <a:pt x="2206957" y="1829219"/>
                  <a:pt x="2216312" y="1817144"/>
                  <a:pt x="2225435" y="1805070"/>
                </a:cubicBezTo>
                <a:lnTo>
                  <a:pt x="2225350" y="1794755"/>
                </a:lnTo>
                <a:lnTo>
                  <a:pt x="2225493" y="1794574"/>
                </a:lnTo>
                <a:lnTo>
                  <a:pt x="2225992" y="1794255"/>
                </a:lnTo>
                <a:lnTo>
                  <a:pt x="2234293" y="1792030"/>
                </a:lnTo>
                <a:cubicBezTo>
                  <a:pt x="2233913" y="1791241"/>
                  <a:pt x="2233533" y="1790452"/>
                  <a:pt x="2233182" y="1789662"/>
                </a:cubicBezTo>
                <a:close/>
                <a:moveTo>
                  <a:pt x="1444114" y="1789281"/>
                </a:moveTo>
                <a:lnTo>
                  <a:pt x="1439401" y="1794357"/>
                </a:lnTo>
                <a:lnTo>
                  <a:pt x="1439027" y="1794486"/>
                </a:lnTo>
                <a:lnTo>
                  <a:pt x="1439037" y="1794667"/>
                </a:lnTo>
                <a:lnTo>
                  <a:pt x="1424709" y="1801444"/>
                </a:lnTo>
                <a:cubicBezTo>
                  <a:pt x="1420674" y="1804683"/>
                  <a:pt x="1418050" y="1809572"/>
                  <a:pt x="1418708" y="1818197"/>
                </a:cubicBezTo>
                <a:cubicBezTo>
                  <a:pt x="1426865" y="1815800"/>
                  <a:pt x="1433882" y="1813752"/>
                  <a:pt x="1439962" y="1811969"/>
                </a:cubicBezTo>
                <a:lnTo>
                  <a:pt x="1439037" y="1794667"/>
                </a:lnTo>
                <a:lnTo>
                  <a:pt x="1439173" y="1794602"/>
                </a:lnTo>
                <a:lnTo>
                  <a:pt x="1439401" y="1794357"/>
                </a:lnTo>
                <a:lnTo>
                  <a:pt x="1445869" y="1792118"/>
                </a:lnTo>
                <a:cubicBezTo>
                  <a:pt x="1445284" y="1791183"/>
                  <a:pt x="1444699" y="1790246"/>
                  <a:pt x="1444114" y="1789281"/>
                </a:cubicBezTo>
                <a:close/>
                <a:moveTo>
                  <a:pt x="2320015" y="1789107"/>
                </a:moveTo>
                <a:lnTo>
                  <a:pt x="2307435" y="1806158"/>
                </a:lnTo>
                <a:lnTo>
                  <a:pt x="2307385" y="1806151"/>
                </a:lnTo>
                <a:lnTo>
                  <a:pt x="2307257" y="1806368"/>
                </a:lnTo>
                <a:lnTo>
                  <a:pt x="2305017" y="1802760"/>
                </a:lnTo>
                <a:cubicBezTo>
                  <a:pt x="2291071" y="1819864"/>
                  <a:pt x="2277710" y="1836207"/>
                  <a:pt x="2264348" y="1852579"/>
                </a:cubicBezTo>
                <a:cubicBezTo>
                  <a:pt x="2265343" y="1853427"/>
                  <a:pt x="2266336" y="1854275"/>
                  <a:pt x="2267301" y="1855123"/>
                </a:cubicBezTo>
                <a:cubicBezTo>
                  <a:pt x="2271453" y="1850679"/>
                  <a:pt x="2275605" y="1846235"/>
                  <a:pt x="2281744" y="1839685"/>
                </a:cubicBezTo>
                <a:cubicBezTo>
                  <a:pt x="2280896" y="1845066"/>
                  <a:pt x="2280487" y="1847550"/>
                  <a:pt x="2279639" y="1852871"/>
                </a:cubicBezTo>
                <a:cubicBezTo>
                  <a:pt x="2285896" y="1845650"/>
                  <a:pt x="2294199" y="1840446"/>
                  <a:pt x="2294404" y="1834950"/>
                </a:cubicBezTo>
                <a:cubicBezTo>
                  <a:pt x="2294638" y="1828897"/>
                  <a:pt x="2296816" y="1824073"/>
                  <a:pt x="2299469" y="1819575"/>
                </a:cubicBezTo>
                <a:lnTo>
                  <a:pt x="2307257" y="1806368"/>
                </a:lnTo>
                <a:lnTo>
                  <a:pt x="2307268" y="1806385"/>
                </a:lnTo>
                <a:lnTo>
                  <a:pt x="2307435" y="1806158"/>
                </a:lnTo>
                <a:lnTo>
                  <a:pt x="2312033" y="1806794"/>
                </a:lnTo>
                <a:cubicBezTo>
                  <a:pt x="2315747" y="1801649"/>
                  <a:pt x="2319050" y="1796211"/>
                  <a:pt x="2322500" y="1790890"/>
                </a:cubicBezTo>
                <a:cubicBezTo>
                  <a:pt x="2321682" y="1790305"/>
                  <a:pt x="2320863" y="1789720"/>
                  <a:pt x="2320015" y="1789107"/>
                </a:cubicBezTo>
                <a:close/>
                <a:moveTo>
                  <a:pt x="1400581" y="1785569"/>
                </a:moveTo>
                <a:lnTo>
                  <a:pt x="1398283" y="1794366"/>
                </a:lnTo>
                <a:lnTo>
                  <a:pt x="1398146" y="1794432"/>
                </a:lnTo>
                <a:lnTo>
                  <a:pt x="1395264" y="1785870"/>
                </a:lnTo>
                <a:lnTo>
                  <a:pt x="1395348" y="1785861"/>
                </a:lnTo>
                <a:lnTo>
                  <a:pt x="1395272" y="1785685"/>
                </a:lnTo>
                <a:close/>
                <a:moveTo>
                  <a:pt x="1684498" y="1779575"/>
                </a:moveTo>
                <a:cubicBezTo>
                  <a:pt x="1683504" y="1781680"/>
                  <a:pt x="1682510" y="1783756"/>
                  <a:pt x="1681516" y="1785861"/>
                </a:cubicBezTo>
                <a:cubicBezTo>
                  <a:pt x="1682072" y="1786154"/>
                  <a:pt x="1682627" y="1786446"/>
                  <a:pt x="1683183" y="1786738"/>
                </a:cubicBezTo>
                <a:cubicBezTo>
                  <a:pt x="1684410" y="1784984"/>
                  <a:pt x="1685639" y="1783201"/>
                  <a:pt x="1686838" y="1781417"/>
                </a:cubicBezTo>
                <a:cubicBezTo>
                  <a:pt x="1686047" y="1780803"/>
                  <a:pt x="1685288" y="1780189"/>
                  <a:pt x="1684498" y="1779575"/>
                </a:cubicBezTo>
                <a:close/>
                <a:moveTo>
                  <a:pt x="1144117" y="1778464"/>
                </a:moveTo>
                <a:cubicBezTo>
                  <a:pt x="1143855" y="1778055"/>
                  <a:pt x="1139790" y="1780043"/>
                  <a:pt x="1136925" y="1781154"/>
                </a:cubicBezTo>
                <a:cubicBezTo>
                  <a:pt x="1140931" y="1784662"/>
                  <a:pt x="1142933" y="1786416"/>
                  <a:pt x="1143438" y="1788459"/>
                </a:cubicBezTo>
                <a:lnTo>
                  <a:pt x="1141050" y="1797169"/>
                </a:lnTo>
                <a:lnTo>
                  <a:pt x="1140843" y="1797322"/>
                </a:lnTo>
                <a:lnTo>
                  <a:pt x="1140747" y="1797627"/>
                </a:lnTo>
                <a:lnTo>
                  <a:pt x="1128768" y="1804952"/>
                </a:lnTo>
                <a:cubicBezTo>
                  <a:pt x="1127745" y="1801386"/>
                  <a:pt x="1127131" y="1799193"/>
                  <a:pt x="1125932" y="1795041"/>
                </a:cubicBezTo>
                <a:cubicBezTo>
                  <a:pt x="1123272" y="1802117"/>
                  <a:pt x="1120845" y="1806882"/>
                  <a:pt x="1119822" y="1811940"/>
                </a:cubicBezTo>
                <a:cubicBezTo>
                  <a:pt x="1119384" y="1814074"/>
                  <a:pt x="1121254" y="1817436"/>
                  <a:pt x="1123096" y="1819045"/>
                </a:cubicBezTo>
                <a:cubicBezTo>
                  <a:pt x="1124149" y="1819980"/>
                  <a:pt x="1128330" y="1819337"/>
                  <a:pt x="1129323" y="1818051"/>
                </a:cubicBezTo>
                <a:cubicBezTo>
                  <a:pt x="1131721" y="1814893"/>
                  <a:pt x="1134827" y="1812087"/>
                  <a:pt x="1137221" y="1808882"/>
                </a:cubicBezTo>
                <a:lnTo>
                  <a:pt x="1140747" y="1797627"/>
                </a:lnTo>
                <a:lnTo>
                  <a:pt x="1140960" y="1797497"/>
                </a:lnTo>
                <a:lnTo>
                  <a:pt x="1141050" y="1797169"/>
                </a:lnTo>
                <a:lnTo>
                  <a:pt x="1149789" y="1790714"/>
                </a:lnTo>
                <a:cubicBezTo>
                  <a:pt x="1149731" y="1786563"/>
                  <a:pt x="1146573" y="1782324"/>
                  <a:pt x="1144117" y="1778464"/>
                </a:cubicBezTo>
                <a:close/>
                <a:moveTo>
                  <a:pt x="1467913" y="1777880"/>
                </a:moveTo>
                <a:cubicBezTo>
                  <a:pt x="1465632" y="1778991"/>
                  <a:pt x="1463352" y="1780102"/>
                  <a:pt x="1461072" y="1781213"/>
                </a:cubicBezTo>
                <a:cubicBezTo>
                  <a:pt x="1461569" y="1782294"/>
                  <a:pt x="1462066" y="1783405"/>
                  <a:pt x="1462563" y="1784487"/>
                </a:cubicBezTo>
                <a:cubicBezTo>
                  <a:pt x="1464814" y="1783083"/>
                  <a:pt x="1467036" y="1781651"/>
                  <a:pt x="1469287" y="1780248"/>
                </a:cubicBezTo>
                <a:cubicBezTo>
                  <a:pt x="1468819" y="1779458"/>
                  <a:pt x="1468381" y="1778669"/>
                  <a:pt x="1467913" y="1777880"/>
                </a:cubicBezTo>
                <a:close/>
                <a:moveTo>
                  <a:pt x="2423249" y="1775365"/>
                </a:moveTo>
                <a:cubicBezTo>
                  <a:pt x="2424039" y="1775219"/>
                  <a:pt x="2425179" y="1776828"/>
                  <a:pt x="2426524" y="1777967"/>
                </a:cubicBezTo>
                <a:cubicBezTo>
                  <a:pt x="2425062" y="1779284"/>
                  <a:pt x="2424039" y="1780189"/>
                  <a:pt x="2423045" y="1781096"/>
                </a:cubicBezTo>
                <a:cubicBezTo>
                  <a:pt x="2422168" y="1780102"/>
                  <a:pt x="2420560" y="1779078"/>
                  <a:pt x="2420648" y="1778173"/>
                </a:cubicBezTo>
                <a:cubicBezTo>
                  <a:pt x="2420735" y="1777120"/>
                  <a:pt x="2422168" y="1775629"/>
                  <a:pt x="2423249" y="1775365"/>
                </a:cubicBezTo>
                <a:close/>
                <a:moveTo>
                  <a:pt x="2476549" y="1774956"/>
                </a:moveTo>
                <a:cubicBezTo>
                  <a:pt x="2477601" y="1775687"/>
                  <a:pt x="2478712" y="1776418"/>
                  <a:pt x="2479794" y="1777178"/>
                </a:cubicBezTo>
                <a:cubicBezTo>
                  <a:pt x="2478186" y="1779430"/>
                  <a:pt x="2476577" y="1781681"/>
                  <a:pt x="2474999" y="1783902"/>
                </a:cubicBezTo>
                <a:cubicBezTo>
                  <a:pt x="2474180" y="1783435"/>
                  <a:pt x="2473362" y="1782967"/>
                  <a:pt x="2472543" y="1782499"/>
                </a:cubicBezTo>
                <a:cubicBezTo>
                  <a:pt x="2473888" y="1779985"/>
                  <a:pt x="2475233" y="1777471"/>
                  <a:pt x="2476549" y="1774956"/>
                </a:cubicBezTo>
                <a:close/>
                <a:moveTo>
                  <a:pt x="1671254" y="1774342"/>
                </a:moveTo>
                <a:cubicBezTo>
                  <a:pt x="1665377" y="1776213"/>
                  <a:pt x="1660553" y="1777762"/>
                  <a:pt x="1655729" y="1779341"/>
                </a:cubicBezTo>
                <a:cubicBezTo>
                  <a:pt x="1660904" y="1778727"/>
                  <a:pt x="1670289" y="1789515"/>
                  <a:pt x="1671254" y="1774342"/>
                </a:cubicBezTo>
                <a:close/>
                <a:moveTo>
                  <a:pt x="263569" y="1772617"/>
                </a:moveTo>
                <a:cubicBezTo>
                  <a:pt x="268919" y="1780599"/>
                  <a:pt x="267282" y="1784692"/>
                  <a:pt x="261406" y="1790686"/>
                </a:cubicBezTo>
                <a:cubicBezTo>
                  <a:pt x="251728" y="1800539"/>
                  <a:pt x="244506" y="1812759"/>
                  <a:pt x="235998" y="1823781"/>
                </a:cubicBezTo>
                <a:cubicBezTo>
                  <a:pt x="232344" y="1828518"/>
                  <a:pt x="228076" y="1832728"/>
                  <a:pt x="224071" y="1837172"/>
                </a:cubicBezTo>
                <a:cubicBezTo>
                  <a:pt x="222638" y="1836119"/>
                  <a:pt x="221176" y="1835008"/>
                  <a:pt x="219743" y="1833897"/>
                </a:cubicBezTo>
                <a:cubicBezTo>
                  <a:pt x="228222" y="1809397"/>
                  <a:pt x="251875" y="1795597"/>
                  <a:pt x="263569" y="1772617"/>
                </a:cubicBezTo>
                <a:close/>
                <a:moveTo>
                  <a:pt x="1634152" y="1771564"/>
                </a:moveTo>
                <a:cubicBezTo>
                  <a:pt x="1619242" y="1768816"/>
                  <a:pt x="1614009" y="1773903"/>
                  <a:pt x="1612868" y="1793404"/>
                </a:cubicBezTo>
                <a:cubicBezTo>
                  <a:pt x="1618745" y="1784984"/>
                  <a:pt x="1631814" y="1783581"/>
                  <a:pt x="1634152" y="1771564"/>
                </a:cubicBezTo>
                <a:close/>
                <a:moveTo>
                  <a:pt x="1378420" y="1770161"/>
                </a:moveTo>
                <a:cubicBezTo>
                  <a:pt x="1371549" y="1769781"/>
                  <a:pt x="1368742" y="1773552"/>
                  <a:pt x="1366550" y="1778493"/>
                </a:cubicBezTo>
                <a:cubicBezTo>
                  <a:pt x="1364532" y="1783055"/>
                  <a:pt x="1364036" y="1787732"/>
                  <a:pt x="1371812" y="1791153"/>
                </a:cubicBezTo>
                <a:cubicBezTo>
                  <a:pt x="1371812" y="1786241"/>
                  <a:pt x="1371812" y="1782645"/>
                  <a:pt x="1371812" y="1778785"/>
                </a:cubicBezTo>
                <a:cubicBezTo>
                  <a:pt x="1376724" y="1778785"/>
                  <a:pt x="1381431" y="1779692"/>
                  <a:pt x="1385612" y="1778581"/>
                </a:cubicBezTo>
                <a:cubicBezTo>
                  <a:pt x="1389150" y="1777631"/>
                  <a:pt x="1391262" y="1778201"/>
                  <a:pt x="1392651" y="1779634"/>
                </a:cubicBezTo>
                <a:lnTo>
                  <a:pt x="1395272" y="1785685"/>
                </a:lnTo>
                <a:lnTo>
                  <a:pt x="1395202" y="1785687"/>
                </a:lnTo>
                <a:lnTo>
                  <a:pt x="1395264" y="1785870"/>
                </a:lnTo>
                <a:lnTo>
                  <a:pt x="1383372" y="1787217"/>
                </a:lnTo>
                <a:cubicBezTo>
                  <a:pt x="1381161" y="1789004"/>
                  <a:pt x="1380321" y="1792469"/>
                  <a:pt x="1379619" y="1798638"/>
                </a:cubicBezTo>
                <a:cubicBezTo>
                  <a:pt x="1381987" y="1797702"/>
                  <a:pt x="1384121" y="1796152"/>
                  <a:pt x="1386197" y="1796211"/>
                </a:cubicBezTo>
                <a:cubicBezTo>
                  <a:pt x="1388273" y="1796269"/>
                  <a:pt x="1390436" y="1799018"/>
                  <a:pt x="1392249" y="1798696"/>
                </a:cubicBezTo>
                <a:cubicBezTo>
                  <a:pt x="1394412" y="1798316"/>
                  <a:pt x="1396196" y="1795948"/>
                  <a:pt x="1398096" y="1794456"/>
                </a:cubicBezTo>
                <a:lnTo>
                  <a:pt x="1398146" y="1794432"/>
                </a:lnTo>
                <a:lnTo>
                  <a:pt x="1398213" y="1794632"/>
                </a:lnTo>
                <a:lnTo>
                  <a:pt x="1398283" y="1794366"/>
                </a:lnTo>
                <a:lnTo>
                  <a:pt x="1408303" y="1789534"/>
                </a:lnTo>
                <a:cubicBezTo>
                  <a:pt x="1410288" y="1787126"/>
                  <a:pt x="1410478" y="1783756"/>
                  <a:pt x="1407744" y="1778845"/>
                </a:cubicBezTo>
                <a:cubicBezTo>
                  <a:pt x="1410931" y="1776476"/>
                  <a:pt x="1413825" y="1774313"/>
                  <a:pt x="1419088" y="1770365"/>
                </a:cubicBezTo>
                <a:cubicBezTo>
                  <a:pt x="1403037" y="1770365"/>
                  <a:pt x="1390699" y="1770863"/>
                  <a:pt x="1378420" y="1770161"/>
                </a:cubicBezTo>
                <a:close/>
                <a:moveTo>
                  <a:pt x="1911959" y="1770044"/>
                </a:moveTo>
                <a:cubicBezTo>
                  <a:pt x="1908509" y="1777646"/>
                  <a:pt x="1895850" y="1777792"/>
                  <a:pt x="1902136" y="1790744"/>
                </a:cubicBezTo>
                <a:cubicBezTo>
                  <a:pt x="1906434" y="1784078"/>
                  <a:pt x="1916930" y="1782645"/>
                  <a:pt x="1911959" y="1770044"/>
                </a:cubicBezTo>
                <a:close/>
                <a:moveTo>
                  <a:pt x="2711027" y="1767940"/>
                </a:moveTo>
                <a:cubicBezTo>
                  <a:pt x="2712050" y="1768174"/>
                  <a:pt x="2712898" y="1769021"/>
                  <a:pt x="2714418" y="1769957"/>
                </a:cubicBezTo>
                <a:cubicBezTo>
                  <a:pt x="2712811" y="1771155"/>
                  <a:pt x="2711874" y="1771857"/>
                  <a:pt x="2710910" y="1772559"/>
                </a:cubicBezTo>
                <a:cubicBezTo>
                  <a:pt x="2710355" y="1771594"/>
                  <a:pt x="2709536" y="1770688"/>
                  <a:pt x="2709390" y="1769635"/>
                </a:cubicBezTo>
                <a:cubicBezTo>
                  <a:pt x="2709302" y="1769138"/>
                  <a:pt x="2710559" y="1767852"/>
                  <a:pt x="2711027" y="1767940"/>
                </a:cubicBezTo>
                <a:close/>
                <a:moveTo>
                  <a:pt x="2620802" y="1763641"/>
                </a:moveTo>
                <a:cubicBezTo>
                  <a:pt x="2611475" y="1781476"/>
                  <a:pt x="2603260" y="1797147"/>
                  <a:pt x="2595074" y="1812788"/>
                </a:cubicBezTo>
                <a:cubicBezTo>
                  <a:pt x="2593758" y="1812174"/>
                  <a:pt x="2592443" y="1811589"/>
                  <a:pt x="2591156" y="1811004"/>
                </a:cubicBezTo>
                <a:cubicBezTo>
                  <a:pt x="2594255" y="1794837"/>
                  <a:pt x="2599430" y="1779370"/>
                  <a:pt x="2610072" y="1766389"/>
                </a:cubicBezTo>
                <a:cubicBezTo>
                  <a:pt x="2611856" y="1764226"/>
                  <a:pt x="2616708" y="1764606"/>
                  <a:pt x="2620802" y="1763641"/>
                </a:cubicBezTo>
                <a:close/>
                <a:moveTo>
                  <a:pt x="1921461" y="1761887"/>
                </a:moveTo>
                <a:cubicBezTo>
                  <a:pt x="1920584" y="1764810"/>
                  <a:pt x="1919677" y="1767705"/>
                  <a:pt x="1918800" y="1770629"/>
                </a:cubicBezTo>
                <a:cubicBezTo>
                  <a:pt x="1919970" y="1771038"/>
                  <a:pt x="1921140" y="1771418"/>
                  <a:pt x="1922279" y="1771828"/>
                </a:cubicBezTo>
                <a:cubicBezTo>
                  <a:pt x="1923303" y="1768933"/>
                  <a:pt x="1924297" y="1766067"/>
                  <a:pt x="1925320" y="1763202"/>
                </a:cubicBezTo>
                <a:cubicBezTo>
                  <a:pt x="1924034" y="1762764"/>
                  <a:pt x="1922748" y="1762326"/>
                  <a:pt x="1921461" y="1761887"/>
                </a:cubicBezTo>
                <a:close/>
                <a:moveTo>
                  <a:pt x="2522684" y="1761507"/>
                </a:moveTo>
                <a:cubicBezTo>
                  <a:pt x="2523648" y="1762560"/>
                  <a:pt x="2524642" y="1763583"/>
                  <a:pt x="2525607" y="1764636"/>
                </a:cubicBezTo>
                <a:cubicBezTo>
                  <a:pt x="2521075" y="1772441"/>
                  <a:pt x="2516573" y="1780248"/>
                  <a:pt x="2512042" y="1788054"/>
                </a:cubicBezTo>
                <a:cubicBezTo>
                  <a:pt x="2510696" y="1787557"/>
                  <a:pt x="2509351" y="1787089"/>
                  <a:pt x="2508036" y="1786622"/>
                </a:cubicBezTo>
                <a:cubicBezTo>
                  <a:pt x="2508036" y="1783552"/>
                  <a:pt x="2508036" y="1780482"/>
                  <a:pt x="2508036" y="1774927"/>
                </a:cubicBezTo>
                <a:cubicBezTo>
                  <a:pt x="2503212" y="1780541"/>
                  <a:pt x="2499938" y="1784370"/>
                  <a:pt x="2496663" y="1788200"/>
                </a:cubicBezTo>
                <a:cubicBezTo>
                  <a:pt x="2497482" y="1777412"/>
                  <a:pt x="2499031" y="1775336"/>
                  <a:pt x="2506662" y="1771360"/>
                </a:cubicBezTo>
                <a:cubicBezTo>
                  <a:pt x="2512216" y="1768465"/>
                  <a:pt x="2517363" y="1764840"/>
                  <a:pt x="2522684" y="1761507"/>
                </a:cubicBezTo>
                <a:close/>
                <a:moveTo>
                  <a:pt x="2584606" y="1758876"/>
                </a:moveTo>
                <a:cubicBezTo>
                  <a:pt x="2589518" y="1769811"/>
                  <a:pt x="2586974" y="1776184"/>
                  <a:pt x="2582268" y="1782382"/>
                </a:cubicBezTo>
                <a:cubicBezTo>
                  <a:pt x="2575864" y="1790862"/>
                  <a:pt x="2570076" y="1799837"/>
                  <a:pt x="2563351" y="1808023"/>
                </a:cubicBezTo>
                <a:cubicBezTo>
                  <a:pt x="2560837" y="1811093"/>
                  <a:pt x="2556041" y="1814893"/>
                  <a:pt x="2552942" y="1814397"/>
                </a:cubicBezTo>
                <a:cubicBezTo>
                  <a:pt x="2542534" y="1812731"/>
                  <a:pt x="2538237" y="1819338"/>
                  <a:pt x="2533179" y="1825916"/>
                </a:cubicBezTo>
                <a:cubicBezTo>
                  <a:pt x="2529436" y="1830798"/>
                  <a:pt x="2525256" y="1835330"/>
                  <a:pt x="2519847" y="1838868"/>
                </a:cubicBezTo>
                <a:cubicBezTo>
                  <a:pt x="2526425" y="1821647"/>
                  <a:pt x="2540663" y="1809982"/>
                  <a:pt x="2552065" y="1795159"/>
                </a:cubicBezTo>
                <a:cubicBezTo>
                  <a:pt x="2542447" y="1799252"/>
                  <a:pt x="2533822" y="1802907"/>
                  <a:pt x="2523852" y="1807146"/>
                </a:cubicBezTo>
                <a:cubicBezTo>
                  <a:pt x="2523677" y="1812000"/>
                  <a:pt x="2525139" y="1818783"/>
                  <a:pt x="2515549" y="1820712"/>
                </a:cubicBezTo>
                <a:cubicBezTo>
                  <a:pt x="2507831" y="1822262"/>
                  <a:pt x="2510550" y="1829483"/>
                  <a:pt x="2512450" y="1835915"/>
                </a:cubicBezTo>
                <a:cubicBezTo>
                  <a:pt x="2508650" y="1836149"/>
                  <a:pt x="2505053" y="1836353"/>
                  <a:pt x="2501691" y="1836529"/>
                </a:cubicBezTo>
                <a:cubicBezTo>
                  <a:pt x="2495960" y="1844715"/>
                  <a:pt x="2499119" y="1857345"/>
                  <a:pt x="2484529" y="1864070"/>
                </a:cubicBezTo>
                <a:cubicBezTo>
                  <a:pt x="2487131" y="1855620"/>
                  <a:pt x="2488797" y="1850007"/>
                  <a:pt x="2490552" y="1844423"/>
                </a:cubicBezTo>
                <a:cubicBezTo>
                  <a:pt x="2495493" y="1828752"/>
                  <a:pt x="2500463" y="1813520"/>
                  <a:pt x="2512947" y="1801240"/>
                </a:cubicBezTo>
                <a:cubicBezTo>
                  <a:pt x="2518648" y="1795656"/>
                  <a:pt x="2519905" y="1785599"/>
                  <a:pt x="2523356" y="1777646"/>
                </a:cubicBezTo>
                <a:cubicBezTo>
                  <a:pt x="2528121" y="1766653"/>
                  <a:pt x="2532828" y="1764958"/>
                  <a:pt x="2545399" y="1769986"/>
                </a:cubicBezTo>
                <a:cubicBezTo>
                  <a:pt x="2545751" y="1772413"/>
                  <a:pt x="2546364" y="1775161"/>
                  <a:pt x="2546510" y="1777938"/>
                </a:cubicBezTo>
                <a:cubicBezTo>
                  <a:pt x="2546598" y="1780278"/>
                  <a:pt x="2546131" y="1782616"/>
                  <a:pt x="2545605" y="1787850"/>
                </a:cubicBezTo>
                <a:cubicBezTo>
                  <a:pt x="2551803" y="1780658"/>
                  <a:pt x="2556451" y="1775278"/>
                  <a:pt x="2561070" y="1769898"/>
                </a:cubicBezTo>
                <a:cubicBezTo>
                  <a:pt x="2561948" y="1770425"/>
                  <a:pt x="2562854" y="1770921"/>
                  <a:pt x="2563731" y="1771448"/>
                </a:cubicBezTo>
                <a:cubicBezTo>
                  <a:pt x="2561538" y="1776155"/>
                  <a:pt x="2559316" y="1780862"/>
                  <a:pt x="2556627" y="1786622"/>
                </a:cubicBezTo>
                <a:cubicBezTo>
                  <a:pt x="2565719" y="1785307"/>
                  <a:pt x="2572883" y="1784020"/>
                  <a:pt x="2575279" y="1773787"/>
                </a:cubicBezTo>
                <a:cubicBezTo>
                  <a:pt x="2576361" y="1769138"/>
                  <a:pt x="2580542" y="1765133"/>
                  <a:pt x="2584606" y="1758876"/>
                </a:cubicBezTo>
                <a:close/>
                <a:moveTo>
                  <a:pt x="2735233" y="1758438"/>
                </a:moveTo>
                <a:cubicBezTo>
                  <a:pt x="2736461" y="1759374"/>
                  <a:pt x="2737747" y="1760310"/>
                  <a:pt x="2739005" y="1761245"/>
                </a:cubicBezTo>
                <a:cubicBezTo>
                  <a:pt x="2735701" y="1765805"/>
                  <a:pt x="2732398" y="1770337"/>
                  <a:pt x="2729093" y="1774898"/>
                </a:cubicBezTo>
                <a:cubicBezTo>
                  <a:pt x="2728128" y="1774225"/>
                  <a:pt x="2727135" y="1773582"/>
                  <a:pt x="2726170" y="1772910"/>
                </a:cubicBezTo>
                <a:cubicBezTo>
                  <a:pt x="2729181" y="1768086"/>
                  <a:pt x="2732192" y="1763262"/>
                  <a:pt x="2735233" y="1758438"/>
                </a:cubicBezTo>
                <a:close/>
                <a:moveTo>
                  <a:pt x="1536824" y="1758437"/>
                </a:moveTo>
                <a:lnTo>
                  <a:pt x="1530209" y="1770559"/>
                </a:lnTo>
                <a:lnTo>
                  <a:pt x="1529690" y="1771068"/>
                </a:lnTo>
                <a:lnTo>
                  <a:pt x="1529495" y="1771446"/>
                </a:lnTo>
                <a:lnTo>
                  <a:pt x="1511139" y="1782437"/>
                </a:lnTo>
                <a:cubicBezTo>
                  <a:pt x="1505964" y="1787835"/>
                  <a:pt x="1501053" y="1794150"/>
                  <a:pt x="1494021" y="1799134"/>
                </a:cubicBezTo>
                <a:cubicBezTo>
                  <a:pt x="1499635" y="1801298"/>
                  <a:pt x="1503903" y="1804397"/>
                  <a:pt x="1505628" y="1803344"/>
                </a:cubicBezTo>
                <a:cubicBezTo>
                  <a:pt x="1510861" y="1800099"/>
                  <a:pt x="1515948" y="1795889"/>
                  <a:pt x="1519487" y="1790890"/>
                </a:cubicBezTo>
                <a:lnTo>
                  <a:pt x="1529495" y="1771446"/>
                </a:lnTo>
                <a:lnTo>
                  <a:pt x="1529836" y="1771242"/>
                </a:lnTo>
                <a:lnTo>
                  <a:pt x="1530209" y="1770559"/>
                </a:lnTo>
                <a:lnTo>
                  <a:pt x="1540157" y="1760806"/>
                </a:lnTo>
                <a:cubicBezTo>
                  <a:pt x="1539046" y="1760016"/>
                  <a:pt x="1537935" y="1759226"/>
                  <a:pt x="1536824" y="1758437"/>
                </a:cubicBezTo>
                <a:close/>
                <a:moveTo>
                  <a:pt x="1402686" y="1757092"/>
                </a:moveTo>
                <a:cubicBezTo>
                  <a:pt x="1400640" y="1759197"/>
                  <a:pt x="1398622" y="1761302"/>
                  <a:pt x="1396576" y="1763407"/>
                </a:cubicBezTo>
                <a:cubicBezTo>
                  <a:pt x="1397307" y="1764167"/>
                  <a:pt x="1398066" y="1764957"/>
                  <a:pt x="1398798" y="1765717"/>
                </a:cubicBezTo>
                <a:cubicBezTo>
                  <a:pt x="1401049" y="1763729"/>
                  <a:pt x="1403300" y="1761741"/>
                  <a:pt x="1405522" y="1759753"/>
                </a:cubicBezTo>
                <a:cubicBezTo>
                  <a:pt x="1404586" y="1758876"/>
                  <a:pt x="1403651" y="1757969"/>
                  <a:pt x="1402686" y="1757092"/>
                </a:cubicBezTo>
                <a:close/>
                <a:moveTo>
                  <a:pt x="1897808" y="1755893"/>
                </a:moveTo>
                <a:cubicBezTo>
                  <a:pt x="1893716" y="1761010"/>
                  <a:pt x="1890850" y="1764577"/>
                  <a:pt x="1886757" y="1769635"/>
                </a:cubicBezTo>
                <a:cubicBezTo>
                  <a:pt x="1898891" y="1768231"/>
                  <a:pt x="1898891" y="1768231"/>
                  <a:pt x="1897808" y="1755893"/>
                </a:cubicBezTo>
                <a:close/>
                <a:moveTo>
                  <a:pt x="2095740" y="1754782"/>
                </a:moveTo>
                <a:cubicBezTo>
                  <a:pt x="2094601" y="1756040"/>
                  <a:pt x="2093460" y="1757297"/>
                  <a:pt x="2092320" y="1758554"/>
                </a:cubicBezTo>
                <a:cubicBezTo>
                  <a:pt x="2093314" y="1759548"/>
                  <a:pt x="2094308" y="1760572"/>
                  <a:pt x="2095331" y="1761565"/>
                </a:cubicBezTo>
                <a:cubicBezTo>
                  <a:pt x="2096326" y="1760045"/>
                  <a:pt x="2097320" y="1758525"/>
                  <a:pt x="2098314" y="1756975"/>
                </a:cubicBezTo>
                <a:cubicBezTo>
                  <a:pt x="2097466" y="1756244"/>
                  <a:pt x="2096589" y="1755513"/>
                  <a:pt x="2095740" y="1754782"/>
                </a:cubicBezTo>
                <a:close/>
                <a:moveTo>
                  <a:pt x="2500404" y="1752034"/>
                </a:moveTo>
                <a:cubicBezTo>
                  <a:pt x="2501603" y="1752064"/>
                  <a:pt x="2502773" y="1752560"/>
                  <a:pt x="2503942" y="1752882"/>
                </a:cubicBezTo>
                <a:cubicBezTo>
                  <a:pt x="2503620" y="1753700"/>
                  <a:pt x="2503415" y="1755103"/>
                  <a:pt x="2502977" y="1755191"/>
                </a:cubicBezTo>
                <a:cubicBezTo>
                  <a:pt x="2501837" y="1755396"/>
                  <a:pt x="2500580" y="1755016"/>
                  <a:pt x="2499235" y="1754841"/>
                </a:cubicBezTo>
                <a:cubicBezTo>
                  <a:pt x="2499761" y="1753525"/>
                  <a:pt x="2500112" y="1752034"/>
                  <a:pt x="2500404" y="1752034"/>
                </a:cubicBezTo>
                <a:close/>
                <a:moveTo>
                  <a:pt x="2441760" y="1751128"/>
                </a:moveTo>
                <a:lnTo>
                  <a:pt x="2447488" y="1756596"/>
                </a:lnTo>
                <a:cubicBezTo>
                  <a:pt x="2446581" y="1757503"/>
                  <a:pt x="2445704" y="1758408"/>
                  <a:pt x="2444798" y="1759315"/>
                </a:cubicBezTo>
                <a:lnTo>
                  <a:pt x="2439360" y="1755575"/>
                </a:lnTo>
                <a:lnTo>
                  <a:pt x="2441728" y="1751157"/>
                </a:lnTo>
                <a:close/>
                <a:moveTo>
                  <a:pt x="289414" y="1749169"/>
                </a:moveTo>
                <a:cubicBezTo>
                  <a:pt x="290408" y="1749988"/>
                  <a:pt x="291402" y="1750865"/>
                  <a:pt x="292396" y="1751713"/>
                </a:cubicBezTo>
                <a:cubicBezTo>
                  <a:pt x="289999" y="1754841"/>
                  <a:pt x="287601" y="1757999"/>
                  <a:pt x="283537" y="1763290"/>
                </a:cubicBezTo>
                <a:cubicBezTo>
                  <a:pt x="281199" y="1753731"/>
                  <a:pt x="284706" y="1751099"/>
                  <a:pt x="289414" y="1749169"/>
                </a:cubicBezTo>
                <a:close/>
                <a:moveTo>
                  <a:pt x="1326262" y="1743644"/>
                </a:moveTo>
                <a:cubicBezTo>
                  <a:pt x="1324887" y="1745982"/>
                  <a:pt x="1323542" y="1748322"/>
                  <a:pt x="1322168" y="1750660"/>
                </a:cubicBezTo>
                <a:cubicBezTo>
                  <a:pt x="1320356" y="1752970"/>
                  <a:pt x="1318573" y="1755279"/>
                  <a:pt x="1316759" y="1757619"/>
                </a:cubicBezTo>
                <a:cubicBezTo>
                  <a:pt x="1317462" y="1758028"/>
                  <a:pt x="1318134" y="1758437"/>
                  <a:pt x="1318835" y="1758876"/>
                </a:cubicBezTo>
                <a:cubicBezTo>
                  <a:pt x="1319946" y="1756127"/>
                  <a:pt x="1321057" y="1753379"/>
                  <a:pt x="1322168" y="1750660"/>
                </a:cubicBezTo>
                <a:cubicBezTo>
                  <a:pt x="1324302" y="1748965"/>
                  <a:pt x="1326408" y="1747239"/>
                  <a:pt x="1328542" y="1745544"/>
                </a:cubicBezTo>
                <a:cubicBezTo>
                  <a:pt x="1327782" y="1744901"/>
                  <a:pt x="1327022" y="1744286"/>
                  <a:pt x="1326262" y="1743644"/>
                </a:cubicBezTo>
                <a:close/>
                <a:moveTo>
                  <a:pt x="400045" y="1740076"/>
                </a:moveTo>
                <a:cubicBezTo>
                  <a:pt x="397735" y="1742064"/>
                  <a:pt x="395455" y="1744024"/>
                  <a:pt x="393145" y="1746012"/>
                </a:cubicBezTo>
                <a:cubicBezTo>
                  <a:pt x="394110" y="1747035"/>
                  <a:pt x="395075" y="1748058"/>
                  <a:pt x="396069" y="1749081"/>
                </a:cubicBezTo>
                <a:cubicBezTo>
                  <a:pt x="398262" y="1747005"/>
                  <a:pt x="400454" y="1744959"/>
                  <a:pt x="402618" y="1742883"/>
                </a:cubicBezTo>
                <a:cubicBezTo>
                  <a:pt x="401770" y="1741948"/>
                  <a:pt x="400893" y="1741012"/>
                  <a:pt x="400045" y="1740076"/>
                </a:cubicBezTo>
                <a:close/>
                <a:moveTo>
                  <a:pt x="2636970" y="1739054"/>
                </a:moveTo>
                <a:cubicBezTo>
                  <a:pt x="2637204" y="1740223"/>
                  <a:pt x="2637467" y="1741422"/>
                  <a:pt x="2637701" y="1742592"/>
                </a:cubicBezTo>
                <a:cubicBezTo>
                  <a:pt x="2635654" y="1743089"/>
                  <a:pt x="2633607" y="1743586"/>
                  <a:pt x="2631591" y="1744083"/>
                </a:cubicBezTo>
                <a:cubicBezTo>
                  <a:pt x="2631298" y="1743264"/>
                  <a:pt x="2630976" y="1742445"/>
                  <a:pt x="2630684" y="1741627"/>
                </a:cubicBezTo>
                <a:cubicBezTo>
                  <a:pt x="2632789" y="1740779"/>
                  <a:pt x="2634894" y="1739931"/>
                  <a:pt x="2636970" y="1739054"/>
                </a:cubicBezTo>
                <a:close/>
                <a:moveTo>
                  <a:pt x="1491917" y="1738469"/>
                </a:moveTo>
                <a:cubicBezTo>
                  <a:pt x="1488818" y="1741129"/>
                  <a:pt x="1485718" y="1743790"/>
                  <a:pt x="1482619" y="1746479"/>
                </a:cubicBezTo>
                <a:cubicBezTo>
                  <a:pt x="1483117" y="1747123"/>
                  <a:pt x="1483584" y="1747736"/>
                  <a:pt x="1484081" y="1748380"/>
                </a:cubicBezTo>
                <a:cubicBezTo>
                  <a:pt x="1487180" y="1745632"/>
                  <a:pt x="1490279" y="1742854"/>
                  <a:pt x="1493378" y="1740106"/>
                </a:cubicBezTo>
                <a:cubicBezTo>
                  <a:pt x="1492882" y="1739550"/>
                  <a:pt x="1492414" y="1738995"/>
                  <a:pt x="1491917" y="1738469"/>
                </a:cubicBezTo>
                <a:close/>
                <a:moveTo>
                  <a:pt x="2611621" y="1735574"/>
                </a:moveTo>
                <a:cubicBezTo>
                  <a:pt x="2613668" y="1735866"/>
                  <a:pt x="2617059" y="1740837"/>
                  <a:pt x="2616504" y="1742795"/>
                </a:cubicBezTo>
                <a:cubicBezTo>
                  <a:pt x="2615188" y="1747561"/>
                  <a:pt x="2611943" y="1751771"/>
                  <a:pt x="2609487" y="1756215"/>
                </a:cubicBezTo>
                <a:cubicBezTo>
                  <a:pt x="2608200" y="1755602"/>
                  <a:pt x="2606915" y="1754988"/>
                  <a:pt x="2605598" y="1754373"/>
                </a:cubicBezTo>
                <a:cubicBezTo>
                  <a:pt x="2606797" y="1751158"/>
                  <a:pt x="2607996" y="1747971"/>
                  <a:pt x="2609575" y="1743790"/>
                </a:cubicBezTo>
                <a:cubicBezTo>
                  <a:pt x="2606709" y="1744082"/>
                  <a:pt x="2604224" y="1744346"/>
                  <a:pt x="2600745" y="1744696"/>
                </a:cubicBezTo>
                <a:cubicBezTo>
                  <a:pt x="2601359" y="1742679"/>
                  <a:pt x="2601388" y="1740222"/>
                  <a:pt x="2602499" y="1739492"/>
                </a:cubicBezTo>
                <a:cubicBezTo>
                  <a:pt x="2605277" y="1737620"/>
                  <a:pt x="2608785" y="1735194"/>
                  <a:pt x="2611621" y="1735574"/>
                </a:cubicBezTo>
                <a:close/>
                <a:moveTo>
                  <a:pt x="1339827" y="1728557"/>
                </a:moveTo>
                <a:cubicBezTo>
                  <a:pt x="1336728" y="1731072"/>
                  <a:pt x="1334418" y="1732943"/>
                  <a:pt x="1330326" y="1736276"/>
                </a:cubicBezTo>
                <a:cubicBezTo>
                  <a:pt x="1338834" y="1738030"/>
                  <a:pt x="1342400" y="1737211"/>
                  <a:pt x="1339827" y="1728557"/>
                </a:cubicBezTo>
                <a:close/>
                <a:moveTo>
                  <a:pt x="1421252" y="1727768"/>
                </a:moveTo>
                <a:cubicBezTo>
                  <a:pt x="1417422" y="1727358"/>
                  <a:pt x="1411253" y="1727797"/>
                  <a:pt x="1409878" y="1730107"/>
                </a:cubicBezTo>
                <a:cubicBezTo>
                  <a:pt x="1407481" y="1734112"/>
                  <a:pt x="1407949" y="1739842"/>
                  <a:pt x="1406750" y="1748058"/>
                </a:cubicBezTo>
                <a:cubicBezTo>
                  <a:pt x="1413737" y="1743147"/>
                  <a:pt x="1417538" y="1740515"/>
                  <a:pt x="1421280" y="1737884"/>
                </a:cubicBezTo>
                <a:cubicBezTo>
                  <a:pt x="1423444" y="1739258"/>
                  <a:pt x="1425462" y="1740545"/>
                  <a:pt x="1427479" y="1741830"/>
                </a:cubicBezTo>
                <a:cubicBezTo>
                  <a:pt x="1427332" y="1735720"/>
                  <a:pt x="1429408" y="1728645"/>
                  <a:pt x="1421252" y="1727768"/>
                </a:cubicBezTo>
                <a:close/>
                <a:moveTo>
                  <a:pt x="1315590" y="1726978"/>
                </a:moveTo>
                <a:cubicBezTo>
                  <a:pt x="1314684" y="1729142"/>
                  <a:pt x="1313807" y="1731306"/>
                  <a:pt x="1312930" y="1733498"/>
                </a:cubicBezTo>
                <a:cubicBezTo>
                  <a:pt x="1313572" y="1733762"/>
                  <a:pt x="1314216" y="1734024"/>
                  <a:pt x="1314859" y="1734287"/>
                </a:cubicBezTo>
                <a:cubicBezTo>
                  <a:pt x="1315766" y="1732124"/>
                  <a:pt x="1316643" y="1729931"/>
                  <a:pt x="1317549" y="1727768"/>
                </a:cubicBezTo>
                <a:cubicBezTo>
                  <a:pt x="1316906" y="1727505"/>
                  <a:pt x="1316234" y="1727242"/>
                  <a:pt x="1315590" y="1726978"/>
                </a:cubicBezTo>
                <a:close/>
                <a:moveTo>
                  <a:pt x="1278226" y="1726159"/>
                </a:moveTo>
                <a:cubicBezTo>
                  <a:pt x="1275214" y="1728265"/>
                  <a:pt x="1272203" y="1730341"/>
                  <a:pt x="1269192" y="1732445"/>
                </a:cubicBezTo>
                <a:cubicBezTo>
                  <a:pt x="1269630" y="1733089"/>
                  <a:pt x="1270069" y="1733732"/>
                  <a:pt x="1270537" y="1734405"/>
                </a:cubicBezTo>
                <a:cubicBezTo>
                  <a:pt x="1273636" y="1732445"/>
                  <a:pt x="1276735" y="1730487"/>
                  <a:pt x="1279834" y="1728528"/>
                </a:cubicBezTo>
                <a:cubicBezTo>
                  <a:pt x="1279308" y="1727739"/>
                  <a:pt x="1278752" y="1726949"/>
                  <a:pt x="1278226" y="1726159"/>
                </a:cubicBezTo>
                <a:close/>
                <a:moveTo>
                  <a:pt x="1444728" y="1725926"/>
                </a:moveTo>
                <a:cubicBezTo>
                  <a:pt x="1440913" y="1727812"/>
                  <a:pt x="1439042" y="1730370"/>
                  <a:pt x="1438004" y="1733188"/>
                </a:cubicBezTo>
                <a:lnTo>
                  <a:pt x="1436332" y="1741735"/>
                </a:lnTo>
                <a:lnTo>
                  <a:pt x="1436133" y="1741890"/>
                </a:lnTo>
                <a:lnTo>
                  <a:pt x="1436292" y="1741941"/>
                </a:lnTo>
                <a:lnTo>
                  <a:pt x="1436279" y="1742006"/>
                </a:lnTo>
                <a:cubicBezTo>
                  <a:pt x="1435373" y="1746625"/>
                  <a:pt x="1434467" y="1751275"/>
                  <a:pt x="1433151" y="1757940"/>
                </a:cubicBezTo>
                <a:cubicBezTo>
                  <a:pt x="1448237" y="1747824"/>
                  <a:pt x="1450518" y="1744842"/>
                  <a:pt x="1451219" y="1734609"/>
                </a:cubicBezTo>
                <a:cubicBezTo>
                  <a:pt x="1448149" y="1738527"/>
                  <a:pt x="1446132" y="1741714"/>
                  <a:pt x="1443471" y="1744258"/>
                </a:cubicBezTo>
                <a:lnTo>
                  <a:pt x="1436292" y="1741941"/>
                </a:lnTo>
                <a:lnTo>
                  <a:pt x="1436332" y="1741735"/>
                </a:lnTo>
                <a:lnTo>
                  <a:pt x="1443522" y="1736144"/>
                </a:lnTo>
                <a:cubicBezTo>
                  <a:pt x="1445401" y="1733791"/>
                  <a:pt x="1446249" y="1730692"/>
                  <a:pt x="1444728" y="1725926"/>
                </a:cubicBezTo>
                <a:close/>
                <a:moveTo>
                  <a:pt x="2513316" y="1725203"/>
                </a:moveTo>
                <a:cubicBezTo>
                  <a:pt x="2516105" y="1725824"/>
                  <a:pt x="2518620" y="1728777"/>
                  <a:pt x="2522245" y="1734434"/>
                </a:cubicBezTo>
                <a:cubicBezTo>
                  <a:pt x="2515082" y="1732797"/>
                  <a:pt x="2509059" y="1731423"/>
                  <a:pt x="2502744" y="1729961"/>
                </a:cubicBezTo>
                <a:cubicBezTo>
                  <a:pt x="2507465" y="1726292"/>
                  <a:pt x="2510528" y="1724582"/>
                  <a:pt x="2513316" y="1725203"/>
                </a:cubicBezTo>
                <a:close/>
                <a:moveTo>
                  <a:pt x="1295183" y="1720517"/>
                </a:moveTo>
                <a:cubicBezTo>
                  <a:pt x="1292961" y="1723470"/>
                  <a:pt x="1290768" y="1726423"/>
                  <a:pt x="1288546" y="1729405"/>
                </a:cubicBezTo>
                <a:cubicBezTo>
                  <a:pt x="1289189" y="1729873"/>
                  <a:pt x="1289833" y="1730369"/>
                  <a:pt x="1290476" y="1730838"/>
                </a:cubicBezTo>
                <a:cubicBezTo>
                  <a:pt x="1292903" y="1728089"/>
                  <a:pt x="1295359" y="1725341"/>
                  <a:pt x="1297815" y="1722564"/>
                </a:cubicBezTo>
                <a:cubicBezTo>
                  <a:pt x="1296938" y="1721891"/>
                  <a:pt x="1296060" y="1721190"/>
                  <a:pt x="1295183" y="1720517"/>
                </a:cubicBezTo>
                <a:close/>
                <a:moveTo>
                  <a:pt x="1754114" y="1715134"/>
                </a:moveTo>
                <a:cubicBezTo>
                  <a:pt x="1750902" y="1717725"/>
                  <a:pt x="1748190" y="1723850"/>
                  <a:pt x="1742767" y="1736100"/>
                </a:cubicBezTo>
                <a:cubicBezTo>
                  <a:pt x="1750983" y="1729464"/>
                  <a:pt x="1759227" y="1722827"/>
                  <a:pt x="1768466" y="1715371"/>
                </a:cubicBezTo>
                <a:cubicBezTo>
                  <a:pt x="1761040" y="1713486"/>
                  <a:pt x="1757326" y="1712543"/>
                  <a:pt x="1754114" y="1715134"/>
                </a:cubicBezTo>
                <a:close/>
                <a:moveTo>
                  <a:pt x="2485027" y="1712886"/>
                </a:moveTo>
                <a:cubicBezTo>
                  <a:pt x="2480612" y="1718763"/>
                  <a:pt x="2472075" y="1722447"/>
                  <a:pt x="2477572" y="1733556"/>
                </a:cubicBezTo>
                <a:cubicBezTo>
                  <a:pt x="2480962" y="1727154"/>
                  <a:pt x="2484383" y="1720751"/>
                  <a:pt x="2487774" y="1714348"/>
                </a:cubicBezTo>
                <a:cubicBezTo>
                  <a:pt x="2486869" y="1713851"/>
                  <a:pt x="2485933" y="1713383"/>
                  <a:pt x="2485027" y="1712886"/>
                </a:cubicBezTo>
                <a:close/>
                <a:moveTo>
                  <a:pt x="2771254" y="1712098"/>
                </a:moveTo>
                <a:cubicBezTo>
                  <a:pt x="2772423" y="1713531"/>
                  <a:pt x="2773563" y="1714964"/>
                  <a:pt x="2774703" y="1716396"/>
                </a:cubicBezTo>
                <a:cubicBezTo>
                  <a:pt x="2768476" y="1729728"/>
                  <a:pt x="2762219" y="1743061"/>
                  <a:pt x="2756021" y="1756334"/>
                </a:cubicBezTo>
                <a:cubicBezTo>
                  <a:pt x="2738070" y="1748966"/>
                  <a:pt x="2737748" y="1748791"/>
                  <a:pt x="2746549" y="1732915"/>
                </a:cubicBezTo>
                <a:cubicBezTo>
                  <a:pt x="2750144" y="1726395"/>
                  <a:pt x="2754998" y="1720343"/>
                  <a:pt x="2760289" y="1715110"/>
                </a:cubicBezTo>
                <a:cubicBezTo>
                  <a:pt x="2762628" y="1712800"/>
                  <a:pt x="2767511" y="1713034"/>
                  <a:pt x="2771254" y="1712098"/>
                </a:cubicBezTo>
                <a:close/>
                <a:moveTo>
                  <a:pt x="2647027" y="1709612"/>
                </a:moveTo>
                <a:cubicBezTo>
                  <a:pt x="2648401" y="1710402"/>
                  <a:pt x="2649776" y="1711191"/>
                  <a:pt x="2651150" y="1712010"/>
                </a:cubicBezTo>
                <a:cubicBezTo>
                  <a:pt x="2649044" y="1715752"/>
                  <a:pt x="2646940" y="1719523"/>
                  <a:pt x="2644834" y="1723265"/>
                </a:cubicBezTo>
                <a:cubicBezTo>
                  <a:pt x="2643285" y="1722359"/>
                  <a:pt x="2641677" y="1721453"/>
                  <a:pt x="2640069" y="1720546"/>
                </a:cubicBezTo>
                <a:cubicBezTo>
                  <a:pt x="2642379" y="1716892"/>
                  <a:pt x="2644718" y="1713267"/>
                  <a:pt x="2647027" y="1709612"/>
                </a:cubicBezTo>
                <a:close/>
                <a:moveTo>
                  <a:pt x="2782802" y="1708151"/>
                </a:moveTo>
                <a:cubicBezTo>
                  <a:pt x="2783036" y="1707975"/>
                  <a:pt x="2784848" y="1709203"/>
                  <a:pt x="2784790" y="1709349"/>
                </a:cubicBezTo>
                <a:cubicBezTo>
                  <a:pt x="2784351" y="1710460"/>
                  <a:pt x="2783621" y="1711484"/>
                  <a:pt x="2783006" y="1712565"/>
                </a:cubicBezTo>
                <a:cubicBezTo>
                  <a:pt x="2781866" y="1711864"/>
                  <a:pt x="2781135" y="1711396"/>
                  <a:pt x="2780404" y="1710957"/>
                </a:cubicBezTo>
                <a:cubicBezTo>
                  <a:pt x="2781164" y="1709992"/>
                  <a:pt x="2781837" y="1708881"/>
                  <a:pt x="2782802" y="1708151"/>
                </a:cubicBezTo>
                <a:close/>
                <a:moveTo>
                  <a:pt x="421505" y="1703531"/>
                </a:moveTo>
                <a:cubicBezTo>
                  <a:pt x="420102" y="1706425"/>
                  <a:pt x="418699" y="1709319"/>
                  <a:pt x="417295" y="1712214"/>
                </a:cubicBezTo>
                <a:cubicBezTo>
                  <a:pt x="417967" y="1712536"/>
                  <a:pt x="418639" y="1712828"/>
                  <a:pt x="419312" y="1713149"/>
                </a:cubicBezTo>
                <a:cubicBezTo>
                  <a:pt x="420715" y="1710255"/>
                  <a:pt x="422119" y="1707361"/>
                  <a:pt x="423522" y="1704466"/>
                </a:cubicBezTo>
                <a:cubicBezTo>
                  <a:pt x="422849" y="1704144"/>
                  <a:pt x="422178" y="1703852"/>
                  <a:pt x="421505" y="1703531"/>
                </a:cubicBezTo>
                <a:close/>
                <a:moveTo>
                  <a:pt x="2677813" y="1700315"/>
                </a:moveTo>
                <a:cubicBezTo>
                  <a:pt x="2678691" y="1700841"/>
                  <a:pt x="2679568" y="1701368"/>
                  <a:pt x="2680445" y="1701894"/>
                </a:cubicBezTo>
                <a:cubicBezTo>
                  <a:pt x="2679450" y="1703151"/>
                  <a:pt x="2678545" y="1704496"/>
                  <a:pt x="2677404" y="1705607"/>
                </a:cubicBezTo>
                <a:cubicBezTo>
                  <a:pt x="2677228" y="1705783"/>
                  <a:pt x="2676030" y="1704906"/>
                  <a:pt x="2675328" y="1704496"/>
                </a:cubicBezTo>
                <a:cubicBezTo>
                  <a:pt x="2676147" y="1703093"/>
                  <a:pt x="2676995" y="1701718"/>
                  <a:pt x="2677813" y="1700315"/>
                </a:cubicBezTo>
                <a:close/>
                <a:moveTo>
                  <a:pt x="2566216" y="1696689"/>
                </a:moveTo>
                <a:cubicBezTo>
                  <a:pt x="2564433" y="1700198"/>
                  <a:pt x="2562679" y="1703706"/>
                  <a:pt x="2560895" y="1707215"/>
                </a:cubicBezTo>
                <a:cubicBezTo>
                  <a:pt x="2561860" y="1707682"/>
                  <a:pt x="2562796" y="1708150"/>
                  <a:pt x="2563760" y="1708618"/>
                </a:cubicBezTo>
                <a:cubicBezTo>
                  <a:pt x="2565574" y="1705255"/>
                  <a:pt x="2567415" y="1701864"/>
                  <a:pt x="2569228" y="1698473"/>
                </a:cubicBezTo>
                <a:cubicBezTo>
                  <a:pt x="2568234" y="1697888"/>
                  <a:pt x="2567211" y="1697303"/>
                  <a:pt x="2566216" y="1696689"/>
                </a:cubicBezTo>
                <a:close/>
                <a:moveTo>
                  <a:pt x="2657435" y="1693941"/>
                </a:moveTo>
                <a:cubicBezTo>
                  <a:pt x="2658839" y="1694409"/>
                  <a:pt x="2660271" y="1694877"/>
                  <a:pt x="2661704" y="1695316"/>
                </a:cubicBezTo>
                <a:cubicBezTo>
                  <a:pt x="2660709" y="1698824"/>
                  <a:pt x="2659716" y="1702331"/>
                  <a:pt x="2658721" y="1705811"/>
                </a:cubicBezTo>
                <a:cubicBezTo>
                  <a:pt x="2657085" y="1705284"/>
                  <a:pt x="2655447" y="1704758"/>
                  <a:pt x="2653810" y="1704232"/>
                </a:cubicBezTo>
                <a:cubicBezTo>
                  <a:pt x="2655009" y="1700811"/>
                  <a:pt x="2656237" y="1697362"/>
                  <a:pt x="2657435" y="1693941"/>
                </a:cubicBezTo>
                <a:close/>
                <a:moveTo>
                  <a:pt x="1751567" y="1691748"/>
                </a:moveTo>
                <a:cubicBezTo>
                  <a:pt x="1749637" y="1694818"/>
                  <a:pt x="1747708" y="1697888"/>
                  <a:pt x="1745808" y="1700929"/>
                </a:cubicBezTo>
                <a:cubicBezTo>
                  <a:pt x="1746567" y="1701542"/>
                  <a:pt x="1747328" y="1702128"/>
                  <a:pt x="1748117" y="1702741"/>
                </a:cubicBezTo>
                <a:cubicBezTo>
                  <a:pt x="1749900" y="1699438"/>
                  <a:pt x="1751655" y="1696134"/>
                  <a:pt x="1753438" y="1692830"/>
                </a:cubicBezTo>
                <a:cubicBezTo>
                  <a:pt x="1752824" y="1692479"/>
                  <a:pt x="1752210" y="1692099"/>
                  <a:pt x="1751567" y="1691748"/>
                </a:cubicBezTo>
                <a:close/>
                <a:moveTo>
                  <a:pt x="2742778" y="1690053"/>
                </a:moveTo>
                <a:cubicBezTo>
                  <a:pt x="2739737" y="1696281"/>
                  <a:pt x="2736726" y="1702508"/>
                  <a:pt x="2733685" y="1708735"/>
                </a:cubicBezTo>
                <a:cubicBezTo>
                  <a:pt x="2728919" y="1698737"/>
                  <a:pt x="2732925" y="1692948"/>
                  <a:pt x="2742778" y="1690053"/>
                </a:cubicBezTo>
                <a:close/>
                <a:moveTo>
                  <a:pt x="2530050" y="1686982"/>
                </a:moveTo>
                <a:cubicBezTo>
                  <a:pt x="2526893" y="1691573"/>
                  <a:pt x="2523736" y="1696192"/>
                  <a:pt x="2520578" y="1700783"/>
                </a:cubicBezTo>
                <a:cubicBezTo>
                  <a:pt x="2521396" y="1701367"/>
                  <a:pt x="2522245" y="1701952"/>
                  <a:pt x="2523063" y="1702537"/>
                </a:cubicBezTo>
                <a:cubicBezTo>
                  <a:pt x="2526367" y="1698064"/>
                  <a:pt x="2529642" y="1693590"/>
                  <a:pt x="2532945" y="1689146"/>
                </a:cubicBezTo>
                <a:cubicBezTo>
                  <a:pt x="2531980" y="1688415"/>
                  <a:pt x="2531016" y="1687684"/>
                  <a:pt x="2530050" y="1686982"/>
                </a:cubicBezTo>
                <a:close/>
                <a:moveTo>
                  <a:pt x="2784030" y="1686895"/>
                </a:moveTo>
                <a:cubicBezTo>
                  <a:pt x="2777072" y="1695579"/>
                  <a:pt x="2772716" y="1700988"/>
                  <a:pt x="2766839" y="1708297"/>
                </a:cubicBezTo>
                <a:cubicBezTo>
                  <a:pt x="2765319" y="1699731"/>
                  <a:pt x="2761225" y="1693152"/>
                  <a:pt x="2768594" y="1688532"/>
                </a:cubicBezTo>
                <a:cubicBezTo>
                  <a:pt x="2771721" y="1686603"/>
                  <a:pt x="2776604" y="1687539"/>
                  <a:pt x="2784030" y="1686895"/>
                </a:cubicBezTo>
                <a:close/>
                <a:moveTo>
                  <a:pt x="350022" y="1684936"/>
                </a:moveTo>
                <a:cubicBezTo>
                  <a:pt x="348998" y="1687188"/>
                  <a:pt x="348034" y="1689468"/>
                  <a:pt x="347039" y="1691719"/>
                </a:cubicBezTo>
                <a:cubicBezTo>
                  <a:pt x="347741" y="1692011"/>
                  <a:pt x="348442" y="1692303"/>
                  <a:pt x="349173" y="1692625"/>
                </a:cubicBezTo>
                <a:cubicBezTo>
                  <a:pt x="350138" y="1690345"/>
                  <a:pt x="351074" y="1688065"/>
                  <a:pt x="352038" y="1685784"/>
                </a:cubicBezTo>
                <a:cubicBezTo>
                  <a:pt x="351367" y="1685492"/>
                  <a:pt x="350694" y="1685228"/>
                  <a:pt x="350022" y="1684936"/>
                </a:cubicBezTo>
                <a:close/>
                <a:moveTo>
                  <a:pt x="2637642" y="1683474"/>
                </a:moveTo>
                <a:lnTo>
                  <a:pt x="2637818" y="1683621"/>
                </a:lnTo>
                <a:lnTo>
                  <a:pt x="2637474" y="1684142"/>
                </a:lnTo>
                <a:close/>
                <a:moveTo>
                  <a:pt x="2637818" y="1683257"/>
                </a:moveTo>
                <a:lnTo>
                  <a:pt x="2637760" y="1683505"/>
                </a:lnTo>
                <a:cubicBezTo>
                  <a:pt x="2637760" y="1683505"/>
                  <a:pt x="2637584" y="1683359"/>
                  <a:pt x="2637614" y="1683359"/>
                </a:cubicBezTo>
                <a:close/>
                <a:moveTo>
                  <a:pt x="1771272" y="1683065"/>
                </a:moveTo>
                <a:cubicBezTo>
                  <a:pt x="1769869" y="1685667"/>
                  <a:pt x="1768495" y="1688240"/>
                  <a:pt x="1767121" y="1690813"/>
                </a:cubicBezTo>
                <a:cubicBezTo>
                  <a:pt x="1767735" y="1691134"/>
                  <a:pt x="1768349" y="1691456"/>
                  <a:pt x="1768962" y="1691778"/>
                </a:cubicBezTo>
                <a:cubicBezTo>
                  <a:pt x="1770366" y="1689234"/>
                  <a:pt x="1771769" y="1686661"/>
                  <a:pt x="1773202" y="1684117"/>
                </a:cubicBezTo>
                <a:cubicBezTo>
                  <a:pt x="1772559" y="1683767"/>
                  <a:pt x="1771916" y="1683416"/>
                  <a:pt x="1771272" y="1683065"/>
                </a:cubicBezTo>
                <a:close/>
                <a:moveTo>
                  <a:pt x="2601418" y="1682626"/>
                </a:moveTo>
                <a:lnTo>
                  <a:pt x="2597113" y="1691699"/>
                </a:lnTo>
                <a:lnTo>
                  <a:pt x="2596652" y="1692157"/>
                </a:lnTo>
                <a:lnTo>
                  <a:pt x="2596392" y="1692596"/>
                </a:lnTo>
                <a:lnTo>
                  <a:pt x="2585827" y="1699708"/>
                </a:lnTo>
                <a:cubicBezTo>
                  <a:pt x="2581997" y="1702025"/>
                  <a:pt x="2579022" y="1705124"/>
                  <a:pt x="2579958" y="1711805"/>
                </a:cubicBezTo>
                <a:cubicBezTo>
                  <a:pt x="2583233" y="1708968"/>
                  <a:pt x="2586873" y="1706461"/>
                  <a:pt x="2589961" y="1703461"/>
                </a:cubicBezTo>
                <a:lnTo>
                  <a:pt x="2596392" y="1692596"/>
                </a:lnTo>
                <a:lnTo>
                  <a:pt x="2596827" y="1692303"/>
                </a:lnTo>
                <a:lnTo>
                  <a:pt x="2597113" y="1691699"/>
                </a:lnTo>
                <a:lnTo>
                  <a:pt x="2604195" y="1684673"/>
                </a:lnTo>
                <a:cubicBezTo>
                  <a:pt x="2603260" y="1684001"/>
                  <a:pt x="2602324" y="1683299"/>
                  <a:pt x="2601418" y="1682626"/>
                </a:cubicBezTo>
                <a:close/>
                <a:moveTo>
                  <a:pt x="2643607" y="1680376"/>
                </a:moveTo>
                <a:lnTo>
                  <a:pt x="2643431" y="1680552"/>
                </a:lnTo>
                <a:lnTo>
                  <a:pt x="2643431" y="1680464"/>
                </a:lnTo>
                <a:close/>
                <a:moveTo>
                  <a:pt x="2640332" y="1672599"/>
                </a:moveTo>
                <a:cubicBezTo>
                  <a:pt x="2641355" y="1672804"/>
                  <a:pt x="2642408" y="1673009"/>
                  <a:pt x="2643431" y="1673183"/>
                </a:cubicBezTo>
                <a:lnTo>
                  <a:pt x="2643431" y="1680464"/>
                </a:lnTo>
                <a:lnTo>
                  <a:pt x="2637818" y="1683257"/>
                </a:lnTo>
                <a:close/>
                <a:moveTo>
                  <a:pt x="2546928" y="1657150"/>
                </a:moveTo>
                <a:lnTo>
                  <a:pt x="2546937" y="1657158"/>
                </a:lnTo>
                <a:lnTo>
                  <a:pt x="2546920" y="1657161"/>
                </a:lnTo>
                <a:close/>
                <a:moveTo>
                  <a:pt x="2547016" y="1657141"/>
                </a:moveTo>
                <a:lnTo>
                  <a:pt x="2546980" y="1657191"/>
                </a:lnTo>
                <a:lnTo>
                  <a:pt x="2546937" y="1657158"/>
                </a:lnTo>
                <a:close/>
                <a:moveTo>
                  <a:pt x="2547019" y="1657136"/>
                </a:moveTo>
                <a:lnTo>
                  <a:pt x="2547018" y="1657141"/>
                </a:lnTo>
                <a:lnTo>
                  <a:pt x="2547016" y="1657141"/>
                </a:lnTo>
                <a:close/>
                <a:moveTo>
                  <a:pt x="2547060" y="1656978"/>
                </a:moveTo>
                <a:lnTo>
                  <a:pt x="2547126" y="1656987"/>
                </a:lnTo>
                <a:lnTo>
                  <a:pt x="2547019" y="1657136"/>
                </a:lnTo>
                <a:close/>
                <a:moveTo>
                  <a:pt x="2547066" y="1656957"/>
                </a:moveTo>
                <a:lnTo>
                  <a:pt x="2547060" y="1656978"/>
                </a:lnTo>
                <a:lnTo>
                  <a:pt x="2547052" y="1656977"/>
                </a:lnTo>
                <a:close/>
                <a:moveTo>
                  <a:pt x="2546633" y="1656919"/>
                </a:moveTo>
                <a:lnTo>
                  <a:pt x="2547052" y="1656977"/>
                </a:lnTo>
                <a:lnTo>
                  <a:pt x="2546928" y="1657150"/>
                </a:lnTo>
                <a:close/>
                <a:moveTo>
                  <a:pt x="2680210" y="1656051"/>
                </a:moveTo>
                <a:cubicBezTo>
                  <a:pt x="2680444" y="1657718"/>
                  <a:pt x="2680678" y="1659414"/>
                  <a:pt x="2680912" y="1661080"/>
                </a:cubicBezTo>
                <a:cubicBezTo>
                  <a:pt x="2680240" y="1661284"/>
                  <a:pt x="2679567" y="1661460"/>
                  <a:pt x="2678924" y="1661664"/>
                </a:cubicBezTo>
                <a:cubicBezTo>
                  <a:pt x="2678368" y="1660027"/>
                  <a:pt x="2677842" y="1658391"/>
                  <a:pt x="2677287" y="1656753"/>
                </a:cubicBezTo>
                <a:cubicBezTo>
                  <a:pt x="2678222" y="1656519"/>
                  <a:pt x="2679217" y="1656285"/>
                  <a:pt x="2680210" y="1656051"/>
                </a:cubicBezTo>
                <a:close/>
                <a:moveTo>
                  <a:pt x="2790816" y="1653884"/>
                </a:moveTo>
                <a:cubicBezTo>
                  <a:pt x="2793261" y="1653471"/>
                  <a:pt x="2795914" y="1654677"/>
                  <a:pt x="2798735" y="1658799"/>
                </a:cubicBezTo>
                <a:cubicBezTo>
                  <a:pt x="2795928" y="1662570"/>
                  <a:pt x="2792917" y="1666576"/>
                  <a:pt x="2789584" y="1671020"/>
                </a:cubicBezTo>
                <a:cubicBezTo>
                  <a:pt x="2781076" y="1668418"/>
                  <a:pt x="2779586" y="1664062"/>
                  <a:pt x="2784147" y="1658683"/>
                </a:cubicBezTo>
                <a:cubicBezTo>
                  <a:pt x="2786135" y="1656329"/>
                  <a:pt x="2788371" y="1654297"/>
                  <a:pt x="2790816" y="1653884"/>
                </a:cubicBezTo>
                <a:close/>
                <a:moveTo>
                  <a:pt x="2540898" y="1652425"/>
                </a:moveTo>
                <a:lnTo>
                  <a:pt x="2546633" y="1656919"/>
                </a:lnTo>
                <a:lnTo>
                  <a:pt x="2539641" y="1655964"/>
                </a:lnTo>
                <a:cubicBezTo>
                  <a:pt x="2540050" y="1654793"/>
                  <a:pt x="2540489" y="1653595"/>
                  <a:pt x="2540898" y="1652425"/>
                </a:cubicBezTo>
                <a:close/>
                <a:moveTo>
                  <a:pt x="1345646" y="1650700"/>
                </a:moveTo>
                <a:lnTo>
                  <a:pt x="1340076" y="1656793"/>
                </a:lnTo>
                <a:lnTo>
                  <a:pt x="1339623" y="1657074"/>
                </a:lnTo>
                <a:lnTo>
                  <a:pt x="1339246" y="1657640"/>
                </a:lnTo>
                <a:lnTo>
                  <a:pt x="1326204" y="1670288"/>
                </a:lnTo>
                <a:cubicBezTo>
                  <a:pt x="1327197" y="1671107"/>
                  <a:pt x="1328192" y="1671926"/>
                  <a:pt x="1329185" y="1672744"/>
                </a:cubicBezTo>
                <a:lnTo>
                  <a:pt x="1339246" y="1657640"/>
                </a:lnTo>
                <a:lnTo>
                  <a:pt x="1339740" y="1657161"/>
                </a:lnTo>
                <a:lnTo>
                  <a:pt x="1340076" y="1656793"/>
                </a:lnTo>
                <a:lnTo>
                  <a:pt x="1347078" y="1652455"/>
                </a:lnTo>
                <a:cubicBezTo>
                  <a:pt x="1346610" y="1651869"/>
                  <a:pt x="1346113" y="1651284"/>
                  <a:pt x="1345646" y="1650700"/>
                </a:cubicBezTo>
                <a:close/>
                <a:moveTo>
                  <a:pt x="2774236" y="1647075"/>
                </a:moveTo>
                <a:cubicBezTo>
                  <a:pt x="2775639" y="1647543"/>
                  <a:pt x="2776984" y="1648829"/>
                  <a:pt x="2777715" y="1650145"/>
                </a:cubicBezTo>
                <a:cubicBezTo>
                  <a:pt x="2777979" y="1650554"/>
                  <a:pt x="2776254" y="1652104"/>
                  <a:pt x="2774762" y="1653975"/>
                </a:cubicBezTo>
                <a:cubicBezTo>
                  <a:pt x="2773359" y="1652163"/>
                  <a:pt x="2771985" y="1650993"/>
                  <a:pt x="2771576" y="1649561"/>
                </a:cubicBezTo>
                <a:cubicBezTo>
                  <a:pt x="2771401" y="1648976"/>
                  <a:pt x="2773651" y="1646871"/>
                  <a:pt x="2774236" y="1647075"/>
                </a:cubicBezTo>
                <a:close/>
                <a:moveTo>
                  <a:pt x="2512918" y="1644297"/>
                </a:moveTo>
                <a:cubicBezTo>
                  <a:pt x="2512392" y="1644093"/>
                  <a:pt x="2511486" y="1644940"/>
                  <a:pt x="2510754" y="1645320"/>
                </a:cubicBezTo>
                <a:cubicBezTo>
                  <a:pt x="2511310" y="1645993"/>
                  <a:pt x="2511749" y="1647016"/>
                  <a:pt x="2512421" y="1647220"/>
                </a:cubicBezTo>
                <a:cubicBezTo>
                  <a:pt x="2513006" y="1647396"/>
                  <a:pt x="2513913" y="1646665"/>
                  <a:pt x="2514672" y="1646315"/>
                </a:cubicBezTo>
                <a:cubicBezTo>
                  <a:pt x="2514088" y="1645613"/>
                  <a:pt x="2513650" y="1644560"/>
                  <a:pt x="2512918" y="1644297"/>
                </a:cubicBezTo>
                <a:close/>
                <a:moveTo>
                  <a:pt x="237899" y="1639911"/>
                </a:moveTo>
                <a:cubicBezTo>
                  <a:pt x="221088" y="1639941"/>
                  <a:pt x="218398" y="1644239"/>
                  <a:pt x="223866" y="1658974"/>
                </a:cubicBezTo>
                <a:cubicBezTo>
                  <a:pt x="234010" y="1657103"/>
                  <a:pt x="231730" y="1646841"/>
                  <a:pt x="237899" y="1639911"/>
                </a:cubicBezTo>
                <a:close/>
                <a:moveTo>
                  <a:pt x="287192" y="1634854"/>
                </a:moveTo>
                <a:cubicBezTo>
                  <a:pt x="273860" y="1642368"/>
                  <a:pt x="272135" y="1645701"/>
                  <a:pt x="276871" y="1654004"/>
                </a:cubicBezTo>
                <a:cubicBezTo>
                  <a:pt x="280555" y="1647134"/>
                  <a:pt x="283859" y="1640994"/>
                  <a:pt x="287192" y="1634854"/>
                </a:cubicBezTo>
                <a:close/>
                <a:moveTo>
                  <a:pt x="2478390" y="1630118"/>
                </a:moveTo>
                <a:cubicBezTo>
                  <a:pt x="2477396" y="1630118"/>
                  <a:pt x="2476431" y="1631521"/>
                  <a:pt x="2475436" y="1632310"/>
                </a:cubicBezTo>
                <a:cubicBezTo>
                  <a:pt x="2476519" y="1633333"/>
                  <a:pt x="2477484" y="1634678"/>
                  <a:pt x="2478799" y="1635205"/>
                </a:cubicBezTo>
                <a:cubicBezTo>
                  <a:pt x="2479296" y="1635380"/>
                  <a:pt x="2480553" y="1633713"/>
                  <a:pt x="2481810" y="1632602"/>
                </a:cubicBezTo>
                <a:cubicBezTo>
                  <a:pt x="2480378" y="1631492"/>
                  <a:pt x="2479384" y="1630118"/>
                  <a:pt x="2478390" y="1630118"/>
                </a:cubicBezTo>
                <a:close/>
                <a:moveTo>
                  <a:pt x="2824230" y="1614856"/>
                </a:moveTo>
                <a:cubicBezTo>
                  <a:pt x="2825984" y="1616113"/>
                  <a:pt x="2827709" y="1617370"/>
                  <a:pt x="2829463" y="1618627"/>
                </a:cubicBezTo>
                <a:cubicBezTo>
                  <a:pt x="2827007" y="1621288"/>
                  <a:pt x="2824522" y="1623978"/>
                  <a:pt x="2822066" y="1626639"/>
                </a:cubicBezTo>
                <a:cubicBezTo>
                  <a:pt x="2820780" y="1625616"/>
                  <a:pt x="2819493" y="1624621"/>
                  <a:pt x="2818178" y="1623598"/>
                </a:cubicBezTo>
                <a:cubicBezTo>
                  <a:pt x="2820196" y="1620675"/>
                  <a:pt x="2822212" y="1617751"/>
                  <a:pt x="2824230" y="1614856"/>
                </a:cubicBezTo>
                <a:close/>
                <a:moveTo>
                  <a:pt x="2736930" y="1606319"/>
                </a:moveTo>
                <a:cubicBezTo>
                  <a:pt x="2737777" y="1606992"/>
                  <a:pt x="2738654" y="1607635"/>
                  <a:pt x="2739503" y="1608278"/>
                </a:cubicBezTo>
                <a:cubicBezTo>
                  <a:pt x="2738157" y="1610413"/>
                  <a:pt x="2736842" y="1612576"/>
                  <a:pt x="2735497" y="1614710"/>
                </a:cubicBezTo>
                <a:cubicBezTo>
                  <a:pt x="2734824" y="1614360"/>
                  <a:pt x="2734152" y="1613980"/>
                  <a:pt x="2733509" y="1613629"/>
                </a:cubicBezTo>
                <a:cubicBezTo>
                  <a:pt x="2734650" y="1611202"/>
                  <a:pt x="2735789" y="1608775"/>
                  <a:pt x="2736930" y="1606319"/>
                </a:cubicBezTo>
                <a:close/>
                <a:moveTo>
                  <a:pt x="2828279" y="1602526"/>
                </a:moveTo>
                <a:cubicBezTo>
                  <a:pt x="2830238" y="1602241"/>
                  <a:pt x="2832534" y="1603775"/>
                  <a:pt x="2837124" y="1606845"/>
                </a:cubicBezTo>
                <a:cubicBezTo>
                  <a:pt x="2831510" y="1607635"/>
                  <a:pt x="2827329" y="1608248"/>
                  <a:pt x="2821453" y="1609125"/>
                </a:cubicBezTo>
                <a:cubicBezTo>
                  <a:pt x="2824698" y="1604915"/>
                  <a:pt x="2826321" y="1602811"/>
                  <a:pt x="2828279" y="1602526"/>
                </a:cubicBezTo>
                <a:close/>
                <a:moveTo>
                  <a:pt x="2489968" y="1599127"/>
                </a:moveTo>
                <a:cubicBezTo>
                  <a:pt x="2487190" y="1604418"/>
                  <a:pt x="2484413" y="1609739"/>
                  <a:pt x="2481634" y="1615032"/>
                </a:cubicBezTo>
                <a:cubicBezTo>
                  <a:pt x="2482659" y="1615587"/>
                  <a:pt x="2483682" y="1616143"/>
                  <a:pt x="2484705" y="1616697"/>
                </a:cubicBezTo>
                <a:cubicBezTo>
                  <a:pt x="2487453" y="1611348"/>
                  <a:pt x="2490202" y="1605997"/>
                  <a:pt x="2492950" y="1600647"/>
                </a:cubicBezTo>
                <a:cubicBezTo>
                  <a:pt x="2491956" y="1600150"/>
                  <a:pt x="2490961" y="1599623"/>
                  <a:pt x="2489968" y="1599127"/>
                </a:cubicBezTo>
                <a:close/>
                <a:moveTo>
                  <a:pt x="2709126" y="1588455"/>
                </a:moveTo>
                <a:lnTo>
                  <a:pt x="2697062" y="1611735"/>
                </a:lnTo>
                <a:lnTo>
                  <a:pt x="2696056" y="1613160"/>
                </a:lnTo>
                <a:lnTo>
                  <a:pt x="2695780" y="1613653"/>
                </a:lnTo>
                <a:lnTo>
                  <a:pt x="2687403" y="1619534"/>
                </a:lnTo>
                <a:cubicBezTo>
                  <a:pt x="2688514" y="1620557"/>
                  <a:pt x="2689654" y="1621580"/>
                  <a:pt x="2690765" y="1622603"/>
                </a:cubicBezTo>
                <a:lnTo>
                  <a:pt x="2695780" y="1613653"/>
                </a:lnTo>
                <a:lnTo>
                  <a:pt x="2696232" y="1613336"/>
                </a:lnTo>
                <a:lnTo>
                  <a:pt x="2697062" y="1611735"/>
                </a:lnTo>
                <a:lnTo>
                  <a:pt x="2712166" y="1590326"/>
                </a:lnTo>
                <a:cubicBezTo>
                  <a:pt x="2711142" y="1589712"/>
                  <a:pt x="2710149" y="1589069"/>
                  <a:pt x="2709126" y="1588455"/>
                </a:cubicBezTo>
                <a:close/>
                <a:moveTo>
                  <a:pt x="2750817" y="1577901"/>
                </a:moveTo>
                <a:cubicBezTo>
                  <a:pt x="2752045" y="1578515"/>
                  <a:pt x="2753302" y="1579100"/>
                  <a:pt x="2754559" y="1579685"/>
                </a:cubicBezTo>
                <a:cubicBezTo>
                  <a:pt x="2752337" y="1583544"/>
                  <a:pt x="2750115" y="1587403"/>
                  <a:pt x="2747893" y="1591262"/>
                </a:cubicBezTo>
                <a:cubicBezTo>
                  <a:pt x="2746928" y="1590795"/>
                  <a:pt x="2745993" y="1590297"/>
                  <a:pt x="2745028" y="1589830"/>
                </a:cubicBezTo>
                <a:cubicBezTo>
                  <a:pt x="2746958" y="1585853"/>
                  <a:pt x="2748887" y="1581877"/>
                  <a:pt x="2750817" y="1577901"/>
                </a:cubicBezTo>
                <a:close/>
                <a:moveTo>
                  <a:pt x="2504235" y="1575006"/>
                </a:moveTo>
                <a:cubicBezTo>
                  <a:pt x="2502364" y="1577433"/>
                  <a:pt x="2500464" y="1579860"/>
                  <a:pt x="2498592" y="1582286"/>
                </a:cubicBezTo>
                <a:cubicBezTo>
                  <a:pt x="2499353" y="1583105"/>
                  <a:pt x="2500112" y="1583924"/>
                  <a:pt x="2500873" y="1584742"/>
                </a:cubicBezTo>
                <a:cubicBezTo>
                  <a:pt x="2503007" y="1582462"/>
                  <a:pt x="2505171" y="1580181"/>
                  <a:pt x="2507305" y="1577901"/>
                </a:cubicBezTo>
                <a:cubicBezTo>
                  <a:pt x="2506281" y="1576936"/>
                  <a:pt x="2505258" y="1575971"/>
                  <a:pt x="2504235" y="1575006"/>
                </a:cubicBezTo>
                <a:close/>
                <a:moveTo>
                  <a:pt x="2849286" y="1568282"/>
                </a:moveTo>
                <a:cubicBezTo>
                  <a:pt x="2851742" y="1579100"/>
                  <a:pt x="2851333" y="1588339"/>
                  <a:pt x="2842678" y="1597051"/>
                </a:cubicBezTo>
                <a:cubicBezTo>
                  <a:pt x="2832884" y="1587404"/>
                  <a:pt x="2833381" y="1585298"/>
                  <a:pt x="2849286" y="1568282"/>
                </a:cubicBezTo>
                <a:close/>
                <a:moveTo>
                  <a:pt x="2507802" y="1559687"/>
                </a:moveTo>
                <a:cubicBezTo>
                  <a:pt x="2517830" y="1568311"/>
                  <a:pt x="2517830" y="1568311"/>
                  <a:pt x="2522391" y="1560885"/>
                </a:cubicBezTo>
                <a:cubicBezTo>
                  <a:pt x="2517362" y="1560476"/>
                  <a:pt x="2512567" y="1560096"/>
                  <a:pt x="2507802" y="1559687"/>
                </a:cubicBezTo>
                <a:close/>
                <a:moveTo>
                  <a:pt x="2845806" y="1553664"/>
                </a:moveTo>
                <a:cubicBezTo>
                  <a:pt x="2846362" y="1554366"/>
                  <a:pt x="2846917" y="1555039"/>
                  <a:pt x="2847736" y="1556032"/>
                </a:cubicBezTo>
                <a:cubicBezTo>
                  <a:pt x="2846917" y="1556939"/>
                  <a:pt x="2846070" y="1557904"/>
                  <a:pt x="2845222" y="1558869"/>
                </a:cubicBezTo>
                <a:cubicBezTo>
                  <a:pt x="2844433" y="1557992"/>
                  <a:pt x="2843672" y="1557115"/>
                  <a:pt x="2842883" y="1556238"/>
                </a:cubicBezTo>
                <a:cubicBezTo>
                  <a:pt x="2843848" y="1555389"/>
                  <a:pt x="2844813" y="1554512"/>
                  <a:pt x="2845806" y="1553664"/>
                </a:cubicBezTo>
                <a:close/>
                <a:moveTo>
                  <a:pt x="2713658" y="1543110"/>
                </a:moveTo>
                <a:cubicBezTo>
                  <a:pt x="2712401" y="1546239"/>
                  <a:pt x="2711494" y="1549572"/>
                  <a:pt x="2709740" y="1552378"/>
                </a:cubicBezTo>
                <a:cubicBezTo>
                  <a:pt x="2708980" y="1553577"/>
                  <a:pt x="2706319" y="1554542"/>
                  <a:pt x="2704916" y="1554162"/>
                </a:cubicBezTo>
                <a:cubicBezTo>
                  <a:pt x="2703484" y="1553782"/>
                  <a:pt x="2701729" y="1551706"/>
                  <a:pt x="2701554" y="1550215"/>
                </a:cubicBezTo>
                <a:cubicBezTo>
                  <a:pt x="2701378" y="1548724"/>
                  <a:pt x="2702606" y="1546122"/>
                  <a:pt x="2703893" y="1545566"/>
                </a:cubicBezTo>
                <a:cubicBezTo>
                  <a:pt x="2706962" y="1544279"/>
                  <a:pt x="2710383" y="1543870"/>
                  <a:pt x="2713658" y="1543110"/>
                </a:cubicBezTo>
                <a:close/>
                <a:moveTo>
                  <a:pt x="2687256" y="1533695"/>
                </a:moveTo>
                <a:cubicBezTo>
                  <a:pt x="2683368" y="1540975"/>
                  <a:pt x="2680912" y="1550564"/>
                  <a:pt x="2668574" y="1544483"/>
                </a:cubicBezTo>
                <a:cubicBezTo>
                  <a:pt x="2670679" y="1548518"/>
                  <a:pt x="2672813" y="1552582"/>
                  <a:pt x="2674977" y="1556704"/>
                </a:cubicBezTo>
                <a:cubicBezTo>
                  <a:pt x="2687870" y="1548723"/>
                  <a:pt x="2689770" y="1545214"/>
                  <a:pt x="2687256" y="1533695"/>
                </a:cubicBezTo>
                <a:close/>
                <a:moveTo>
                  <a:pt x="2617820" y="1520889"/>
                </a:moveTo>
                <a:cubicBezTo>
                  <a:pt x="2618873" y="1521649"/>
                  <a:pt x="2619896" y="1522410"/>
                  <a:pt x="2620919" y="1523141"/>
                </a:cubicBezTo>
                <a:cubicBezTo>
                  <a:pt x="2621124" y="1529455"/>
                  <a:pt x="2618990" y="1533695"/>
                  <a:pt x="2607733" y="1533665"/>
                </a:cubicBezTo>
                <a:cubicBezTo>
                  <a:pt x="2612207" y="1527994"/>
                  <a:pt x="2615013" y="1524456"/>
                  <a:pt x="2617820" y="1520889"/>
                </a:cubicBezTo>
                <a:close/>
                <a:moveTo>
                  <a:pt x="2695559" y="1513756"/>
                </a:moveTo>
                <a:cubicBezTo>
                  <a:pt x="2695180" y="1515685"/>
                  <a:pt x="2694800" y="1517615"/>
                  <a:pt x="2694420" y="1519515"/>
                </a:cubicBezTo>
                <a:cubicBezTo>
                  <a:pt x="2695180" y="1519661"/>
                  <a:pt x="2695940" y="1519837"/>
                  <a:pt x="2696730" y="1519983"/>
                </a:cubicBezTo>
                <a:cubicBezTo>
                  <a:pt x="2697109" y="1518053"/>
                  <a:pt x="2697519" y="1516153"/>
                  <a:pt x="2697928" y="1514224"/>
                </a:cubicBezTo>
                <a:cubicBezTo>
                  <a:pt x="2697138" y="1514078"/>
                  <a:pt x="2696349" y="1513902"/>
                  <a:pt x="2695559" y="1513756"/>
                </a:cubicBezTo>
                <a:close/>
                <a:moveTo>
                  <a:pt x="2625391" y="1507646"/>
                </a:moveTo>
                <a:cubicBezTo>
                  <a:pt x="2626063" y="1510161"/>
                  <a:pt x="2626969" y="1511769"/>
                  <a:pt x="2626530" y="1512236"/>
                </a:cubicBezTo>
                <a:cubicBezTo>
                  <a:pt x="2625537" y="1513407"/>
                  <a:pt x="2623929" y="1514079"/>
                  <a:pt x="2622556" y="1514926"/>
                </a:cubicBezTo>
                <a:cubicBezTo>
                  <a:pt x="2622234" y="1514137"/>
                  <a:pt x="2621386" y="1513085"/>
                  <a:pt x="2621649" y="1512588"/>
                </a:cubicBezTo>
                <a:cubicBezTo>
                  <a:pt x="2622380" y="1511185"/>
                  <a:pt x="2623549" y="1509986"/>
                  <a:pt x="2625391" y="1507646"/>
                </a:cubicBezTo>
                <a:close/>
                <a:moveTo>
                  <a:pt x="16987" y="1502032"/>
                </a:moveTo>
                <a:cubicBezTo>
                  <a:pt x="18859" y="1503904"/>
                  <a:pt x="20817" y="1505687"/>
                  <a:pt x="22484" y="1507733"/>
                </a:cubicBezTo>
                <a:cubicBezTo>
                  <a:pt x="22630" y="1507909"/>
                  <a:pt x="20408" y="1510511"/>
                  <a:pt x="20204" y="1510394"/>
                </a:cubicBezTo>
                <a:cubicBezTo>
                  <a:pt x="17952" y="1509078"/>
                  <a:pt x="15876" y="1507441"/>
                  <a:pt x="13742" y="1505921"/>
                </a:cubicBezTo>
                <a:cubicBezTo>
                  <a:pt x="14824" y="1504606"/>
                  <a:pt x="15906" y="1503319"/>
                  <a:pt x="16987" y="1502032"/>
                </a:cubicBezTo>
                <a:close/>
                <a:moveTo>
                  <a:pt x="2761838" y="1500423"/>
                </a:moveTo>
                <a:cubicBezTo>
                  <a:pt x="2760757" y="1501915"/>
                  <a:pt x="2759442" y="1502997"/>
                  <a:pt x="2759412" y="1504108"/>
                </a:cubicBezTo>
                <a:cubicBezTo>
                  <a:pt x="2759383" y="1504985"/>
                  <a:pt x="2760962" y="1505891"/>
                  <a:pt x="2761838" y="1506768"/>
                </a:cubicBezTo>
                <a:cubicBezTo>
                  <a:pt x="2762862" y="1505511"/>
                  <a:pt x="2764062" y="1504371"/>
                  <a:pt x="2764792" y="1502967"/>
                </a:cubicBezTo>
                <a:cubicBezTo>
                  <a:pt x="2764909" y="1502705"/>
                  <a:pt x="2763067" y="1501447"/>
                  <a:pt x="2761838" y="1500423"/>
                </a:cubicBezTo>
                <a:close/>
                <a:moveTo>
                  <a:pt x="2726696" y="1496506"/>
                </a:moveTo>
                <a:cubicBezTo>
                  <a:pt x="2724650" y="1498114"/>
                  <a:pt x="2722106" y="1499138"/>
                  <a:pt x="2721288" y="1500950"/>
                </a:cubicBezTo>
                <a:cubicBezTo>
                  <a:pt x="2714651" y="1515189"/>
                  <a:pt x="2702196" y="1525421"/>
                  <a:pt x="2697577" y="1541706"/>
                </a:cubicBezTo>
                <a:cubicBezTo>
                  <a:pt x="2693630" y="1555623"/>
                  <a:pt x="2682082" y="1567288"/>
                  <a:pt x="2674334" y="1580240"/>
                </a:cubicBezTo>
                <a:cubicBezTo>
                  <a:pt x="2665094" y="1595706"/>
                  <a:pt x="2656353" y="1611494"/>
                  <a:pt x="2646004" y="1629533"/>
                </a:cubicBezTo>
                <a:cubicBezTo>
                  <a:pt x="2652290" y="1625878"/>
                  <a:pt x="2655885" y="1623686"/>
                  <a:pt x="2659599" y="1621639"/>
                </a:cubicBezTo>
                <a:cubicBezTo>
                  <a:pt x="2667258" y="1617428"/>
                  <a:pt x="2676059" y="1614037"/>
                  <a:pt x="2671030" y="1602197"/>
                </a:cubicBezTo>
                <a:cubicBezTo>
                  <a:pt x="2670475" y="1600852"/>
                  <a:pt x="2671380" y="1598191"/>
                  <a:pt x="2672521" y="1596963"/>
                </a:cubicBezTo>
                <a:cubicBezTo>
                  <a:pt x="2679333" y="1589479"/>
                  <a:pt x="2686438" y="1582257"/>
                  <a:pt x="2693425" y="1574948"/>
                </a:cubicBezTo>
                <a:cubicBezTo>
                  <a:pt x="2691642" y="1580386"/>
                  <a:pt x="2689858" y="1585794"/>
                  <a:pt x="2687519" y="1592899"/>
                </a:cubicBezTo>
                <a:cubicBezTo>
                  <a:pt x="2695618" y="1588338"/>
                  <a:pt x="2697080" y="1581556"/>
                  <a:pt x="2698834" y="1574948"/>
                </a:cubicBezTo>
                <a:cubicBezTo>
                  <a:pt x="2714797" y="1571176"/>
                  <a:pt x="2712049" y="1555710"/>
                  <a:pt x="2717194" y="1545214"/>
                </a:cubicBezTo>
                <a:cubicBezTo>
                  <a:pt x="2717224" y="1545097"/>
                  <a:pt x="2714885" y="1543810"/>
                  <a:pt x="2713658" y="1543109"/>
                </a:cubicBezTo>
                <a:cubicBezTo>
                  <a:pt x="2718803" y="1540565"/>
                  <a:pt x="2723919" y="1538022"/>
                  <a:pt x="2728626" y="1535683"/>
                </a:cubicBezTo>
                <a:cubicBezTo>
                  <a:pt x="2742133" y="1545127"/>
                  <a:pt x="2743947" y="1544629"/>
                  <a:pt x="2746870" y="1530888"/>
                </a:cubicBezTo>
                <a:cubicBezTo>
                  <a:pt x="2742221" y="1530333"/>
                  <a:pt x="2738742" y="1539454"/>
                  <a:pt x="2733275" y="1532438"/>
                </a:cubicBezTo>
                <a:cubicBezTo>
                  <a:pt x="2729269" y="1527322"/>
                  <a:pt x="2731959" y="1523404"/>
                  <a:pt x="2734181" y="1519106"/>
                </a:cubicBezTo>
                <a:cubicBezTo>
                  <a:pt x="2734620" y="1518229"/>
                  <a:pt x="2735263" y="1517381"/>
                  <a:pt x="2735351" y="1516446"/>
                </a:cubicBezTo>
                <a:cubicBezTo>
                  <a:pt x="2735409" y="1515656"/>
                  <a:pt x="2734824" y="1514808"/>
                  <a:pt x="2734796" y="1514691"/>
                </a:cubicBezTo>
                <a:cubicBezTo>
                  <a:pt x="2731375" y="1515305"/>
                  <a:pt x="2728070" y="1515890"/>
                  <a:pt x="2723890" y="1516650"/>
                </a:cubicBezTo>
                <a:cubicBezTo>
                  <a:pt x="2728656" y="1503143"/>
                  <a:pt x="2728656" y="1503143"/>
                  <a:pt x="2726696" y="1496506"/>
                </a:cubicBezTo>
                <a:close/>
                <a:moveTo>
                  <a:pt x="1406106" y="1495512"/>
                </a:moveTo>
                <a:cubicBezTo>
                  <a:pt x="1404236" y="1497705"/>
                  <a:pt x="1403067" y="1498581"/>
                  <a:pt x="1403213" y="1498991"/>
                </a:cubicBezTo>
                <a:cubicBezTo>
                  <a:pt x="1403534" y="1499898"/>
                  <a:pt x="1404528" y="1500570"/>
                  <a:pt x="1405229" y="1501360"/>
                </a:cubicBezTo>
                <a:cubicBezTo>
                  <a:pt x="1405435" y="1499956"/>
                  <a:pt x="1405639" y="1498553"/>
                  <a:pt x="1406106" y="1495512"/>
                </a:cubicBezTo>
                <a:close/>
                <a:moveTo>
                  <a:pt x="2633754" y="1483701"/>
                </a:moveTo>
                <a:cubicBezTo>
                  <a:pt x="2625216" y="1497938"/>
                  <a:pt x="2618082" y="1513025"/>
                  <a:pt x="2602587" y="1524544"/>
                </a:cubicBezTo>
                <a:cubicBezTo>
                  <a:pt x="2603347" y="1518608"/>
                  <a:pt x="2603786" y="1515276"/>
                  <a:pt x="2604517" y="1509604"/>
                </a:cubicBezTo>
                <a:cubicBezTo>
                  <a:pt x="2596915" y="1522293"/>
                  <a:pt x="2590629" y="1532760"/>
                  <a:pt x="2585133" y="1541969"/>
                </a:cubicBezTo>
                <a:lnTo>
                  <a:pt x="2585133" y="1563221"/>
                </a:lnTo>
                <a:lnTo>
                  <a:pt x="2584928" y="1563458"/>
                </a:lnTo>
                <a:lnTo>
                  <a:pt x="2585113" y="1563643"/>
                </a:lnTo>
                <a:lnTo>
                  <a:pt x="2572268" y="1570007"/>
                </a:lnTo>
                <a:lnTo>
                  <a:pt x="2570476" y="1586803"/>
                </a:lnTo>
                <a:lnTo>
                  <a:pt x="2570310" y="1586847"/>
                </a:lnTo>
                <a:lnTo>
                  <a:pt x="2570354" y="1587147"/>
                </a:lnTo>
                <a:lnTo>
                  <a:pt x="2557884" y="1606055"/>
                </a:lnTo>
                <a:cubicBezTo>
                  <a:pt x="2552797" y="1614768"/>
                  <a:pt x="2549727" y="1625177"/>
                  <a:pt x="2543090" y="1632398"/>
                </a:cubicBezTo>
                <a:cubicBezTo>
                  <a:pt x="2537798" y="1638158"/>
                  <a:pt x="2534305" y="1644597"/>
                  <a:pt x="2531454" y="1651296"/>
                </a:cubicBezTo>
                <a:lnTo>
                  <a:pt x="2523734" y="1671603"/>
                </a:lnTo>
                <a:lnTo>
                  <a:pt x="2523502" y="1671633"/>
                </a:lnTo>
                <a:lnTo>
                  <a:pt x="2523362" y="1672248"/>
                </a:lnTo>
                <a:lnTo>
                  <a:pt x="2518853" y="1679352"/>
                </a:lnTo>
                <a:cubicBezTo>
                  <a:pt x="2519730" y="1679703"/>
                  <a:pt x="2520637" y="1680025"/>
                  <a:pt x="2521514" y="1680375"/>
                </a:cubicBezTo>
                <a:lnTo>
                  <a:pt x="2523362" y="1672248"/>
                </a:lnTo>
                <a:lnTo>
                  <a:pt x="2523678" y="1671751"/>
                </a:lnTo>
                <a:lnTo>
                  <a:pt x="2523734" y="1671603"/>
                </a:lnTo>
                <a:lnTo>
                  <a:pt x="2543938" y="1668944"/>
                </a:lnTo>
                <a:lnTo>
                  <a:pt x="2547018" y="1657141"/>
                </a:lnTo>
                <a:lnTo>
                  <a:pt x="2561503" y="1654123"/>
                </a:lnTo>
                <a:lnTo>
                  <a:pt x="2561538" y="1654267"/>
                </a:lnTo>
                <a:lnTo>
                  <a:pt x="2561632" y="1654267"/>
                </a:lnTo>
                <a:lnTo>
                  <a:pt x="2558381" y="1678650"/>
                </a:lnTo>
                <a:cubicBezTo>
                  <a:pt x="2566276" y="1671253"/>
                  <a:pt x="2573379" y="1666605"/>
                  <a:pt x="2583379" y="1665377"/>
                </a:cubicBezTo>
                <a:cubicBezTo>
                  <a:pt x="2593524" y="1664120"/>
                  <a:pt x="2600160" y="1668797"/>
                  <a:pt x="2606827" y="1677335"/>
                </a:cubicBezTo>
                <a:cubicBezTo>
                  <a:pt x="2617381" y="1658799"/>
                  <a:pt x="2627058" y="1641871"/>
                  <a:pt x="2636706" y="1624971"/>
                </a:cubicBezTo>
                <a:cubicBezTo>
                  <a:pt x="2635566" y="1624241"/>
                  <a:pt x="2634397" y="1623510"/>
                  <a:pt x="2633256" y="1622779"/>
                </a:cubicBezTo>
                <a:cubicBezTo>
                  <a:pt x="2625450" y="1633626"/>
                  <a:pt x="2617644" y="1644502"/>
                  <a:pt x="2608434" y="1657337"/>
                </a:cubicBezTo>
                <a:cubicBezTo>
                  <a:pt x="2603025" y="1656986"/>
                  <a:pt x="2595220" y="1656459"/>
                  <a:pt x="2584197" y="1655758"/>
                </a:cubicBezTo>
                <a:cubicBezTo>
                  <a:pt x="2588203" y="1649648"/>
                  <a:pt x="2589518" y="1645730"/>
                  <a:pt x="2592267" y="1643829"/>
                </a:cubicBezTo>
                <a:lnTo>
                  <a:pt x="2605010" y="1619791"/>
                </a:lnTo>
                <a:lnTo>
                  <a:pt x="2605540" y="1619212"/>
                </a:lnTo>
                <a:lnTo>
                  <a:pt x="2605912" y="1618800"/>
                </a:lnTo>
                <a:lnTo>
                  <a:pt x="2613259" y="1615032"/>
                </a:lnTo>
                <a:cubicBezTo>
                  <a:pt x="2612616" y="1614301"/>
                  <a:pt x="2611972" y="1613540"/>
                  <a:pt x="2611329" y="1612809"/>
                </a:cubicBezTo>
                <a:lnTo>
                  <a:pt x="2605912" y="1618800"/>
                </a:lnTo>
                <a:lnTo>
                  <a:pt x="2605394" y="1619066"/>
                </a:lnTo>
                <a:lnTo>
                  <a:pt x="2605010" y="1619791"/>
                </a:lnTo>
                <a:lnTo>
                  <a:pt x="2592442" y="1633509"/>
                </a:lnTo>
                <a:cubicBezTo>
                  <a:pt x="2588203" y="1629737"/>
                  <a:pt x="2585338" y="1627193"/>
                  <a:pt x="2582472" y="1624650"/>
                </a:cubicBezTo>
                <a:cubicBezTo>
                  <a:pt x="2584870" y="1632574"/>
                  <a:pt x="2583701" y="1638070"/>
                  <a:pt x="2576830" y="1640438"/>
                </a:cubicBezTo>
                <a:cubicBezTo>
                  <a:pt x="2578379" y="1644970"/>
                  <a:pt x="2579578" y="1648449"/>
                  <a:pt x="2581566" y="1654267"/>
                </a:cubicBezTo>
                <a:lnTo>
                  <a:pt x="2561632" y="1654267"/>
                </a:lnTo>
                <a:lnTo>
                  <a:pt x="2561656" y="1654091"/>
                </a:lnTo>
                <a:lnTo>
                  <a:pt x="2561503" y="1654123"/>
                </a:lnTo>
                <a:lnTo>
                  <a:pt x="2558527" y="1641753"/>
                </a:lnTo>
                <a:cubicBezTo>
                  <a:pt x="2562562" y="1633597"/>
                  <a:pt x="2568438" y="1625615"/>
                  <a:pt x="2569754" y="1616990"/>
                </a:cubicBezTo>
                <a:cubicBezTo>
                  <a:pt x="2570499" y="1612137"/>
                  <a:pt x="2571947" y="1607123"/>
                  <a:pt x="2572553" y="1602061"/>
                </a:cubicBezTo>
                <a:lnTo>
                  <a:pt x="2570354" y="1587147"/>
                </a:lnTo>
                <a:lnTo>
                  <a:pt x="2570456" y="1586993"/>
                </a:lnTo>
                <a:lnTo>
                  <a:pt x="2570476" y="1586803"/>
                </a:lnTo>
                <a:lnTo>
                  <a:pt x="2584394" y="1583101"/>
                </a:lnTo>
                <a:cubicBezTo>
                  <a:pt x="2588180" y="1580561"/>
                  <a:pt x="2591067" y="1576731"/>
                  <a:pt x="2593085" y="1571615"/>
                </a:cubicBezTo>
                <a:lnTo>
                  <a:pt x="2585113" y="1563643"/>
                </a:lnTo>
                <a:lnTo>
                  <a:pt x="2585133" y="1563633"/>
                </a:lnTo>
                <a:lnTo>
                  <a:pt x="2585133" y="1563221"/>
                </a:lnTo>
                <a:lnTo>
                  <a:pt x="2592939" y="1554190"/>
                </a:lnTo>
                <a:cubicBezTo>
                  <a:pt x="2596974" y="1550243"/>
                  <a:pt x="2601242" y="1543694"/>
                  <a:pt x="2605657" y="1543460"/>
                </a:cubicBezTo>
                <a:cubicBezTo>
                  <a:pt x="2617323" y="1542875"/>
                  <a:pt x="2621094" y="1535712"/>
                  <a:pt x="2624748" y="1526912"/>
                </a:cubicBezTo>
                <a:cubicBezTo>
                  <a:pt x="2627176" y="1521094"/>
                  <a:pt x="2630011" y="1515335"/>
                  <a:pt x="2633460" y="1510042"/>
                </a:cubicBezTo>
                <a:cubicBezTo>
                  <a:pt x="2638928" y="1501652"/>
                  <a:pt x="2641880" y="1493553"/>
                  <a:pt x="2633754" y="1483701"/>
                </a:cubicBezTo>
                <a:close/>
                <a:moveTo>
                  <a:pt x="2554960" y="1475485"/>
                </a:moveTo>
                <a:cubicBezTo>
                  <a:pt x="2554376" y="1475309"/>
                  <a:pt x="2552183" y="1477736"/>
                  <a:pt x="2552359" y="1478028"/>
                </a:cubicBezTo>
                <a:cubicBezTo>
                  <a:pt x="2553412" y="1479871"/>
                  <a:pt x="2554697" y="1481771"/>
                  <a:pt x="2556423" y="1482911"/>
                </a:cubicBezTo>
                <a:cubicBezTo>
                  <a:pt x="2556890" y="1483262"/>
                  <a:pt x="2559024" y="1481128"/>
                  <a:pt x="2561656" y="1479198"/>
                </a:cubicBezTo>
                <a:cubicBezTo>
                  <a:pt x="2558673" y="1477443"/>
                  <a:pt x="2556919" y="1476099"/>
                  <a:pt x="2554960" y="1475485"/>
                </a:cubicBezTo>
                <a:close/>
                <a:moveTo>
                  <a:pt x="2703658" y="1474374"/>
                </a:moveTo>
                <a:cubicBezTo>
                  <a:pt x="2700003" y="1479578"/>
                  <a:pt x="2696320" y="1484812"/>
                  <a:pt x="2692636" y="1490045"/>
                </a:cubicBezTo>
                <a:cubicBezTo>
                  <a:pt x="2693835" y="1490892"/>
                  <a:pt x="2695062" y="1491770"/>
                  <a:pt x="2696261" y="1492617"/>
                </a:cubicBezTo>
                <a:cubicBezTo>
                  <a:pt x="2699887" y="1487355"/>
                  <a:pt x="2703483" y="1482092"/>
                  <a:pt x="2707108" y="1476830"/>
                </a:cubicBezTo>
                <a:cubicBezTo>
                  <a:pt x="2705968" y="1476011"/>
                  <a:pt x="2704798" y="1475193"/>
                  <a:pt x="2703658" y="1474374"/>
                </a:cubicBezTo>
                <a:close/>
                <a:moveTo>
                  <a:pt x="2835369" y="1474023"/>
                </a:moveTo>
                <a:cubicBezTo>
                  <a:pt x="2835866" y="1474667"/>
                  <a:pt x="2836889" y="1475660"/>
                  <a:pt x="2836743" y="1475924"/>
                </a:cubicBezTo>
                <a:cubicBezTo>
                  <a:pt x="2835924" y="1477298"/>
                  <a:pt x="2834813" y="1478467"/>
                  <a:pt x="2833790" y="1479724"/>
                </a:cubicBezTo>
                <a:cubicBezTo>
                  <a:pt x="2833089" y="1478877"/>
                  <a:pt x="2832358" y="1478087"/>
                  <a:pt x="2831656" y="1477268"/>
                </a:cubicBezTo>
                <a:cubicBezTo>
                  <a:pt x="2832883" y="1476187"/>
                  <a:pt x="2834141" y="1475105"/>
                  <a:pt x="2835369" y="1474023"/>
                </a:cubicBezTo>
                <a:close/>
                <a:moveTo>
                  <a:pt x="1401253" y="1470106"/>
                </a:moveTo>
                <a:cubicBezTo>
                  <a:pt x="1400873" y="1469842"/>
                  <a:pt x="1399850" y="1470456"/>
                  <a:pt x="1399090" y="1470661"/>
                </a:cubicBezTo>
                <a:cubicBezTo>
                  <a:pt x="1399587" y="1471742"/>
                  <a:pt x="1400084" y="1472825"/>
                  <a:pt x="1400611" y="1473877"/>
                </a:cubicBezTo>
                <a:cubicBezTo>
                  <a:pt x="1401195" y="1473380"/>
                  <a:pt x="1401780" y="1472883"/>
                  <a:pt x="1402364" y="1472356"/>
                </a:cubicBezTo>
                <a:cubicBezTo>
                  <a:pt x="1402014" y="1471567"/>
                  <a:pt x="1401838" y="1470544"/>
                  <a:pt x="1401253" y="1470106"/>
                </a:cubicBezTo>
                <a:close/>
                <a:moveTo>
                  <a:pt x="2958134" y="1462796"/>
                </a:moveTo>
                <a:cubicBezTo>
                  <a:pt x="2959040" y="1463381"/>
                  <a:pt x="2959976" y="1463965"/>
                  <a:pt x="2960882" y="1464580"/>
                </a:cubicBezTo>
                <a:cubicBezTo>
                  <a:pt x="2960034" y="1475748"/>
                  <a:pt x="2952346" y="1482795"/>
                  <a:pt x="2945679" y="1490454"/>
                </a:cubicBezTo>
                <a:cubicBezTo>
                  <a:pt x="2944422" y="1489519"/>
                  <a:pt x="2943135" y="1488584"/>
                  <a:pt x="2941820" y="1487647"/>
                </a:cubicBezTo>
                <a:cubicBezTo>
                  <a:pt x="2947258" y="1479373"/>
                  <a:pt x="2952696" y="1471070"/>
                  <a:pt x="2958134" y="1462796"/>
                </a:cubicBezTo>
                <a:close/>
                <a:moveTo>
                  <a:pt x="2568647" y="1448971"/>
                </a:moveTo>
                <a:lnTo>
                  <a:pt x="2564703" y="1455279"/>
                </a:lnTo>
                <a:lnTo>
                  <a:pt x="2564521" y="1455340"/>
                </a:lnTo>
                <a:lnTo>
                  <a:pt x="2564521" y="1455543"/>
                </a:lnTo>
                <a:lnTo>
                  <a:pt x="2560241" y="1461079"/>
                </a:lnTo>
                <a:cubicBezTo>
                  <a:pt x="2559996" y="1463184"/>
                  <a:pt x="2561188" y="1465588"/>
                  <a:pt x="2564492" y="1468527"/>
                </a:cubicBezTo>
                <a:lnTo>
                  <a:pt x="2564521" y="1455543"/>
                </a:lnTo>
                <a:lnTo>
                  <a:pt x="2564609" y="1455428"/>
                </a:lnTo>
                <a:lnTo>
                  <a:pt x="2564703" y="1455279"/>
                </a:lnTo>
                <a:lnTo>
                  <a:pt x="2577180" y="1451043"/>
                </a:lnTo>
                <a:cubicBezTo>
                  <a:pt x="2573306" y="1448368"/>
                  <a:pt x="2570602" y="1447959"/>
                  <a:pt x="2568647" y="1448971"/>
                </a:cubicBezTo>
                <a:close/>
                <a:moveTo>
                  <a:pt x="2698512" y="1448616"/>
                </a:moveTo>
                <a:cubicBezTo>
                  <a:pt x="2693221" y="1457329"/>
                  <a:pt x="2680912" y="1461480"/>
                  <a:pt x="2680152" y="1473175"/>
                </a:cubicBezTo>
                <a:cubicBezTo>
                  <a:pt x="2681087" y="1473789"/>
                  <a:pt x="2682052" y="1474432"/>
                  <a:pt x="2682988" y="1475047"/>
                </a:cubicBezTo>
                <a:cubicBezTo>
                  <a:pt x="2688162" y="1466246"/>
                  <a:pt x="2693338" y="1457416"/>
                  <a:pt x="2698512" y="1448616"/>
                </a:cubicBezTo>
                <a:close/>
                <a:moveTo>
                  <a:pt x="2775989" y="1441190"/>
                </a:moveTo>
                <a:cubicBezTo>
                  <a:pt x="2771078" y="1449552"/>
                  <a:pt x="2766254" y="1457738"/>
                  <a:pt x="2761459" y="1465896"/>
                </a:cubicBezTo>
                <a:cubicBezTo>
                  <a:pt x="2776866" y="1457972"/>
                  <a:pt x="2780696" y="1450546"/>
                  <a:pt x="2775989" y="1441190"/>
                </a:cubicBezTo>
                <a:close/>
                <a:moveTo>
                  <a:pt x="2602499" y="1437361"/>
                </a:moveTo>
                <a:cubicBezTo>
                  <a:pt x="2599926" y="1438618"/>
                  <a:pt x="2598523" y="1438998"/>
                  <a:pt x="2598523" y="1439377"/>
                </a:cubicBezTo>
                <a:cubicBezTo>
                  <a:pt x="2598553" y="1440810"/>
                  <a:pt x="2598991" y="1442243"/>
                  <a:pt x="2599283" y="1443675"/>
                </a:cubicBezTo>
                <a:cubicBezTo>
                  <a:pt x="2600102" y="1442067"/>
                  <a:pt x="2600949" y="1440430"/>
                  <a:pt x="2602499" y="1437361"/>
                </a:cubicBezTo>
                <a:close/>
                <a:moveTo>
                  <a:pt x="2577561" y="1435869"/>
                </a:moveTo>
                <a:cubicBezTo>
                  <a:pt x="2577034" y="1436834"/>
                  <a:pt x="2576508" y="1437799"/>
                  <a:pt x="2575982" y="1438764"/>
                </a:cubicBezTo>
                <a:cubicBezTo>
                  <a:pt x="2576859" y="1438998"/>
                  <a:pt x="2577823" y="1439583"/>
                  <a:pt x="2578554" y="1439377"/>
                </a:cubicBezTo>
                <a:cubicBezTo>
                  <a:pt x="2579169" y="1439203"/>
                  <a:pt x="2579461" y="1438062"/>
                  <a:pt x="2579870" y="1437331"/>
                </a:cubicBezTo>
                <a:cubicBezTo>
                  <a:pt x="2579110" y="1436834"/>
                  <a:pt x="2578350" y="1436366"/>
                  <a:pt x="2577561" y="1435869"/>
                </a:cubicBezTo>
                <a:close/>
                <a:moveTo>
                  <a:pt x="2933517" y="1427304"/>
                </a:moveTo>
                <a:cubicBezTo>
                  <a:pt x="2935242" y="1427742"/>
                  <a:pt x="2936997" y="1428181"/>
                  <a:pt x="2938751" y="1428649"/>
                </a:cubicBezTo>
                <a:cubicBezTo>
                  <a:pt x="2937786" y="1432070"/>
                  <a:pt x="2936821" y="1435491"/>
                  <a:pt x="2935886" y="1438941"/>
                </a:cubicBezTo>
                <a:cubicBezTo>
                  <a:pt x="2934453" y="1438620"/>
                  <a:pt x="2932991" y="1438298"/>
                  <a:pt x="2931558" y="1437976"/>
                </a:cubicBezTo>
                <a:cubicBezTo>
                  <a:pt x="2932201" y="1434409"/>
                  <a:pt x="2932873" y="1430871"/>
                  <a:pt x="2933517" y="1427304"/>
                </a:cubicBezTo>
                <a:close/>
                <a:moveTo>
                  <a:pt x="78442" y="1413562"/>
                </a:moveTo>
                <a:cubicBezTo>
                  <a:pt x="77185" y="1417420"/>
                  <a:pt x="75957" y="1421280"/>
                  <a:pt x="74700" y="1425139"/>
                </a:cubicBezTo>
                <a:cubicBezTo>
                  <a:pt x="75694" y="1425490"/>
                  <a:pt x="76688" y="1425841"/>
                  <a:pt x="77711" y="1426192"/>
                </a:cubicBezTo>
                <a:cubicBezTo>
                  <a:pt x="79173" y="1422421"/>
                  <a:pt x="80664" y="1418649"/>
                  <a:pt x="82126" y="1414878"/>
                </a:cubicBezTo>
                <a:cubicBezTo>
                  <a:pt x="80898" y="1414439"/>
                  <a:pt x="79670" y="1414001"/>
                  <a:pt x="78442" y="1413562"/>
                </a:cubicBezTo>
                <a:close/>
                <a:moveTo>
                  <a:pt x="2727544" y="1392336"/>
                </a:moveTo>
                <a:cubicBezTo>
                  <a:pt x="2726170" y="1394441"/>
                  <a:pt x="2724797" y="1396516"/>
                  <a:pt x="2723422" y="1398592"/>
                </a:cubicBezTo>
                <a:cubicBezTo>
                  <a:pt x="2724212" y="1399265"/>
                  <a:pt x="2725001" y="1399937"/>
                  <a:pt x="2725820" y="1400580"/>
                </a:cubicBezTo>
                <a:cubicBezTo>
                  <a:pt x="2727077" y="1398271"/>
                  <a:pt x="2728364" y="1395961"/>
                  <a:pt x="2729620" y="1393652"/>
                </a:cubicBezTo>
                <a:cubicBezTo>
                  <a:pt x="2728919" y="1393213"/>
                  <a:pt x="2728216" y="1392775"/>
                  <a:pt x="2727544" y="1392336"/>
                </a:cubicBezTo>
                <a:close/>
                <a:moveTo>
                  <a:pt x="1750018" y="1391839"/>
                </a:moveTo>
                <a:cubicBezTo>
                  <a:pt x="1748526" y="1393505"/>
                  <a:pt x="1747035" y="1395143"/>
                  <a:pt x="1745544" y="1396809"/>
                </a:cubicBezTo>
                <a:cubicBezTo>
                  <a:pt x="1746275" y="1397481"/>
                  <a:pt x="1747006" y="1398125"/>
                  <a:pt x="1747737" y="1398797"/>
                </a:cubicBezTo>
                <a:cubicBezTo>
                  <a:pt x="1748907" y="1396751"/>
                  <a:pt x="1750076" y="1394675"/>
                  <a:pt x="1751245" y="1392628"/>
                </a:cubicBezTo>
                <a:cubicBezTo>
                  <a:pt x="1750836" y="1392365"/>
                  <a:pt x="1750427" y="1392102"/>
                  <a:pt x="1750018" y="1391839"/>
                </a:cubicBezTo>
                <a:close/>
                <a:moveTo>
                  <a:pt x="1718822" y="1391225"/>
                </a:moveTo>
                <a:cubicBezTo>
                  <a:pt x="1715869" y="1393213"/>
                  <a:pt x="1712916" y="1395201"/>
                  <a:pt x="1709964" y="1397160"/>
                </a:cubicBezTo>
                <a:cubicBezTo>
                  <a:pt x="1710957" y="1398534"/>
                  <a:pt x="1711922" y="1399879"/>
                  <a:pt x="1712916" y="1401253"/>
                </a:cubicBezTo>
                <a:cubicBezTo>
                  <a:pt x="1715723" y="1399060"/>
                  <a:pt x="1718500" y="1396867"/>
                  <a:pt x="1721307" y="1394675"/>
                </a:cubicBezTo>
                <a:cubicBezTo>
                  <a:pt x="1720488" y="1393535"/>
                  <a:pt x="1719669" y="1392365"/>
                  <a:pt x="1718822" y="1391225"/>
                </a:cubicBezTo>
                <a:close/>
                <a:moveTo>
                  <a:pt x="2753244" y="1386167"/>
                </a:moveTo>
                <a:cubicBezTo>
                  <a:pt x="2745759" y="1394850"/>
                  <a:pt x="2738216" y="1403475"/>
                  <a:pt x="2730936" y="1412334"/>
                </a:cubicBezTo>
                <a:cubicBezTo>
                  <a:pt x="2730117" y="1413328"/>
                  <a:pt x="2730614" y="1415930"/>
                  <a:pt x="2731316" y="1417392"/>
                </a:cubicBezTo>
                <a:cubicBezTo>
                  <a:pt x="2731725" y="1418269"/>
                  <a:pt x="2733830" y="1419088"/>
                  <a:pt x="2734942" y="1418853"/>
                </a:cubicBezTo>
                <a:cubicBezTo>
                  <a:pt x="2746870" y="1416251"/>
                  <a:pt x="2743859" y="1401545"/>
                  <a:pt x="2752980" y="1396224"/>
                </a:cubicBezTo>
                <a:cubicBezTo>
                  <a:pt x="2755085" y="1395025"/>
                  <a:pt x="2755202" y="1390494"/>
                  <a:pt x="2756196" y="1387512"/>
                </a:cubicBezTo>
                <a:cubicBezTo>
                  <a:pt x="2755202" y="1387073"/>
                  <a:pt x="2754238" y="1386605"/>
                  <a:pt x="2753244" y="1386167"/>
                </a:cubicBezTo>
                <a:close/>
                <a:moveTo>
                  <a:pt x="2813909" y="1382279"/>
                </a:moveTo>
                <a:cubicBezTo>
                  <a:pt x="2806132" y="1387834"/>
                  <a:pt x="2799846" y="1392365"/>
                  <a:pt x="2793590" y="1396897"/>
                </a:cubicBezTo>
                <a:cubicBezTo>
                  <a:pt x="2793882" y="1398242"/>
                  <a:pt x="2794146" y="1399615"/>
                  <a:pt x="2794438" y="1400961"/>
                </a:cubicBezTo>
                <a:cubicBezTo>
                  <a:pt x="2801221" y="1404031"/>
                  <a:pt x="2808033" y="1407100"/>
                  <a:pt x="2815371" y="1410404"/>
                </a:cubicBezTo>
                <a:cubicBezTo>
                  <a:pt x="2819932" y="1403826"/>
                  <a:pt x="2823821" y="1398242"/>
                  <a:pt x="2827710" y="1392657"/>
                </a:cubicBezTo>
                <a:cubicBezTo>
                  <a:pt x="2827066" y="1392132"/>
                  <a:pt x="2826423" y="1391605"/>
                  <a:pt x="2825780" y="1391079"/>
                </a:cubicBezTo>
                <a:cubicBezTo>
                  <a:pt x="2822300" y="1393593"/>
                  <a:pt x="2818792" y="1396078"/>
                  <a:pt x="2813909" y="1399587"/>
                </a:cubicBezTo>
                <a:cubicBezTo>
                  <a:pt x="2813909" y="1393183"/>
                  <a:pt x="2813909" y="1388769"/>
                  <a:pt x="2813909" y="1382279"/>
                </a:cubicBezTo>
                <a:close/>
                <a:moveTo>
                  <a:pt x="2734064" y="1379150"/>
                </a:moveTo>
                <a:cubicBezTo>
                  <a:pt x="2733363" y="1380875"/>
                  <a:pt x="2732661" y="1382571"/>
                  <a:pt x="2731959" y="1384267"/>
                </a:cubicBezTo>
                <a:cubicBezTo>
                  <a:pt x="2732544" y="1384501"/>
                  <a:pt x="2733129" y="1384763"/>
                  <a:pt x="2733743" y="1384997"/>
                </a:cubicBezTo>
                <a:cubicBezTo>
                  <a:pt x="2734474" y="1383302"/>
                  <a:pt x="2735234" y="1381636"/>
                  <a:pt x="2735965" y="1379940"/>
                </a:cubicBezTo>
                <a:cubicBezTo>
                  <a:pt x="2735321" y="1379676"/>
                  <a:pt x="2734708" y="1379414"/>
                  <a:pt x="2734064" y="1379150"/>
                </a:cubicBezTo>
                <a:close/>
                <a:moveTo>
                  <a:pt x="1698357" y="1378858"/>
                </a:moveTo>
                <a:cubicBezTo>
                  <a:pt x="1695082" y="1383798"/>
                  <a:pt x="1691778" y="1388739"/>
                  <a:pt x="1688504" y="1393681"/>
                </a:cubicBezTo>
                <a:cubicBezTo>
                  <a:pt x="1689790" y="1394412"/>
                  <a:pt x="1691048" y="1395143"/>
                  <a:pt x="1692333" y="1395903"/>
                </a:cubicBezTo>
                <a:cubicBezTo>
                  <a:pt x="1695052" y="1390611"/>
                  <a:pt x="1697772" y="1385378"/>
                  <a:pt x="1700519" y="1380144"/>
                </a:cubicBezTo>
                <a:cubicBezTo>
                  <a:pt x="1699789" y="1379706"/>
                  <a:pt x="1699087" y="1379296"/>
                  <a:pt x="1698357" y="1378858"/>
                </a:cubicBezTo>
                <a:close/>
                <a:moveTo>
                  <a:pt x="2791192" y="1378390"/>
                </a:moveTo>
                <a:cubicBezTo>
                  <a:pt x="2786631" y="1386577"/>
                  <a:pt x="2782100" y="1394733"/>
                  <a:pt x="2777539" y="1402920"/>
                </a:cubicBezTo>
                <a:cubicBezTo>
                  <a:pt x="2778826" y="1403651"/>
                  <a:pt x="2780112" y="1404352"/>
                  <a:pt x="2781428" y="1405083"/>
                </a:cubicBezTo>
                <a:cubicBezTo>
                  <a:pt x="2785784" y="1396867"/>
                  <a:pt x="2790169" y="1388681"/>
                  <a:pt x="2794526" y="1380495"/>
                </a:cubicBezTo>
                <a:cubicBezTo>
                  <a:pt x="2793414" y="1379793"/>
                  <a:pt x="2792304" y="1379092"/>
                  <a:pt x="2791192" y="1378390"/>
                </a:cubicBezTo>
                <a:close/>
                <a:moveTo>
                  <a:pt x="2819494" y="1367222"/>
                </a:moveTo>
                <a:cubicBezTo>
                  <a:pt x="2818295" y="1368596"/>
                  <a:pt x="2817126" y="1369969"/>
                  <a:pt x="2815927" y="1371315"/>
                </a:cubicBezTo>
                <a:cubicBezTo>
                  <a:pt x="2816804" y="1372221"/>
                  <a:pt x="2817681" y="1373098"/>
                  <a:pt x="2818558" y="1374005"/>
                </a:cubicBezTo>
                <a:cubicBezTo>
                  <a:pt x="2819874" y="1372776"/>
                  <a:pt x="2821160" y="1371519"/>
                  <a:pt x="2822476" y="1370262"/>
                </a:cubicBezTo>
                <a:cubicBezTo>
                  <a:pt x="2821482" y="1369239"/>
                  <a:pt x="2820488" y="1368245"/>
                  <a:pt x="2819494" y="1367222"/>
                </a:cubicBezTo>
                <a:close/>
                <a:moveTo>
                  <a:pt x="2644951" y="1353305"/>
                </a:moveTo>
                <a:cubicBezTo>
                  <a:pt x="2643694" y="1357778"/>
                  <a:pt x="2642437" y="1362222"/>
                  <a:pt x="2641179" y="1366696"/>
                </a:cubicBezTo>
                <a:cubicBezTo>
                  <a:pt x="2642320" y="1366988"/>
                  <a:pt x="2643430" y="1367309"/>
                  <a:pt x="2644571" y="1367601"/>
                </a:cubicBezTo>
                <a:cubicBezTo>
                  <a:pt x="2645886" y="1363158"/>
                  <a:pt x="2647173" y="1358714"/>
                  <a:pt x="2648488" y="1354270"/>
                </a:cubicBezTo>
                <a:cubicBezTo>
                  <a:pt x="2647319" y="1353948"/>
                  <a:pt x="2646150" y="1353627"/>
                  <a:pt x="2644951" y="1353305"/>
                </a:cubicBezTo>
                <a:close/>
                <a:moveTo>
                  <a:pt x="2950865" y="1341710"/>
                </a:moveTo>
                <a:cubicBezTo>
                  <a:pt x="2952784" y="1340010"/>
                  <a:pt x="2956468" y="1340602"/>
                  <a:pt x="2963456" y="1342167"/>
                </a:cubicBezTo>
                <a:cubicBezTo>
                  <a:pt x="2958135" y="1346844"/>
                  <a:pt x="2954041" y="1350470"/>
                  <a:pt x="2948866" y="1355001"/>
                </a:cubicBezTo>
                <a:cubicBezTo>
                  <a:pt x="2948793" y="1347400"/>
                  <a:pt x="2948947" y="1343409"/>
                  <a:pt x="2950865" y="1341710"/>
                </a:cubicBezTo>
                <a:close/>
                <a:moveTo>
                  <a:pt x="2838234" y="1331553"/>
                </a:moveTo>
                <a:cubicBezTo>
                  <a:pt x="2836071" y="1335383"/>
                  <a:pt x="2833936" y="1339213"/>
                  <a:pt x="2831774" y="1343014"/>
                </a:cubicBezTo>
                <a:cubicBezTo>
                  <a:pt x="2832563" y="1343482"/>
                  <a:pt x="2833352" y="1343920"/>
                  <a:pt x="2834142" y="1344388"/>
                </a:cubicBezTo>
                <a:cubicBezTo>
                  <a:pt x="2836451" y="1340879"/>
                  <a:pt x="2838761" y="1337342"/>
                  <a:pt x="2841099" y="1333804"/>
                </a:cubicBezTo>
                <a:cubicBezTo>
                  <a:pt x="2840134" y="1333044"/>
                  <a:pt x="2839199" y="1332313"/>
                  <a:pt x="2838234" y="1331553"/>
                </a:cubicBezTo>
                <a:close/>
                <a:moveTo>
                  <a:pt x="2479676" y="1292083"/>
                </a:moveTo>
                <a:cubicBezTo>
                  <a:pt x="2479238" y="1293662"/>
                  <a:pt x="2478828" y="1295241"/>
                  <a:pt x="2478390" y="1296849"/>
                </a:cubicBezTo>
                <a:cubicBezTo>
                  <a:pt x="2479706" y="1295767"/>
                  <a:pt x="2480992" y="1294686"/>
                  <a:pt x="2482249" y="1293604"/>
                </a:cubicBezTo>
                <a:cubicBezTo>
                  <a:pt x="2481402" y="1293106"/>
                  <a:pt x="2480553" y="1292610"/>
                  <a:pt x="2479676" y="1292083"/>
                </a:cubicBezTo>
                <a:close/>
                <a:moveTo>
                  <a:pt x="2930389" y="1288400"/>
                </a:moveTo>
                <a:cubicBezTo>
                  <a:pt x="2931471" y="1289014"/>
                  <a:pt x="2932523" y="1289629"/>
                  <a:pt x="2933605" y="1290242"/>
                </a:cubicBezTo>
                <a:cubicBezTo>
                  <a:pt x="2932260" y="1292815"/>
                  <a:pt x="2930944" y="1295358"/>
                  <a:pt x="2929599" y="1297931"/>
                </a:cubicBezTo>
                <a:cubicBezTo>
                  <a:pt x="2928313" y="1297288"/>
                  <a:pt x="2927026" y="1296645"/>
                  <a:pt x="2925711" y="1296001"/>
                </a:cubicBezTo>
                <a:cubicBezTo>
                  <a:pt x="2927261" y="1293458"/>
                  <a:pt x="2928840" y="1290944"/>
                  <a:pt x="2930389" y="1288400"/>
                </a:cubicBezTo>
                <a:close/>
                <a:moveTo>
                  <a:pt x="3037841" y="1280496"/>
                </a:moveTo>
                <a:lnTo>
                  <a:pt x="3034002" y="1290768"/>
                </a:lnTo>
                <a:cubicBezTo>
                  <a:pt x="3032891" y="1290067"/>
                  <a:pt x="3031810" y="1289365"/>
                  <a:pt x="3030699" y="1288634"/>
                </a:cubicBezTo>
                <a:close/>
                <a:moveTo>
                  <a:pt x="3038066" y="1279892"/>
                </a:moveTo>
                <a:cubicBezTo>
                  <a:pt x="3038066" y="1279892"/>
                  <a:pt x="3038242" y="1280038"/>
                  <a:pt x="3038242" y="1280038"/>
                </a:cubicBezTo>
                <a:lnTo>
                  <a:pt x="3037841" y="1280496"/>
                </a:lnTo>
                <a:close/>
                <a:moveTo>
                  <a:pt x="3038483" y="1279878"/>
                </a:moveTo>
                <a:lnTo>
                  <a:pt x="3038447" y="1280067"/>
                </a:lnTo>
                <a:lnTo>
                  <a:pt x="3038272" y="1279921"/>
                </a:lnTo>
                <a:close/>
                <a:moveTo>
                  <a:pt x="80781" y="1279599"/>
                </a:moveTo>
                <a:cubicBezTo>
                  <a:pt x="72858" y="1284979"/>
                  <a:pt x="72302" y="1293136"/>
                  <a:pt x="72887" y="1301790"/>
                </a:cubicBezTo>
                <a:cubicBezTo>
                  <a:pt x="75519" y="1294393"/>
                  <a:pt x="78150" y="1286996"/>
                  <a:pt x="80781" y="1279599"/>
                </a:cubicBezTo>
                <a:close/>
                <a:moveTo>
                  <a:pt x="120280" y="1278254"/>
                </a:moveTo>
                <a:cubicBezTo>
                  <a:pt x="116246" y="1278284"/>
                  <a:pt x="113087" y="1278284"/>
                  <a:pt x="109900" y="1278284"/>
                </a:cubicBezTo>
                <a:cubicBezTo>
                  <a:pt x="98908" y="1318455"/>
                  <a:pt x="74028" y="1354358"/>
                  <a:pt x="72449" y="1399089"/>
                </a:cubicBezTo>
                <a:cubicBezTo>
                  <a:pt x="77799" y="1398826"/>
                  <a:pt x="82243" y="1398622"/>
                  <a:pt x="85547" y="1398446"/>
                </a:cubicBezTo>
                <a:cubicBezTo>
                  <a:pt x="97446" y="1357252"/>
                  <a:pt x="108819" y="1317899"/>
                  <a:pt x="120280" y="1278254"/>
                </a:cubicBezTo>
                <a:close/>
                <a:moveTo>
                  <a:pt x="2820225" y="1257234"/>
                </a:moveTo>
                <a:cubicBezTo>
                  <a:pt x="2819260" y="1262817"/>
                  <a:pt x="2818266" y="1266589"/>
                  <a:pt x="2818061" y="1270390"/>
                </a:cubicBezTo>
                <a:lnTo>
                  <a:pt x="2818963" y="1279811"/>
                </a:lnTo>
                <a:lnTo>
                  <a:pt x="2818850" y="1279980"/>
                </a:lnTo>
                <a:lnTo>
                  <a:pt x="2818694" y="1280169"/>
                </a:lnTo>
                <a:lnTo>
                  <a:pt x="2810829" y="1280553"/>
                </a:lnTo>
                <a:cubicBezTo>
                  <a:pt x="2809926" y="1282808"/>
                  <a:pt x="2809977" y="1286178"/>
                  <a:pt x="2808384" y="1287639"/>
                </a:cubicBezTo>
                <a:cubicBezTo>
                  <a:pt x="2809115" y="1288400"/>
                  <a:pt x="2809875" y="1289189"/>
                  <a:pt x="2810606" y="1289949"/>
                </a:cubicBezTo>
                <a:lnTo>
                  <a:pt x="2818694" y="1280169"/>
                </a:lnTo>
                <a:lnTo>
                  <a:pt x="2818996" y="1280155"/>
                </a:lnTo>
                <a:lnTo>
                  <a:pt x="2818963" y="1279811"/>
                </a:lnTo>
                <a:lnTo>
                  <a:pt x="2825338" y="1270240"/>
                </a:lnTo>
                <a:cubicBezTo>
                  <a:pt x="2825634" y="1266545"/>
                  <a:pt x="2823997" y="1262306"/>
                  <a:pt x="2820225" y="1257234"/>
                </a:cubicBezTo>
                <a:close/>
                <a:moveTo>
                  <a:pt x="2809553" y="1256385"/>
                </a:moveTo>
                <a:cubicBezTo>
                  <a:pt x="2807273" y="1259310"/>
                  <a:pt x="2805022" y="1262233"/>
                  <a:pt x="2802741" y="1265156"/>
                </a:cubicBezTo>
                <a:cubicBezTo>
                  <a:pt x="2803472" y="1265682"/>
                  <a:pt x="2804232" y="1266238"/>
                  <a:pt x="2804993" y="1266765"/>
                </a:cubicBezTo>
                <a:cubicBezTo>
                  <a:pt x="2807127" y="1263724"/>
                  <a:pt x="2809232" y="1260683"/>
                  <a:pt x="2811337" y="1257643"/>
                </a:cubicBezTo>
                <a:cubicBezTo>
                  <a:pt x="2810752" y="1257234"/>
                  <a:pt x="2810138" y="1256795"/>
                  <a:pt x="2809553" y="1256385"/>
                </a:cubicBezTo>
                <a:close/>
                <a:moveTo>
                  <a:pt x="2776077" y="1244311"/>
                </a:moveTo>
                <a:cubicBezTo>
                  <a:pt x="2763242" y="1249807"/>
                  <a:pt x="2757863" y="1255070"/>
                  <a:pt x="2759910" y="1260508"/>
                </a:cubicBezTo>
                <a:cubicBezTo>
                  <a:pt x="2762921" y="1260508"/>
                  <a:pt x="2766166" y="1260508"/>
                  <a:pt x="2769002" y="1260508"/>
                </a:cubicBezTo>
                <a:cubicBezTo>
                  <a:pt x="2771341" y="1255158"/>
                  <a:pt x="2773592" y="1249953"/>
                  <a:pt x="2776077" y="1244311"/>
                </a:cubicBezTo>
                <a:close/>
                <a:moveTo>
                  <a:pt x="2953409" y="1242070"/>
                </a:moveTo>
                <a:lnTo>
                  <a:pt x="2953457" y="1242118"/>
                </a:lnTo>
                <a:lnTo>
                  <a:pt x="2953402" y="1242118"/>
                </a:lnTo>
                <a:close/>
                <a:moveTo>
                  <a:pt x="2953485" y="1242002"/>
                </a:moveTo>
                <a:lnTo>
                  <a:pt x="2953602" y="1242118"/>
                </a:lnTo>
                <a:lnTo>
                  <a:pt x="2953457" y="1242118"/>
                </a:lnTo>
                <a:close/>
                <a:moveTo>
                  <a:pt x="2953579" y="1241610"/>
                </a:moveTo>
                <a:lnTo>
                  <a:pt x="2953485" y="1242002"/>
                </a:lnTo>
                <a:lnTo>
                  <a:pt x="2953426" y="1241943"/>
                </a:lnTo>
                <a:lnTo>
                  <a:pt x="2953409" y="1242070"/>
                </a:lnTo>
                <a:lnTo>
                  <a:pt x="2953281" y="1241943"/>
                </a:lnTo>
                <a:close/>
                <a:moveTo>
                  <a:pt x="3043213" y="1226740"/>
                </a:moveTo>
                <a:cubicBezTo>
                  <a:pt x="3043886" y="1226886"/>
                  <a:pt x="3044558" y="1227032"/>
                  <a:pt x="3045201" y="1227178"/>
                </a:cubicBezTo>
                <a:cubicBezTo>
                  <a:pt x="3044909" y="1231096"/>
                  <a:pt x="3044646" y="1234985"/>
                  <a:pt x="3044353" y="1238845"/>
                </a:cubicBezTo>
                <a:cubicBezTo>
                  <a:pt x="3043155" y="1240131"/>
                  <a:pt x="3041926" y="1241446"/>
                  <a:pt x="3040727" y="1242733"/>
                </a:cubicBezTo>
                <a:cubicBezTo>
                  <a:pt x="3038389" y="1243698"/>
                  <a:pt x="3036021" y="1244633"/>
                  <a:pt x="3033682" y="1245598"/>
                </a:cubicBezTo>
                <a:cubicBezTo>
                  <a:pt x="3033068" y="1244925"/>
                  <a:pt x="3032483" y="1244282"/>
                  <a:pt x="3031869" y="1243610"/>
                </a:cubicBezTo>
                <a:cubicBezTo>
                  <a:pt x="3035640" y="1237996"/>
                  <a:pt x="3039412" y="1232383"/>
                  <a:pt x="3043213" y="1226740"/>
                </a:cubicBezTo>
                <a:close/>
                <a:moveTo>
                  <a:pt x="2843702" y="1221506"/>
                </a:moveTo>
                <a:cubicBezTo>
                  <a:pt x="2825194" y="1239195"/>
                  <a:pt x="2822446" y="1248082"/>
                  <a:pt x="2832825" y="1254748"/>
                </a:cubicBezTo>
                <a:cubicBezTo>
                  <a:pt x="2836188" y="1244428"/>
                  <a:pt x="2839521" y="1234282"/>
                  <a:pt x="2843702" y="1221506"/>
                </a:cubicBezTo>
                <a:close/>
                <a:moveTo>
                  <a:pt x="96306" y="1220980"/>
                </a:moveTo>
                <a:cubicBezTo>
                  <a:pt x="96599" y="1231827"/>
                  <a:pt x="96424" y="1242498"/>
                  <a:pt x="83794" y="1249047"/>
                </a:cubicBezTo>
                <a:cubicBezTo>
                  <a:pt x="83121" y="1236446"/>
                  <a:pt x="90138" y="1228874"/>
                  <a:pt x="96306" y="1220980"/>
                </a:cubicBezTo>
                <a:close/>
                <a:moveTo>
                  <a:pt x="2984651" y="1219840"/>
                </a:moveTo>
                <a:cubicBezTo>
                  <a:pt x="2985616" y="1220630"/>
                  <a:pt x="2986610" y="1221419"/>
                  <a:pt x="2987604" y="1222208"/>
                </a:cubicBezTo>
                <a:cubicBezTo>
                  <a:pt x="2979096" y="1246943"/>
                  <a:pt x="2971465" y="1258988"/>
                  <a:pt x="2957373" y="1269104"/>
                </a:cubicBezTo>
                <a:cubicBezTo>
                  <a:pt x="2954830" y="1256737"/>
                  <a:pt x="2966846" y="1252322"/>
                  <a:pt x="2970208" y="1243698"/>
                </a:cubicBezTo>
                <a:cubicBezTo>
                  <a:pt x="2973512" y="1235160"/>
                  <a:pt x="2979710" y="1227763"/>
                  <a:pt x="2984651" y="1219840"/>
                </a:cubicBezTo>
                <a:close/>
                <a:moveTo>
                  <a:pt x="2964742" y="1219372"/>
                </a:moveTo>
                <a:cubicBezTo>
                  <a:pt x="2963368" y="1224123"/>
                  <a:pt x="2962907" y="1228735"/>
                  <a:pt x="2961588" y="1232675"/>
                </a:cubicBezTo>
                <a:lnTo>
                  <a:pt x="2953579" y="1241610"/>
                </a:lnTo>
                <a:lnTo>
                  <a:pt x="2956303" y="1230295"/>
                </a:lnTo>
                <a:cubicBezTo>
                  <a:pt x="2957352" y="1226221"/>
                  <a:pt x="2959333" y="1222296"/>
                  <a:pt x="2964742" y="1219372"/>
                </a:cubicBezTo>
                <a:close/>
                <a:moveTo>
                  <a:pt x="2521864" y="1216770"/>
                </a:moveTo>
                <a:cubicBezTo>
                  <a:pt x="2513006" y="1226009"/>
                  <a:pt x="2505755" y="1236096"/>
                  <a:pt x="2505229" y="1251386"/>
                </a:cubicBezTo>
                <a:cubicBezTo>
                  <a:pt x="2512275" y="1239516"/>
                  <a:pt x="2518473" y="1229079"/>
                  <a:pt x="2524671" y="1218641"/>
                </a:cubicBezTo>
                <a:cubicBezTo>
                  <a:pt x="2523736" y="1218027"/>
                  <a:pt x="2522800" y="1217384"/>
                  <a:pt x="2521864" y="1216770"/>
                </a:cubicBezTo>
                <a:close/>
                <a:moveTo>
                  <a:pt x="1888395" y="1187855"/>
                </a:moveTo>
                <a:cubicBezTo>
                  <a:pt x="1886904" y="1189726"/>
                  <a:pt x="1885442" y="1191568"/>
                  <a:pt x="1883979" y="1193439"/>
                </a:cubicBezTo>
                <a:cubicBezTo>
                  <a:pt x="1884652" y="1194140"/>
                  <a:pt x="1885296" y="1194813"/>
                  <a:pt x="1885968" y="1195515"/>
                </a:cubicBezTo>
                <a:cubicBezTo>
                  <a:pt x="1887693" y="1193906"/>
                  <a:pt x="1889388" y="1192270"/>
                  <a:pt x="1891114" y="1190661"/>
                </a:cubicBezTo>
                <a:cubicBezTo>
                  <a:pt x="1890207" y="1189726"/>
                  <a:pt x="1889300" y="1188791"/>
                  <a:pt x="1888395" y="1187855"/>
                </a:cubicBezTo>
                <a:close/>
                <a:moveTo>
                  <a:pt x="1603601" y="1187036"/>
                </a:moveTo>
                <a:cubicBezTo>
                  <a:pt x="1600823" y="1190574"/>
                  <a:pt x="1598016" y="1194112"/>
                  <a:pt x="1595209" y="1197649"/>
                </a:cubicBezTo>
                <a:cubicBezTo>
                  <a:pt x="1596144" y="1198380"/>
                  <a:pt x="1597081" y="1199111"/>
                  <a:pt x="1598016" y="1199842"/>
                </a:cubicBezTo>
                <a:cubicBezTo>
                  <a:pt x="1602284" y="1197445"/>
                  <a:pt x="1604068" y="1193117"/>
                  <a:pt x="1603601" y="1187036"/>
                </a:cubicBezTo>
                <a:close/>
                <a:moveTo>
                  <a:pt x="2997283" y="1183762"/>
                </a:moveTo>
                <a:cubicBezTo>
                  <a:pt x="2997984" y="1193645"/>
                  <a:pt x="2992546" y="1199609"/>
                  <a:pt x="2985149" y="1206772"/>
                </a:cubicBezTo>
                <a:cubicBezTo>
                  <a:pt x="2981991" y="1192300"/>
                  <a:pt x="2982898" y="1190692"/>
                  <a:pt x="2997283" y="1183762"/>
                </a:cubicBezTo>
                <a:close/>
                <a:moveTo>
                  <a:pt x="3062479" y="1180575"/>
                </a:moveTo>
                <a:cubicBezTo>
                  <a:pt x="3054878" y="1188849"/>
                  <a:pt x="3047276" y="1197123"/>
                  <a:pt x="3039704" y="1205397"/>
                </a:cubicBezTo>
                <a:cubicBezTo>
                  <a:pt x="3039733" y="1206391"/>
                  <a:pt x="3039762" y="1207355"/>
                  <a:pt x="3039821" y="1208350"/>
                </a:cubicBezTo>
                <a:cubicBezTo>
                  <a:pt x="3045201" y="1207561"/>
                  <a:pt x="3053270" y="1208642"/>
                  <a:pt x="3055404" y="1205573"/>
                </a:cubicBezTo>
                <a:cubicBezTo>
                  <a:pt x="3060228" y="1198643"/>
                  <a:pt x="3062099" y="1189668"/>
                  <a:pt x="3065169" y="1181540"/>
                </a:cubicBezTo>
                <a:cubicBezTo>
                  <a:pt x="3064263" y="1181218"/>
                  <a:pt x="3063356" y="1180896"/>
                  <a:pt x="3062479" y="1180575"/>
                </a:cubicBezTo>
                <a:close/>
                <a:moveTo>
                  <a:pt x="1654501" y="1175897"/>
                </a:moveTo>
                <a:cubicBezTo>
                  <a:pt x="1648040" y="1179581"/>
                  <a:pt x="1643655" y="1184785"/>
                  <a:pt x="1644268" y="1193848"/>
                </a:cubicBezTo>
                <a:cubicBezTo>
                  <a:pt x="1648566" y="1188645"/>
                  <a:pt x="1652864" y="1183440"/>
                  <a:pt x="1657192" y="1178236"/>
                </a:cubicBezTo>
                <a:cubicBezTo>
                  <a:pt x="1656285" y="1177446"/>
                  <a:pt x="1655378" y="1176686"/>
                  <a:pt x="1654501" y="1175897"/>
                </a:cubicBezTo>
                <a:close/>
                <a:moveTo>
                  <a:pt x="1909971" y="1162653"/>
                </a:moveTo>
                <a:cubicBezTo>
                  <a:pt x="1905615" y="1166190"/>
                  <a:pt x="1901288" y="1169757"/>
                  <a:pt x="1896931" y="1173295"/>
                </a:cubicBezTo>
                <a:cubicBezTo>
                  <a:pt x="1897808" y="1174406"/>
                  <a:pt x="1898715" y="1175517"/>
                  <a:pt x="1899592" y="1176599"/>
                </a:cubicBezTo>
                <a:cubicBezTo>
                  <a:pt x="1904036" y="1173149"/>
                  <a:pt x="1908480" y="1169699"/>
                  <a:pt x="1912924" y="1166249"/>
                </a:cubicBezTo>
                <a:cubicBezTo>
                  <a:pt x="1911930" y="1165050"/>
                  <a:pt x="1910965" y="1163851"/>
                  <a:pt x="1909971" y="1162653"/>
                </a:cubicBezTo>
                <a:close/>
                <a:moveTo>
                  <a:pt x="1927280" y="1162478"/>
                </a:moveTo>
                <a:cubicBezTo>
                  <a:pt x="1924355" y="1166951"/>
                  <a:pt x="1921929" y="1170693"/>
                  <a:pt x="1919503" y="1174464"/>
                </a:cubicBezTo>
                <a:cubicBezTo>
                  <a:pt x="1929940" y="1173120"/>
                  <a:pt x="1929940" y="1173120"/>
                  <a:pt x="1927280" y="1162478"/>
                </a:cubicBezTo>
                <a:close/>
                <a:moveTo>
                  <a:pt x="3048680" y="1156133"/>
                </a:moveTo>
                <a:cubicBezTo>
                  <a:pt x="3047481" y="1159173"/>
                  <a:pt x="3046282" y="1162214"/>
                  <a:pt x="3045084" y="1165284"/>
                </a:cubicBezTo>
                <a:cubicBezTo>
                  <a:pt x="3045785" y="1165547"/>
                  <a:pt x="3046488" y="1165811"/>
                  <a:pt x="3047160" y="1166103"/>
                </a:cubicBezTo>
                <a:cubicBezTo>
                  <a:pt x="3048358" y="1163062"/>
                  <a:pt x="3049557" y="1159992"/>
                  <a:pt x="3050756" y="1156951"/>
                </a:cubicBezTo>
                <a:cubicBezTo>
                  <a:pt x="3050054" y="1156689"/>
                  <a:pt x="3049352" y="1156426"/>
                  <a:pt x="3048680" y="1156133"/>
                </a:cubicBezTo>
                <a:close/>
                <a:moveTo>
                  <a:pt x="188782" y="1149380"/>
                </a:moveTo>
                <a:cubicBezTo>
                  <a:pt x="189747" y="1148825"/>
                  <a:pt x="192290" y="1151105"/>
                  <a:pt x="195828" y="1153035"/>
                </a:cubicBezTo>
                <a:cubicBezTo>
                  <a:pt x="192115" y="1155842"/>
                  <a:pt x="189952" y="1158210"/>
                  <a:pt x="187291" y="1159145"/>
                </a:cubicBezTo>
                <a:cubicBezTo>
                  <a:pt x="186209" y="1159525"/>
                  <a:pt x="184046" y="1156806"/>
                  <a:pt x="182379" y="1155520"/>
                </a:cubicBezTo>
                <a:cubicBezTo>
                  <a:pt x="184455" y="1153385"/>
                  <a:pt x="186268" y="1150755"/>
                  <a:pt x="188782" y="1149380"/>
                </a:cubicBezTo>
                <a:close/>
                <a:moveTo>
                  <a:pt x="1938740" y="1147508"/>
                </a:moveTo>
                <a:cubicBezTo>
                  <a:pt x="1936898" y="1149321"/>
                  <a:pt x="1935027" y="1151105"/>
                  <a:pt x="1933185" y="1152917"/>
                </a:cubicBezTo>
                <a:cubicBezTo>
                  <a:pt x="1934325" y="1154058"/>
                  <a:pt x="1935466" y="1155169"/>
                  <a:pt x="1936577" y="1156308"/>
                </a:cubicBezTo>
                <a:cubicBezTo>
                  <a:pt x="1938507" y="1154583"/>
                  <a:pt x="1940436" y="1152887"/>
                  <a:pt x="1942394" y="1151163"/>
                </a:cubicBezTo>
                <a:cubicBezTo>
                  <a:pt x="1941167" y="1149935"/>
                  <a:pt x="1939968" y="1148737"/>
                  <a:pt x="1938740" y="1147508"/>
                </a:cubicBezTo>
                <a:close/>
                <a:moveTo>
                  <a:pt x="1815917" y="1144673"/>
                </a:moveTo>
                <a:cubicBezTo>
                  <a:pt x="1811707" y="1158326"/>
                  <a:pt x="1799573" y="1165109"/>
                  <a:pt x="1799339" y="1178382"/>
                </a:cubicBezTo>
                <a:cubicBezTo>
                  <a:pt x="1806561" y="1164933"/>
                  <a:pt x="1826501" y="1168500"/>
                  <a:pt x="1833459" y="1152332"/>
                </a:cubicBezTo>
                <a:cubicBezTo>
                  <a:pt x="1827670" y="1149818"/>
                  <a:pt x="1822729" y="1147654"/>
                  <a:pt x="1815917" y="1144673"/>
                </a:cubicBezTo>
                <a:close/>
                <a:moveTo>
                  <a:pt x="3198371" y="1134556"/>
                </a:moveTo>
                <a:cubicBezTo>
                  <a:pt x="3204160" y="1136369"/>
                  <a:pt x="3208779" y="1137801"/>
                  <a:pt x="3213428" y="1139234"/>
                </a:cubicBezTo>
                <a:cubicBezTo>
                  <a:pt x="3213838" y="1140169"/>
                  <a:pt x="3214217" y="1141134"/>
                  <a:pt x="3214626" y="1142070"/>
                </a:cubicBezTo>
                <a:cubicBezTo>
                  <a:pt x="3197903" y="1143268"/>
                  <a:pt x="3197085" y="1159553"/>
                  <a:pt x="3187466" y="1167535"/>
                </a:cubicBezTo>
                <a:cubicBezTo>
                  <a:pt x="3185010" y="1169552"/>
                  <a:pt x="3183461" y="1172651"/>
                  <a:pt x="3181473" y="1175253"/>
                </a:cubicBezTo>
                <a:cubicBezTo>
                  <a:pt x="3180157" y="1174640"/>
                  <a:pt x="3178870" y="1173996"/>
                  <a:pt x="3177555" y="1173353"/>
                </a:cubicBezTo>
                <a:cubicBezTo>
                  <a:pt x="3184367" y="1160665"/>
                  <a:pt x="3191179" y="1147976"/>
                  <a:pt x="3198371" y="1134556"/>
                </a:cubicBezTo>
                <a:close/>
                <a:moveTo>
                  <a:pt x="126128" y="1118389"/>
                </a:moveTo>
                <a:cubicBezTo>
                  <a:pt x="119813" y="1142071"/>
                  <a:pt x="103382" y="1157654"/>
                  <a:pt x="86424" y="1172799"/>
                </a:cubicBezTo>
                <a:cubicBezTo>
                  <a:pt x="85605" y="1172156"/>
                  <a:pt x="84787" y="1171483"/>
                  <a:pt x="83968" y="1170810"/>
                </a:cubicBezTo>
                <a:cubicBezTo>
                  <a:pt x="89728" y="1158589"/>
                  <a:pt x="95488" y="1146339"/>
                  <a:pt x="101248" y="1134118"/>
                </a:cubicBezTo>
                <a:cubicBezTo>
                  <a:pt x="102505" y="1134558"/>
                  <a:pt x="103732" y="1134966"/>
                  <a:pt x="104990" y="1135405"/>
                </a:cubicBezTo>
                <a:cubicBezTo>
                  <a:pt x="104581" y="1138884"/>
                  <a:pt x="104141" y="1142393"/>
                  <a:pt x="103732" y="1145871"/>
                </a:cubicBezTo>
                <a:cubicBezTo>
                  <a:pt x="104434" y="1146369"/>
                  <a:pt x="105136" y="1146866"/>
                  <a:pt x="105838" y="1147363"/>
                </a:cubicBezTo>
                <a:cubicBezTo>
                  <a:pt x="112591" y="1137715"/>
                  <a:pt x="119374" y="1128038"/>
                  <a:pt x="126128" y="1118389"/>
                </a:cubicBezTo>
                <a:close/>
                <a:moveTo>
                  <a:pt x="342976" y="1113302"/>
                </a:moveTo>
                <a:lnTo>
                  <a:pt x="343072" y="1113409"/>
                </a:lnTo>
                <a:lnTo>
                  <a:pt x="342800" y="1113507"/>
                </a:lnTo>
                <a:close/>
                <a:moveTo>
                  <a:pt x="350489" y="1110729"/>
                </a:moveTo>
                <a:cubicBezTo>
                  <a:pt x="348179" y="1114004"/>
                  <a:pt x="347156" y="1115407"/>
                  <a:pt x="346163" y="1116839"/>
                </a:cubicBezTo>
                <a:lnTo>
                  <a:pt x="343072" y="1113409"/>
                </a:lnTo>
                <a:close/>
                <a:moveTo>
                  <a:pt x="210679" y="1104648"/>
                </a:moveTo>
                <a:cubicBezTo>
                  <a:pt x="214334" y="1117658"/>
                  <a:pt x="213252" y="1119910"/>
                  <a:pt x="201382" y="1121196"/>
                </a:cubicBezTo>
                <a:cubicBezTo>
                  <a:pt x="205037" y="1114676"/>
                  <a:pt x="207492" y="1110349"/>
                  <a:pt x="210679" y="1104648"/>
                </a:cubicBezTo>
                <a:close/>
                <a:moveTo>
                  <a:pt x="138905" y="1097513"/>
                </a:moveTo>
                <a:cubicBezTo>
                  <a:pt x="139460" y="1098361"/>
                  <a:pt x="139987" y="1099209"/>
                  <a:pt x="140484" y="1100057"/>
                </a:cubicBezTo>
                <a:cubicBezTo>
                  <a:pt x="138320" y="1101899"/>
                  <a:pt x="136186" y="1103741"/>
                  <a:pt x="134022" y="1105582"/>
                </a:cubicBezTo>
                <a:cubicBezTo>
                  <a:pt x="133028" y="1104209"/>
                  <a:pt x="132063" y="1102864"/>
                  <a:pt x="131069" y="1101490"/>
                </a:cubicBezTo>
                <a:cubicBezTo>
                  <a:pt x="133671" y="1100173"/>
                  <a:pt x="136303" y="1098829"/>
                  <a:pt x="138905" y="1097513"/>
                </a:cubicBezTo>
                <a:close/>
                <a:moveTo>
                  <a:pt x="361599" y="1088568"/>
                </a:moveTo>
                <a:cubicBezTo>
                  <a:pt x="350256" y="1093713"/>
                  <a:pt x="345197" y="1102630"/>
                  <a:pt x="342799" y="1113506"/>
                </a:cubicBezTo>
                <a:lnTo>
                  <a:pt x="342946" y="1113301"/>
                </a:lnTo>
                <a:cubicBezTo>
                  <a:pt x="336601" y="1123885"/>
                  <a:pt x="325346" y="1132013"/>
                  <a:pt x="324351" y="1148531"/>
                </a:cubicBezTo>
                <a:cubicBezTo>
                  <a:pt x="336427" y="1142099"/>
                  <a:pt x="341864" y="1135141"/>
                  <a:pt x="340344" y="1126488"/>
                </a:cubicBezTo>
                <a:cubicBezTo>
                  <a:pt x="346863" y="1119733"/>
                  <a:pt x="353091" y="1115027"/>
                  <a:pt x="356892" y="1108857"/>
                </a:cubicBezTo>
                <a:cubicBezTo>
                  <a:pt x="360371" y="1103214"/>
                  <a:pt x="370721" y="1097689"/>
                  <a:pt x="361599" y="1088568"/>
                </a:cubicBezTo>
                <a:close/>
                <a:moveTo>
                  <a:pt x="3294706" y="1080791"/>
                </a:moveTo>
                <a:cubicBezTo>
                  <a:pt x="3294882" y="1080703"/>
                  <a:pt x="3296051" y="1082837"/>
                  <a:pt x="3296782" y="1083919"/>
                </a:cubicBezTo>
                <a:cubicBezTo>
                  <a:pt x="3294355" y="1085469"/>
                  <a:pt x="3291957" y="1087018"/>
                  <a:pt x="3289531" y="1088568"/>
                </a:cubicBezTo>
                <a:cubicBezTo>
                  <a:pt x="3288771" y="1087282"/>
                  <a:pt x="3288040" y="1085995"/>
                  <a:pt x="3287309" y="1084738"/>
                </a:cubicBezTo>
                <a:cubicBezTo>
                  <a:pt x="3289735" y="1083363"/>
                  <a:pt x="3292162" y="1081931"/>
                  <a:pt x="3294706" y="1080791"/>
                </a:cubicBezTo>
                <a:close/>
                <a:moveTo>
                  <a:pt x="3084847" y="1072515"/>
                </a:moveTo>
                <a:lnTo>
                  <a:pt x="3084846" y="1072516"/>
                </a:lnTo>
                <a:lnTo>
                  <a:pt x="3084846" y="1072516"/>
                </a:lnTo>
                <a:close/>
                <a:moveTo>
                  <a:pt x="3084867" y="1072492"/>
                </a:moveTo>
                <a:lnTo>
                  <a:pt x="3084847" y="1072515"/>
                </a:lnTo>
                <a:lnTo>
                  <a:pt x="3084848" y="1072514"/>
                </a:lnTo>
                <a:close/>
                <a:moveTo>
                  <a:pt x="3084945" y="1072365"/>
                </a:moveTo>
                <a:lnTo>
                  <a:pt x="3084848" y="1072514"/>
                </a:lnTo>
                <a:lnTo>
                  <a:pt x="3084846" y="1072516"/>
                </a:lnTo>
                <a:lnTo>
                  <a:pt x="3084845" y="1072517"/>
                </a:lnTo>
                <a:lnTo>
                  <a:pt x="3084755" y="1072464"/>
                </a:lnTo>
                <a:close/>
                <a:moveTo>
                  <a:pt x="3079645" y="1069491"/>
                </a:moveTo>
                <a:lnTo>
                  <a:pt x="3084755" y="1072464"/>
                </a:lnTo>
                <a:lnTo>
                  <a:pt x="3078589" y="1075674"/>
                </a:lnTo>
                <a:cubicBezTo>
                  <a:pt x="3078881" y="1073379"/>
                  <a:pt x="3078918" y="1070668"/>
                  <a:pt x="3079645" y="1069491"/>
                </a:cubicBezTo>
                <a:close/>
                <a:moveTo>
                  <a:pt x="3220854" y="1063717"/>
                </a:moveTo>
                <a:cubicBezTo>
                  <a:pt x="3222316" y="1064740"/>
                  <a:pt x="3223749" y="1065735"/>
                  <a:pt x="3225181" y="1066758"/>
                </a:cubicBezTo>
                <a:cubicBezTo>
                  <a:pt x="3222550" y="1071231"/>
                  <a:pt x="3219919" y="1075676"/>
                  <a:pt x="3217288" y="1080148"/>
                </a:cubicBezTo>
                <a:cubicBezTo>
                  <a:pt x="3216293" y="1079564"/>
                  <a:pt x="3215300" y="1078979"/>
                  <a:pt x="3214305" y="1078424"/>
                </a:cubicBezTo>
                <a:cubicBezTo>
                  <a:pt x="3215182" y="1072810"/>
                  <a:pt x="3212639" y="1065413"/>
                  <a:pt x="3220854" y="1063717"/>
                </a:cubicBezTo>
                <a:close/>
                <a:moveTo>
                  <a:pt x="3102884" y="1041321"/>
                </a:moveTo>
                <a:cubicBezTo>
                  <a:pt x="3095575" y="1043441"/>
                  <a:pt x="3091292" y="1045779"/>
                  <a:pt x="3089479" y="1049229"/>
                </a:cubicBezTo>
                <a:lnTo>
                  <a:pt x="3090860" y="1063415"/>
                </a:lnTo>
                <a:lnTo>
                  <a:pt x="3090692" y="1063628"/>
                </a:lnTo>
                <a:lnTo>
                  <a:pt x="3090435" y="1064019"/>
                </a:lnTo>
                <a:lnTo>
                  <a:pt x="3073512" y="1071873"/>
                </a:lnTo>
                <a:cubicBezTo>
                  <a:pt x="3069730" y="1076829"/>
                  <a:pt x="3067201" y="1083173"/>
                  <a:pt x="3063649" y="1088275"/>
                </a:cubicBezTo>
                <a:cubicBezTo>
                  <a:pt x="3062333" y="1090146"/>
                  <a:pt x="3064234" y="1094239"/>
                  <a:pt x="3064731" y="1098039"/>
                </a:cubicBezTo>
                <a:cubicBezTo>
                  <a:pt x="3077595" y="1092075"/>
                  <a:pt x="3082624" y="1083187"/>
                  <a:pt x="3084992" y="1072341"/>
                </a:cubicBezTo>
                <a:lnTo>
                  <a:pt x="3084867" y="1072492"/>
                </a:lnTo>
                <a:lnTo>
                  <a:pt x="3084991" y="1072341"/>
                </a:lnTo>
                <a:lnTo>
                  <a:pt x="3084945" y="1072365"/>
                </a:lnTo>
                <a:lnTo>
                  <a:pt x="3090435" y="1064019"/>
                </a:lnTo>
                <a:lnTo>
                  <a:pt x="3090898" y="1063804"/>
                </a:lnTo>
                <a:lnTo>
                  <a:pt x="3090860" y="1063415"/>
                </a:lnTo>
                <a:lnTo>
                  <a:pt x="3098554" y="1053670"/>
                </a:lnTo>
                <a:cubicBezTo>
                  <a:pt x="3101108" y="1050252"/>
                  <a:pt x="3103074" y="1046437"/>
                  <a:pt x="3102884" y="1041321"/>
                </a:cubicBezTo>
                <a:close/>
                <a:moveTo>
                  <a:pt x="1491069" y="1029422"/>
                </a:moveTo>
                <a:cubicBezTo>
                  <a:pt x="1489197" y="1031205"/>
                  <a:pt x="1487297" y="1032989"/>
                  <a:pt x="1485426" y="1034771"/>
                </a:cubicBezTo>
                <a:cubicBezTo>
                  <a:pt x="1486624" y="1035970"/>
                  <a:pt x="1487823" y="1037169"/>
                  <a:pt x="1488993" y="1038397"/>
                </a:cubicBezTo>
                <a:cubicBezTo>
                  <a:pt x="1490864" y="1036614"/>
                  <a:pt x="1492764" y="1034831"/>
                  <a:pt x="1494636" y="1033017"/>
                </a:cubicBezTo>
                <a:cubicBezTo>
                  <a:pt x="1493437" y="1031819"/>
                  <a:pt x="1492267" y="1030621"/>
                  <a:pt x="1491069" y="1029422"/>
                </a:cubicBezTo>
                <a:close/>
                <a:moveTo>
                  <a:pt x="378585" y="1025679"/>
                </a:moveTo>
                <a:cubicBezTo>
                  <a:pt x="377708" y="1027287"/>
                  <a:pt x="376861" y="1028895"/>
                  <a:pt x="375983" y="1030474"/>
                </a:cubicBezTo>
                <a:cubicBezTo>
                  <a:pt x="376627" y="1030825"/>
                  <a:pt x="377270" y="1031146"/>
                  <a:pt x="377913" y="1031498"/>
                </a:cubicBezTo>
                <a:cubicBezTo>
                  <a:pt x="378761" y="1029889"/>
                  <a:pt x="379580" y="1028281"/>
                  <a:pt x="380398" y="1026644"/>
                </a:cubicBezTo>
                <a:cubicBezTo>
                  <a:pt x="379784" y="1026323"/>
                  <a:pt x="379170" y="1026001"/>
                  <a:pt x="378585" y="1025679"/>
                </a:cubicBezTo>
                <a:close/>
                <a:moveTo>
                  <a:pt x="1816998" y="1022054"/>
                </a:moveTo>
                <a:cubicBezTo>
                  <a:pt x="1816297" y="1022434"/>
                  <a:pt x="1815010" y="1022756"/>
                  <a:pt x="1814982" y="1023194"/>
                </a:cubicBezTo>
                <a:cubicBezTo>
                  <a:pt x="1814894" y="1023925"/>
                  <a:pt x="1815624" y="1024743"/>
                  <a:pt x="1816005" y="1025533"/>
                </a:cubicBezTo>
                <a:cubicBezTo>
                  <a:pt x="1816677" y="1025212"/>
                  <a:pt x="1817408" y="1024831"/>
                  <a:pt x="1818110" y="1024451"/>
                </a:cubicBezTo>
                <a:cubicBezTo>
                  <a:pt x="1817730" y="1023662"/>
                  <a:pt x="1817378" y="1022872"/>
                  <a:pt x="1816998" y="1022054"/>
                </a:cubicBezTo>
                <a:close/>
                <a:moveTo>
                  <a:pt x="3341777" y="1015447"/>
                </a:moveTo>
                <a:cubicBezTo>
                  <a:pt x="3336164" y="1027464"/>
                  <a:pt x="3335053" y="1041731"/>
                  <a:pt x="3322101" y="1050064"/>
                </a:cubicBezTo>
                <a:cubicBezTo>
                  <a:pt x="3322803" y="1046789"/>
                  <a:pt x="3323534" y="1043543"/>
                  <a:pt x="3324527" y="1038953"/>
                </a:cubicBezTo>
                <a:cubicBezTo>
                  <a:pt x="3311927" y="1045064"/>
                  <a:pt x="3310874" y="1059975"/>
                  <a:pt x="3300612" y="1066553"/>
                </a:cubicBezTo>
                <a:cubicBezTo>
                  <a:pt x="3308770" y="1045064"/>
                  <a:pt x="3322043" y="1027726"/>
                  <a:pt x="3341777" y="1015447"/>
                </a:cubicBezTo>
                <a:close/>
                <a:moveTo>
                  <a:pt x="1528170" y="1009248"/>
                </a:moveTo>
                <a:cubicBezTo>
                  <a:pt x="1523726" y="1012756"/>
                  <a:pt x="1519311" y="1016236"/>
                  <a:pt x="1514897" y="1019715"/>
                </a:cubicBezTo>
                <a:cubicBezTo>
                  <a:pt x="1515890" y="1020884"/>
                  <a:pt x="1516885" y="1022054"/>
                  <a:pt x="1517878" y="1023224"/>
                </a:cubicBezTo>
                <a:cubicBezTo>
                  <a:pt x="1522206" y="1019686"/>
                  <a:pt x="1526562" y="1016148"/>
                  <a:pt x="1530888" y="1012610"/>
                </a:cubicBezTo>
                <a:cubicBezTo>
                  <a:pt x="1529983" y="1011499"/>
                  <a:pt x="1529076" y="1010388"/>
                  <a:pt x="1528170" y="1009248"/>
                </a:cubicBezTo>
                <a:close/>
                <a:moveTo>
                  <a:pt x="247606" y="1008927"/>
                </a:moveTo>
                <a:cubicBezTo>
                  <a:pt x="248425" y="1012406"/>
                  <a:pt x="249595" y="1014366"/>
                  <a:pt x="249039" y="1015447"/>
                </a:cubicBezTo>
                <a:cubicBezTo>
                  <a:pt x="243776" y="1025739"/>
                  <a:pt x="238689" y="1036176"/>
                  <a:pt x="232666" y="1046028"/>
                </a:cubicBezTo>
                <a:cubicBezTo>
                  <a:pt x="226878" y="1055443"/>
                  <a:pt x="220680" y="1047754"/>
                  <a:pt x="213896" y="1045151"/>
                </a:cubicBezTo>
                <a:cubicBezTo>
                  <a:pt x="229831" y="1042608"/>
                  <a:pt x="230737" y="1026323"/>
                  <a:pt x="240385" y="1018312"/>
                </a:cubicBezTo>
                <a:cubicBezTo>
                  <a:pt x="242811" y="1016295"/>
                  <a:pt x="244390" y="1013196"/>
                  <a:pt x="247606" y="1008927"/>
                </a:cubicBezTo>
                <a:close/>
                <a:moveTo>
                  <a:pt x="1505190" y="1008926"/>
                </a:moveTo>
                <a:cubicBezTo>
                  <a:pt x="1497501" y="1010418"/>
                  <a:pt x="1496946" y="1015534"/>
                  <a:pt x="1499518" y="1024948"/>
                </a:cubicBezTo>
                <a:cubicBezTo>
                  <a:pt x="1503378" y="1019130"/>
                  <a:pt x="1505979" y="1015212"/>
                  <a:pt x="1508552" y="1011295"/>
                </a:cubicBezTo>
                <a:cubicBezTo>
                  <a:pt x="1507442" y="1010506"/>
                  <a:pt x="1506301" y="1009715"/>
                  <a:pt x="1505190" y="1008926"/>
                </a:cubicBezTo>
                <a:close/>
                <a:moveTo>
                  <a:pt x="1628042" y="1006383"/>
                </a:moveTo>
                <a:cubicBezTo>
                  <a:pt x="1621200" y="1020329"/>
                  <a:pt x="1601729" y="1017493"/>
                  <a:pt x="1593952" y="1033544"/>
                </a:cubicBezTo>
                <a:cubicBezTo>
                  <a:pt x="1600180" y="1036146"/>
                  <a:pt x="1605179" y="1038222"/>
                  <a:pt x="1610792" y="1040590"/>
                </a:cubicBezTo>
                <a:cubicBezTo>
                  <a:pt x="1617985" y="1029304"/>
                  <a:pt x="1624475" y="1019101"/>
                  <a:pt x="1630966" y="1008897"/>
                </a:cubicBezTo>
                <a:cubicBezTo>
                  <a:pt x="1630001" y="1008050"/>
                  <a:pt x="1629007" y="1007231"/>
                  <a:pt x="1628042" y="1006383"/>
                </a:cubicBezTo>
                <a:close/>
                <a:moveTo>
                  <a:pt x="1783814" y="991911"/>
                </a:moveTo>
                <a:cubicBezTo>
                  <a:pt x="1779196" y="997466"/>
                  <a:pt x="1775014" y="1002436"/>
                  <a:pt x="1770863" y="1007407"/>
                </a:cubicBezTo>
                <a:cubicBezTo>
                  <a:pt x="1782471" y="1004074"/>
                  <a:pt x="1783376" y="1002816"/>
                  <a:pt x="1783814" y="991911"/>
                </a:cubicBezTo>
                <a:close/>
                <a:moveTo>
                  <a:pt x="1540888" y="990010"/>
                </a:moveTo>
                <a:cubicBezTo>
                  <a:pt x="1539514" y="991823"/>
                  <a:pt x="1538111" y="993665"/>
                  <a:pt x="1536707" y="995507"/>
                </a:cubicBezTo>
                <a:cubicBezTo>
                  <a:pt x="1537321" y="995946"/>
                  <a:pt x="1537905" y="996384"/>
                  <a:pt x="1538520" y="996852"/>
                </a:cubicBezTo>
                <a:cubicBezTo>
                  <a:pt x="1539894" y="994981"/>
                  <a:pt x="1541238" y="993139"/>
                  <a:pt x="1542613" y="991268"/>
                </a:cubicBezTo>
                <a:cubicBezTo>
                  <a:pt x="1542028" y="990859"/>
                  <a:pt x="1541472" y="990420"/>
                  <a:pt x="1540888" y="990010"/>
                </a:cubicBezTo>
                <a:close/>
                <a:moveTo>
                  <a:pt x="1829658" y="986005"/>
                </a:moveTo>
                <a:cubicBezTo>
                  <a:pt x="1827115" y="989602"/>
                  <a:pt x="1824571" y="993197"/>
                  <a:pt x="1822028" y="996764"/>
                </a:cubicBezTo>
                <a:cubicBezTo>
                  <a:pt x="1822875" y="997466"/>
                  <a:pt x="1823723" y="998138"/>
                  <a:pt x="1824571" y="998840"/>
                </a:cubicBezTo>
                <a:cubicBezTo>
                  <a:pt x="1827261" y="995244"/>
                  <a:pt x="1829950" y="991618"/>
                  <a:pt x="1832611" y="988022"/>
                </a:cubicBezTo>
                <a:cubicBezTo>
                  <a:pt x="1831617" y="987350"/>
                  <a:pt x="1830652" y="986677"/>
                  <a:pt x="1829658" y="986005"/>
                </a:cubicBezTo>
                <a:close/>
                <a:moveTo>
                  <a:pt x="388409" y="980391"/>
                </a:moveTo>
                <a:cubicBezTo>
                  <a:pt x="372563" y="976153"/>
                  <a:pt x="364084" y="984689"/>
                  <a:pt x="364259" y="1006208"/>
                </a:cubicBezTo>
                <a:cubicBezTo>
                  <a:pt x="372767" y="997115"/>
                  <a:pt x="380573" y="988783"/>
                  <a:pt x="388409" y="980391"/>
                </a:cubicBezTo>
                <a:close/>
                <a:moveTo>
                  <a:pt x="441854" y="977731"/>
                </a:moveTo>
                <a:cubicBezTo>
                  <a:pt x="446034" y="993139"/>
                  <a:pt x="445157" y="994776"/>
                  <a:pt x="431738" y="1001734"/>
                </a:cubicBezTo>
                <a:cubicBezTo>
                  <a:pt x="430685" y="1001091"/>
                  <a:pt x="429633" y="1000419"/>
                  <a:pt x="428551" y="999776"/>
                </a:cubicBezTo>
                <a:cubicBezTo>
                  <a:pt x="432586" y="993109"/>
                  <a:pt x="436620" y="986443"/>
                  <a:pt x="441854" y="977731"/>
                </a:cubicBezTo>
                <a:close/>
                <a:moveTo>
                  <a:pt x="474206" y="944264"/>
                </a:moveTo>
                <a:lnTo>
                  <a:pt x="471215" y="956575"/>
                </a:lnTo>
                <a:cubicBezTo>
                  <a:pt x="469921" y="960738"/>
                  <a:pt x="467802" y="964517"/>
                  <a:pt x="463138" y="967119"/>
                </a:cubicBezTo>
                <a:cubicBezTo>
                  <a:pt x="464220" y="962865"/>
                  <a:pt x="464534" y="958246"/>
                  <a:pt x="465843" y="954098"/>
                </a:cubicBezTo>
                <a:close/>
                <a:moveTo>
                  <a:pt x="474279" y="943963"/>
                </a:moveTo>
                <a:lnTo>
                  <a:pt x="474462" y="943963"/>
                </a:lnTo>
                <a:lnTo>
                  <a:pt x="474206" y="944264"/>
                </a:lnTo>
                <a:close/>
                <a:moveTo>
                  <a:pt x="474043" y="943963"/>
                </a:moveTo>
                <a:lnTo>
                  <a:pt x="474243" y="943963"/>
                </a:lnTo>
                <a:lnTo>
                  <a:pt x="474218" y="944139"/>
                </a:lnTo>
                <a:close/>
                <a:moveTo>
                  <a:pt x="396858" y="940074"/>
                </a:moveTo>
                <a:cubicBezTo>
                  <a:pt x="391625" y="948465"/>
                  <a:pt x="388146" y="954079"/>
                  <a:pt x="384637" y="959692"/>
                </a:cubicBezTo>
                <a:cubicBezTo>
                  <a:pt x="383936" y="959488"/>
                  <a:pt x="383205" y="959283"/>
                  <a:pt x="382503" y="959079"/>
                </a:cubicBezTo>
                <a:cubicBezTo>
                  <a:pt x="382795" y="955132"/>
                  <a:pt x="383117" y="951184"/>
                  <a:pt x="383439" y="947266"/>
                </a:cubicBezTo>
                <a:cubicBezTo>
                  <a:pt x="384783" y="945863"/>
                  <a:pt x="386128" y="944460"/>
                  <a:pt x="387444" y="943056"/>
                </a:cubicBezTo>
                <a:cubicBezTo>
                  <a:pt x="389461" y="942414"/>
                  <a:pt x="391509" y="941770"/>
                  <a:pt x="396858" y="940074"/>
                </a:cubicBezTo>
                <a:close/>
                <a:moveTo>
                  <a:pt x="3346074" y="939695"/>
                </a:moveTo>
                <a:cubicBezTo>
                  <a:pt x="3341952" y="948349"/>
                  <a:pt x="3337830" y="957032"/>
                  <a:pt x="3332683" y="967820"/>
                </a:cubicBezTo>
                <a:cubicBezTo>
                  <a:pt x="3329819" y="949840"/>
                  <a:pt x="3332187" y="944402"/>
                  <a:pt x="3346074" y="939695"/>
                </a:cubicBezTo>
                <a:close/>
                <a:moveTo>
                  <a:pt x="923206" y="933291"/>
                </a:moveTo>
                <a:cubicBezTo>
                  <a:pt x="915516" y="946331"/>
                  <a:pt x="909230" y="956973"/>
                  <a:pt x="902974" y="967615"/>
                </a:cubicBezTo>
                <a:cubicBezTo>
                  <a:pt x="915984" y="960657"/>
                  <a:pt x="921422" y="949430"/>
                  <a:pt x="923206" y="933291"/>
                </a:cubicBezTo>
                <a:close/>
                <a:moveTo>
                  <a:pt x="595170" y="931829"/>
                </a:moveTo>
                <a:cubicBezTo>
                  <a:pt x="591633" y="941917"/>
                  <a:pt x="588124" y="951915"/>
                  <a:pt x="584294" y="962850"/>
                </a:cubicBezTo>
                <a:cubicBezTo>
                  <a:pt x="601895" y="950073"/>
                  <a:pt x="606134" y="937823"/>
                  <a:pt x="595170" y="931829"/>
                </a:cubicBezTo>
                <a:close/>
                <a:moveTo>
                  <a:pt x="658907" y="925076"/>
                </a:moveTo>
                <a:cubicBezTo>
                  <a:pt x="656158" y="931245"/>
                  <a:pt x="653936" y="936303"/>
                  <a:pt x="651042" y="942793"/>
                </a:cubicBezTo>
                <a:cubicBezTo>
                  <a:pt x="666508" y="934227"/>
                  <a:pt x="670718" y="929549"/>
                  <a:pt x="667502" y="925076"/>
                </a:cubicBezTo>
                <a:cubicBezTo>
                  <a:pt x="664812" y="925076"/>
                  <a:pt x="661947" y="925076"/>
                  <a:pt x="658907" y="925076"/>
                </a:cubicBezTo>
                <a:close/>
                <a:moveTo>
                  <a:pt x="622887" y="919111"/>
                </a:moveTo>
                <a:cubicBezTo>
                  <a:pt x="620694" y="921918"/>
                  <a:pt x="618501" y="924754"/>
                  <a:pt x="616308" y="927561"/>
                </a:cubicBezTo>
                <a:cubicBezTo>
                  <a:pt x="616981" y="928262"/>
                  <a:pt x="617624" y="928935"/>
                  <a:pt x="618296" y="929637"/>
                </a:cubicBezTo>
                <a:cubicBezTo>
                  <a:pt x="620548" y="926655"/>
                  <a:pt x="622799" y="923643"/>
                  <a:pt x="625021" y="920661"/>
                </a:cubicBezTo>
                <a:cubicBezTo>
                  <a:pt x="624320" y="920135"/>
                  <a:pt x="623618" y="919638"/>
                  <a:pt x="622887" y="919111"/>
                </a:cubicBezTo>
                <a:close/>
                <a:moveTo>
                  <a:pt x="471295" y="917094"/>
                </a:moveTo>
                <a:cubicBezTo>
                  <a:pt x="471295" y="919462"/>
                  <a:pt x="471997" y="921684"/>
                  <a:pt x="471179" y="922941"/>
                </a:cubicBezTo>
                <a:cubicBezTo>
                  <a:pt x="461940" y="937297"/>
                  <a:pt x="452496" y="951476"/>
                  <a:pt x="441503" y="968112"/>
                </a:cubicBezTo>
                <a:cubicBezTo>
                  <a:pt x="442585" y="948465"/>
                  <a:pt x="456414" y="925660"/>
                  <a:pt x="471295" y="917094"/>
                </a:cubicBezTo>
                <a:close/>
                <a:moveTo>
                  <a:pt x="389373" y="905926"/>
                </a:moveTo>
                <a:lnTo>
                  <a:pt x="389549" y="906072"/>
                </a:lnTo>
                <a:lnTo>
                  <a:pt x="389335" y="906133"/>
                </a:lnTo>
                <a:close/>
                <a:moveTo>
                  <a:pt x="389950" y="905330"/>
                </a:moveTo>
                <a:lnTo>
                  <a:pt x="389726" y="905925"/>
                </a:lnTo>
                <a:lnTo>
                  <a:pt x="389550" y="905779"/>
                </a:lnTo>
                <a:close/>
                <a:moveTo>
                  <a:pt x="617215" y="895927"/>
                </a:moveTo>
                <a:lnTo>
                  <a:pt x="609122" y="905650"/>
                </a:lnTo>
                <a:lnTo>
                  <a:pt x="608824" y="905663"/>
                </a:lnTo>
                <a:lnTo>
                  <a:pt x="608855" y="905996"/>
                </a:lnTo>
                <a:lnTo>
                  <a:pt x="602421" y="915633"/>
                </a:lnTo>
                <a:cubicBezTo>
                  <a:pt x="602099" y="919331"/>
                  <a:pt x="603722" y="923570"/>
                  <a:pt x="607566" y="928642"/>
                </a:cubicBezTo>
                <a:cubicBezTo>
                  <a:pt x="608531" y="923000"/>
                  <a:pt x="609526" y="919258"/>
                  <a:pt x="609730" y="915457"/>
                </a:cubicBezTo>
                <a:lnTo>
                  <a:pt x="608855" y="905996"/>
                </a:lnTo>
                <a:lnTo>
                  <a:pt x="608941" y="905867"/>
                </a:lnTo>
                <a:lnTo>
                  <a:pt x="609122" y="905650"/>
                </a:lnTo>
                <a:lnTo>
                  <a:pt x="616970" y="905294"/>
                </a:lnTo>
                <a:cubicBezTo>
                  <a:pt x="617866" y="903031"/>
                  <a:pt x="617814" y="899655"/>
                  <a:pt x="619437" y="898237"/>
                </a:cubicBezTo>
                <a:cubicBezTo>
                  <a:pt x="618706" y="897477"/>
                  <a:pt x="617946" y="896688"/>
                  <a:pt x="617215" y="895927"/>
                </a:cubicBezTo>
                <a:close/>
                <a:moveTo>
                  <a:pt x="393790" y="895137"/>
                </a:moveTo>
                <a:cubicBezTo>
                  <a:pt x="394901" y="895868"/>
                  <a:pt x="395982" y="896570"/>
                  <a:pt x="397093" y="897301"/>
                </a:cubicBezTo>
                <a:lnTo>
                  <a:pt x="389950" y="905330"/>
                </a:lnTo>
                <a:close/>
                <a:moveTo>
                  <a:pt x="947004" y="888706"/>
                </a:moveTo>
                <a:cubicBezTo>
                  <a:pt x="946887" y="890342"/>
                  <a:pt x="946800" y="892009"/>
                  <a:pt x="946682" y="893647"/>
                </a:cubicBezTo>
                <a:cubicBezTo>
                  <a:pt x="947296" y="893705"/>
                  <a:pt x="947939" y="893793"/>
                  <a:pt x="948554" y="893851"/>
                </a:cubicBezTo>
                <a:cubicBezTo>
                  <a:pt x="949022" y="892272"/>
                  <a:pt x="949489" y="890664"/>
                  <a:pt x="949957" y="889056"/>
                </a:cubicBezTo>
                <a:cubicBezTo>
                  <a:pt x="948962" y="888939"/>
                  <a:pt x="947969" y="888822"/>
                  <a:pt x="947004" y="888706"/>
                </a:cubicBezTo>
                <a:close/>
                <a:moveTo>
                  <a:pt x="498281" y="887858"/>
                </a:moveTo>
                <a:cubicBezTo>
                  <a:pt x="499566" y="888502"/>
                  <a:pt x="500853" y="889203"/>
                  <a:pt x="502139" y="889876"/>
                </a:cubicBezTo>
                <a:cubicBezTo>
                  <a:pt x="500561" y="892420"/>
                  <a:pt x="498952" y="894934"/>
                  <a:pt x="497374" y="897477"/>
                </a:cubicBezTo>
                <a:cubicBezTo>
                  <a:pt x="496321" y="896864"/>
                  <a:pt x="495240" y="896220"/>
                  <a:pt x="494187" y="895607"/>
                </a:cubicBezTo>
                <a:cubicBezTo>
                  <a:pt x="495562" y="893033"/>
                  <a:pt x="496906" y="890460"/>
                  <a:pt x="498281" y="887858"/>
                </a:cubicBezTo>
                <a:close/>
                <a:moveTo>
                  <a:pt x="3354728" y="884028"/>
                </a:moveTo>
                <a:cubicBezTo>
                  <a:pt x="3352272" y="891453"/>
                  <a:pt x="3349846" y="898880"/>
                  <a:pt x="3347390" y="906306"/>
                </a:cubicBezTo>
                <a:cubicBezTo>
                  <a:pt x="3348472" y="906627"/>
                  <a:pt x="3349583" y="906920"/>
                  <a:pt x="3350665" y="907242"/>
                </a:cubicBezTo>
                <a:cubicBezTo>
                  <a:pt x="3352916" y="899815"/>
                  <a:pt x="3355167" y="892390"/>
                  <a:pt x="3357419" y="884963"/>
                </a:cubicBezTo>
                <a:cubicBezTo>
                  <a:pt x="3356512" y="884642"/>
                  <a:pt x="3355635" y="884350"/>
                  <a:pt x="3354728" y="884028"/>
                </a:cubicBezTo>
                <a:close/>
                <a:moveTo>
                  <a:pt x="593884" y="841225"/>
                </a:moveTo>
                <a:cubicBezTo>
                  <a:pt x="591575" y="845026"/>
                  <a:pt x="589265" y="848827"/>
                  <a:pt x="586955" y="852598"/>
                </a:cubicBezTo>
                <a:cubicBezTo>
                  <a:pt x="587686" y="853095"/>
                  <a:pt x="588446" y="853563"/>
                  <a:pt x="589177" y="854060"/>
                </a:cubicBezTo>
                <a:cubicBezTo>
                  <a:pt x="591603" y="850406"/>
                  <a:pt x="594059" y="846780"/>
                  <a:pt x="596515" y="843125"/>
                </a:cubicBezTo>
                <a:cubicBezTo>
                  <a:pt x="595639" y="842482"/>
                  <a:pt x="594762" y="841868"/>
                  <a:pt x="593884" y="841225"/>
                </a:cubicBezTo>
                <a:close/>
                <a:moveTo>
                  <a:pt x="479862" y="830612"/>
                </a:moveTo>
                <a:cubicBezTo>
                  <a:pt x="477962" y="847131"/>
                  <a:pt x="477201" y="847687"/>
                  <a:pt x="466413" y="843447"/>
                </a:cubicBezTo>
                <a:cubicBezTo>
                  <a:pt x="466939" y="842190"/>
                  <a:pt x="467144" y="840583"/>
                  <a:pt x="468050" y="839792"/>
                </a:cubicBezTo>
                <a:cubicBezTo>
                  <a:pt x="471208" y="837074"/>
                  <a:pt x="474599" y="834647"/>
                  <a:pt x="479862" y="830612"/>
                </a:cubicBezTo>
                <a:close/>
                <a:moveTo>
                  <a:pt x="783162" y="818538"/>
                </a:moveTo>
                <a:cubicBezTo>
                  <a:pt x="781817" y="823010"/>
                  <a:pt x="780501" y="827454"/>
                  <a:pt x="779185" y="831899"/>
                </a:cubicBezTo>
                <a:cubicBezTo>
                  <a:pt x="780326" y="832220"/>
                  <a:pt x="781437" y="832542"/>
                  <a:pt x="782577" y="832863"/>
                </a:cubicBezTo>
                <a:cubicBezTo>
                  <a:pt x="783893" y="828419"/>
                  <a:pt x="785179" y="823947"/>
                  <a:pt x="786494" y="819502"/>
                </a:cubicBezTo>
                <a:cubicBezTo>
                  <a:pt x="785383" y="819181"/>
                  <a:pt x="784272" y="818860"/>
                  <a:pt x="783162" y="818538"/>
                </a:cubicBezTo>
                <a:close/>
                <a:moveTo>
                  <a:pt x="610169" y="812895"/>
                </a:moveTo>
                <a:cubicBezTo>
                  <a:pt x="608590" y="813625"/>
                  <a:pt x="606982" y="814357"/>
                  <a:pt x="605374" y="815117"/>
                </a:cubicBezTo>
                <a:cubicBezTo>
                  <a:pt x="606193" y="815847"/>
                  <a:pt x="607011" y="816550"/>
                  <a:pt x="607830" y="817280"/>
                </a:cubicBezTo>
                <a:cubicBezTo>
                  <a:pt x="608619" y="815819"/>
                  <a:pt x="609380" y="814357"/>
                  <a:pt x="610169" y="812895"/>
                </a:cubicBezTo>
                <a:close/>
                <a:moveTo>
                  <a:pt x="694224" y="801025"/>
                </a:moveTo>
                <a:cubicBezTo>
                  <a:pt x="693376" y="802545"/>
                  <a:pt x="692557" y="804094"/>
                  <a:pt x="691710" y="805615"/>
                </a:cubicBezTo>
                <a:cubicBezTo>
                  <a:pt x="692295" y="805936"/>
                  <a:pt x="692908" y="806258"/>
                  <a:pt x="693493" y="806580"/>
                </a:cubicBezTo>
                <a:cubicBezTo>
                  <a:pt x="694283" y="805031"/>
                  <a:pt x="695101" y="803481"/>
                  <a:pt x="695920" y="801932"/>
                </a:cubicBezTo>
                <a:cubicBezTo>
                  <a:pt x="695364" y="801639"/>
                  <a:pt x="694779" y="801317"/>
                  <a:pt x="694224" y="801025"/>
                </a:cubicBezTo>
                <a:close/>
                <a:moveTo>
                  <a:pt x="1735106" y="790119"/>
                </a:moveTo>
                <a:cubicBezTo>
                  <a:pt x="1732592" y="795324"/>
                  <a:pt x="1730049" y="800528"/>
                  <a:pt x="1727535" y="805703"/>
                </a:cubicBezTo>
                <a:cubicBezTo>
                  <a:pt x="1728207" y="806082"/>
                  <a:pt x="1728880" y="806492"/>
                  <a:pt x="1729581" y="806872"/>
                </a:cubicBezTo>
                <a:cubicBezTo>
                  <a:pt x="1732797" y="802048"/>
                  <a:pt x="1736043" y="797253"/>
                  <a:pt x="1739288" y="792429"/>
                </a:cubicBezTo>
                <a:cubicBezTo>
                  <a:pt x="1737884" y="791669"/>
                  <a:pt x="1736481" y="790880"/>
                  <a:pt x="1735106" y="790119"/>
                </a:cubicBezTo>
                <a:close/>
                <a:moveTo>
                  <a:pt x="1710504" y="788917"/>
                </a:moveTo>
                <a:cubicBezTo>
                  <a:pt x="1709466" y="790602"/>
                  <a:pt x="1709364" y="793467"/>
                  <a:pt x="1708589" y="795674"/>
                </a:cubicBezTo>
                <a:cubicBezTo>
                  <a:pt x="1711746" y="793511"/>
                  <a:pt x="1714875" y="791376"/>
                  <a:pt x="1718032" y="789242"/>
                </a:cubicBezTo>
                <a:cubicBezTo>
                  <a:pt x="1713516" y="786728"/>
                  <a:pt x="1711542" y="787232"/>
                  <a:pt x="1710504" y="788917"/>
                </a:cubicBezTo>
                <a:close/>
                <a:moveTo>
                  <a:pt x="1680230" y="787138"/>
                </a:moveTo>
                <a:cubicBezTo>
                  <a:pt x="1678943" y="788804"/>
                  <a:pt x="1677657" y="790499"/>
                  <a:pt x="1676370" y="792166"/>
                </a:cubicBezTo>
                <a:cubicBezTo>
                  <a:pt x="1676867" y="792839"/>
                  <a:pt x="1677365" y="793482"/>
                  <a:pt x="1677890" y="794154"/>
                </a:cubicBezTo>
                <a:cubicBezTo>
                  <a:pt x="1679265" y="792254"/>
                  <a:pt x="1680639" y="790325"/>
                  <a:pt x="1682013" y="788424"/>
                </a:cubicBezTo>
                <a:cubicBezTo>
                  <a:pt x="1681429" y="787985"/>
                  <a:pt x="1680844" y="787576"/>
                  <a:pt x="1680230" y="787138"/>
                </a:cubicBezTo>
                <a:close/>
                <a:moveTo>
                  <a:pt x="3355343" y="786787"/>
                </a:moveTo>
                <a:cubicBezTo>
                  <a:pt x="3349992" y="787050"/>
                  <a:pt x="3345548" y="787284"/>
                  <a:pt x="3342186" y="787430"/>
                </a:cubicBezTo>
                <a:cubicBezTo>
                  <a:pt x="3330345" y="828565"/>
                  <a:pt x="3319031" y="867889"/>
                  <a:pt x="3307628" y="907534"/>
                </a:cubicBezTo>
                <a:cubicBezTo>
                  <a:pt x="3311487" y="907563"/>
                  <a:pt x="3314674" y="907563"/>
                  <a:pt x="3317511" y="907563"/>
                </a:cubicBezTo>
                <a:cubicBezTo>
                  <a:pt x="3329468" y="867538"/>
                  <a:pt x="3353530" y="831431"/>
                  <a:pt x="3355343" y="786787"/>
                </a:cubicBezTo>
                <a:close/>
                <a:moveTo>
                  <a:pt x="701942" y="785324"/>
                </a:moveTo>
                <a:cubicBezTo>
                  <a:pt x="700685" y="787605"/>
                  <a:pt x="699457" y="789886"/>
                  <a:pt x="698200" y="792166"/>
                </a:cubicBezTo>
                <a:cubicBezTo>
                  <a:pt x="698931" y="792547"/>
                  <a:pt x="699662" y="792955"/>
                  <a:pt x="700393" y="793336"/>
                </a:cubicBezTo>
                <a:cubicBezTo>
                  <a:pt x="701621" y="791026"/>
                  <a:pt x="702819" y="788716"/>
                  <a:pt x="704048" y="786407"/>
                </a:cubicBezTo>
                <a:cubicBezTo>
                  <a:pt x="703346" y="786055"/>
                  <a:pt x="702644" y="785676"/>
                  <a:pt x="701942" y="785324"/>
                </a:cubicBezTo>
                <a:close/>
                <a:moveTo>
                  <a:pt x="646189" y="781027"/>
                </a:moveTo>
                <a:cubicBezTo>
                  <a:pt x="641949" y="789184"/>
                  <a:pt x="637739" y="797370"/>
                  <a:pt x="633500" y="805527"/>
                </a:cubicBezTo>
                <a:cubicBezTo>
                  <a:pt x="634552" y="806112"/>
                  <a:pt x="635634" y="806668"/>
                  <a:pt x="636686" y="807253"/>
                </a:cubicBezTo>
                <a:cubicBezTo>
                  <a:pt x="641306" y="799153"/>
                  <a:pt x="645896" y="791084"/>
                  <a:pt x="650487" y="783016"/>
                </a:cubicBezTo>
                <a:cubicBezTo>
                  <a:pt x="649054" y="782343"/>
                  <a:pt x="647621" y="781699"/>
                  <a:pt x="646189" y="781027"/>
                </a:cubicBezTo>
                <a:close/>
                <a:moveTo>
                  <a:pt x="612567" y="775559"/>
                </a:moveTo>
                <a:cubicBezTo>
                  <a:pt x="607859" y="782109"/>
                  <a:pt x="604000" y="787459"/>
                  <a:pt x="600170" y="792809"/>
                </a:cubicBezTo>
                <a:cubicBezTo>
                  <a:pt x="600696" y="793424"/>
                  <a:pt x="601194" y="794037"/>
                  <a:pt x="601719" y="794651"/>
                </a:cubicBezTo>
                <a:cubicBezTo>
                  <a:pt x="605404" y="792283"/>
                  <a:pt x="609087" y="789915"/>
                  <a:pt x="614174" y="786640"/>
                </a:cubicBezTo>
                <a:cubicBezTo>
                  <a:pt x="614174" y="793014"/>
                  <a:pt x="614174" y="797312"/>
                  <a:pt x="614174" y="803744"/>
                </a:cubicBezTo>
                <a:cubicBezTo>
                  <a:pt x="621980" y="797926"/>
                  <a:pt x="628120" y="793306"/>
                  <a:pt x="636832" y="786787"/>
                </a:cubicBezTo>
                <a:cubicBezTo>
                  <a:pt x="626863" y="782167"/>
                  <a:pt x="619817" y="778892"/>
                  <a:pt x="612567" y="775559"/>
                </a:cubicBezTo>
                <a:close/>
                <a:moveTo>
                  <a:pt x="690862" y="767958"/>
                </a:moveTo>
                <a:cubicBezTo>
                  <a:pt x="682646" y="776700"/>
                  <a:pt x="676039" y="786494"/>
                  <a:pt x="672384" y="798072"/>
                </a:cubicBezTo>
                <a:cubicBezTo>
                  <a:pt x="672326" y="798247"/>
                  <a:pt x="672998" y="798686"/>
                  <a:pt x="674430" y="799972"/>
                </a:cubicBezTo>
                <a:cubicBezTo>
                  <a:pt x="682149" y="790997"/>
                  <a:pt x="689488" y="782635"/>
                  <a:pt x="696534" y="774069"/>
                </a:cubicBezTo>
                <a:cubicBezTo>
                  <a:pt x="697440" y="772958"/>
                  <a:pt x="697557" y="769537"/>
                  <a:pt x="696826" y="769099"/>
                </a:cubicBezTo>
                <a:cubicBezTo>
                  <a:pt x="695159" y="768046"/>
                  <a:pt x="691652" y="767111"/>
                  <a:pt x="690862" y="767958"/>
                </a:cubicBezTo>
                <a:close/>
                <a:moveTo>
                  <a:pt x="3349379" y="760210"/>
                </a:moveTo>
                <a:cubicBezTo>
                  <a:pt x="3348268" y="763894"/>
                  <a:pt x="3347098" y="767607"/>
                  <a:pt x="3345958" y="771291"/>
                </a:cubicBezTo>
                <a:cubicBezTo>
                  <a:pt x="3346777" y="771642"/>
                  <a:pt x="3347595" y="771993"/>
                  <a:pt x="3348414" y="772344"/>
                </a:cubicBezTo>
                <a:cubicBezTo>
                  <a:pt x="3349495" y="770560"/>
                  <a:pt x="3351074" y="768923"/>
                  <a:pt x="3351571" y="766993"/>
                </a:cubicBezTo>
                <a:cubicBezTo>
                  <a:pt x="3352126" y="764859"/>
                  <a:pt x="3351688" y="762491"/>
                  <a:pt x="3351688" y="760240"/>
                </a:cubicBezTo>
                <a:cubicBezTo>
                  <a:pt x="3350928" y="760240"/>
                  <a:pt x="3350138" y="760210"/>
                  <a:pt x="3349379" y="760210"/>
                </a:cubicBezTo>
                <a:close/>
                <a:moveTo>
                  <a:pt x="492726" y="747054"/>
                </a:moveTo>
                <a:cubicBezTo>
                  <a:pt x="494451" y="747931"/>
                  <a:pt x="496176" y="748809"/>
                  <a:pt x="497871" y="749656"/>
                </a:cubicBezTo>
                <a:cubicBezTo>
                  <a:pt x="496410" y="752755"/>
                  <a:pt x="494918" y="755884"/>
                  <a:pt x="493457" y="758983"/>
                </a:cubicBezTo>
                <a:cubicBezTo>
                  <a:pt x="492112" y="758457"/>
                  <a:pt x="490738" y="757902"/>
                  <a:pt x="489393" y="757375"/>
                </a:cubicBezTo>
                <a:cubicBezTo>
                  <a:pt x="490504" y="753925"/>
                  <a:pt x="491615" y="750505"/>
                  <a:pt x="492726" y="747054"/>
                </a:cubicBezTo>
                <a:close/>
                <a:moveTo>
                  <a:pt x="848213" y="747024"/>
                </a:moveTo>
                <a:cubicBezTo>
                  <a:pt x="848593" y="747989"/>
                  <a:pt x="848857" y="749042"/>
                  <a:pt x="849470" y="749861"/>
                </a:cubicBezTo>
                <a:cubicBezTo>
                  <a:pt x="849616" y="750065"/>
                  <a:pt x="850903" y="749422"/>
                  <a:pt x="851664" y="749159"/>
                </a:cubicBezTo>
                <a:cubicBezTo>
                  <a:pt x="851342" y="748428"/>
                  <a:pt x="851166" y="747405"/>
                  <a:pt x="850611" y="747054"/>
                </a:cubicBezTo>
                <a:cubicBezTo>
                  <a:pt x="850026" y="746703"/>
                  <a:pt x="849032" y="747024"/>
                  <a:pt x="848213" y="747024"/>
                </a:cubicBezTo>
                <a:close/>
                <a:moveTo>
                  <a:pt x="828420" y="742143"/>
                </a:moveTo>
                <a:cubicBezTo>
                  <a:pt x="827631" y="743809"/>
                  <a:pt x="826812" y="745475"/>
                  <a:pt x="825204" y="748750"/>
                </a:cubicBezTo>
                <a:cubicBezTo>
                  <a:pt x="827865" y="747258"/>
                  <a:pt x="829268" y="746820"/>
                  <a:pt x="829268" y="746381"/>
                </a:cubicBezTo>
                <a:cubicBezTo>
                  <a:pt x="829268" y="744978"/>
                  <a:pt x="828742" y="743546"/>
                  <a:pt x="828420" y="742143"/>
                </a:cubicBezTo>
                <a:close/>
                <a:moveTo>
                  <a:pt x="668350" y="717496"/>
                </a:moveTo>
                <a:cubicBezTo>
                  <a:pt x="652679" y="725828"/>
                  <a:pt x="647913" y="733868"/>
                  <a:pt x="651656" y="743838"/>
                </a:cubicBezTo>
                <a:cubicBezTo>
                  <a:pt x="656801" y="735711"/>
                  <a:pt x="661596" y="728138"/>
                  <a:pt x="668350" y="717496"/>
                </a:cubicBezTo>
                <a:close/>
                <a:moveTo>
                  <a:pt x="863299" y="717350"/>
                </a:moveTo>
                <a:lnTo>
                  <a:pt x="863272" y="730304"/>
                </a:lnTo>
                <a:lnTo>
                  <a:pt x="863183" y="730418"/>
                </a:lnTo>
                <a:lnTo>
                  <a:pt x="863091" y="730568"/>
                </a:lnTo>
                <a:lnTo>
                  <a:pt x="850611" y="734862"/>
                </a:lnTo>
                <a:cubicBezTo>
                  <a:pt x="854471" y="737479"/>
                  <a:pt x="857204" y="737917"/>
                  <a:pt x="859177" y="736927"/>
                </a:cubicBezTo>
                <a:lnTo>
                  <a:pt x="863091" y="730568"/>
                </a:lnTo>
                <a:lnTo>
                  <a:pt x="863271" y="730506"/>
                </a:lnTo>
                <a:lnTo>
                  <a:pt x="863272" y="730304"/>
                </a:lnTo>
                <a:lnTo>
                  <a:pt x="867549" y="724783"/>
                </a:lnTo>
                <a:cubicBezTo>
                  <a:pt x="867787" y="722685"/>
                  <a:pt x="866588" y="720288"/>
                  <a:pt x="863299" y="717350"/>
                </a:cubicBezTo>
                <a:close/>
                <a:moveTo>
                  <a:pt x="2027619" y="712116"/>
                </a:moveTo>
                <a:cubicBezTo>
                  <a:pt x="2027297" y="711882"/>
                  <a:pt x="2026216" y="712671"/>
                  <a:pt x="2025485" y="713023"/>
                </a:cubicBezTo>
                <a:cubicBezTo>
                  <a:pt x="2026070" y="714075"/>
                  <a:pt x="2026654" y="715098"/>
                  <a:pt x="2027239" y="716151"/>
                </a:cubicBezTo>
                <a:cubicBezTo>
                  <a:pt x="2027766" y="715566"/>
                  <a:pt x="2028292" y="714981"/>
                  <a:pt x="2028818" y="714397"/>
                </a:cubicBezTo>
                <a:cubicBezTo>
                  <a:pt x="2028438" y="713608"/>
                  <a:pt x="2028234" y="712584"/>
                  <a:pt x="2027619" y="712116"/>
                </a:cubicBezTo>
                <a:close/>
                <a:moveTo>
                  <a:pt x="745447" y="707994"/>
                </a:moveTo>
                <a:cubicBezTo>
                  <a:pt x="741149" y="716619"/>
                  <a:pt x="738196" y="722466"/>
                  <a:pt x="735243" y="728314"/>
                </a:cubicBezTo>
                <a:cubicBezTo>
                  <a:pt x="739774" y="723401"/>
                  <a:pt x="750066" y="721238"/>
                  <a:pt x="745447" y="707994"/>
                </a:cubicBezTo>
                <a:close/>
                <a:moveTo>
                  <a:pt x="593856" y="706796"/>
                </a:moveTo>
                <a:cubicBezTo>
                  <a:pt x="594382" y="707352"/>
                  <a:pt x="594908" y="707937"/>
                  <a:pt x="595668" y="708755"/>
                </a:cubicBezTo>
                <a:cubicBezTo>
                  <a:pt x="594967" y="709661"/>
                  <a:pt x="594148" y="710714"/>
                  <a:pt x="593329" y="711795"/>
                </a:cubicBezTo>
                <a:cubicBezTo>
                  <a:pt x="592540" y="711006"/>
                  <a:pt x="591751" y="710246"/>
                  <a:pt x="590961" y="709457"/>
                </a:cubicBezTo>
                <a:cubicBezTo>
                  <a:pt x="591926" y="708580"/>
                  <a:pt x="592891" y="707673"/>
                  <a:pt x="593856" y="706796"/>
                </a:cubicBezTo>
                <a:close/>
                <a:moveTo>
                  <a:pt x="1997155" y="706415"/>
                </a:moveTo>
                <a:cubicBezTo>
                  <a:pt x="1996716" y="707116"/>
                  <a:pt x="1995956" y="707819"/>
                  <a:pt x="1995956" y="708520"/>
                </a:cubicBezTo>
                <a:cubicBezTo>
                  <a:pt x="1995956" y="709017"/>
                  <a:pt x="1996980" y="709544"/>
                  <a:pt x="1997535" y="710041"/>
                </a:cubicBezTo>
                <a:cubicBezTo>
                  <a:pt x="1997973" y="709338"/>
                  <a:pt x="1998442" y="708637"/>
                  <a:pt x="1998909" y="707935"/>
                </a:cubicBezTo>
                <a:cubicBezTo>
                  <a:pt x="1998324" y="707438"/>
                  <a:pt x="1997739" y="706912"/>
                  <a:pt x="1997155" y="706415"/>
                </a:cubicBezTo>
                <a:close/>
                <a:moveTo>
                  <a:pt x="871486" y="703024"/>
                </a:moveTo>
                <a:cubicBezTo>
                  <a:pt x="870345" y="702966"/>
                  <a:pt x="867861" y="705743"/>
                  <a:pt x="868123" y="706386"/>
                </a:cubicBezTo>
                <a:cubicBezTo>
                  <a:pt x="868913" y="708199"/>
                  <a:pt x="870726" y="709602"/>
                  <a:pt x="873298" y="712467"/>
                </a:cubicBezTo>
                <a:cubicBezTo>
                  <a:pt x="874351" y="709398"/>
                  <a:pt x="875608" y="707614"/>
                  <a:pt x="875198" y="706386"/>
                </a:cubicBezTo>
                <a:cubicBezTo>
                  <a:pt x="874731" y="704924"/>
                  <a:pt x="872830" y="703082"/>
                  <a:pt x="871486" y="703024"/>
                </a:cubicBezTo>
                <a:close/>
                <a:moveTo>
                  <a:pt x="734424" y="696241"/>
                </a:moveTo>
                <a:cubicBezTo>
                  <a:pt x="723402" y="698287"/>
                  <a:pt x="722437" y="703813"/>
                  <a:pt x="724455" y="711298"/>
                </a:cubicBezTo>
                <a:cubicBezTo>
                  <a:pt x="727320" y="706970"/>
                  <a:pt x="730156" y="702673"/>
                  <a:pt x="734424" y="696241"/>
                </a:cubicBezTo>
                <a:close/>
                <a:moveTo>
                  <a:pt x="483019" y="696212"/>
                </a:moveTo>
                <a:cubicBezTo>
                  <a:pt x="483984" y="696885"/>
                  <a:pt x="484978" y="697499"/>
                  <a:pt x="485972" y="698142"/>
                </a:cubicBezTo>
                <a:cubicBezTo>
                  <a:pt x="480739" y="706299"/>
                  <a:pt x="475476" y="714485"/>
                  <a:pt x="469161" y="724309"/>
                </a:cubicBezTo>
                <a:cubicBezTo>
                  <a:pt x="468168" y="711298"/>
                  <a:pt x="471646" y="704954"/>
                  <a:pt x="483019" y="696212"/>
                </a:cubicBezTo>
                <a:close/>
                <a:moveTo>
                  <a:pt x="666098" y="679576"/>
                </a:moveTo>
                <a:cubicBezTo>
                  <a:pt x="664929" y="679898"/>
                  <a:pt x="663584" y="681213"/>
                  <a:pt x="663321" y="682353"/>
                </a:cubicBezTo>
                <a:cubicBezTo>
                  <a:pt x="663145" y="683025"/>
                  <a:pt x="665046" y="685043"/>
                  <a:pt x="665719" y="684927"/>
                </a:cubicBezTo>
                <a:cubicBezTo>
                  <a:pt x="666888" y="684692"/>
                  <a:pt x="667823" y="683289"/>
                  <a:pt x="669431" y="681886"/>
                </a:cubicBezTo>
                <a:cubicBezTo>
                  <a:pt x="668028" y="680863"/>
                  <a:pt x="666830" y="679371"/>
                  <a:pt x="666098" y="679576"/>
                </a:cubicBezTo>
                <a:close/>
                <a:moveTo>
                  <a:pt x="3411770" y="677500"/>
                </a:moveTo>
                <a:cubicBezTo>
                  <a:pt x="3412354" y="677558"/>
                  <a:pt x="3412647" y="679927"/>
                  <a:pt x="3413085" y="681213"/>
                </a:cubicBezTo>
                <a:cubicBezTo>
                  <a:pt x="3412179" y="682090"/>
                  <a:pt x="3411302" y="682967"/>
                  <a:pt x="3410425" y="683815"/>
                </a:cubicBezTo>
                <a:cubicBezTo>
                  <a:pt x="3408671" y="681856"/>
                  <a:pt x="3406916" y="679897"/>
                  <a:pt x="3405162" y="677909"/>
                </a:cubicBezTo>
                <a:cubicBezTo>
                  <a:pt x="3407384" y="677705"/>
                  <a:pt x="3409606" y="677208"/>
                  <a:pt x="3411770" y="677500"/>
                </a:cubicBezTo>
                <a:close/>
                <a:moveTo>
                  <a:pt x="805733" y="670746"/>
                </a:moveTo>
                <a:cubicBezTo>
                  <a:pt x="806114" y="671331"/>
                  <a:pt x="806523" y="671887"/>
                  <a:pt x="806932" y="672442"/>
                </a:cubicBezTo>
                <a:cubicBezTo>
                  <a:pt x="805471" y="674459"/>
                  <a:pt x="804009" y="676477"/>
                  <a:pt x="802576" y="678465"/>
                </a:cubicBezTo>
                <a:cubicBezTo>
                  <a:pt x="801903" y="678231"/>
                  <a:pt x="801261" y="677968"/>
                  <a:pt x="800588" y="677734"/>
                </a:cubicBezTo>
                <a:cubicBezTo>
                  <a:pt x="800910" y="675951"/>
                  <a:pt x="800822" y="673904"/>
                  <a:pt x="801729" y="672501"/>
                </a:cubicBezTo>
                <a:cubicBezTo>
                  <a:pt x="802372" y="671477"/>
                  <a:pt x="804360" y="671302"/>
                  <a:pt x="805733" y="670746"/>
                </a:cubicBezTo>
                <a:close/>
                <a:moveTo>
                  <a:pt x="732641" y="666157"/>
                </a:moveTo>
                <a:cubicBezTo>
                  <a:pt x="731734" y="667062"/>
                  <a:pt x="730331" y="667852"/>
                  <a:pt x="730097" y="668904"/>
                </a:cubicBezTo>
                <a:cubicBezTo>
                  <a:pt x="729922" y="669723"/>
                  <a:pt x="731179" y="670863"/>
                  <a:pt x="731822" y="671887"/>
                </a:cubicBezTo>
                <a:cubicBezTo>
                  <a:pt x="732611" y="670834"/>
                  <a:pt x="733430" y="669811"/>
                  <a:pt x="734161" y="668904"/>
                </a:cubicBezTo>
                <a:cubicBezTo>
                  <a:pt x="733518" y="667735"/>
                  <a:pt x="733079" y="666946"/>
                  <a:pt x="732641" y="666157"/>
                </a:cubicBezTo>
                <a:close/>
                <a:moveTo>
                  <a:pt x="814855" y="648789"/>
                </a:moveTo>
                <a:cubicBezTo>
                  <a:pt x="819534" y="659431"/>
                  <a:pt x="812750" y="660952"/>
                  <a:pt x="809856" y="664518"/>
                </a:cubicBezTo>
                <a:cubicBezTo>
                  <a:pt x="808511" y="663817"/>
                  <a:pt x="807166" y="663056"/>
                  <a:pt x="805821" y="662326"/>
                </a:cubicBezTo>
                <a:cubicBezTo>
                  <a:pt x="808365" y="658496"/>
                  <a:pt x="810938" y="654666"/>
                  <a:pt x="814855" y="648789"/>
                </a:cubicBezTo>
                <a:close/>
                <a:moveTo>
                  <a:pt x="714195" y="642694"/>
                </a:moveTo>
                <a:lnTo>
                  <a:pt x="714164" y="642767"/>
                </a:lnTo>
                <a:lnTo>
                  <a:pt x="714134" y="642709"/>
                </a:lnTo>
                <a:close/>
                <a:moveTo>
                  <a:pt x="714105" y="642679"/>
                </a:moveTo>
                <a:lnTo>
                  <a:pt x="714163" y="642767"/>
                </a:lnTo>
                <a:lnTo>
                  <a:pt x="714071" y="642696"/>
                </a:lnTo>
                <a:close/>
                <a:moveTo>
                  <a:pt x="722906" y="631745"/>
                </a:moveTo>
                <a:cubicBezTo>
                  <a:pt x="724338" y="632125"/>
                  <a:pt x="726093" y="634201"/>
                  <a:pt x="726267" y="635692"/>
                </a:cubicBezTo>
                <a:cubicBezTo>
                  <a:pt x="726443" y="637183"/>
                  <a:pt x="725186" y="639756"/>
                  <a:pt x="723899" y="640311"/>
                </a:cubicBezTo>
                <a:lnTo>
                  <a:pt x="714195" y="642694"/>
                </a:lnTo>
                <a:lnTo>
                  <a:pt x="718081" y="633499"/>
                </a:lnTo>
                <a:cubicBezTo>
                  <a:pt x="718812" y="632301"/>
                  <a:pt x="721502" y="631365"/>
                  <a:pt x="722906" y="631745"/>
                </a:cubicBezTo>
                <a:close/>
                <a:moveTo>
                  <a:pt x="752844" y="629142"/>
                </a:moveTo>
                <a:cubicBezTo>
                  <a:pt x="740008" y="637095"/>
                  <a:pt x="738079" y="640603"/>
                  <a:pt x="740301" y="651479"/>
                </a:cubicBezTo>
                <a:cubicBezTo>
                  <a:pt x="742582" y="648118"/>
                  <a:pt x="744044" y="643732"/>
                  <a:pt x="746938" y="642270"/>
                </a:cubicBezTo>
                <a:cubicBezTo>
                  <a:pt x="750066" y="640721"/>
                  <a:pt x="754568" y="641919"/>
                  <a:pt x="759422" y="641919"/>
                </a:cubicBezTo>
                <a:cubicBezTo>
                  <a:pt x="757082" y="637358"/>
                  <a:pt x="754978" y="633294"/>
                  <a:pt x="752844" y="629142"/>
                </a:cubicBezTo>
                <a:close/>
                <a:moveTo>
                  <a:pt x="583856" y="627096"/>
                </a:moveTo>
                <a:cubicBezTo>
                  <a:pt x="584237" y="627886"/>
                  <a:pt x="584617" y="628675"/>
                  <a:pt x="585172" y="629874"/>
                </a:cubicBezTo>
                <a:cubicBezTo>
                  <a:pt x="584324" y="630633"/>
                  <a:pt x="583388" y="631452"/>
                  <a:pt x="582453" y="632271"/>
                </a:cubicBezTo>
                <a:cubicBezTo>
                  <a:pt x="581868" y="631306"/>
                  <a:pt x="580553" y="629961"/>
                  <a:pt x="580845" y="629436"/>
                </a:cubicBezTo>
                <a:cubicBezTo>
                  <a:pt x="581400" y="628411"/>
                  <a:pt x="582804" y="627827"/>
                  <a:pt x="583856" y="627096"/>
                </a:cubicBezTo>
                <a:close/>
                <a:moveTo>
                  <a:pt x="910202" y="619951"/>
                </a:moveTo>
                <a:cubicBezTo>
                  <a:pt x="908375" y="619794"/>
                  <a:pt x="907403" y="621585"/>
                  <a:pt x="905459" y="625166"/>
                </a:cubicBezTo>
                <a:cubicBezTo>
                  <a:pt x="910429" y="625576"/>
                  <a:pt x="915253" y="625985"/>
                  <a:pt x="920077" y="626423"/>
                </a:cubicBezTo>
                <a:cubicBezTo>
                  <a:pt x="914712" y="622213"/>
                  <a:pt x="912030" y="620108"/>
                  <a:pt x="910202" y="619951"/>
                </a:cubicBezTo>
                <a:close/>
                <a:moveTo>
                  <a:pt x="926889" y="601192"/>
                </a:moveTo>
                <a:cubicBezTo>
                  <a:pt x="924755" y="603473"/>
                  <a:pt x="922591" y="605724"/>
                  <a:pt x="920457" y="608004"/>
                </a:cubicBezTo>
                <a:cubicBezTo>
                  <a:pt x="921480" y="608969"/>
                  <a:pt x="922533" y="609964"/>
                  <a:pt x="923556" y="610928"/>
                </a:cubicBezTo>
                <a:cubicBezTo>
                  <a:pt x="925428" y="608502"/>
                  <a:pt x="927328" y="606046"/>
                  <a:pt x="929199" y="603619"/>
                </a:cubicBezTo>
                <a:cubicBezTo>
                  <a:pt x="928439" y="602801"/>
                  <a:pt x="927650" y="602011"/>
                  <a:pt x="926889" y="601192"/>
                </a:cubicBezTo>
                <a:close/>
                <a:moveTo>
                  <a:pt x="680308" y="594351"/>
                </a:moveTo>
                <a:cubicBezTo>
                  <a:pt x="681272" y="594907"/>
                  <a:pt x="682237" y="595462"/>
                  <a:pt x="683202" y="596047"/>
                </a:cubicBezTo>
                <a:cubicBezTo>
                  <a:pt x="680922" y="600082"/>
                  <a:pt x="678670" y="604116"/>
                  <a:pt x="676390" y="608122"/>
                </a:cubicBezTo>
                <a:cubicBezTo>
                  <a:pt x="675307" y="607479"/>
                  <a:pt x="674226" y="606836"/>
                  <a:pt x="673115" y="606192"/>
                </a:cubicBezTo>
                <a:cubicBezTo>
                  <a:pt x="675513" y="602246"/>
                  <a:pt x="677910" y="598298"/>
                  <a:pt x="680308" y="594351"/>
                </a:cubicBezTo>
                <a:close/>
                <a:moveTo>
                  <a:pt x="585376" y="588855"/>
                </a:moveTo>
                <a:cubicBezTo>
                  <a:pt x="596047" y="595345"/>
                  <a:pt x="594556" y="601456"/>
                  <a:pt x="578359" y="617244"/>
                </a:cubicBezTo>
                <a:cubicBezTo>
                  <a:pt x="576225" y="606339"/>
                  <a:pt x="576196" y="596516"/>
                  <a:pt x="585376" y="588855"/>
                </a:cubicBezTo>
                <a:close/>
                <a:moveTo>
                  <a:pt x="603942" y="576927"/>
                </a:moveTo>
                <a:cubicBezTo>
                  <a:pt x="604614" y="578769"/>
                  <a:pt x="605433" y="579939"/>
                  <a:pt x="605141" y="580436"/>
                </a:cubicBezTo>
                <a:cubicBezTo>
                  <a:pt x="601925" y="586108"/>
                  <a:pt x="598212" y="587833"/>
                  <a:pt x="591516" y="579647"/>
                </a:cubicBezTo>
                <a:cubicBezTo>
                  <a:pt x="597189" y="578418"/>
                  <a:pt x="600638" y="577658"/>
                  <a:pt x="603942" y="576927"/>
                </a:cubicBezTo>
                <a:close/>
                <a:moveTo>
                  <a:pt x="692265" y="571196"/>
                </a:moveTo>
                <a:cubicBezTo>
                  <a:pt x="692938" y="571547"/>
                  <a:pt x="693580" y="571898"/>
                  <a:pt x="694253" y="572249"/>
                </a:cubicBezTo>
                <a:cubicBezTo>
                  <a:pt x="693142" y="574675"/>
                  <a:pt x="692061" y="577073"/>
                  <a:pt x="690950" y="579500"/>
                </a:cubicBezTo>
                <a:cubicBezTo>
                  <a:pt x="690073" y="578886"/>
                  <a:pt x="689166" y="578272"/>
                  <a:pt x="688289" y="577658"/>
                </a:cubicBezTo>
                <a:cubicBezTo>
                  <a:pt x="689604" y="575494"/>
                  <a:pt x="690950" y="573360"/>
                  <a:pt x="692265" y="571196"/>
                </a:cubicBezTo>
                <a:close/>
                <a:moveTo>
                  <a:pt x="946097" y="570874"/>
                </a:moveTo>
                <a:cubicBezTo>
                  <a:pt x="940104" y="574294"/>
                  <a:pt x="934900" y="578564"/>
                  <a:pt x="938350" y="586399"/>
                </a:cubicBezTo>
                <a:cubicBezTo>
                  <a:pt x="940923" y="581224"/>
                  <a:pt x="943495" y="576049"/>
                  <a:pt x="946097" y="570874"/>
                </a:cubicBezTo>
                <a:close/>
                <a:moveTo>
                  <a:pt x="736237" y="564676"/>
                </a:moveTo>
                <a:lnTo>
                  <a:pt x="731945" y="572285"/>
                </a:lnTo>
                <a:lnTo>
                  <a:pt x="731588" y="572512"/>
                </a:lnTo>
                <a:lnTo>
                  <a:pt x="730926" y="573809"/>
                </a:lnTo>
                <a:lnTo>
                  <a:pt x="715683" y="595520"/>
                </a:lnTo>
                <a:cubicBezTo>
                  <a:pt x="716736" y="596164"/>
                  <a:pt x="717789" y="596807"/>
                  <a:pt x="718842" y="597480"/>
                </a:cubicBezTo>
                <a:lnTo>
                  <a:pt x="730926" y="573809"/>
                </a:lnTo>
                <a:lnTo>
                  <a:pt x="731734" y="572658"/>
                </a:lnTo>
                <a:lnTo>
                  <a:pt x="731945" y="572285"/>
                </a:lnTo>
                <a:lnTo>
                  <a:pt x="739249" y="567629"/>
                </a:lnTo>
                <a:cubicBezTo>
                  <a:pt x="738254" y="566635"/>
                  <a:pt x="737231" y="565670"/>
                  <a:pt x="736237" y="564676"/>
                </a:cubicBezTo>
                <a:close/>
                <a:moveTo>
                  <a:pt x="604701" y="560846"/>
                </a:moveTo>
                <a:cubicBezTo>
                  <a:pt x="605871" y="562571"/>
                  <a:pt x="608355" y="564705"/>
                  <a:pt x="607975" y="565904"/>
                </a:cubicBezTo>
                <a:cubicBezTo>
                  <a:pt x="607216" y="568185"/>
                  <a:pt x="604848" y="569939"/>
                  <a:pt x="602157" y="573008"/>
                </a:cubicBezTo>
                <a:cubicBezTo>
                  <a:pt x="600462" y="569792"/>
                  <a:pt x="598211" y="567248"/>
                  <a:pt x="598766" y="566284"/>
                </a:cubicBezTo>
                <a:cubicBezTo>
                  <a:pt x="600023" y="564063"/>
                  <a:pt x="602655" y="562630"/>
                  <a:pt x="604701" y="560846"/>
                </a:cubicBezTo>
                <a:close/>
                <a:moveTo>
                  <a:pt x="780648" y="558741"/>
                </a:moveTo>
                <a:cubicBezTo>
                  <a:pt x="776437" y="559267"/>
                  <a:pt x="774479" y="561548"/>
                  <a:pt x="771994" y="562717"/>
                </a:cubicBezTo>
                <a:cubicBezTo>
                  <a:pt x="762257" y="567219"/>
                  <a:pt x="751381" y="570640"/>
                  <a:pt x="756995" y="585346"/>
                </a:cubicBezTo>
                <a:cubicBezTo>
                  <a:pt x="757346" y="586281"/>
                  <a:pt x="756235" y="588153"/>
                  <a:pt x="755328" y="589118"/>
                </a:cubicBezTo>
                <a:cubicBezTo>
                  <a:pt x="748282" y="596369"/>
                  <a:pt x="741207" y="603531"/>
                  <a:pt x="734161" y="610694"/>
                </a:cubicBezTo>
                <a:cubicBezTo>
                  <a:pt x="736120" y="605373"/>
                  <a:pt x="738050" y="600052"/>
                  <a:pt x="740008" y="594731"/>
                </a:cubicBezTo>
                <a:cubicBezTo>
                  <a:pt x="738897" y="594263"/>
                  <a:pt x="737786" y="593766"/>
                  <a:pt x="736675" y="593298"/>
                </a:cubicBezTo>
                <a:cubicBezTo>
                  <a:pt x="734190" y="599087"/>
                  <a:pt x="731676" y="604905"/>
                  <a:pt x="729191" y="610694"/>
                </a:cubicBezTo>
                <a:cubicBezTo>
                  <a:pt x="714134" y="614554"/>
                  <a:pt x="715743" y="629494"/>
                  <a:pt x="710129" y="639638"/>
                </a:cubicBezTo>
                <a:lnTo>
                  <a:pt x="714071" y="642696"/>
                </a:lnTo>
                <a:lnTo>
                  <a:pt x="699223" y="650193"/>
                </a:lnTo>
                <a:cubicBezTo>
                  <a:pt x="685599" y="640837"/>
                  <a:pt x="684109" y="641217"/>
                  <a:pt x="680804" y="654900"/>
                </a:cubicBezTo>
                <a:cubicBezTo>
                  <a:pt x="685482" y="655865"/>
                  <a:pt x="688903" y="646509"/>
                  <a:pt x="694370" y="653379"/>
                </a:cubicBezTo>
                <a:cubicBezTo>
                  <a:pt x="698376" y="658408"/>
                  <a:pt x="696066" y="662326"/>
                  <a:pt x="693726" y="666624"/>
                </a:cubicBezTo>
                <a:cubicBezTo>
                  <a:pt x="693259" y="667472"/>
                  <a:pt x="692645" y="668319"/>
                  <a:pt x="692529" y="669256"/>
                </a:cubicBezTo>
                <a:cubicBezTo>
                  <a:pt x="692411" y="670045"/>
                  <a:pt x="692879" y="670922"/>
                  <a:pt x="693025" y="671448"/>
                </a:cubicBezTo>
                <a:cubicBezTo>
                  <a:pt x="696329" y="670746"/>
                  <a:pt x="699604" y="670074"/>
                  <a:pt x="704456" y="669050"/>
                </a:cubicBezTo>
                <a:cubicBezTo>
                  <a:pt x="701884" y="676535"/>
                  <a:pt x="699984" y="682061"/>
                  <a:pt x="698084" y="687557"/>
                </a:cubicBezTo>
                <a:cubicBezTo>
                  <a:pt x="699223" y="688172"/>
                  <a:pt x="700393" y="688785"/>
                  <a:pt x="701533" y="689370"/>
                </a:cubicBezTo>
                <a:cubicBezTo>
                  <a:pt x="703638" y="687177"/>
                  <a:pt x="706270" y="685277"/>
                  <a:pt x="707761" y="682704"/>
                </a:cubicBezTo>
                <a:cubicBezTo>
                  <a:pt x="715333" y="669635"/>
                  <a:pt x="724835" y="658175"/>
                  <a:pt x="730799" y="643556"/>
                </a:cubicBezTo>
                <a:cubicBezTo>
                  <a:pt x="738897" y="623675"/>
                  <a:pt x="752931" y="606221"/>
                  <a:pt x="764217" y="587597"/>
                </a:cubicBezTo>
                <a:cubicBezTo>
                  <a:pt x="769947" y="578125"/>
                  <a:pt x="775180" y="568389"/>
                  <a:pt x="780648" y="558741"/>
                </a:cubicBezTo>
                <a:close/>
                <a:moveTo>
                  <a:pt x="949314" y="550671"/>
                </a:moveTo>
                <a:cubicBezTo>
                  <a:pt x="948290" y="550876"/>
                  <a:pt x="947472" y="552251"/>
                  <a:pt x="946566" y="553098"/>
                </a:cubicBezTo>
                <a:cubicBezTo>
                  <a:pt x="947851" y="553975"/>
                  <a:pt x="949050" y="555086"/>
                  <a:pt x="950483" y="555554"/>
                </a:cubicBezTo>
                <a:cubicBezTo>
                  <a:pt x="950864" y="555671"/>
                  <a:pt x="951915" y="553770"/>
                  <a:pt x="952968" y="552338"/>
                </a:cubicBezTo>
                <a:cubicBezTo>
                  <a:pt x="951448" y="551578"/>
                  <a:pt x="950249" y="550496"/>
                  <a:pt x="949314" y="550671"/>
                </a:cubicBezTo>
                <a:close/>
                <a:moveTo>
                  <a:pt x="914493" y="538480"/>
                </a:moveTo>
                <a:cubicBezTo>
                  <a:pt x="914083" y="539152"/>
                  <a:pt x="913703" y="539825"/>
                  <a:pt x="913294" y="540497"/>
                </a:cubicBezTo>
                <a:cubicBezTo>
                  <a:pt x="914083" y="540906"/>
                  <a:pt x="914902" y="541637"/>
                  <a:pt x="915691" y="541637"/>
                </a:cubicBezTo>
                <a:cubicBezTo>
                  <a:pt x="916101" y="541637"/>
                  <a:pt x="916539" y="540351"/>
                  <a:pt x="916948" y="539649"/>
                </a:cubicBezTo>
                <a:cubicBezTo>
                  <a:pt x="916130" y="539269"/>
                  <a:pt x="915312" y="538860"/>
                  <a:pt x="914493" y="538480"/>
                </a:cubicBezTo>
                <a:close/>
                <a:moveTo>
                  <a:pt x="652417" y="533306"/>
                </a:moveTo>
                <a:cubicBezTo>
                  <a:pt x="653908" y="533804"/>
                  <a:pt x="655107" y="535089"/>
                  <a:pt x="656422" y="536084"/>
                </a:cubicBezTo>
                <a:cubicBezTo>
                  <a:pt x="655575" y="537137"/>
                  <a:pt x="654756" y="538160"/>
                  <a:pt x="653235" y="540060"/>
                </a:cubicBezTo>
                <a:cubicBezTo>
                  <a:pt x="651862" y="538422"/>
                  <a:pt x="650429" y="537371"/>
                  <a:pt x="650048" y="535996"/>
                </a:cubicBezTo>
                <a:cubicBezTo>
                  <a:pt x="649844" y="535323"/>
                  <a:pt x="651920" y="533131"/>
                  <a:pt x="652417" y="533306"/>
                </a:cubicBezTo>
                <a:close/>
                <a:moveTo>
                  <a:pt x="3150920" y="531872"/>
                </a:moveTo>
                <a:cubicBezTo>
                  <a:pt x="3147236" y="538772"/>
                  <a:pt x="3143962" y="544882"/>
                  <a:pt x="3139108" y="554005"/>
                </a:cubicBezTo>
                <a:cubicBezTo>
                  <a:pt x="3153873" y="543567"/>
                  <a:pt x="3155598" y="540205"/>
                  <a:pt x="3150920" y="531872"/>
                </a:cubicBezTo>
                <a:close/>
                <a:moveTo>
                  <a:pt x="881203" y="528943"/>
                </a:moveTo>
                <a:lnTo>
                  <a:pt x="888121" y="530002"/>
                </a:lnTo>
                <a:cubicBezTo>
                  <a:pt x="887683" y="531171"/>
                  <a:pt x="887244" y="532311"/>
                  <a:pt x="886806" y="533480"/>
                </a:cubicBezTo>
                <a:close/>
                <a:moveTo>
                  <a:pt x="880753" y="528722"/>
                </a:moveTo>
                <a:lnTo>
                  <a:pt x="880666" y="528861"/>
                </a:lnTo>
                <a:lnTo>
                  <a:pt x="880677" y="528863"/>
                </a:lnTo>
                <a:lnTo>
                  <a:pt x="880637" y="528919"/>
                </a:lnTo>
                <a:lnTo>
                  <a:pt x="880678" y="528738"/>
                </a:lnTo>
                <a:close/>
                <a:moveTo>
                  <a:pt x="880812" y="528627"/>
                </a:moveTo>
                <a:lnTo>
                  <a:pt x="881203" y="528943"/>
                </a:lnTo>
                <a:lnTo>
                  <a:pt x="880677" y="528863"/>
                </a:lnTo>
                <a:lnTo>
                  <a:pt x="880783" y="528715"/>
                </a:lnTo>
                <a:lnTo>
                  <a:pt x="880753" y="528722"/>
                </a:lnTo>
                <a:close/>
                <a:moveTo>
                  <a:pt x="3204131" y="526288"/>
                </a:moveTo>
                <a:cubicBezTo>
                  <a:pt x="3194366" y="529504"/>
                  <a:pt x="3195681" y="538889"/>
                  <a:pt x="3191413" y="544473"/>
                </a:cubicBezTo>
                <a:cubicBezTo>
                  <a:pt x="3192114" y="545613"/>
                  <a:pt x="3192787" y="546783"/>
                  <a:pt x="3193489" y="547923"/>
                </a:cubicBezTo>
                <a:cubicBezTo>
                  <a:pt x="3197407" y="546199"/>
                  <a:pt x="3202201" y="545380"/>
                  <a:pt x="3205008" y="542544"/>
                </a:cubicBezTo>
                <a:cubicBezTo>
                  <a:pt x="3209745" y="537749"/>
                  <a:pt x="3207581" y="532252"/>
                  <a:pt x="3204131" y="526288"/>
                </a:cubicBezTo>
                <a:close/>
                <a:moveTo>
                  <a:pt x="749482" y="524154"/>
                </a:moveTo>
                <a:cubicBezTo>
                  <a:pt x="749774" y="525469"/>
                  <a:pt x="750388" y="526727"/>
                  <a:pt x="750125" y="527809"/>
                </a:cubicBezTo>
                <a:cubicBezTo>
                  <a:pt x="749978" y="528452"/>
                  <a:pt x="748487" y="528774"/>
                  <a:pt x="747610" y="529241"/>
                </a:cubicBezTo>
                <a:cubicBezTo>
                  <a:pt x="747435" y="527984"/>
                  <a:pt x="747055" y="526698"/>
                  <a:pt x="747172" y="525469"/>
                </a:cubicBezTo>
                <a:cubicBezTo>
                  <a:pt x="747201" y="525061"/>
                  <a:pt x="748429" y="524739"/>
                  <a:pt x="749482" y="524154"/>
                </a:cubicBezTo>
                <a:close/>
                <a:moveTo>
                  <a:pt x="638734" y="514301"/>
                </a:moveTo>
                <a:cubicBezTo>
                  <a:pt x="641248" y="516611"/>
                  <a:pt x="645692" y="518950"/>
                  <a:pt x="645575" y="521025"/>
                </a:cubicBezTo>
                <a:cubicBezTo>
                  <a:pt x="645400" y="524242"/>
                  <a:pt x="642798" y="528540"/>
                  <a:pt x="639961" y="530031"/>
                </a:cubicBezTo>
                <a:cubicBezTo>
                  <a:pt x="637272" y="531522"/>
                  <a:pt x="632974" y="530001"/>
                  <a:pt x="626629" y="529621"/>
                </a:cubicBezTo>
                <a:cubicBezTo>
                  <a:pt x="632068" y="522722"/>
                  <a:pt x="634728" y="519359"/>
                  <a:pt x="638734" y="514301"/>
                </a:cubicBezTo>
                <a:close/>
                <a:moveTo>
                  <a:pt x="2099249" y="513482"/>
                </a:moveTo>
                <a:cubicBezTo>
                  <a:pt x="2095974" y="517079"/>
                  <a:pt x="2092671" y="520645"/>
                  <a:pt x="2089396" y="524242"/>
                </a:cubicBezTo>
                <a:cubicBezTo>
                  <a:pt x="2089776" y="524621"/>
                  <a:pt x="2090157" y="525031"/>
                  <a:pt x="2090537" y="525411"/>
                </a:cubicBezTo>
                <a:cubicBezTo>
                  <a:pt x="2094045" y="522049"/>
                  <a:pt x="2097612" y="518715"/>
                  <a:pt x="2101149" y="515382"/>
                </a:cubicBezTo>
                <a:cubicBezTo>
                  <a:pt x="2100506" y="514740"/>
                  <a:pt x="2099892" y="514125"/>
                  <a:pt x="2099249" y="513482"/>
                </a:cubicBezTo>
                <a:close/>
                <a:moveTo>
                  <a:pt x="869264" y="507255"/>
                </a:moveTo>
                <a:cubicBezTo>
                  <a:pt x="861429" y="514769"/>
                  <a:pt x="854266" y="519300"/>
                  <a:pt x="844295" y="520529"/>
                </a:cubicBezTo>
                <a:cubicBezTo>
                  <a:pt x="834179" y="521786"/>
                  <a:pt x="827485" y="517196"/>
                  <a:pt x="820877" y="508541"/>
                </a:cubicBezTo>
                <a:cubicBezTo>
                  <a:pt x="810293" y="527107"/>
                  <a:pt x="800675" y="544035"/>
                  <a:pt x="791026" y="560963"/>
                </a:cubicBezTo>
                <a:cubicBezTo>
                  <a:pt x="792167" y="561694"/>
                  <a:pt x="793336" y="562425"/>
                  <a:pt x="794476" y="563155"/>
                </a:cubicBezTo>
                <a:cubicBezTo>
                  <a:pt x="802283" y="552279"/>
                  <a:pt x="810089" y="541403"/>
                  <a:pt x="818772" y="529299"/>
                </a:cubicBezTo>
                <a:cubicBezTo>
                  <a:pt x="824736" y="529007"/>
                  <a:pt x="832981" y="526200"/>
                  <a:pt x="841869" y="534825"/>
                </a:cubicBezTo>
                <a:cubicBezTo>
                  <a:pt x="837542" y="539488"/>
                  <a:pt x="832594" y="543918"/>
                  <a:pt x="828760" y="548968"/>
                </a:cubicBezTo>
                <a:lnTo>
                  <a:pt x="822541" y="566276"/>
                </a:lnTo>
                <a:lnTo>
                  <a:pt x="822164" y="566693"/>
                </a:lnTo>
                <a:lnTo>
                  <a:pt x="821753" y="567153"/>
                </a:lnTo>
                <a:lnTo>
                  <a:pt x="814533" y="571020"/>
                </a:lnTo>
                <a:cubicBezTo>
                  <a:pt x="815176" y="571722"/>
                  <a:pt x="815819" y="572394"/>
                  <a:pt x="816433" y="573096"/>
                </a:cubicBezTo>
                <a:lnTo>
                  <a:pt x="821753" y="567153"/>
                </a:lnTo>
                <a:lnTo>
                  <a:pt x="822338" y="566839"/>
                </a:lnTo>
                <a:lnTo>
                  <a:pt x="822541" y="566276"/>
                </a:lnTo>
                <a:lnTo>
                  <a:pt x="835028" y="552425"/>
                </a:lnTo>
                <a:cubicBezTo>
                  <a:pt x="838974" y="555788"/>
                  <a:pt x="842191" y="558507"/>
                  <a:pt x="848038" y="563477"/>
                </a:cubicBezTo>
                <a:cubicBezTo>
                  <a:pt x="846137" y="556841"/>
                  <a:pt x="845290" y="553829"/>
                  <a:pt x="844383" y="550730"/>
                </a:cubicBezTo>
                <a:cubicBezTo>
                  <a:pt x="849266" y="547807"/>
                  <a:pt x="854002" y="544970"/>
                  <a:pt x="858709" y="542164"/>
                </a:cubicBezTo>
                <a:cubicBezTo>
                  <a:pt x="852131" y="542135"/>
                  <a:pt x="846635" y="542720"/>
                  <a:pt x="847512" y="532954"/>
                </a:cubicBezTo>
                <a:lnTo>
                  <a:pt x="866037" y="531698"/>
                </a:lnTo>
                <a:lnTo>
                  <a:pt x="866018" y="531843"/>
                </a:lnTo>
                <a:lnTo>
                  <a:pt x="866081" y="531829"/>
                </a:lnTo>
                <a:lnTo>
                  <a:pt x="869147" y="544210"/>
                </a:lnTo>
                <a:cubicBezTo>
                  <a:pt x="865171" y="552367"/>
                  <a:pt x="859147" y="560349"/>
                  <a:pt x="858008" y="568915"/>
                </a:cubicBezTo>
                <a:cubicBezTo>
                  <a:pt x="857350" y="573783"/>
                  <a:pt x="855830" y="578797"/>
                  <a:pt x="855153" y="583851"/>
                </a:cubicBezTo>
                <a:lnTo>
                  <a:pt x="857330" y="598788"/>
                </a:lnTo>
                <a:lnTo>
                  <a:pt x="857306" y="598825"/>
                </a:lnTo>
                <a:lnTo>
                  <a:pt x="857288" y="599050"/>
                </a:lnTo>
                <a:lnTo>
                  <a:pt x="843404" y="602822"/>
                </a:lnTo>
                <a:cubicBezTo>
                  <a:pt x="839582" y="605373"/>
                  <a:pt x="836592" y="609262"/>
                  <a:pt x="834443" y="614642"/>
                </a:cubicBezTo>
                <a:lnTo>
                  <a:pt x="842706" y="622163"/>
                </a:lnTo>
                <a:lnTo>
                  <a:pt x="842658" y="622184"/>
                </a:lnTo>
                <a:lnTo>
                  <a:pt x="842658" y="622665"/>
                </a:lnTo>
                <a:lnTo>
                  <a:pt x="834940" y="631570"/>
                </a:lnTo>
                <a:cubicBezTo>
                  <a:pt x="830964" y="635604"/>
                  <a:pt x="826490" y="642855"/>
                  <a:pt x="822631" y="642591"/>
                </a:cubicBezTo>
                <a:cubicBezTo>
                  <a:pt x="808335" y="641656"/>
                  <a:pt x="806609" y="652502"/>
                  <a:pt x="802078" y="661098"/>
                </a:cubicBezTo>
                <a:cubicBezTo>
                  <a:pt x="799359" y="666244"/>
                  <a:pt x="797342" y="671857"/>
                  <a:pt x="793979" y="676506"/>
                </a:cubicBezTo>
                <a:cubicBezTo>
                  <a:pt x="787986" y="684839"/>
                  <a:pt x="787226" y="692703"/>
                  <a:pt x="793453" y="700890"/>
                </a:cubicBezTo>
                <a:cubicBezTo>
                  <a:pt x="802809" y="687762"/>
                  <a:pt x="812135" y="674751"/>
                  <a:pt x="821433" y="661713"/>
                </a:cubicBezTo>
                <a:cubicBezTo>
                  <a:pt x="822456" y="662239"/>
                  <a:pt x="823450" y="662736"/>
                  <a:pt x="824474" y="663262"/>
                </a:cubicBezTo>
                <a:cubicBezTo>
                  <a:pt x="823976" y="667208"/>
                  <a:pt x="823479" y="671185"/>
                  <a:pt x="822602" y="678173"/>
                </a:cubicBezTo>
                <a:cubicBezTo>
                  <a:pt x="830642" y="664285"/>
                  <a:pt x="836958" y="653379"/>
                  <a:pt x="842658" y="643527"/>
                </a:cubicBezTo>
                <a:lnTo>
                  <a:pt x="842658" y="622665"/>
                </a:lnTo>
                <a:lnTo>
                  <a:pt x="842922" y="622360"/>
                </a:lnTo>
                <a:lnTo>
                  <a:pt x="842706" y="622163"/>
                </a:lnTo>
                <a:lnTo>
                  <a:pt x="855874" y="616308"/>
                </a:lnTo>
                <a:lnTo>
                  <a:pt x="857288" y="599050"/>
                </a:lnTo>
                <a:lnTo>
                  <a:pt x="857365" y="599029"/>
                </a:lnTo>
                <a:lnTo>
                  <a:pt x="857330" y="598788"/>
                </a:lnTo>
                <a:lnTo>
                  <a:pt x="869995" y="579587"/>
                </a:lnTo>
                <a:cubicBezTo>
                  <a:pt x="876017" y="569646"/>
                  <a:pt x="880549" y="558507"/>
                  <a:pt x="887888" y="549677"/>
                </a:cubicBezTo>
                <a:cubicBezTo>
                  <a:pt x="896249" y="539561"/>
                  <a:pt x="898004" y="527575"/>
                  <a:pt x="903032" y="516523"/>
                </a:cubicBezTo>
                <a:cubicBezTo>
                  <a:pt x="896454" y="516143"/>
                  <a:pt x="891045" y="515822"/>
                  <a:pt x="883706" y="515382"/>
                </a:cubicBezTo>
                <a:lnTo>
                  <a:pt x="880678" y="528738"/>
                </a:lnTo>
                <a:lnTo>
                  <a:pt x="866081" y="531829"/>
                </a:lnTo>
                <a:lnTo>
                  <a:pt x="866048" y="531697"/>
                </a:lnTo>
                <a:lnTo>
                  <a:pt x="866037" y="531698"/>
                </a:lnTo>
                <a:close/>
                <a:moveTo>
                  <a:pt x="784391" y="505267"/>
                </a:moveTo>
                <a:lnTo>
                  <a:pt x="784391" y="505355"/>
                </a:lnTo>
                <a:lnTo>
                  <a:pt x="784215" y="505443"/>
                </a:lnTo>
                <a:close/>
                <a:moveTo>
                  <a:pt x="790003" y="502563"/>
                </a:moveTo>
                <a:lnTo>
                  <a:pt x="787460" y="513190"/>
                </a:lnTo>
                <a:cubicBezTo>
                  <a:pt x="786437" y="513015"/>
                  <a:pt x="785414" y="512840"/>
                  <a:pt x="784391" y="512664"/>
                </a:cubicBezTo>
                <a:lnTo>
                  <a:pt x="784391" y="505355"/>
                </a:lnTo>
                <a:lnTo>
                  <a:pt x="789818" y="502655"/>
                </a:lnTo>
                <a:lnTo>
                  <a:pt x="789857" y="502694"/>
                </a:lnTo>
                <a:lnTo>
                  <a:pt x="789874" y="502627"/>
                </a:lnTo>
                <a:close/>
                <a:moveTo>
                  <a:pt x="790062" y="502314"/>
                </a:moveTo>
                <a:lnTo>
                  <a:pt x="790209" y="502460"/>
                </a:lnTo>
                <a:lnTo>
                  <a:pt x="790003" y="502563"/>
                </a:lnTo>
                <a:close/>
                <a:moveTo>
                  <a:pt x="790094" y="501763"/>
                </a:moveTo>
                <a:lnTo>
                  <a:pt x="789874" y="502627"/>
                </a:lnTo>
                <a:lnTo>
                  <a:pt x="789818" y="502655"/>
                </a:lnTo>
                <a:lnTo>
                  <a:pt x="789711" y="502548"/>
                </a:lnTo>
                <a:close/>
                <a:moveTo>
                  <a:pt x="1658974" y="493923"/>
                </a:moveTo>
                <a:cubicBezTo>
                  <a:pt x="1657308" y="496496"/>
                  <a:pt x="1655671" y="499069"/>
                  <a:pt x="1654005" y="501613"/>
                </a:cubicBezTo>
                <a:cubicBezTo>
                  <a:pt x="1654560" y="502022"/>
                  <a:pt x="1655086" y="502402"/>
                  <a:pt x="1655642" y="502812"/>
                </a:cubicBezTo>
                <a:cubicBezTo>
                  <a:pt x="1657454" y="500560"/>
                  <a:pt x="1659238" y="498308"/>
                  <a:pt x="1661021" y="496028"/>
                </a:cubicBezTo>
                <a:cubicBezTo>
                  <a:pt x="1660349" y="495327"/>
                  <a:pt x="1659647" y="494625"/>
                  <a:pt x="1658974" y="493923"/>
                </a:cubicBezTo>
                <a:close/>
                <a:moveTo>
                  <a:pt x="3078560" y="493075"/>
                </a:moveTo>
                <a:cubicBezTo>
                  <a:pt x="3077244" y="495911"/>
                  <a:pt x="3075928" y="498747"/>
                  <a:pt x="3074584" y="501583"/>
                </a:cubicBezTo>
                <a:cubicBezTo>
                  <a:pt x="3075314" y="501905"/>
                  <a:pt x="3076074" y="502256"/>
                  <a:pt x="3076805" y="502577"/>
                </a:cubicBezTo>
                <a:cubicBezTo>
                  <a:pt x="3078092" y="499741"/>
                  <a:pt x="3079378" y="496876"/>
                  <a:pt x="3080664" y="494040"/>
                </a:cubicBezTo>
                <a:cubicBezTo>
                  <a:pt x="3079963" y="493719"/>
                  <a:pt x="3079261" y="493397"/>
                  <a:pt x="3078560" y="493075"/>
                </a:cubicBezTo>
                <a:close/>
                <a:moveTo>
                  <a:pt x="904816" y="483310"/>
                </a:moveTo>
                <a:cubicBezTo>
                  <a:pt x="901511" y="487784"/>
                  <a:pt x="898208" y="492228"/>
                  <a:pt x="894905" y="496672"/>
                </a:cubicBezTo>
                <a:cubicBezTo>
                  <a:pt x="895810" y="497431"/>
                  <a:pt x="896688" y="498221"/>
                  <a:pt x="897594" y="498981"/>
                </a:cubicBezTo>
                <a:cubicBezTo>
                  <a:pt x="900839" y="494362"/>
                  <a:pt x="904055" y="489713"/>
                  <a:pt x="907301" y="485093"/>
                </a:cubicBezTo>
                <a:cubicBezTo>
                  <a:pt x="906482" y="484509"/>
                  <a:pt x="905634" y="483895"/>
                  <a:pt x="904816" y="483310"/>
                </a:cubicBezTo>
                <a:close/>
                <a:moveTo>
                  <a:pt x="1679762" y="483077"/>
                </a:moveTo>
                <a:cubicBezTo>
                  <a:pt x="1677978" y="486380"/>
                  <a:pt x="1676166" y="489684"/>
                  <a:pt x="1674382" y="492987"/>
                </a:cubicBezTo>
                <a:cubicBezTo>
                  <a:pt x="1674997" y="493339"/>
                  <a:pt x="1675639" y="493689"/>
                  <a:pt x="1676254" y="494011"/>
                </a:cubicBezTo>
                <a:cubicBezTo>
                  <a:pt x="1678124" y="490766"/>
                  <a:pt x="1680025" y="487491"/>
                  <a:pt x="1681896" y="484246"/>
                </a:cubicBezTo>
                <a:cubicBezTo>
                  <a:pt x="1681195" y="483866"/>
                  <a:pt x="1680464" y="483456"/>
                  <a:pt x="1679762" y="483077"/>
                </a:cubicBezTo>
                <a:close/>
                <a:moveTo>
                  <a:pt x="774509" y="482229"/>
                </a:moveTo>
                <a:cubicBezTo>
                  <a:pt x="773047" y="485884"/>
                  <a:pt x="771615" y="489509"/>
                  <a:pt x="769861" y="493952"/>
                </a:cubicBezTo>
                <a:cubicBezTo>
                  <a:pt x="765357" y="485474"/>
                  <a:pt x="765357" y="485474"/>
                  <a:pt x="774509" y="482229"/>
                </a:cubicBezTo>
                <a:close/>
                <a:moveTo>
                  <a:pt x="751440" y="480299"/>
                </a:moveTo>
                <a:cubicBezTo>
                  <a:pt x="751206" y="481761"/>
                  <a:pt x="751118" y="483252"/>
                  <a:pt x="750680" y="484626"/>
                </a:cubicBezTo>
                <a:cubicBezTo>
                  <a:pt x="750563" y="484918"/>
                  <a:pt x="749101" y="484743"/>
                  <a:pt x="746382" y="484860"/>
                </a:cubicBezTo>
                <a:cubicBezTo>
                  <a:pt x="748780" y="482697"/>
                  <a:pt x="750095" y="481498"/>
                  <a:pt x="751440" y="480299"/>
                </a:cubicBezTo>
                <a:close/>
                <a:moveTo>
                  <a:pt x="693668" y="478516"/>
                </a:moveTo>
                <a:cubicBezTo>
                  <a:pt x="698727" y="487814"/>
                  <a:pt x="694165" y="492930"/>
                  <a:pt x="687646" y="497228"/>
                </a:cubicBezTo>
                <a:cubicBezTo>
                  <a:pt x="686827" y="496643"/>
                  <a:pt x="685979" y="496088"/>
                  <a:pt x="685102" y="495503"/>
                </a:cubicBezTo>
                <a:cubicBezTo>
                  <a:pt x="687967" y="489831"/>
                  <a:pt x="690803" y="484189"/>
                  <a:pt x="693668" y="478516"/>
                </a:cubicBezTo>
                <a:close/>
                <a:moveTo>
                  <a:pt x="661274" y="477639"/>
                </a:moveTo>
                <a:cubicBezTo>
                  <a:pt x="662415" y="486323"/>
                  <a:pt x="666186" y="493135"/>
                  <a:pt x="659111" y="497725"/>
                </a:cubicBezTo>
                <a:cubicBezTo>
                  <a:pt x="656041" y="499713"/>
                  <a:pt x="651130" y="498865"/>
                  <a:pt x="647036" y="499303"/>
                </a:cubicBezTo>
                <a:cubicBezTo>
                  <a:pt x="646832" y="497900"/>
                  <a:pt x="646627" y="496555"/>
                  <a:pt x="646422" y="495211"/>
                </a:cubicBezTo>
                <a:cubicBezTo>
                  <a:pt x="650896" y="489919"/>
                  <a:pt x="655368" y="484627"/>
                  <a:pt x="661274" y="477639"/>
                </a:cubicBezTo>
                <a:close/>
                <a:moveTo>
                  <a:pt x="864235" y="477229"/>
                </a:moveTo>
                <a:cubicBezTo>
                  <a:pt x="862481" y="480562"/>
                  <a:pt x="860697" y="483954"/>
                  <a:pt x="858943" y="487315"/>
                </a:cubicBezTo>
                <a:cubicBezTo>
                  <a:pt x="859879" y="487930"/>
                  <a:pt x="860814" y="488544"/>
                  <a:pt x="861721" y="489157"/>
                </a:cubicBezTo>
                <a:cubicBezTo>
                  <a:pt x="863591" y="485708"/>
                  <a:pt x="865463" y="482258"/>
                  <a:pt x="867334" y="478808"/>
                </a:cubicBezTo>
                <a:cubicBezTo>
                  <a:pt x="866311" y="478281"/>
                  <a:pt x="865259" y="477756"/>
                  <a:pt x="864235" y="477229"/>
                </a:cubicBezTo>
                <a:close/>
                <a:moveTo>
                  <a:pt x="645254" y="473604"/>
                </a:moveTo>
                <a:cubicBezTo>
                  <a:pt x="645517" y="473428"/>
                  <a:pt x="646715" y="474451"/>
                  <a:pt x="649112" y="475943"/>
                </a:cubicBezTo>
                <a:cubicBezTo>
                  <a:pt x="647475" y="476732"/>
                  <a:pt x="646306" y="477550"/>
                  <a:pt x="645048" y="477785"/>
                </a:cubicBezTo>
                <a:cubicBezTo>
                  <a:pt x="644435" y="477901"/>
                  <a:pt x="643587" y="476966"/>
                  <a:pt x="642856" y="476498"/>
                </a:cubicBezTo>
                <a:cubicBezTo>
                  <a:pt x="643646" y="475504"/>
                  <a:pt x="644318" y="474364"/>
                  <a:pt x="645254" y="473604"/>
                </a:cubicBezTo>
                <a:close/>
                <a:moveTo>
                  <a:pt x="848885" y="470826"/>
                </a:moveTo>
                <a:cubicBezTo>
                  <a:pt x="845056" y="475226"/>
                  <a:pt x="841182" y="478552"/>
                  <a:pt x="837984" y="481973"/>
                </a:cubicBezTo>
                <a:lnTo>
                  <a:pt x="831381" y="493276"/>
                </a:lnTo>
                <a:lnTo>
                  <a:pt x="830964" y="493543"/>
                </a:lnTo>
                <a:lnTo>
                  <a:pt x="830677" y="494153"/>
                </a:lnTo>
                <a:lnTo>
                  <a:pt x="823625" y="501232"/>
                </a:lnTo>
                <a:cubicBezTo>
                  <a:pt x="824561" y="501905"/>
                  <a:pt x="825497" y="502577"/>
                  <a:pt x="826402" y="503250"/>
                </a:cubicBezTo>
                <a:lnTo>
                  <a:pt x="830677" y="494153"/>
                </a:lnTo>
                <a:lnTo>
                  <a:pt x="831139" y="493689"/>
                </a:lnTo>
                <a:lnTo>
                  <a:pt x="831381" y="493276"/>
                </a:lnTo>
                <a:lnTo>
                  <a:pt x="842512" y="486142"/>
                </a:lnTo>
                <a:cubicBezTo>
                  <a:pt x="846481" y="483435"/>
                  <a:pt x="849587" y="479407"/>
                  <a:pt x="848885" y="470826"/>
                </a:cubicBezTo>
                <a:close/>
                <a:moveTo>
                  <a:pt x="3011052" y="469774"/>
                </a:moveTo>
                <a:cubicBezTo>
                  <a:pt x="3008626" y="473252"/>
                  <a:pt x="3006170" y="476732"/>
                  <a:pt x="3003480" y="480533"/>
                </a:cubicBezTo>
                <a:cubicBezTo>
                  <a:pt x="3005263" y="480971"/>
                  <a:pt x="3006520" y="481498"/>
                  <a:pt x="3006638" y="481293"/>
                </a:cubicBezTo>
                <a:cubicBezTo>
                  <a:pt x="3008801" y="477931"/>
                  <a:pt x="3010848" y="474451"/>
                  <a:pt x="3012894" y="471031"/>
                </a:cubicBezTo>
                <a:cubicBezTo>
                  <a:pt x="3012280" y="470622"/>
                  <a:pt x="3011666" y="470183"/>
                  <a:pt x="3011052" y="469774"/>
                </a:cubicBezTo>
                <a:close/>
                <a:moveTo>
                  <a:pt x="783952" y="462611"/>
                </a:moveTo>
                <a:cubicBezTo>
                  <a:pt x="785121" y="463459"/>
                  <a:pt x="786291" y="464307"/>
                  <a:pt x="787460" y="465125"/>
                </a:cubicBezTo>
                <a:cubicBezTo>
                  <a:pt x="785063" y="468751"/>
                  <a:pt x="782665" y="472405"/>
                  <a:pt x="780297" y="476030"/>
                </a:cubicBezTo>
                <a:cubicBezTo>
                  <a:pt x="778923" y="474919"/>
                  <a:pt x="777549" y="473780"/>
                  <a:pt x="776175" y="472668"/>
                </a:cubicBezTo>
                <a:cubicBezTo>
                  <a:pt x="778777" y="469306"/>
                  <a:pt x="781350" y="465944"/>
                  <a:pt x="783952" y="462611"/>
                </a:cubicBezTo>
                <a:close/>
                <a:moveTo>
                  <a:pt x="2137520" y="454951"/>
                </a:moveTo>
                <a:cubicBezTo>
                  <a:pt x="2135035" y="457669"/>
                  <a:pt x="2132579" y="460418"/>
                  <a:pt x="2130123" y="463137"/>
                </a:cubicBezTo>
                <a:cubicBezTo>
                  <a:pt x="2130942" y="463868"/>
                  <a:pt x="2131760" y="464599"/>
                  <a:pt x="2132550" y="465359"/>
                </a:cubicBezTo>
                <a:cubicBezTo>
                  <a:pt x="2134830" y="462377"/>
                  <a:pt x="2137081" y="459395"/>
                  <a:pt x="2139361" y="456412"/>
                </a:cubicBezTo>
                <a:cubicBezTo>
                  <a:pt x="2138748" y="455916"/>
                  <a:pt x="2138134" y="455447"/>
                  <a:pt x="2137520" y="454951"/>
                </a:cubicBezTo>
                <a:close/>
                <a:moveTo>
                  <a:pt x="952296" y="452787"/>
                </a:moveTo>
                <a:cubicBezTo>
                  <a:pt x="946214" y="457261"/>
                  <a:pt x="941273" y="461441"/>
                  <a:pt x="943817" y="471470"/>
                </a:cubicBezTo>
                <a:cubicBezTo>
                  <a:pt x="949284" y="465505"/>
                  <a:pt x="955863" y="462143"/>
                  <a:pt x="952296" y="452787"/>
                </a:cubicBezTo>
                <a:close/>
                <a:moveTo>
                  <a:pt x="2112552" y="452466"/>
                </a:moveTo>
                <a:cubicBezTo>
                  <a:pt x="2111558" y="454336"/>
                  <a:pt x="2110680" y="456296"/>
                  <a:pt x="2109774" y="458254"/>
                </a:cubicBezTo>
                <a:cubicBezTo>
                  <a:pt x="2110740" y="458606"/>
                  <a:pt x="2111733" y="458956"/>
                  <a:pt x="2112698" y="459307"/>
                </a:cubicBezTo>
                <a:cubicBezTo>
                  <a:pt x="2113312" y="457231"/>
                  <a:pt x="2113955" y="455155"/>
                  <a:pt x="2114452" y="453079"/>
                </a:cubicBezTo>
                <a:cubicBezTo>
                  <a:pt x="2114452" y="453021"/>
                  <a:pt x="2112610" y="452348"/>
                  <a:pt x="2112552" y="452466"/>
                </a:cubicBezTo>
                <a:close/>
                <a:moveTo>
                  <a:pt x="906512" y="451881"/>
                </a:moveTo>
                <a:cubicBezTo>
                  <a:pt x="912359" y="453284"/>
                  <a:pt x="918236" y="454688"/>
                  <a:pt x="927095" y="456822"/>
                </a:cubicBezTo>
                <a:cubicBezTo>
                  <a:pt x="916335" y="463196"/>
                  <a:pt x="910605" y="460886"/>
                  <a:pt x="906512" y="451881"/>
                </a:cubicBezTo>
                <a:close/>
                <a:moveTo>
                  <a:pt x="2157898" y="451647"/>
                </a:moveTo>
                <a:cubicBezTo>
                  <a:pt x="2154798" y="453518"/>
                  <a:pt x="2151699" y="455419"/>
                  <a:pt x="2148600" y="457289"/>
                </a:cubicBezTo>
                <a:cubicBezTo>
                  <a:pt x="2149068" y="458021"/>
                  <a:pt x="2149536" y="458752"/>
                  <a:pt x="2150004" y="459483"/>
                </a:cubicBezTo>
                <a:cubicBezTo>
                  <a:pt x="2153045" y="457495"/>
                  <a:pt x="2156085" y="455507"/>
                  <a:pt x="2159096" y="453489"/>
                </a:cubicBezTo>
                <a:cubicBezTo>
                  <a:pt x="2158688" y="452875"/>
                  <a:pt x="2158307" y="452261"/>
                  <a:pt x="2157898" y="451647"/>
                </a:cubicBezTo>
                <a:close/>
                <a:moveTo>
                  <a:pt x="1685171" y="449834"/>
                </a:moveTo>
                <a:cubicBezTo>
                  <a:pt x="1676838" y="456500"/>
                  <a:pt x="1668506" y="463137"/>
                  <a:pt x="1657981" y="471586"/>
                </a:cubicBezTo>
                <a:cubicBezTo>
                  <a:pt x="1679411" y="476499"/>
                  <a:pt x="1679469" y="459717"/>
                  <a:pt x="1685171" y="449834"/>
                </a:cubicBezTo>
                <a:close/>
                <a:moveTo>
                  <a:pt x="2088603" y="449575"/>
                </a:moveTo>
                <a:cubicBezTo>
                  <a:pt x="2086948" y="450624"/>
                  <a:pt x="2086663" y="452978"/>
                  <a:pt x="2087905" y="457319"/>
                </a:cubicBezTo>
                <a:cubicBezTo>
                  <a:pt x="2091063" y="454805"/>
                  <a:pt x="2093372" y="452963"/>
                  <a:pt x="2097524" y="449659"/>
                </a:cubicBezTo>
                <a:cubicBezTo>
                  <a:pt x="2093285" y="448782"/>
                  <a:pt x="2090259" y="448526"/>
                  <a:pt x="2088603" y="449575"/>
                </a:cubicBezTo>
                <a:close/>
                <a:moveTo>
                  <a:pt x="796523" y="442145"/>
                </a:moveTo>
                <a:cubicBezTo>
                  <a:pt x="796844" y="443168"/>
                  <a:pt x="797137" y="444192"/>
                  <a:pt x="797459" y="445215"/>
                </a:cubicBezTo>
                <a:cubicBezTo>
                  <a:pt x="795120" y="445917"/>
                  <a:pt x="792810" y="446648"/>
                  <a:pt x="790472" y="447350"/>
                </a:cubicBezTo>
                <a:cubicBezTo>
                  <a:pt x="790150" y="446297"/>
                  <a:pt x="789857" y="445245"/>
                  <a:pt x="789565" y="444221"/>
                </a:cubicBezTo>
                <a:cubicBezTo>
                  <a:pt x="791875" y="443520"/>
                  <a:pt x="794184" y="442818"/>
                  <a:pt x="796523" y="442145"/>
                </a:cubicBezTo>
                <a:close/>
                <a:moveTo>
                  <a:pt x="2020252" y="437964"/>
                </a:moveTo>
                <a:cubicBezTo>
                  <a:pt x="2013440" y="442993"/>
                  <a:pt x="2009726" y="445742"/>
                  <a:pt x="2006159" y="448372"/>
                </a:cubicBezTo>
                <a:cubicBezTo>
                  <a:pt x="2003909" y="446472"/>
                  <a:pt x="2002271" y="445127"/>
                  <a:pt x="1999172" y="442555"/>
                </a:cubicBezTo>
                <a:cubicBezTo>
                  <a:pt x="1999318" y="450214"/>
                  <a:pt x="1998646" y="456646"/>
                  <a:pt x="2006072" y="457933"/>
                </a:cubicBezTo>
                <a:cubicBezTo>
                  <a:pt x="2010165" y="458664"/>
                  <a:pt x="2016831" y="457757"/>
                  <a:pt x="2018643" y="455067"/>
                </a:cubicBezTo>
                <a:cubicBezTo>
                  <a:pt x="2021041" y="451559"/>
                  <a:pt x="2019784" y="445595"/>
                  <a:pt x="2020252" y="437964"/>
                </a:cubicBezTo>
                <a:close/>
                <a:moveTo>
                  <a:pt x="3031898" y="436941"/>
                </a:moveTo>
                <a:cubicBezTo>
                  <a:pt x="3029646" y="438900"/>
                  <a:pt x="3027396" y="440859"/>
                  <a:pt x="3025115" y="442817"/>
                </a:cubicBezTo>
                <a:cubicBezTo>
                  <a:pt x="3026080" y="443840"/>
                  <a:pt x="3027044" y="444893"/>
                  <a:pt x="3028010" y="445916"/>
                </a:cubicBezTo>
                <a:cubicBezTo>
                  <a:pt x="3030114" y="443812"/>
                  <a:pt x="3032249" y="441706"/>
                  <a:pt x="3034354" y="439572"/>
                </a:cubicBezTo>
                <a:cubicBezTo>
                  <a:pt x="3033535" y="438695"/>
                  <a:pt x="3032717" y="437818"/>
                  <a:pt x="3031898" y="436941"/>
                </a:cubicBezTo>
                <a:close/>
                <a:moveTo>
                  <a:pt x="925837" y="430626"/>
                </a:moveTo>
                <a:cubicBezTo>
                  <a:pt x="926685" y="431386"/>
                  <a:pt x="927533" y="432147"/>
                  <a:pt x="928410" y="432906"/>
                </a:cubicBezTo>
                <a:cubicBezTo>
                  <a:pt x="927679" y="433462"/>
                  <a:pt x="926919" y="433959"/>
                  <a:pt x="926158" y="434456"/>
                </a:cubicBezTo>
                <a:cubicBezTo>
                  <a:pt x="925515" y="433901"/>
                  <a:pt x="924346" y="433316"/>
                  <a:pt x="924346" y="432760"/>
                </a:cubicBezTo>
                <a:cubicBezTo>
                  <a:pt x="924376" y="432029"/>
                  <a:pt x="925311" y="431328"/>
                  <a:pt x="925837" y="430626"/>
                </a:cubicBezTo>
                <a:close/>
                <a:moveTo>
                  <a:pt x="819533" y="430217"/>
                </a:moveTo>
                <a:cubicBezTo>
                  <a:pt x="820497" y="430773"/>
                  <a:pt x="821462" y="431386"/>
                  <a:pt x="822426" y="431972"/>
                </a:cubicBezTo>
                <a:cubicBezTo>
                  <a:pt x="821082" y="435217"/>
                  <a:pt x="819766" y="438462"/>
                  <a:pt x="818334" y="441970"/>
                </a:cubicBezTo>
                <a:cubicBezTo>
                  <a:pt x="821023" y="442292"/>
                  <a:pt x="823216" y="442555"/>
                  <a:pt x="826608" y="442935"/>
                </a:cubicBezTo>
                <a:cubicBezTo>
                  <a:pt x="824941" y="445830"/>
                  <a:pt x="823801" y="449923"/>
                  <a:pt x="822222" y="450098"/>
                </a:cubicBezTo>
                <a:cubicBezTo>
                  <a:pt x="818977" y="450450"/>
                  <a:pt x="813480" y="449747"/>
                  <a:pt x="812457" y="447701"/>
                </a:cubicBezTo>
                <a:cubicBezTo>
                  <a:pt x="808276" y="439427"/>
                  <a:pt x="814883" y="435041"/>
                  <a:pt x="819533" y="430217"/>
                </a:cubicBezTo>
                <a:close/>
                <a:moveTo>
                  <a:pt x="672851" y="430217"/>
                </a:moveTo>
                <a:cubicBezTo>
                  <a:pt x="689545" y="436561"/>
                  <a:pt x="690013" y="437175"/>
                  <a:pt x="681301" y="452846"/>
                </a:cubicBezTo>
                <a:cubicBezTo>
                  <a:pt x="677705" y="459338"/>
                  <a:pt x="672939" y="465418"/>
                  <a:pt x="667677" y="470652"/>
                </a:cubicBezTo>
                <a:cubicBezTo>
                  <a:pt x="665309" y="473021"/>
                  <a:pt x="660427" y="472874"/>
                  <a:pt x="655076" y="474306"/>
                </a:cubicBezTo>
                <a:cubicBezTo>
                  <a:pt x="655778" y="454747"/>
                  <a:pt x="665368" y="442935"/>
                  <a:pt x="672851" y="430217"/>
                </a:cubicBezTo>
                <a:close/>
                <a:moveTo>
                  <a:pt x="1994582" y="427937"/>
                </a:moveTo>
                <a:cubicBezTo>
                  <a:pt x="1979584" y="438081"/>
                  <a:pt x="1977332" y="441034"/>
                  <a:pt x="1976513" y="451384"/>
                </a:cubicBezTo>
                <a:cubicBezTo>
                  <a:pt x="1979612" y="447466"/>
                  <a:pt x="1981630" y="444250"/>
                  <a:pt x="1984262" y="441706"/>
                </a:cubicBezTo>
                <a:lnTo>
                  <a:pt x="1991493" y="443936"/>
                </a:lnTo>
                <a:lnTo>
                  <a:pt x="1991449" y="444153"/>
                </a:lnTo>
                <a:lnTo>
                  <a:pt x="1984320" y="449812"/>
                </a:lnTo>
                <a:cubicBezTo>
                  <a:pt x="1982442" y="452203"/>
                  <a:pt x="1981587" y="455360"/>
                  <a:pt x="1983121" y="460242"/>
                </a:cubicBezTo>
                <a:cubicBezTo>
                  <a:pt x="1986804" y="458152"/>
                  <a:pt x="1988676" y="455528"/>
                  <a:pt x="1989739" y="452689"/>
                </a:cubicBezTo>
                <a:lnTo>
                  <a:pt x="1991449" y="444153"/>
                </a:lnTo>
                <a:lnTo>
                  <a:pt x="1991658" y="443987"/>
                </a:lnTo>
                <a:lnTo>
                  <a:pt x="1991493" y="443936"/>
                </a:lnTo>
                <a:lnTo>
                  <a:pt x="1991512" y="443840"/>
                </a:lnTo>
                <a:cubicBezTo>
                  <a:pt x="1992418" y="439222"/>
                  <a:pt x="1993295" y="434602"/>
                  <a:pt x="1994582" y="427937"/>
                </a:cubicBezTo>
                <a:close/>
                <a:moveTo>
                  <a:pt x="2108985" y="426972"/>
                </a:moveTo>
                <a:cubicBezTo>
                  <a:pt x="2105681" y="431474"/>
                  <a:pt x="2102407" y="435947"/>
                  <a:pt x="2099103" y="440420"/>
                </a:cubicBezTo>
                <a:cubicBezTo>
                  <a:pt x="2100244" y="441122"/>
                  <a:pt x="2101383" y="441824"/>
                  <a:pt x="2102524" y="442525"/>
                </a:cubicBezTo>
                <a:cubicBezTo>
                  <a:pt x="2105447" y="437818"/>
                  <a:pt x="2108342" y="433111"/>
                  <a:pt x="2111265" y="428404"/>
                </a:cubicBezTo>
                <a:cubicBezTo>
                  <a:pt x="2110506" y="427937"/>
                  <a:pt x="2109745" y="427468"/>
                  <a:pt x="2108985" y="426972"/>
                </a:cubicBezTo>
                <a:close/>
                <a:moveTo>
                  <a:pt x="982965" y="426474"/>
                </a:moveTo>
                <a:lnTo>
                  <a:pt x="988696" y="430460"/>
                </a:lnTo>
                <a:lnTo>
                  <a:pt x="988432" y="430684"/>
                </a:lnTo>
                <a:lnTo>
                  <a:pt x="986257" y="434980"/>
                </a:lnTo>
                <a:lnTo>
                  <a:pt x="980158" y="429339"/>
                </a:lnTo>
                <a:cubicBezTo>
                  <a:pt x="981093" y="428374"/>
                  <a:pt x="982029" y="427439"/>
                  <a:pt x="982965" y="426474"/>
                </a:cubicBezTo>
                <a:close/>
                <a:moveTo>
                  <a:pt x="1331933" y="425422"/>
                </a:moveTo>
                <a:cubicBezTo>
                  <a:pt x="1330910" y="426065"/>
                  <a:pt x="1330326" y="427351"/>
                  <a:pt x="1329536" y="428433"/>
                </a:cubicBezTo>
                <a:cubicBezTo>
                  <a:pt x="1330501" y="428960"/>
                  <a:pt x="1331524" y="429807"/>
                  <a:pt x="1331846" y="429603"/>
                </a:cubicBezTo>
                <a:cubicBezTo>
                  <a:pt x="1332869" y="428901"/>
                  <a:pt x="1333659" y="427819"/>
                  <a:pt x="1334536" y="426884"/>
                </a:cubicBezTo>
                <a:cubicBezTo>
                  <a:pt x="1333629" y="426357"/>
                  <a:pt x="1332314" y="425158"/>
                  <a:pt x="1331933" y="425422"/>
                </a:cubicBezTo>
                <a:close/>
                <a:moveTo>
                  <a:pt x="3142413" y="424516"/>
                </a:moveTo>
                <a:cubicBezTo>
                  <a:pt x="3143845" y="425539"/>
                  <a:pt x="3145307" y="426534"/>
                  <a:pt x="3146769" y="427557"/>
                </a:cubicBezTo>
                <a:cubicBezTo>
                  <a:pt x="3144342" y="430860"/>
                  <a:pt x="3141944" y="434193"/>
                  <a:pt x="3139518" y="437497"/>
                </a:cubicBezTo>
                <a:cubicBezTo>
                  <a:pt x="3138289" y="436708"/>
                  <a:pt x="3137091" y="435919"/>
                  <a:pt x="3135863" y="435129"/>
                </a:cubicBezTo>
                <a:cubicBezTo>
                  <a:pt x="3138055" y="431591"/>
                  <a:pt x="3140219" y="428054"/>
                  <a:pt x="3142413" y="424516"/>
                </a:cubicBezTo>
                <a:close/>
                <a:moveTo>
                  <a:pt x="2028204" y="421709"/>
                </a:moveTo>
                <a:cubicBezTo>
                  <a:pt x="2026246" y="423170"/>
                  <a:pt x="2024258" y="424632"/>
                  <a:pt x="2022269" y="426065"/>
                </a:cubicBezTo>
                <a:cubicBezTo>
                  <a:pt x="2023117" y="427030"/>
                  <a:pt x="2023994" y="427995"/>
                  <a:pt x="2024842" y="428960"/>
                </a:cubicBezTo>
                <a:cubicBezTo>
                  <a:pt x="2026596" y="427205"/>
                  <a:pt x="2028322" y="425480"/>
                  <a:pt x="2030076" y="423726"/>
                </a:cubicBezTo>
                <a:cubicBezTo>
                  <a:pt x="2029461" y="423054"/>
                  <a:pt x="2028818" y="422381"/>
                  <a:pt x="2028204" y="421709"/>
                </a:cubicBezTo>
                <a:close/>
                <a:moveTo>
                  <a:pt x="874994" y="418317"/>
                </a:moveTo>
                <a:cubicBezTo>
                  <a:pt x="881016" y="424661"/>
                  <a:pt x="885636" y="429573"/>
                  <a:pt x="890255" y="434456"/>
                </a:cubicBezTo>
                <a:lnTo>
                  <a:pt x="890122" y="434623"/>
                </a:lnTo>
                <a:lnTo>
                  <a:pt x="889964" y="434661"/>
                </a:lnTo>
                <a:lnTo>
                  <a:pt x="888752" y="436180"/>
                </a:lnTo>
                <a:lnTo>
                  <a:pt x="868474" y="436180"/>
                </a:lnTo>
                <a:cubicBezTo>
                  <a:pt x="870579" y="430421"/>
                  <a:pt x="872275" y="425772"/>
                  <a:pt x="874994" y="418317"/>
                </a:cubicBezTo>
                <a:close/>
                <a:moveTo>
                  <a:pt x="1505219" y="414166"/>
                </a:moveTo>
                <a:cubicBezTo>
                  <a:pt x="1504401" y="417031"/>
                  <a:pt x="1503552" y="419955"/>
                  <a:pt x="1502705" y="422849"/>
                </a:cubicBezTo>
                <a:cubicBezTo>
                  <a:pt x="1504167" y="423170"/>
                  <a:pt x="1505658" y="423492"/>
                  <a:pt x="1507119" y="423813"/>
                </a:cubicBezTo>
                <a:cubicBezTo>
                  <a:pt x="1507558" y="420832"/>
                  <a:pt x="1507997" y="417820"/>
                  <a:pt x="1508435" y="414838"/>
                </a:cubicBezTo>
                <a:cubicBezTo>
                  <a:pt x="1507354" y="414604"/>
                  <a:pt x="1506301" y="414370"/>
                  <a:pt x="1505219" y="414166"/>
                </a:cubicBezTo>
                <a:close/>
                <a:moveTo>
                  <a:pt x="715918" y="413493"/>
                </a:moveTo>
                <a:cubicBezTo>
                  <a:pt x="716971" y="413552"/>
                  <a:pt x="717965" y="414283"/>
                  <a:pt x="719573" y="415043"/>
                </a:cubicBezTo>
                <a:cubicBezTo>
                  <a:pt x="718111" y="416446"/>
                  <a:pt x="717233" y="417265"/>
                  <a:pt x="716356" y="418112"/>
                </a:cubicBezTo>
                <a:cubicBezTo>
                  <a:pt x="715684" y="417235"/>
                  <a:pt x="714719" y="416417"/>
                  <a:pt x="714456" y="415423"/>
                </a:cubicBezTo>
                <a:cubicBezTo>
                  <a:pt x="714310" y="414897"/>
                  <a:pt x="715421" y="413465"/>
                  <a:pt x="715918" y="413493"/>
                </a:cubicBezTo>
                <a:close/>
                <a:moveTo>
                  <a:pt x="1536093" y="411798"/>
                </a:moveTo>
                <a:cubicBezTo>
                  <a:pt x="1532029" y="418083"/>
                  <a:pt x="1529544" y="421943"/>
                  <a:pt x="1527059" y="425801"/>
                </a:cubicBezTo>
                <a:cubicBezTo>
                  <a:pt x="1537350" y="422732"/>
                  <a:pt x="1537350" y="422732"/>
                  <a:pt x="1536093" y="411798"/>
                </a:cubicBezTo>
                <a:close/>
                <a:moveTo>
                  <a:pt x="698025" y="410745"/>
                </a:moveTo>
                <a:cubicBezTo>
                  <a:pt x="699253" y="411593"/>
                  <a:pt x="700452" y="412470"/>
                  <a:pt x="701651" y="413318"/>
                </a:cubicBezTo>
                <a:cubicBezTo>
                  <a:pt x="698698" y="417966"/>
                  <a:pt x="695715" y="422644"/>
                  <a:pt x="692762" y="427293"/>
                </a:cubicBezTo>
                <a:cubicBezTo>
                  <a:pt x="691651" y="426620"/>
                  <a:pt x="690570" y="425977"/>
                  <a:pt x="689459" y="425305"/>
                </a:cubicBezTo>
                <a:cubicBezTo>
                  <a:pt x="692324" y="420452"/>
                  <a:pt x="695160" y="415599"/>
                  <a:pt x="698025" y="410745"/>
                </a:cubicBezTo>
                <a:close/>
                <a:moveTo>
                  <a:pt x="1004747" y="404956"/>
                </a:moveTo>
                <a:cubicBezTo>
                  <a:pt x="1005478" y="404780"/>
                  <a:pt x="1006676" y="406477"/>
                  <a:pt x="1008050" y="407646"/>
                </a:cubicBezTo>
                <a:cubicBezTo>
                  <a:pt x="1006589" y="408933"/>
                  <a:pt x="1005624" y="410424"/>
                  <a:pt x="1004541" y="410511"/>
                </a:cubicBezTo>
                <a:cubicBezTo>
                  <a:pt x="1003782" y="410599"/>
                  <a:pt x="1002057" y="408699"/>
                  <a:pt x="1002144" y="407850"/>
                </a:cubicBezTo>
                <a:cubicBezTo>
                  <a:pt x="1002291" y="406710"/>
                  <a:pt x="1003636" y="405248"/>
                  <a:pt x="1004747" y="404956"/>
                </a:cubicBezTo>
                <a:close/>
                <a:moveTo>
                  <a:pt x="1763108" y="403904"/>
                </a:moveTo>
                <a:cubicBezTo>
                  <a:pt x="1759980" y="402953"/>
                  <a:pt x="1757151" y="403787"/>
                  <a:pt x="1756040" y="412470"/>
                </a:cubicBezTo>
                <a:cubicBezTo>
                  <a:pt x="1762736" y="409780"/>
                  <a:pt x="1767355" y="407908"/>
                  <a:pt x="1771974" y="406038"/>
                </a:cubicBezTo>
                <a:cubicBezTo>
                  <a:pt x="1769664" y="407587"/>
                  <a:pt x="1766237" y="404854"/>
                  <a:pt x="1763108" y="403904"/>
                </a:cubicBezTo>
                <a:close/>
                <a:moveTo>
                  <a:pt x="952238" y="401945"/>
                </a:moveTo>
                <a:cubicBezTo>
                  <a:pt x="953290" y="402471"/>
                  <a:pt x="954313" y="402998"/>
                  <a:pt x="955366" y="403524"/>
                </a:cubicBezTo>
                <a:cubicBezTo>
                  <a:pt x="953993" y="406447"/>
                  <a:pt x="952648" y="409342"/>
                  <a:pt x="951273" y="412265"/>
                </a:cubicBezTo>
                <a:cubicBezTo>
                  <a:pt x="949987" y="411564"/>
                  <a:pt x="948700" y="410862"/>
                  <a:pt x="947443" y="410161"/>
                </a:cubicBezTo>
                <a:cubicBezTo>
                  <a:pt x="949051" y="407412"/>
                  <a:pt x="950630" y="404693"/>
                  <a:pt x="952238" y="401945"/>
                </a:cubicBezTo>
                <a:close/>
                <a:moveTo>
                  <a:pt x="1965316" y="401476"/>
                </a:moveTo>
                <a:cubicBezTo>
                  <a:pt x="1962948" y="402880"/>
                  <a:pt x="1960609" y="404254"/>
                  <a:pt x="1958270" y="405658"/>
                </a:cubicBezTo>
                <a:cubicBezTo>
                  <a:pt x="1958738" y="406476"/>
                  <a:pt x="1959235" y="407295"/>
                  <a:pt x="1959703" y="408114"/>
                </a:cubicBezTo>
                <a:cubicBezTo>
                  <a:pt x="1962100" y="406797"/>
                  <a:pt x="1964497" y="405512"/>
                  <a:pt x="1966924" y="404196"/>
                </a:cubicBezTo>
                <a:cubicBezTo>
                  <a:pt x="1966398" y="403290"/>
                  <a:pt x="1965843" y="402383"/>
                  <a:pt x="1965316" y="401476"/>
                </a:cubicBezTo>
                <a:close/>
                <a:moveTo>
                  <a:pt x="2073872" y="399342"/>
                </a:moveTo>
                <a:cubicBezTo>
                  <a:pt x="2073141" y="399781"/>
                  <a:pt x="2072000" y="400073"/>
                  <a:pt x="2071767" y="400687"/>
                </a:cubicBezTo>
                <a:cubicBezTo>
                  <a:pt x="2071533" y="401389"/>
                  <a:pt x="2072117" y="402383"/>
                  <a:pt x="2072352" y="403231"/>
                </a:cubicBezTo>
                <a:cubicBezTo>
                  <a:pt x="2073112" y="402763"/>
                  <a:pt x="2074252" y="402441"/>
                  <a:pt x="2074514" y="401798"/>
                </a:cubicBezTo>
                <a:cubicBezTo>
                  <a:pt x="2074778" y="401184"/>
                  <a:pt x="2074106" y="400191"/>
                  <a:pt x="2073872" y="399342"/>
                </a:cubicBezTo>
                <a:close/>
                <a:moveTo>
                  <a:pt x="1524720" y="396361"/>
                </a:moveTo>
                <a:cubicBezTo>
                  <a:pt x="1524486" y="403494"/>
                  <a:pt x="1508815" y="403348"/>
                  <a:pt x="1516242" y="415744"/>
                </a:cubicBezTo>
                <a:cubicBezTo>
                  <a:pt x="1520627" y="408815"/>
                  <a:pt x="1531240" y="407207"/>
                  <a:pt x="1524720" y="396361"/>
                </a:cubicBezTo>
                <a:close/>
                <a:moveTo>
                  <a:pt x="917446" y="395133"/>
                </a:moveTo>
                <a:cubicBezTo>
                  <a:pt x="919054" y="400074"/>
                  <a:pt x="919785" y="401477"/>
                  <a:pt x="919902" y="402940"/>
                </a:cubicBezTo>
                <a:cubicBezTo>
                  <a:pt x="920048" y="404694"/>
                  <a:pt x="919697" y="406506"/>
                  <a:pt x="919434" y="409635"/>
                </a:cubicBezTo>
                <a:cubicBezTo>
                  <a:pt x="922884" y="407617"/>
                  <a:pt x="925164" y="406302"/>
                  <a:pt x="927445" y="404986"/>
                </a:cubicBezTo>
                <a:cubicBezTo>
                  <a:pt x="927912" y="405951"/>
                  <a:pt x="928761" y="407208"/>
                  <a:pt x="928556" y="407413"/>
                </a:cubicBezTo>
                <a:cubicBezTo>
                  <a:pt x="921422" y="414693"/>
                  <a:pt x="913558" y="420803"/>
                  <a:pt x="904407" y="424721"/>
                </a:cubicBezTo>
                <a:cubicBezTo>
                  <a:pt x="903501" y="423698"/>
                  <a:pt x="902624" y="422675"/>
                  <a:pt x="901717" y="421651"/>
                </a:cubicBezTo>
                <a:cubicBezTo>
                  <a:pt x="906395" y="413786"/>
                  <a:pt x="911044" y="405921"/>
                  <a:pt x="917446" y="395133"/>
                </a:cubicBezTo>
                <a:close/>
                <a:moveTo>
                  <a:pt x="1814543" y="392063"/>
                </a:moveTo>
                <a:cubicBezTo>
                  <a:pt x="1810274" y="402032"/>
                  <a:pt x="1795335" y="401564"/>
                  <a:pt x="1793726" y="414254"/>
                </a:cubicBezTo>
                <a:cubicBezTo>
                  <a:pt x="1808345" y="417207"/>
                  <a:pt x="1813636" y="412148"/>
                  <a:pt x="1814543" y="392063"/>
                </a:cubicBezTo>
                <a:close/>
                <a:moveTo>
                  <a:pt x="2029784" y="391215"/>
                </a:moveTo>
                <a:cubicBezTo>
                  <a:pt x="2028614" y="394197"/>
                  <a:pt x="2027415" y="397150"/>
                  <a:pt x="2026246" y="400103"/>
                </a:cubicBezTo>
                <a:cubicBezTo>
                  <a:pt x="2033117" y="398320"/>
                  <a:pt x="2033730" y="395162"/>
                  <a:pt x="2029549" y="391361"/>
                </a:cubicBezTo>
                <a:close/>
                <a:moveTo>
                  <a:pt x="2029783" y="391214"/>
                </a:moveTo>
                <a:lnTo>
                  <a:pt x="2029549" y="391361"/>
                </a:lnTo>
                <a:lnTo>
                  <a:pt x="2029721" y="391245"/>
                </a:lnTo>
                <a:close/>
                <a:moveTo>
                  <a:pt x="2035659" y="387239"/>
                </a:moveTo>
                <a:lnTo>
                  <a:pt x="2029721" y="391245"/>
                </a:lnTo>
                <a:lnTo>
                  <a:pt x="2019575" y="396277"/>
                </a:lnTo>
                <a:cubicBezTo>
                  <a:pt x="2017481" y="398663"/>
                  <a:pt x="2017167" y="401989"/>
                  <a:pt x="2020047" y="406973"/>
                </a:cubicBezTo>
                <a:cubicBezTo>
                  <a:pt x="2016860" y="409400"/>
                  <a:pt x="2013995" y="411564"/>
                  <a:pt x="2009258" y="415131"/>
                </a:cubicBezTo>
                <a:cubicBezTo>
                  <a:pt x="2023994" y="415131"/>
                  <a:pt x="2035425" y="415072"/>
                  <a:pt x="2046886" y="415159"/>
                </a:cubicBezTo>
                <a:cubicBezTo>
                  <a:pt x="2059049" y="415247"/>
                  <a:pt x="2062908" y="410599"/>
                  <a:pt x="2060598" y="398115"/>
                </a:cubicBezTo>
                <a:cubicBezTo>
                  <a:pt x="2060423" y="397208"/>
                  <a:pt x="2058552" y="396623"/>
                  <a:pt x="2055833" y="394840"/>
                </a:cubicBezTo>
                <a:cubicBezTo>
                  <a:pt x="2055833" y="399986"/>
                  <a:pt x="2055833" y="403640"/>
                  <a:pt x="2055833" y="406651"/>
                </a:cubicBezTo>
                <a:cubicBezTo>
                  <a:pt x="2048435" y="407178"/>
                  <a:pt x="2041857" y="407616"/>
                  <a:pt x="2033788" y="408201"/>
                </a:cubicBezTo>
                <a:cubicBezTo>
                  <a:pt x="2038145" y="400044"/>
                  <a:pt x="2050161" y="398816"/>
                  <a:pt x="2049196" y="389314"/>
                </a:cubicBezTo>
                <a:cubicBezTo>
                  <a:pt x="2044079" y="388437"/>
                  <a:pt x="2039869" y="387151"/>
                  <a:pt x="2035659" y="387239"/>
                </a:cubicBezTo>
                <a:close/>
                <a:moveTo>
                  <a:pt x="2087642" y="386742"/>
                </a:moveTo>
                <a:cubicBezTo>
                  <a:pt x="2085186" y="388964"/>
                  <a:pt x="2082760" y="391156"/>
                  <a:pt x="2080333" y="393378"/>
                </a:cubicBezTo>
                <a:cubicBezTo>
                  <a:pt x="2081240" y="394226"/>
                  <a:pt x="2082145" y="395074"/>
                  <a:pt x="2083082" y="395922"/>
                </a:cubicBezTo>
                <a:cubicBezTo>
                  <a:pt x="2085244" y="393495"/>
                  <a:pt x="2087380" y="391040"/>
                  <a:pt x="2089542" y="388612"/>
                </a:cubicBezTo>
                <a:cubicBezTo>
                  <a:pt x="2088900" y="387999"/>
                  <a:pt x="2088285" y="387385"/>
                  <a:pt x="2087642" y="386742"/>
                </a:cubicBezTo>
                <a:close/>
                <a:moveTo>
                  <a:pt x="2883434" y="385719"/>
                </a:moveTo>
                <a:cubicBezTo>
                  <a:pt x="2882791" y="386332"/>
                  <a:pt x="2881856" y="386830"/>
                  <a:pt x="2881621" y="387560"/>
                </a:cubicBezTo>
                <a:cubicBezTo>
                  <a:pt x="2881504" y="387999"/>
                  <a:pt x="2882528" y="388759"/>
                  <a:pt x="2883054" y="389373"/>
                </a:cubicBezTo>
                <a:cubicBezTo>
                  <a:pt x="2883668" y="388788"/>
                  <a:pt x="2884282" y="388203"/>
                  <a:pt x="2884896" y="387619"/>
                </a:cubicBezTo>
                <a:cubicBezTo>
                  <a:pt x="2884370" y="386946"/>
                  <a:pt x="2883902" y="386332"/>
                  <a:pt x="2883434" y="385719"/>
                </a:cubicBezTo>
                <a:close/>
                <a:moveTo>
                  <a:pt x="1921110" y="383204"/>
                </a:moveTo>
                <a:cubicBezTo>
                  <a:pt x="1916286" y="386069"/>
                  <a:pt x="1911842" y="390367"/>
                  <a:pt x="1908626" y="395016"/>
                </a:cubicBezTo>
                <a:lnTo>
                  <a:pt x="1898354" y="414384"/>
                </a:lnTo>
                <a:lnTo>
                  <a:pt x="1897984" y="414604"/>
                </a:lnTo>
                <a:lnTo>
                  <a:pt x="1897611" y="415293"/>
                </a:lnTo>
                <a:lnTo>
                  <a:pt x="1887722" y="425071"/>
                </a:lnTo>
                <a:cubicBezTo>
                  <a:pt x="1888833" y="425861"/>
                  <a:pt x="1889915" y="426650"/>
                  <a:pt x="1891026" y="427468"/>
                </a:cubicBezTo>
                <a:lnTo>
                  <a:pt x="1897611" y="415293"/>
                </a:lnTo>
                <a:lnTo>
                  <a:pt x="1898160" y="414750"/>
                </a:lnTo>
                <a:lnTo>
                  <a:pt x="1898354" y="414384"/>
                </a:lnTo>
                <a:lnTo>
                  <a:pt x="1916769" y="403443"/>
                </a:lnTo>
                <a:cubicBezTo>
                  <a:pt x="1922024" y="397990"/>
                  <a:pt x="1927119" y="391565"/>
                  <a:pt x="1934589" y="386449"/>
                </a:cubicBezTo>
                <a:cubicBezTo>
                  <a:pt x="1927718" y="384636"/>
                  <a:pt x="1923244" y="381947"/>
                  <a:pt x="1921110" y="383204"/>
                </a:cubicBezTo>
                <a:close/>
                <a:moveTo>
                  <a:pt x="874234" y="378234"/>
                </a:moveTo>
                <a:cubicBezTo>
                  <a:pt x="873035" y="379521"/>
                  <a:pt x="871837" y="380778"/>
                  <a:pt x="870639" y="382064"/>
                </a:cubicBezTo>
                <a:cubicBezTo>
                  <a:pt x="871106" y="382502"/>
                  <a:pt x="871574" y="382941"/>
                  <a:pt x="872071" y="383409"/>
                </a:cubicBezTo>
                <a:cubicBezTo>
                  <a:pt x="873241" y="382093"/>
                  <a:pt x="874410" y="380806"/>
                  <a:pt x="875609" y="379521"/>
                </a:cubicBezTo>
                <a:cubicBezTo>
                  <a:pt x="875141" y="379082"/>
                  <a:pt x="874673" y="378644"/>
                  <a:pt x="874234" y="378234"/>
                </a:cubicBezTo>
                <a:close/>
                <a:moveTo>
                  <a:pt x="2178042" y="378176"/>
                </a:moveTo>
                <a:cubicBezTo>
                  <a:pt x="2177019" y="379666"/>
                  <a:pt x="2175966" y="381157"/>
                  <a:pt x="2174943" y="382678"/>
                </a:cubicBezTo>
                <a:cubicBezTo>
                  <a:pt x="2175556" y="383116"/>
                  <a:pt x="2176170" y="383555"/>
                  <a:pt x="2176814" y="383993"/>
                </a:cubicBezTo>
                <a:cubicBezTo>
                  <a:pt x="2177838" y="382444"/>
                  <a:pt x="2178861" y="380923"/>
                  <a:pt x="2179854" y="379433"/>
                </a:cubicBezTo>
                <a:cubicBezTo>
                  <a:pt x="2179241" y="379023"/>
                  <a:pt x="2178627" y="378584"/>
                  <a:pt x="2178042" y="378176"/>
                </a:cubicBezTo>
                <a:close/>
                <a:moveTo>
                  <a:pt x="1783201" y="377532"/>
                </a:moveTo>
                <a:cubicBezTo>
                  <a:pt x="1779956" y="380660"/>
                  <a:pt x="1776681" y="383759"/>
                  <a:pt x="1773436" y="386888"/>
                </a:cubicBezTo>
                <a:cubicBezTo>
                  <a:pt x="1774167" y="387765"/>
                  <a:pt x="1774927" y="388642"/>
                  <a:pt x="1775658" y="389519"/>
                </a:cubicBezTo>
                <a:cubicBezTo>
                  <a:pt x="1779284" y="386830"/>
                  <a:pt x="1782879" y="384140"/>
                  <a:pt x="1786476" y="381449"/>
                </a:cubicBezTo>
                <a:cubicBezTo>
                  <a:pt x="1785394" y="380134"/>
                  <a:pt x="1784312" y="378848"/>
                  <a:pt x="1783201" y="377532"/>
                </a:cubicBezTo>
                <a:close/>
                <a:moveTo>
                  <a:pt x="1885705" y="376158"/>
                </a:moveTo>
                <a:cubicBezTo>
                  <a:pt x="1881465" y="380777"/>
                  <a:pt x="1877226" y="385426"/>
                  <a:pt x="1872987" y="390045"/>
                </a:cubicBezTo>
                <a:cubicBezTo>
                  <a:pt x="1873717" y="390718"/>
                  <a:pt x="1874478" y="391390"/>
                  <a:pt x="1875209" y="392063"/>
                </a:cubicBezTo>
                <a:cubicBezTo>
                  <a:pt x="1880238" y="388145"/>
                  <a:pt x="1885296" y="384256"/>
                  <a:pt x="1890353" y="380368"/>
                </a:cubicBezTo>
                <a:cubicBezTo>
                  <a:pt x="1888804" y="378965"/>
                  <a:pt x="1887254" y="377561"/>
                  <a:pt x="1885705" y="376158"/>
                </a:cubicBezTo>
                <a:close/>
                <a:moveTo>
                  <a:pt x="2275897" y="374316"/>
                </a:moveTo>
                <a:cubicBezTo>
                  <a:pt x="2274902" y="376508"/>
                  <a:pt x="2273879" y="378702"/>
                  <a:pt x="2272886" y="380894"/>
                </a:cubicBezTo>
                <a:cubicBezTo>
                  <a:pt x="2273471" y="381187"/>
                  <a:pt x="2274084" y="381509"/>
                  <a:pt x="2274669" y="381801"/>
                </a:cubicBezTo>
                <a:cubicBezTo>
                  <a:pt x="2275897" y="379725"/>
                  <a:pt x="2277096" y="377620"/>
                  <a:pt x="2278294" y="375544"/>
                </a:cubicBezTo>
                <a:cubicBezTo>
                  <a:pt x="2277505" y="375135"/>
                  <a:pt x="2276716" y="374725"/>
                  <a:pt x="2275897" y="374316"/>
                </a:cubicBezTo>
                <a:close/>
                <a:moveTo>
                  <a:pt x="2039431" y="374082"/>
                </a:moveTo>
                <a:cubicBezTo>
                  <a:pt x="2037939" y="374842"/>
                  <a:pt x="2036448" y="375602"/>
                  <a:pt x="2034958" y="376334"/>
                </a:cubicBezTo>
                <a:cubicBezTo>
                  <a:pt x="2035689" y="376977"/>
                  <a:pt x="2036390" y="377620"/>
                  <a:pt x="2037121" y="378234"/>
                </a:cubicBezTo>
                <a:cubicBezTo>
                  <a:pt x="2037881" y="376859"/>
                  <a:pt x="2038670" y="375456"/>
                  <a:pt x="2039431" y="374082"/>
                </a:cubicBezTo>
                <a:close/>
                <a:moveTo>
                  <a:pt x="1482590" y="373848"/>
                </a:moveTo>
                <a:cubicBezTo>
                  <a:pt x="1480397" y="376421"/>
                  <a:pt x="1478204" y="379023"/>
                  <a:pt x="1475982" y="381596"/>
                </a:cubicBezTo>
                <a:cubicBezTo>
                  <a:pt x="1476538" y="382034"/>
                  <a:pt x="1477064" y="382473"/>
                  <a:pt x="1477620" y="382912"/>
                </a:cubicBezTo>
                <a:cubicBezTo>
                  <a:pt x="1479812" y="380280"/>
                  <a:pt x="1481976" y="377649"/>
                  <a:pt x="1484140" y="375017"/>
                </a:cubicBezTo>
                <a:cubicBezTo>
                  <a:pt x="1483613" y="374638"/>
                  <a:pt x="1483117" y="374228"/>
                  <a:pt x="1482590" y="373848"/>
                </a:cubicBezTo>
                <a:close/>
                <a:moveTo>
                  <a:pt x="832952" y="373001"/>
                </a:moveTo>
                <a:cubicBezTo>
                  <a:pt x="834238" y="373498"/>
                  <a:pt x="835495" y="373966"/>
                  <a:pt x="836782" y="374463"/>
                </a:cubicBezTo>
                <a:cubicBezTo>
                  <a:pt x="833887" y="384550"/>
                  <a:pt x="831577" y="394841"/>
                  <a:pt x="827894" y="404635"/>
                </a:cubicBezTo>
                <a:cubicBezTo>
                  <a:pt x="825935" y="409840"/>
                  <a:pt x="822164" y="414692"/>
                  <a:pt x="818216" y="418727"/>
                </a:cubicBezTo>
                <a:cubicBezTo>
                  <a:pt x="815936" y="421066"/>
                  <a:pt x="811668" y="421475"/>
                  <a:pt x="806171" y="423551"/>
                </a:cubicBezTo>
                <a:cubicBezTo>
                  <a:pt x="816141" y="404723"/>
                  <a:pt x="824532" y="388848"/>
                  <a:pt x="832952" y="373001"/>
                </a:cubicBezTo>
                <a:close/>
                <a:moveTo>
                  <a:pt x="1995693" y="370837"/>
                </a:moveTo>
                <a:cubicBezTo>
                  <a:pt x="1992857" y="372445"/>
                  <a:pt x="1989992" y="374024"/>
                  <a:pt x="1987916" y="375163"/>
                </a:cubicBezTo>
                <a:lnTo>
                  <a:pt x="1988755" y="391166"/>
                </a:lnTo>
                <a:lnTo>
                  <a:pt x="1988618" y="391214"/>
                </a:lnTo>
                <a:lnTo>
                  <a:pt x="1988344" y="391505"/>
                </a:lnTo>
                <a:lnTo>
                  <a:pt x="1981601" y="394285"/>
                </a:lnTo>
                <a:cubicBezTo>
                  <a:pt x="1982186" y="395132"/>
                  <a:pt x="1982771" y="395951"/>
                  <a:pt x="1983355" y="396799"/>
                </a:cubicBezTo>
                <a:lnTo>
                  <a:pt x="1988344" y="391505"/>
                </a:lnTo>
                <a:lnTo>
                  <a:pt x="1988764" y="391332"/>
                </a:lnTo>
                <a:lnTo>
                  <a:pt x="1988755" y="391166"/>
                </a:lnTo>
                <a:lnTo>
                  <a:pt x="2001862" y="386508"/>
                </a:lnTo>
                <a:cubicBezTo>
                  <a:pt x="2005166" y="383467"/>
                  <a:pt x="2008411" y="377473"/>
                  <a:pt x="2007592" y="373614"/>
                </a:cubicBezTo>
                <a:cubicBezTo>
                  <a:pt x="2006481" y="368352"/>
                  <a:pt x="2000634" y="368030"/>
                  <a:pt x="1995693" y="370837"/>
                </a:cubicBezTo>
                <a:close/>
                <a:moveTo>
                  <a:pt x="964984" y="370311"/>
                </a:moveTo>
                <a:cubicBezTo>
                  <a:pt x="966301" y="370808"/>
                  <a:pt x="967792" y="371218"/>
                  <a:pt x="967762" y="371422"/>
                </a:cubicBezTo>
                <a:cubicBezTo>
                  <a:pt x="967586" y="372650"/>
                  <a:pt x="967060" y="373848"/>
                  <a:pt x="966680" y="375047"/>
                </a:cubicBezTo>
                <a:cubicBezTo>
                  <a:pt x="965861" y="374725"/>
                  <a:pt x="964400" y="374433"/>
                  <a:pt x="964370" y="374024"/>
                </a:cubicBezTo>
                <a:cubicBezTo>
                  <a:pt x="964253" y="372855"/>
                  <a:pt x="964722" y="371626"/>
                  <a:pt x="964984" y="370311"/>
                </a:cubicBezTo>
                <a:close/>
                <a:moveTo>
                  <a:pt x="1540303" y="369053"/>
                </a:moveTo>
                <a:cubicBezTo>
                  <a:pt x="1539192" y="378702"/>
                  <a:pt x="1527088" y="383671"/>
                  <a:pt x="1533023" y="393495"/>
                </a:cubicBezTo>
                <a:cubicBezTo>
                  <a:pt x="1543987" y="388612"/>
                  <a:pt x="1553225" y="384490"/>
                  <a:pt x="1563809" y="379783"/>
                </a:cubicBezTo>
                <a:cubicBezTo>
                  <a:pt x="1562932" y="384782"/>
                  <a:pt x="1562522" y="387385"/>
                  <a:pt x="1562084" y="389987"/>
                </a:cubicBezTo>
                <a:cubicBezTo>
                  <a:pt x="1563078" y="390162"/>
                  <a:pt x="1564043" y="390338"/>
                  <a:pt x="1565037" y="390484"/>
                </a:cubicBezTo>
                <a:cubicBezTo>
                  <a:pt x="1568224" y="384578"/>
                  <a:pt x="1571411" y="378672"/>
                  <a:pt x="1574890" y="372211"/>
                </a:cubicBezTo>
                <a:cubicBezTo>
                  <a:pt x="1562260" y="368176"/>
                  <a:pt x="1551325" y="380982"/>
                  <a:pt x="1540303" y="369053"/>
                </a:cubicBezTo>
                <a:close/>
                <a:moveTo>
                  <a:pt x="2894544" y="367650"/>
                </a:moveTo>
                <a:cubicBezTo>
                  <a:pt x="2893112" y="370486"/>
                  <a:pt x="2891679" y="373293"/>
                  <a:pt x="2890276" y="376128"/>
                </a:cubicBezTo>
                <a:cubicBezTo>
                  <a:pt x="2890948" y="376480"/>
                  <a:pt x="2891591" y="376830"/>
                  <a:pt x="2892264" y="377211"/>
                </a:cubicBezTo>
                <a:cubicBezTo>
                  <a:pt x="2893784" y="374608"/>
                  <a:pt x="2895304" y="372006"/>
                  <a:pt x="2896854" y="369404"/>
                </a:cubicBezTo>
                <a:cubicBezTo>
                  <a:pt x="2896093" y="368819"/>
                  <a:pt x="2895304" y="368235"/>
                  <a:pt x="2894544" y="367650"/>
                </a:cubicBezTo>
                <a:close/>
                <a:moveTo>
                  <a:pt x="2304782" y="366919"/>
                </a:moveTo>
                <a:cubicBezTo>
                  <a:pt x="2303087" y="366013"/>
                  <a:pt x="2298584" y="367095"/>
                  <a:pt x="2297532" y="368731"/>
                </a:cubicBezTo>
                <a:lnTo>
                  <a:pt x="2287161" y="388124"/>
                </a:lnTo>
                <a:lnTo>
                  <a:pt x="2286831" y="388320"/>
                </a:lnTo>
                <a:lnTo>
                  <a:pt x="2286743" y="388635"/>
                </a:lnTo>
                <a:lnTo>
                  <a:pt x="2278748" y="394380"/>
                </a:lnTo>
                <a:cubicBezTo>
                  <a:pt x="2277614" y="396616"/>
                  <a:pt x="2278016" y="399284"/>
                  <a:pt x="2279727" y="402880"/>
                </a:cubicBezTo>
                <a:cubicBezTo>
                  <a:pt x="2282417" y="408552"/>
                  <a:pt x="2285808" y="409984"/>
                  <a:pt x="2290135" y="404225"/>
                </a:cubicBezTo>
                <a:cubicBezTo>
                  <a:pt x="2286524" y="400951"/>
                  <a:pt x="2284719" y="399313"/>
                  <a:pt x="2284306" y="397325"/>
                </a:cubicBezTo>
                <a:lnTo>
                  <a:pt x="2286743" y="388635"/>
                </a:lnTo>
                <a:lnTo>
                  <a:pt x="2286978" y="388466"/>
                </a:lnTo>
                <a:lnTo>
                  <a:pt x="2287161" y="388124"/>
                </a:lnTo>
                <a:lnTo>
                  <a:pt x="2299111" y="381011"/>
                </a:lnTo>
                <a:cubicBezTo>
                  <a:pt x="2300076" y="384490"/>
                  <a:pt x="2300660" y="386683"/>
                  <a:pt x="2301830" y="390922"/>
                </a:cubicBezTo>
                <a:cubicBezTo>
                  <a:pt x="2304520" y="383847"/>
                  <a:pt x="2306917" y="379052"/>
                  <a:pt x="2307969" y="373994"/>
                </a:cubicBezTo>
                <a:cubicBezTo>
                  <a:pt x="2308408" y="371831"/>
                  <a:pt x="2306654" y="367972"/>
                  <a:pt x="2304782" y="366919"/>
                </a:cubicBezTo>
                <a:close/>
                <a:moveTo>
                  <a:pt x="1750748" y="363410"/>
                </a:moveTo>
                <a:cubicBezTo>
                  <a:pt x="1749140" y="364843"/>
                  <a:pt x="1747562" y="366276"/>
                  <a:pt x="1745954" y="367708"/>
                </a:cubicBezTo>
                <a:cubicBezTo>
                  <a:pt x="1746538" y="368293"/>
                  <a:pt x="1747123" y="368877"/>
                  <a:pt x="1747708" y="369463"/>
                </a:cubicBezTo>
                <a:cubicBezTo>
                  <a:pt x="1749140" y="367913"/>
                  <a:pt x="1750602" y="366335"/>
                  <a:pt x="1752034" y="364785"/>
                </a:cubicBezTo>
                <a:cubicBezTo>
                  <a:pt x="1751596" y="364317"/>
                  <a:pt x="1751187" y="363878"/>
                  <a:pt x="1750748" y="363410"/>
                </a:cubicBezTo>
                <a:close/>
                <a:moveTo>
                  <a:pt x="786582" y="363236"/>
                </a:moveTo>
                <a:cubicBezTo>
                  <a:pt x="787284" y="363821"/>
                  <a:pt x="787986" y="364377"/>
                  <a:pt x="788688" y="364961"/>
                </a:cubicBezTo>
                <a:cubicBezTo>
                  <a:pt x="787138" y="367183"/>
                  <a:pt x="785589" y="369405"/>
                  <a:pt x="784039" y="371627"/>
                </a:cubicBezTo>
                <a:cubicBezTo>
                  <a:pt x="783045" y="370750"/>
                  <a:pt x="782080" y="369902"/>
                  <a:pt x="781115" y="369055"/>
                </a:cubicBezTo>
                <a:cubicBezTo>
                  <a:pt x="782928" y="367125"/>
                  <a:pt x="784770" y="365195"/>
                  <a:pt x="786582" y="363236"/>
                </a:cubicBezTo>
                <a:close/>
                <a:moveTo>
                  <a:pt x="1443752" y="362665"/>
                </a:moveTo>
                <a:cubicBezTo>
                  <a:pt x="1441556" y="363191"/>
                  <a:pt x="1439817" y="365574"/>
                  <a:pt x="1436338" y="370340"/>
                </a:cubicBezTo>
                <a:cubicBezTo>
                  <a:pt x="1442184" y="368937"/>
                  <a:pt x="1448061" y="367533"/>
                  <a:pt x="1453909" y="366130"/>
                </a:cubicBezTo>
                <a:cubicBezTo>
                  <a:pt x="1448602" y="363469"/>
                  <a:pt x="1445949" y="362139"/>
                  <a:pt x="1443752" y="362665"/>
                </a:cubicBezTo>
                <a:close/>
                <a:moveTo>
                  <a:pt x="1100233" y="362621"/>
                </a:moveTo>
                <a:cubicBezTo>
                  <a:pt x="1100204" y="363440"/>
                  <a:pt x="1100174" y="364288"/>
                  <a:pt x="1100145" y="365106"/>
                </a:cubicBezTo>
                <a:cubicBezTo>
                  <a:pt x="1100876" y="365632"/>
                  <a:pt x="1101841" y="366715"/>
                  <a:pt x="1102250" y="366539"/>
                </a:cubicBezTo>
                <a:cubicBezTo>
                  <a:pt x="1103595" y="365925"/>
                  <a:pt x="1104736" y="364843"/>
                  <a:pt x="1105935" y="363937"/>
                </a:cubicBezTo>
                <a:cubicBezTo>
                  <a:pt x="1104063" y="363498"/>
                  <a:pt x="1102134" y="363060"/>
                  <a:pt x="1100233" y="362621"/>
                </a:cubicBezTo>
                <a:close/>
                <a:moveTo>
                  <a:pt x="1837581" y="360195"/>
                </a:moveTo>
                <a:cubicBezTo>
                  <a:pt x="1835243" y="363031"/>
                  <a:pt x="1832903" y="365838"/>
                  <a:pt x="1830564" y="368673"/>
                </a:cubicBezTo>
                <a:cubicBezTo>
                  <a:pt x="1831471" y="369463"/>
                  <a:pt x="1832376" y="370223"/>
                  <a:pt x="1833313" y="371013"/>
                </a:cubicBezTo>
                <a:cubicBezTo>
                  <a:pt x="1835798" y="368293"/>
                  <a:pt x="1838283" y="365604"/>
                  <a:pt x="1840738" y="362914"/>
                </a:cubicBezTo>
                <a:cubicBezTo>
                  <a:pt x="1839686" y="362007"/>
                  <a:pt x="1838634" y="361101"/>
                  <a:pt x="1837581" y="360195"/>
                </a:cubicBezTo>
                <a:close/>
                <a:moveTo>
                  <a:pt x="1942745" y="355926"/>
                </a:moveTo>
                <a:cubicBezTo>
                  <a:pt x="1943067" y="362679"/>
                  <a:pt x="1943272" y="367241"/>
                  <a:pt x="1943564" y="373760"/>
                </a:cubicBezTo>
                <a:cubicBezTo>
                  <a:pt x="1951750" y="369492"/>
                  <a:pt x="1957539" y="366481"/>
                  <a:pt x="1963328" y="363470"/>
                </a:cubicBezTo>
                <a:cubicBezTo>
                  <a:pt x="1963006" y="362475"/>
                  <a:pt x="1962714" y="361510"/>
                  <a:pt x="1962392" y="360517"/>
                </a:cubicBezTo>
                <a:cubicBezTo>
                  <a:pt x="1956984" y="359230"/>
                  <a:pt x="1951604" y="357973"/>
                  <a:pt x="1942745" y="355926"/>
                </a:cubicBezTo>
                <a:close/>
                <a:moveTo>
                  <a:pt x="2277038" y="355692"/>
                </a:moveTo>
                <a:cubicBezTo>
                  <a:pt x="2270956" y="358587"/>
                  <a:pt x="2266278" y="360809"/>
                  <a:pt x="2263208" y="362299"/>
                </a:cubicBezTo>
                <a:cubicBezTo>
                  <a:pt x="2260811" y="368644"/>
                  <a:pt x="2258881" y="373819"/>
                  <a:pt x="2256280" y="380806"/>
                </a:cubicBezTo>
                <a:cubicBezTo>
                  <a:pt x="2269143" y="376188"/>
                  <a:pt x="2272447" y="366276"/>
                  <a:pt x="2277038" y="355692"/>
                </a:cubicBezTo>
                <a:close/>
                <a:moveTo>
                  <a:pt x="1879127" y="354523"/>
                </a:moveTo>
                <a:cubicBezTo>
                  <a:pt x="1876056" y="356628"/>
                  <a:pt x="1872987" y="358762"/>
                  <a:pt x="1869917" y="360896"/>
                </a:cubicBezTo>
                <a:cubicBezTo>
                  <a:pt x="1870765" y="361861"/>
                  <a:pt x="1871613" y="362826"/>
                  <a:pt x="1872490" y="363820"/>
                </a:cubicBezTo>
                <a:cubicBezTo>
                  <a:pt x="1875209" y="361306"/>
                  <a:pt x="1877899" y="358791"/>
                  <a:pt x="1880618" y="356307"/>
                </a:cubicBezTo>
                <a:cubicBezTo>
                  <a:pt x="1880120" y="355721"/>
                  <a:pt x="1879623" y="355108"/>
                  <a:pt x="1879127" y="354523"/>
                </a:cubicBezTo>
                <a:close/>
                <a:moveTo>
                  <a:pt x="1458762" y="351687"/>
                </a:moveTo>
                <a:cubicBezTo>
                  <a:pt x="1458265" y="351424"/>
                  <a:pt x="1456452" y="352389"/>
                  <a:pt x="1456482" y="352593"/>
                </a:cubicBezTo>
                <a:cubicBezTo>
                  <a:pt x="1456716" y="353851"/>
                  <a:pt x="1456978" y="355429"/>
                  <a:pt x="1457855" y="356131"/>
                </a:cubicBezTo>
                <a:cubicBezTo>
                  <a:pt x="1458382" y="356511"/>
                  <a:pt x="1460019" y="355517"/>
                  <a:pt x="1461949" y="354903"/>
                </a:cubicBezTo>
                <a:cubicBezTo>
                  <a:pt x="1460516" y="353382"/>
                  <a:pt x="1459785" y="352243"/>
                  <a:pt x="1458762" y="351687"/>
                </a:cubicBezTo>
                <a:close/>
                <a:moveTo>
                  <a:pt x="1048133" y="350050"/>
                </a:moveTo>
                <a:cubicBezTo>
                  <a:pt x="1050882" y="351189"/>
                  <a:pt x="1051876" y="356482"/>
                  <a:pt x="1054946" y="362446"/>
                </a:cubicBezTo>
                <a:cubicBezTo>
                  <a:pt x="1047373" y="361451"/>
                  <a:pt x="1042988" y="360867"/>
                  <a:pt x="1038252" y="360224"/>
                </a:cubicBezTo>
                <a:cubicBezTo>
                  <a:pt x="1030094" y="370807"/>
                  <a:pt x="1023692" y="382648"/>
                  <a:pt x="1013138" y="390659"/>
                </a:cubicBezTo>
                <a:cubicBezTo>
                  <a:pt x="1012203" y="390044"/>
                  <a:pt x="1011266" y="389460"/>
                  <a:pt x="1010331" y="388847"/>
                </a:cubicBezTo>
                <a:cubicBezTo>
                  <a:pt x="1013138" y="382151"/>
                  <a:pt x="1014892" y="374725"/>
                  <a:pt x="1019014" y="368994"/>
                </a:cubicBezTo>
                <a:cubicBezTo>
                  <a:pt x="1023663" y="362504"/>
                  <a:pt x="1030036" y="356949"/>
                  <a:pt x="1036468" y="352096"/>
                </a:cubicBezTo>
                <a:cubicBezTo>
                  <a:pt x="1039392" y="349903"/>
                  <a:pt x="1044976" y="348734"/>
                  <a:pt x="1048133" y="350050"/>
                </a:cubicBezTo>
                <a:close/>
                <a:moveTo>
                  <a:pt x="1235364" y="349815"/>
                </a:moveTo>
                <a:cubicBezTo>
                  <a:pt x="1220542" y="356307"/>
                  <a:pt x="1211712" y="368965"/>
                  <a:pt x="1202386" y="380806"/>
                </a:cubicBezTo>
                <a:lnTo>
                  <a:pt x="1202443" y="391091"/>
                </a:lnTo>
                <a:lnTo>
                  <a:pt x="1202298" y="391273"/>
                </a:lnTo>
                <a:cubicBezTo>
                  <a:pt x="1198381" y="393203"/>
                  <a:pt x="1194433" y="395162"/>
                  <a:pt x="1190516" y="397092"/>
                </a:cubicBezTo>
                <a:lnTo>
                  <a:pt x="1190287" y="397611"/>
                </a:lnTo>
                <a:lnTo>
                  <a:pt x="1183382" y="405073"/>
                </a:lnTo>
                <a:cubicBezTo>
                  <a:pt x="1184318" y="405658"/>
                  <a:pt x="1185282" y="406272"/>
                  <a:pt x="1186218" y="406857"/>
                </a:cubicBezTo>
                <a:lnTo>
                  <a:pt x="1190287" y="397611"/>
                </a:lnTo>
                <a:lnTo>
                  <a:pt x="1190633" y="397238"/>
                </a:lnTo>
                <a:cubicBezTo>
                  <a:pt x="1194580" y="395308"/>
                  <a:pt x="1198497" y="393349"/>
                  <a:pt x="1202445" y="391419"/>
                </a:cubicBezTo>
                <a:lnTo>
                  <a:pt x="1202443" y="391091"/>
                </a:lnTo>
                <a:close/>
                <a:moveTo>
                  <a:pt x="3204424" y="348793"/>
                </a:moveTo>
                <a:cubicBezTo>
                  <a:pt x="3205563" y="349524"/>
                  <a:pt x="3206733" y="350255"/>
                  <a:pt x="3207873" y="350957"/>
                </a:cubicBezTo>
                <a:cubicBezTo>
                  <a:pt x="3205855" y="355986"/>
                  <a:pt x="3204832" y="361803"/>
                  <a:pt x="3201587" y="365867"/>
                </a:cubicBezTo>
                <a:cubicBezTo>
                  <a:pt x="3189338" y="381304"/>
                  <a:pt x="3176385" y="396186"/>
                  <a:pt x="3163668" y="411272"/>
                </a:cubicBezTo>
                <a:cubicBezTo>
                  <a:pt x="3162616" y="411272"/>
                  <a:pt x="3161533" y="411272"/>
                  <a:pt x="3160452" y="411272"/>
                </a:cubicBezTo>
                <a:cubicBezTo>
                  <a:pt x="3161270" y="407120"/>
                  <a:pt x="3160891" y="402091"/>
                  <a:pt x="3163142" y="398964"/>
                </a:cubicBezTo>
                <a:cubicBezTo>
                  <a:pt x="3172643" y="385748"/>
                  <a:pt x="3182818" y="373001"/>
                  <a:pt x="3193021" y="360312"/>
                </a:cubicBezTo>
                <a:cubicBezTo>
                  <a:pt x="3196384" y="356132"/>
                  <a:pt x="3200594" y="352623"/>
                  <a:pt x="3204424" y="348793"/>
                </a:cubicBezTo>
                <a:close/>
                <a:moveTo>
                  <a:pt x="1817642" y="347653"/>
                </a:moveTo>
                <a:cubicBezTo>
                  <a:pt x="1807819" y="351132"/>
                  <a:pt x="1800304" y="356891"/>
                  <a:pt x="1797381" y="367270"/>
                </a:cubicBezTo>
                <a:cubicBezTo>
                  <a:pt x="1805918" y="362592"/>
                  <a:pt x="1814689" y="358265"/>
                  <a:pt x="1817642" y="347653"/>
                </a:cubicBezTo>
                <a:close/>
                <a:moveTo>
                  <a:pt x="1739668" y="345430"/>
                </a:moveTo>
                <a:cubicBezTo>
                  <a:pt x="1725547" y="351599"/>
                  <a:pt x="1725547" y="351599"/>
                  <a:pt x="1721804" y="364463"/>
                </a:cubicBezTo>
                <a:cubicBezTo>
                  <a:pt x="1728119" y="357739"/>
                  <a:pt x="1732856" y="352681"/>
                  <a:pt x="1739668" y="345430"/>
                </a:cubicBezTo>
                <a:close/>
                <a:moveTo>
                  <a:pt x="992029" y="341718"/>
                </a:moveTo>
                <a:cubicBezTo>
                  <a:pt x="997934" y="349261"/>
                  <a:pt x="997525" y="354992"/>
                  <a:pt x="985333" y="358792"/>
                </a:cubicBezTo>
                <a:cubicBezTo>
                  <a:pt x="988169" y="351600"/>
                  <a:pt x="990099" y="346659"/>
                  <a:pt x="992029" y="341718"/>
                </a:cubicBezTo>
                <a:close/>
                <a:moveTo>
                  <a:pt x="1563722" y="337478"/>
                </a:moveTo>
                <a:lnTo>
                  <a:pt x="1562122" y="344145"/>
                </a:lnTo>
                <a:lnTo>
                  <a:pt x="1561821" y="344524"/>
                </a:lnTo>
                <a:lnTo>
                  <a:pt x="1561952" y="344746"/>
                </a:lnTo>
                <a:lnTo>
                  <a:pt x="1555886" y="355049"/>
                </a:lnTo>
                <a:cubicBezTo>
                  <a:pt x="1556734" y="355663"/>
                  <a:pt x="1557553" y="356277"/>
                  <a:pt x="1558400" y="356891"/>
                </a:cubicBezTo>
                <a:cubicBezTo>
                  <a:pt x="1560973" y="355196"/>
                  <a:pt x="1563546" y="353470"/>
                  <a:pt x="1566090" y="351775"/>
                </a:cubicBezTo>
                <a:lnTo>
                  <a:pt x="1561952" y="344746"/>
                </a:lnTo>
                <a:lnTo>
                  <a:pt x="1561996" y="344670"/>
                </a:lnTo>
                <a:lnTo>
                  <a:pt x="1562122" y="344145"/>
                </a:lnTo>
                <a:lnTo>
                  <a:pt x="1566440" y="338706"/>
                </a:lnTo>
                <a:cubicBezTo>
                  <a:pt x="1565535" y="338296"/>
                  <a:pt x="1564628" y="337887"/>
                  <a:pt x="1563722" y="337478"/>
                </a:cubicBezTo>
                <a:close/>
                <a:moveTo>
                  <a:pt x="1474989" y="337303"/>
                </a:moveTo>
                <a:cubicBezTo>
                  <a:pt x="1473263" y="338326"/>
                  <a:pt x="1471772" y="339758"/>
                  <a:pt x="1470223" y="341074"/>
                </a:cubicBezTo>
                <a:cubicBezTo>
                  <a:pt x="1470954" y="341980"/>
                  <a:pt x="1471656" y="342886"/>
                  <a:pt x="1472386" y="343793"/>
                </a:cubicBezTo>
                <a:cubicBezTo>
                  <a:pt x="1474082" y="342536"/>
                  <a:pt x="1475778" y="341249"/>
                  <a:pt x="1477473" y="339992"/>
                </a:cubicBezTo>
                <a:cubicBezTo>
                  <a:pt x="1476597" y="339057"/>
                  <a:pt x="1475193" y="337185"/>
                  <a:pt x="1474989" y="337303"/>
                </a:cubicBezTo>
                <a:close/>
                <a:moveTo>
                  <a:pt x="749628" y="337098"/>
                </a:moveTo>
                <a:cubicBezTo>
                  <a:pt x="750447" y="337478"/>
                  <a:pt x="752026" y="337975"/>
                  <a:pt x="751996" y="338209"/>
                </a:cubicBezTo>
                <a:cubicBezTo>
                  <a:pt x="751616" y="340548"/>
                  <a:pt x="750973" y="342828"/>
                  <a:pt x="750389" y="345138"/>
                </a:cubicBezTo>
                <a:cubicBezTo>
                  <a:pt x="749131" y="344699"/>
                  <a:pt x="747874" y="344231"/>
                  <a:pt x="746617" y="343764"/>
                </a:cubicBezTo>
                <a:cubicBezTo>
                  <a:pt x="747611" y="341542"/>
                  <a:pt x="748635" y="339320"/>
                  <a:pt x="749628" y="337098"/>
                </a:cubicBezTo>
                <a:close/>
                <a:moveTo>
                  <a:pt x="1498465" y="333706"/>
                </a:moveTo>
                <a:cubicBezTo>
                  <a:pt x="1495747" y="337069"/>
                  <a:pt x="1493028" y="340402"/>
                  <a:pt x="1490308" y="343763"/>
                </a:cubicBezTo>
                <a:cubicBezTo>
                  <a:pt x="1491449" y="344524"/>
                  <a:pt x="1492588" y="345284"/>
                  <a:pt x="1493729" y="346044"/>
                </a:cubicBezTo>
                <a:cubicBezTo>
                  <a:pt x="1496097" y="342506"/>
                  <a:pt x="1498495" y="338969"/>
                  <a:pt x="1500863" y="335431"/>
                </a:cubicBezTo>
                <a:cubicBezTo>
                  <a:pt x="1500073" y="334847"/>
                  <a:pt x="1499254" y="334291"/>
                  <a:pt x="1498465" y="333706"/>
                </a:cubicBezTo>
                <a:close/>
                <a:moveTo>
                  <a:pt x="1123330" y="332800"/>
                </a:moveTo>
                <a:cubicBezTo>
                  <a:pt x="1113390" y="336046"/>
                  <a:pt x="1105905" y="346716"/>
                  <a:pt x="1107513" y="351424"/>
                </a:cubicBezTo>
                <a:cubicBezTo>
                  <a:pt x="1107893" y="352593"/>
                  <a:pt x="1109384" y="354143"/>
                  <a:pt x="1110378" y="354143"/>
                </a:cubicBezTo>
                <a:cubicBezTo>
                  <a:pt x="1112015" y="354143"/>
                  <a:pt x="1114588" y="353470"/>
                  <a:pt x="1115173" y="352330"/>
                </a:cubicBezTo>
                <a:cubicBezTo>
                  <a:pt x="1117804" y="346980"/>
                  <a:pt x="1119851" y="341337"/>
                  <a:pt x="1123330" y="332800"/>
                </a:cubicBezTo>
                <a:close/>
                <a:moveTo>
                  <a:pt x="1527176" y="330899"/>
                </a:moveTo>
                <a:cubicBezTo>
                  <a:pt x="1518230" y="339379"/>
                  <a:pt x="1510657" y="346541"/>
                  <a:pt x="1503084" y="353733"/>
                </a:cubicBezTo>
                <a:cubicBezTo>
                  <a:pt x="1503552" y="354377"/>
                  <a:pt x="1504020" y="355020"/>
                  <a:pt x="1504488" y="355692"/>
                </a:cubicBezTo>
                <a:cubicBezTo>
                  <a:pt x="1511856" y="352856"/>
                  <a:pt x="1519253" y="350049"/>
                  <a:pt x="1527176" y="347009"/>
                </a:cubicBezTo>
                <a:cubicBezTo>
                  <a:pt x="1527176" y="342740"/>
                  <a:pt x="1527176" y="337683"/>
                  <a:pt x="1527176" y="330899"/>
                </a:cubicBezTo>
                <a:close/>
                <a:moveTo>
                  <a:pt x="1160549" y="330811"/>
                </a:moveTo>
                <a:cubicBezTo>
                  <a:pt x="1156367" y="335255"/>
                  <a:pt x="1152187" y="339700"/>
                  <a:pt x="1146047" y="346220"/>
                </a:cubicBezTo>
                <a:cubicBezTo>
                  <a:pt x="1146836" y="340782"/>
                  <a:pt x="1147188" y="338238"/>
                  <a:pt x="1147977" y="332741"/>
                </a:cubicBezTo>
                <a:cubicBezTo>
                  <a:pt x="1141427" y="340490"/>
                  <a:pt x="1133592" y="345518"/>
                  <a:pt x="1133387" y="350839"/>
                </a:cubicBezTo>
                <a:cubicBezTo>
                  <a:pt x="1133168" y="356876"/>
                  <a:pt x="1131122" y="361759"/>
                  <a:pt x="1128531" y="366298"/>
                </a:cubicBezTo>
                <a:lnTo>
                  <a:pt x="1120536" y="379483"/>
                </a:lnTo>
                <a:lnTo>
                  <a:pt x="1120523" y="379461"/>
                </a:lnTo>
                <a:lnTo>
                  <a:pt x="1120356" y="379689"/>
                </a:lnTo>
                <a:lnTo>
                  <a:pt x="1115758" y="379140"/>
                </a:lnTo>
                <a:cubicBezTo>
                  <a:pt x="1112045" y="384286"/>
                  <a:pt x="1108741" y="389695"/>
                  <a:pt x="1105291" y="395044"/>
                </a:cubicBezTo>
                <a:cubicBezTo>
                  <a:pt x="1106139" y="395630"/>
                  <a:pt x="1106986" y="396243"/>
                  <a:pt x="1107805" y="396828"/>
                </a:cubicBezTo>
                <a:lnTo>
                  <a:pt x="1120356" y="379689"/>
                </a:lnTo>
                <a:lnTo>
                  <a:pt x="1120407" y="379695"/>
                </a:lnTo>
                <a:lnTo>
                  <a:pt x="1120536" y="379483"/>
                </a:lnTo>
                <a:lnTo>
                  <a:pt x="1122863" y="383321"/>
                </a:lnTo>
                <a:cubicBezTo>
                  <a:pt x="1136808" y="366159"/>
                  <a:pt x="1150140" y="349757"/>
                  <a:pt x="1163472" y="333355"/>
                </a:cubicBezTo>
                <a:cubicBezTo>
                  <a:pt x="1162507" y="332508"/>
                  <a:pt x="1161514" y="331660"/>
                  <a:pt x="1160549" y="330811"/>
                </a:cubicBezTo>
                <a:close/>
                <a:moveTo>
                  <a:pt x="2302560" y="330490"/>
                </a:moveTo>
                <a:cubicBezTo>
                  <a:pt x="2296772" y="334963"/>
                  <a:pt x="2291012" y="339437"/>
                  <a:pt x="2285224" y="343910"/>
                </a:cubicBezTo>
                <a:cubicBezTo>
                  <a:pt x="2286276" y="345225"/>
                  <a:pt x="2287299" y="346570"/>
                  <a:pt x="2288352" y="347886"/>
                </a:cubicBezTo>
                <a:cubicBezTo>
                  <a:pt x="2294170" y="343355"/>
                  <a:pt x="2299988" y="338852"/>
                  <a:pt x="2305777" y="334320"/>
                </a:cubicBezTo>
                <a:cubicBezTo>
                  <a:pt x="2304695" y="333033"/>
                  <a:pt x="2303613" y="331776"/>
                  <a:pt x="2302560" y="330490"/>
                </a:cubicBezTo>
                <a:close/>
                <a:moveTo>
                  <a:pt x="605813" y="328531"/>
                </a:moveTo>
                <a:cubicBezTo>
                  <a:pt x="606661" y="329116"/>
                  <a:pt x="607480" y="329730"/>
                  <a:pt x="608328" y="330315"/>
                </a:cubicBezTo>
                <a:cubicBezTo>
                  <a:pt x="606193" y="333794"/>
                  <a:pt x="604089" y="337303"/>
                  <a:pt x="600872" y="342594"/>
                </a:cubicBezTo>
                <a:cubicBezTo>
                  <a:pt x="598914" y="332917"/>
                  <a:pt x="598914" y="332917"/>
                  <a:pt x="605813" y="328531"/>
                </a:cubicBezTo>
                <a:close/>
                <a:moveTo>
                  <a:pt x="1560622" y="325754"/>
                </a:moveTo>
                <a:cubicBezTo>
                  <a:pt x="1551384" y="331163"/>
                  <a:pt x="1548781" y="347214"/>
                  <a:pt x="1532643" y="344494"/>
                </a:cubicBezTo>
                <a:cubicBezTo>
                  <a:pt x="1534924" y="346190"/>
                  <a:pt x="1538227" y="349815"/>
                  <a:pt x="1539338" y="349260"/>
                </a:cubicBezTo>
                <a:cubicBezTo>
                  <a:pt x="1544337" y="346629"/>
                  <a:pt x="1549015" y="343179"/>
                  <a:pt x="1553167" y="339349"/>
                </a:cubicBezTo>
                <a:cubicBezTo>
                  <a:pt x="1556851" y="335928"/>
                  <a:pt x="1559716" y="331601"/>
                  <a:pt x="1562961" y="327684"/>
                </a:cubicBezTo>
                <a:cubicBezTo>
                  <a:pt x="1562172" y="327040"/>
                  <a:pt x="1561411" y="326397"/>
                  <a:pt x="1560622" y="325754"/>
                </a:cubicBezTo>
                <a:close/>
                <a:moveTo>
                  <a:pt x="1137656" y="325608"/>
                </a:moveTo>
                <a:lnTo>
                  <a:pt x="1132531" y="332479"/>
                </a:lnTo>
                <a:lnTo>
                  <a:pt x="1132072" y="332741"/>
                </a:lnTo>
                <a:lnTo>
                  <a:pt x="1131911" y="333288"/>
                </a:lnTo>
                <a:lnTo>
                  <a:pt x="1127920" y="338384"/>
                </a:lnTo>
                <a:cubicBezTo>
                  <a:pt x="1128622" y="338793"/>
                  <a:pt x="1129353" y="339203"/>
                  <a:pt x="1130054" y="339612"/>
                </a:cubicBezTo>
                <a:lnTo>
                  <a:pt x="1131911" y="333288"/>
                </a:lnTo>
                <a:lnTo>
                  <a:pt x="1132248" y="332859"/>
                </a:lnTo>
                <a:lnTo>
                  <a:pt x="1132531" y="332479"/>
                </a:lnTo>
                <a:lnTo>
                  <a:pt x="1139995" y="328210"/>
                </a:lnTo>
                <a:cubicBezTo>
                  <a:pt x="1139206" y="327333"/>
                  <a:pt x="1138416" y="326485"/>
                  <a:pt x="1137656" y="325608"/>
                </a:cubicBezTo>
                <a:close/>
                <a:moveTo>
                  <a:pt x="2277593" y="324731"/>
                </a:moveTo>
                <a:lnTo>
                  <a:pt x="2269828" y="338098"/>
                </a:lnTo>
                <a:lnTo>
                  <a:pt x="2269231" y="338676"/>
                </a:lnTo>
                <a:lnTo>
                  <a:pt x="2268895" y="339241"/>
                </a:lnTo>
                <a:lnTo>
                  <a:pt x="2255479" y="350185"/>
                </a:lnTo>
                <a:cubicBezTo>
                  <a:pt x="2252084" y="354990"/>
                  <a:pt x="2249555" y="360501"/>
                  <a:pt x="2246748" y="365778"/>
                </a:cubicBezTo>
                <a:cubicBezTo>
                  <a:pt x="2252844" y="363148"/>
                  <a:pt x="2256849" y="358835"/>
                  <a:pt x="2260139" y="353949"/>
                </a:cubicBezTo>
                <a:lnTo>
                  <a:pt x="2268895" y="339241"/>
                </a:lnTo>
                <a:lnTo>
                  <a:pt x="2269407" y="338823"/>
                </a:lnTo>
                <a:lnTo>
                  <a:pt x="2269828" y="338098"/>
                </a:lnTo>
                <a:lnTo>
                  <a:pt x="2281072" y="327216"/>
                </a:lnTo>
                <a:cubicBezTo>
                  <a:pt x="2279902" y="326397"/>
                  <a:pt x="2278762" y="325550"/>
                  <a:pt x="2277593" y="324731"/>
                </a:cubicBezTo>
                <a:close/>
                <a:moveTo>
                  <a:pt x="927708" y="324234"/>
                </a:moveTo>
                <a:cubicBezTo>
                  <a:pt x="928088" y="324029"/>
                  <a:pt x="929024" y="324848"/>
                  <a:pt x="930106" y="325462"/>
                </a:cubicBezTo>
                <a:cubicBezTo>
                  <a:pt x="929229" y="326427"/>
                  <a:pt x="928440" y="327304"/>
                  <a:pt x="927621" y="328151"/>
                </a:cubicBezTo>
                <a:cubicBezTo>
                  <a:pt x="927153" y="327537"/>
                  <a:pt x="926246" y="326866"/>
                  <a:pt x="926276" y="326310"/>
                </a:cubicBezTo>
                <a:cubicBezTo>
                  <a:pt x="926364" y="325550"/>
                  <a:pt x="927036" y="324644"/>
                  <a:pt x="927708" y="324234"/>
                </a:cubicBezTo>
                <a:close/>
                <a:moveTo>
                  <a:pt x="938877" y="324000"/>
                </a:moveTo>
                <a:cubicBezTo>
                  <a:pt x="940105" y="325988"/>
                  <a:pt x="941596" y="327391"/>
                  <a:pt x="941332" y="328152"/>
                </a:cubicBezTo>
                <a:cubicBezTo>
                  <a:pt x="934608" y="347594"/>
                  <a:pt x="931363" y="368322"/>
                  <a:pt x="915312" y="383905"/>
                </a:cubicBezTo>
                <a:cubicBezTo>
                  <a:pt x="909582" y="389490"/>
                  <a:pt x="908090" y="399430"/>
                  <a:pt x="904699" y="407412"/>
                </a:cubicBezTo>
                <a:cubicBezTo>
                  <a:pt x="899466" y="419633"/>
                  <a:pt x="895226" y="421241"/>
                  <a:pt x="881953" y="415627"/>
                </a:cubicBezTo>
                <a:cubicBezTo>
                  <a:pt x="881953" y="410774"/>
                  <a:pt x="881953" y="405687"/>
                  <a:pt x="881953" y="398553"/>
                </a:cubicBezTo>
                <a:cubicBezTo>
                  <a:pt x="876018" y="405307"/>
                  <a:pt x="871252" y="410686"/>
                  <a:pt x="866487" y="416066"/>
                </a:cubicBezTo>
                <a:cubicBezTo>
                  <a:pt x="865610" y="415511"/>
                  <a:pt x="864762" y="414955"/>
                  <a:pt x="863884" y="414400"/>
                </a:cubicBezTo>
                <a:cubicBezTo>
                  <a:pt x="866077" y="410014"/>
                  <a:pt x="868270" y="405629"/>
                  <a:pt x="871047" y="400074"/>
                </a:cubicBezTo>
                <a:cubicBezTo>
                  <a:pt x="862218" y="400571"/>
                  <a:pt x="855348" y="401418"/>
                  <a:pt x="852716" y="411505"/>
                </a:cubicBezTo>
                <a:cubicBezTo>
                  <a:pt x="851488" y="416329"/>
                  <a:pt x="847512" y="420422"/>
                  <a:pt x="843536" y="426796"/>
                </a:cubicBezTo>
                <a:cubicBezTo>
                  <a:pt x="838128" y="416417"/>
                  <a:pt x="840612" y="410278"/>
                  <a:pt x="845407" y="404050"/>
                </a:cubicBezTo>
                <a:cubicBezTo>
                  <a:pt x="851897" y="395630"/>
                  <a:pt x="857424" y="386449"/>
                  <a:pt x="864206" y="378292"/>
                </a:cubicBezTo>
                <a:cubicBezTo>
                  <a:pt x="866983" y="374930"/>
                  <a:pt x="872334" y="370925"/>
                  <a:pt x="875842" y="371481"/>
                </a:cubicBezTo>
                <a:cubicBezTo>
                  <a:pt x="885169" y="372971"/>
                  <a:pt x="888999" y="367065"/>
                  <a:pt x="893560" y="361569"/>
                </a:cubicBezTo>
                <a:cubicBezTo>
                  <a:pt x="897799" y="356453"/>
                  <a:pt x="901834" y="351161"/>
                  <a:pt x="905956" y="345957"/>
                </a:cubicBezTo>
                <a:cubicBezTo>
                  <a:pt x="907067" y="346659"/>
                  <a:pt x="908208" y="347390"/>
                  <a:pt x="909319" y="348091"/>
                </a:cubicBezTo>
                <a:cubicBezTo>
                  <a:pt x="906249" y="352769"/>
                  <a:pt x="903384" y="357534"/>
                  <a:pt x="900109" y="362036"/>
                </a:cubicBezTo>
                <a:cubicBezTo>
                  <a:pt x="896688" y="366744"/>
                  <a:pt x="893034" y="371275"/>
                  <a:pt x="889204" y="375661"/>
                </a:cubicBezTo>
                <a:cubicBezTo>
                  <a:pt x="885081" y="380368"/>
                  <a:pt x="880608" y="384783"/>
                  <a:pt x="874790" y="390893"/>
                </a:cubicBezTo>
                <a:cubicBezTo>
                  <a:pt x="885373" y="386537"/>
                  <a:pt x="893823" y="383058"/>
                  <a:pt x="903734" y="378994"/>
                </a:cubicBezTo>
                <a:cubicBezTo>
                  <a:pt x="904465" y="374316"/>
                  <a:pt x="903442" y="367241"/>
                  <a:pt x="912418" y="364961"/>
                </a:cubicBezTo>
                <a:cubicBezTo>
                  <a:pt x="915225" y="364259"/>
                  <a:pt x="916190" y="356453"/>
                  <a:pt x="918762" y="349962"/>
                </a:cubicBezTo>
                <a:cubicBezTo>
                  <a:pt x="919317" y="349962"/>
                  <a:pt x="922972" y="349962"/>
                  <a:pt x="926744" y="349962"/>
                </a:cubicBezTo>
                <a:cubicBezTo>
                  <a:pt x="931012" y="341338"/>
                  <a:pt x="929200" y="330286"/>
                  <a:pt x="938877" y="324000"/>
                </a:cubicBezTo>
                <a:close/>
                <a:moveTo>
                  <a:pt x="1888222" y="322619"/>
                </a:moveTo>
                <a:cubicBezTo>
                  <a:pt x="1890353" y="321471"/>
                  <a:pt x="1893087" y="323474"/>
                  <a:pt x="1897925" y="327772"/>
                </a:cubicBezTo>
                <a:cubicBezTo>
                  <a:pt x="1892254" y="330842"/>
                  <a:pt x="1887195" y="333590"/>
                  <a:pt x="1882138" y="336367"/>
                </a:cubicBezTo>
                <a:cubicBezTo>
                  <a:pt x="1884564" y="328064"/>
                  <a:pt x="1886092" y="323766"/>
                  <a:pt x="1888222" y="322619"/>
                </a:cubicBezTo>
                <a:close/>
                <a:moveTo>
                  <a:pt x="1738031" y="322129"/>
                </a:moveTo>
                <a:cubicBezTo>
                  <a:pt x="1731657" y="324613"/>
                  <a:pt x="1726219" y="328823"/>
                  <a:pt x="1723003" y="327538"/>
                </a:cubicBezTo>
                <a:cubicBezTo>
                  <a:pt x="1716015" y="324673"/>
                  <a:pt x="1713442" y="328883"/>
                  <a:pt x="1710372" y="331660"/>
                </a:cubicBezTo>
                <a:cubicBezTo>
                  <a:pt x="1712010" y="339291"/>
                  <a:pt x="1713209" y="344933"/>
                  <a:pt x="1714582" y="351394"/>
                </a:cubicBezTo>
                <a:cubicBezTo>
                  <a:pt x="1722155" y="341951"/>
                  <a:pt x="1729669" y="332595"/>
                  <a:pt x="1738031" y="322129"/>
                </a:cubicBezTo>
                <a:close/>
                <a:moveTo>
                  <a:pt x="1188674" y="321748"/>
                </a:moveTo>
                <a:cubicBezTo>
                  <a:pt x="1180283" y="329701"/>
                  <a:pt x="1170723" y="335870"/>
                  <a:pt x="1165402" y="344640"/>
                </a:cubicBezTo>
                <a:cubicBezTo>
                  <a:pt x="1159876" y="353792"/>
                  <a:pt x="1158443" y="365428"/>
                  <a:pt x="1155140" y="376274"/>
                </a:cubicBezTo>
                <a:cubicBezTo>
                  <a:pt x="1160607" y="373497"/>
                  <a:pt x="1166600" y="370457"/>
                  <a:pt x="1174552" y="366393"/>
                </a:cubicBezTo>
                <a:cubicBezTo>
                  <a:pt x="1177915" y="357768"/>
                  <a:pt x="1182359" y="346395"/>
                  <a:pt x="1186802" y="335022"/>
                </a:cubicBezTo>
                <a:cubicBezTo>
                  <a:pt x="1187855" y="335285"/>
                  <a:pt x="1188878" y="335548"/>
                  <a:pt x="1189931" y="335782"/>
                </a:cubicBezTo>
                <a:cubicBezTo>
                  <a:pt x="1186802" y="350342"/>
                  <a:pt x="1183675" y="364873"/>
                  <a:pt x="1180546" y="379433"/>
                </a:cubicBezTo>
                <a:cubicBezTo>
                  <a:pt x="1181336" y="379929"/>
                  <a:pt x="1182154" y="380426"/>
                  <a:pt x="1182944" y="380923"/>
                </a:cubicBezTo>
                <a:cubicBezTo>
                  <a:pt x="1193382" y="367680"/>
                  <a:pt x="1203790" y="354406"/>
                  <a:pt x="1214226" y="341161"/>
                </a:cubicBezTo>
                <a:cubicBezTo>
                  <a:pt x="1213583" y="340518"/>
                  <a:pt x="1212911" y="339875"/>
                  <a:pt x="1212268" y="339261"/>
                </a:cubicBezTo>
                <a:cubicBezTo>
                  <a:pt x="1207882" y="340168"/>
                  <a:pt x="1203526" y="341103"/>
                  <a:pt x="1201742" y="341454"/>
                </a:cubicBezTo>
                <a:cubicBezTo>
                  <a:pt x="1196509" y="333589"/>
                  <a:pt x="1192533" y="327538"/>
                  <a:pt x="1188674" y="321748"/>
                </a:cubicBezTo>
                <a:close/>
                <a:moveTo>
                  <a:pt x="626167" y="321565"/>
                </a:moveTo>
                <a:lnTo>
                  <a:pt x="621834" y="330871"/>
                </a:lnTo>
                <a:cubicBezTo>
                  <a:pt x="620898" y="330140"/>
                  <a:pt x="619963" y="329438"/>
                  <a:pt x="618998" y="328707"/>
                </a:cubicBezTo>
                <a:close/>
                <a:moveTo>
                  <a:pt x="626377" y="321115"/>
                </a:moveTo>
                <a:lnTo>
                  <a:pt x="626497" y="321236"/>
                </a:lnTo>
                <a:lnTo>
                  <a:pt x="626167" y="321565"/>
                </a:lnTo>
                <a:close/>
                <a:moveTo>
                  <a:pt x="2259115" y="320403"/>
                </a:moveTo>
                <a:cubicBezTo>
                  <a:pt x="2252040" y="322158"/>
                  <a:pt x="2245344" y="322363"/>
                  <a:pt x="2240550" y="325490"/>
                </a:cubicBezTo>
                <a:cubicBezTo>
                  <a:pt x="2236135" y="328385"/>
                  <a:pt x="2227832" y="330871"/>
                  <a:pt x="2230902" y="341103"/>
                </a:cubicBezTo>
                <a:cubicBezTo>
                  <a:pt x="2234527" y="338414"/>
                  <a:pt x="2237042" y="336542"/>
                  <a:pt x="2239556" y="334700"/>
                </a:cubicBezTo>
                <a:cubicBezTo>
                  <a:pt x="2240374" y="335168"/>
                  <a:pt x="2241192" y="335665"/>
                  <a:pt x="2242012" y="336133"/>
                </a:cubicBezTo>
                <a:cubicBezTo>
                  <a:pt x="2239965" y="341074"/>
                  <a:pt x="2237919" y="346015"/>
                  <a:pt x="2235082" y="352768"/>
                </a:cubicBezTo>
                <a:cubicBezTo>
                  <a:pt x="2248298" y="348237"/>
                  <a:pt x="2250812" y="335811"/>
                  <a:pt x="2258940" y="329087"/>
                </a:cubicBezTo>
                <a:cubicBezTo>
                  <a:pt x="2260226" y="328034"/>
                  <a:pt x="2259115" y="324058"/>
                  <a:pt x="2259115" y="320403"/>
                </a:cubicBezTo>
                <a:close/>
                <a:moveTo>
                  <a:pt x="990801" y="318796"/>
                </a:moveTo>
                <a:cubicBezTo>
                  <a:pt x="989339" y="334028"/>
                  <a:pt x="984222" y="344203"/>
                  <a:pt x="976299" y="353178"/>
                </a:cubicBezTo>
                <a:cubicBezTo>
                  <a:pt x="979544" y="342186"/>
                  <a:pt x="977614" y="329175"/>
                  <a:pt x="990801" y="318796"/>
                </a:cubicBezTo>
                <a:close/>
                <a:moveTo>
                  <a:pt x="1490776" y="315112"/>
                </a:moveTo>
                <a:cubicBezTo>
                  <a:pt x="1488672" y="318883"/>
                  <a:pt x="1486536" y="322655"/>
                  <a:pt x="1484432" y="326397"/>
                </a:cubicBezTo>
                <a:cubicBezTo>
                  <a:pt x="1485485" y="326923"/>
                  <a:pt x="1486566" y="327450"/>
                  <a:pt x="1487619" y="328005"/>
                </a:cubicBezTo>
                <a:cubicBezTo>
                  <a:pt x="1489519" y="324146"/>
                  <a:pt x="1491390" y="320257"/>
                  <a:pt x="1493290" y="316398"/>
                </a:cubicBezTo>
                <a:cubicBezTo>
                  <a:pt x="1492442" y="315959"/>
                  <a:pt x="1491624" y="315550"/>
                  <a:pt x="1490776" y="315112"/>
                </a:cubicBezTo>
                <a:close/>
                <a:moveTo>
                  <a:pt x="1536853" y="314524"/>
                </a:moveTo>
                <a:cubicBezTo>
                  <a:pt x="1534244" y="315733"/>
                  <a:pt x="1532351" y="318883"/>
                  <a:pt x="1530830" y="323590"/>
                </a:cubicBezTo>
                <a:cubicBezTo>
                  <a:pt x="1537058" y="321105"/>
                  <a:pt x="1541911" y="319205"/>
                  <a:pt x="1547174" y="317100"/>
                </a:cubicBezTo>
                <a:cubicBezTo>
                  <a:pt x="1542789" y="314045"/>
                  <a:pt x="1539463" y="313314"/>
                  <a:pt x="1536853" y="314524"/>
                </a:cubicBezTo>
                <a:close/>
                <a:moveTo>
                  <a:pt x="773952" y="313095"/>
                </a:moveTo>
                <a:cubicBezTo>
                  <a:pt x="775005" y="313943"/>
                  <a:pt x="776028" y="314820"/>
                  <a:pt x="777081" y="315726"/>
                </a:cubicBezTo>
                <a:cubicBezTo>
                  <a:pt x="771935" y="322158"/>
                  <a:pt x="766789" y="328590"/>
                  <a:pt x="761615" y="335022"/>
                </a:cubicBezTo>
                <a:cubicBezTo>
                  <a:pt x="760709" y="334321"/>
                  <a:pt x="759802" y="333619"/>
                  <a:pt x="758925" y="332918"/>
                </a:cubicBezTo>
                <a:cubicBezTo>
                  <a:pt x="759860" y="323328"/>
                  <a:pt x="766497" y="317919"/>
                  <a:pt x="773952" y="313095"/>
                </a:cubicBezTo>
                <a:close/>
                <a:moveTo>
                  <a:pt x="2424624" y="312656"/>
                </a:moveTo>
                <a:cubicBezTo>
                  <a:pt x="2419449" y="317276"/>
                  <a:pt x="2414274" y="321895"/>
                  <a:pt x="2409099" y="326485"/>
                </a:cubicBezTo>
                <a:cubicBezTo>
                  <a:pt x="2409976" y="327245"/>
                  <a:pt x="2410853" y="328034"/>
                  <a:pt x="2411760" y="328795"/>
                </a:cubicBezTo>
                <a:cubicBezTo>
                  <a:pt x="2416496" y="323795"/>
                  <a:pt x="2421232" y="318796"/>
                  <a:pt x="2425969" y="313767"/>
                </a:cubicBezTo>
                <a:cubicBezTo>
                  <a:pt x="2425530" y="313387"/>
                  <a:pt x="2425062" y="313036"/>
                  <a:pt x="2424624" y="312656"/>
                </a:cubicBezTo>
                <a:close/>
                <a:moveTo>
                  <a:pt x="1008840" y="309060"/>
                </a:moveTo>
                <a:cubicBezTo>
                  <a:pt x="1010243" y="311136"/>
                  <a:pt x="1011763" y="312539"/>
                  <a:pt x="1011500" y="313154"/>
                </a:cubicBezTo>
                <a:cubicBezTo>
                  <a:pt x="1010886" y="314557"/>
                  <a:pt x="1009395" y="315610"/>
                  <a:pt x="1008284" y="316779"/>
                </a:cubicBezTo>
                <a:cubicBezTo>
                  <a:pt x="1007437" y="315814"/>
                  <a:pt x="1005770" y="314703"/>
                  <a:pt x="1005887" y="313914"/>
                </a:cubicBezTo>
                <a:cubicBezTo>
                  <a:pt x="1006120" y="312451"/>
                  <a:pt x="1007437" y="311194"/>
                  <a:pt x="1008840" y="309060"/>
                </a:cubicBezTo>
                <a:close/>
                <a:moveTo>
                  <a:pt x="884876" y="307686"/>
                </a:moveTo>
                <a:cubicBezTo>
                  <a:pt x="894144" y="319001"/>
                  <a:pt x="890167" y="329116"/>
                  <a:pt x="883561" y="338589"/>
                </a:cubicBezTo>
                <a:cubicBezTo>
                  <a:pt x="878035" y="346512"/>
                  <a:pt x="871778" y="353938"/>
                  <a:pt x="865463" y="361218"/>
                </a:cubicBezTo>
                <a:cubicBezTo>
                  <a:pt x="864410" y="362446"/>
                  <a:pt x="859762" y="362680"/>
                  <a:pt x="859382" y="361978"/>
                </a:cubicBezTo>
                <a:cubicBezTo>
                  <a:pt x="858241" y="359902"/>
                  <a:pt x="857160" y="355926"/>
                  <a:pt x="858271" y="354757"/>
                </a:cubicBezTo>
                <a:cubicBezTo>
                  <a:pt x="869439" y="342828"/>
                  <a:pt x="876251" y="328766"/>
                  <a:pt x="880578" y="313211"/>
                </a:cubicBezTo>
                <a:cubicBezTo>
                  <a:pt x="881134" y="311195"/>
                  <a:pt x="883326" y="309616"/>
                  <a:pt x="884876" y="307686"/>
                </a:cubicBezTo>
                <a:close/>
                <a:moveTo>
                  <a:pt x="1022464" y="307393"/>
                </a:moveTo>
                <a:cubicBezTo>
                  <a:pt x="1023399" y="308212"/>
                  <a:pt x="1024335" y="309060"/>
                  <a:pt x="1025270" y="309907"/>
                </a:cubicBezTo>
                <a:cubicBezTo>
                  <a:pt x="1023136" y="312392"/>
                  <a:pt x="1020973" y="314878"/>
                  <a:pt x="1018838" y="317363"/>
                </a:cubicBezTo>
                <a:cubicBezTo>
                  <a:pt x="1017902" y="316515"/>
                  <a:pt x="1016937" y="315667"/>
                  <a:pt x="1016002" y="314848"/>
                </a:cubicBezTo>
                <a:cubicBezTo>
                  <a:pt x="1018166" y="312363"/>
                  <a:pt x="1020300" y="309878"/>
                  <a:pt x="1022464" y="307393"/>
                </a:cubicBezTo>
                <a:close/>
                <a:moveTo>
                  <a:pt x="632214" y="306546"/>
                </a:moveTo>
                <a:lnTo>
                  <a:pt x="632229" y="306558"/>
                </a:lnTo>
                <a:lnTo>
                  <a:pt x="632214" y="306575"/>
                </a:lnTo>
                <a:lnTo>
                  <a:pt x="632358" y="306662"/>
                </a:lnTo>
                <a:lnTo>
                  <a:pt x="632360" y="306664"/>
                </a:lnTo>
                <a:cubicBezTo>
                  <a:pt x="626543" y="309967"/>
                  <a:pt x="624905" y="314966"/>
                  <a:pt x="626513" y="321252"/>
                </a:cubicBezTo>
                <a:lnTo>
                  <a:pt x="626497" y="321236"/>
                </a:lnTo>
                <a:lnTo>
                  <a:pt x="626511" y="321222"/>
                </a:lnTo>
                <a:lnTo>
                  <a:pt x="626395" y="321076"/>
                </a:lnTo>
                <a:lnTo>
                  <a:pt x="626377" y="321115"/>
                </a:lnTo>
                <a:lnTo>
                  <a:pt x="626367" y="321106"/>
                </a:lnTo>
                <a:cubicBezTo>
                  <a:pt x="628326" y="316253"/>
                  <a:pt x="630256" y="311399"/>
                  <a:pt x="632214" y="306546"/>
                </a:cubicBezTo>
                <a:close/>
                <a:moveTo>
                  <a:pt x="632445" y="306311"/>
                </a:moveTo>
                <a:lnTo>
                  <a:pt x="632360" y="306663"/>
                </a:lnTo>
                <a:lnTo>
                  <a:pt x="632358" y="306662"/>
                </a:lnTo>
                <a:lnTo>
                  <a:pt x="632229" y="306558"/>
                </a:lnTo>
                <a:close/>
                <a:moveTo>
                  <a:pt x="1820449" y="305113"/>
                </a:moveTo>
                <a:cubicBezTo>
                  <a:pt x="1816355" y="308475"/>
                  <a:pt x="1811941" y="312071"/>
                  <a:pt x="1807526" y="315667"/>
                </a:cubicBezTo>
                <a:cubicBezTo>
                  <a:pt x="1808491" y="316749"/>
                  <a:pt x="1809456" y="317831"/>
                  <a:pt x="1810420" y="318912"/>
                </a:cubicBezTo>
                <a:cubicBezTo>
                  <a:pt x="1813812" y="314235"/>
                  <a:pt x="1817203" y="309586"/>
                  <a:pt x="1820449" y="305113"/>
                </a:cubicBezTo>
                <a:close/>
                <a:moveTo>
                  <a:pt x="1867373" y="304148"/>
                </a:moveTo>
                <a:cubicBezTo>
                  <a:pt x="1856585" y="300406"/>
                  <a:pt x="1852726" y="310405"/>
                  <a:pt x="1846001" y="315112"/>
                </a:cubicBezTo>
                <a:cubicBezTo>
                  <a:pt x="1860386" y="313855"/>
                  <a:pt x="1860386" y="313855"/>
                  <a:pt x="1867373" y="304148"/>
                </a:cubicBezTo>
                <a:close/>
                <a:moveTo>
                  <a:pt x="1751041" y="299938"/>
                </a:moveTo>
                <a:cubicBezTo>
                  <a:pt x="1748848" y="302979"/>
                  <a:pt x="1746685" y="306048"/>
                  <a:pt x="1744492" y="309089"/>
                </a:cubicBezTo>
                <a:cubicBezTo>
                  <a:pt x="1745340" y="309703"/>
                  <a:pt x="1746217" y="310317"/>
                  <a:pt x="1747065" y="310930"/>
                </a:cubicBezTo>
                <a:cubicBezTo>
                  <a:pt x="1749169" y="307949"/>
                  <a:pt x="1751275" y="304996"/>
                  <a:pt x="1753379" y="302014"/>
                </a:cubicBezTo>
                <a:cubicBezTo>
                  <a:pt x="1752590" y="301312"/>
                  <a:pt x="1751830" y="300610"/>
                  <a:pt x="1751041" y="299938"/>
                </a:cubicBezTo>
                <a:close/>
                <a:moveTo>
                  <a:pt x="840846" y="298272"/>
                </a:moveTo>
                <a:cubicBezTo>
                  <a:pt x="841723" y="298974"/>
                  <a:pt x="842600" y="299675"/>
                  <a:pt x="843477" y="300378"/>
                </a:cubicBezTo>
                <a:cubicBezTo>
                  <a:pt x="841723" y="302716"/>
                  <a:pt x="839998" y="305056"/>
                  <a:pt x="838244" y="307394"/>
                </a:cubicBezTo>
                <a:cubicBezTo>
                  <a:pt x="837484" y="306868"/>
                  <a:pt x="836694" y="306341"/>
                  <a:pt x="835934" y="305815"/>
                </a:cubicBezTo>
                <a:cubicBezTo>
                  <a:pt x="837571" y="303301"/>
                  <a:pt x="839209" y="300786"/>
                  <a:pt x="840846" y="298272"/>
                </a:cubicBezTo>
                <a:close/>
                <a:moveTo>
                  <a:pt x="634524" y="297658"/>
                </a:moveTo>
                <a:cubicBezTo>
                  <a:pt x="635781" y="298331"/>
                  <a:pt x="637009" y="298973"/>
                  <a:pt x="638266" y="299646"/>
                </a:cubicBezTo>
                <a:lnTo>
                  <a:pt x="632445" y="306311"/>
                </a:lnTo>
                <a:close/>
                <a:moveTo>
                  <a:pt x="2379804" y="297365"/>
                </a:moveTo>
                <a:cubicBezTo>
                  <a:pt x="2378518" y="300142"/>
                  <a:pt x="2377202" y="302920"/>
                  <a:pt x="2375916" y="305669"/>
                </a:cubicBezTo>
                <a:cubicBezTo>
                  <a:pt x="2376822" y="305902"/>
                  <a:pt x="2377728" y="306136"/>
                  <a:pt x="2378664" y="306370"/>
                </a:cubicBezTo>
                <a:cubicBezTo>
                  <a:pt x="2379745" y="303651"/>
                  <a:pt x="2380827" y="300932"/>
                  <a:pt x="2381909" y="298184"/>
                </a:cubicBezTo>
                <a:cubicBezTo>
                  <a:pt x="2381207" y="297920"/>
                  <a:pt x="2380506" y="297628"/>
                  <a:pt x="2379804" y="297365"/>
                </a:cubicBezTo>
                <a:close/>
                <a:moveTo>
                  <a:pt x="1033779" y="296869"/>
                </a:moveTo>
                <a:cubicBezTo>
                  <a:pt x="1034130" y="297688"/>
                  <a:pt x="1034481" y="298535"/>
                  <a:pt x="1034832" y="299383"/>
                </a:cubicBezTo>
                <a:cubicBezTo>
                  <a:pt x="1034218" y="299880"/>
                  <a:pt x="1033311" y="300903"/>
                  <a:pt x="1033019" y="300757"/>
                </a:cubicBezTo>
                <a:cubicBezTo>
                  <a:pt x="1032259" y="300406"/>
                  <a:pt x="1031762" y="299471"/>
                  <a:pt x="1031177" y="298799"/>
                </a:cubicBezTo>
                <a:cubicBezTo>
                  <a:pt x="1032054" y="298156"/>
                  <a:pt x="1032902" y="297512"/>
                  <a:pt x="1033779" y="296869"/>
                </a:cubicBezTo>
                <a:close/>
                <a:moveTo>
                  <a:pt x="1605325" y="294793"/>
                </a:moveTo>
                <a:cubicBezTo>
                  <a:pt x="1602256" y="297628"/>
                  <a:pt x="1599185" y="300464"/>
                  <a:pt x="1596116" y="303329"/>
                </a:cubicBezTo>
                <a:cubicBezTo>
                  <a:pt x="1596993" y="304031"/>
                  <a:pt x="1597900" y="304762"/>
                  <a:pt x="1598776" y="305463"/>
                </a:cubicBezTo>
                <a:cubicBezTo>
                  <a:pt x="1601525" y="302424"/>
                  <a:pt x="1604272" y="299383"/>
                  <a:pt x="1607021" y="296342"/>
                </a:cubicBezTo>
                <a:cubicBezTo>
                  <a:pt x="1606466" y="295816"/>
                  <a:pt x="1605881" y="295289"/>
                  <a:pt x="1605325" y="294793"/>
                </a:cubicBezTo>
                <a:close/>
                <a:moveTo>
                  <a:pt x="2113779" y="293623"/>
                </a:moveTo>
                <a:cubicBezTo>
                  <a:pt x="2112961" y="294062"/>
                  <a:pt x="2111411" y="294793"/>
                  <a:pt x="2111441" y="294880"/>
                </a:cubicBezTo>
                <a:cubicBezTo>
                  <a:pt x="2112318" y="296927"/>
                  <a:pt x="2113341" y="298885"/>
                  <a:pt x="2114306" y="300874"/>
                </a:cubicBezTo>
                <a:cubicBezTo>
                  <a:pt x="2115124" y="300464"/>
                  <a:pt x="2115914" y="300084"/>
                  <a:pt x="2116732" y="299675"/>
                </a:cubicBezTo>
                <a:cubicBezTo>
                  <a:pt x="2115739" y="297657"/>
                  <a:pt x="2114774" y="295640"/>
                  <a:pt x="2113779" y="293623"/>
                </a:cubicBezTo>
                <a:close/>
                <a:moveTo>
                  <a:pt x="851196" y="292453"/>
                </a:moveTo>
                <a:cubicBezTo>
                  <a:pt x="859352" y="303007"/>
                  <a:pt x="859236" y="303796"/>
                  <a:pt x="846986" y="309878"/>
                </a:cubicBezTo>
                <a:cubicBezTo>
                  <a:pt x="848273" y="304615"/>
                  <a:pt x="849529" y="299353"/>
                  <a:pt x="851196" y="292453"/>
                </a:cubicBezTo>
                <a:close/>
                <a:moveTo>
                  <a:pt x="1173002" y="291990"/>
                </a:moveTo>
                <a:lnTo>
                  <a:pt x="1173003" y="291994"/>
                </a:lnTo>
                <a:lnTo>
                  <a:pt x="1172974" y="292014"/>
                </a:lnTo>
                <a:close/>
                <a:moveTo>
                  <a:pt x="1173175" y="291872"/>
                </a:moveTo>
                <a:lnTo>
                  <a:pt x="1173003" y="292016"/>
                </a:lnTo>
                <a:lnTo>
                  <a:pt x="1173003" y="291994"/>
                </a:lnTo>
                <a:close/>
                <a:moveTo>
                  <a:pt x="1173176" y="291871"/>
                </a:moveTo>
                <a:lnTo>
                  <a:pt x="1173176" y="291872"/>
                </a:lnTo>
                <a:lnTo>
                  <a:pt x="1173175" y="291872"/>
                </a:lnTo>
                <a:close/>
                <a:moveTo>
                  <a:pt x="1172995" y="291718"/>
                </a:moveTo>
                <a:lnTo>
                  <a:pt x="1173158" y="291852"/>
                </a:lnTo>
                <a:lnTo>
                  <a:pt x="1173002" y="291990"/>
                </a:lnTo>
                <a:close/>
                <a:moveTo>
                  <a:pt x="1458645" y="288887"/>
                </a:moveTo>
                <a:cubicBezTo>
                  <a:pt x="1458440" y="292278"/>
                  <a:pt x="1458265" y="295465"/>
                  <a:pt x="1458089" y="298652"/>
                </a:cubicBezTo>
                <a:cubicBezTo>
                  <a:pt x="1459815" y="298681"/>
                  <a:pt x="1461540" y="298710"/>
                  <a:pt x="1463294" y="298739"/>
                </a:cubicBezTo>
                <a:cubicBezTo>
                  <a:pt x="1463030" y="295757"/>
                  <a:pt x="1462826" y="292745"/>
                  <a:pt x="1462358" y="289792"/>
                </a:cubicBezTo>
                <a:cubicBezTo>
                  <a:pt x="1462299" y="289471"/>
                  <a:pt x="1460808" y="289384"/>
                  <a:pt x="1458645" y="288887"/>
                </a:cubicBezTo>
                <a:close/>
                <a:moveTo>
                  <a:pt x="1172828" y="285700"/>
                </a:moveTo>
                <a:lnTo>
                  <a:pt x="1172995" y="291718"/>
                </a:lnTo>
                <a:lnTo>
                  <a:pt x="1168705" y="288186"/>
                </a:lnTo>
                <a:cubicBezTo>
                  <a:pt x="1170080" y="287367"/>
                  <a:pt x="1171453" y="286519"/>
                  <a:pt x="1172828" y="285700"/>
                </a:cubicBezTo>
                <a:close/>
                <a:moveTo>
                  <a:pt x="2362029" y="285261"/>
                </a:moveTo>
                <a:cubicBezTo>
                  <a:pt x="2363170" y="285642"/>
                  <a:pt x="2364163" y="286431"/>
                  <a:pt x="2365274" y="287103"/>
                </a:cubicBezTo>
                <a:cubicBezTo>
                  <a:pt x="2364426" y="288331"/>
                  <a:pt x="2363929" y="289062"/>
                  <a:pt x="2363432" y="289822"/>
                </a:cubicBezTo>
                <a:cubicBezTo>
                  <a:pt x="2362467" y="289033"/>
                  <a:pt x="2361357" y="288360"/>
                  <a:pt x="2360684" y="287366"/>
                </a:cubicBezTo>
                <a:cubicBezTo>
                  <a:pt x="2360479" y="287074"/>
                  <a:pt x="2361825" y="285203"/>
                  <a:pt x="2362029" y="285261"/>
                </a:cubicBezTo>
                <a:close/>
                <a:moveTo>
                  <a:pt x="1768846" y="282425"/>
                </a:moveTo>
                <a:cubicBezTo>
                  <a:pt x="1767823" y="284531"/>
                  <a:pt x="1766800" y="286665"/>
                  <a:pt x="1765776" y="288769"/>
                </a:cubicBezTo>
                <a:cubicBezTo>
                  <a:pt x="1766536" y="289150"/>
                  <a:pt x="1767296" y="289500"/>
                  <a:pt x="1768057" y="289880"/>
                </a:cubicBezTo>
                <a:cubicBezTo>
                  <a:pt x="1769109" y="288068"/>
                  <a:pt x="1770161" y="286226"/>
                  <a:pt x="1771214" y="284384"/>
                </a:cubicBezTo>
                <a:cubicBezTo>
                  <a:pt x="1770425" y="283741"/>
                  <a:pt x="1769635" y="283098"/>
                  <a:pt x="1768846" y="282425"/>
                </a:cubicBezTo>
                <a:close/>
                <a:moveTo>
                  <a:pt x="1150462" y="280992"/>
                </a:moveTo>
                <a:cubicBezTo>
                  <a:pt x="1147509" y="284559"/>
                  <a:pt x="1144585" y="288126"/>
                  <a:pt x="1141661" y="291722"/>
                </a:cubicBezTo>
                <a:cubicBezTo>
                  <a:pt x="1143270" y="292805"/>
                  <a:pt x="1144878" y="293886"/>
                  <a:pt x="1146456" y="294939"/>
                </a:cubicBezTo>
                <a:cubicBezTo>
                  <a:pt x="1148708" y="290875"/>
                  <a:pt x="1150930" y="286811"/>
                  <a:pt x="1153180" y="282776"/>
                </a:cubicBezTo>
                <a:cubicBezTo>
                  <a:pt x="1152275" y="282191"/>
                  <a:pt x="1151368" y="281578"/>
                  <a:pt x="1150462" y="280992"/>
                </a:cubicBezTo>
                <a:close/>
                <a:moveTo>
                  <a:pt x="1025416" y="280584"/>
                </a:moveTo>
                <a:cubicBezTo>
                  <a:pt x="1026469" y="282134"/>
                  <a:pt x="1027785" y="283215"/>
                  <a:pt x="1027726" y="284209"/>
                </a:cubicBezTo>
                <a:cubicBezTo>
                  <a:pt x="1027668" y="285203"/>
                  <a:pt x="1026235" y="286109"/>
                  <a:pt x="1025388" y="287074"/>
                </a:cubicBezTo>
                <a:cubicBezTo>
                  <a:pt x="1024539" y="286168"/>
                  <a:pt x="1023049" y="285262"/>
                  <a:pt x="1023020" y="284297"/>
                </a:cubicBezTo>
                <a:cubicBezTo>
                  <a:pt x="1022990" y="283245"/>
                  <a:pt x="1024306" y="282163"/>
                  <a:pt x="1025416" y="280584"/>
                </a:cubicBezTo>
                <a:close/>
                <a:moveTo>
                  <a:pt x="1789662" y="279852"/>
                </a:moveTo>
                <a:cubicBezTo>
                  <a:pt x="1787353" y="282922"/>
                  <a:pt x="1785043" y="285992"/>
                  <a:pt x="1781768" y="290378"/>
                </a:cubicBezTo>
                <a:lnTo>
                  <a:pt x="1789903" y="291781"/>
                </a:lnTo>
                <a:lnTo>
                  <a:pt x="1789867" y="291928"/>
                </a:lnTo>
                <a:lnTo>
                  <a:pt x="1789823" y="292049"/>
                </a:lnTo>
                <a:lnTo>
                  <a:pt x="1777822" y="303563"/>
                </a:lnTo>
                <a:cubicBezTo>
                  <a:pt x="1780365" y="302101"/>
                  <a:pt x="1784093" y="301634"/>
                  <a:pt x="1786827" y="300311"/>
                </a:cubicBezTo>
                <a:lnTo>
                  <a:pt x="1789823" y="292049"/>
                </a:lnTo>
                <a:lnTo>
                  <a:pt x="1790072" y="291810"/>
                </a:lnTo>
                <a:lnTo>
                  <a:pt x="1789903" y="291781"/>
                </a:lnTo>
                <a:lnTo>
                  <a:pt x="1792556" y="281022"/>
                </a:lnTo>
                <a:cubicBezTo>
                  <a:pt x="1791592" y="280642"/>
                  <a:pt x="1790627" y="280233"/>
                  <a:pt x="1789662" y="279852"/>
                </a:cubicBezTo>
                <a:close/>
                <a:moveTo>
                  <a:pt x="1198322" y="279063"/>
                </a:moveTo>
                <a:cubicBezTo>
                  <a:pt x="1185282" y="292833"/>
                  <a:pt x="1172242" y="306574"/>
                  <a:pt x="1158589" y="320988"/>
                </a:cubicBezTo>
                <a:cubicBezTo>
                  <a:pt x="1170050" y="324731"/>
                  <a:pt x="1170460" y="324555"/>
                  <a:pt x="1174290" y="317889"/>
                </a:cubicBezTo>
                <a:cubicBezTo>
                  <a:pt x="1176394" y="314235"/>
                  <a:pt x="1178120" y="309323"/>
                  <a:pt x="1181394" y="307657"/>
                </a:cubicBezTo>
                <a:cubicBezTo>
                  <a:pt x="1186920" y="304879"/>
                  <a:pt x="1188440" y="301429"/>
                  <a:pt x="1189989" y="295757"/>
                </a:cubicBezTo>
                <a:cubicBezTo>
                  <a:pt x="1191130" y="291576"/>
                  <a:pt x="1197532" y="288945"/>
                  <a:pt x="1201334" y="285349"/>
                </a:cubicBezTo>
                <a:cubicBezTo>
                  <a:pt x="1201976" y="284705"/>
                  <a:pt x="1201216" y="282630"/>
                  <a:pt x="1201129" y="281198"/>
                </a:cubicBezTo>
                <a:cubicBezTo>
                  <a:pt x="1200193" y="280495"/>
                  <a:pt x="1199258" y="279765"/>
                  <a:pt x="1198322" y="279063"/>
                </a:cubicBezTo>
                <a:close/>
                <a:moveTo>
                  <a:pt x="1473848" y="278683"/>
                </a:moveTo>
                <a:cubicBezTo>
                  <a:pt x="1472416" y="280613"/>
                  <a:pt x="1470983" y="282571"/>
                  <a:pt x="1469550" y="284559"/>
                </a:cubicBezTo>
                <a:cubicBezTo>
                  <a:pt x="1470281" y="285203"/>
                  <a:pt x="1471012" y="285816"/>
                  <a:pt x="1471772" y="286460"/>
                </a:cubicBezTo>
                <a:cubicBezTo>
                  <a:pt x="1473146" y="284355"/>
                  <a:pt x="1474491" y="282221"/>
                  <a:pt x="1475866" y="280115"/>
                </a:cubicBezTo>
                <a:cubicBezTo>
                  <a:pt x="1475193" y="279648"/>
                  <a:pt x="1474521" y="279150"/>
                  <a:pt x="1473848" y="278683"/>
                </a:cubicBezTo>
                <a:close/>
                <a:moveTo>
                  <a:pt x="2286335" y="278507"/>
                </a:moveTo>
                <a:cubicBezTo>
                  <a:pt x="2285018" y="279999"/>
                  <a:pt x="2283732" y="281490"/>
                  <a:pt x="2282417" y="282981"/>
                </a:cubicBezTo>
                <a:cubicBezTo>
                  <a:pt x="2282943" y="283536"/>
                  <a:pt x="2283470" y="284121"/>
                  <a:pt x="2283996" y="284677"/>
                </a:cubicBezTo>
                <a:cubicBezTo>
                  <a:pt x="2285516" y="283478"/>
                  <a:pt x="2287065" y="282279"/>
                  <a:pt x="2288585" y="281080"/>
                </a:cubicBezTo>
                <a:cubicBezTo>
                  <a:pt x="2287826" y="280233"/>
                  <a:pt x="2287065" y="279356"/>
                  <a:pt x="2286335" y="278507"/>
                </a:cubicBezTo>
                <a:close/>
                <a:moveTo>
                  <a:pt x="1367924" y="276900"/>
                </a:moveTo>
                <a:cubicBezTo>
                  <a:pt x="1364649" y="281402"/>
                  <a:pt x="1361375" y="285904"/>
                  <a:pt x="1358100" y="290378"/>
                </a:cubicBezTo>
                <a:cubicBezTo>
                  <a:pt x="1358948" y="290991"/>
                  <a:pt x="1359826" y="291576"/>
                  <a:pt x="1360673" y="292190"/>
                </a:cubicBezTo>
                <a:cubicBezTo>
                  <a:pt x="1364152" y="287864"/>
                  <a:pt x="1367631" y="283536"/>
                  <a:pt x="1371140" y="279180"/>
                </a:cubicBezTo>
                <a:cubicBezTo>
                  <a:pt x="1370058" y="278419"/>
                  <a:pt x="1369006" y="277660"/>
                  <a:pt x="1367924" y="276900"/>
                </a:cubicBezTo>
                <a:close/>
                <a:moveTo>
                  <a:pt x="2340656" y="275643"/>
                </a:moveTo>
                <a:cubicBezTo>
                  <a:pt x="2341445" y="276403"/>
                  <a:pt x="2342264" y="277164"/>
                  <a:pt x="2343053" y="277895"/>
                </a:cubicBezTo>
                <a:cubicBezTo>
                  <a:pt x="2341738" y="278743"/>
                  <a:pt x="2340392" y="279590"/>
                  <a:pt x="2339077" y="280409"/>
                </a:cubicBezTo>
                <a:cubicBezTo>
                  <a:pt x="2339604" y="278830"/>
                  <a:pt x="2340130" y="277222"/>
                  <a:pt x="2340656" y="275643"/>
                </a:cubicBezTo>
                <a:close/>
                <a:moveTo>
                  <a:pt x="2127814" y="275642"/>
                </a:moveTo>
                <a:cubicBezTo>
                  <a:pt x="2126235" y="277280"/>
                  <a:pt x="2124685" y="278917"/>
                  <a:pt x="2123106" y="280554"/>
                </a:cubicBezTo>
                <a:cubicBezTo>
                  <a:pt x="2123545" y="281022"/>
                  <a:pt x="2123954" y="281460"/>
                  <a:pt x="2124393" y="281928"/>
                </a:cubicBezTo>
                <a:cubicBezTo>
                  <a:pt x="2126030" y="280554"/>
                  <a:pt x="2127668" y="279180"/>
                  <a:pt x="2129276" y="277777"/>
                </a:cubicBezTo>
                <a:cubicBezTo>
                  <a:pt x="2128778" y="277075"/>
                  <a:pt x="2128281" y="276344"/>
                  <a:pt x="2127814" y="275642"/>
                </a:cubicBezTo>
                <a:close/>
                <a:moveTo>
                  <a:pt x="1723149" y="275086"/>
                </a:moveTo>
                <a:cubicBezTo>
                  <a:pt x="1719436" y="273917"/>
                  <a:pt x="1715723" y="274005"/>
                  <a:pt x="1713063" y="275730"/>
                </a:cubicBezTo>
                <a:cubicBezTo>
                  <a:pt x="1702421" y="282601"/>
                  <a:pt x="1693356" y="291167"/>
                  <a:pt x="1687568" y="302686"/>
                </a:cubicBezTo>
                <a:cubicBezTo>
                  <a:pt x="1686516" y="304762"/>
                  <a:pt x="1684936" y="307861"/>
                  <a:pt x="1685755" y="309352"/>
                </a:cubicBezTo>
                <a:lnTo>
                  <a:pt x="1685991" y="317826"/>
                </a:lnTo>
                <a:lnTo>
                  <a:pt x="1680960" y="326105"/>
                </a:lnTo>
                <a:cubicBezTo>
                  <a:pt x="1682495" y="323459"/>
                  <a:pt x="1684695" y="321135"/>
                  <a:pt x="1686011" y="318540"/>
                </a:cubicBezTo>
                <a:lnTo>
                  <a:pt x="1685991" y="317826"/>
                </a:lnTo>
                <a:lnTo>
                  <a:pt x="1690696" y="310083"/>
                </a:lnTo>
                <a:cubicBezTo>
                  <a:pt x="1690229" y="307189"/>
                  <a:pt x="1693094" y="302979"/>
                  <a:pt x="1695579" y="300552"/>
                </a:cubicBezTo>
                <a:cubicBezTo>
                  <a:pt x="1704496" y="291781"/>
                  <a:pt x="1713910" y="283536"/>
                  <a:pt x="1723149" y="275086"/>
                </a:cubicBezTo>
                <a:close/>
                <a:moveTo>
                  <a:pt x="2149010" y="272777"/>
                </a:moveTo>
                <a:cubicBezTo>
                  <a:pt x="2150121" y="273391"/>
                  <a:pt x="2151261" y="274005"/>
                  <a:pt x="2152372" y="274619"/>
                </a:cubicBezTo>
                <a:cubicBezTo>
                  <a:pt x="2146642" y="278858"/>
                  <a:pt x="2140911" y="283098"/>
                  <a:pt x="2134567" y="287776"/>
                </a:cubicBezTo>
                <a:cubicBezTo>
                  <a:pt x="2141233" y="287103"/>
                  <a:pt x="2147168" y="285086"/>
                  <a:pt x="2152342" y="286314"/>
                </a:cubicBezTo>
                <a:cubicBezTo>
                  <a:pt x="2161114" y="288389"/>
                  <a:pt x="2161903" y="283682"/>
                  <a:pt x="2162926" y="278566"/>
                </a:cubicBezTo>
                <a:cubicBezTo>
                  <a:pt x="2157810" y="276432"/>
                  <a:pt x="2153425" y="274590"/>
                  <a:pt x="2149010" y="272777"/>
                </a:cubicBezTo>
                <a:close/>
                <a:moveTo>
                  <a:pt x="1210543" y="272718"/>
                </a:moveTo>
                <a:cubicBezTo>
                  <a:pt x="1209227" y="274356"/>
                  <a:pt x="1207794" y="275935"/>
                  <a:pt x="1206743" y="277718"/>
                </a:cubicBezTo>
                <a:cubicBezTo>
                  <a:pt x="1206625" y="277923"/>
                  <a:pt x="1208555" y="279326"/>
                  <a:pt x="1209520" y="280174"/>
                </a:cubicBezTo>
                <a:cubicBezTo>
                  <a:pt x="1210806" y="278478"/>
                  <a:pt x="1212092" y="276782"/>
                  <a:pt x="1213379" y="275058"/>
                </a:cubicBezTo>
                <a:cubicBezTo>
                  <a:pt x="1212444" y="274268"/>
                  <a:pt x="1211507" y="273479"/>
                  <a:pt x="1210543" y="272718"/>
                </a:cubicBezTo>
                <a:close/>
                <a:moveTo>
                  <a:pt x="2269202" y="268508"/>
                </a:moveTo>
                <a:cubicBezTo>
                  <a:pt x="2269202" y="268508"/>
                  <a:pt x="2269319" y="268596"/>
                  <a:pt x="2269319" y="268596"/>
                </a:cubicBezTo>
                <a:lnTo>
                  <a:pt x="2269253" y="268636"/>
                </a:lnTo>
                <a:close/>
                <a:moveTo>
                  <a:pt x="2269430" y="268397"/>
                </a:moveTo>
                <a:lnTo>
                  <a:pt x="2269377" y="268597"/>
                </a:lnTo>
                <a:cubicBezTo>
                  <a:pt x="2269377" y="268597"/>
                  <a:pt x="2269261" y="268509"/>
                  <a:pt x="2269261" y="268509"/>
                </a:cubicBezTo>
                <a:close/>
                <a:moveTo>
                  <a:pt x="2095010" y="267397"/>
                </a:moveTo>
                <a:cubicBezTo>
                  <a:pt x="2094045" y="268830"/>
                  <a:pt x="2092787" y="269912"/>
                  <a:pt x="2092817" y="270936"/>
                </a:cubicBezTo>
                <a:cubicBezTo>
                  <a:pt x="2092846" y="271871"/>
                  <a:pt x="2094337" y="272718"/>
                  <a:pt x="2095156" y="273596"/>
                </a:cubicBezTo>
                <a:cubicBezTo>
                  <a:pt x="2096121" y="272426"/>
                  <a:pt x="2097320" y="271374"/>
                  <a:pt x="2097904" y="270029"/>
                </a:cubicBezTo>
                <a:cubicBezTo>
                  <a:pt x="2098050" y="269707"/>
                  <a:pt x="2096238" y="268508"/>
                  <a:pt x="2095010" y="267397"/>
                </a:cubicBezTo>
                <a:close/>
                <a:moveTo>
                  <a:pt x="869263" y="266725"/>
                </a:moveTo>
                <a:cubicBezTo>
                  <a:pt x="870374" y="267632"/>
                  <a:pt x="871485" y="268567"/>
                  <a:pt x="872596" y="269473"/>
                </a:cubicBezTo>
                <a:cubicBezTo>
                  <a:pt x="868210" y="274941"/>
                  <a:pt x="863855" y="280437"/>
                  <a:pt x="859469" y="285905"/>
                </a:cubicBezTo>
                <a:cubicBezTo>
                  <a:pt x="856048" y="274619"/>
                  <a:pt x="861545" y="269882"/>
                  <a:pt x="869263" y="266725"/>
                </a:cubicBezTo>
                <a:close/>
                <a:moveTo>
                  <a:pt x="1735692" y="266462"/>
                </a:moveTo>
                <a:cubicBezTo>
                  <a:pt x="1732768" y="268011"/>
                  <a:pt x="1729845" y="269591"/>
                  <a:pt x="1726920" y="271169"/>
                </a:cubicBezTo>
                <a:cubicBezTo>
                  <a:pt x="1728061" y="272309"/>
                  <a:pt x="1729201" y="273420"/>
                  <a:pt x="1730370" y="274561"/>
                </a:cubicBezTo>
                <a:cubicBezTo>
                  <a:pt x="1732621" y="272280"/>
                  <a:pt x="1734873" y="269999"/>
                  <a:pt x="1737094" y="267749"/>
                </a:cubicBezTo>
                <a:cubicBezTo>
                  <a:pt x="1736627" y="267310"/>
                  <a:pt x="1736159" y="266900"/>
                  <a:pt x="1735692" y="266462"/>
                </a:cubicBezTo>
                <a:close/>
                <a:moveTo>
                  <a:pt x="1960404" y="265409"/>
                </a:moveTo>
                <a:cubicBezTo>
                  <a:pt x="1942745" y="280554"/>
                  <a:pt x="1926051" y="294851"/>
                  <a:pt x="1906901" y="311282"/>
                </a:cubicBezTo>
                <a:lnTo>
                  <a:pt x="1900942" y="294966"/>
                </a:lnTo>
                <a:lnTo>
                  <a:pt x="1900995" y="294909"/>
                </a:lnTo>
                <a:lnTo>
                  <a:pt x="1901165" y="294768"/>
                </a:lnTo>
                <a:lnTo>
                  <a:pt x="1912014" y="293835"/>
                </a:lnTo>
                <a:cubicBezTo>
                  <a:pt x="1914766" y="292176"/>
                  <a:pt x="1916301" y="288799"/>
                  <a:pt x="1915848" y="282571"/>
                </a:cubicBezTo>
                <a:lnTo>
                  <a:pt x="1901165" y="294768"/>
                </a:lnTo>
                <a:lnTo>
                  <a:pt x="1900879" y="294793"/>
                </a:lnTo>
                <a:lnTo>
                  <a:pt x="1900942" y="294966"/>
                </a:lnTo>
                <a:lnTo>
                  <a:pt x="1881081" y="316175"/>
                </a:lnTo>
                <a:cubicBezTo>
                  <a:pt x="1875070" y="323547"/>
                  <a:pt x="1870560" y="331704"/>
                  <a:pt x="1870180" y="342156"/>
                </a:cubicBezTo>
                <a:cubicBezTo>
                  <a:pt x="1862725" y="345811"/>
                  <a:pt x="1856293" y="348938"/>
                  <a:pt x="1851819" y="351160"/>
                </a:cubicBezTo>
                <a:cubicBezTo>
                  <a:pt x="1849831" y="359025"/>
                  <a:pt x="1848428" y="364667"/>
                  <a:pt x="1846235" y="373351"/>
                </a:cubicBezTo>
                <a:cubicBezTo>
                  <a:pt x="1859216" y="361861"/>
                  <a:pt x="1869800" y="352037"/>
                  <a:pt x="1880968" y="342916"/>
                </a:cubicBezTo>
                <a:cubicBezTo>
                  <a:pt x="1884828" y="339787"/>
                  <a:pt x="1890032" y="336922"/>
                  <a:pt x="1894797" y="336601"/>
                </a:cubicBezTo>
                <a:cubicBezTo>
                  <a:pt x="1911959" y="335402"/>
                  <a:pt x="1934179" y="321924"/>
                  <a:pt x="1944120" y="305230"/>
                </a:cubicBezTo>
                <a:cubicBezTo>
                  <a:pt x="1936167" y="310434"/>
                  <a:pt x="1928361" y="315580"/>
                  <a:pt x="1920526" y="320696"/>
                </a:cubicBezTo>
                <a:cubicBezTo>
                  <a:pt x="1919619" y="319848"/>
                  <a:pt x="1918684" y="318971"/>
                  <a:pt x="1917777" y="318123"/>
                </a:cubicBezTo>
                <a:cubicBezTo>
                  <a:pt x="1924531" y="311018"/>
                  <a:pt x="1926519" y="301283"/>
                  <a:pt x="1935290" y="294851"/>
                </a:cubicBezTo>
                <a:cubicBezTo>
                  <a:pt x="1943798" y="288623"/>
                  <a:pt x="1950932" y="280407"/>
                  <a:pt x="1958328" y="272718"/>
                </a:cubicBezTo>
                <a:cubicBezTo>
                  <a:pt x="1959761" y="271228"/>
                  <a:pt x="1959645" y="268275"/>
                  <a:pt x="1960404" y="265409"/>
                </a:cubicBezTo>
                <a:close/>
                <a:moveTo>
                  <a:pt x="2278020" y="262679"/>
                </a:moveTo>
                <a:lnTo>
                  <a:pt x="2277943" y="262749"/>
                </a:lnTo>
                <a:lnTo>
                  <a:pt x="2278001" y="262692"/>
                </a:lnTo>
                <a:close/>
                <a:moveTo>
                  <a:pt x="2278034" y="262666"/>
                </a:moveTo>
                <a:lnTo>
                  <a:pt x="2278032" y="262671"/>
                </a:lnTo>
                <a:lnTo>
                  <a:pt x="2278020" y="262679"/>
                </a:lnTo>
                <a:close/>
                <a:moveTo>
                  <a:pt x="2278109" y="262619"/>
                </a:moveTo>
                <a:lnTo>
                  <a:pt x="2278103" y="262649"/>
                </a:lnTo>
                <a:lnTo>
                  <a:pt x="2278003" y="262749"/>
                </a:lnTo>
                <a:lnTo>
                  <a:pt x="2278032" y="262671"/>
                </a:lnTo>
                <a:close/>
                <a:moveTo>
                  <a:pt x="2278119" y="262574"/>
                </a:moveTo>
                <a:lnTo>
                  <a:pt x="2278115" y="262592"/>
                </a:lnTo>
                <a:lnTo>
                  <a:pt x="2278034" y="262666"/>
                </a:lnTo>
                <a:lnTo>
                  <a:pt x="2278038" y="262654"/>
                </a:lnTo>
                <a:close/>
                <a:moveTo>
                  <a:pt x="1244166" y="261141"/>
                </a:moveTo>
                <a:cubicBezTo>
                  <a:pt x="1238961" y="266608"/>
                  <a:pt x="1232441" y="270409"/>
                  <a:pt x="1230804" y="275701"/>
                </a:cubicBezTo>
                <a:cubicBezTo>
                  <a:pt x="1225805" y="292014"/>
                  <a:pt x="1214402" y="302686"/>
                  <a:pt x="1202357" y="313299"/>
                </a:cubicBezTo>
                <a:cubicBezTo>
                  <a:pt x="1200719" y="314732"/>
                  <a:pt x="1200691" y="318035"/>
                  <a:pt x="1199404" y="322129"/>
                </a:cubicBezTo>
                <a:cubicBezTo>
                  <a:pt x="1226301" y="301897"/>
                  <a:pt x="1244809" y="277162"/>
                  <a:pt x="1244166" y="261141"/>
                </a:cubicBezTo>
                <a:close/>
                <a:moveTo>
                  <a:pt x="1672891" y="253802"/>
                </a:moveTo>
                <a:lnTo>
                  <a:pt x="1672979" y="253948"/>
                </a:lnTo>
                <a:lnTo>
                  <a:pt x="1672846" y="253915"/>
                </a:lnTo>
                <a:close/>
                <a:moveTo>
                  <a:pt x="1673194" y="253787"/>
                </a:moveTo>
                <a:lnTo>
                  <a:pt x="1673009" y="254008"/>
                </a:lnTo>
                <a:cubicBezTo>
                  <a:pt x="1673009" y="254008"/>
                  <a:pt x="1672921" y="253862"/>
                  <a:pt x="1672921" y="253832"/>
                </a:cubicBezTo>
                <a:close/>
                <a:moveTo>
                  <a:pt x="1144614" y="253218"/>
                </a:moveTo>
                <a:cubicBezTo>
                  <a:pt x="1138650" y="255265"/>
                  <a:pt x="1133329" y="257107"/>
                  <a:pt x="1128096" y="258919"/>
                </a:cubicBezTo>
                <a:cubicBezTo>
                  <a:pt x="1126488" y="267895"/>
                  <a:pt x="1122453" y="273186"/>
                  <a:pt x="1113272" y="276607"/>
                </a:cubicBezTo>
                <a:cubicBezTo>
                  <a:pt x="1102542" y="280613"/>
                  <a:pt x="1097076" y="290378"/>
                  <a:pt x="1098918" y="303213"/>
                </a:cubicBezTo>
                <a:cubicBezTo>
                  <a:pt x="1103887" y="299675"/>
                  <a:pt x="1107396" y="295113"/>
                  <a:pt x="1110641" y="290378"/>
                </a:cubicBezTo>
                <a:cubicBezTo>
                  <a:pt x="1112425" y="287776"/>
                  <a:pt x="1113186" y="284209"/>
                  <a:pt x="1115436" y="282250"/>
                </a:cubicBezTo>
                <a:cubicBezTo>
                  <a:pt x="1120815" y="277543"/>
                  <a:pt x="1126634" y="273332"/>
                  <a:pt x="1132569" y="269327"/>
                </a:cubicBezTo>
                <a:cubicBezTo>
                  <a:pt x="1134410" y="268099"/>
                  <a:pt x="1137130" y="268158"/>
                  <a:pt x="1139439" y="267631"/>
                </a:cubicBezTo>
                <a:cubicBezTo>
                  <a:pt x="1139937" y="268362"/>
                  <a:pt x="1140434" y="269093"/>
                  <a:pt x="1140930" y="269853"/>
                </a:cubicBezTo>
                <a:lnTo>
                  <a:pt x="1126494" y="288958"/>
                </a:lnTo>
                <a:lnTo>
                  <a:pt x="1126224" y="288915"/>
                </a:lnTo>
                <a:lnTo>
                  <a:pt x="1125987" y="289507"/>
                </a:lnTo>
                <a:lnTo>
                  <a:pt x="1089591" y="326192"/>
                </a:lnTo>
                <a:cubicBezTo>
                  <a:pt x="1085089" y="330958"/>
                  <a:pt x="1082223" y="337097"/>
                  <a:pt x="1084504" y="347272"/>
                </a:cubicBezTo>
                <a:cubicBezTo>
                  <a:pt x="1097368" y="332186"/>
                  <a:pt x="1108946" y="319351"/>
                  <a:pt x="1119500" y="305727"/>
                </a:cubicBezTo>
                <a:lnTo>
                  <a:pt x="1125987" y="289507"/>
                </a:lnTo>
                <a:lnTo>
                  <a:pt x="1126371" y="289121"/>
                </a:lnTo>
                <a:lnTo>
                  <a:pt x="1126494" y="288958"/>
                </a:lnTo>
                <a:lnTo>
                  <a:pt x="1132108" y="289844"/>
                </a:lnTo>
                <a:cubicBezTo>
                  <a:pt x="1133987" y="289785"/>
                  <a:pt x="1135756" y="288930"/>
                  <a:pt x="1137335" y="285992"/>
                </a:cubicBezTo>
                <a:cubicBezTo>
                  <a:pt x="1140170" y="280729"/>
                  <a:pt x="1144966" y="276490"/>
                  <a:pt x="1149146" y="272047"/>
                </a:cubicBezTo>
                <a:cubicBezTo>
                  <a:pt x="1151895" y="269122"/>
                  <a:pt x="1155052" y="266579"/>
                  <a:pt x="1158034" y="263860"/>
                </a:cubicBezTo>
                <a:cubicBezTo>
                  <a:pt x="1157596" y="263100"/>
                  <a:pt x="1157128" y="262368"/>
                  <a:pt x="1156689" y="261609"/>
                </a:cubicBezTo>
                <a:cubicBezTo>
                  <a:pt x="1153707" y="261960"/>
                  <a:pt x="1150696" y="262340"/>
                  <a:pt x="1147538" y="262720"/>
                </a:cubicBezTo>
                <a:cubicBezTo>
                  <a:pt x="1146486" y="259299"/>
                  <a:pt x="1145550" y="256258"/>
                  <a:pt x="1144614" y="253218"/>
                </a:cubicBezTo>
                <a:close/>
                <a:moveTo>
                  <a:pt x="1238931" y="252019"/>
                </a:moveTo>
                <a:cubicBezTo>
                  <a:pt x="1237792" y="252633"/>
                  <a:pt x="1236651" y="253218"/>
                  <a:pt x="1235598" y="253774"/>
                </a:cubicBezTo>
                <a:cubicBezTo>
                  <a:pt x="1235950" y="254972"/>
                  <a:pt x="1236213" y="255790"/>
                  <a:pt x="1236447" y="256609"/>
                </a:cubicBezTo>
                <a:cubicBezTo>
                  <a:pt x="1237646" y="256083"/>
                  <a:pt x="1239019" y="255762"/>
                  <a:pt x="1239926" y="254913"/>
                </a:cubicBezTo>
                <a:cubicBezTo>
                  <a:pt x="1240218" y="254621"/>
                  <a:pt x="1239312" y="253013"/>
                  <a:pt x="1238931" y="252019"/>
                </a:cubicBezTo>
                <a:close/>
                <a:moveTo>
                  <a:pt x="1690432" y="251030"/>
                </a:moveTo>
                <a:lnTo>
                  <a:pt x="1690434" y="251075"/>
                </a:lnTo>
                <a:lnTo>
                  <a:pt x="1690416" y="251095"/>
                </a:lnTo>
                <a:lnTo>
                  <a:pt x="1690404" y="251055"/>
                </a:lnTo>
                <a:close/>
                <a:moveTo>
                  <a:pt x="1690558" y="250922"/>
                </a:moveTo>
                <a:lnTo>
                  <a:pt x="1690432" y="251030"/>
                </a:lnTo>
                <a:lnTo>
                  <a:pt x="1690430" y="250943"/>
                </a:lnTo>
                <a:close/>
                <a:moveTo>
                  <a:pt x="1690638" y="250909"/>
                </a:moveTo>
                <a:cubicBezTo>
                  <a:pt x="1690638" y="250909"/>
                  <a:pt x="1690434" y="251084"/>
                  <a:pt x="1690434" y="251084"/>
                </a:cubicBezTo>
                <a:lnTo>
                  <a:pt x="1690434" y="251075"/>
                </a:lnTo>
                <a:lnTo>
                  <a:pt x="1690572" y="250920"/>
                </a:lnTo>
                <a:close/>
                <a:moveTo>
                  <a:pt x="1690608" y="250879"/>
                </a:moveTo>
                <a:lnTo>
                  <a:pt x="1690572" y="250920"/>
                </a:lnTo>
                <a:lnTo>
                  <a:pt x="1690558" y="250922"/>
                </a:lnTo>
                <a:close/>
                <a:moveTo>
                  <a:pt x="2329575" y="249446"/>
                </a:moveTo>
                <a:cubicBezTo>
                  <a:pt x="2330803" y="250206"/>
                  <a:pt x="2332060" y="250937"/>
                  <a:pt x="2333317" y="251668"/>
                </a:cubicBezTo>
                <a:cubicBezTo>
                  <a:pt x="2328815" y="260352"/>
                  <a:pt x="2324313" y="269035"/>
                  <a:pt x="2319576" y="278157"/>
                </a:cubicBezTo>
                <a:cubicBezTo>
                  <a:pt x="2320600" y="279736"/>
                  <a:pt x="2322091" y="281958"/>
                  <a:pt x="2323932" y="284765"/>
                </a:cubicBezTo>
                <a:cubicBezTo>
                  <a:pt x="2314694" y="288769"/>
                  <a:pt x="2306099" y="292483"/>
                  <a:pt x="2297503" y="296196"/>
                </a:cubicBezTo>
                <a:cubicBezTo>
                  <a:pt x="2306186" y="279122"/>
                  <a:pt x="2317384" y="263918"/>
                  <a:pt x="2329575" y="249446"/>
                </a:cubicBezTo>
                <a:close/>
                <a:moveTo>
                  <a:pt x="1771126" y="246055"/>
                </a:moveTo>
                <a:cubicBezTo>
                  <a:pt x="1763116" y="247488"/>
                  <a:pt x="1752180" y="242956"/>
                  <a:pt x="1748673" y="259767"/>
                </a:cubicBezTo>
                <a:cubicBezTo>
                  <a:pt x="1758204" y="255498"/>
                  <a:pt x="1765279" y="252312"/>
                  <a:pt x="1772383" y="249095"/>
                </a:cubicBezTo>
                <a:cubicBezTo>
                  <a:pt x="1771974" y="248072"/>
                  <a:pt x="1771536" y="247078"/>
                  <a:pt x="1771126" y="246055"/>
                </a:cubicBezTo>
                <a:close/>
                <a:moveTo>
                  <a:pt x="1967370" y="245495"/>
                </a:moveTo>
                <a:cubicBezTo>
                  <a:pt x="1958137" y="245603"/>
                  <a:pt x="1950412" y="253832"/>
                  <a:pt x="1941225" y="254182"/>
                </a:cubicBezTo>
                <a:cubicBezTo>
                  <a:pt x="1941634" y="255644"/>
                  <a:pt x="1942014" y="257107"/>
                  <a:pt x="1942424" y="258568"/>
                </a:cubicBezTo>
                <a:cubicBezTo>
                  <a:pt x="1949967" y="255878"/>
                  <a:pt x="1957481" y="253218"/>
                  <a:pt x="1965930" y="250236"/>
                </a:cubicBezTo>
                <a:cubicBezTo>
                  <a:pt x="1968532" y="250967"/>
                  <a:pt x="1972655" y="252107"/>
                  <a:pt x="1976777" y="253218"/>
                </a:cubicBezTo>
                <a:cubicBezTo>
                  <a:pt x="1976923" y="251698"/>
                  <a:pt x="1977069" y="250206"/>
                  <a:pt x="1977216" y="248687"/>
                </a:cubicBezTo>
                <a:cubicBezTo>
                  <a:pt x="1973693" y="246326"/>
                  <a:pt x="1970448" y="245459"/>
                  <a:pt x="1967370" y="245495"/>
                </a:cubicBezTo>
                <a:close/>
                <a:moveTo>
                  <a:pt x="1821969" y="243160"/>
                </a:moveTo>
                <a:cubicBezTo>
                  <a:pt x="1823490" y="243833"/>
                  <a:pt x="1825040" y="244505"/>
                  <a:pt x="1826589" y="245148"/>
                </a:cubicBezTo>
                <a:cubicBezTo>
                  <a:pt x="1824016" y="250528"/>
                  <a:pt x="1821472" y="255908"/>
                  <a:pt x="1818900" y="261287"/>
                </a:cubicBezTo>
                <a:cubicBezTo>
                  <a:pt x="1817467" y="260614"/>
                  <a:pt x="1816035" y="259942"/>
                  <a:pt x="1814602" y="259299"/>
                </a:cubicBezTo>
                <a:cubicBezTo>
                  <a:pt x="1817058" y="253920"/>
                  <a:pt x="1819514" y="248539"/>
                  <a:pt x="1821969" y="243160"/>
                </a:cubicBezTo>
                <a:close/>
                <a:moveTo>
                  <a:pt x="976182" y="241231"/>
                </a:moveTo>
                <a:cubicBezTo>
                  <a:pt x="976474" y="241056"/>
                  <a:pt x="977557" y="242079"/>
                  <a:pt x="978580" y="242751"/>
                </a:cubicBezTo>
                <a:cubicBezTo>
                  <a:pt x="977761" y="243833"/>
                  <a:pt x="977147" y="245208"/>
                  <a:pt x="976095" y="245822"/>
                </a:cubicBezTo>
                <a:cubicBezTo>
                  <a:pt x="975656" y="246084"/>
                  <a:pt x="974282" y="244681"/>
                  <a:pt x="973317" y="244038"/>
                </a:cubicBezTo>
                <a:cubicBezTo>
                  <a:pt x="974252" y="243073"/>
                  <a:pt x="975101" y="241962"/>
                  <a:pt x="976182" y="241231"/>
                </a:cubicBezTo>
                <a:close/>
                <a:moveTo>
                  <a:pt x="1218876" y="240325"/>
                </a:moveTo>
                <a:cubicBezTo>
                  <a:pt x="1213408" y="244593"/>
                  <a:pt x="1208116" y="249095"/>
                  <a:pt x="1202445" y="253071"/>
                </a:cubicBezTo>
                <a:cubicBezTo>
                  <a:pt x="1198965" y="255498"/>
                  <a:pt x="1195018" y="257311"/>
                  <a:pt x="1191130" y="258977"/>
                </a:cubicBezTo>
                <a:cubicBezTo>
                  <a:pt x="1188645" y="260059"/>
                  <a:pt x="1185458" y="259767"/>
                  <a:pt x="1183265" y="261171"/>
                </a:cubicBezTo>
                <a:cubicBezTo>
                  <a:pt x="1162799" y="274005"/>
                  <a:pt x="1155520" y="296138"/>
                  <a:pt x="1145140" y="316077"/>
                </a:cubicBezTo>
                <a:cubicBezTo>
                  <a:pt x="1144994" y="316369"/>
                  <a:pt x="1146105" y="317363"/>
                  <a:pt x="1148211" y="320053"/>
                </a:cubicBezTo>
                <a:lnTo>
                  <a:pt x="1173176" y="291872"/>
                </a:lnTo>
                <a:lnTo>
                  <a:pt x="1173179" y="291869"/>
                </a:lnTo>
                <a:lnTo>
                  <a:pt x="1173158" y="291852"/>
                </a:lnTo>
                <a:lnTo>
                  <a:pt x="1191832" y="275408"/>
                </a:lnTo>
                <a:cubicBezTo>
                  <a:pt x="1202006" y="264942"/>
                  <a:pt x="1211625" y="253948"/>
                  <a:pt x="1221507" y="243160"/>
                </a:cubicBezTo>
                <a:cubicBezTo>
                  <a:pt x="1220630" y="242225"/>
                  <a:pt x="1219753" y="241260"/>
                  <a:pt x="1218876" y="240325"/>
                </a:cubicBezTo>
                <a:close/>
                <a:moveTo>
                  <a:pt x="2286628" y="239623"/>
                </a:moveTo>
                <a:lnTo>
                  <a:pt x="2278038" y="262654"/>
                </a:lnTo>
                <a:lnTo>
                  <a:pt x="2278001" y="262692"/>
                </a:lnTo>
                <a:lnTo>
                  <a:pt x="2269430" y="268397"/>
                </a:lnTo>
                <a:lnTo>
                  <a:pt x="2273760" y="252060"/>
                </a:lnTo>
                <a:cubicBezTo>
                  <a:pt x="2276848" y="247357"/>
                  <a:pt x="2281350" y="243336"/>
                  <a:pt x="2286628" y="239623"/>
                </a:cubicBezTo>
                <a:close/>
                <a:moveTo>
                  <a:pt x="1257965" y="239360"/>
                </a:moveTo>
                <a:cubicBezTo>
                  <a:pt x="1256620" y="239798"/>
                  <a:pt x="1255685" y="241494"/>
                  <a:pt x="1254602" y="242634"/>
                </a:cubicBezTo>
                <a:cubicBezTo>
                  <a:pt x="1255713" y="243336"/>
                  <a:pt x="1256766" y="244505"/>
                  <a:pt x="1257906" y="244593"/>
                </a:cubicBezTo>
                <a:cubicBezTo>
                  <a:pt x="1258872" y="244681"/>
                  <a:pt x="1259923" y="243482"/>
                  <a:pt x="1262233" y="241991"/>
                </a:cubicBezTo>
                <a:cubicBezTo>
                  <a:pt x="1260245" y="240705"/>
                  <a:pt x="1258784" y="239096"/>
                  <a:pt x="1257965" y="239360"/>
                </a:cubicBezTo>
                <a:close/>
                <a:moveTo>
                  <a:pt x="1686486" y="237927"/>
                </a:moveTo>
                <a:cubicBezTo>
                  <a:pt x="1687685" y="238219"/>
                  <a:pt x="1688855" y="238512"/>
                  <a:pt x="1690053" y="238804"/>
                </a:cubicBezTo>
                <a:lnTo>
                  <a:pt x="1690430" y="250943"/>
                </a:lnTo>
                <a:lnTo>
                  <a:pt x="1673194" y="253787"/>
                </a:lnTo>
                <a:close/>
                <a:moveTo>
                  <a:pt x="1318815" y="236753"/>
                </a:moveTo>
                <a:lnTo>
                  <a:pt x="1301469" y="258686"/>
                </a:lnTo>
                <a:cubicBezTo>
                  <a:pt x="1302478" y="252517"/>
                  <a:pt x="1303889" y="248439"/>
                  <a:pt x="1306568" y="245161"/>
                </a:cubicBezTo>
                <a:close/>
                <a:moveTo>
                  <a:pt x="1319157" y="236320"/>
                </a:moveTo>
                <a:lnTo>
                  <a:pt x="1319175" y="236338"/>
                </a:lnTo>
                <a:lnTo>
                  <a:pt x="1319158" y="236349"/>
                </a:lnTo>
                <a:lnTo>
                  <a:pt x="1319258" y="236449"/>
                </a:lnTo>
                <a:lnTo>
                  <a:pt x="1318815" y="236753"/>
                </a:lnTo>
                <a:close/>
                <a:moveTo>
                  <a:pt x="1319504" y="236134"/>
                </a:moveTo>
                <a:lnTo>
                  <a:pt x="1319275" y="236466"/>
                </a:lnTo>
                <a:lnTo>
                  <a:pt x="1319258" y="236449"/>
                </a:lnTo>
                <a:lnTo>
                  <a:pt x="1319274" y="236438"/>
                </a:lnTo>
                <a:lnTo>
                  <a:pt x="1319175" y="236338"/>
                </a:lnTo>
                <a:close/>
                <a:moveTo>
                  <a:pt x="1307200" y="233717"/>
                </a:moveTo>
                <a:cubicBezTo>
                  <a:pt x="1307200" y="233717"/>
                  <a:pt x="1307258" y="233746"/>
                  <a:pt x="1307258" y="233746"/>
                </a:cubicBezTo>
                <a:lnTo>
                  <a:pt x="1307131" y="233800"/>
                </a:lnTo>
                <a:close/>
                <a:moveTo>
                  <a:pt x="1307584" y="233399"/>
                </a:moveTo>
                <a:lnTo>
                  <a:pt x="1307609" y="233483"/>
                </a:lnTo>
                <a:lnTo>
                  <a:pt x="1307551" y="233425"/>
                </a:lnTo>
                <a:close/>
                <a:moveTo>
                  <a:pt x="1169290" y="232956"/>
                </a:moveTo>
                <a:cubicBezTo>
                  <a:pt x="1160344" y="232343"/>
                  <a:pt x="1160344" y="232343"/>
                  <a:pt x="1153356" y="248687"/>
                </a:cubicBezTo>
                <a:cubicBezTo>
                  <a:pt x="1156280" y="249651"/>
                  <a:pt x="1159116" y="250557"/>
                  <a:pt x="1161367" y="251317"/>
                </a:cubicBezTo>
                <a:cubicBezTo>
                  <a:pt x="1164349" y="244417"/>
                  <a:pt x="1166835" y="238629"/>
                  <a:pt x="1169290" y="232956"/>
                </a:cubicBezTo>
                <a:close/>
                <a:moveTo>
                  <a:pt x="2130883" y="229331"/>
                </a:moveTo>
                <a:cubicBezTo>
                  <a:pt x="2128135" y="231787"/>
                  <a:pt x="2125386" y="234243"/>
                  <a:pt x="2122638" y="236699"/>
                </a:cubicBezTo>
                <a:cubicBezTo>
                  <a:pt x="2123486" y="237752"/>
                  <a:pt x="2124305" y="238775"/>
                  <a:pt x="2125152" y="239827"/>
                </a:cubicBezTo>
                <a:cubicBezTo>
                  <a:pt x="2128135" y="237839"/>
                  <a:pt x="2131117" y="235822"/>
                  <a:pt x="2134070" y="233834"/>
                </a:cubicBezTo>
                <a:cubicBezTo>
                  <a:pt x="2133017" y="232343"/>
                  <a:pt x="2131936" y="230822"/>
                  <a:pt x="2130883" y="229331"/>
                </a:cubicBezTo>
                <a:close/>
                <a:moveTo>
                  <a:pt x="1591379" y="227577"/>
                </a:moveTo>
                <a:cubicBezTo>
                  <a:pt x="1589712" y="228864"/>
                  <a:pt x="1588017" y="230150"/>
                  <a:pt x="1586351" y="231437"/>
                </a:cubicBezTo>
                <a:cubicBezTo>
                  <a:pt x="1586701" y="231905"/>
                  <a:pt x="1587052" y="232372"/>
                  <a:pt x="1587403" y="232870"/>
                </a:cubicBezTo>
                <a:cubicBezTo>
                  <a:pt x="1589157" y="231641"/>
                  <a:pt x="1590853" y="230413"/>
                  <a:pt x="1592578" y="229185"/>
                </a:cubicBezTo>
                <a:cubicBezTo>
                  <a:pt x="1592169" y="228659"/>
                  <a:pt x="1591788" y="228103"/>
                  <a:pt x="1591379" y="227577"/>
                </a:cubicBezTo>
                <a:close/>
                <a:moveTo>
                  <a:pt x="800909" y="227256"/>
                </a:moveTo>
                <a:cubicBezTo>
                  <a:pt x="802195" y="227841"/>
                  <a:pt x="803510" y="228397"/>
                  <a:pt x="804797" y="228981"/>
                </a:cubicBezTo>
                <a:cubicBezTo>
                  <a:pt x="802195" y="234302"/>
                  <a:pt x="799593" y="239594"/>
                  <a:pt x="797020" y="244915"/>
                </a:cubicBezTo>
                <a:cubicBezTo>
                  <a:pt x="795997" y="244506"/>
                  <a:pt x="794944" y="244068"/>
                  <a:pt x="793921" y="243658"/>
                </a:cubicBezTo>
                <a:cubicBezTo>
                  <a:pt x="796260" y="238190"/>
                  <a:pt x="798599" y="232723"/>
                  <a:pt x="800909" y="227256"/>
                </a:cubicBezTo>
                <a:close/>
                <a:moveTo>
                  <a:pt x="1919180" y="227109"/>
                </a:moveTo>
                <a:cubicBezTo>
                  <a:pt x="1913012" y="229215"/>
                  <a:pt x="1908246" y="232840"/>
                  <a:pt x="1903510" y="236553"/>
                </a:cubicBezTo>
                <a:cubicBezTo>
                  <a:pt x="1898218" y="240705"/>
                  <a:pt x="1893482" y="247429"/>
                  <a:pt x="1887605" y="248657"/>
                </a:cubicBezTo>
                <a:cubicBezTo>
                  <a:pt x="1874302" y="251405"/>
                  <a:pt x="1865327" y="260059"/>
                  <a:pt x="1855796" y="267953"/>
                </a:cubicBezTo>
                <a:cubicBezTo>
                  <a:pt x="1847142" y="275086"/>
                  <a:pt x="1839686" y="283682"/>
                  <a:pt x="1831704" y="291635"/>
                </a:cubicBezTo>
                <a:cubicBezTo>
                  <a:pt x="1832406" y="292658"/>
                  <a:pt x="1833137" y="293710"/>
                  <a:pt x="1833839" y="294734"/>
                </a:cubicBezTo>
                <a:cubicBezTo>
                  <a:pt x="1841090" y="291050"/>
                  <a:pt x="1848340" y="287366"/>
                  <a:pt x="1856848" y="283039"/>
                </a:cubicBezTo>
                <a:cubicBezTo>
                  <a:pt x="1856585" y="286869"/>
                  <a:pt x="1856409" y="289384"/>
                  <a:pt x="1856381" y="289559"/>
                </a:cubicBezTo>
                <a:cubicBezTo>
                  <a:pt x="1865560" y="293272"/>
                  <a:pt x="1873688" y="296546"/>
                  <a:pt x="1882986" y="300288"/>
                </a:cubicBezTo>
                <a:cubicBezTo>
                  <a:pt x="1887751" y="296108"/>
                  <a:pt x="1893336" y="291225"/>
                  <a:pt x="1898919" y="286314"/>
                </a:cubicBezTo>
                <a:cubicBezTo>
                  <a:pt x="1898481" y="285642"/>
                  <a:pt x="1898072" y="284969"/>
                  <a:pt x="1897634" y="284297"/>
                </a:cubicBezTo>
                <a:cubicBezTo>
                  <a:pt x="1894183" y="285466"/>
                  <a:pt x="1890704" y="286606"/>
                  <a:pt x="1887196" y="287746"/>
                </a:cubicBezTo>
                <a:cubicBezTo>
                  <a:pt x="1886669" y="287162"/>
                  <a:pt x="1886143" y="286547"/>
                  <a:pt x="1885617" y="285963"/>
                </a:cubicBezTo>
                <a:cubicBezTo>
                  <a:pt x="1899329" y="270994"/>
                  <a:pt x="1913070" y="256054"/>
                  <a:pt x="1926782" y="241084"/>
                </a:cubicBezTo>
                <a:cubicBezTo>
                  <a:pt x="1926197" y="240529"/>
                  <a:pt x="1925584" y="239945"/>
                  <a:pt x="1924998" y="239389"/>
                </a:cubicBezTo>
                <a:cubicBezTo>
                  <a:pt x="1918362" y="244125"/>
                  <a:pt x="1911725" y="248861"/>
                  <a:pt x="1905089" y="253598"/>
                </a:cubicBezTo>
                <a:cubicBezTo>
                  <a:pt x="1904328" y="252750"/>
                  <a:pt x="1903598" y="251932"/>
                  <a:pt x="1902837" y="251083"/>
                </a:cubicBezTo>
                <a:cubicBezTo>
                  <a:pt x="1908276" y="243102"/>
                  <a:pt x="1913743" y="235091"/>
                  <a:pt x="1919180" y="227109"/>
                </a:cubicBezTo>
                <a:close/>
                <a:moveTo>
                  <a:pt x="2029403" y="227022"/>
                </a:moveTo>
                <a:cubicBezTo>
                  <a:pt x="2026742" y="229507"/>
                  <a:pt x="2024110" y="232021"/>
                  <a:pt x="2021450" y="234506"/>
                </a:cubicBezTo>
                <a:cubicBezTo>
                  <a:pt x="2022006" y="235120"/>
                  <a:pt x="2022561" y="235705"/>
                  <a:pt x="2023087" y="236319"/>
                </a:cubicBezTo>
                <a:cubicBezTo>
                  <a:pt x="2025836" y="234039"/>
                  <a:pt x="2028584" y="231699"/>
                  <a:pt x="2031333" y="229390"/>
                </a:cubicBezTo>
                <a:cubicBezTo>
                  <a:pt x="2030689" y="228600"/>
                  <a:pt x="2030046" y="227811"/>
                  <a:pt x="2029403" y="227022"/>
                </a:cubicBezTo>
                <a:close/>
                <a:moveTo>
                  <a:pt x="1326292" y="226262"/>
                </a:moveTo>
                <a:cubicBezTo>
                  <a:pt x="1327432" y="227431"/>
                  <a:pt x="1328543" y="228601"/>
                  <a:pt x="1329684" y="229799"/>
                </a:cubicBezTo>
                <a:lnTo>
                  <a:pt x="1319504" y="236134"/>
                </a:lnTo>
                <a:close/>
                <a:moveTo>
                  <a:pt x="1247410" y="225765"/>
                </a:moveTo>
                <a:cubicBezTo>
                  <a:pt x="1245451" y="228103"/>
                  <a:pt x="1243493" y="230472"/>
                  <a:pt x="1241534" y="232810"/>
                </a:cubicBezTo>
                <a:cubicBezTo>
                  <a:pt x="1242469" y="233659"/>
                  <a:pt x="1243376" y="234506"/>
                  <a:pt x="1244312" y="235354"/>
                </a:cubicBezTo>
                <a:cubicBezTo>
                  <a:pt x="1246358" y="233190"/>
                  <a:pt x="1248376" y="231056"/>
                  <a:pt x="1250422" y="228922"/>
                </a:cubicBezTo>
                <a:cubicBezTo>
                  <a:pt x="1249427" y="227869"/>
                  <a:pt x="1248404" y="226817"/>
                  <a:pt x="1247410" y="225765"/>
                </a:cubicBezTo>
                <a:close/>
                <a:moveTo>
                  <a:pt x="1418532" y="225559"/>
                </a:moveTo>
                <a:cubicBezTo>
                  <a:pt x="1409878" y="228016"/>
                  <a:pt x="1403213" y="231729"/>
                  <a:pt x="1397394" y="236465"/>
                </a:cubicBezTo>
                <a:cubicBezTo>
                  <a:pt x="1392745" y="240266"/>
                  <a:pt x="1388594" y="242283"/>
                  <a:pt x="1382980" y="239068"/>
                </a:cubicBezTo>
                <a:cubicBezTo>
                  <a:pt x="1376081" y="235091"/>
                  <a:pt x="1370848" y="237810"/>
                  <a:pt x="1366696" y="243599"/>
                </a:cubicBezTo>
                <a:cubicBezTo>
                  <a:pt x="1363890" y="247488"/>
                  <a:pt x="1361345" y="251610"/>
                  <a:pt x="1358685" y="255615"/>
                </a:cubicBezTo>
                <a:cubicBezTo>
                  <a:pt x="1366374" y="239798"/>
                  <a:pt x="1379794" y="254446"/>
                  <a:pt x="1389179" y="249680"/>
                </a:cubicBezTo>
                <a:cubicBezTo>
                  <a:pt x="1387805" y="253539"/>
                  <a:pt x="1386518" y="257165"/>
                  <a:pt x="1385232" y="260819"/>
                </a:cubicBezTo>
                <a:cubicBezTo>
                  <a:pt x="1397014" y="253715"/>
                  <a:pt x="1406867" y="245119"/>
                  <a:pt x="1415959" y="235822"/>
                </a:cubicBezTo>
                <a:cubicBezTo>
                  <a:pt x="1418094" y="233659"/>
                  <a:pt x="1417743" y="229039"/>
                  <a:pt x="1418532" y="225559"/>
                </a:cubicBezTo>
                <a:close/>
                <a:moveTo>
                  <a:pt x="1847493" y="225093"/>
                </a:moveTo>
                <a:cubicBezTo>
                  <a:pt x="1849482" y="233222"/>
                  <a:pt x="1849482" y="233222"/>
                  <a:pt x="1839687" y="234742"/>
                </a:cubicBezTo>
                <a:cubicBezTo>
                  <a:pt x="1842055" y="231847"/>
                  <a:pt x="1844394" y="228952"/>
                  <a:pt x="1847493" y="225093"/>
                </a:cubicBezTo>
                <a:close/>
                <a:moveTo>
                  <a:pt x="1935787" y="223747"/>
                </a:moveTo>
                <a:cubicBezTo>
                  <a:pt x="1934881" y="225121"/>
                  <a:pt x="1933974" y="226496"/>
                  <a:pt x="1933068" y="227899"/>
                </a:cubicBezTo>
                <a:cubicBezTo>
                  <a:pt x="1935728" y="229331"/>
                  <a:pt x="1938389" y="230822"/>
                  <a:pt x="1941137" y="232138"/>
                </a:cubicBezTo>
                <a:cubicBezTo>
                  <a:pt x="1941342" y="232226"/>
                  <a:pt x="1942190" y="230910"/>
                  <a:pt x="1943622" y="229244"/>
                </a:cubicBezTo>
                <a:cubicBezTo>
                  <a:pt x="1940933" y="227343"/>
                  <a:pt x="1938360" y="225559"/>
                  <a:pt x="1935787" y="223747"/>
                </a:cubicBezTo>
                <a:close/>
                <a:moveTo>
                  <a:pt x="816376" y="222607"/>
                </a:moveTo>
                <a:cubicBezTo>
                  <a:pt x="817603" y="223309"/>
                  <a:pt x="818832" y="223982"/>
                  <a:pt x="820059" y="224625"/>
                </a:cubicBezTo>
                <a:cubicBezTo>
                  <a:pt x="815206" y="234652"/>
                  <a:pt x="810353" y="244681"/>
                  <a:pt x="805500" y="254709"/>
                </a:cubicBezTo>
                <a:cubicBezTo>
                  <a:pt x="804417" y="254212"/>
                  <a:pt x="803364" y="253686"/>
                  <a:pt x="802283" y="253189"/>
                </a:cubicBezTo>
                <a:cubicBezTo>
                  <a:pt x="806990" y="242986"/>
                  <a:pt x="811668" y="232811"/>
                  <a:pt x="816376" y="222607"/>
                </a:cubicBezTo>
                <a:close/>
                <a:moveTo>
                  <a:pt x="2421496" y="220941"/>
                </a:moveTo>
                <a:cubicBezTo>
                  <a:pt x="2422286" y="221233"/>
                  <a:pt x="2423075" y="221497"/>
                  <a:pt x="2423894" y="221789"/>
                </a:cubicBezTo>
                <a:cubicBezTo>
                  <a:pt x="2423163" y="223865"/>
                  <a:pt x="2422461" y="225911"/>
                  <a:pt x="2421730" y="227987"/>
                </a:cubicBezTo>
                <a:cubicBezTo>
                  <a:pt x="2420941" y="227665"/>
                  <a:pt x="2420122" y="227373"/>
                  <a:pt x="2419274" y="227110"/>
                </a:cubicBezTo>
                <a:cubicBezTo>
                  <a:pt x="2420005" y="225064"/>
                  <a:pt x="2420765" y="222988"/>
                  <a:pt x="2421496" y="220941"/>
                </a:cubicBezTo>
                <a:close/>
                <a:moveTo>
                  <a:pt x="1313135" y="220677"/>
                </a:moveTo>
                <a:cubicBezTo>
                  <a:pt x="1315269" y="224200"/>
                  <a:pt x="1315072" y="226663"/>
                  <a:pt x="1313741" y="228608"/>
                </a:cubicBezTo>
                <a:lnTo>
                  <a:pt x="1307584" y="233399"/>
                </a:lnTo>
                <a:lnTo>
                  <a:pt x="1305121" y="225238"/>
                </a:lnTo>
                <a:cubicBezTo>
                  <a:pt x="1306082" y="223140"/>
                  <a:pt x="1308794" y="221656"/>
                  <a:pt x="1313135" y="220677"/>
                </a:cubicBezTo>
                <a:close/>
                <a:moveTo>
                  <a:pt x="2578058" y="218368"/>
                </a:moveTo>
                <a:cubicBezTo>
                  <a:pt x="2578993" y="218836"/>
                  <a:pt x="2579929" y="219333"/>
                  <a:pt x="2580865" y="219801"/>
                </a:cubicBezTo>
                <a:cubicBezTo>
                  <a:pt x="2578716" y="222402"/>
                  <a:pt x="2578818" y="226137"/>
                  <a:pt x="2578142" y="229481"/>
                </a:cubicBezTo>
                <a:lnTo>
                  <a:pt x="2570778" y="236787"/>
                </a:lnTo>
                <a:lnTo>
                  <a:pt x="2570778" y="236728"/>
                </a:lnTo>
                <a:lnTo>
                  <a:pt x="2570150" y="235958"/>
                </a:lnTo>
                <a:close/>
                <a:moveTo>
                  <a:pt x="1477473" y="218163"/>
                </a:moveTo>
                <a:cubicBezTo>
                  <a:pt x="1476597" y="223601"/>
                  <a:pt x="1475690" y="229039"/>
                  <a:pt x="1474462" y="236524"/>
                </a:cubicBezTo>
                <a:cubicBezTo>
                  <a:pt x="1471538" y="230706"/>
                  <a:pt x="1469462" y="226524"/>
                  <a:pt x="1466509" y="220678"/>
                </a:cubicBezTo>
                <a:cubicBezTo>
                  <a:pt x="1458119" y="232635"/>
                  <a:pt x="1446716" y="236874"/>
                  <a:pt x="1435752" y="242108"/>
                </a:cubicBezTo>
                <a:cubicBezTo>
                  <a:pt x="1425228" y="247137"/>
                  <a:pt x="1417042" y="255235"/>
                  <a:pt x="1410200" y="265936"/>
                </a:cubicBezTo>
                <a:cubicBezTo>
                  <a:pt x="1414527" y="266872"/>
                  <a:pt x="1417743" y="267573"/>
                  <a:pt x="1422976" y="268714"/>
                </a:cubicBezTo>
                <a:cubicBezTo>
                  <a:pt x="1415697" y="275146"/>
                  <a:pt x="1410112" y="280087"/>
                  <a:pt x="1404148" y="285378"/>
                </a:cubicBezTo>
                <a:cubicBezTo>
                  <a:pt x="1406867" y="289910"/>
                  <a:pt x="1409031" y="293477"/>
                  <a:pt x="1411691" y="297892"/>
                </a:cubicBezTo>
                <a:cubicBezTo>
                  <a:pt x="1403125" y="308855"/>
                  <a:pt x="1394733" y="319614"/>
                  <a:pt x="1386313" y="330373"/>
                </a:cubicBezTo>
                <a:cubicBezTo>
                  <a:pt x="1393916" y="327508"/>
                  <a:pt x="1400611" y="323502"/>
                  <a:pt x="1405113" y="317772"/>
                </a:cubicBezTo>
                <a:cubicBezTo>
                  <a:pt x="1421807" y="296430"/>
                  <a:pt x="1441366" y="277660"/>
                  <a:pt x="1462914" y="261901"/>
                </a:cubicBezTo>
                <a:cubicBezTo>
                  <a:pt x="1479345" y="249884"/>
                  <a:pt x="1479958" y="235238"/>
                  <a:pt x="1480865" y="219011"/>
                </a:cubicBezTo>
                <a:cubicBezTo>
                  <a:pt x="1479724" y="218719"/>
                  <a:pt x="1478614" y="218456"/>
                  <a:pt x="1477473" y="218163"/>
                </a:cubicBezTo>
                <a:close/>
                <a:moveTo>
                  <a:pt x="2712400" y="217345"/>
                </a:moveTo>
                <a:cubicBezTo>
                  <a:pt x="2713073" y="217696"/>
                  <a:pt x="2713746" y="218018"/>
                  <a:pt x="2714418" y="218368"/>
                </a:cubicBezTo>
                <a:cubicBezTo>
                  <a:pt x="2713541" y="220123"/>
                  <a:pt x="2712664" y="221877"/>
                  <a:pt x="2711816" y="223631"/>
                </a:cubicBezTo>
                <a:cubicBezTo>
                  <a:pt x="2711085" y="223280"/>
                  <a:pt x="2710383" y="222930"/>
                  <a:pt x="2709652" y="222550"/>
                </a:cubicBezTo>
                <a:cubicBezTo>
                  <a:pt x="2710559" y="220824"/>
                  <a:pt x="2711465" y="219099"/>
                  <a:pt x="2712400" y="217345"/>
                </a:cubicBezTo>
                <a:close/>
                <a:moveTo>
                  <a:pt x="988316" y="213076"/>
                </a:moveTo>
                <a:cubicBezTo>
                  <a:pt x="989485" y="214187"/>
                  <a:pt x="990654" y="215298"/>
                  <a:pt x="991795" y="216439"/>
                </a:cubicBezTo>
                <a:cubicBezTo>
                  <a:pt x="982030" y="226729"/>
                  <a:pt x="972265" y="237021"/>
                  <a:pt x="961827" y="247985"/>
                </a:cubicBezTo>
                <a:cubicBezTo>
                  <a:pt x="963172" y="250061"/>
                  <a:pt x="964634" y="252311"/>
                  <a:pt x="967294" y="256434"/>
                </a:cubicBezTo>
                <a:cubicBezTo>
                  <a:pt x="949519" y="273596"/>
                  <a:pt x="931450" y="290992"/>
                  <a:pt x="913411" y="308417"/>
                </a:cubicBezTo>
                <a:cubicBezTo>
                  <a:pt x="914171" y="291781"/>
                  <a:pt x="921627" y="279501"/>
                  <a:pt x="931918" y="268684"/>
                </a:cubicBezTo>
                <a:cubicBezTo>
                  <a:pt x="945893" y="253949"/>
                  <a:pt x="959605" y="238980"/>
                  <a:pt x="973785" y="224449"/>
                </a:cubicBezTo>
                <a:cubicBezTo>
                  <a:pt x="978054" y="220093"/>
                  <a:pt x="983433" y="216818"/>
                  <a:pt x="988316" y="213076"/>
                </a:cubicBezTo>
                <a:close/>
                <a:moveTo>
                  <a:pt x="1439057" y="208807"/>
                </a:moveTo>
                <a:cubicBezTo>
                  <a:pt x="1428239" y="213281"/>
                  <a:pt x="1428239" y="213281"/>
                  <a:pt x="1426339" y="223045"/>
                </a:cubicBezTo>
                <a:cubicBezTo>
                  <a:pt x="1431835" y="218572"/>
                  <a:pt x="1436455" y="214801"/>
                  <a:pt x="1441074" y="211059"/>
                </a:cubicBezTo>
                <a:cubicBezTo>
                  <a:pt x="1440402" y="210298"/>
                  <a:pt x="1439729" y="209568"/>
                  <a:pt x="1439057" y="208807"/>
                </a:cubicBezTo>
                <a:close/>
                <a:moveTo>
                  <a:pt x="2175001" y="208515"/>
                </a:moveTo>
                <a:cubicBezTo>
                  <a:pt x="2167136" y="217666"/>
                  <a:pt x="2159272" y="226817"/>
                  <a:pt x="2150500" y="236962"/>
                </a:cubicBezTo>
                <a:cubicBezTo>
                  <a:pt x="2167955" y="235413"/>
                  <a:pt x="2168452" y="218981"/>
                  <a:pt x="2177398" y="210853"/>
                </a:cubicBezTo>
                <a:cubicBezTo>
                  <a:pt x="2176609" y="210064"/>
                  <a:pt x="2175820" y="209275"/>
                  <a:pt x="2175001" y="208515"/>
                </a:cubicBezTo>
                <a:close/>
                <a:moveTo>
                  <a:pt x="1619358" y="207287"/>
                </a:moveTo>
                <a:cubicBezTo>
                  <a:pt x="1612108" y="216906"/>
                  <a:pt x="1605062" y="226262"/>
                  <a:pt x="1597987" y="235617"/>
                </a:cubicBezTo>
                <a:cubicBezTo>
                  <a:pt x="1598923" y="236289"/>
                  <a:pt x="1599858" y="236992"/>
                  <a:pt x="1600823" y="237664"/>
                </a:cubicBezTo>
                <a:cubicBezTo>
                  <a:pt x="1607138" y="230940"/>
                  <a:pt x="1613453" y="224215"/>
                  <a:pt x="1620499" y="216701"/>
                </a:cubicBezTo>
                <a:cubicBezTo>
                  <a:pt x="1621990" y="222782"/>
                  <a:pt x="1622955" y="226700"/>
                  <a:pt x="1624095" y="231320"/>
                </a:cubicBezTo>
                <a:cubicBezTo>
                  <a:pt x="1633597" y="227489"/>
                  <a:pt x="1634796" y="221057"/>
                  <a:pt x="1634006" y="213602"/>
                </a:cubicBezTo>
                <a:cubicBezTo>
                  <a:pt x="1629065" y="211468"/>
                  <a:pt x="1624797" y="209626"/>
                  <a:pt x="1619358" y="207287"/>
                </a:cubicBezTo>
                <a:close/>
                <a:moveTo>
                  <a:pt x="933144" y="204538"/>
                </a:moveTo>
                <a:lnTo>
                  <a:pt x="930574" y="211603"/>
                </a:lnTo>
                <a:cubicBezTo>
                  <a:pt x="929039" y="213536"/>
                  <a:pt x="926583" y="214654"/>
                  <a:pt x="922329" y="214186"/>
                </a:cubicBezTo>
                <a:close/>
                <a:moveTo>
                  <a:pt x="933293" y="204131"/>
                </a:moveTo>
                <a:lnTo>
                  <a:pt x="933304" y="204140"/>
                </a:lnTo>
                <a:lnTo>
                  <a:pt x="933439" y="204275"/>
                </a:lnTo>
                <a:lnTo>
                  <a:pt x="933144" y="204538"/>
                </a:lnTo>
                <a:close/>
                <a:moveTo>
                  <a:pt x="933292" y="204130"/>
                </a:moveTo>
                <a:lnTo>
                  <a:pt x="933293" y="204130"/>
                </a:lnTo>
                <a:lnTo>
                  <a:pt x="933293" y="204131"/>
                </a:lnTo>
                <a:close/>
                <a:moveTo>
                  <a:pt x="933838" y="203728"/>
                </a:moveTo>
                <a:lnTo>
                  <a:pt x="933468" y="204276"/>
                </a:lnTo>
                <a:lnTo>
                  <a:pt x="933304" y="204140"/>
                </a:lnTo>
                <a:lnTo>
                  <a:pt x="933293" y="204129"/>
                </a:lnTo>
                <a:close/>
                <a:moveTo>
                  <a:pt x="1761916" y="202376"/>
                </a:moveTo>
                <a:cubicBezTo>
                  <a:pt x="1762853" y="203107"/>
                  <a:pt x="1763788" y="203809"/>
                  <a:pt x="1764753" y="204540"/>
                </a:cubicBezTo>
                <a:cubicBezTo>
                  <a:pt x="1762765" y="206966"/>
                  <a:pt x="1760777" y="209364"/>
                  <a:pt x="1758759" y="211791"/>
                </a:cubicBezTo>
                <a:cubicBezTo>
                  <a:pt x="1758087" y="211294"/>
                  <a:pt x="1757385" y="210767"/>
                  <a:pt x="1756713" y="210271"/>
                </a:cubicBezTo>
                <a:cubicBezTo>
                  <a:pt x="1758438" y="207639"/>
                  <a:pt x="1760163" y="205008"/>
                  <a:pt x="1761916" y="202376"/>
                </a:cubicBezTo>
                <a:close/>
                <a:moveTo>
                  <a:pt x="992843" y="200161"/>
                </a:moveTo>
                <a:cubicBezTo>
                  <a:pt x="994331" y="200161"/>
                  <a:pt x="996282" y="202625"/>
                  <a:pt x="1000185" y="207551"/>
                </a:cubicBezTo>
                <a:cubicBezTo>
                  <a:pt x="996063" y="207551"/>
                  <a:pt x="992174" y="207551"/>
                  <a:pt x="988286" y="207551"/>
                </a:cubicBezTo>
                <a:cubicBezTo>
                  <a:pt x="990333" y="202625"/>
                  <a:pt x="991356" y="200161"/>
                  <a:pt x="992843" y="200161"/>
                </a:cubicBezTo>
                <a:close/>
                <a:moveTo>
                  <a:pt x="2055686" y="198341"/>
                </a:moveTo>
                <a:cubicBezTo>
                  <a:pt x="2055686" y="198341"/>
                  <a:pt x="2055862" y="198516"/>
                  <a:pt x="2055862" y="198516"/>
                </a:cubicBezTo>
                <a:lnTo>
                  <a:pt x="2055547" y="198655"/>
                </a:lnTo>
                <a:close/>
                <a:moveTo>
                  <a:pt x="2056225" y="198083"/>
                </a:moveTo>
                <a:lnTo>
                  <a:pt x="2056008" y="198487"/>
                </a:lnTo>
                <a:lnTo>
                  <a:pt x="2055862" y="198312"/>
                </a:lnTo>
                <a:close/>
                <a:moveTo>
                  <a:pt x="1146862" y="197533"/>
                </a:moveTo>
                <a:cubicBezTo>
                  <a:pt x="1144388" y="198838"/>
                  <a:pt x="1143504" y="202068"/>
                  <a:pt x="1142422" y="208223"/>
                </a:cubicBezTo>
                <a:cubicBezTo>
                  <a:pt x="1147947" y="205270"/>
                  <a:pt x="1153473" y="202317"/>
                  <a:pt x="1160841" y="198399"/>
                </a:cubicBezTo>
                <a:cubicBezTo>
                  <a:pt x="1153400" y="196849"/>
                  <a:pt x="1149336" y="196228"/>
                  <a:pt x="1146862" y="197533"/>
                </a:cubicBezTo>
                <a:close/>
                <a:moveTo>
                  <a:pt x="1692802" y="196236"/>
                </a:moveTo>
                <a:cubicBezTo>
                  <a:pt x="1693094" y="198049"/>
                  <a:pt x="1693387" y="199891"/>
                  <a:pt x="1693709" y="201703"/>
                </a:cubicBezTo>
                <a:cubicBezTo>
                  <a:pt x="1691721" y="201499"/>
                  <a:pt x="1689703" y="201294"/>
                  <a:pt x="1687715" y="201060"/>
                </a:cubicBezTo>
                <a:cubicBezTo>
                  <a:pt x="1689411" y="199453"/>
                  <a:pt x="1691106" y="197844"/>
                  <a:pt x="1692802" y="196236"/>
                </a:cubicBezTo>
                <a:close/>
                <a:moveTo>
                  <a:pt x="1255276" y="193634"/>
                </a:moveTo>
                <a:cubicBezTo>
                  <a:pt x="1256182" y="194160"/>
                  <a:pt x="1257059" y="194687"/>
                  <a:pt x="1257966" y="195213"/>
                </a:cubicBezTo>
                <a:cubicBezTo>
                  <a:pt x="1256094" y="198546"/>
                  <a:pt x="1254253" y="201878"/>
                  <a:pt x="1252382" y="205211"/>
                </a:cubicBezTo>
                <a:cubicBezTo>
                  <a:pt x="1251212" y="204481"/>
                  <a:pt x="1250014" y="203779"/>
                  <a:pt x="1248815" y="203077"/>
                </a:cubicBezTo>
                <a:cubicBezTo>
                  <a:pt x="1250979" y="199920"/>
                  <a:pt x="1253142" y="196791"/>
                  <a:pt x="1255276" y="193634"/>
                </a:cubicBezTo>
                <a:close/>
                <a:moveTo>
                  <a:pt x="2517158" y="192844"/>
                </a:moveTo>
                <a:cubicBezTo>
                  <a:pt x="2515520" y="197464"/>
                  <a:pt x="2514819" y="199510"/>
                  <a:pt x="2514088" y="201556"/>
                </a:cubicBezTo>
                <a:lnTo>
                  <a:pt x="2509048" y="198410"/>
                </a:lnTo>
                <a:lnTo>
                  <a:pt x="2509070" y="198371"/>
                </a:lnTo>
                <a:close/>
                <a:moveTo>
                  <a:pt x="1021031" y="191733"/>
                </a:moveTo>
                <a:cubicBezTo>
                  <a:pt x="1020008" y="193136"/>
                  <a:pt x="1018985" y="194540"/>
                  <a:pt x="1017990" y="195943"/>
                </a:cubicBezTo>
                <a:cubicBezTo>
                  <a:pt x="1018400" y="196294"/>
                  <a:pt x="1018838" y="196645"/>
                  <a:pt x="1019247" y="196996"/>
                </a:cubicBezTo>
                <a:cubicBezTo>
                  <a:pt x="1020446" y="195885"/>
                  <a:pt x="1021645" y="194803"/>
                  <a:pt x="1022844" y="193721"/>
                </a:cubicBezTo>
                <a:cubicBezTo>
                  <a:pt x="1022230" y="193048"/>
                  <a:pt x="1021645" y="192406"/>
                  <a:pt x="1021031" y="191733"/>
                </a:cubicBezTo>
                <a:close/>
                <a:moveTo>
                  <a:pt x="1959411" y="189541"/>
                </a:moveTo>
                <a:lnTo>
                  <a:pt x="1959567" y="189583"/>
                </a:lnTo>
                <a:lnTo>
                  <a:pt x="1959528" y="189687"/>
                </a:lnTo>
                <a:close/>
                <a:moveTo>
                  <a:pt x="1959235" y="189541"/>
                </a:moveTo>
                <a:lnTo>
                  <a:pt x="1959381" y="189687"/>
                </a:lnTo>
                <a:lnTo>
                  <a:pt x="1959187" y="189702"/>
                </a:lnTo>
                <a:close/>
                <a:moveTo>
                  <a:pt x="1752620" y="189161"/>
                </a:moveTo>
                <a:cubicBezTo>
                  <a:pt x="1751918" y="204774"/>
                  <a:pt x="1722624" y="238952"/>
                  <a:pt x="1703678" y="245646"/>
                </a:cubicBezTo>
                <a:cubicBezTo>
                  <a:pt x="1709116" y="232782"/>
                  <a:pt x="1719845" y="226380"/>
                  <a:pt x="1728558" y="217930"/>
                </a:cubicBezTo>
                <a:cubicBezTo>
                  <a:pt x="1737388" y="209364"/>
                  <a:pt x="1744492" y="199043"/>
                  <a:pt x="1752620" y="189161"/>
                </a:cubicBezTo>
                <a:close/>
                <a:moveTo>
                  <a:pt x="1610646" y="188576"/>
                </a:moveTo>
                <a:cubicBezTo>
                  <a:pt x="1593514" y="196207"/>
                  <a:pt x="1585152" y="210941"/>
                  <a:pt x="1575592" y="224274"/>
                </a:cubicBezTo>
                <a:cubicBezTo>
                  <a:pt x="1587812" y="213719"/>
                  <a:pt x="1609506" y="212989"/>
                  <a:pt x="1610646" y="188576"/>
                </a:cubicBezTo>
                <a:close/>
                <a:moveTo>
                  <a:pt x="1385553" y="187114"/>
                </a:moveTo>
                <a:cubicBezTo>
                  <a:pt x="1385875" y="186968"/>
                  <a:pt x="1387337" y="188342"/>
                  <a:pt x="1387249" y="188693"/>
                </a:cubicBezTo>
                <a:cubicBezTo>
                  <a:pt x="1386898" y="189862"/>
                  <a:pt x="1386051" y="190915"/>
                  <a:pt x="1384969" y="192727"/>
                </a:cubicBezTo>
                <a:cubicBezTo>
                  <a:pt x="1383887" y="191149"/>
                  <a:pt x="1382542" y="189950"/>
                  <a:pt x="1382747" y="189307"/>
                </a:cubicBezTo>
                <a:cubicBezTo>
                  <a:pt x="1383069" y="188342"/>
                  <a:pt x="1384472" y="187582"/>
                  <a:pt x="1385553" y="187114"/>
                </a:cubicBezTo>
                <a:close/>
                <a:moveTo>
                  <a:pt x="828158" y="186822"/>
                </a:moveTo>
                <a:cubicBezTo>
                  <a:pt x="825701" y="188781"/>
                  <a:pt x="824327" y="189892"/>
                  <a:pt x="822953" y="190973"/>
                </a:cubicBezTo>
                <a:cubicBezTo>
                  <a:pt x="823275" y="189600"/>
                  <a:pt x="823450" y="188137"/>
                  <a:pt x="824006" y="186851"/>
                </a:cubicBezTo>
                <a:cubicBezTo>
                  <a:pt x="824122" y="186559"/>
                  <a:pt x="825526" y="186822"/>
                  <a:pt x="828158" y="186822"/>
                </a:cubicBezTo>
                <a:close/>
                <a:moveTo>
                  <a:pt x="2263267" y="186617"/>
                </a:moveTo>
                <a:cubicBezTo>
                  <a:pt x="2264027" y="186763"/>
                  <a:pt x="2264846" y="186909"/>
                  <a:pt x="2265635" y="187055"/>
                </a:cubicBezTo>
                <a:cubicBezTo>
                  <a:pt x="2265459" y="189015"/>
                  <a:pt x="2265284" y="190973"/>
                  <a:pt x="2265108" y="192961"/>
                </a:cubicBezTo>
                <a:cubicBezTo>
                  <a:pt x="2263939" y="192757"/>
                  <a:pt x="2262740" y="192581"/>
                  <a:pt x="2261571" y="192377"/>
                </a:cubicBezTo>
                <a:cubicBezTo>
                  <a:pt x="2262126" y="190447"/>
                  <a:pt x="2262712" y="188517"/>
                  <a:pt x="2263267" y="186617"/>
                </a:cubicBezTo>
                <a:close/>
                <a:moveTo>
                  <a:pt x="2684831" y="185390"/>
                </a:moveTo>
                <a:cubicBezTo>
                  <a:pt x="2685035" y="185273"/>
                  <a:pt x="2685912" y="186326"/>
                  <a:pt x="2686789" y="187085"/>
                </a:cubicBezTo>
                <a:cubicBezTo>
                  <a:pt x="2685882" y="188168"/>
                  <a:pt x="2685123" y="189103"/>
                  <a:pt x="2684333" y="190038"/>
                </a:cubicBezTo>
                <a:cubicBezTo>
                  <a:pt x="2683544" y="189278"/>
                  <a:pt x="2682725" y="188518"/>
                  <a:pt x="2681936" y="187758"/>
                </a:cubicBezTo>
                <a:cubicBezTo>
                  <a:pt x="2682871" y="186939"/>
                  <a:pt x="2683748" y="186004"/>
                  <a:pt x="2684831" y="185390"/>
                </a:cubicBezTo>
                <a:close/>
                <a:moveTo>
                  <a:pt x="2739619" y="183956"/>
                </a:moveTo>
                <a:cubicBezTo>
                  <a:pt x="2747981" y="203224"/>
                  <a:pt x="2738450" y="212930"/>
                  <a:pt x="2725586" y="221233"/>
                </a:cubicBezTo>
                <a:cubicBezTo>
                  <a:pt x="2730000" y="209480"/>
                  <a:pt x="2734445" y="197756"/>
                  <a:pt x="2739619" y="183956"/>
                </a:cubicBezTo>
                <a:close/>
                <a:moveTo>
                  <a:pt x="1966877" y="180840"/>
                </a:moveTo>
                <a:cubicBezTo>
                  <a:pt x="1970382" y="181004"/>
                  <a:pt x="1974541" y="183036"/>
                  <a:pt x="1978151" y="183197"/>
                </a:cubicBezTo>
                <a:cubicBezTo>
                  <a:pt x="1975651" y="189161"/>
                  <a:pt x="1974402" y="192144"/>
                  <a:pt x="1972059" y="192937"/>
                </a:cubicBezTo>
                <a:lnTo>
                  <a:pt x="1959567" y="189583"/>
                </a:lnTo>
                <a:lnTo>
                  <a:pt x="1962261" y="182461"/>
                </a:lnTo>
                <a:cubicBezTo>
                  <a:pt x="1963536" y="181142"/>
                  <a:pt x="1965125" y="180758"/>
                  <a:pt x="1966877" y="180840"/>
                </a:cubicBezTo>
                <a:close/>
                <a:moveTo>
                  <a:pt x="1550097" y="180770"/>
                </a:moveTo>
                <a:lnTo>
                  <a:pt x="1550098" y="180770"/>
                </a:lnTo>
                <a:lnTo>
                  <a:pt x="1549864" y="181121"/>
                </a:lnTo>
                <a:lnTo>
                  <a:pt x="1549745" y="181075"/>
                </a:lnTo>
                <a:close/>
                <a:moveTo>
                  <a:pt x="1550934" y="180152"/>
                </a:moveTo>
                <a:lnTo>
                  <a:pt x="1550243" y="180945"/>
                </a:lnTo>
                <a:lnTo>
                  <a:pt x="1550098" y="180770"/>
                </a:lnTo>
                <a:lnTo>
                  <a:pt x="1550098" y="180769"/>
                </a:lnTo>
                <a:lnTo>
                  <a:pt x="1550097" y="180770"/>
                </a:lnTo>
                <a:lnTo>
                  <a:pt x="1550097" y="180769"/>
                </a:lnTo>
                <a:close/>
                <a:moveTo>
                  <a:pt x="707907" y="179484"/>
                </a:moveTo>
                <a:cubicBezTo>
                  <a:pt x="708492" y="180069"/>
                  <a:pt x="709077" y="180625"/>
                  <a:pt x="709661" y="181209"/>
                </a:cubicBezTo>
                <a:cubicBezTo>
                  <a:pt x="708638" y="182641"/>
                  <a:pt x="707615" y="184074"/>
                  <a:pt x="706562" y="185536"/>
                </a:cubicBezTo>
                <a:cubicBezTo>
                  <a:pt x="705714" y="184689"/>
                  <a:pt x="704867" y="183870"/>
                  <a:pt x="704048" y="183021"/>
                </a:cubicBezTo>
                <a:cubicBezTo>
                  <a:pt x="705335" y="181852"/>
                  <a:pt x="706621" y="180653"/>
                  <a:pt x="707907" y="179484"/>
                </a:cubicBezTo>
                <a:close/>
                <a:moveTo>
                  <a:pt x="957880" y="177700"/>
                </a:moveTo>
                <a:cubicBezTo>
                  <a:pt x="954562" y="182816"/>
                  <a:pt x="951755" y="188393"/>
                  <a:pt x="948108" y="193206"/>
                </a:cubicBezTo>
                <a:lnTo>
                  <a:pt x="933838" y="203728"/>
                </a:lnTo>
                <a:lnTo>
                  <a:pt x="943657" y="189168"/>
                </a:lnTo>
                <a:cubicBezTo>
                  <a:pt x="947984" y="184972"/>
                  <a:pt x="952983" y="181384"/>
                  <a:pt x="957880" y="177700"/>
                </a:cubicBezTo>
                <a:close/>
                <a:moveTo>
                  <a:pt x="1142246" y="175302"/>
                </a:moveTo>
                <a:cubicBezTo>
                  <a:pt x="1138738" y="177407"/>
                  <a:pt x="1135259" y="179541"/>
                  <a:pt x="1131750" y="181647"/>
                </a:cubicBezTo>
                <a:cubicBezTo>
                  <a:pt x="1132569" y="182845"/>
                  <a:pt x="1133387" y="184044"/>
                  <a:pt x="1134176" y="185243"/>
                </a:cubicBezTo>
                <a:cubicBezTo>
                  <a:pt x="1137510" y="182874"/>
                  <a:pt x="1140843" y="180477"/>
                  <a:pt x="1144176" y="178108"/>
                </a:cubicBezTo>
                <a:cubicBezTo>
                  <a:pt x="1143533" y="177173"/>
                  <a:pt x="1142890" y="176238"/>
                  <a:pt x="1142246" y="175302"/>
                </a:cubicBezTo>
                <a:close/>
                <a:moveTo>
                  <a:pt x="863856" y="173402"/>
                </a:moveTo>
                <a:cubicBezTo>
                  <a:pt x="865347" y="174104"/>
                  <a:pt x="866867" y="174776"/>
                  <a:pt x="868358" y="175478"/>
                </a:cubicBezTo>
                <a:cubicBezTo>
                  <a:pt x="866779" y="179279"/>
                  <a:pt x="865171" y="183109"/>
                  <a:pt x="863592" y="186909"/>
                </a:cubicBezTo>
                <a:cubicBezTo>
                  <a:pt x="861838" y="186090"/>
                  <a:pt x="860055" y="185272"/>
                  <a:pt x="858271" y="184483"/>
                </a:cubicBezTo>
                <a:cubicBezTo>
                  <a:pt x="860142" y="180799"/>
                  <a:pt x="862014" y="177115"/>
                  <a:pt x="863856" y="173402"/>
                </a:cubicBezTo>
                <a:close/>
                <a:moveTo>
                  <a:pt x="1368860" y="172029"/>
                </a:moveTo>
                <a:lnTo>
                  <a:pt x="1368866" y="172034"/>
                </a:lnTo>
                <a:lnTo>
                  <a:pt x="1368977" y="172174"/>
                </a:lnTo>
                <a:cubicBezTo>
                  <a:pt x="1360732" y="173607"/>
                  <a:pt x="1354592" y="177613"/>
                  <a:pt x="1351581" y="185477"/>
                </a:cubicBezTo>
                <a:close/>
                <a:moveTo>
                  <a:pt x="1369215" y="171796"/>
                </a:moveTo>
                <a:lnTo>
                  <a:pt x="1369005" y="172145"/>
                </a:lnTo>
                <a:lnTo>
                  <a:pt x="1368866" y="172034"/>
                </a:lnTo>
                <a:lnTo>
                  <a:pt x="1368861" y="172028"/>
                </a:lnTo>
                <a:lnTo>
                  <a:pt x="1368860" y="172029"/>
                </a:lnTo>
                <a:lnTo>
                  <a:pt x="1368859" y="172029"/>
                </a:lnTo>
                <a:close/>
                <a:moveTo>
                  <a:pt x="1664354" y="170595"/>
                </a:moveTo>
                <a:cubicBezTo>
                  <a:pt x="1666518" y="176969"/>
                  <a:pt x="1669705" y="183751"/>
                  <a:pt x="1668857" y="184307"/>
                </a:cubicBezTo>
                <a:cubicBezTo>
                  <a:pt x="1663741" y="187581"/>
                  <a:pt x="1657718" y="189453"/>
                  <a:pt x="1651987" y="191791"/>
                </a:cubicBezTo>
                <a:cubicBezTo>
                  <a:pt x="1651052" y="190242"/>
                  <a:pt x="1650117" y="188692"/>
                  <a:pt x="1649210" y="187143"/>
                </a:cubicBezTo>
                <a:cubicBezTo>
                  <a:pt x="1653508" y="182436"/>
                  <a:pt x="1657806" y="177758"/>
                  <a:pt x="1664354" y="170595"/>
                </a:cubicBezTo>
                <a:close/>
                <a:moveTo>
                  <a:pt x="2079252" y="170069"/>
                </a:moveTo>
                <a:cubicBezTo>
                  <a:pt x="2079676" y="176019"/>
                  <a:pt x="2077388" y="182195"/>
                  <a:pt x="2073215" y="187326"/>
                </a:cubicBezTo>
                <a:lnTo>
                  <a:pt x="2056225" y="198083"/>
                </a:lnTo>
                <a:lnTo>
                  <a:pt x="2062060" y="187202"/>
                </a:lnTo>
                <a:cubicBezTo>
                  <a:pt x="2067615" y="180917"/>
                  <a:pt x="2073931" y="175274"/>
                  <a:pt x="2079252" y="170069"/>
                </a:cubicBezTo>
                <a:close/>
                <a:moveTo>
                  <a:pt x="1561324" y="168227"/>
                </a:moveTo>
                <a:cubicBezTo>
                  <a:pt x="1562142" y="169046"/>
                  <a:pt x="1562961" y="169864"/>
                  <a:pt x="1563810" y="170653"/>
                </a:cubicBezTo>
                <a:lnTo>
                  <a:pt x="1550934" y="180152"/>
                </a:lnTo>
                <a:close/>
                <a:moveTo>
                  <a:pt x="2575953" y="168139"/>
                </a:moveTo>
                <a:cubicBezTo>
                  <a:pt x="2576800" y="168870"/>
                  <a:pt x="2577677" y="169572"/>
                  <a:pt x="2578525" y="170273"/>
                </a:cubicBezTo>
                <a:cubicBezTo>
                  <a:pt x="2576830" y="172261"/>
                  <a:pt x="2575134" y="174279"/>
                  <a:pt x="2573467" y="176267"/>
                </a:cubicBezTo>
                <a:cubicBezTo>
                  <a:pt x="2572824" y="175828"/>
                  <a:pt x="2572210" y="175390"/>
                  <a:pt x="2571567" y="174951"/>
                </a:cubicBezTo>
                <a:cubicBezTo>
                  <a:pt x="2573029" y="172671"/>
                  <a:pt x="2574491" y="170419"/>
                  <a:pt x="2575953" y="168139"/>
                </a:cubicBezTo>
                <a:close/>
                <a:moveTo>
                  <a:pt x="901717" y="164397"/>
                </a:moveTo>
                <a:cubicBezTo>
                  <a:pt x="901571" y="184044"/>
                  <a:pt x="891864" y="194803"/>
                  <a:pt x="881397" y="205884"/>
                </a:cubicBezTo>
                <a:cubicBezTo>
                  <a:pt x="858125" y="230560"/>
                  <a:pt x="835934" y="256230"/>
                  <a:pt x="813042" y="281256"/>
                </a:cubicBezTo>
                <a:cubicBezTo>
                  <a:pt x="804242" y="290875"/>
                  <a:pt x="794945" y="300055"/>
                  <a:pt x="785443" y="309002"/>
                </a:cubicBezTo>
                <a:cubicBezTo>
                  <a:pt x="783864" y="310493"/>
                  <a:pt x="780180" y="309733"/>
                  <a:pt x="776818" y="310113"/>
                </a:cubicBezTo>
                <a:cubicBezTo>
                  <a:pt x="780736" y="299091"/>
                  <a:pt x="784273" y="289151"/>
                  <a:pt x="788074" y="278508"/>
                </a:cubicBezTo>
                <a:cubicBezTo>
                  <a:pt x="791992" y="280964"/>
                  <a:pt x="793863" y="282134"/>
                  <a:pt x="796582" y="283830"/>
                </a:cubicBezTo>
                <a:cubicBezTo>
                  <a:pt x="797606" y="280233"/>
                  <a:pt x="798629" y="277105"/>
                  <a:pt x="799359" y="273918"/>
                </a:cubicBezTo>
                <a:cubicBezTo>
                  <a:pt x="801143" y="266287"/>
                  <a:pt x="803686" y="260060"/>
                  <a:pt x="813627" y="260878"/>
                </a:cubicBezTo>
                <a:cubicBezTo>
                  <a:pt x="816024" y="261083"/>
                  <a:pt x="819474" y="258101"/>
                  <a:pt x="821112" y="255703"/>
                </a:cubicBezTo>
                <a:cubicBezTo>
                  <a:pt x="832981" y="238279"/>
                  <a:pt x="846460" y="221701"/>
                  <a:pt x="851693" y="200563"/>
                </a:cubicBezTo>
                <a:cubicBezTo>
                  <a:pt x="852278" y="198165"/>
                  <a:pt x="854704" y="196207"/>
                  <a:pt x="856254" y="194014"/>
                </a:cubicBezTo>
                <a:cubicBezTo>
                  <a:pt x="857160" y="194365"/>
                  <a:pt x="858067" y="194716"/>
                  <a:pt x="858972" y="195066"/>
                </a:cubicBezTo>
                <a:cubicBezTo>
                  <a:pt x="858154" y="198809"/>
                  <a:pt x="857335" y="202581"/>
                  <a:pt x="855932" y="208953"/>
                </a:cubicBezTo>
                <a:cubicBezTo>
                  <a:pt x="871516" y="193780"/>
                  <a:pt x="885637" y="180039"/>
                  <a:pt x="901717" y="164397"/>
                </a:cubicBezTo>
                <a:close/>
                <a:moveTo>
                  <a:pt x="1373683" y="164368"/>
                </a:moveTo>
                <a:cubicBezTo>
                  <a:pt x="1374619" y="165275"/>
                  <a:pt x="1375554" y="166152"/>
                  <a:pt x="1376460" y="167058"/>
                </a:cubicBezTo>
                <a:lnTo>
                  <a:pt x="1369215" y="171796"/>
                </a:lnTo>
                <a:close/>
                <a:moveTo>
                  <a:pt x="2038759" y="159427"/>
                </a:moveTo>
                <a:cubicBezTo>
                  <a:pt x="2040951" y="173578"/>
                  <a:pt x="2040951" y="173578"/>
                  <a:pt x="2026479" y="176004"/>
                </a:cubicBezTo>
                <a:cubicBezTo>
                  <a:pt x="2030719" y="170275"/>
                  <a:pt x="2033876" y="166005"/>
                  <a:pt x="2038759" y="159427"/>
                </a:cubicBezTo>
                <a:close/>
                <a:moveTo>
                  <a:pt x="1422071" y="155860"/>
                </a:moveTo>
                <a:cubicBezTo>
                  <a:pt x="1422889" y="157614"/>
                  <a:pt x="1423971" y="158930"/>
                  <a:pt x="1423678" y="159602"/>
                </a:cubicBezTo>
                <a:cubicBezTo>
                  <a:pt x="1423298" y="160450"/>
                  <a:pt x="1421807" y="160947"/>
                  <a:pt x="1420696" y="161239"/>
                </a:cubicBezTo>
                <a:cubicBezTo>
                  <a:pt x="1420462" y="161298"/>
                  <a:pt x="1419293" y="159719"/>
                  <a:pt x="1419468" y="159223"/>
                </a:cubicBezTo>
                <a:cubicBezTo>
                  <a:pt x="1419819" y="158199"/>
                  <a:pt x="1420813" y="157381"/>
                  <a:pt x="1422071" y="155860"/>
                </a:cubicBezTo>
                <a:close/>
                <a:moveTo>
                  <a:pt x="1010799" y="154164"/>
                </a:moveTo>
                <a:cubicBezTo>
                  <a:pt x="1011734" y="155217"/>
                  <a:pt x="1012670" y="156298"/>
                  <a:pt x="1013605" y="157351"/>
                </a:cubicBezTo>
                <a:cubicBezTo>
                  <a:pt x="1009512" y="160859"/>
                  <a:pt x="1005419" y="164397"/>
                  <a:pt x="1001326" y="167905"/>
                </a:cubicBezTo>
                <a:cubicBezTo>
                  <a:pt x="1000419" y="166882"/>
                  <a:pt x="999514" y="165859"/>
                  <a:pt x="998607" y="164836"/>
                </a:cubicBezTo>
                <a:cubicBezTo>
                  <a:pt x="1002671" y="161269"/>
                  <a:pt x="1006735" y="157731"/>
                  <a:pt x="1010799" y="154164"/>
                </a:cubicBezTo>
                <a:close/>
                <a:moveTo>
                  <a:pt x="1389092" y="150714"/>
                </a:moveTo>
                <a:cubicBezTo>
                  <a:pt x="1389794" y="151445"/>
                  <a:pt x="1390495" y="152176"/>
                  <a:pt x="1391168" y="152907"/>
                </a:cubicBezTo>
                <a:cubicBezTo>
                  <a:pt x="1389940" y="154047"/>
                  <a:pt x="1388683" y="155158"/>
                  <a:pt x="1387455" y="156299"/>
                </a:cubicBezTo>
                <a:cubicBezTo>
                  <a:pt x="1386958" y="155890"/>
                  <a:pt x="1386490" y="155480"/>
                  <a:pt x="1385993" y="155071"/>
                </a:cubicBezTo>
                <a:cubicBezTo>
                  <a:pt x="1387016" y="153609"/>
                  <a:pt x="1388069" y="152147"/>
                  <a:pt x="1389092" y="150714"/>
                </a:cubicBezTo>
                <a:close/>
                <a:moveTo>
                  <a:pt x="2316800" y="149750"/>
                </a:moveTo>
                <a:cubicBezTo>
                  <a:pt x="2317999" y="150685"/>
                  <a:pt x="2319226" y="151592"/>
                  <a:pt x="2320484" y="152498"/>
                </a:cubicBezTo>
                <a:cubicBezTo>
                  <a:pt x="2316566" y="156825"/>
                  <a:pt x="2312677" y="161182"/>
                  <a:pt x="2308759" y="165509"/>
                </a:cubicBezTo>
                <a:cubicBezTo>
                  <a:pt x="2307766" y="164632"/>
                  <a:pt x="2306742" y="163783"/>
                  <a:pt x="2305748" y="162906"/>
                </a:cubicBezTo>
                <a:cubicBezTo>
                  <a:pt x="2309432" y="158522"/>
                  <a:pt x="2313116" y="154136"/>
                  <a:pt x="2316800" y="149750"/>
                </a:cubicBezTo>
                <a:close/>
                <a:moveTo>
                  <a:pt x="2299959" y="149165"/>
                </a:moveTo>
                <a:cubicBezTo>
                  <a:pt x="2296684" y="154165"/>
                  <a:pt x="2293410" y="159164"/>
                  <a:pt x="2289112" y="165742"/>
                </a:cubicBezTo>
                <a:cubicBezTo>
                  <a:pt x="2288060" y="154778"/>
                  <a:pt x="2288060" y="154778"/>
                  <a:pt x="2299959" y="149165"/>
                </a:cubicBezTo>
                <a:close/>
                <a:moveTo>
                  <a:pt x="929814" y="139926"/>
                </a:moveTo>
                <a:cubicBezTo>
                  <a:pt x="930107" y="150802"/>
                  <a:pt x="920576" y="149107"/>
                  <a:pt x="915371" y="152352"/>
                </a:cubicBezTo>
                <a:cubicBezTo>
                  <a:pt x="919815" y="148522"/>
                  <a:pt x="924259" y="144692"/>
                  <a:pt x="929814" y="139926"/>
                </a:cubicBezTo>
                <a:close/>
                <a:moveTo>
                  <a:pt x="1882811" y="136623"/>
                </a:moveTo>
                <a:cubicBezTo>
                  <a:pt x="1881173" y="142208"/>
                  <a:pt x="1880589" y="145277"/>
                  <a:pt x="1879361" y="148084"/>
                </a:cubicBezTo>
                <a:cubicBezTo>
                  <a:pt x="1875618" y="156680"/>
                  <a:pt x="1867432" y="163609"/>
                  <a:pt x="1870473" y="174719"/>
                </a:cubicBezTo>
                <a:cubicBezTo>
                  <a:pt x="1870912" y="176297"/>
                  <a:pt x="1867579" y="179455"/>
                  <a:pt x="1865386" y="181063"/>
                </a:cubicBezTo>
                <a:cubicBezTo>
                  <a:pt x="1856206" y="187729"/>
                  <a:pt x="1844862" y="192085"/>
                  <a:pt x="1842377" y="205358"/>
                </a:cubicBezTo>
                <a:cubicBezTo>
                  <a:pt x="1842026" y="207171"/>
                  <a:pt x="1837816" y="208282"/>
                  <a:pt x="1835389" y="209714"/>
                </a:cubicBezTo>
                <a:cubicBezTo>
                  <a:pt x="1832437" y="203809"/>
                  <a:pt x="1831932" y="198992"/>
                  <a:pt x="1834414" y="194077"/>
                </a:cubicBezTo>
                <a:lnTo>
                  <a:pt x="1851241" y="177954"/>
                </a:lnTo>
                <a:lnTo>
                  <a:pt x="1851206" y="178052"/>
                </a:lnTo>
                <a:lnTo>
                  <a:pt x="1851475" y="177911"/>
                </a:lnTo>
                <a:lnTo>
                  <a:pt x="1856623" y="180639"/>
                </a:lnTo>
                <a:cubicBezTo>
                  <a:pt x="1857726" y="180076"/>
                  <a:pt x="1858545" y="177832"/>
                  <a:pt x="1860181" y="173344"/>
                </a:cubicBezTo>
                <a:lnTo>
                  <a:pt x="1851475" y="177911"/>
                </a:lnTo>
                <a:lnTo>
                  <a:pt x="1851353" y="177846"/>
                </a:lnTo>
                <a:lnTo>
                  <a:pt x="1851241" y="177954"/>
                </a:lnTo>
                <a:lnTo>
                  <a:pt x="1854540" y="168725"/>
                </a:lnTo>
                <a:cubicBezTo>
                  <a:pt x="1861381" y="159282"/>
                  <a:pt x="1868631" y="150160"/>
                  <a:pt x="1875882" y="141037"/>
                </a:cubicBezTo>
                <a:cubicBezTo>
                  <a:pt x="1876934" y="139722"/>
                  <a:pt x="1878835" y="139108"/>
                  <a:pt x="1882811" y="136623"/>
                </a:cubicBezTo>
                <a:close/>
                <a:moveTo>
                  <a:pt x="1050882" y="135950"/>
                </a:moveTo>
                <a:cubicBezTo>
                  <a:pt x="1050004" y="136797"/>
                  <a:pt x="1049127" y="137674"/>
                  <a:pt x="1048280" y="138522"/>
                </a:cubicBezTo>
                <a:cubicBezTo>
                  <a:pt x="1049976" y="140394"/>
                  <a:pt x="1051700" y="142264"/>
                  <a:pt x="1053396" y="144106"/>
                </a:cubicBezTo>
                <a:cubicBezTo>
                  <a:pt x="1054390" y="142996"/>
                  <a:pt x="1055384" y="141885"/>
                  <a:pt x="1056378" y="140774"/>
                </a:cubicBezTo>
                <a:cubicBezTo>
                  <a:pt x="1054536" y="139165"/>
                  <a:pt x="1052724" y="137558"/>
                  <a:pt x="1050882" y="135950"/>
                </a:cubicBezTo>
                <a:close/>
                <a:moveTo>
                  <a:pt x="1921607" y="133582"/>
                </a:moveTo>
                <a:cubicBezTo>
                  <a:pt x="1922368" y="133962"/>
                  <a:pt x="1923099" y="134371"/>
                  <a:pt x="1923859" y="134751"/>
                </a:cubicBezTo>
                <a:cubicBezTo>
                  <a:pt x="1922631" y="137061"/>
                  <a:pt x="1921433" y="139371"/>
                  <a:pt x="1920204" y="141680"/>
                </a:cubicBezTo>
                <a:cubicBezTo>
                  <a:pt x="1919444" y="141271"/>
                  <a:pt x="1918713" y="140891"/>
                  <a:pt x="1917982" y="140511"/>
                </a:cubicBezTo>
                <a:cubicBezTo>
                  <a:pt x="1919181" y="138201"/>
                  <a:pt x="1920409" y="135892"/>
                  <a:pt x="1921607" y="133582"/>
                </a:cubicBezTo>
                <a:close/>
                <a:moveTo>
                  <a:pt x="1442010" y="132267"/>
                </a:moveTo>
                <a:cubicBezTo>
                  <a:pt x="1440957" y="137442"/>
                  <a:pt x="1440226" y="141038"/>
                  <a:pt x="1438999" y="146973"/>
                </a:cubicBezTo>
                <a:cubicBezTo>
                  <a:pt x="1434321" y="137208"/>
                  <a:pt x="1434321" y="137208"/>
                  <a:pt x="1442010" y="132267"/>
                </a:cubicBezTo>
                <a:close/>
                <a:moveTo>
                  <a:pt x="2397258" y="132061"/>
                </a:moveTo>
                <a:cubicBezTo>
                  <a:pt x="2398311" y="132646"/>
                  <a:pt x="2399392" y="133230"/>
                  <a:pt x="2400445" y="133815"/>
                </a:cubicBezTo>
                <a:cubicBezTo>
                  <a:pt x="2398691" y="136944"/>
                  <a:pt x="2397024" y="140101"/>
                  <a:pt x="2395124" y="143142"/>
                </a:cubicBezTo>
                <a:cubicBezTo>
                  <a:pt x="2393019" y="146534"/>
                  <a:pt x="2390680" y="149779"/>
                  <a:pt x="2388458" y="153083"/>
                </a:cubicBezTo>
                <a:cubicBezTo>
                  <a:pt x="2386821" y="143580"/>
                  <a:pt x="2388897" y="136037"/>
                  <a:pt x="2397258" y="132061"/>
                </a:cubicBezTo>
                <a:close/>
                <a:moveTo>
                  <a:pt x="1454406" y="130483"/>
                </a:moveTo>
                <a:cubicBezTo>
                  <a:pt x="1454727" y="131302"/>
                  <a:pt x="1455049" y="132091"/>
                  <a:pt x="1455342" y="132909"/>
                </a:cubicBezTo>
                <a:cubicBezTo>
                  <a:pt x="1453032" y="133816"/>
                  <a:pt x="1450751" y="134722"/>
                  <a:pt x="1448442" y="135628"/>
                </a:cubicBezTo>
                <a:cubicBezTo>
                  <a:pt x="1448121" y="134751"/>
                  <a:pt x="1447770" y="133845"/>
                  <a:pt x="1447448" y="132968"/>
                </a:cubicBezTo>
                <a:cubicBezTo>
                  <a:pt x="1449758" y="132149"/>
                  <a:pt x="1452097" y="131302"/>
                  <a:pt x="1454406" y="130483"/>
                </a:cubicBezTo>
                <a:close/>
                <a:moveTo>
                  <a:pt x="827426" y="130103"/>
                </a:moveTo>
                <a:cubicBezTo>
                  <a:pt x="828596" y="130717"/>
                  <a:pt x="829765" y="131302"/>
                  <a:pt x="830935" y="131916"/>
                </a:cubicBezTo>
                <a:cubicBezTo>
                  <a:pt x="827485" y="146827"/>
                  <a:pt x="820585" y="160334"/>
                  <a:pt x="811755" y="172964"/>
                </a:cubicBezTo>
                <a:cubicBezTo>
                  <a:pt x="810820" y="174279"/>
                  <a:pt x="807721" y="174192"/>
                  <a:pt x="805615" y="174572"/>
                </a:cubicBezTo>
                <a:cubicBezTo>
                  <a:pt x="803979" y="174894"/>
                  <a:pt x="802312" y="174952"/>
                  <a:pt x="799008" y="175274"/>
                </a:cubicBezTo>
                <a:cubicBezTo>
                  <a:pt x="801142" y="178489"/>
                  <a:pt x="802341" y="180332"/>
                  <a:pt x="803598" y="182232"/>
                </a:cubicBezTo>
                <a:cubicBezTo>
                  <a:pt x="791289" y="187758"/>
                  <a:pt x="784448" y="195359"/>
                  <a:pt x="794214" y="209042"/>
                </a:cubicBezTo>
                <a:cubicBezTo>
                  <a:pt x="789331" y="214860"/>
                  <a:pt x="787635" y="223017"/>
                  <a:pt x="777812" y="223865"/>
                </a:cubicBezTo>
                <a:cubicBezTo>
                  <a:pt x="775472" y="224070"/>
                  <a:pt x="771058" y="231437"/>
                  <a:pt x="771935" y="232899"/>
                </a:cubicBezTo>
                <a:cubicBezTo>
                  <a:pt x="778221" y="243336"/>
                  <a:pt x="764888" y="248277"/>
                  <a:pt x="765853" y="257136"/>
                </a:cubicBezTo>
                <a:cubicBezTo>
                  <a:pt x="766117" y="259504"/>
                  <a:pt x="761497" y="262106"/>
                  <a:pt x="761030" y="264913"/>
                </a:cubicBezTo>
                <a:cubicBezTo>
                  <a:pt x="760562" y="267749"/>
                  <a:pt x="762462" y="270995"/>
                  <a:pt x="763603" y="275000"/>
                </a:cubicBezTo>
                <a:cubicBezTo>
                  <a:pt x="770239" y="280584"/>
                  <a:pt x="774683" y="271784"/>
                  <a:pt x="781232" y="269825"/>
                </a:cubicBezTo>
                <a:cubicBezTo>
                  <a:pt x="783980" y="281022"/>
                  <a:pt x="773835" y="286431"/>
                  <a:pt x="770678" y="298681"/>
                </a:cubicBezTo>
                <a:cubicBezTo>
                  <a:pt x="768543" y="284472"/>
                  <a:pt x="759305" y="285554"/>
                  <a:pt x="751031" y="283595"/>
                </a:cubicBezTo>
                <a:cubicBezTo>
                  <a:pt x="747259" y="292279"/>
                  <a:pt x="743020" y="300962"/>
                  <a:pt x="739833" y="309967"/>
                </a:cubicBezTo>
                <a:cubicBezTo>
                  <a:pt x="738693" y="313212"/>
                  <a:pt x="739278" y="317569"/>
                  <a:pt x="740417" y="320989"/>
                </a:cubicBezTo>
                <a:cubicBezTo>
                  <a:pt x="743838" y="331398"/>
                  <a:pt x="742727" y="333152"/>
                  <a:pt x="730419" y="333853"/>
                </a:cubicBezTo>
                <a:cubicBezTo>
                  <a:pt x="726355" y="348033"/>
                  <a:pt x="722145" y="362417"/>
                  <a:pt x="704749" y="370165"/>
                </a:cubicBezTo>
                <a:cubicBezTo>
                  <a:pt x="705392" y="365779"/>
                  <a:pt x="704866" y="362476"/>
                  <a:pt x="706269" y="360810"/>
                </a:cubicBezTo>
                <a:cubicBezTo>
                  <a:pt x="720157" y="344320"/>
                  <a:pt x="725098" y="323883"/>
                  <a:pt x="731413" y="304148"/>
                </a:cubicBezTo>
                <a:cubicBezTo>
                  <a:pt x="741674" y="272076"/>
                  <a:pt x="755387" y="241729"/>
                  <a:pt x="772695" y="212813"/>
                </a:cubicBezTo>
                <a:cubicBezTo>
                  <a:pt x="782899" y="195798"/>
                  <a:pt x="791641" y="177905"/>
                  <a:pt x="801581" y="159369"/>
                </a:cubicBezTo>
                <a:cubicBezTo>
                  <a:pt x="804066" y="161152"/>
                  <a:pt x="806493" y="162878"/>
                  <a:pt x="808948" y="164632"/>
                </a:cubicBezTo>
                <a:cubicBezTo>
                  <a:pt x="815117" y="153083"/>
                  <a:pt x="821286" y="141593"/>
                  <a:pt x="827426" y="130103"/>
                </a:cubicBezTo>
                <a:close/>
                <a:moveTo>
                  <a:pt x="2312941" y="127676"/>
                </a:moveTo>
                <a:cubicBezTo>
                  <a:pt x="2314081" y="128144"/>
                  <a:pt x="2315221" y="128583"/>
                  <a:pt x="2316362" y="129050"/>
                </a:cubicBezTo>
                <a:cubicBezTo>
                  <a:pt x="2315192" y="132325"/>
                  <a:pt x="2314051" y="135628"/>
                  <a:pt x="2312882" y="138903"/>
                </a:cubicBezTo>
                <a:cubicBezTo>
                  <a:pt x="2311362" y="138202"/>
                  <a:pt x="2309812" y="137470"/>
                  <a:pt x="2308292" y="136739"/>
                </a:cubicBezTo>
                <a:cubicBezTo>
                  <a:pt x="2309841" y="133728"/>
                  <a:pt x="2311391" y="130687"/>
                  <a:pt x="2312941" y="127676"/>
                </a:cubicBezTo>
                <a:close/>
                <a:moveTo>
                  <a:pt x="885315" y="121654"/>
                </a:moveTo>
                <a:cubicBezTo>
                  <a:pt x="885403" y="121478"/>
                  <a:pt x="888356" y="122531"/>
                  <a:pt x="889993" y="122998"/>
                </a:cubicBezTo>
                <a:cubicBezTo>
                  <a:pt x="888999" y="125688"/>
                  <a:pt x="888005" y="128379"/>
                  <a:pt x="887011" y="131097"/>
                </a:cubicBezTo>
                <a:cubicBezTo>
                  <a:pt x="885579" y="130629"/>
                  <a:pt x="884146" y="130191"/>
                  <a:pt x="882684" y="129752"/>
                </a:cubicBezTo>
                <a:cubicBezTo>
                  <a:pt x="883503" y="127033"/>
                  <a:pt x="884204" y="124255"/>
                  <a:pt x="885315" y="121654"/>
                </a:cubicBezTo>
                <a:close/>
                <a:moveTo>
                  <a:pt x="1340940" y="120746"/>
                </a:moveTo>
                <a:cubicBezTo>
                  <a:pt x="1341875" y="121419"/>
                  <a:pt x="1342840" y="122121"/>
                  <a:pt x="1343805" y="122822"/>
                </a:cubicBezTo>
                <a:cubicBezTo>
                  <a:pt x="1342343" y="124840"/>
                  <a:pt x="1340852" y="126886"/>
                  <a:pt x="1339391" y="128903"/>
                </a:cubicBezTo>
                <a:cubicBezTo>
                  <a:pt x="1338688" y="128465"/>
                  <a:pt x="1337987" y="128026"/>
                  <a:pt x="1337285" y="127617"/>
                </a:cubicBezTo>
                <a:cubicBezTo>
                  <a:pt x="1338512" y="125336"/>
                  <a:pt x="1339741" y="123026"/>
                  <a:pt x="1340940" y="120746"/>
                </a:cubicBezTo>
                <a:close/>
                <a:moveTo>
                  <a:pt x="1317082" y="120660"/>
                </a:moveTo>
                <a:cubicBezTo>
                  <a:pt x="1312667" y="133992"/>
                  <a:pt x="1305416" y="139868"/>
                  <a:pt x="1293605" y="143260"/>
                </a:cubicBezTo>
                <a:cubicBezTo>
                  <a:pt x="1298984" y="133290"/>
                  <a:pt x="1303867" y="125074"/>
                  <a:pt x="1317082" y="120660"/>
                </a:cubicBezTo>
                <a:close/>
                <a:moveTo>
                  <a:pt x="945894" y="120133"/>
                </a:moveTo>
                <a:cubicBezTo>
                  <a:pt x="946858" y="120747"/>
                  <a:pt x="947823" y="121361"/>
                  <a:pt x="948758" y="121975"/>
                </a:cubicBezTo>
                <a:cubicBezTo>
                  <a:pt x="946946" y="126068"/>
                  <a:pt x="945133" y="130132"/>
                  <a:pt x="942180" y="136710"/>
                </a:cubicBezTo>
                <a:cubicBezTo>
                  <a:pt x="937473" y="126945"/>
                  <a:pt x="942941" y="123992"/>
                  <a:pt x="945894" y="120133"/>
                </a:cubicBezTo>
                <a:close/>
                <a:moveTo>
                  <a:pt x="1420054" y="119080"/>
                </a:moveTo>
                <a:cubicBezTo>
                  <a:pt x="1423825" y="130219"/>
                  <a:pt x="1419498" y="135394"/>
                  <a:pt x="1402775" y="139399"/>
                </a:cubicBezTo>
                <a:cubicBezTo>
                  <a:pt x="1408242" y="132909"/>
                  <a:pt x="1413738" y="126447"/>
                  <a:pt x="1420054" y="119080"/>
                </a:cubicBezTo>
                <a:close/>
                <a:moveTo>
                  <a:pt x="1387951" y="117005"/>
                </a:moveTo>
                <a:cubicBezTo>
                  <a:pt x="1388565" y="117561"/>
                  <a:pt x="1389179" y="118116"/>
                  <a:pt x="1389793" y="118672"/>
                </a:cubicBezTo>
                <a:cubicBezTo>
                  <a:pt x="1388039" y="120718"/>
                  <a:pt x="1386284" y="122794"/>
                  <a:pt x="1384530" y="124840"/>
                </a:cubicBezTo>
                <a:cubicBezTo>
                  <a:pt x="1383770" y="124051"/>
                  <a:pt x="1382981" y="123261"/>
                  <a:pt x="1382162" y="122502"/>
                </a:cubicBezTo>
                <a:cubicBezTo>
                  <a:pt x="1384092" y="120660"/>
                  <a:pt x="1386021" y="118847"/>
                  <a:pt x="1387951" y="117005"/>
                </a:cubicBezTo>
                <a:close/>
                <a:moveTo>
                  <a:pt x="1365908" y="115894"/>
                </a:moveTo>
                <a:cubicBezTo>
                  <a:pt x="1367369" y="116537"/>
                  <a:pt x="1368715" y="122180"/>
                  <a:pt x="1367720" y="123174"/>
                </a:cubicBezTo>
                <a:cubicBezTo>
                  <a:pt x="1355938" y="135044"/>
                  <a:pt x="1343834" y="146564"/>
                  <a:pt x="1331496" y="157878"/>
                </a:cubicBezTo>
                <a:cubicBezTo>
                  <a:pt x="1330092" y="159164"/>
                  <a:pt x="1326993" y="158609"/>
                  <a:pt x="1322579" y="159164"/>
                </a:cubicBezTo>
                <a:cubicBezTo>
                  <a:pt x="1324479" y="153083"/>
                  <a:pt x="1325970" y="148318"/>
                  <a:pt x="1327754" y="142587"/>
                </a:cubicBezTo>
                <a:cubicBezTo>
                  <a:pt x="1332607" y="143347"/>
                  <a:pt x="1335794" y="143844"/>
                  <a:pt x="1337255" y="144078"/>
                </a:cubicBezTo>
                <a:cubicBezTo>
                  <a:pt x="1344360" y="134108"/>
                  <a:pt x="1350354" y="125016"/>
                  <a:pt x="1357195" y="116567"/>
                </a:cubicBezTo>
                <a:cubicBezTo>
                  <a:pt x="1358540" y="114900"/>
                  <a:pt x="1363452" y="114842"/>
                  <a:pt x="1365908" y="115894"/>
                </a:cubicBezTo>
                <a:close/>
                <a:moveTo>
                  <a:pt x="1078159" y="114636"/>
                </a:moveTo>
                <a:cubicBezTo>
                  <a:pt x="1077400" y="114636"/>
                  <a:pt x="1076610" y="115221"/>
                  <a:pt x="1075850" y="115572"/>
                </a:cubicBezTo>
                <a:cubicBezTo>
                  <a:pt x="1076201" y="116244"/>
                  <a:pt x="1076551" y="116916"/>
                  <a:pt x="1076932" y="117560"/>
                </a:cubicBezTo>
                <a:cubicBezTo>
                  <a:pt x="1077692" y="117180"/>
                  <a:pt x="1078452" y="116829"/>
                  <a:pt x="1079183" y="116449"/>
                </a:cubicBezTo>
                <a:cubicBezTo>
                  <a:pt x="1078832" y="115805"/>
                  <a:pt x="1078481" y="114636"/>
                  <a:pt x="1078159" y="114636"/>
                </a:cubicBezTo>
                <a:close/>
                <a:moveTo>
                  <a:pt x="855171" y="113379"/>
                </a:moveTo>
                <a:cubicBezTo>
                  <a:pt x="852920" y="119635"/>
                  <a:pt x="851692" y="123086"/>
                  <a:pt x="849675" y="128670"/>
                </a:cubicBezTo>
                <a:cubicBezTo>
                  <a:pt x="847102" y="120074"/>
                  <a:pt x="847102" y="120074"/>
                  <a:pt x="855171" y="113379"/>
                </a:cubicBezTo>
                <a:close/>
                <a:moveTo>
                  <a:pt x="831053" y="110690"/>
                </a:moveTo>
                <a:lnTo>
                  <a:pt x="831204" y="110691"/>
                </a:lnTo>
                <a:lnTo>
                  <a:pt x="837133" y="110777"/>
                </a:lnTo>
                <a:cubicBezTo>
                  <a:pt x="836636" y="114665"/>
                  <a:pt x="836139" y="118524"/>
                  <a:pt x="835642" y="122413"/>
                </a:cubicBezTo>
                <a:cubicBezTo>
                  <a:pt x="834092" y="122354"/>
                  <a:pt x="832573" y="122266"/>
                  <a:pt x="831023" y="122208"/>
                </a:cubicBezTo>
                <a:close/>
                <a:moveTo>
                  <a:pt x="1082695" y="108150"/>
                </a:moveTo>
                <a:cubicBezTo>
                  <a:pt x="1087932" y="109286"/>
                  <a:pt x="1093143" y="112064"/>
                  <a:pt x="1098566" y="114636"/>
                </a:cubicBezTo>
                <a:cubicBezTo>
                  <a:pt x="1095059" y="132383"/>
                  <a:pt x="1075382" y="134050"/>
                  <a:pt x="1065120" y="144838"/>
                </a:cubicBezTo>
                <a:cubicBezTo>
                  <a:pt x="1065763" y="145919"/>
                  <a:pt x="1066406" y="147001"/>
                  <a:pt x="1067050" y="148083"/>
                </a:cubicBezTo>
                <a:cubicBezTo>
                  <a:pt x="1081112" y="144165"/>
                  <a:pt x="1095175" y="140248"/>
                  <a:pt x="1110437" y="136008"/>
                </a:cubicBezTo>
                <a:cubicBezTo>
                  <a:pt x="1108770" y="147293"/>
                  <a:pt x="1098713" y="149983"/>
                  <a:pt x="1093626" y="156181"/>
                </a:cubicBezTo>
                <a:cubicBezTo>
                  <a:pt x="1089357" y="154866"/>
                  <a:pt x="1085732" y="153725"/>
                  <a:pt x="1082136" y="152614"/>
                </a:cubicBezTo>
                <a:cubicBezTo>
                  <a:pt x="1081698" y="153521"/>
                  <a:pt x="1081229" y="154456"/>
                  <a:pt x="1080791" y="155363"/>
                </a:cubicBezTo>
                <a:cubicBezTo>
                  <a:pt x="1083920" y="157848"/>
                  <a:pt x="1087047" y="160333"/>
                  <a:pt x="1090556" y="163169"/>
                </a:cubicBezTo>
                <a:cubicBezTo>
                  <a:pt x="1099619" y="155597"/>
                  <a:pt x="1107805" y="153755"/>
                  <a:pt x="1116401" y="163169"/>
                </a:cubicBezTo>
                <a:cubicBezTo>
                  <a:pt x="1119266" y="166297"/>
                  <a:pt x="1124733" y="167028"/>
                  <a:pt x="1128154" y="168490"/>
                </a:cubicBezTo>
                <a:cubicBezTo>
                  <a:pt x="1135375" y="165332"/>
                  <a:pt x="1142158" y="162379"/>
                  <a:pt x="1152333" y="157935"/>
                </a:cubicBezTo>
                <a:cubicBezTo>
                  <a:pt x="1148942" y="167818"/>
                  <a:pt x="1146427" y="174717"/>
                  <a:pt x="1158531" y="175507"/>
                </a:cubicBezTo>
                <a:cubicBezTo>
                  <a:pt x="1158531" y="176647"/>
                  <a:pt x="1158561" y="177787"/>
                  <a:pt x="1158561" y="178957"/>
                </a:cubicBezTo>
                <a:cubicBezTo>
                  <a:pt x="1153561" y="181822"/>
                  <a:pt x="1148561" y="184687"/>
                  <a:pt x="1143562" y="187553"/>
                </a:cubicBezTo>
                <a:cubicBezTo>
                  <a:pt x="1144351" y="188838"/>
                  <a:pt x="1145112" y="190125"/>
                  <a:pt x="1145901" y="191411"/>
                </a:cubicBezTo>
                <a:cubicBezTo>
                  <a:pt x="1154964" y="189511"/>
                  <a:pt x="1164700" y="189102"/>
                  <a:pt x="1172886" y="185331"/>
                </a:cubicBezTo>
                <a:cubicBezTo>
                  <a:pt x="1180956" y="181617"/>
                  <a:pt x="1182886" y="169221"/>
                  <a:pt x="1195720" y="168958"/>
                </a:cubicBezTo>
                <a:cubicBezTo>
                  <a:pt x="1191100" y="176238"/>
                  <a:pt x="1186481" y="183517"/>
                  <a:pt x="1180838" y="192435"/>
                </a:cubicBezTo>
                <a:cubicBezTo>
                  <a:pt x="1195837" y="187961"/>
                  <a:pt x="1203643" y="171180"/>
                  <a:pt x="1222238" y="174337"/>
                </a:cubicBezTo>
                <a:cubicBezTo>
                  <a:pt x="1212180" y="185652"/>
                  <a:pt x="1203117" y="195855"/>
                  <a:pt x="1193322" y="206878"/>
                </a:cubicBezTo>
                <a:cubicBezTo>
                  <a:pt x="1191246" y="203457"/>
                  <a:pt x="1189873" y="201236"/>
                  <a:pt x="1187651" y="197610"/>
                </a:cubicBezTo>
                <a:cubicBezTo>
                  <a:pt x="1186510" y="201586"/>
                  <a:pt x="1185633" y="204539"/>
                  <a:pt x="1184786" y="207492"/>
                </a:cubicBezTo>
                <a:cubicBezTo>
                  <a:pt x="1167974" y="210941"/>
                  <a:pt x="1165109" y="212725"/>
                  <a:pt x="1157362" y="225443"/>
                </a:cubicBezTo>
                <a:cubicBezTo>
                  <a:pt x="1169934" y="213953"/>
                  <a:pt x="1181540" y="223718"/>
                  <a:pt x="1195340" y="226145"/>
                </a:cubicBezTo>
                <a:cubicBezTo>
                  <a:pt x="1196860" y="222227"/>
                  <a:pt x="1198615" y="217724"/>
                  <a:pt x="1200603" y="212637"/>
                </a:cubicBezTo>
                <a:cubicBezTo>
                  <a:pt x="1214168" y="210825"/>
                  <a:pt x="1214928" y="210123"/>
                  <a:pt x="1220015" y="192376"/>
                </a:cubicBezTo>
                <a:cubicBezTo>
                  <a:pt x="1223495" y="194101"/>
                  <a:pt x="1229693" y="196499"/>
                  <a:pt x="1229518" y="197172"/>
                </a:cubicBezTo>
                <a:cubicBezTo>
                  <a:pt x="1226886" y="207024"/>
                  <a:pt x="1236681" y="206673"/>
                  <a:pt x="1241884" y="211614"/>
                </a:cubicBezTo>
                <a:cubicBezTo>
                  <a:pt x="1236944" y="217345"/>
                  <a:pt x="1232353" y="222666"/>
                  <a:pt x="1227266" y="228542"/>
                </a:cubicBezTo>
                <a:cubicBezTo>
                  <a:pt x="1234195" y="228045"/>
                  <a:pt x="1234195" y="228045"/>
                  <a:pt x="1246592" y="215035"/>
                </a:cubicBezTo>
                <a:cubicBezTo>
                  <a:pt x="1249457" y="216818"/>
                  <a:pt x="1252498" y="218689"/>
                  <a:pt x="1254749" y="220092"/>
                </a:cubicBezTo>
                <a:cubicBezTo>
                  <a:pt x="1265010" y="203370"/>
                  <a:pt x="1281646" y="193195"/>
                  <a:pt x="1292084" y="175653"/>
                </a:cubicBezTo>
                <a:cubicBezTo>
                  <a:pt x="1297990" y="185798"/>
                  <a:pt x="1298282" y="191850"/>
                  <a:pt x="1290506" y="198984"/>
                </a:cubicBezTo>
                <a:cubicBezTo>
                  <a:pt x="1280302" y="208369"/>
                  <a:pt x="1271764" y="219596"/>
                  <a:pt x="1260888" y="231845"/>
                </a:cubicBezTo>
                <a:cubicBezTo>
                  <a:pt x="1265800" y="230940"/>
                  <a:pt x="1268899" y="230355"/>
                  <a:pt x="1272905" y="229623"/>
                </a:cubicBezTo>
                <a:cubicBezTo>
                  <a:pt x="1271618" y="232460"/>
                  <a:pt x="1270537" y="234828"/>
                  <a:pt x="1268343" y="239681"/>
                </a:cubicBezTo>
                <a:cubicBezTo>
                  <a:pt x="1275682" y="234009"/>
                  <a:pt x="1281120" y="229829"/>
                  <a:pt x="1286558" y="225647"/>
                </a:cubicBezTo>
                <a:cubicBezTo>
                  <a:pt x="1287435" y="226262"/>
                  <a:pt x="1288312" y="226846"/>
                  <a:pt x="1289219" y="227461"/>
                </a:cubicBezTo>
                <a:cubicBezTo>
                  <a:pt x="1285974" y="233190"/>
                  <a:pt x="1282729" y="238921"/>
                  <a:pt x="1278781" y="245880"/>
                </a:cubicBezTo>
                <a:lnTo>
                  <a:pt x="1307131" y="233800"/>
                </a:lnTo>
                <a:lnTo>
                  <a:pt x="1295563" y="247662"/>
                </a:lnTo>
                <a:cubicBezTo>
                  <a:pt x="1286178" y="257019"/>
                  <a:pt x="1285710" y="258890"/>
                  <a:pt x="1291119" y="271520"/>
                </a:cubicBezTo>
                <a:cubicBezTo>
                  <a:pt x="1294218" y="278741"/>
                  <a:pt x="1293838" y="285524"/>
                  <a:pt x="1287962" y="291547"/>
                </a:cubicBezTo>
                <a:cubicBezTo>
                  <a:pt x="1282670" y="296985"/>
                  <a:pt x="1280448" y="302803"/>
                  <a:pt x="1287874" y="309557"/>
                </a:cubicBezTo>
                <a:cubicBezTo>
                  <a:pt x="1294570" y="305961"/>
                  <a:pt x="1302814" y="304586"/>
                  <a:pt x="1298486" y="293125"/>
                </a:cubicBezTo>
                <a:cubicBezTo>
                  <a:pt x="1297522" y="290553"/>
                  <a:pt x="1300504" y="285174"/>
                  <a:pt x="1303164" y="282805"/>
                </a:cubicBezTo>
                <a:cubicBezTo>
                  <a:pt x="1312988" y="274151"/>
                  <a:pt x="1323455" y="266228"/>
                  <a:pt x="1333629" y="257984"/>
                </a:cubicBezTo>
                <a:cubicBezTo>
                  <a:pt x="1335150" y="256755"/>
                  <a:pt x="1337781" y="255293"/>
                  <a:pt x="1337723" y="254036"/>
                </a:cubicBezTo>
                <a:cubicBezTo>
                  <a:pt x="1337079" y="238044"/>
                  <a:pt x="1351171" y="239740"/>
                  <a:pt x="1360703" y="234682"/>
                </a:cubicBezTo>
                <a:cubicBezTo>
                  <a:pt x="1359884" y="223981"/>
                  <a:pt x="1365936" y="215824"/>
                  <a:pt x="1374005" y="209596"/>
                </a:cubicBezTo>
                <a:cubicBezTo>
                  <a:pt x="1387892" y="198838"/>
                  <a:pt x="1402540" y="189102"/>
                  <a:pt x="1416720" y="178694"/>
                </a:cubicBezTo>
                <a:cubicBezTo>
                  <a:pt x="1426836" y="171268"/>
                  <a:pt x="1436717" y="163520"/>
                  <a:pt x="1447155" y="155538"/>
                </a:cubicBezTo>
                <a:cubicBezTo>
                  <a:pt x="1454902" y="160742"/>
                  <a:pt x="1455780" y="166327"/>
                  <a:pt x="1448588" y="172408"/>
                </a:cubicBezTo>
                <a:cubicBezTo>
                  <a:pt x="1452798" y="181325"/>
                  <a:pt x="1458148" y="182699"/>
                  <a:pt x="1464668" y="176296"/>
                </a:cubicBezTo>
                <a:cubicBezTo>
                  <a:pt x="1470866" y="170215"/>
                  <a:pt x="1476509" y="163549"/>
                  <a:pt x="1482619" y="157351"/>
                </a:cubicBezTo>
                <a:cubicBezTo>
                  <a:pt x="1485777" y="154164"/>
                  <a:pt x="1489431" y="151503"/>
                  <a:pt x="1492882" y="148610"/>
                </a:cubicBezTo>
                <a:cubicBezTo>
                  <a:pt x="1493817" y="149311"/>
                  <a:pt x="1494752" y="150042"/>
                  <a:pt x="1495688" y="150744"/>
                </a:cubicBezTo>
                <a:cubicBezTo>
                  <a:pt x="1490426" y="164221"/>
                  <a:pt x="1485192" y="177670"/>
                  <a:pt x="1479199" y="193048"/>
                </a:cubicBezTo>
                <a:cubicBezTo>
                  <a:pt x="1482648" y="191382"/>
                  <a:pt x="1485981" y="190798"/>
                  <a:pt x="1487531" y="188810"/>
                </a:cubicBezTo>
                <a:cubicBezTo>
                  <a:pt x="1489870" y="185827"/>
                  <a:pt x="1491799" y="181998"/>
                  <a:pt x="1492384" y="178314"/>
                </a:cubicBezTo>
                <a:cubicBezTo>
                  <a:pt x="1494460" y="165274"/>
                  <a:pt x="1503962" y="159398"/>
                  <a:pt x="1515276" y="152586"/>
                </a:cubicBezTo>
                <a:cubicBezTo>
                  <a:pt x="1504429" y="168665"/>
                  <a:pt x="1504429" y="168665"/>
                  <a:pt x="1523638" y="184512"/>
                </a:cubicBezTo>
                <a:cubicBezTo>
                  <a:pt x="1524574" y="172554"/>
                  <a:pt x="1528433" y="162321"/>
                  <a:pt x="1537818" y="155363"/>
                </a:cubicBezTo>
                <a:cubicBezTo>
                  <a:pt x="1539953" y="153784"/>
                  <a:pt x="1543607" y="154193"/>
                  <a:pt x="1548080" y="156211"/>
                </a:cubicBezTo>
                <a:cubicBezTo>
                  <a:pt x="1544747" y="160509"/>
                  <a:pt x="1541444" y="164777"/>
                  <a:pt x="1536531" y="171121"/>
                </a:cubicBezTo>
                <a:cubicBezTo>
                  <a:pt x="1541940" y="169162"/>
                  <a:pt x="1545420" y="167905"/>
                  <a:pt x="1552290" y="165391"/>
                </a:cubicBezTo>
                <a:cubicBezTo>
                  <a:pt x="1547700" y="170975"/>
                  <a:pt x="1545186" y="174016"/>
                  <a:pt x="1541852" y="178080"/>
                </a:cubicBezTo>
                <a:lnTo>
                  <a:pt x="1549745" y="181075"/>
                </a:lnTo>
                <a:lnTo>
                  <a:pt x="1533754" y="194920"/>
                </a:lnTo>
                <a:cubicBezTo>
                  <a:pt x="1524778" y="201440"/>
                  <a:pt x="1517732" y="208953"/>
                  <a:pt x="1516358" y="221935"/>
                </a:cubicBezTo>
                <a:cubicBezTo>
                  <a:pt x="1526796" y="218660"/>
                  <a:pt x="1538169" y="220531"/>
                  <a:pt x="1545654" y="209626"/>
                </a:cubicBezTo>
                <a:cubicBezTo>
                  <a:pt x="1547436" y="207053"/>
                  <a:pt x="1554775" y="206293"/>
                  <a:pt x="1558605" y="207550"/>
                </a:cubicBezTo>
                <a:cubicBezTo>
                  <a:pt x="1566938" y="210328"/>
                  <a:pt x="1573545" y="207872"/>
                  <a:pt x="1583280" y="203428"/>
                </a:cubicBezTo>
                <a:cubicBezTo>
                  <a:pt x="1577726" y="200417"/>
                  <a:pt x="1574305" y="198575"/>
                  <a:pt x="1570329" y="196440"/>
                </a:cubicBezTo>
                <a:cubicBezTo>
                  <a:pt x="1572229" y="187465"/>
                  <a:pt x="1569803" y="177231"/>
                  <a:pt x="1573340" y="168052"/>
                </a:cubicBezTo>
                <a:cubicBezTo>
                  <a:pt x="1574510" y="168081"/>
                  <a:pt x="1575679" y="168110"/>
                  <a:pt x="1576848" y="168139"/>
                </a:cubicBezTo>
                <a:cubicBezTo>
                  <a:pt x="1577872" y="171852"/>
                  <a:pt x="1578896" y="175536"/>
                  <a:pt x="1580299" y="180594"/>
                </a:cubicBezTo>
                <a:cubicBezTo>
                  <a:pt x="1595326" y="172262"/>
                  <a:pt x="1605267" y="160187"/>
                  <a:pt x="1614886" y="146650"/>
                </a:cubicBezTo>
                <a:cubicBezTo>
                  <a:pt x="1617254" y="162906"/>
                  <a:pt x="1601203" y="169688"/>
                  <a:pt x="1597373" y="184628"/>
                </a:cubicBezTo>
                <a:cubicBezTo>
                  <a:pt x="1610764" y="181617"/>
                  <a:pt x="1621318" y="172174"/>
                  <a:pt x="1633013" y="180302"/>
                </a:cubicBezTo>
                <a:cubicBezTo>
                  <a:pt x="1634328" y="181208"/>
                  <a:pt x="1634124" y="184278"/>
                  <a:pt x="1635001" y="187815"/>
                </a:cubicBezTo>
                <a:cubicBezTo>
                  <a:pt x="1627692" y="186558"/>
                  <a:pt x="1618862" y="180448"/>
                  <a:pt x="1618950" y="195124"/>
                </a:cubicBezTo>
                <a:cubicBezTo>
                  <a:pt x="1622838" y="194160"/>
                  <a:pt x="1626142" y="193136"/>
                  <a:pt x="1629534" y="192552"/>
                </a:cubicBezTo>
                <a:cubicBezTo>
                  <a:pt x="1639824" y="190798"/>
                  <a:pt x="1649736" y="189657"/>
                  <a:pt x="1655320" y="201966"/>
                </a:cubicBezTo>
                <a:cubicBezTo>
                  <a:pt x="1656168" y="203866"/>
                  <a:pt x="1662687" y="205328"/>
                  <a:pt x="1664909" y="204071"/>
                </a:cubicBezTo>
                <a:cubicBezTo>
                  <a:pt x="1671898" y="200037"/>
                  <a:pt x="1678242" y="194862"/>
                  <a:pt x="1684468" y="189657"/>
                </a:cubicBezTo>
                <a:cubicBezTo>
                  <a:pt x="1687655" y="186968"/>
                  <a:pt x="1690053" y="183313"/>
                  <a:pt x="1692801" y="180097"/>
                </a:cubicBezTo>
                <a:cubicBezTo>
                  <a:pt x="1693941" y="180477"/>
                  <a:pt x="1695112" y="180857"/>
                  <a:pt x="1696251" y="181267"/>
                </a:cubicBezTo>
                <a:cubicBezTo>
                  <a:pt x="1695082" y="186266"/>
                  <a:pt x="1693913" y="191236"/>
                  <a:pt x="1692772" y="196235"/>
                </a:cubicBezTo>
                <a:cubicBezTo>
                  <a:pt x="1691076" y="197843"/>
                  <a:pt x="1689381" y="199452"/>
                  <a:pt x="1687685" y="201060"/>
                </a:cubicBezTo>
                <a:cubicBezTo>
                  <a:pt x="1686574" y="202463"/>
                  <a:pt x="1685463" y="203866"/>
                  <a:pt x="1684322" y="205270"/>
                </a:cubicBezTo>
                <a:cubicBezTo>
                  <a:pt x="1692918" y="209772"/>
                  <a:pt x="1691603" y="217666"/>
                  <a:pt x="1691222" y="225297"/>
                </a:cubicBezTo>
                <a:cubicBezTo>
                  <a:pt x="1691164" y="226612"/>
                  <a:pt x="1691573" y="227957"/>
                  <a:pt x="1691807" y="229683"/>
                </a:cubicBezTo>
                <a:cubicBezTo>
                  <a:pt x="1680552" y="234243"/>
                  <a:pt x="1668798" y="237898"/>
                  <a:pt x="1662600" y="251317"/>
                </a:cubicBezTo>
                <a:lnTo>
                  <a:pt x="1672846" y="253915"/>
                </a:lnTo>
                <a:lnTo>
                  <a:pt x="1665173" y="272952"/>
                </a:lnTo>
                <a:cubicBezTo>
                  <a:pt x="1666313" y="273829"/>
                  <a:pt x="1667453" y="274736"/>
                  <a:pt x="1668593" y="275613"/>
                </a:cubicBezTo>
                <a:lnTo>
                  <a:pt x="1690416" y="251095"/>
                </a:lnTo>
                <a:lnTo>
                  <a:pt x="1692187" y="257077"/>
                </a:lnTo>
                <a:cubicBezTo>
                  <a:pt x="1688591" y="261024"/>
                  <a:pt x="1684586" y="264590"/>
                  <a:pt x="1680902" y="268480"/>
                </a:cubicBezTo>
                <a:cubicBezTo>
                  <a:pt x="1675610" y="274035"/>
                  <a:pt x="1674060" y="279852"/>
                  <a:pt x="1680844" y="287542"/>
                </a:cubicBezTo>
                <a:cubicBezTo>
                  <a:pt x="1684586" y="283800"/>
                  <a:pt x="1689995" y="280905"/>
                  <a:pt x="1690608" y="277221"/>
                </a:cubicBezTo>
                <a:cubicBezTo>
                  <a:pt x="1692714" y="264504"/>
                  <a:pt x="1704555" y="265468"/>
                  <a:pt x="1712040" y="260673"/>
                </a:cubicBezTo>
                <a:cubicBezTo>
                  <a:pt x="1714290" y="259241"/>
                  <a:pt x="1719027" y="261667"/>
                  <a:pt x="1723646" y="262515"/>
                </a:cubicBezTo>
                <a:cubicBezTo>
                  <a:pt x="1723500" y="256960"/>
                  <a:pt x="1724318" y="252282"/>
                  <a:pt x="1731394" y="249914"/>
                </a:cubicBezTo>
                <a:cubicBezTo>
                  <a:pt x="1739054" y="247341"/>
                  <a:pt x="1744258" y="240997"/>
                  <a:pt x="1742562" y="233688"/>
                </a:cubicBezTo>
                <a:cubicBezTo>
                  <a:pt x="1759958" y="226524"/>
                  <a:pt x="1767121" y="211818"/>
                  <a:pt x="1777734" y="198954"/>
                </a:cubicBezTo>
                <a:cubicBezTo>
                  <a:pt x="1775161" y="211614"/>
                  <a:pt x="1772588" y="224274"/>
                  <a:pt x="1769986" y="236992"/>
                </a:cubicBezTo>
                <a:cubicBezTo>
                  <a:pt x="1773904" y="238161"/>
                  <a:pt x="1778494" y="239506"/>
                  <a:pt x="1783026" y="240821"/>
                </a:cubicBezTo>
                <a:cubicBezTo>
                  <a:pt x="1796679" y="228922"/>
                  <a:pt x="1810362" y="216965"/>
                  <a:pt x="1824074" y="205036"/>
                </a:cubicBezTo>
                <a:cubicBezTo>
                  <a:pt x="1825067" y="205738"/>
                  <a:pt x="1826062" y="206469"/>
                  <a:pt x="1827056" y="207170"/>
                </a:cubicBezTo>
                <a:cubicBezTo>
                  <a:pt x="1824512" y="210971"/>
                  <a:pt x="1822583" y="215444"/>
                  <a:pt x="1819338" y="218456"/>
                </a:cubicBezTo>
                <a:cubicBezTo>
                  <a:pt x="1813841" y="223543"/>
                  <a:pt x="1807731" y="227285"/>
                  <a:pt x="1809485" y="236787"/>
                </a:cubicBezTo>
                <a:cubicBezTo>
                  <a:pt x="1810011" y="239652"/>
                  <a:pt x="1805333" y="243716"/>
                  <a:pt x="1802644" y="246903"/>
                </a:cubicBezTo>
                <a:cubicBezTo>
                  <a:pt x="1799515" y="250587"/>
                  <a:pt x="1795948" y="253920"/>
                  <a:pt x="1792586" y="257428"/>
                </a:cubicBezTo>
                <a:cubicBezTo>
                  <a:pt x="1793375" y="258334"/>
                  <a:pt x="1794194" y="259241"/>
                  <a:pt x="1794983" y="260176"/>
                </a:cubicBezTo>
                <a:cubicBezTo>
                  <a:pt x="1797235" y="258656"/>
                  <a:pt x="1799486" y="257107"/>
                  <a:pt x="1803287" y="254533"/>
                </a:cubicBezTo>
                <a:cubicBezTo>
                  <a:pt x="1805684" y="259153"/>
                  <a:pt x="1808023" y="263626"/>
                  <a:pt x="1810215" y="267865"/>
                </a:cubicBezTo>
                <a:cubicBezTo>
                  <a:pt x="1807438" y="273975"/>
                  <a:pt x="1795275" y="273567"/>
                  <a:pt x="1801211" y="284121"/>
                </a:cubicBezTo>
                <a:cubicBezTo>
                  <a:pt x="1807819" y="282542"/>
                  <a:pt x="1814630" y="280934"/>
                  <a:pt x="1822787" y="279004"/>
                </a:cubicBezTo>
                <a:cubicBezTo>
                  <a:pt x="1818548" y="269737"/>
                  <a:pt x="1823021" y="264708"/>
                  <a:pt x="1832436" y="260878"/>
                </a:cubicBezTo>
                <a:cubicBezTo>
                  <a:pt x="1837932" y="258656"/>
                  <a:pt x="1841733" y="252516"/>
                  <a:pt x="1846820" y="248861"/>
                </a:cubicBezTo>
                <a:cubicBezTo>
                  <a:pt x="1850972" y="245880"/>
                  <a:pt x="1855854" y="243950"/>
                  <a:pt x="1860415" y="241552"/>
                </a:cubicBezTo>
                <a:lnTo>
                  <a:pt x="1843025" y="262220"/>
                </a:lnTo>
                <a:lnTo>
                  <a:pt x="1842406" y="262602"/>
                </a:lnTo>
                <a:lnTo>
                  <a:pt x="1842183" y="262937"/>
                </a:lnTo>
                <a:lnTo>
                  <a:pt x="1836116" y="265808"/>
                </a:lnTo>
                <a:cubicBezTo>
                  <a:pt x="1834562" y="267580"/>
                  <a:pt x="1833766" y="270365"/>
                  <a:pt x="1834190" y="274940"/>
                </a:cubicBezTo>
                <a:lnTo>
                  <a:pt x="1842183" y="262937"/>
                </a:lnTo>
                <a:lnTo>
                  <a:pt x="1842580" y="262749"/>
                </a:lnTo>
                <a:lnTo>
                  <a:pt x="1843025" y="262220"/>
                </a:lnTo>
                <a:lnTo>
                  <a:pt x="1857799" y="253101"/>
                </a:lnTo>
                <a:cubicBezTo>
                  <a:pt x="1861314" y="248094"/>
                  <a:pt x="1864040" y="242137"/>
                  <a:pt x="1868455" y="237898"/>
                </a:cubicBezTo>
                <a:cubicBezTo>
                  <a:pt x="1866321" y="238541"/>
                  <a:pt x="1864186" y="239155"/>
                  <a:pt x="1862052" y="239798"/>
                </a:cubicBezTo>
                <a:cubicBezTo>
                  <a:pt x="1866174" y="233366"/>
                  <a:pt x="1870122" y="226788"/>
                  <a:pt x="1874478" y="220531"/>
                </a:cubicBezTo>
                <a:cubicBezTo>
                  <a:pt x="1877577" y="216058"/>
                  <a:pt x="1881261" y="211994"/>
                  <a:pt x="1882928" y="206235"/>
                </a:cubicBezTo>
                <a:cubicBezTo>
                  <a:pt x="1875297" y="210737"/>
                  <a:pt x="1867666" y="215239"/>
                  <a:pt x="1860035" y="219742"/>
                </a:cubicBezTo>
                <a:cubicBezTo>
                  <a:pt x="1859216" y="219069"/>
                  <a:pt x="1858397" y="218368"/>
                  <a:pt x="1857580" y="217695"/>
                </a:cubicBezTo>
                <a:cubicBezTo>
                  <a:pt x="1869888" y="205504"/>
                  <a:pt x="1882167" y="193312"/>
                  <a:pt x="1878278" y="173343"/>
                </a:cubicBezTo>
                <a:cubicBezTo>
                  <a:pt x="1879331" y="173373"/>
                  <a:pt x="1880354" y="173402"/>
                  <a:pt x="1881407" y="173431"/>
                </a:cubicBezTo>
                <a:cubicBezTo>
                  <a:pt x="1883570" y="175215"/>
                  <a:pt x="1885734" y="176969"/>
                  <a:pt x="1888482" y="179249"/>
                </a:cubicBezTo>
                <a:cubicBezTo>
                  <a:pt x="1894242" y="172700"/>
                  <a:pt x="1903539" y="168723"/>
                  <a:pt x="1901756" y="157204"/>
                </a:cubicBezTo>
                <a:cubicBezTo>
                  <a:pt x="1901463" y="155304"/>
                  <a:pt x="1903364" y="152439"/>
                  <a:pt x="1905059" y="151006"/>
                </a:cubicBezTo>
                <a:cubicBezTo>
                  <a:pt x="1906609" y="149720"/>
                  <a:pt x="1909766" y="148843"/>
                  <a:pt x="1911375" y="149574"/>
                </a:cubicBezTo>
                <a:cubicBezTo>
                  <a:pt x="1912953" y="150305"/>
                  <a:pt x="1914854" y="153959"/>
                  <a:pt x="1914240" y="155188"/>
                </a:cubicBezTo>
                <a:cubicBezTo>
                  <a:pt x="1910936" y="162029"/>
                  <a:pt x="1906959" y="168577"/>
                  <a:pt x="1903071" y="175127"/>
                </a:cubicBezTo>
                <a:cubicBezTo>
                  <a:pt x="1900703" y="179103"/>
                  <a:pt x="1898042" y="182933"/>
                  <a:pt x="1897721" y="188137"/>
                </a:cubicBezTo>
                <a:cubicBezTo>
                  <a:pt x="1907954" y="183576"/>
                  <a:pt x="1918216" y="178986"/>
                  <a:pt x="1930057" y="173694"/>
                </a:cubicBezTo>
                <a:cubicBezTo>
                  <a:pt x="1930145" y="173285"/>
                  <a:pt x="1930846" y="170303"/>
                  <a:pt x="1931840" y="165976"/>
                </a:cubicBezTo>
                <a:cubicBezTo>
                  <a:pt x="1936459" y="168665"/>
                  <a:pt x="1939997" y="170771"/>
                  <a:pt x="1944120" y="173168"/>
                </a:cubicBezTo>
                <a:cubicBezTo>
                  <a:pt x="1947189" y="169630"/>
                  <a:pt x="1950230" y="166151"/>
                  <a:pt x="1953241" y="162672"/>
                </a:cubicBezTo>
                <a:cubicBezTo>
                  <a:pt x="1953914" y="163023"/>
                  <a:pt x="1954586" y="163374"/>
                  <a:pt x="1955229" y="163724"/>
                </a:cubicBezTo>
                <a:cubicBezTo>
                  <a:pt x="1952276" y="172437"/>
                  <a:pt x="1949353" y="181149"/>
                  <a:pt x="1946108" y="190710"/>
                </a:cubicBezTo>
                <a:lnTo>
                  <a:pt x="1959187" y="189702"/>
                </a:lnTo>
                <a:lnTo>
                  <a:pt x="1956808" y="197727"/>
                </a:lnTo>
                <a:cubicBezTo>
                  <a:pt x="1961866" y="200504"/>
                  <a:pt x="1966515" y="203048"/>
                  <a:pt x="1972245" y="206205"/>
                </a:cubicBezTo>
                <a:cubicBezTo>
                  <a:pt x="1973210" y="205007"/>
                  <a:pt x="1975520" y="202697"/>
                  <a:pt x="1977216" y="200007"/>
                </a:cubicBezTo>
                <a:cubicBezTo>
                  <a:pt x="1982887" y="191032"/>
                  <a:pt x="1993149" y="187611"/>
                  <a:pt x="2002271" y="192025"/>
                </a:cubicBezTo>
                <a:cubicBezTo>
                  <a:pt x="2003032" y="192406"/>
                  <a:pt x="2003353" y="194101"/>
                  <a:pt x="2004025" y="194189"/>
                </a:cubicBezTo>
                <a:cubicBezTo>
                  <a:pt x="2015456" y="195592"/>
                  <a:pt x="2026713" y="197084"/>
                  <a:pt x="2035221" y="206469"/>
                </a:cubicBezTo>
                <a:cubicBezTo>
                  <a:pt x="2036098" y="207434"/>
                  <a:pt x="2041156" y="204860"/>
                  <a:pt x="2044167" y="203662"/>
                </a:cubicBezTo>
                <a:lnTo>
                  <a:pt x="2055547" y="198655"/>
                </a:lnTo>
                <a:lnTo>
                  <a:pt x="2047091" y="217812"/>
                </a:lnTo>
                <a:cubicBezTo>
                  <a:pt x="2048115" y="218631"/>
                  <a:pt x="2049166" y="219449"/>
                  <a:pt x="2050190" y="220238"/>
                </a:cubicBezTo>
                <a:cubicBezTo>
                  <a:pt x="2057353" y="212989"/>
                  <a:pt x="2064750" y="205971"/>
                  <a:pt x="2071562" y="198399"/>
                </a:cubicBezTo>
                <a:cubicBezTo>
                  <a:pt x="2078316" y="190886"/>
                  <a:pt x="2084455" y="182845"/>
                  <a:pt x="2091940" y="173694"/>
                </a:cubicBezTo>
                <a:cubicBezTo>
                  <a:pt x="2091676" y="188546"/>
                  <a:pt x="2087526" y="200299"/>
                  <a:pt x="2077994" y="210035"/>
                </a:cubicBezTo>
                <a:cubicBezTo>
                  <a:pt x="2075947" y="212111"/>
                  <a:pt x="2073229" y="213778"/>
                  <a:pt x="2071913" y="216234"/>
                </a:cubicBezTo>
                <a:cubicBezTo>
                  <a:pt x="2070452" y="218953"/>
                  <a:pt x="2068638" y="223718"/>
                  <a:pt x="2069837" y="225151"/>
                </a:cubicBezTo>
                <a:cubicBezTo>
                  <a:pt x="2072000" y="227723"/>
                  <a:pt x="2076328" y="229595"/>
                  <a:pt x="2079777" y="229595"/>
                </a:cubicBezTo>
                <a:cubicBezTo>
                  <a:pt x="2082292" y="229595"/>
                  <a:pt x="2086327" y="226554"/>
                  <a:pt x="2086999" y="224156"/>
                </a:cubicBezTo>
                <a:cubicBezTo>
                  <a:pt x="2088403" y="219099"/>
                  <a:pt x="2088022" y="213544"/>
                  <a:pt x="2088431" y="207346"/>
                </a:cubicBezTo>
                <a:cubicBezTo>
                  <a:pt x="2095390" y="201878"/>
                  <a:pt x="2103518" y="195446"/>
                  <a:pt x="2112610" y="188283"/>
                </a:cubicBezTo>
                <a:cubicBezTo>
                  <a:pt x="2113984" y="201556"/>
                  <a:pt x="2103283" y="209450"/>
                  <a:pt x="2100331" y="221291"/>
                </a:cubicBezTo>
                <a:cubicBezTo>
                  <a:pt x="2102962" y="223777"/>
                  <a:pt x="2106002" y="226670"/>
                  <a:pt x="2108838" y="229361"/>
                </a:cubicBezTo>
                <a:cubicBezTo>
                  <a:pt x="2127580" y="221759"/>
                  <a:pt x="2128018" y="202200"/>
                  <a:pt x="2137227" y="188985"/>
                </a:cubicBezTo>
                <a:cubicBezTo>
                  <a:pt x="2150267" y="193897"/>
                  <a:pt x="2150238" y="201322"/>
                  <a:pt x="2137462" y="220853"/>
                </a:cubicBezTo>
                <a:cubicBezTo>
                  <a:pt x="2144332" y="220824"/>
                  <a:pt x="2148016" y="217666"/>
                  <a:pt x="2151437" y="209246"/>
                </a:cubicBezTo>
                <a:cubicBezTo>
                  <a:pt x="2153892" y="203194"/>
                  <a:pt x="2156612" y="197230"/>
                  <a:pt x="2159214" y="191236"/>
                </a:cubicBezTo>
                <a:cubicBezTo>
                  <a:pt x="2160178" y="191529"/>
                  <a:pt x="2161114" y="191821"/>
                  <a:pt x="2162079" y="192084"/>
                </a:cubicBezTo>
                <a:cubicBezTo>
                  <a:pt x="2162079" y="194890"/>
                  <a:pt x="2162079" y="197697"/>
                  <a:pt x="2162079" y="203866"/>
                </a:cubicBezTo>
                <a:cubicBezTo>
                  <a:pt x="2170645" y="186149"/>
                  <a:pt x="2181287" y="202463"/>
                  <a:pt x="2191023" y="196499"/>
                </a:cubicBezTo>
                <a:cubicBezTo>
                  <a:pt x="2189590" y="205446"/>
                  <a:pt x="2184298" y="211644"/>
                  <a:pt x="2188246" y="220238"/>
                </a:cubicBezTo>
                <a:cubicBezTo>
                  <a:pt x="2190146" y="224362"/>
                  <a:pt x="2185234" y="230910"/>
                  <a:pt x="2177984" y="231817"/>
                </a:cubicBezTo>
                <a:cubicBezTo>
                  <a:pt x="2175030" y="232197"/>
                  <a:pt x="2172253" y="234067"/>
                  <a:pt x="2169592" y="235178"/>
                </a:cubicBezTo>
                <a:cubicBezTo>
                  <a:pt x="2175615" y="239155"/>
                  <a:pt x="2180790" y="242547"/>
                  <a:pt x="2186520" y="246347"/>
                </a:cubicBezTo>
                <a:cubicBezTo>
                  <a:pt x="2189386" y="243073"/>
                  <a:pt x="2192778" y="239214"/>
                  <a:pt x="2196139" y="235325"/>
                </a:cubicBezTo>
                <a:cubicBezTo>
                  <a:pt x="2196812" y="235647"/>
                  <a:pt x="2197484" y="235969"/>
                  <a:pt x="2198157" y="236319"/>
                </a:cubicBezTo>
                <a:cubicBezTo>
                  <a:pt x="2197104" y="240091"/>
                  <a:pt x="2196022" y="243862"/>
                  <a:pt x="2194794" y="248335"/>
                </a:cubicBezTo>
                <a:cubicBezTo>
                  <a:pt x="2196315" y="248072"/>
                  <a:pt x="2198186" y="248306"/>
                  <a:pt x="2198654" y="247604"/>
                </a:cubicBezTo>
                <a:cubicBezTo>
                  <a:pt x="2202600" y="241611"/>
                  <a:pt x="2206285" y="235471"/>
                  <a:pt x="2211108" y="227607"/>
                </a:cubicBezTo>
                <a:cubicBezTo>
                  <a:pt x="2206723" y="227957"/>
                  <a:pt x="2204033" y="228162"/>
                  <a:pt x="2200788" y="228396"/>
                </a:cubicBezTo>
                <a:lnTo>
                  <a:pt x="2207797" y="213135"/>
                </a:lnTo>
                <a:lnTo>
                  <a:pt x="2208101" y="213135"/>
                </a:lnTo>
                <a:lnTo>
                  <a:pt x="2213948" y="216734"/>
                </a:lnTo>
                <a:cubicBezTo>
                  <a:pt x="2216064" y="217169"/>
                  <a:pt x="2218315" y="216380"/>
                  <a:pt x="2220845" y="213135"/>
                </a:cubicBezTo>
                <a:lnTo>
                  <a:pt x="2208101" y="213135"/>
                </a:lnTo>
                <a:lnTo>
                  <a:pt x="2207864" y="212989"/>
                </a:lnTo>
                <a:lnTo>
                  <a:pt x="2207797" y="213135"/>
                </a:lnTo>
                <a:lnTo>
                  <a:pt x="2207746" y="213135"/>
                </a:lnTo>
                <a:cubicBezTo>
                  <a:pt x="2213155" y="202814"/>
                  <a:pt x="2218330" y="192347"/>
                  <a:pt x="2224060" y="182172"/>
                </a:cubicBezTo>
                <a:cubicBezTo>
                  <a:pt x="2227569" y="175946"/>
                  <a:pt x="2227949" y="176150"/>
                  <a:pt x="2238386" y="173782"/>
                </a:cubicBezTo>
                <a:cubicBezTo>
                  <a:pt x="2237130" y="186529"/>
                  <a:pt x="2212599" y="196089"/>
                  <a:pt x="2232422" y="212491"/>
                </a:cubicBezTo>
                <a:cubicBezTo>
                  <a:pt x="2237422" y="207726"/>
                  <a:pt x="2241514" y="203837"/>
                  <a:pt x="2245608" y="199919"/>
                </a:cubicBezTo>
                <a:cubicBezTo>
                  <a:pt x="2246427" y="200417"/>
                  <a:pt x="2247216" y="200943"/>
                  <a:pt x="2248034" y="201440"/>
                </a:cubicBezTo>
                <a:cubicBezTo>
                  <a:pt x="2237655" y="219274"/>
                  <a:pt x="2227276" y="237080"/>
                  <a:pt x="2216897" y="254913"/>
                </a:cubicBezTo>
                <a:cubicBezTo>
                  <a:pt x="2217774" y="255440"/>
                  <a:pt x="2218652" y="255937"/>
                  <a:pt x="2219528" y="256463"/>
                </a:cubicBezTo>
                <a:cubicBezTo>
                  <a:pt x="2226984" y="249183"/>
                  <a:pt x="2234732" y="242722"/>
                  <a:pt x="2238532" y="231699"/>
                </a:cubicBezTo>
                <a:cubicBezTo>
                  <a:pt x="2240813" y="225121"/>
                  <a:pt x="2247918" y="220034"/>
                  <a:pt x="2253326" y="214713"/>
                </a:cubicBezTo>
                <a:cubicBezTo>
                  <a:pt x="2260869" y="207287"/>
                  <a:pt x="2268968" y="200417"/>
                  <a:pt x="2276598" y="193107"/>
                </a:cubicBezTo>
                <a:cubicBezTo>
                  <a:pt x="2281686" y="188225"/>
                  <a:pt x="2286422" y="182904"/>
                  <a:pt x="2291304" y="177787"/>
                </a:cubicBezTo>
                <a:cubicBezTo>
                  <a:pt x="2292036" y="178430"/>
                  <a:pt x="2292767" y="179045"/>
                  <a:pt x="2293497" y="179688"/>
                </a:cubicBezTo>
                <a:cubicBezTo>
                  <a:pt x="2285018" y="191791"/>
                  <a:pt x="2276540" y="203896"/>
                  <a:pt x="2266980" y="217520"/>
                </a:cubicBezTo>
                <a:cubicBezTo>
                  <a:pt x="2267419" y="217695"/>
                  <a:pt x="2265576" y="216935"/>
                  <a:pt x="2262536" y="215649"/>
                </a:cubicBezTo>
                <a:cubicBezTo>
                  <a:pt x="2258208" y="226846"/>
                  <a:pt x="2253852" y="238015"/>
                  <a:pt x="2249554" y="249212"/>
                </a:cubicBezTo>
                <a:cubicBezTo>
                  <a:pt x="2248356" y="252370"/>
                  <a:pt x="2247976" y="256142"/>
                  <a:pt x="2245959" y="258626"/>
                </a:cubicBezTo>
                <a:cubicBezTo>
                  <a:pt x="2239819" y="266286"/>
                  <a:pt x="2240111" y="273596"/>
                  <a:pt x="2246719" y="282367"/>
                </a:cubicBezTo>
                <a:lnTo>
                  <a:pt x="2269253" y="268636"/>
                </a:lnTo>
                <a:lnTo>
                  <a:pt x="2272242" y="276111"/>
                </a:lnTo>
                <a:cubicBezTo>
                  <a:pt x="2273266" y="275993"/>
                  <a:pt x="2274318" y="275905"/>
                  <a:pt x="2275342" y="275789"/>
                </a:cubicBezTo>
                <a:lnTo>
                  <a:pt x="2278103" y="262649"/>
                </a:lnTo>
                <a:lnTo>
                  <a:pt x="2278178" y="262574"/>
                </a:lnTo>
                <a:lnTo>
                  <a:pt x="2278109" y="262619"/>
                </a:lnTo>
                <a:lnTo>
                  <a:pt x="2278115" y="262592"/>
                </a:lnTo>
                <a:lnTo>
                  <a:pt x="2288089" y="253452"/>
                </a:lnTo>
                <a:cubicBezTo>
                  <a:pt x="2291510" y="248949"/>
                  <a:pt x="2293878" y="243686"/>
                  <a:pt x="2297327" y="237664"/>
                </a:cubicBezTo>
                <a:cubicBezTo>
                  <a:pt x="2307180" y="250967"/>
                  <a:pt x="2295953" y="260264"/>
                  <a:pt x="2295251" y="271929"/>
                </a:cubicBezTo>
                <a:cubicBezTo>
                  <a:pt x="2300572" y="265673"/>
                  <a:pt x="2305893" y="259445"/>
                  <a:pt x="2311215" y="253189"/>
                </a:cubicBezTo>
                <a:cubicBezTo>
                  <a:pt x="2313554" y="266432"/>
                  <a:pt x="2304286" y="272514"/>
                  <a:pt x="2299169" y="280788"/>
                </a:cubicBezTo>
                <a:cubicBezTo>
                  <a:pt x="2293994" y="289121"/>
                  <a:pt x="2285486" y="295786"/>
                  <a:pt x="2285428" y="307130"/>
                </a:cubicBezTo>
                <a:cubicBezTo>
                  <a:pt x="2302502" y="305609"/>
                  <a:pt x="2305134" y="304616"/>
                  <a:pt x="2325833" y="291635"/>
                </a:cubicBezTo>
                <a:cubicBezTo>
                  <a:pt x="2334867" y="296371"/>
                  <a:pt x="2343930" y="305435"/>
                  <a:pt x="2354952" y="294588"/>
                </a:cubicBezTo>
                <a:cubicBezTo>
                  <a:pt x="2358227" y="300026"/>
                  <a:pt x="2350421" y="308855"/>
                  <a:pt x="2360595" y="311808"/>
                </a:cubicBezTo>
                <a:cubicBezTo>
                  <a:pt x="2366998" y="301078"/>
                  <a:pt x="2374775" y="292951"/>
                  <a:pt x="2386440" y="286840"/>
                </a:cubicBezTo>
                <a:cubicBezTo>
                  <a:pt x="2394714" y="282513"/>
                  <a:pt x="2399422" y="271286"/>
                  <a:pt x="2405502" y="262983"/>
                </a:cubicBezTo>
                <a:cubicBezTo>
                  <a:pt x="2407637" y="260059"/>
                  <a:pt x="2408661" y="256346"/>
                  <a:pt x="2410883" y="253539"/>
                </a:cubicBezTo>
                <a:cubicBezTo>
                  <a:pt x="2419537" y="242575"/>
                  <a:pt x="2428483" y="231875"/>
                  <a:pt x="2437254" y="221028"/>
                </a:cubicBezTo>
                <a:cubicBezTo>
                  <a:pt x="2447019" y="208925"/>
                  <a:pt x="2456550" y="196674"/>
                  <a:pt x="2466490" y="184716"/>
                </a:cubicBezTo>
                <a:cubicBezTo>
                  <a:pt x="2470994" y="179279"/>
                  <a:pt x="2476752" y="177875"/>
                  <a:pt x="2483506" y="181179"/>
                </a:cubicBezTo>
                <a:cubicBezTo>
                  <a:pt x="2488711" y="183722"/>
                  <a:pt x="2494148" y="185711"/>
                  <a:pt x="2499996" y="188166"/>
                </a:cubicBezTo>
                <a:cubicBezTo>
                  <a:pt x="2504936" y="183517"/>
                  <a:pt x="2509965" y="178781"/>
                  <a:pt x="2515024" y="174045"/>
                </a:cubicBezTo>
                <a:cubicBezTo>
                  <a:pt x="2515842" y="174630"/>
                  <a:pt x="2516631" y="175215"/>
                  <a:pt x="2517450" y="175799"/>
                </a:cubicBezTo>
                <a:cubicBezTo>
                  <a:pt x="2514643" y="183313"/>
                  <a:pt x="2511837" y="190826"/>
                  <a:pt x="2509060" y="198370"/>
                </a:cubicBezTo>
                <a:lnTo>
                  <a:pt x="2509088" y="198341"/>
                </a:lnTo>
                <a:lnTo>
                  <a:pt x="2509070" y="198371"/>
                </a:lnTo>
                <a:lnTo>
                  <a:pt x="2509030" y="198399"/>
                </a:lnTo>
                <a:lnTo>
                  <a:pt x="2509048" y="198410"/>
                </a:lnTo>
                <a:lnTo>
                  <a:pt x="2499499" y="214977"/>
                </a:lnTo>
                <a:cubicBezTo>
                  <a:pt x="2515140" y="214596"/>
                  <a:pt x="2515140" y="214596"/>
                  <a:pt x="2533121" y="177612"/>
                </a:cubicBezTo>
                <a:cubicBezTo>
                  <a:pt x="2541717" y="182845"/>
                  <a:pt x="2535606" y="189657"/>
                  <a:pt x="2535021" y="195417"/>
                </a:cubicBezTo>
                <a:cubicBezTo>
                  <a:pt x="2534436" y="201382"/>
                  <a:pt x="2532624" y="207228"/>
                  <a:pt x="2533647" y="214743"/>
                </a:cubicBezTo>
                <a:cubicBezTo>
                  <a:pt x="2536336" y="211000"/>
                  <a:pt x="2539026" y="207258"/>
                  <a:pt x="2542828" y="201966"/>
                </a:cubicBezTo>
                <a:cubicBezTo>
                  <a:pt x="2544991" y="207550"/>
                  <a:pt x="2542491" y="211899"/>
                  <a:pt x="2540510" y="215886"/>
                </a:cubicBezTo>
                <a:lnTo>
                  <a:pt x="2541291" y="227403"/>
                </a:lnTo>
                <a:lnTo>
                  <a:pt x="2541190" y="227489"/>
                </a:lnTo>
                <a:lnTo>
                  <a:pt x="2541097" y="227635"/>
                </a:lnTo>
                <a:lnTo>
                  <a:pt x="2534466" y="227635"/>
                </a:lnTo>
                <a:cubicBezTo>
                  <a:pt x="2530344" y="236348"/>
                  <a:pt x="2526367" y="244739"/>
                  <a:pt x="2522420" y="253130"/>
                </a:cubicBezTo>
                <a:cubicBezTo>
                  <a:pt x="2523034" y="253481"/>
                  <a:pt x="2523678" y="253802"/>
                  <a:pt x="2524292" y="254154"/>
                </a:cubicBezTo>
                <a:lnTo>
                  <a:pt x="2541097" y="227635"/>
                </a:lnTo>
                <a:lnTo>
                  <a:pt x="2541307" y="227635"/>
                </a:lnTo>
                <a:lnTo>
                  <a:pt x="2541291" y="227403"/>
                </a:lnTo>
                <a:lnTo>
                  <a:pt x="2551482" y="218689"/>
                </a:lnTo>
                <a:cubicBezTo>
                  <a:pt x="2548236" y="240061"/>
                  <a:pt x="2534466" y="251932"/>
                  <a:pt x="2522216" y="264825"/>
                </a:cubicBezTo>
                <a:cubicBezTo>
                  <a:pt x="2547798" y="251786"/>
                  <a:pt x="2557270" y="224069"/>
                  <a:pt x="2576332" y="205211"/>
                </a:cubicBezTo>
                <a:cubicBezTo>
                  <a:pt x="2577327" y="205766"/>
                  <a:pt x="2578350" y="206322"/>
                  <a:pt x="2579344" y="206878"/>
                </a:cubicBezTo>
                <a:cubicBezTo>
                  <a:pt x="2575865" y="213894"/>
                  <a:pt x="2572240" y="220853"/>
                  <a:pt x="2568994" y="227957"/>
                </a:cubicBezTo>
                <a:cubicBezTo>
                  <a:pt x="2567796" y="230588"/>
                  <a:pt x="2564141" y="234127"/>
                  <a:pt x="2570134" y="235939"/>
                </a:cubicBezTo>
                <a:lnTo>
                  <a:pt x="2570150" y="235958"/>
                </a:lnTo>
                <a:lnTo>
                  <a:pt x="2570106" y="236055"/>
                </a:lnTo>
                <a:cubicBezTo>
                  <a:pt x="2570106" y="236055"/>
                  <a:pt x="2570749" y="236816"/>
                  <a:pt x="2570749" y="236816"/>
                </a:cubicBezTo>
                <a:lnTo>
                  <a:pt x="2570778" y="236787"/>
                </a:lnTo>
                <a:lnTo>
                  <a:pt x="2570778" y="247254"/>
                </a:lnTo>
                <a:cubicBezTo>
                  <a:pt x="2581186" y="237722"/>
                  <a:pt x="2589811" y="229829"/>
                  <a:pt x="2598465" y="221905"/>
                </a:cubicBezTo>
                <a:cubicBezTo>
                  <a:pt x="2599546" y="222695"/>
                  <a:pt x="2600599" y="223485"/>
                  <a:pt x="2601680" y="224274"/>
                </a:cubicBezTo>
                <a:cubicBezTo>
                  <a:pt x="2598173" y="229623"/>
                  <a:pt x="2594635" y="234945"/>
                  <a:pt x="2590307" y="241523"/>
                </a:cubicBezTo>
                <a:cubicBezTo>
                  <a:pt x="2593494" y="240938"/>
                  <a:pt x="2596243" y="241260"/>
                  <a:pt x="2597617" y="240032"/>
                </a:cubicBezTo>
                <a:cubicBezTo>
                  <a:pt x="2603260" y="234916"/>
                  <a:pt x="2608464" y="229302"/>
                  <a:pt x="2613872" y="223923"/>
                </a:cubicBezTo>
                <a:cubicBezTo>
                  <a:pt x="2622497" y="215327"/>
                  <a:pt x="2625450" y="216234"/>
                  <a:pt x="2629164" y="228718"/>
                </a:cubicBezTo>
                <a:cubicBezTo>
                  <a:pt x="2632116" y="227519"/>
                  <a:pt x="2635069" y="226350"/>
                  <a:pt x="2637730" y="225267"/>
                </a:cubicBezTo>
                <a:cubicBezTo>
                  <a:pt x="2638694" y="226291"/>
                  <a:pt x="2639338" y="226670"/>
                  <a:pt x="2639308" y="226992"/>
                </a:cubicBezTo>
                <a:cubicBezTo>
                  <a:pt x="2638841" y="230968"/>
                  <a:pt x="2638285" y="234945"/>
                  <a:pt x="2637232" y="242663"/>
                </a:cubicBezTo>
                <a:cubicBezTo>
                  <a:pt x="2645448" y="235296"/>
                  <a:pt x="2651061" y="230238"/>
                  <a:pt x="2657961" y="224040"/>
                </a:cubicBezTo>
                <a:cubicBezTo>
                  <a:pt x="2661236" y="229916"/>
                  <a:pt x="2663692" y="234302"/>
                  <a:pt x="2666586" y="239506"/>
                </a:cubicBezTo>
                <a:cubicBezTo>
                  <a:pt x="2675444" y="229975"/>
                  <a:pt x="2684070" y="220648"/>
                  <a:pt x="2695297" y="208573"/>
                </a:cubicBezTo>
                <a:cubicBezTo>
                  <a:pt x="2695297" y="215298"/>
                  <a:pt x="2696173" y="219537"/>
                  <a:pt x="2695062" y="223163"/>
                </a:cubicBezTo>
                <a:cubicBezTo>
                  <a:pt x="2693776" y="227314"/>
                  <a:pt x="2690736" y="230940"/>
                  <a:pt x="2687052" y="237166"/>
                </a:cubicBezTo>
                <a:cubicBezTo>
                  <a:pt x="2691437" y="235544"/>
                  <a:pt x="2694946" y="232964"/>
                  <a:pt x="2698224" y="231612"/>
                </a:cubicBezTo>
                <a:lnTo>
                  <a:pt x="2707777" y="233381"/>
                </a:lnTo>
                <a:lnTo>
                  <a:pt x="2707622" y="233607"/>
                </a:lnTo>
                <a:lnTo>
                  <a:pt x="2698893" y="237660"/>
                </a:lnTo>
                <a:cubicBezTo>
                  <a:pt x="2697423" y="239747"/>
                  <a:pt x="2697036" y="243204"/>
                  <a:pt x="2696261" y="250119"/>
                </a:cubicBezTo>
                <a:lnTo>
                  <a:pt x="2707622" y="233607"/>
                </a:lnTo>
                <a:lnTo>
                  <a:pt x="2708014" y="233425"/>
                </a:lnTo>
                <a:lnTo>
                  <a:pt x="2707777" y="233381"/>
                </a:lnTo>
                <a:lnTo>
                  <a:pt x="2707868" y="233249"/>
                </a:lnTo>
                <a:cubicBezTo>
                  <a:pt x="2711230" y="230910"/>
                  <a:pt x="2714593" y="228572"/>
                  <a:pt x="2717954" y="226232"/>
                </a:cubicBezTo>
                <a:cubicBezTo>
                  <a:pt x="2718686" y="226730"/>
                  <a:pt x="2719446" y="227256"/>
                  <a:pt x="2720177" y="227753"/>
                </a:cubicBezTo>
                <a:cubicBezTo>
                  <a:pt x="2718803" y="232109"/>
                  <a:pt x="2717458" y="236465"/>
                  <a:pt x="2715820" y="241728"/>
                </a:cubicBezTo>
                <a:cubicBezTo>
                  <a:pt x="2718949" y="240091"/>
                  <a:pt x="2721844" y="238541"/>
                  <a:pt x="2726550" y="236085"/>
                </a:cubicBezTo>
                <a:cubicBezTo>
                  <a:pt x="2725469" y="241230"/>
                  <a:pt x="2724797" y="244330"/>
                  <a:pt x="2724387" y="246318"/>
                </a:cubicBezTo>
                <a:cubicBezTo>
                  <a:pt x="2729153" y="247984"/>
                  <a:pt x="2733713" y="249592"/>
                  <a:pt x="2740292" y="251902"/>
                </a:cubicBezTo>
                <a:cubicBezTo>
                  <a:pt x="2743070" y="249388"/>
                  <a:pt x="2747220" y="245587"/>
                  <a:pt x="2752717" y="240617"/>
                </a:cubicBezTo>
                <a:cubicBezTo>
                  <a:pt x="2752717" y="246785"/>
                  <a:pt x="2752717" y="251990"/>
                  <a:pt x="2752717" y="257194"/>
                </a:cubicBezTo>
                <a:cubicBezTo>
                  <a:pt x="2753770" y="257662"/>
                  <a:pt x="2754793" y="258100"/>
                  <a:pt x="2755846" y="258568"/>
                </a:cubicBezTo>
                <a:cubicBezTo>
                  <a:pt x="2760465" y="251726"/>
                  <a:pt x="2765085" y="244915"/>
                  <a:pt x="2771370" y="235588"/>
                </a:cubicBezTo>
                <a:cubicBezTo>
                  <a:pt x="2773709" y="248306"/>
                  <a:pt x="2775551" y="258334"/>
                  <a:pt x="2778036" y="271929"/>
                </a:cubicBezTo>
                <a:cubicBezTo>
                  <a:pt x="2784001" y="263772"/>
                  <a:pt x="2788532" y="257603"/>
                  <a:pt x="2793093" y="251405"/>
                </a:cubicBezTo>
                <a:cubicBezTo>
                  <a:pt x="2794204" y="251960"/>
                  <a:pt x="2795344" y="252516"/>
                  <a:pt x="2796455" y="253071"/>
                </a:cubicBezTo>
                <a:cubicBezTo>
                  <a:pt x="2796455" y="260264"/>
                  <a:pt x="2796455" y="267427"/>
                  <a:pt x="2796455" y="275320"/>
                </a:cubicBezTo>
                <a:cubicBezTo>
                  <a:pt x="2809758" y="273450"/>
                  <a:pt x="2809816" y="260352"/>
                  <a:pt x="2817506" y="255265"/>
                </a:cubicBezTo>
                <a:cubicBezTo>
                  <a:pt x="2822008" y="256726"/>
                  <a:pt x="2826277" y="258130"/>
                  <a:pt x="2831246" y="259767"/>
                </a:cubicBezTo>
                <a:cubicBezTo>
                  <a:pt x="2831246" y="264737"/>
                  <a:pt x="2831246" y="270964"/>
                  <a:pt x="2831246" y="279794"/>
                </a:cubicBezTo>
                <a:cubicBezTo>
                  <a:pt x="2839082" y="273040"/>
                  <a:pt x="2844666" y="268216"/>
                  <a:pt x="2850280" y="263393"/>
                </a:cubicBezTo>
                <a:cubicBezTo>
                  <a:pt x="2851011" y="263977"/>
                  <a:pt x="2851741" y="264532"/>
                  <a:pt x="2852444" y="265117"/>
                </a:cubicBezTo>
                <a:cubicBezTo>
                  <a:pt x="2851186" y="269503"/>
                  <a:pt x="2849929" y="273859"/>
                  <a:pt x="2847853" y="281139"/>
                </a:cubicBezTo>
                <a:cubicBezTo>
                  <a:pt x="2852618" y="277923"/>
                  <a:pt x="2855338" y="276111"/>
                  <a:pt x="2858904" y="273683"/>
                </a:cubicBezTo>
                <a:cubicBezTo>
                  <a:pt x="2858904" y="278683"/>
                  <a:pt x="2858904" y="282747"/>
                  <a:pt x="2858904" y="288068"/>
                </a:cubicBezTo>
                <a:cubicBezTo>
                  <a:pt x="2864956" y="285027"/>
                  <a:pt x="2870044" y="282513"/>
                  <a:pt x="2876476" y="279296"/>
                </a:cubicBezTo>
                <a:cubicBezTo>
                  <a:pt x="2876476" y="287103"/>
                  <a:pt x="2876476" y="293594"/>
                  <a:pt x="2876476" y="300084"/>
                </a:cubicBezTo>
                <a:cubicBezTo>
                  <a:pt x="2877236" y="299207"/>
                  <a:pt x="2877996" y="298360"/>
                  <a:pt x="2878757" y="297482"/>
                </a:cubicBezTo>
                <a:cubicBezTo>
                  <a:pt x="2882206" y="300406"/>
                  <a:pt x="2885685" y="303329"/>
                  <a:pt x="2889135" y="306224"/>
                </a:cubicBezTo>
                <a:cubicBezTo>
                  <a:pt x="2889603" y="301751"/>
                  <a:pt x="2895246" y="295786"/>
                  <a:pt x="2905216" y="295962"/>
                </a:cubicBezTo>
                <a:cubicBezTo>
                  <a:pt x="2915068" y="301838"/>
                  <a:pt x="2915506" y="310171"/>
                  <a:pt x="2911209" y="319585"/>
                </a:cubicBezTo>
                <a:cubicBezTo>
                  <a:pt x="2906619" y="329672"/>
                  <a:pt x="2901882" y="339700"/>
                  <a:pt x="2897146" y="349933"/>
                </a:cubicBezTo>
                <a:cubicBezTo>
                  <a:pt x="2898988" y="352389"/>
                  <a:pt x="2901298" y="355488"/>
                  <a:pt x="2903052" y="357797"/>
                </a:cubicBezTo>
                <a:cubicBezTo>
                  <a:pt x="2915273" y="344202"/>
                  <a:pt x="2927932" y="330140"/>
                  <a:pt x="2940562" y="316077"/>
                </a:cubicBezTo>
                <a:cubicBezTo>
                  <a:pt x="2941615" y="316515"/>
                  <a:pt x="2942697" y="316954"/>
                  <a:pt x="2943750" y="317392"/>
                </a:cubicBezTo>
                <a:cubicBezTo>
                  <a:pt x="2942054" y="323240"/>
                  <a:pt x="2940329" y="329087"/>
                  <a:pt x="2938253" y="336279"/>
                </a:cubicBezTo>
                <a:cubicBezTo>
                  <a:pt x="2947608" y="341395"/>
                  <a:pt x="2951964" y="349845"/>
                  <a:pt x="2943486" y="364142"/>
                </a:cubicBezTo>
                <a:cubicBezTo>
                  <a:pt x="2949684" y="360283"/>
                  <a:pt x="2952667" y="358411"/>
                  <a:pt x="2957490" y="355400"/>
                </a:cubicBezTo>
                <a:lnTo>
                  <a:pt x="2953647" y="373366"/>
                </a:lnTo>
                <a:lnTo>
                  <a:pt x="2953398" y="373673"/>
                </a:lnTo>
                <a:lnTo>
                  <a:pt x="2953123" y="373945"/>
                </a:lnTo>
                <a:lnTo>
                  <a:pt x="2946242" y="375526"/>
                </a:lnTo>
                <a:cubicBezTo>
                  <a:pt x="2944188" y="376984"/>
                  <a:pt x="2942653" y="379725"/>
                  <a:pt x="2942054" y="384900"/>
                </a:cubicBezTo>
                <a:lnTo>
                  <a:pt x="2953123" y="373945"/>
                </a:lnTo>
                <a:lnTo>
                  <a:pt x="2953544" y="373848"/>
                </a:lnTo>
                <a:lnTo>
                  <a:pt x="2953647" y="373366"/>
                </a:lnTo>
                <a:lnTo>
                  <a:pt x="2961496" y="363703"/>
                </a:lnTo>
                <a:cubicBezTo>
                  <a:pt x="2962372" y="363762"/>
                  <a:pt x="2963251" y="363820"/>
                  <a:pt x="2964156" y="363878"/>
                </a:cubicBezTo>
                <a:cubicBezTo>
                  <a:pt x="2963747" y="371802"/>
                  <a:pt x="2963367" y="379695"/>
                  <a:pt x="2962870" y="389314"/>
                </a:cubicBezTo>
                <a:lnTo>
                  <a:pt x="2979670" y="373871"/>
                </a:lnTo>
                <a:lnTo>
                  <a:pt x="2979774" y="374000"/>
                </a:lnTo>
                <a:lnTo>
                  <a:pt x="2974886" y="388320"/>
                </a:lnTo>
                <a:cubicBezTo>
                  <a:pt x="2971992" y="394898"/>
                  <a:pt x="2968542" y="401214"/>
                  <a:pt x="2965297" y="407616"/>
                </a:cubicBezTo>
                <a:cubicBezTo>
                  <a:pt x="2966642" y="408260"/>
                  <a:pt x="2968016" y="408873"/>
                  <a:pt x="2969361" y="409517"/>
                </a:cubicBezTo>
                <a:cubicBezTo>
                  <a:pt x="2974155" y="399255"/>
                  <a:pt x="2979068" y="389022"/>
                  <a:pt x="2983482" y="378614"/>
                </a:cubicBezTo>
                <a:lnTo>
                  <a:pt x="2979774" y="374000"/>
                </a:lnTo>
                <a:lnTo>
                  <a:pt x="2979886" y="373673"/>
                </a:lnTo>
                <a:lnTo>
                  <a:pt x="2979670" y="373871"/>
                </a:lnTo>
                <a:lnTo>
                  <a:pt x="2979652" y="373848"/>
                </a:lnTo>
                <a:cubicBezTo>
                  <a:pt x="2981318" y="370574"/>
                  <a:pt x="2982956" y="367299"/>
                  <a:pt x="2984856" y="363586"/>
                </a:cubicBezTo>
                <a:cubicBezTo>
                  <a:pt x="2988978" y="366743"/>
                  <a:pt x="2991872" y="368965"/>
                  <a:pt x="2994885" y="371246"/>
                </a:cubicBezTo>
                <a:cubicBezTo>
                  <a:pt x="2991142" y="383379"/>
                  <a:pt x="2987400" y="395542"/>
                  <a:pt x="2983658" y="407704"/>
                </a:cubicBezTo>
                <a:cubicBezTo>
                  <a:pt x="2984681" y="408230"/>
                  <a:pt x="2985704" y="408757"/>
                  <a:pt x="2986727" y="409283"/>
                </a:cubicBezTo>
                <a:cubicBezTo>
                  <a:pt x="2995031" y="400278"/>
                  <a:pt x="3003334" y="391273"/>
                  <a:pt x="3011637" y="382268"/>
                </a:cubicBezTo>
                <a:cubicBezTo>
                  <a:pt x="3012514" y="382648"/>
                  <a:pt x="3013391" y="383028"/>
                  <a:pt x="3014297" y="383438"/>
                </a:cubicBezTo>
                <a:cubicBezTo>
                  <a:pt x="3012718" y="393408"/>
                  <a:pt x="3011140" y="403348"/>
                  <a:pt x="3009561" y="413317"/>
                </a:cubicBezTo>
                <a:cubicBezTo>
                  <a:pt x="3010146" y="413435"/>
                  <a:pt x="3010760" y="413581"/>
                  <a:pt x="3011345" y="413698"/>
                </a:cubicBezTo>
                <a:cubicBezTo>
                  <a:pt x="3015204" y="406272"/>
                  <a:pt x="3019092" y="398816"/>
                  <a:pt x="3024004" y="389402"/>
                </a:cubicBezTo>
                <a:cubicBezTo>
                  <a:pt x="3027950" y="406915"/>
                  <a:pt x="3032717" y="421738"/>
                  <a:pt x="3019677" y="434924"/>
                </a:cubicBezTo>
                <a:cubicBezTo>
                  <a:pt x="3029530" y="427059"/>
                  <a:pt x="3033944" y="415949"/>
                  <a:pt x="3039499" y="404722"/>
                </a:cubicBezTo>
                <a:cubicBezTo>
                  <a:pt x="3042950" y="404869"/>
                  <a:pt x="3046720" y="405044"/>
                  <a:pt x="3050434" y="405219"/>
                </a:cubicBezTo>
                <a:cubicBezTo>
                  <a:pt x="3054410" y="414312"/>
                  <a:pt x="3056807" y="422732"/>
                  <a:pt x="3051311" y="432614"/>
                </a:cubicBezTo>
                <a:cubicBezTo>
                  <a:pt x="3047511" y="439484"/>
                  <a:pt x="3054936" y="442028"/>
                  <a:pt x="3060316" y="445595"/>
                </a:cubicBezTo>
                <a:cubicBezTo>
                  <a:pt x="3066397" y="433344"/>
                  <a:pt x="3072070" y="421943"/>
                  <a:pt x="3078735" y="408523"/>
                </a:cubicBezTo>
                <a:cubicBezTo>
                  <a:pt x="3089084" y="426474"/>
                  <a:pt x="3076132" y="441970"/>
                  <a:pt x="3080664" y="458664"/>
                </a:cubicBezTo>
                <a:cubicBezTo>
                  <a:pt x="3084670" y="452436"/>
                  <a:pt x="3088061" y="447115"/>
                  <a:pt x="3091482" y="441824"/>
                </a:cubicBezTo>
                <a:cubicBezTo>
                  <a:pt x="3092798" y="442174"/>
                  <a:pt x="3094084" y="442555"/>
                  <a:pt x="3095400" y="442905"/>
                </a:cubicBezTo>
                <a:cubicBezTo>
                  <a:pt x="3094464" y="452875"/>
                  <a:pt x="3093529" y="462844"/>
                  <a:pt x="3092739" y="471264"/>
                </a:cubicBezTo>
                <a:cubicBezTo>
                  <a:pt x="3099902" y="469569"/>
                  <a:pt x="3106948" y="467903"/>
                  <a:pt x="3115368" y="465915"/>
                </a:cubicBezTo>
                <a:cubicBezTo>
                  <a:pt x="3115047" y="471616"/>
                  <a:pt x="3114755" y="476673"/>
                  <a:pt x="3114346" y="483602"/>
                </a:cubicBezTo>
                <a:cubicBezTo>
                  <a:pt x="3121275" y="481527"/>
                  <a:pt x="3127853" y="479568"/>
                  <a:pt x="3136477" y="476995"/>
                </a:cubicBezTo>
                <a:cubicBezTo>
                  <a:pt x="3135278" y="483077"/>
                  <a:pt x="3134285" y="487959"/>
                  <a:pt x="3133349" y="492812"/>
                </a:cubicBezTo>
                <a:cubicBezTo>
                  <a:pt x="3146593" y="489362"/>
                  <a:pt x="3162468" y="491409"/>
                  <a:pt x="3169222" y="473721"/>
                </a:cubicBezTo>
                <a:cubicBezTo>
                  <a:pt x="3170304" y="474656"/>
                  <a:pt x="3171415" y="475562"/>
                  <a:pt x="3172497" y="476499"/>
                </a:cubicBezTo>
                <a:cubicBezTo>
                  <a:pt x="3170216" y="482725"/>
                  <a:pt x="3167936" y="488983"/>
                  <a:pt x="3165304" y="496174"/>
                </a:cubicBezTo>
                <a:cubicBezTo>
                  <a:pt x="3168053" y="495677"/>
                  <a:pt x="3170479" y="495268"/>
                  <a:pt x="3176005" y="494304"/>
                </a:cubicBezTo>
                <a:cubicBezTo>
                  <a:pt x="3171825" y="503191"/>
                  <a:pt x="3168462" y="510617"/>
                  <a:pt x="3164837" y="517926"/>
                </a:cubicBezTo>
                <a:cubicBezTo>
                  <a:pt x="3160538" y="526551"/>
                  <a:pt x="3165655" y="529796"/>
                  <a:pt x="3171532" y="533275"/>
                </a:cubicBezTo>
                <a:cubicBezTo>
                  <a:pt x="3181209" y="524914"/>
                  <a:pt x="3181092" y="509272"/>
                  <a:pt x="3196588" y="507022"/>
                </a:cubicBezTo>
                <a:cubicBezTo>
                  <a:pt x="3199745" y="522546"/>
                  <a:pt x="3216936" y="519359"/>
                  <a:pt x="3224977" y="531171"/>
                </a:cubicBezTo>
                <a:cubicBezTo>
                  <a:pt x="3224567" y="533188"/>
                  <a:pt x="3223748" y="537398"/>
                  <a:pt x="3223427" y="538977"/>
                </a:cubicBezTo>
                <a:cubicBezTo>
                  <a:pt x="3227724" y="546900"/>
                  <a:pt x="3230883" y="552747"/>
                  <a:pt x="3234420" y="559296"/>
                </a:cubicBezTo>
                <a:cubicBezTo>
                  <a:pt x="3234888" y="557952"/>
                  <a:pt x="3235706" y="555671"/>
                  <a:pt x="3236496" y="553390"/>
                </a:cubicBezTo>
                <a:cubicBezTo>
                  <a:pt x="3237373" y="553946"/>
                  <a:pt x="3238250" y="554501"/>
                  <a:pt x="3239127" y="555057"/>
                </a:cubicBezTo>
                <a:cubicBezTo>
                  <a:pt x="3240823" y="563214"/>
                  <a:pt x="3242518" y="571371"/>
                  <a:pt x="3244185" y="579528"/>
                </a:cubicBezTo>
                <a:cubicBezTo>
                  <a:pt x="3245296" y="579615"/>
                  <a:pt x="3246407" y="579733"/>
                  <a:pt x="3247547" y="579821"/>
                </a:cubicBezTo>
                <a:cubicBezTo>
                  <a:pt x="3250588" y="573535"/>
                  <a:pt x="3253628" y="567249"/>
                  <a:pt x="3256669" y="560992"/>
                </a:cubicBezTo>
                <a:cubicBezTo>
                  <a:pt x="3270264" y="560905"/>
                  <a:pt x="3271200" y="562278"/>
                  <a:pt x="3270674" y="581955"/>
                </a:cubicBezTo>
                <a:cubicBezTo>
                  <a:pt x="3268042" y="581955"/>
                  <a:pt x="3265382" y="581955"/>
                  <a:pt x="3262779" y="581955"/>
                </a:cubicBezTo>
                <a:cubicBezTo>
                  <a:pt x="3265616" y="596631"/>
                  <a:pt x="3268335" y="610811"/>
                  <a:pt x="3271317" y="626219"/>
                </a:cubicBezTo>
                <a:cubicBezTo>
                  <a:pt x="3277982" y="618033"/>
                  <a:pt x="3273948" y="606046"/>
                  <a:pt x="3283246" y="600082"/>
                </a:cubicBezTo>
                <a:cubicBezTo>
                  <a:pt x="3290759" y="605227"/>
                  <a:pt x="3285643" y="623909"/>
                  <a:pt x="3302483" y="617507"/>
                </a:cubicBezTo>
                <a:cubicBezTo>
                  <a:pt x="3300933" y="602362"/>
                  <a:pt x="3300933" y="602362"/>
                  <a:pt x="3322451" y="595901"/>
                </a:cubicBezTo>
                <a:cubicBezTo>
                  <a:pt x="3318416" y="605578"/>
                  <a:pt x="3315113" y="613531"/>
                  <a:pt x="3311810" y="621453"/>
                </a:cubicBezTo>
                <a:cubicBezTo>
                  <a:pt x="3312190" y="621745"/>
                  <a:pt x="3312598" y="622067"/>
                  <a:pt x="3312979" y="622360"/>
                </a:cubicBezTo>
                <a:cubicBezTo>
                  <a:pt x="3315551" y="619583"/>
                  <a:pt x="3318095" y="616776"/>
                  <a:pt x="3320668" y="613998"/>
                </a:cubicBezTo>
                <a:cubicBezTo>
                  <a:pt x="3321516" y="614408"/>
                  <a:pt x="3322393" y="614816"/>
                  <a:pt x="3323241" y="615197"/>
                </a:cubicBezTo>
                <a:cubicBezTo>
                  <a:pt x="3319265" y="625108"/>
                  <a:pt x="3315289" y="635019"/>
                  <a:pt x="3311313" y="644959"/>
                </a:cubicBezTo>
                <a:cubicBezTo>
                  <a:pt x="3311956" y="645486"/>
                  <a:pt x="3312628" y="646042"/>
                  <a:pt x="3313271" y="646568"/>
                </a:cubicBezTo>
                <a:cubicBezTo>
                  <a:pt x="3316750" y="643264"/>
                  <a:pt x="3320259" y="639960"/>
                  <a:pt x="3323738" y="636627"/>
                </a:cubicBezTo>
                <a:cubicBezTo>
                  <a:pt x="3325814" y="637446"/>
                  <a:pt x="3327861" y="638235"/>
                  <a:pt x="3328094" y="638352"/>
                </a:cubicBezTo>
                <a:cubicBezTo>
                  <a:pt x="3333942" y="633470"/>
                  <a:pt x="3338824" y="629376"/>
                  <a:pt x="3343736" y="625284"/>
                </a:cubicBezTo>
                <a:cubicBezTo>
                  <a:pt x="3346280" y="630459"/>
                  <a:pt x="3348794" y="635604"/>
                  <a:pt x="3351864" y="641832"/>
                </a:cubicBezTo>
                <a:cubicBezTo>
                  <a:pt x="3353208" y="641159"/>
                  <a:pt x="3356220" y="639638"/>
                  <a:pt x="3360722" y="637358"/>
                </a:cubicBezTo>
                <a:cubicBezTo>
                  <a:pt x="3359757" y="643586"/>
                  <a:pt x="3358998" y="648585"/>
                  <a:pt x="3358120" y="654228"/>
                </a:cubicBezTo>
                <a:cubicBezTo>
                  <a:pt x="3363967" y="651830"/>
                  <a:pt x="3369348" y="649637"/>
                  <a:pt x="3374639" y="647445"/>
                </a:cubicBezTo>
                <a:cubicBezTo>
                  <a:pt x="3375692" y="659491"/>
                  <a:pt x="3376627" y="670249"/>
                  <a:pt x="3377562" y="681037"/>
                </a:cubicBezTo>
                <a:cubicBezTo>
                  <a:pt x="3378469" y="681272"/>
                  <a:pt x="3379346" y="681535"/>
                  <a:pt x="3380252" y="681768"/>
                </a:cubicBezTo>
                <a:cubicBezTo>
                  <a:pt x="3381684" y="679810"/>
                  <a:pt x="3383147" y="677822"/>
                  <a:pt x="3385544" y="674547"/>
                </a:cubicBezTo>
                <a:cubicBezTo>
                  <a:pt x="3391421" y="683962"/>
                  <a:pt x="3397064" y="692937"/>
                  <a:pt x="3403058" y="702527"/>
                </a:cubicBezTo>
                <a:cubicBezTo>
                  <a:pt x="3407998" y="699311"/>
                  <a:pt x="3413143" y="695977"/>
                  <a:pt x="3418260" y="692616"/>
                </a:cubicBezTo>
                <a:cubicBezTo>
                  <a:pt x="3419225" y="693171"/>
                  <a:pt x="3420219" y="693727"/>
                  <a:pt x="3421183" y="694282"/>
                </a:cubicBezTo>
                <a:cubicBezTo>
                  <a:pt x="3419196" y="699369"/>
                  <a:pt x="3417207" y="704427"/>
                  <a:pt x="3414927" y="710215"/>
                </a:cubicBezTo>
                <a:cubicBezTo>
                  <a:pt x="3418640" y="712175"/>
                  <a:pt x="3422412" y="714133"/>
                  <a:pt x="3427265" y="716677"/>
                </a:cubicBezTo>
                <a:cubicBezTo>
                  <a:pt x="3426124" y="731880"/>
                  <a:pt x="3428698" y="747492"/>
                  <a:pt x="3422382" y="763339"/>
                </a:cubicBezTo>
                <a:cubicBezTo>
                  <a:pt x="3418056" y="774215"/>
                  <a:pt x="3417236" y="787050"/>
                  <a:pt x="3417266" y="799007"/>
                </a:cubicBezTo>
                <a:cubicBezTo>
                  <a:pt x="3417295" y="816345"/>
                  <a:pt x="3409518" y="830934"/>
                  <a:pt x="3403993" y="846400"/>
                </a:cubicBezTo>
                <a:cubicBezTo>
                  <a:pt x="3399022" y="860346"/>
                  <a:pt x="3394286" y="874087"/>
                  <a:pt x="3401946" y="888969"/>
                </a:cubicBezTo>
                <a:cubicBezTo>
                  <a:pt x="3403262" y="891513"/>
                  <a:pt x="3399578" y="896921"/>
                  <a:pt x="3397736" y="900780"/>
                </a:cubicBezTo>
                <a:cubicBezTo>
                  <a:pt x="3395251" y="905926"/>
                  <a:pt x="3390573" y="910633"/>
                  <a:pt x="3389900" y="915954"/>
                </a:cubicBezTo>
                <a:cubicBezTo>
                  <a:pt x="3387766" y="932298"/>
                  <a:pt x="3380779" y="946507"/>
                  <a:pt x="3373410" y="960774"/>
                </a:cubicBezTo>
                <a:cubicBezTo>
                  <a:pt x="3367710" y="971796"/>
                  <a:pt x="3363002" y="983374"/>
                  <a:pt x="3357243" y="994367"/>
                </a:cubicBezTo>
                <a:cubicBezTo>
                  <a:pt x="3354700" y="999220"/>
                  <a:pt x="3350606" y="1003225"/>
                  <a:pt x="3346308" y="1008810"/>
                </a:cubicBezTo>
                <a:cubicBezTo>
                  <a:pt x="3343736" y="998372"/>
                  <a:pt x="3343736" y="998372"/>
                  <a:pt x="3349729" y="995010"/>
                </a:cubicBezTo>
                <a:cubicBezTo>
                  <a:pt x="3352039" y="985040"/>
                  <a:pt x="3352566" y="976181"/>
                  <a:pt x="3356103" y="968784"/>
                </a:cubicBezTo>
                <a:cubicBezTo>
                  <a:pt x="3367915" y="944051"/>
                  <a:pt x="3373704" y="917620"/>
                  <a:pt x="3381275" y="891571"/>
                </a:cubicBezTo>
                <a:cubicBezTo>
                  <a:pt x="3387123" y="871485"/>
                  <a:pt x="3386158" y="849469"/>
                  <a:pt x="3398584" y="831022"/>
                </a:cubicBezTo>
                <a:cubicBezTo>
                  <a:pt x="3403993" y="823010"/>
                  <a:pt x="3402764" y="809591"/>
                  <a:pt x="3399140" y="802662"/>
                </a:cubicBezTo>
                <a:cubicBezTo>
                  <a:pt x="3392648" y="809094"/>
                  <a:pt x="3385982" y="815439"/>
                  <a:pt x="3379668" y="822075"/>
                </a:cubicBezTo>
                <a:cubicBezTo>
                  <a:pt x="3378527" y="823274"/>
                  <a:pt x="3378148" y="825847"/>
                  <a:pt x="3378440" y="827601"/>
                </a:cubicBezTo>
                <a:cubicBezTo>
                  <a:pt x="3379083" y="831606"/>
                  <a:pt x="3382006" y="835962"/>
                  <a:pt x="3381071" y="839413"/>
                </a:cubicBezTo>
                <a:cubicBezTo>
                  <a:pt x="3375692" y="859557"/>
                  <a:pt x="3369727" y="879554"/>
                  <a:pt x="3363382" y="899435"/>
                </a:cubicBezTo>
                <a:cubicBezTo>
                  <a:pt x="3360752" y="907710"/>
                  <a:pt x="3356630" y="915516"/>
                  <a:pt x="3353296" y="923585"/>
                </a:cubicBezTo>
                <a:cubicBezTo>
                  <a:pt x="3350402" y="930602"/>
                  <a:pt x="3346543" y="933116"/>
                  <a:pt x="3339204" y="923760"/>
                </a:cubicBezTo>
                <a:cubicBezTo>
                  <a:pt x="3332626" y="937297"/>
                  <a:pt x="3326691" y="948816"/>
                  <a:pt x="3321370" y="960628"/>
                </a:cubicBezTo>
                <a:cubicBezTo>
                  <a:pt x="3314382" y="976093"/>
                  <a:pt x="3307980" y="991794"/>
                  <a:pt x="3301109" y="1007289"/>
                </a:cubicBezTo>
                <a:cubicBezTo>
                  <a:pt x="3299968" y="1009833"/>
                  <a:pt x="3297484" y="1011733"/>
                  <a:pt x="3295963" y="1014160"/>
                </a:cubicBezTo>
                <a:cubicBezTo>
                  <a:pt x="3292425" y="1019773"/>
                  <a:pt x="3288537" y="1025270"/>
                  <a:pt x="3285760" y="1031264"/>
                </a:cubicBezTo>
                <a:cubicBezTo>
                  <a:pt x="3280936" y="1041672"/>
                  <a:pt x="3278392" y="1052928"/>
                  <a:pt x="3264680" y="1056962"/>
                </a:cubicBezTo>
                <a:cubicBezTo>
                  <a:pt x="3260032" y="1058337"/>
                  <a:pt x="3257078" y="1066347"/>
                  <a:pt x="3253950" y="1071668"/>
                </a:cubicBezTo>
                <a:cubicBezTo>
                  <a:pt x="3246378" y="1084532"/>
                  <a:pt x="3239040" y="1097572"/>
                  <a:pt x="3231788" y="1110641"/>
                </a:cubicBezTo>
                <a:cubicBezTo>
                  <a:pt x="3228427" y="1116722"/>
                  <a:pt x="3225474" y="1123037"/>
                  <a:pt x="3222287" y="1129353"/>
                </a:cubicBezTo>
                <a:cubicBezTo>
                  <a:pt x="3212229" y="1126166"/>
                  <a:pt x="3210007" y="1120786"/>
                  <a:pt x="3214276" y="1113331"/>
                </a:cubicBezTo>
                <a:cubicBezTo>
                  <a:pt x="3222229" y="1099472"/>
                  <a:pt x="3230883" y="1086024"/>
                  <a:pt x="3238806" y="1072136"/>
                </a:cubicBezTo>
                <a:cubicBezTo>
                  <a:pt x="3249390" y="1053600"/>
                  <a:pt x="3260441" y="1035210"/>
                  <a:pt x="3269650" y="1016001"/>
                </a:cubicBezTo>
                <a:lnTo>
                  <a:pt x="3286610" y="970466"/>
                </a:lnTo>
                <a:lnTo>
                  <a:pt x="3286900" y="970276"/>
                </a:lnTo>
                <a:lnTo>
                  <a:pt x="3287108" y="969568"/>
                </a:lnTo>
                <a:lnTo>
                  <a:pt x="3295408" y="956797"/>
                </a:lnTo>
                <a:cubicBezTo>
                  <a:pt x="3294063" y="956213"/>
                  <a:pt x="3292718" y="955628"/>
                  <a:pt x="3291372" y="955043"/>
                </a:cubicBezTo>
                <a:lnTo>
                  <a:pt x="3287108" y="969568"/>
                </a:lnTo>
                <a:lnTo>
                  <a:pt x="3286724" y="970159"/>
                </a:lnTo>
                <a:lnTo>
                  <a:pt x="3286610" y="970466"/>
                </a:lnTo>
                <a:lnTo>
                  <a:pt x="3268012" y="982613"/>
                </a:lnTo>
                <a:cubicBezTo>
                  <a:pt x="3276053" y="994923"/>
                  <a:pt x="3263627" y="1002144"/>
                  <a:pt x="3260295" y="1011324"/>
                </a:cubicBezTo>
                <a:cubicBezTo>
                  <a:pt x="3257254" y="1019715"/>
                  <a:pt x="3249974" y="1020095"/>
                  <a:pt x="3240267" y="1014482"/>
                </a:cubicBezTo>
                <a:cubicBezTo>
                  <a:pt x="3240998" y="1020007"/>
                  <a:pt x="3241115" y="1022843"/>
                  <a:pt x="3241787" y="1025592"/>
                </a:cubicBezTo>
                <a:cubicBezTo>
                  <a:pt x="3242460" y="1028399"/>
                  <a:pt x="3244273" y="1031117"/>
                  <a:pt x="3244243" y="1033866"/>
                </a:cubicBezTo>
                <a:cubicBezTo>
                  <a:pt x="3244243" y="1034889"/>
                  <a:pt x="3239040" y="1037140"/>
                  <a:pt x="3238542" y="1036614"/>
                </a:cubicBezTo>
                <a:cubicBezTo>
                  <a:pt x="3236526" y="1034509"/>
                  <a:pt x="3235414" y="1031556"/>
                  <a:pt x="3234010" y="1028866"/>
                </a:cubicBezTo>
                <a:cubicBezTo>
                  <a:pt x="3233397" y="1027668"/>
                  <a:pt x="3232929" y="1026381"/>
                  <a:pt x="3231525" y="1023224"/>
                </a:cubicBezTo>
                <a:cubicBezTo>
                  <a:pt x="3223398" y="1040590"/>
                  <a:pt x="3208019" y="1050501"/>
                  <a:pt x="3203546" y="1070002"/>
                </a:cubicBezTo>
                <a:cubicBezTo>
                  <a:pt x="3199833" y="1086170"/>
                  <a:pt x="3186150" y="1099531"/>
                  <a:pt x="3172876" y="1110875"/>
                </a:cubicBezTo>
                <a:cubicBezTo>
                  <a:pt x="3171941" y="1110290"/>
                  <a:pt x="3171006" y="1109676"/>
                  <a:pt x="3170070" y="1109091"/>
                </a:cubicBezTo>
                <a:cubicBezTo>
                  <a:pt x="3176912" y="1097514"/>
                  <a:pt x="3183752" y="1085965"/>
                  <a:pt x="3190594" y="1074387"/>
                </a:cubicBezTo>
                <a:cubicBezTo>
                  <a:pt x="3189600" y="1073715"/>
                  <a:pt x="3188577" y="1073043"/>
                  <a:pt x="3187583" y="1072370"/>
                </a:cubicBezTo>
                <a:cubicBezTo>
                  <a:pt x="3183314" y="1078744"/>
                  <a:pt x="3179572" y="1085555"/>
                  <a:pt x="3174602" y="1091345"/>
                </a:cubicBezTo>
                <a:cubicBezTo>
                  <a:pt x="3167469" y="1099707"/>
                  <a:pt x="3158610" y="1106665"/>
                  <a:pt x="3152032" y="1115377"/>
                </a:cubicBezTo>
                <a:cubicBezTo>
                  <a:pt x="3144839" y="1124908"/>
                  <a:pt x="3139226" y="1135667"/>
                  <a:pt x="3133202" y="1146076"/>
                </a:cubicBezTo>
                <a:cubicBezTo>
                  <a:pt x="3128320" y="1154525"/>
                  <a:pt x="3128525" y="1154613"/>
                  <a:pt x="3115456" y="1160226"/>
                </a:cubicBezTo>
                <a:cubicBezTo>
                  <a:pt x="3117093" y="1154028"/>
                  <a:pt x="3118410" y="1148999"/>
                  <a:pt x="3119754" y="1143971"/>
                </a:cubicBezTo>
                <a:cubicBezTo>
                  <a:pt x="3118848" y="1143444"/>
                  <a:pt x="3117912" y="1142947"/>
                  <a:pt x="3117006" y="1142421"/>
                </a:cubicBezTo>
                <a:cubicBezTo>
                  <a:pt x="3107972" y="1156805"/>
                  <a:pt x="3098908" y="1171160"/>
                  <a:pt x="3089874" y="1185546"/>
                </a:cubicBezTo>
                <a:cubicBezTo>
                  <a:pt x="3094055" y="1199403"/>
                  <a:pt x="3085197" y="1209723"/>
                  <a:pt x="3079758" y="1220687"/>
                </a:cubicBezTo>
                <a:cubicBezTo>
                  <a:pt x="3075548" y="1229225"/>
                  <a:pt x="3069848" y="1237089"/>
                  <a:pt x="3064204" y="1244837"/>
                </a:cubicBezTo>
                <a:cubicBezTo>
                  <a:pt x="3058532" y="1252585"/>
                  <a:pt x="3051896" y="1259514"/>
                  <a:pt x="3051867" y="1270156"/>
                </a:cubicBezTo>
                <a:cubicBezTo>
                  <a:pt x="3051852" y="1274571"/>
                  <a:pt x="3050039" y="1276822"/>
                  <a:pt x="3047437" y="1278065"/>
                </a:cubicBezTo>
                <a:lnTo>
                  <a:pt x="3038483" y="1279878"/>
                </a:lnTo>
                <a:lnTo>
                  <a:pt x="3040347" y="1270098"/>
                </a:lnTo>
                <a:cubicBezTo>
                  <a:pt x="3039850" y="1269718"/>
                  <a:pt x="3039353" y="1269337"/>
                  <a:pt x="3038886" y="1268957"/>
                </a:cubicBezTo>
                <a:cubicBezTo>
                  <a:pt x="3035319" y="1274074"/>
                  <a:pt x="3031225" y="1278898"/>
                  <a:pt x="3028302" y="1284365"/>
                </a:cubicBezTo>
                <a:cubicBezTo>
                  <a:pt x="3020788" y="1298399"/>
                  <a:pt x="3014093" y="1312900"/>
                  <a:pt x="3006374" y="1326846"/>
                </a:cubicBezTo>
                <a:cubicBezTo>
                  <a:pt x="3003217" y="1332547"/>
                  <a:pt x="2997954" y="1337050"/>
                  <a:pt x="2994270" y="1342517"/>
                </a:cubicBezTo>
                <a:cubicBezTo>
                  <a:pt x="2988335" y="1351346"/>
                  <a:pt x="2980178" y="1359942"/>
                  <a:pt x="2978044" y="1369736"/>
                </a:cubicBezTo>
                <a:cubicBezTo>
                  <a:pt x="2975968" y="1379238"/>
                  <a:pt x="2975062" y="1389149"/>
                  <a:pt x="2971671" y="1398476"/>
                </a:cubicBezTo>
                <a:cubicBezTo>
                  <a:pt x="2968658" y="1406808"/>
                  <a:pt x="2966203" y="1415638"/>
                  <a:pt x="2956760" y="1419146"/>
                </a:cubicBezTo>
                <a:cubicBezTo>
                  <a:pt x="2950269" y="1412071"/>
                  <a:pt x="2968658" y="1403826"/>
                  <a:pt x="2953690" y="1396897"/>
                </a:cubicBezTo>
                <a:cubicBezTo>
                  <a:pt x="2951556" y="1403709"/>
                  <a:pt x="2949772" y="1409498"/>
                  <a:pt x="2947287" y="1417420"/>
                </a:cubicBezTo>
                <a:cubicBezTo>
                  <a:pt x="2940445" y="1403299"/>
                  <a:pt x="2943544" y="1392365"/>
                  <a:pt x="2953954" y="1387044"/>
                </a:cubicBezTo>
                <a:cubicBezTo>
                  <a:pt x="2959683" y="1384120"/>
                  <a:pt x="2960999" y="1380232"/>
                  <a:pt x="2958777" y="1374005"/>
                </a:cubicBezTo>
                <a:cubicBezTo>
                  <a:pt x="2957695" y="1370994"/>
                  <a:pt x="2958104" y="1366462"/>
                  <a:pt x="2959712" y="1363655"/>
                </a:cubicBezTo>
                <a:cubicBezTo>
                  <a:pt x="2966934" y="1351025"/>
                  <a:pt x="2975032" y="1338891"/>
                  <a:pt x="2982429" y="1326349"/>
                </a:cubicBezTo>
                <a:cubicBezTo>
                  <a:pt x="2992487" y="1309304"/>
                  <a:pt x="3002310" y="1292142"/>
                  <a:pt x="3011900" y="1274834"/>
                </a:cubicBezTo>
                <a:cubicBezTo>
                  <a:pt x="3013683" y="1271618"/>
                  <a:pt x="3013801" y="1267466"/>
                  <a:pt x="3014794" y="1263782"/>
                </a:cubicBezTo>
                <a:cubicBezTo>
                  <a:pt x="3016490" y="1257555"/>
                  <a:pt x="3019268" y="1253228"/>
                  <a:pt x="3027103" y="1254982"/>
                </a:cubicBezTo>
                <a:cubicBezTo>
                  <a:pt x="3036839" y="1257146"/>
                  <a:pt x="3040260" y="1251328"/>
                  <a:pt x="3040903" y="1242790"/>
                </a:cubicBezTo>
                <a:cubicBezTo>
                  <a:pt x="3042102" y="1241504"/>
                  <a:pt x="3043329" y="1240188"/>
                  <a:pt x="3044528" y="1238902"/>
                </a:cubicBezTo>
                <a:cubicBezTo>
                  <a:pt x="3051311" y="1227149"/>
                  <a:pt x="3051311" y="1227149"/>
                  <a:pt x="3041955" y="1220512"/>
                </a:cubicBezTo>
                <a:cubicBezTo>
                  <a:pt x="3040464" y="1222237"/>
                  <a:pt x="3038973" y="1224021"/>
                  <a:pt x="3037394" y="1225775"/>
                </a:cubicBezTo>
                <a:cubicBezTo>
                  <a:pt x="3035844" y="1227529"/>
                  <a:pt x="3034236" y="1229225"/>
                  <a:pt x="3030729" y="1230160"/>
                </a:cubicBezTo>
                <a:cubicBezTo>
                  <a:pt x="3031722" y="1226418"/>
                  <a:pt x="3032746" y="1222705"/>
                  <a:pt x="3033740" y="1218962"/>
                </a:cubicBezTo>
                <a:cubicBezTo>
                  <a:pt x="3033038" y="1218758"/>
                  <a:pt x="3032336" y="1218524"/>
                  <a:pt x="3031634" y="1218319"/>
                </a:cubicBezTo>
                <a:cubicBezTo>
                  <a:pt x="3028857" y="1224839"/>
                  <a:pt x="3026489" y="1231593"/>
                  <a:pt x="3023185" y="1237879"/>
                </a:cubicBezTo>
                <a:cubicBezTo>
                  <a:pt x="3015086" y="1253374"/>
                  <a:pt x="3006812" y="1268781"/>
                  <a:pt x="2998100" y="1283927"/>
                </a:cubicBezTo>
                <a:cubicBezTo>
                  <a:pt x="2995264" y="1288868"/>
                  <a:pt x="2990908" y="1292960"/>
                  <a:pt x="2987078" y="1297288"/>
                </a:cubicBezTo>
                <a:cubicBezTo>
                  <a:pt x="2980909" y="1304217"/>
                  <a:pt x="2974798" y="1311087"/>
                  <a:pt x="2974594" y="1321174"/>
                </a:cubicBezTo>
                <a:cubicBezTo>
                  <a:pt x="2974536" y="1323513"/>
                  <a:pt x="2974185" y="1326582"/>
                  <a:pt x="2972694" y="1328015"/>
                </a:cubicBezTo>
                <a:cubicBezTo>
                  <a:pt x="2969770" y="1330792"/>
                  <a:pt x="2966028" y="1334418"/>
                  <a:pt x="2962520" y="1334477"/>
                </a:cubicBezTo>
                <a:cubicBezTo>
                  <a:pt x="2959274" y="1334550"/>
                  <a:pt x="2957520" y="1333212"/>
                  <a:pt x="2956683" y="1331195"/>
                </a:cubicBezTo>
                <a:lnTo>
                  <a:pt x="2956363" y="1324126"/>
                </a:lnTo>
                <a:lnTo>
                  <a:pt x="2956468" y="1323981"/>
                </a:lnTo>
                <a:lnTo>
                  <a:pt x="2956899" y="1323739"/>
                </a:lnTo>
                <a:lnTo>
                  <a:pt x="2966028" y="1322139"/>
                </a:lnTo>
                <a:cubicBezTo>
                  <a:pt x="2965677" y="1321174"/>
                  <a:pt x="2965326" y="1320180"/>
                  <a:pt x="2964946" y="1319215"/>
                </a:cubicBezTo>
                <a:lnTo>
                  <a:pt x="2956899" y="1323739"/>
                </a:lnTo>
                <a:lnTo>
                  <a:pt x="2956350" y="1323835"/>
                </a:lnTo>
                <a:lnTo>
                  <a:pt x="2956363" y="1324126"/>
                </a:lnTo>
                <a:lnTo>
                  <a:pt x="2942200" y="1343744"/>
                </a:lnTo>
                <a:cubicBezTo>
                  <a:pt x="2937610" y="1353393"/>
                  <a:pt x="2932318" y="1361023"/>
                  <a:pt x="2918518" y="1363187"/>
                </a:cubicBezTo>
                <a:cubicBezTo>
                  <a:pt x="2928458" y="1344447"/>
                  <a:pt x="2937697" y="1327138"/>
                  <a:pt x="2946848" y="1309772"/>
                </a:cubicBezTo>
                <a:cubicBezTo>
                  <a:pt x="2951556" y="1300884"/>
                  <a:pt x="2954362" y="1290329"/>
                  <a:pt x="2966262" y="1287785"/>
                </a:cubicBezTo>
                <a:cubicBezTo>
                  <a:pt x="2967022" y="1276939"/>
                  <a:pt x="2980383" y="1272991"/>
                  <a:pt x="2980471" y="1261326"/>
                </a:cubicBezTo>
                <a:cubicBezTo>
                  <a:pt x="2980499" y="1257234"/>
                  <a:pt x="2984184" y="1253170"/>
                  <a:pt x="2987722" y="1246007"/>
                </a:cubicBezTo>
                <a:cubicBezTo>
                  <a:pt x="2990265" y="1252117"/>
                  <a:pt x="2991259" y="1255012"/>
                  <a:pt x="2992663" y="1257701"/>
                </a:cubicBezTo>
                <a:cubicBezTo>
                  <a:pt x="2994066" y="1260333"/>
                  <a:pt x="2995878" y="1262759"/>
                  <a:pt x="2998070" y="1266063"/>
                </a:cubicBezTo>
                <a:lnTo>
                  <a:pt x="3032356" y="1201284"/>
                </a:lnTo>
                <a:lnTo>
                  <a:pt x="3032600" y="1201187"/>
                </a:lnTo>
                <a:lnTo>
                  <a:pt x="3032541" y="1200753"/>
                </a:lnTo>
                <a:lnTo>
                  <a:pt x="3035231" y="1190048"/>
                </a:lnTo>
                <a:cubicBezTo>
                  <a:pt x="3033828" y="1189960"/>
                  <a:pt x="3032454" y="1189902"/>
                  <a:pt x="3031050" y="1189814"/>
                </a:cubicBezTo>
                <a:lnTo>
                  <a:pt x="3032541" y="1200753"/>
                </a:lnTo>
                <a:lnTo>
                  <a:pt x="3032454" y="1201099"/>
                </a:lnTo>
                <a:lnTo>
                  <a:pt x="3032356" y="1201284"/>
                </a:lnTo>
                <a:lnTo>
                  <a:pt x="3013976" y="1208554"/>
                </a:lnTo>
                <a:cubicBezTo>
                  <a:pt x="3018010" y="1198176"/>
                  <a:pt x="3021870" y="1188235"/>
                  <a:pt x="3027074" y="1174844"/>
                </a:cubicBezTo>
                <a:cubicBezTo>
                  <a:pt x="3020729" y="1180137"/>
                  <a:pt x="3016900" y="1183324"/>
                  <a:pt x="3013098" y="1186510"/>
                </a:cubicBezTo>
                <a:cubicBezTo>
                  <a:pt x="3012105" y="1185925"/>
                  <a:pt x="3011110" y="1185340"/>
                  <a:pt x="3010116" y="1184756"/>
                </a:cubicBezTo>
                <a:cubicBezTo>
                  <a:pt x="3012046" y="1177710"/>
                  <a:pt x="3013947" y="1170664"/>
                  <a:pt x="3016197" y="1162419"/>
                </a:cubicBezTo>
                <a:cubicBezTo>
                  <a:pt x="3021372" y="1164466"/>
                  <a:pt x="3025115" y="1165957"/>
                  <a:pt x="3029500" y="1167681"/>
                </a:cubicBezTo>
                <a:cubicBezTo>
                  <a:pt x="3048622" y="1151514"/>
                  <a:pt x="3043709" y="1126195"/>
                  <a:pt x="3054410" y="1106899"/>
                </a:cubicBezTo>
                <a:cubicBezTo>
                  <a:pt x="3053182" y="1106080"/>
                  <a:pt x="3051954" y="1105262"/>
                  <a:pt x="3050726" y="1104443"/>
                </a:cubicBezTo>
                <a:cubicBezTo>
                  <a:pt x="3040347" y="1115289"/>
                  <a:pt x="3029968" y="1126166"/>
                  <a:pt x="3019590" y="1137012"/>
                </a:cubicBezTo>
                <a:cubicBezTo>
                  <a:pt x="3019150" y="1136837"/>
                  <a:pt x="3018712" y="1136632"/>
                  <a:pt x="3018244" y="1136457"/>
                </a:cubicBezTo>
                <a:cubicBezTo>
                  <a:pt x="3021694" y="1128007"/>
                  <a:pt x="3025144" y="1119587"/>
                  <a:pt x="3028594" y="1111138"/>
                </a:cubicBezTo>
                <a:cubicBezTo>
                  <a:pt x="3027396" y="1110465"/>
                  <a:pt x="3026168" y="1109793"/>
                  <a:pt x="3024969" y="1109121"/>
                </a:cubicBezTo>
                <a:cubicBezTo>
                  <a:pt x="3016724" y="1120435"/>
                  <a:pt x="3007456" y="1130960"/>
                  <a:pt x="3000732" y="1143532"/>
                </a:cubicBezTo>
                <a:cubicBezTo>
                  <a:pt x="2992516" y="1158852"/>
                  <a:pt x="2984125" y="1174085"/>
                  <a:pt x="2975822" y="1189317"/>
                </a:cubicBezTo>
                <a:cubicBezTo>
                  <a:pt x="2970618" y="1198848"/>
                  <a:pt x="2964624" y="1207268"/>
                  <a:pt x="2952170" y="1207531"/>
                </a:cubicBezTo>
                <a:cubicBezTo>
                  <a:pt x="2951205" y="1207561"/>
                  <a:pt x="2950299" y="1209577"/>
                  <a:pt x="2949362" y="1210660"/>
                </a:cubicBezTo>
                <a:cubicBezTo>
                  <a:pt x="2962724" y="1225921"/>
                  <a:pt x="2939861" y="1229868"/>
                  <a:pt x="2939744" y="1242118"/>
                </a:cubicBezTo>
                <a:lnTo>
                  <a:pt x="2953402" y="1242118"/>
                </a:lnTo>
                <a:lnTo>
                  <a:pt x="2950291" y="1264524"/>
                </a:lnTo>
                <a:cubicBezTo>
                  <a:pt x="2947126" y="1271252"/>
                  <a:pt x="2942390" y="1277363"/>
                  <a:pt x="2937727" y="1283401"/>
                </a:cubicBezTo>
                <a:cubicBezTo>
                  <a:pt x="2933897" y="1288370"/>
                  <a:pt x="2926412" y="1284979"/>
                  <a:pt x="2925155" y="1278372"/>
                </a:cubicBezTo>
                <a:cubicBezTo>
                  <a:pt x="2924716" y="1276120"/>
                  <a:pt x="2925126" y="1273635"/>
                  <a:pt x="2924454" y="1271472"/>
                </a:cubicBezTo>
                <a:cubicBezTo>
                  <a:pt x="2923605" y="1268781"/>
                  <a:pt x="2922056" y="1266326"/>
                  <a:pt x="2919922" y="1261970"/>
                </a:cubicBezTo>
                <a:cubicBezTo>
                  <a:pt x="2916764" y="1265654"/>
                  <a:pt x="2913752" y="1268460"/>
                  <a:pt x="2911618" y="1271822"/>
                </a:cubicBezTo>
                <a:cubicBezTo>
                  <a:pt x="2907204" y="1278781"/>
                  <a:pt x="2902760" y="1285827"/>
                  <a:pt x="2899310" y="1293282"/>
                </a:cubicBezTo>
                <a:cubicBezTo>
                  <a:pt x="2896796" y="1298691"/>
                  <a:pt x="2896649" y="1305211"/>
                  <a:pt x="2894105" y="1310619"/>
                </a:cubicBezTo>
                <a:cubicBezTo>
                  <a:pt x="2889866" y="1319653"/>
                  <a:pt x="2884633" y="1328220"/>
                  <a:pt x="2879721" y="1336932"/>
                </a:cubicBezTo>
                <a:cubicBezTo>
                  <a:pt x="2877908" y="1340119"/>
                  <a:pt x="2875892" y="1343189"/>
                  <a:pt x="2872792" y="1348218"/>
                </a:cubicBezTo>
                <a:cubicBezTo>
                  <a:pt x="2867588" y="1347633"/>
                  <a:pt x="2864167" y="1351930"/>
                  <a:pt x="2860249" y="1358714"/>
                </a:cubicBezTo>
                <a:cubicBezTo>
                  <a:pt x="2842854" y="1388915"/>
                  <a:pt x="2824171" y="1418385"/>
                  <a:pt x="2805694" y="1448587"/>
                </a:cubicBezTo>
                <a:cubicBezTo>
                  <a:pt x="2807507" y="1450722"/>
                  <a:pt x="2809203" y="1452710"/>
                  <a:pt x="2811600" y="1455574"/>
                </a:cubicBezTo>
                <a:cubicBezTo>
                  <a:pt x="2807770" y="1456686"/>
                  <a:pt x="2804729" y="1457534"/>
                  <a:pt x="2801338" y="1458499"/>
                </a:cubicBezTo>
                <a:cubicBezTo>
                  <a:pt x="2802214" y="1460311"/>
                  <a:pt x="2804028" y="1463030"/>
                  <a:pt x="2803618" y="1463440"/>
                </a:cubicBezTo>
                <a:cubicBezTo>
                  <a:pt x="2792859" y="1473964"/>
                  <a:pt x="2798151" y="1493875"/>
                  <a:pt x="2779557" y="1500716"/>
                </a:cubicBezTo>
                <a:cubicBezTo>
                  <a:pt x="2765786" y="1505774"/>
                  <a:pt x="2761283" y="1523024"/>
                  <a:pt x="2767394" y="1536063"/>
                </a:cubicBezTo>
                <a:cubicBezTo>
                  <a:pt x="2754851" y="1538519"/>
                  <a:pt x="2747542" y="1544513"/>
                  <a:pt x="2749414" y="1559073"/>
                </a:cubicBezTo>
                <a:cubicBezTo>
                  <a:pt x="2749969" y="1563517"/>
                  <a:pt x="2745116" y="1570299"/>
                  <a:pt x="2740848" y="1573428"/>
                </a:cubicBezTo>
                <a:cubicBezTo>
                  <a:pt x="2724300" y="1585502"/>
                  <a:pt x="2716961" y="1603424"/>
                  <a:pt x="2708862" y="1620879"/>
                </a:cubicBezTo>
                <a:cubicBezTo>
                  <a:pt x="2705208" y="1628743"/>
                  <a:pt x="2695501" y="1640029"/>
                  <a:pt x="2686028" y="1644327"/>
                </a:cubicBezTo>
                <a:cubicBezTo>
                  <a:pt x="2686028" y="1639385"/>
                  <a:pt x="2686028" y="1634971"/>
                  <a:pt x="2686028" y="1630556"/>
                </a:cubicBezTo>
                <a:cubicBezTo>
                  <a:pt x="2685268" y="1630059"/>
                  <a:pt x="2684538" y="1629591"/>
                  <a:pt x="2683777" y="1629095"/>
                </a:cubicBezTo>
                <a:cubicBezTo>
                  <a:pt x="2679187" y="1635351"/>
                  <a:pt x="2673368" y="1641052"/>
                  <a:pt x="2670329" y="1647981"/>
                </a:cubicBezTo>
                <a:cubicBezTo>
                  <a:pt x="2665563" y="1658887"/>
                  <a:pt x="2662668" y="1670640"/>
                  <a:pt x="2658984" y="1682041"/>
                </a:cubicBezTo>
                <a:cubicBezTo>
                  <a:pt x="2658838" y="1682480"/>
                  <a:pt x="2659131" y="1683299"/>
                  <a:pt x="2658896" y="1683445"/>
                </a:cubicBezTo>
                <a:cubicBezTo>
                  <a:pt x="2645302" y="1692041"/>
                  <a:pt x="2644074" y="1711892"/>
                  <a:pt x="2627234" y="1717798"/>
                </a:cubicBezTo>
                <a:cubicBezTo>
                  <a:pt x="2622644" y="1719406"/>
                  <a:pt x="2618872" y="1723382"/>
                  <a:pt x="2613317" y="1725224"/>
                </a:cubicBezTo>
                <a:cubicBezTo>
                  <a:pt x="2618067" y="1718588"/>
                  <a:pt x="2621130" y="1711052"/>
                  <a:pt x="2624536" y="1703743"/>
                </a:cubicBezTo>
                <a:lnTo>
                  <a:pt x="2637474" y="1684142"/>
                </a:lnTo>
                <a:lnTo>
                  <a:pt x="2634484" y="1696046"/>
                </a:lnTo>
                <a:cubicBezTo>
                  <a:pt x="2635682" y="1696397"/>
                  <a:pt x="2636882" y="1696747"/>
                  <a:pt x="2638080" y="1697069"/>
                </a:cubicBezTo>
                <a:cubicBezTo>
                  <a:pt x="2639922" y="1691544"/>
                  <a:pt x="2641794" y="1686018"/>
                  <a:pt x="2643636" y="1680492"/>
                </a:cubicBezTo>
                <a:lnTo>
                  <a:pt x="2643460" y="1680668"/>
                </a:lnTo>
                <a:cubicBezTo>
                  <a:pt x="2646969" y="1676224"/>
                  <a:pt x="2650476" y="1671780"/>
                  <a:pt x="2654804" y="1666342"/>
                </a:cubicBezTo>
                <a:cubicBezTo>
                  <a:pt x="2651032" y="1665611"/>
                  <a:pt x="2647407" y="1665465"/>
                  <a:pt x="2647319" y="1664821"/>
                </a:cubicBezTo>
                <a:cubicBezTo>
                  <a:pt x="2645740" y="1653799"/>
                  <a:pt x="2655827" y="1651168"/>
                  <a:pt x="2661821" y="1645350"/>
                </a:cubicBezTo>
                <a:cubicBezTo>
                  <a:pt x="2660622" y="1642309"/>
                  <a:pt x="2659423" y="1639269"/>
                  <a:pt x="2658224" y="1636228"/>
                </a:cubicBezTo>
                <a:cubicBezTo>
                  <a:pt x="2653897" y="1642806"/>
                  <a:pt x="2649629" y="1649296"/>
                  <a:pt x="2645360" y="1655816"/>
                </a:cubicBezTo>
                <a:cubicBezTo>
                  <a:pt x="2644424" y="1655436"/>
                  <a:pt x="2643489" y="1655086"/>
                  <a:pt x="2642554" y="1654705"/>
                </a:cubicBezTo>
                <a:cubicBezTo>
                  <a:pt x="2643080" y="1650173"/>
                  <a:pt x="2643606" y="1645671"/>
                  <a:pt x="2644104" y="1641140"/>
                </a:cubicBezTo>
                <a:cubicBezTo>
                  <a:pt x="2637642" y="1647601"/>
                  <a:pt x="2630479" y="1652221"/>
                  <a:pt x="2631678" y="1663272"/>
                </a:cubicBezTo>
                <a:cubicBezTo>
                  <a:pt x="2632379" y="1669850"/>
                  <a:pt x="2627877" y="1678066"/>
                  <a:pt x="2623521" y="1683913"/>
                </a:cubicBezTo>
                <a:cubicBezTo>
                  <a:pt x="2612176" y="1699057"/>
                  <a:pt x="2599166" y="1712945"/>
                  <a:pt x="2587706" y="1728001"/>
                </a:cubicBezTo>
                <a:cubicBezTo>
                  <a:pt x="2581040" y="1736743"/>
                  <a:pt x="2576186" y="1746859"/>
                  <a:pt x="2570340" y="1756274"/>
                </a:cubicBezTo>
                <a:cubicBezTo>
                  <a:pt x="2568702" y="1758904"/>
                  <a:pt x="2566450" y="1761186"/>
                  <a:pt x="2564492" y="1763641"/>
                </a:cubicBezTo>
                <a:cubicBezTo>
                  <a:pt x="2563439" y="1763086"/>
                  <a:pt x="2562387" y="1762501"/>
                  <a:pt x="2561334" y="1761945"/>
                </a:cubicBezTo>
                <a:cubicBezTo>
                  <a:pt x="2565778" y="1752444"/>
                  <a:pt x="2570222" y="1742941"/>
                  <a:pt x="2574666" y="1733440"/>
                </a:cubicBezTo>
                <a:cubicBezTo>
                  <a:pt x="2574052" y="1732767"/>
                  <a:pt x="2573438" y="1732124"/>
                  <a:pt x="2572824" y="1731452"/>
                </a:cubicBezTo>
                <a:cubicBezTo>
                  <a:pt x="2565076" y="1735486"/>
                  <a:pt x="2557328" y="1739492"/>
                  <a:pt x="2546336" y="1745193"/>
                </a:cubicBezTo>
                <a:cubicBezTo>
                  <a:pt x="2549172" y="1738264"/>
                  <a:pt x="2550838" y="1733878"/>
                  <a:pt x="2552797" y="1729580"/>
                </a:cubicBezTo>
                <a:cubicBezTo>
                  <a:pt x="2554960" y="1724756"/>
                  <a:pt x="2554317" y="1722037"/>
                  <a:pt x="2546832" y="1722856"/>
                </a:cubicBezTo>
                <a:cubicBezTo>
                  <a:pt x="2551716" y="1732797"/>
                  <a:pt x="2542770" y="1735778"/>
                  <a:pt x="2537419" y="1740837"/>
                </a:cubicBezTo>
                <a:cubicBezTo>
                  <a:pt x="2539319" y="1754198"/>
                  <a:pt x="2549727" y="1748468"/>
                  <a:pt x="2558907" y="1750250"/>
                </a:cubicBezTo>
                <a:cubicBezTo>
                  <a:pt x="2557212" y="1755571"/>
                  <a:pt x="2555633" y="1760600"/>
                  <a:pt x="2553762" y="1766477"/>
                </a:cubicBezTo>
                <a:cubicBezTo>
                  <a:pt x="2542916" y="1760133"/>
                  <a:pt x="2535313" y="1748292"/>
                  <a:pt x="2518970" y="1758145"/>
                </a:cubicBezTo>
                <a:cubicBezTo>
                  <a:pt x="2526455" y="1745427"/>
                  <a:pt x="2533004" y="1736159"/>
                  <a:pt x="2537535" y="1726013"/>
                </a:cubicBezTo>
                <a:cubicBezTo>
                  <a:pt x="2542096" y="1715810"/>
                  <a:pt x="2544669" y="1704700"/>
                  <a:pt x="2548090" y="1693970"/>
                </a:cubicBezTo>
                <a:cubicBezTo>
                  <a:pt x="2546657" y="1693327"/>
                  <a:pt x="2545196" y="1692684"/>
                  <a:pt x="2543763" y="1692041"/>
                </a:cubicBezTo>
                <a:cubicBezTo>
                  <a:pt x="2540606" y="1697917"/>
                  <a:pt x="2537127" y="1703648"/>
                  <a:pt x="2534378" y="1709729"/>
                </a:cubicBezTo>
                <a:cubicBezTo>
                  <a:pt x="2527682" y="1724494"/>
                  <a:pt x="2511310" y="1726540"/>
                  <a:pt x="2500376" y="1712477"/>
                </a:cubicBezTo>
                <a:cubicBezTo>
                  <a:pt x="2494470" y="1723002"/>
                  <a:pt x="2488857" y="1733030"/>
                  <a:pt x="2483126" y="1743263"/>
                </a:cubicBezTo>
                <a:cubicBezTo>
                  <a:pt x="2478623" y="1742679"/>
                  <a:pt x="2474443" y="1742123"/>
                  <a:pt x="2467602" y="1741217"/>
                </a:cubicBezTo>
                <a:cubicBezTo>
                  <a:pt x="2471256" y="1747035"/>
                  <a:pt x="2473362" y="1750397"/>
                  <a:pt x="2476957" y="1756157"/>
                </a:cubicBezTo>
                <a:cubicBezTo>
                  <a:pt x="2470788" y="1754987"/>
                  <a:pt x="2466724" y="1754198"/>
                  <a:pt x="2461842" y="1753262"/>
                </a:cubicBezTo>
                <a:cubicBezTo>
                  <a:pt x="2460263" y="1757589"/>
                  <a:pt x="2458656" y="1761975"/>
                  <a:pt x="2456316" y="1768349"/>
                </a:cubicBezTo>
                <a:cubicBezTo>
                  <a:pt x="2461900" y="1764694"/>
                  <a:pt x="2465877" y="1762121"/>
                  <a:pt x="2470788" y="1758904"/>
                </a:cubicBezTo>
                <a:cubicBezTo>
                  <a:pt x="2468303" y="1774517"/>
                  <a:pt x="2459035" y="1787059"/>
                  <a:pt x="2443276" y="1796678"/>
                </a:cubicBezTo>
                <a:cubicBezTo>
                  <a:pt x="2442984" y="1792644"/>
                  <a:pt x="2442721" y="1789194"/>
                  <a:pt x="2442458" y="1785686"/>
                </a:cubicBezTo>
                <a:cubicBezTo>
                  <a:pt x="2439798" y="1786008"/>
                  <a:pt x="2437166" y="1786300"/>
                  <a:pt x="2433307" y="1786738"/>
                </a:cubicBezTo>
                <a:cubicBezTo>
                  <a:pt x="2435909" y="1776242"/>
                  <a:pt x="2449416" y="1771389"/>
                  <a:pt x="2444826" y="1759431"/>
                </a:cubicBezTo>
                <a:cubicBezTo>
                  <a:pt x="2445732" y="1758525"/>
                  <a:pt x="2446610" y="1757619"/>
                  <a:pt x="2447516" y="1756712"/>
                </a:cubicBezTo>
                <a:cubicBezTo>
                  <a:pt x="2449182" y="1753204"/>
                  <a:pt x="2450849" y="1749695"/>
                  <a:pt x="2452545" y="1746216"/>
                </a:cubicBezTo>
                <a:cubicBezTo>
                  <a:pt x="2451580" y="1745456"/>
                  <a:pt x="2450586" y="1744696"/>
                  <a:pt x="2449621" y="1743906"/>
                </a:cubicBezTo>
                <a:lnTo>
                  <a:pt x="2441760" y="1751128"/>
                </a:lnTo>
                <a:lnTo>
                  <a:pt x="2441670" y="1751041"/>
                </a:lnTo>
                <a:cubicBezTo>
                  <a:pt x="2440880" y="1752532"/>
                  <a:pt x="2440061" y="1754024"/>
                  <a:pt x="2439272" y="1755515"/>
                </a:cubicBezTo>
                <a:lnTo>
                  <a:pt x="2439360" y="1755575"/>
                </a:lnTo>
                <a:lnTo>
                  <a:pt x="2439330" y="1755631"/>
                </a:lnTo>
                <a:cubicBezTo>
                  <a:pt x="2434359" y="1759665"/>
                  <a:pt x="2429389" y="1763700"/>
                  <a:pt x="2422168" y="1769576"/>
                </a:cubicBezTo>
                <a:cubicBezTo>
                  <a:pt x="2424331" y="1754227"/>
                  <a:pt x="2438307" y="1746012"/>
                  <a:pt x="2434827" y="1728791"/>
                </a:cubicBezTo>
                <a:cubicBezTo>
                  <a:pt x="2429886" y="1739726"/>
                  <a:pt x="2426582" y="1747941"/>
                  <a:pt x="2422518" y="1755718"/>
                </a:cubicBezTo>
                <a:cubicBezTo>
                  <a:pt x="2418542" y="1763290"/>
                  <a:pt x="2413776" y="1770453"/>
                  <a:pt x="2409245" y="1777996"/>
                </a:cubicBezTo>
                <a:cubicBezTo>
                  <a:pt x="2400854" y="1764694"/>
                  <a:pt x="2400854" y="1764694"/>
                  <a:pt x="2407872" y="1753437"/>
                </a:cubicBezTo>
                <a:cubicBezTo>
                  <a:pt x="2396995" y="1750953"/>
                  <a:pt x="2392113" y="1759869"/>
                  <a:pt x="2394451" y="1777324"/>
                </a:cubicBezTo>
                <a:cubicBezTo>
                  <a:pt x="2372992" y="1801327"/>
                  <a:pt x="2357935" y="1828284"/>
                  <a:pt x="2348404" y="1858222"/>
                </a:cubicBezTo>
                <a:cubicBezTo>
                  <a:pt x="2349486" y="1859041"/>
                  <a:pt x="2350568" y="1859830"/>
                  <a:pt x="2351649" y="1860648"/>
                </a:cubicBezTo>
                <a:cubicBezTo>
                  <a:pt x="2358227" y="1854743"/>
                  <a:pt x="2364805" y="1848866"/>
                  <a:pt x="2374542" y="1840153"/>
                </a:cubicBezTo>
                <a:cubicBezTo>
                  <a:pt x="2373898" y="1846527"/>
                  <a:pt x="2374570" y="1851819"/>
                  <a:pt x="2373109" y="1852491"/>
                </a:cubicBezTo>
                <a:cubicBezTo>
                  <a:pt x="2363460" y="1856993"/>
                  <a:pt x="2365302" y="1873893"/>
                  <a:pt x="2350187" y="1873454"/>
                </a:cubicBezTo>
                <a:cubicBezTo>
                  <a:pt x="2350187" y="1876378"/>
                  <a:pt x="2350187" y="1879945"/>
                  <a:pt x="2350187" y="1884009"/>
                </a:cubicBezTo>
                <a:cubicBezTo>
                  <a:pt x="2347146" y="1884009"/>
                  <a:pt x="2344837" y="1884009"/>
                  <a:pt x="2343229" y="1884009"/>
                </a:cubicBezTo>
                <a:cubicBezTo>
                  <a:pt x="2340686" y="1892195"/>
                  <a:pt x="2338230" y="1900060"/>
                  <a:pt x="2335802" y="1907895"/>
                </a:cubicBezTo>
                <a:cubicBezTo>
                  <a:pt x="2336154" y="1908392"/>
                  <a:pt x="2336504" y="1908918"/>
                  <a:pt x="2336855" y="1909415"/>
                </a:cubicBezTo>
                <a:cubicBezTo>
                  <a:pt x="2345743" y="1900088"/>
                  <a:pt x="2354602" y="1890762"/>
                  <a:pt x="2363490" y="1881406"/>
                </a:cubicBezTo>
                <a:cubicBezTo>
                  <a:pt x="2358111" y="1914560"/>
                  <a:pt x="2331008" y="1930553"/>
                  <a:pt x="2308876" y="1951575"/>
                </a:cubicBezTo>
                <a:cubicBezTo>
                  <a:pt x="2314285" y="1954410"/>
                  <a:pt x="2319080" y="1956896"/>
                  <a:pt x="2324283" y="1959585"/>
                </a:cubicBezTo>
                <a:cubicBezTo>
                  <a:pt x="2343784" y="1937892"/>
                  <a:pt x="2359368" y="1912397"/>
                  <a:pt x="2382142" y="1893628"/>
                </a:cubicBezTo>
                <a:cubicBezTo>
                  <a:pt x="2383459" y="1894563"/>
                  <a:pt x="2384774" y="1895470"/>
                  <a:pt x="2386119" y="1896405"/>
                </a:cubicBezTo>
                <a:cubicBezTo>
                  <a:pt x="2380242" y="1906112"/>
                  <a:pt x="2374395" y="1915847"/>
                  <a:pt x="2367144" y="1927834"/>
                </a:cubicBezTo>
                <a:cubicBezTo>
                  <a:pt x="2376178" y="1924092"/>
                  <a:pt x="2381938" y="1921724"/>
                  <a:pt x="2389130" y="1918742"/>
                </a:cubicBezTo>
                <a:cubicBezTo>
                  <a:pt x="2387113" y="1932453"/>
                  <a:pt x="2378693" y="1938184"/>
                  <a:pt x="2368519" y="1943417"/>
                </a:cubicBezTo>
                <a:cubicBezTo>
                  <a:pt x="2366267" y="1939909"/>
                  <a:pt x="2364338" y="1936897"/>
                  <a:pt x="2362379" y="1933828"/>
                </a:cubicBezTo>
                <a:cubicBezTo>
                  <a:pt x="2351561" y="1947365"/>
                  <a:pt x="2341299" y="1960170"/>
                  <a:pt x="2331066" y="1972975"/>
                </a:cubicBezTo>
                <a:cubicBezTo>
                  <a:pt x="2330453" y="1973736"/>
                  <a:pt x="2329488" y="1974496"/>
                  <a:pt x="2329400" y="1975314"/>
                </a:cubicBezTo>
                <a:cubicBezTo>
                  <a:pt x="2329078" y="1978472"/>
                  <a:pt x="2329049" y="1981688"/>
                  <a:pt x="2328873" y="1985664"/>
                </a:cubicBezTo>
                <a:cubicBezTo>
                  <a:pt x="2337440" y="1979583"/>
                  <a:pt x="2344018" y="1972245"/>
                  <a:pt x="2358636" y="1973852"/>
                </a:cubicBezTo>
                <a:cubicBezTo>
                  <a:pt x="2346590" y="1985723"/>
                  <a:pt x="2336826" y="1995371"/>
                  <a:pt x="2327031" y="2005048"/>
                </a:cubicBezTo>
                <a:cubicBezTo>
                  <a:pt x="2328084" y="2006217"/>
                  <a:pt x="2329137" y="2007416"/>
                  <a:pt x="2330190" y="2008585"/>
                </a:cubicBezTo>
                <a:cubicBezTo>
                  <a:pt x="2336212" y="2003264"/>
                  <a:pt x="2342586" y="1998236"/>
                  <a:pt x="2348228" y="1992535"/>
                </a:cubicBezTo>
                <a:cubicBezTo>
                  <a:pt x="2372582" y="1967976"/>
                  <a:pt x="2396644" y="1943155"/>
                  <a:pt x="2420998" y="1918624"/>
                </a:cubicBezTo>
                <a:cubicBezTo>
                  <a:pt x="2425413" y="1914181"/>
                  <a:pt x="2430764" y="1910643"/>
                  <a:pt x="2435616" y="1906638"/>
                </a:cubicBezTo>
                <a:cubicBezTo>
                  <a:pt x="2439242" y="1903655"/>
                  <a:pt x="2442721" y="1901668"/>
                  <a:pt x="2441874" y="1895031"/>
                </a:cubicBezTo>
                <a:cubicBezTo>
                  <a:pt x="2441318" y="1890675"/>
                  <a:pt x="2446727" y="1885558"/>
                  <a:pt x="2451083" y="1877957"/>
                </a:cubicBezTo>
                <a:cubicBezTo>
                  <a:pt x="2452632" y="1884184"/>
                  <a:pt x="2453275" y="1886640"/>
                  <a:pt x="2454064" y="1889856"/>
                </a:cubicBezTo>
                <a:cubicBezTo>
                  <a:pt x="2459473" y="1888307"/>
                  <a:pt x="2464854" y="1886757"/>
                  <a:pt x="2471402" y="1884886"/>
                </a:cubicBezTo>
                <a:cubicBezTo>
                  <a:pt x="2467426" y="1875004"/>
                  <a:pt x="2469823" y="1867899"/>
                  <a:pt x="2480319" y="1863163"/>
                </a:cubicBezTo>
                <a:cubicBezTo>
                  <a:pt x="2480319" y="1866934"/>
                  <a:pt x="2480319" y="1870180"/>
                  <a:pt x="2480319" y="1873483"/>
                </a:cubicBezTo>
                <a:cubicBezTo>
                  <a:pt x="2482892" y="1872664"/>
                  <a:pt x="2485758" y="1871729"/>
                  <a:pt x="2488564" y="1870852"/>
                </a:cubicBezTo>
                <a:cubicBezTo>
                  <a:pt x="2489295" y="1872636"/>
                  <a:pt x="2490202" y="1873922"/>
                  <a:pt x="2489908" y="1874302"/>
                </a:cubicBezTo>
                <a:cubicBezTo>
                  <a:pt x="2476957" y="1892224"/>
                  <a:pt x="2465000" y="1911023"/>
                  <a:pt x="2445470" y="1922981"/>
                </a:cubicBezTo>
                <a:cubicBezTo>
                  <a:pt x="2443686" y="1924063"/>
                  <a:pt x="2442458" y="1926167"/>
                  <a:pt x="2441172" y="1927951"/>
                </a:cubicBezTo>
                <a:cubicBezTo>
                  <a:pt x="2437751" y="1932805"/>
                  <a:pt x="2434418" y="1937746"/>
                  <a:pt x="2431086" y="1942628"/>
                </a:cubicBezTo>
                <a:cubicBezTo>
                  <a:pt x="2430091" y="1942102"/>
                  <a:pt x="2429097" y="1941576"/>
                  <a:pt x="2428103" y="1941020"/>
                </a:cubicBezTo>
                <a:cubicBezTo>
                  <a:pt x="2428570" y="1939119"/>
                  <a:pt x="2428862" y="1937131"/>
                  <a:pt x="2429565" y="1935319"/>
                </a:cubicBezTo>
                <a:cubicBezTo>
                  <a:pt x="2430354" y="1933302"/>
                  <a:pt x="2431494" y="1931430"/>
                  <a:pt x="2432459" y="1929500"/>
                </a:cubicBezTo>
                <a:cubicBezTo>
                  <a:pt x="2431611" y="1928828"/>
                  <a:pt x="2430792" y="1928127"/>
                  <a:pt x="2429945" y="1927454"/>
                </a:cubicBezTo>
                <a:cubicBezTo>
                  <a:pt x="2423250" y="1934237"/>
                  <a:pt x="2416526" y="1941020"/>
                  <a:pt x="2409830" y="1947803"/>
                </a:cubicBezTo>
                <a:cubicBezTo>
                  <a:pt x="2410503" y="1948680"/>
                  <a:pt x="2411175" y="1949557"/>
                  <a:pt x="2411818" y="1950405"/>
                </a:cubicBezTo>
                <a:cubicBezTo>
                  <a:pt x="2414917" y="1948446"/>
                  <a:pt x="2417987" y="1946487"/>
                  <a:pt x="2423513" y="1942979"/>
                </a:cubicBezTo>
                <a:cubicBezTo>
                  <a:pt x="2422957" y="1958825"/>
                  <a:pt x="2408894" y="1962071"/>
                  <a:pt x="2403514" y="1971368"/>
                </a:cubicBezTo>
                <a:cubicBezTo>
                  <a:pt x="2398223" y="1980548"/>
                  <a:pt x="2388868" y="1987360"/>
                  <a:pt x="2382026" y="1996101"/>
                </a:cubicBezTo>
                <a:cubicBezTo>
                  <a:pt x="2402463" y="1985079"/>
                  <a:pt x="2417899" y="1967420"/>
                  <a:pt x="2435558" y="1952773"/>
                </a:cubicBezTo>
                <a:cubicBezTo>
                  <a:pt x="2436611" y="1953737"/>
                  <a:pt x="2437634" y="1954732"/>
                  <a:pt x="2438686" y="1955697"/>
                </a:cubicBezTo>
                <a:cubicBezTo>
                  <a:pt x="2435734" y="1959527"/>
                  <a:pt x="2432780" y="1963356"/>
                  <a:pt x="2429769" y="1967158"/>
                </a:cubicBezTo>
                <a:cubicBezTo>
                  <a:pt x="2428088" y="1969277"/>
                  <a:pt x="2425610" y="1971097"/>
                  <a:pt x="2424119" y="1973286"/>
                </a:cubicBezTo>
                <a:lnTo>
                  <a:pt x="2424388" y="1981577"/>
                </a:lnTo>
                <a:lnTo>
                  <a:pt x="2424342" y="1981558"/>
                </a:lnTo>
                <a:lnTo>
                  <a:pt x="2424272" y="1981454"/>
                </a:lnTo>
                <a:lnTo>
                  <a:pt x="2424272" y="1981530"/>
                </a:lnTo>
                <a:lnTo>
                  <a:pt x="2424156" y="1981483"/>
                </a:lnTo>
                <a:lnTo>
                  <a:pt x="2424272" y="1981659"/>
                </a:lnTo>
                <a:lnTo>
                  <a:pt x="2424276" y="1997034"/>
                </a:lnTo>
                <a:cubicBezTo>
                  <a:pt x="2422665" y="2001620"/>
                  <a:pt x="2419288" y="2005706"/>
                  <a:pt x="2413689" y="2009609"/>
                </a:cubicBezTo>
                <a:cubicBezTo>
                  <a:pt x="2402579" y="2017357"/>
                  <a:pt x="2394101" y="2028934"/>
                  <a:pt x="2384482" y="2038846"/>
                </a:cubicBezTo>
                <a:cubicBezTo>
                  <a:pt x="2385242" y="2040045"/>
                  <a:pt x="2386002" y="2041214"/>
                  <a:pt x="2386762" y="2042413"/>
                </a:cubicBezTo>
                <a:cubicBezTo>
                  <a:pt x="2392814" y="2040045"/>
                  <a:pt x="2398866" y="2037677"/>
                  <a:pt x="2404918" y="2035308"/>
                </a:cubicBezTo>
                <a:cubicBezTo>
                  <a:pt x="2405502" y="2035951"/>
                  <a:pt x="2406117" y="2036624"/>
                  <a:pt x="2406701" y="2037267"/>
                </a:cubicBezTo>
                <a:cubicBezTo>
                  <a:pt x="2405123" y="2039693"/>
                  <a:pt x="2404070" y="2042764"/>
                  <a:pt x="2401907" y="2044401"/>
                </a:cubicBezTo>
                <a:cubicBezTo>
                  <a:pt x="2388370" y="2054663"/>
                  <a:pt x="2374775" y="2064837"/>
                  <a:pt x="2360829" y="2074514"/>
                </a:cubicBezTo>
                <a:cubicBezTo>
                  <a:pt x="2352497" y="2080303"/>
                  <a:pt x="2350099" y="2079719"/>
                  <a:pt x="2329137" y="2071679"/>
                </a:cubicBezTo>
                <a:cubicBezTo>
                  <a:pt x="2329400" y="2062176"/>
                  <a:pt x="2338843" y="2059399"/>
                  <a:pt x="2343112" y="2053025"/>
                </a:cubicBezTo>
                <a:cubicBezTo>
                  <a:pt x="2347556" y="2046359"/>
                  <a:pt x="2360449" y="2051680"/>
                  <a:pt x="2361648" y="2037705"/>
                </a:cubicBezTo>
                <a:cubicBezTo>
                  <a:pt x="2346504" y="2041945"/>
                  <a:pt x="2332499" y="2045833"/>
                  <a:pt x="2318524" y="2049751"/>
                </a:cubicBezTo>
                <a:cubicBezTo>
                  <a:pt x="2320570" y="2041156"/>
                  <a:pt x="2320570" y="2041156"/>
                  <a:pt x="2334370" y="2030075"/>
                </a:cubicBezTo>
                <a:cubicBezTo>
                  <a:pt x="2338084" y="2031244"/>
                  <a:pt x="2341679" y="2032414"/>
                  <a:pt x="2345305" y="2033583"/>
                </a:cubicBezTo>
                <a:cubicBezTo>
                  <a:pt x="2345772" y="2032676"/>
                  <a:pt x="2346240" y="2031771"/>
                  <a:pt x="2346708" y="2030894"/>
                </a:cubicBezTo>
                <a:cubicBezTo>
                  <a:pt x="2343667" y="2028380"/>
                  <a:pt x="2340598" y="2025835"/>
                  <a:pt x="2336826" y="2022736"/>
                </a:cubicBezTo>
                <a:cubicBezTo>
                  <a:pt x="2326243" y="2035659"/>
                  <a:pt x="2316828" y="2026332"/>
                  <a:pt x="2306976" y="2022414"/>
                </a:cubicBezTo>
                <a:cubicBezTo>
                  <a:pt x="2301099" y="2020076"/>
                  <a:pt x="2295398" y="2016626"/>
                  <a:pt x="2289053" y="2022912"/>
                </a:cubicBezTo>
                <a:cubicBezTo>
                  <a:pt x="2286568" y="2025367"/>
                  <a:pt x="2281276" y="2024958"/>
                  <a:pt x="2274640" y="2026420"/>
                </a:cubicBezTo>
                <a:lnTo>
                  <a:pt x="2280995" y="2013825"/>
                </a:lnTo>
                <a:lnTo>
                  <a:pt x="2281160" y="2013848"/>
                </a:lnTo>
                <a:lnTo>
                  <a:pt x="2281329" y="2013556"/>
                </a:lnTo>
                <a:lnTo>
                  <a:pt x="2298176" y="2003236"/>
                </a:lnTo>
                <a:cubicBezTo>
                  <a:pt x="2291656" y="2001291"/>
                  <a:pt x="2288315" y="2002695"/>
                  <a:pt x="2286148" y="2005209"/>
                </a:cubicBezTo>
                <a:lnTo>
                  <a:pt x="2281329" y="2013556"/>
                </a:lnTo>
                <a:lnTo>
                  <a:pt x="2281042" y="2013732"/>
                </a:lnTo>
                <a:lnTo>
                  <a:pt x="2280995" y="2013825"/>
                </a:lnTo>
                <a:lnTo>
                  <a:pt x="2270430" y="2012357"/>
                </a:lnTo>
                <a:cubicBezTo>
                  <a:pt x="2275254" y="2006451"/>
                  <a:pt x="2278938" y="2001920"/>
                  <a:pt x="2285048" y="1994435"/>
                </a:cubicBezTo>
                <a:cubicBezTo>
                  <a:pt x="2272652" y="1996892"/>
                  <a:pt x="2262858" y="1997125"/>
                  <a:pt x="2254671" y="2000896"/>
                </a:cubicBezTo>
                <a:cubicBezTo>
                  <a:pt x="2246631" y="2004610"/>
                  <a:pt x="2244672" y="2016947"/>
                  <a:pt x="2231837" y="2017357"/>
                </a:cubicBezTo>
                <a:cubicBezTo>
                  <a:pt x="2236077" y="2010369"/>
                  <a:pt x="2240287" y="2003382"/>
                  <a:pt x="2245812" y="1994260"/>
                </a:cubicBezTo>
                <a:cubicBezTo>
                  <a:pt x="2231019" y="1999318"/>
                  <a:pt x="2223359" y="2015193"/>
                  <a:pt x="2205436" y="2011772"/>
                </a:cubicBezTo>
                <a:cubicBezTo>
                  <a:pt x="2215464" y="2000458"/>
                  <a:pt x="2224528" y="1990254"/>
                  <a:pt x="2234352" y="1979203"/>
                </a:cubicBezTo>
                <a:cubicBezTo>
                  <a:pt x="2236486" y="1982711"/>
                  <a:pt x="2237860" y="1984963"/>
                  <a:pt x="2240023" y="1988530"/>
                </a:cubicBezTo>
                <a:cubicBezTo>
                  <a:pt x="2241192" y="1984466"/>
                  <a:pt x="2242041" y="1981513"/>
                  <a:pt x="2243181" y="1977566"/>
                </a:cubicBezTo>
                <a:cubicBezTo>
                  <a:pt x="2254437" y="1977946"/>
                  <a:pt x="2263588" y="1973414"/>
                  <a:pt x="2268500" y="1961749"/>
                </a:cubicBezTo>
                <a:cubicBezTo>
                  <a:pt x="2264466" y="1963912"/>
                  <a:pt x="2260430" y="1966076"/>
                  <a:pt x="2257331" y="1967742"/>
                </a:cubicBezTo>
                <a:cubicBezTo>
                  <a:pt x="2248765" y="1964818"/>
                  <a:pt x="2240988" y="1962158"/>
                  <a:pt x="2231457" y="1958912"/>
                </a:cubicBezTo>
                <a:cubicBezTo>
                  <a:pt x="2229995" y="1964293"/>
                  <a:pt x="2228708" y="1968970"/>
                  <a:pt x="2227393" y="1973736"/>
                </a:cubicBezTo>
                <a:cubicBezTo>
                  <a:pt x="2213476" y="1975168"/>
                  <a:pt x="2212424" y="1976162"/>
                  <a:pt x="2208331" y="1992710"/>
                </a:cubicBezTo>
                <a:cubicBezTo>
                  <a:pt x="2202864" y="1992038"/>
                  <a:pt x="2197104" y="1993471"/>
                  <a:pt x="2197280" y="1983881"/>
                </a:cubicBezTo>
                <a:cubicBezTo>
                  <a:pt x="2197338" y="1981133"/>
                  <a:pt x="2191110" y="1978297"/>
                  <a:pt x="2186344" y="1974320"/>
                </a:cubicBezTo>
                <a:cubicBezTo>
                  <a:pt x="2190702" y="1968999"/>
                  <a:pt x="2195350" y="1963356"/>
                  <a:pt x="2201578" y="1955755"/>
                </a:cubicBezTo>
                <a:cubicBezTo>
                  <a:pt x="2189123" y="1956077"/>
                  <a:pt x="2188480" y="1967713"/>
                  <a:pt x="2180586" y="1970900"/>
                </a:cubicBezTo>
                <a:cubicBezTo>
                  <a:pt x="2177866" y="1969175"/>
                  <a:pt x="2174855" y="1967274"/>
                  <a:pt x="2173832" y="1966631"/>
                </a:cubicBezTo>
                <a:cubicBezTo>
                  <a:pt x="2160383" y="1981337"/>
                  <a:pt x="2147840" y="1995078"/>
                  <a:pt x="2134567" y="2009609"/>
                </a:cubicBezTo>
                <a:cubicBezTo>
                  <a:pt x="2129508" y="1999931"/>
                  <a:pt x="2129860" y="1993705"/>
                  <a:pt x="2137432" y="1986717"/>
                </a:cubicBezTo>
                <a:cubicBezTo>
                  <a:pt x="2147607" y="1977332"/>
                  <a:pt x="2156202" y="1966251"/>
                  <a:pt x="2167430" y="1953709"/>
                </a:cubicBezTo>
                <a:cubicBezTo>
                  <a:pt x="2161728" y="1954995"/>
                  <a:pt x="2158512" y="1955697"/>
                  <a:pt x="2154418" y="1956603"/>
                </a:cubicBezTo>
                <a:cubicBezTo>
                  <a:pt x="2155851" y="1953533"/>
                  <a:pt x="2156962" y="1951194"/>
                  <a:pt x="2159272" y="1946254"/>
                </a:cubicBezTo>
                <a:cubicBezTo>
                  <a:pt x="2151729" y="1952071"/>
                  <a:pt x="2146320" y="1956252"/>
                  <a:pt x="2140911" y="1960433"/>
                </a:cubicBezTo>
                <a:cubicBezTo>
                  <a:pt x="2140180" y="1959877"/>
                  <a:pt x="2139449" y="1959322"/>
                  <a:pt x="2138689" y="1958796"/>
                </a:cubicBezTo>
                <a:cubicBezTo>
                  <a:pt x="2141788" y="1952626"/>
                  <a:pt x="2144888" y="1946458"/>
                  <a:pt x="2148308" y="1939587"/>
                </a:cubicBezTo>
                <a:lnTo>
                  <a:pt x="2120433" y="1952216"/>
                </a:lnTo>
                <a:lnTo>
                  <a:pt x="2132052" y="1938389"/>
                </a:lnTo>
                <a:cubicBezTo>
                  <a:pt x="2141554" y="1928916"/>
                  <a:pt x="2142080" y="1926635"/>
                  <a:pt x="2136146" y="1914736"/>
                </a:cubicBezTo>
                <a:cubicBezTo>
                  <a:pt x="2132462" y="1907369"/>
                  <a:pt x="2133924" y="1900937"/>
                  <a:pt x="2139654" y="1895031"/>
                </a:cubicBezTo>
                <a:cubicBezTo>
                  <a:pt x="2144888" y="1889622"/>
                  <a:pt x="2146876" y="1883658"/>
                  <a:pt x="2139391" y="1875793"/>
                </a:cubicBezTo>
                <a:cubicBezTo>
                  <a:pt x="2134947" y="1879155"/>
                  <a:pt x="2130620" y="1882459"/>
                  <a:pt x="2125182" y="1886581"/>
                </a:cubicBezTo>
                <a:cubicBezTo>
                  <a:pt x="2133748" y="1895586"/>
                  <a:pt x="2129508" y="1900586"/>
                  <a:pt x="2121322" y="1906053"/>
                </a:cubicBezTo>
                <a:cubicBezTo>
                  <a:pt x="2111295" y="1912778"/>
                  <a:pt x="2102407" y="1921168"/>
                  <a:pt x="2093022" y="1928887"/>
                </a:cubicBezTo>
                <a:cubicBezTo>
                  <a:pt x="2091911" y="1929822"/>
                  <a:pt x="2089923" y="1930904"/>
                  <a:pt x="2089952" y="1931869"/>
                </a:cubicBezTo>
                <a:cubicBezTo>
                  <a:pt x="2090565" y="1947598"/>
                  <a:pt x="2076766" y="1946312"/>
                  <a:pt x="2067031" y="1951194"/>
                </a:cubicBezTo>
                <a:cubicBezTo>
                  <a:pt x="2067674" y="1961749"/>
                  <a:pt x="2061944" y="1970110"/>
                  <a:pt x="2053816" y="1976250"/>
                </a:cubicBezTo>
                <a:cubicBezTo>
                  <a:pt x="2029257" y="1994756"/>
                  <a:pt x="2004230" y="2012679"/>
                  <a:pt x="1978560" y="2031391"/>
                </a:cubicBezTo>
                <a:cubicBezTo>
                  <a:pt x="1976426" y="2026624"/>
                  <a:pt x="1970228" y="2022590"/>
                  <a:pt x="1977274" y="2015895"/>
                </a:cubicBezTo>
                <a:cubicBezTo>
                  <a:pt x="1978239" y="2014959"/>
                  <a:pt x="1977157" y="2009756"/>
                  <a:pt x="1975608" y="2008761"/>
                </a:cubicBezTo>
                <a:cubicBezTo>
                  <a:pt x="1973268" y="2007270"/>
                  <a:pt x="1968386" y="2006247"/>
                  <a:pt x="1966807" y="2007592"/>
                </a:cubicBezTo>
                <a:cubicBezTo>
                  <a:pt x="1959118" y="2014140"/>
                  <a:pt x="1952306" y="2021684"/>
                  <a:pt x="1944909" y="2028584"/>
                </a:cubicBezTo>
                <a:cubicBezTo>
                  <a:pt x="1941518" y="2031771"/>
                  <a:pt x="1937512" y="2034314"/>
                  <a:pt x="1933799" y="2037150"/>
                </a:cubicBezTo>
                <a:cubicBezTo>
                  <a:pt x="1933156" y="2036361"/>
                  <a:pt x="1932483" y="2035601"/>
                  <a:pt x="1931840" y="2034811"/>
                </a:cubicBezTo>
                <a:cubicBezTo>
                  <a:pt x="1937190" y="2021567"/>
                  <a:pt x="1942541" y="2008293"/>
                  <a:pt x="1948827" y="1992740"/>
                </a:cubicBezTo>
                <a:cubicBezTo>
                  <a:pt x="1944821" y="1994698"/>
                  <a:pt x="1941722" y="1995400"/>
                  <a:pt x="1939938" y="1997330"/>
                </a:cubicBezTo>
                <a:cubicBezTo>
                  <a:pt x="1938068" y="1999347"/>
                  <a:pt x="1936810" y="2002417"/>
                  <a:pt x="1936343" y="2005194"/>
                </a:cubicBezTo>
                <a:cubicBezTo>
                  <a:pt x="1934091" y="2018468"/>
                  <a:pt x="1925174" y="2026157"/>
                  <a:pt x="1914268" y="2032530"/>
                </a:cubicBezTo>
                <a:cubicBezTo>
                  <a:pt x="1915994" y="2026859"/>
                  <a:pt x="1920408" y="2020192"/>
                  <a:pt x="1918712" y="2015954"/>
                </a:cubicBezTo>
                <a:cubicBezTo>
                  <a:pt x="1916520" y="2010486"/>
                  <a:pt x="1909474" y="2006978"/>
                  <a:pt x="1903685" y="2001891"/>
                </a:cubicBezTo>
                <a:cubicBezTo>
                  <a:pt x="1902662" y="2014433"/>
                  <a:pt x="1898393" y="2025426"/>
                  <a:pt x="1887722" y="2032502"/>
                </a:cubicBezTo>
                <a:cubicBezTo>
                  <a:pt x="1886085" y="2033583"/>
                  <a:pt x="1882752" y="2032151"/>
                  <a:pt x="1877723" y="2031625"/>
                </a:cubicBezTo>
                <a:cubicBezTo>
                  <a:pt x="1882634" y="2025573"/>
                  <a:pt x="1886114" y="2021303"/>
                  <a:pt x="1891464" y="2014696"/>
                </a:cubicBezTo>
                <a:cubicBezTo>
                  <a:pt x="1885617" y="2016889"/>
                  <a:pt x="1882138" y="2018204"/>
                  <a:pt x="1878630" y="2019491"/>
                </a:cubicBezTo>
                <a:cubicBezTo>
                  <a:pt x="1878191" y="2019023"/>
                  <a:pt x="1877752" y="2018555"/>
                  <a:pt x="1877285" y="2018088"/>
                </a:cubicBezTo>
                <a:cubicBezTo>
                  <a:pt x="1879799" y="2015077"/>
                  <a:pt x="1882313" y="2012065"/>
                  <a:pt x="1885675" y="2008059"/>
                </a:cubicBezTo>
                <a:lnTo>
                  <a:pt x="1877905" y="2004997"/>
                </a:lnTo>
                <a:lnTo>
                  <a:pt x="1894183" y="1990985"/>
                </a:lnTo>
                <a:cubicBezTo>
                  <a:pt x="1903101" y="1984436"/>
                  <a:pt x="1910206" y="1976951"/>
                  <a:pt x="1911550" y="1963941"/>
                </a:cubicBezTo>
                <a:cubicBezTo>
                  <a:pt x="1901171" y="1967450"/>
                  <a:pt x="1889710" y="1965344"/>
                  <a:pt x="1882226" y="1976250"/>
                </a:cubicBezTo>
                <a:cubicBezTo>
                  <a:pt x="1880442" y="1978823"/>
                  <a:pt x="1873162" y="1979583"/>
                  <a:pt x="1869303" y="1978384"/>
                </a:cubicBezTo>
                <a:cubicBezTo>
                  <a:pt x="1860503" y="1975636"/>
                  <a:pt x="1853602" y="1977742"/>
                  <a:pt x="1845008" y="1983384"/>
                </a:cubicBezTo>
                <a:cubicBezTo>
                  <a:pt x="1850123" y="1986015"/>
                  <a:pt x="1853720" y="1987886"/>
                  <a:pt x="1858105" y="1990138"/>
                </a:cubicBezTo>
                <a:cubicBezTo>
                  <a:pt x="1857082" y="1999200"/>
                  <a:pt x="1856000" y="2008498"/>
                  <a:pt x="1854948" y="2017824"/>
                </a:cubicBezTo>
                <a:cubicBezTo>
                  <a:pt x="1853720" y="2017824"/>
                  <a:pt x="1852491" y="2017824"/>
                  <a:pt x="1851234" y="2017824"/>
                </a:cubicBezTo>
                <a:cubicBezTo>
                  <a:pt x="1850065" y="2014170"/>
                  <a:pt x="1848896" y="2010486"/>
                  <a:pt x="1847317" y="2005516"/>
                </a:cubicBezTo>
                <a:cubicBezTo>
                  <a:pt x="1832552" y="2013498"/>
                  <a:pt x="1822729" y="2025631"/>
                  <a:pt x="1811122" y="2037150"/>
                </a:cubicBezTo>
                <a:cubicBezTo>
                  <a:pt x="1813695" y="2031273"/>
                  <a:pt x="1815683" y="2025046"/>
                  <a:pt x="1819045" y="2019666"/>
                </a:cubicBezTo>
                <a:cubicBezTo>
                  <a:pt x="1822437" y="2014287"/>
                  <a:pt x="1829600" y="2011129"/>
                  <a:pt x="1828839" y="2001540"/>
                </a:cubicBezTo>
                <a:cubicBezTo>
                  <a:pt x="1825506" y="2002651"/>
                  <a:pt x="1823167" y="2003557"/>
                  <a:pt x="1820741" y="2004201"/>
                </a:cubicBezTo>
                <a:cubicBezTo>
                  <a:pt x="1814806" y="2005750"/>
                  <a:pt x="1808900" y="2008235"/>
                  <a:pt x="1802906" y="2008439"/>
                </a:cubicBezTo>
                <a:lnTo>
                  <a:pt x="1792968" y="1996276"/>
                </a:lnTo>
                <a:lnTo>
                  <a:pt x="1793040" y="1996245"/>
                </a:lnTo>
                <a:lnTo>
                  <a:pt x="1805421" y="2003645"/>
                </a:lnTo>
                <a:cubicBezTo>
                  <a:pt x="1806620" y="1999113"/>
                  <a:pt x="1807614" y="1995342"/>
                  <a:pt x="1809310" y="1989085"/>
                </a:cubicBezTo>
                <a:lnTo>
                  <a:pt x="1793040" y="1996245"/>
                </a:lnTo>
                <a:lnTo>
                  <a:pt x="1792849" y="1996131"/>
                </a:lnTo>
                <a:lnTo>
                  <a:pt x="1792968" y="1996276"/>
                </a:lnTo>
                <a:lnTo>
                  <a:pt x="1792966" y="1996277"/>
                </a:lnTo>
                <a:cubicBezTo>
                  <a:pt x="1785335" y="1993295"/>
                  <a:pt x="1775454" y="1994201"/>
                  <a:pt x="1772179" y="1983413"/>
                </a:cubicBezTo>
                <a:cubicBezTo>
                  <a:pt x="1771740" y="1981980"/>
                  <a:pt x="1764840" y="1980665"/>
                  <a:pt x="1762560" y="1982039"/>
                </a:cubicBezTo>
                <a:cubicBezTo>
                  <a:pt x="1755660" y="1986103"/>
                  <a:pt x="1749404" y="1991278"/>
                  <a:pt x="1743234" y="1996453"/>
                </a:cubicBezTo>
                <a:cubicBezTo>
                  <a:pt x="1740077" y="1999113"/>
                  <a:pt x="1737650" y="2002680"/>
                  <a:pt x="1734902" y="2005808"/>
                </a:cubicBezTo>
                <a:cubicBezTo>
                  <a:pt x="1733762" y="2005399"/>
                  <a:pt x="1732651" y="2004990"/>
                  <a:pt x="1731510" y="2004610"/>
                </a:cubicBezTo>
                <a:cubicBezTo>
                  <a:pt x="1732680" y="1999610"/>
                  <a:pt x="1733879" y="1994640"/>
                  <a:pt x="1735048" y="1989641"/>
                </a:cubicBezTo>
                <a:cubicBezTo>
                  <a:pt x="1736744" y="1988062"/>
                  <a:pt x="1738411" y="1986483"/>
                  <a:pt x="1740106" y="1984904"/>
                </a:cubicBezTo>
                <a:cubicBezTo>
                  <a:pt x="1741071" y="1983063"/>
                  <a:pt x="1743293" y="1980168"/>
                  <a:pt x="1742796" y="1979583"/>
                </a:cubicBezTo>
                <a:cubicBezTo>
                  <a:pt x="1740720" y="1977098"/>
                  <a:pt x="1737796" y="1975285"/>
                  <a:pt x="1735633" y="1973590"/>
                </a:cubicBezTo>
                <a:cubicBezTo>
                  <a:pt x="1736277" y="1967625"/>
                  <a:pt x="1736861" y="1962392"/>
                  <a:pt x="1737592" y="1955667"/>
                </a:cubicBezTo>
                <a:cubicBezTo>
                  <a:pt x="1746947" y="1951545"/>
                  <a:pt x="1759052" y="1948154"/>
                  <a:pt x="1765250" y="1934559"/>
                </a:cubicBezTo>
                <a:lnTo>
                  <a:pt x="1755059" y="1931881"/>
                </a:lnTo>
                <a:lnTo>
                  <a:pt x="1763203" y="1911491"/>
                </a:lnTo>
                <a:cubicBezTo>
                  <a:pt x="1752210" y="1920437"/>
                  <a:pt x="1743848" y="1927250"/>
                  <a:pt x="1735487" y="1934062"/>
                </a:cubicBezTo>
                <a:cubicBezTo>
                  <a:pt x="1734756" y="1933389"/>
                  <a:pt x="1734025" y="1932717"/>
                  <a:pt x="1733294" y="1932015"/>
                </a:cubicBezTo>
                <a:cubicBezTo>
                  <a:pt x="1737592" y="1927424"/>
                  <a:pt x="1741860" y="1922776"/>
                  <a:pt x="1746217" y="1918215"/>
                </a:cubicBezTo>
                <a:cubicBezTo>
                  <a:pt x="1751772" y="1912368"/>
                  <a:pt x="1754140" y="1906374"/>
                  <a:pt x="1746655" y="1898188"/>
                </a:cubicBezTo>
                <a:cubicBezTo>
                  <a:pt x="1734785" y="1910234"/>
                  <a:pt x="1728295" y="1930729"/>
                  <a:pt x="1705958" y="1924531"/>
                </a:cubicBezTo>
                <a:cubicBezTo>
                  <a:pt x="1703970" y="1937921"/>
                  <a:pt x="1681370" y="1936430"/>
                  <a:pt x="1685580" y="1953358"/>
                </a:cubicBezTo>
                <a:cubicBezTo>
                  <a:pt x="1667190" y="1958387"/>
                  <a:pt x="1661284" y="1975022"/>
                  <a:pt x="1650145" y="1987009"/>
                </a:cubicBezTo>
                <a:cubicBezTo>
                  <a:pt x="1652279" y="1975227"/>
                  <a:pt x="1654413" y="1963415"/>
                  <a:pt x="1656694" y="1950844"/>
                </a:cubicBezTo>
                <a:cubicBezTo>
                  <a:pt x="1652864" y="1948680"/>
                  <a:pt x="1649180" y="1946604"/>
                  <a:pt x="1645555" y="1944558"/>
                </a:cubicBezTo>
                <a:cubicBezTo>
                  <a:pt x="1637924" y="1951077"/>
                  <a:pt x="1630673" y="1957217"/>
                  <a:pt x="1623452" y="1963444"/>
                </a:cubicBezTo>
                <a:cubicBezTo>
                  <a:pt x="1616757" y="1969233"/>
                  <a:pt x="1610091" y="1975081"/>
                  <a:pt x="1603425" y="1980928"/>
                </a:cubicBezTo>
                <a:cubicBezTo>
                  <a:pt x="1602548" y="1980110"/>
                  <a:pt x="1601641" y="1979320"/>
                  <a:pt x="1600764" y="1978501"/>
                </a:cubicBezTo>
                <a:cubicBezTo>
                  <a:pt x="1606846" y="1969847"/>
                  <a:pt x="1612926" y="1961194"/>
                  <a:pt x="1619008" y="1952540"/>
                </a:cubicBezTo>
                <a:cubicBezTo>
                  <a:pt x="1613190" y="1938126"/>
                  <a:pt x="1636726" y="1939470"/>
                  <a:pt x="1633100" y="1924998"/>
                </a:cubicBezTo>
                <a:cubicBezTo>
                  <a:pt x="1630206" y="1927250"/>
                  <a:pt x="1627926" y="1929033"/>
                  <a:pt x="1624533" y="1931664"/>
                </a:cubicBezTo>
                <a:cubicBezTo>
                  <a:pt x="1621844" y="1926811"/>
                  <a:pt x="1619593" y="1922776"/>
                  <a:pt x="1617751" y="1919443"/>
                </a:cubicBezTo>
                <a:cubicBezTo>
                  <a:pt x="1619564" y="1912134"/>
                  <a:pt x="1632486" y="1912660"/>
                  <a:pt x="1626609" y="1902106"/>
                </a:cubicBezTo>
                <a:cubicBezTo>
                  <a:pt x="1619944" y="1903509"/>
                  <a:pt x="1613073" y="1904971"/>
                  <a:pt x="1604945" y="1906667"/>
                </a:cubicBezTo>
                <a:cubicBezTo>
                  <a:pt x="1608922" y="1915204"/>
                  <a:pt x="1605559" y="1920379"/>
                  <a:pt x="1596642" y="1924325"/>
                </a:cubicBezTo>
                <a:cubicBezTo>
                  <a:pt x="1590737" y="1926957"/>
                  <a:pt x="1586439" y="1933067"/>
                  <a:pt x="1580971" y="1936985"/>
                </a:cubicBezTo>
                <a:cubicBezTo>
                  <a:pt x="1576820" y="1939938"/>
                  <a:pt x="1571937" y="1941838"/>
                  <a:pt x="1567377" y="1944206"/>
                </a:cubicBezTo>
                <a:lnTo>
                  <a:pt x="1584736" y="1923574"/>
                </a:lnTo>
                <a:lnTo>
                  <a:pt x="1585356" y="1923186"/>
                </a:lnTo>
                <a:lnTo>
                  <a:pt x="1585591" y="1922836"/>
                </a:lnTo>
                <a:lnTo>
                  <a:pt x="1591712" y="1920035"/>
                </a:lnTo>
                <a:cubicBezTo>
                  <a:pt x="1593258" y="1918310"/>
                  <a:pt x="1594011" y="1915598"/>
                  <a:pt x="1593455" y="1911140"/>
                </a:cubicBezTo>
                <a:lnTo>
                  <a:pt x="1585591" y="1922836"/>
                </a:lnTo>
                <a:lnTo>
                  <a:pt x="1585210" y="1923010"/>
                </a:lnTo>
                <a:lnTo>
                  <a:pt x="1584736" y="1923574"/>
                </a:lnTo>
                <a:lnTo>
                  <a:pt x="1570102" y="1932735"/>
                </a:lnTo>
                <a:cubicBezTo>
                  <a:pt x="1566718" y="1937680"/>
                  <a:pt x="1564218" y="1943549"/>
                  <a:pt x="1560154" y="1947832"/>
                </a:cubicBezTo>
                <a:cubicBezTo>
                  <a:pt x="1561967" y="1947247"/>
                  <a:pt x="1563780" y="1946663"/>
                  <a:pt x="1565563" y="1946078"/>
                </a:cubicBezTo>
                <a:cubicBezTo>
                  <a:pt x="1561471" y="1952540"/>
                  <a:pt x="1557582" y="1959118"/>
                  <a:pt x="1553255" y="1965404"/>
                </a:cubicBezTo>
                <a:cubicBezTo>
                  <a:pt x="1550185" y="1969876"/>
                  <a:pt x="1546472" y="1973911"/>
                  <a:pt x="1544805" y="1979671"/>
                </a:cubicBezTo>
                <a:cubicBezTo>
                  <a:pt x="1552436" y="1975168"/>
                  <a:pt x="1560067" y="1970637"/>
                  <a:pt x="1567697" y="1966134"/>
                </a:cubicBezTo>
                <a:cubicBezTo>
                  <a:pt x="1568488" y="1966777"/>
                  <a:pt x="1569247" y="1967450"/>
                  <a:pt x="1570037" y="1968093"/>
                </a:cubicBezTo>
                <a:cubicBezTo>
                  <a:pt x="1558342" y="1980636"/>
                  <a:pt x="1545420" y="1992594"/>
                  <a:pt x="1550419" y="2013147"/>
                </a:cubicBezTo>
                <a:cubicBezTo>
                  <a:pt x="1549015" y="2012942"/>
                  <a:pt x="1547642" y="2012737"/>
                  <a:pt x="1546238" y="2012533"/>
                </a:cubicBezTo>
                <a:cubicBezTo>
                  <a:pt x="1544075" y="2010720"/>
                  <a:pt x="1541911" y="2008907"/>
                  <a:pt x="1539192" y="2006597"/>
                </a:cubicBezTo>
                <a:cubicBezTo>
                  <a:pt x="1533549" y="2013293"/>
                  <a:pt x="1524135" y="2017239"/>
                  <a:pt x="1525948" y="2028759"/>
                </a:cubicBezTo>
                <a:cubicBezTo>
                  <a:pt x="1526240" y="2030660"/>
                  <a:pt x="1524310" y="2033525"/>
                  <a:pt x="1522586" y="2034928"/>
                </a:cubicBezTo>
                <a:cubicBezTo>
                  <a:pt x="1521036" y="2036185"/>
                  <a:pt x="1517878" y="2037062"/>
                  <a:pt x="1516270" y="2036302"/>
                </a:cubicBezTo>
                <a:cubicBezTo>
                  <a:pt x="1514692" y="2035571"/>
                  <a:pt x="1512849" y="2031887"/>
                  <a:pt x="1513464" y="2030660"/>
                </a:cubicBezTo>
                <a:cubicBezTo>
                  <a:pt x="1516797" y="2023818"/>
                  <a:pt x="1520744" y="2017298"/>
                  <a:pt x="1524662" y="2010749"/>
                </a:cubicBezTo>
                <a:cubicBezTo>
                  <a:pt x="1527059" y="2006744"/>
                  <a:pt x="1529719" y="2002914"/>
                  <a:pt x="1530012" y="1997739"/>
                </a:cubicBezTo>
                <a:cubicBezTo>
                  <a:pt x="1519779" y="2002329"/>
                  <a:pt x="1509576" y="2006919"/>
                  <a:pt x="1497530" y="2012299"/>
                </a:cubicBezTo>
                <a:cubicBezTo>
                  <a:pt x="1497472" y="2012533"/>
                  <a:pt x="1496828" y="2015544"/>
                  <a:pt x="1495893" y="2019842"/>
                </a:cubicBezTo>
                <a:cubicBezTo>
                  <a:pt x="1491303" y="2017211"/>
                  <a:pt x="1487765" y="2015193"/>
                  <a:pt x="1483555" y="2012767"/>
                </a:cubicBezTo>
                <a:cubicBezTo>
                  <a:pt x="1480572" y="2016216"/>
                  <a:pt x="1477532" y="2019666"/>
                  <a:pt x="1474521" y="2023145"/>
                </a:cubicBezTo>
                <a:cubicBezTo>
                  <a:pt x="1473818" y="2022795"/>
                  <a:pt x="1473146" y="2022473"/>
                  <a:pt x="1472445" y="2022122"/>
                </a:cubicBezTo>
                <a:cubicBezTo>
                  <a:pt x="1475398" y="2013439"/>
                  <a:pt x="1478322" y="2004756"/>
                  <a:pt x="1481567" y="1995225"/>
                </a:cubicBezTo>
                <a:lnTo>
                  <a:pt x="1468527" y="1996117"/>
                </a:lnTo>
                <a:lnTo>
                  <a:pt x="1470983" y="1988091"/>
                </a:lnTo>
                <a:cubicBezTo>
                  <a:pt x="1466363" y="1985664"/>
                  <a:pt x="1461452" y="1983091"/>
                  <a:pt x="1455283" y="1979846"/>
                </a:cubicBezTo>
                <a:cubicBezTo>
                  <a:pt x="1454698" y="1980518"/>
                  <a:pt x="1452534" y="1982360"/>
                  <a:pt x="1451102" y="1984670"/>
                </a:cubicBezTo>
                <a:cubicBezTo>
                  <a:pt x="1443383" y="1997008"/>
                  <a:pt x="1436396" y="1998850"/>
                  <a:pt x="1423649" y="1991571"/>
                </a:cubicBezTo>
                <a:cubicBezTo>
                  <a:pt x="1422450" y="1990898"/>
                  <a:pt x="1421046" y="1989202"/>
                  <a:pt x="1420228" y="1989495"/>
                </a:cubicBezTo>
                <a:cubicBezTo>
                  <a:pt x="1409323" y="1993090"/>
                  <a:pt x="1401896" y="1988530"/>
                  <a:pt x="1395026" y="1980372"/>
                </a:cubicBezTo>
                <a:cubicBezTo>
                  <a:pt x="1393769" y="1978881"/>
                  <a:pt x="1387980" y="1980518"/>
                  <a:pt x="1384589" y="1981629"/>
                </a:cubicBezTo>
                <a:lnTo>
                  <a:pt x="1372158" y="1987217"/>
                </a:lnTo>
                <a:lnTo>
                  <a:pt x="1380612" y="1968093"/>
                </a:lnTo>
                <a:cubicBezTo>
                  <a:pt x="1379735" y="1967508"/>
                  <a:pt x="1378888" y="1966924"/>
                  <a:pt x="1378011" y="1966309"/>
                </a:cubicBezTo>
                <a:cubicBezTo>
                  <a:pt x="1361901" y="1978881"/>
                  <a:pt x="1348627" y="1994260"/>
                  <a:pt x="1336786" y="2012270"/>
                </a:cubicBezTo>
                <a:cubicBezTo>
                  <a:pt x="1336348" y="1995108"/>
                  <a:pt x="1338980" y="1987915"/>
                  <a:pt x="1349826" y="1975782"/>
                </a:cubicBezTo>
                <a:cubicBezTo>
                  <a:pt x="1351756" y="1973618"/>
                  <a:pt x="1354212" y="1971864"/>
                  <a:pt x="1355996" y="1969584"/>
                </a:cubicBezTo>
                <a:cubicBezTo>
                  <a:pt x="1359387" y="1965286"/>
                  <a:pt x="1361024" y="1960726"/>
                  <a:pt x="1354651" y="1957627"/>
                </a:cubicBezTo>
                <a:cubicBezTo>
                  <a:pt x="1349504" y="1955112"/>
                  <a:pt x="1343424" y="1954001"/>
                  <a:pt x="1341056" y="1960667"/>
                </a:cubicBezTo>
                <a:cubicBezTo>
                  <a:pt x="1339184" y="1965959"/>
                  <a:pt x="1339799" y="1972157"/>
                  <a:pt x="1339214" y="1978765"/>
                </a:cubicBezTo>
                <a:cubicBezTo>
                  <a:pt x="1332138" y="1984260"/>
                  <a:pt x="1323981" y="1990606"/>
                  <a:pt x="1314771" y="1997739"/>
                </a:cubicBezTo>
                <a:cubicBezTo>
                  <a:pt x="1313953" y="1984378"/>
                  <a:pt x="1324566" y="1976338"/>
                  <a:pt x="1327255" y="1964409"/>
                </a:cubicBezTo>
                <a:cubicBezTo>
                  <a:pt x="1324478" y="1961895"/>
                  <a:pt x="1321350" y="1959088"/>
                  <a:pt x="1318251" y="1956281"/>
                </a:cubicBezTo>
                <a:cubicBezTo>
                  <a:pt x="1302083" y="1965871"/>
                  <a:pt x="1298633" y="1983443"/>
                  <a:pt x="1290096" y="1997330"/>
                </a:cubicBezTo>
                <a:cubicBezTo>
                  <a:pt x="1277290" y="1991044"/>
                  <a:pt x="1277348" y="1987039"/>
                  <a:pt x="1290593" y="1963415"/>
                </a:cubicBezTo>
                <a:cubicBezTo>
                  <a:pt x="1280857" y="1964000"/>
                  <a:pt x="1279191" y="1971630"/>
                  <a:pt x="1276150" y="1977419"/>
                </a:cubicBezTo>
                <a:cubicBezTo>
                  <a:pt x="1273168" y="1983121"/>
                  <a:pt x="1270741" y="1989114"/>
                  <a:pt x="1268081" y="1994990"/>
                </a:cubicBezTo>
                <a:cubicBezTo>
                  <a:pt x="1267146" y="1994640"/>
                  <a:pt x="1266181" y="1994260"/>
                  <a:pt x="1265244" y="1993909"/>
                </a:cubicBezTo>
                <a:cubicBezTo>
                  <a:pt x="1265244" y="1991804"/>
                  <a:pt x="1265244" y="1989699"/>
                  <a:pt x="1265244" y="1989728"/>
                </a:cubicBezTo>
                <a:cubicBezTo>
                  <a:pt x="1255626" y="1989202"/>
                  <a:pt x="1246621" y="1988734"/>
                  <a:pt x="1237090" y="1988237"/>
                </a:cubicBezTo>
                <a:cubicBezTo>
                  <a:pt x="1237412" y="1980723"/>
                  <a:pt x="1242645" y="1974817"/>
                  <a:pt x="1239722" y="1965988"/>
                </a:cubicBezTo>
                <a:cubicBezTo>
                  <a:pt x="1237148" y="1958328"/>
                  <a:pt x="1245890" y="1953007"/>
                  <a:pt x="1256766" y="1954176"/>
                </a:cubicBezTo>
                <a:cubicBezTo>
                  <a:pt x="1250977" y="1948066"/>
                  <a:pt x="1246972" y="1943827"/>
                  <a:pt x="1240511" y="1937015"/>
                </a:cubicBezTo>
                <a:cubicBezTo>
                  <a:pt x="1237820" y="1942044"/>
                  <a:pt x="1235190" y="1946984"/>
                  <a:pt x="1232558" y="1951925"/>
                </a:cubicBezTo>
                <a:cubicBezTo>
                  <a:pt x="1231448" y="1951048"/>
                  <a:pt x="1230307" y="1950142"/>
                  <a:pt x="1229196" y="1949265"/>
                </a:cubicBezTo>
                <a:cubicBezTo>
                  <a:pt x="1230453" y="1945523"/>
                  <a:pt x="1231710" y="1941809"/>
                  <a:pt x="1232968" y="1938067"/>
                </a:cubicBezTo>
                <a:cubicBezTo>
                  <a:pt x="1232120" y="1937599"/>
                  <a:pt x="1231302" y="1937161"/>
                  <a:pt x="1230453" y="1936693"/>
                </a:cubicBezTo>
                <a:cubicBezTo>
                  <a:pt x="1226243" y="1943593"/>
                  <a:pt x="1222033" y="1950464"/>
                  <a:pt x="1216624" y="1959293"/>
                </a:cubicBezTo>
                <a:cubicBezTo>
                  <a:pt x="1221273" y="1958387"/>
                  <a:pt x="1223787" y="1957919"/>
                  <a:pt x="1227032" y="1957276"/>
                </a:cubicBezTo>
                <a:cubicBezTo>
                  <a:pt x="1228582" y="1964526"/>
                  <a:pt x="1226213" y="1969496"/>
                  <a:pt x="1219811" y="1972771"/>
                </a:cubicBezTo>
                <a:lnTo>
                  <a:pt x="1219831" y="1972791"/>
                </a:lnTo>
                <a:lnTo>
                  <a:pt x="1219794" y="1972861"/>
                </a:lnTo>
                <a:lnTo>
                  <a:pt x="1209816" y="1969405"/>
                </a:lnTo>
                <a:lnTo>
                  <a:pt x="1205253" y="1978613"/>
                </a:lnTo>
                <a:lnTo>
                  <a:pt x="1194463" y="1971952"/>
                </a:lnTo>
                <a:cubicBezTo>
                  <a:pt x="1190808" y="1976513"/>
                  <a:pt x="1186920" y="1981367"/>
                  <a:pt x="1183002" y="1986220"/>
                </a:cubicBezTo>
                <a:cubicBezTo>
                  <a:pt x="1181979" y="1985577"/>
                  <a:pt x="1180984" y="1984933"/>
                  <a:pt x="1179961" y="1984320"/>
                </a:cubicBezTo>
                <a:cubicBezTo>
                  <a:pt x="1183294" y="1978735"/>
                  <a:pt x="1186715" y="1973209"/>
                  <a:pt x="1189961" y="1967566"/>
                </a:cubicBezTo>
                <a:cubicBezTo>
                  <a:pt x="1193586" y="1961281"/>
                  <a:pt x="1197094" y="1954878"/>
                  <a:pt x="1200661" y="1948534"/>
                </a:cubicBezTo>
                <a:cubicBezTo>
                  <a:pt x="1203994" y="1942570"/>
                  <a:pt x="1207297" y="1936605"/>
                  <a:pt x="1209403" y="1930027"/>
                </a:cubicBezTo>
                <a:cubicBezTo>
                  <a:pt x="1200106" y="1937102"/>
                  <a:pt x="1191715" y="1944236"/>
                  <a:pt x="1188528" y="1956047"/>
                </a:cubicBezTo>
                <a:cubicBezTo>
                  <a:pt x="1186131" y="1964906"/>
                  <a:pt x="1177651" y="1968912"/>
                  <a:pt x="1170694" y="1974291"/>
                </a:cubicBezTo>
                <a:cubicBezTo>
                  <a:pt x="1162390" y="1980723"/>
                  <a:pt x="1155695" y="1989173"/>
                  <a:pt x="1148181" y="1996628"/>
                </a:cubicBezTo>
                <a:cubicBezTo>
                  <a:pt x="1144234" y="2000546"/>
                  <a:pt x="1140024" y="2004171"/>
                  <a:pt x="1134118" y="2006159"/>
                </a:cubicBezTo>
                <a:cubicBezTo>
                  <a:pt x="1142684" y="1994026"/>
                  <a:pt x="1151252" y="1981893"/>
                  <a:pt x="1160811" y="1968385"/>
                </a:cubicBezTo>
                <a:cubicBezTo>
                  <a:pt x="1161133" y="1968269"/>
                  <a:pt x="1165636" y="1968005"/>
                  <a:pt x="1166454" y="1966134"/>
                </a:cubicBezTo>
                <a:cubicBezTo>
                  <a:pt x="1173325" y="1950756"/>
                  <a:pt x="1180078" y="1935260"/>
                  <a:pt x="1185575" y="1919356"/>
                </a:cubicBezTo>
                <a:cubicBezTo>
                  <a:pt x="1187036" y="1915175"/>
                  <a:pt x="1184025" y="1909445"/>
                  <a:pt x="1182710" y="1902398"/>
                </a:cubicBezTo>
                <a:lnTo>
                  <a:pt x="1158412" y="1917217"/>
                </a:lnTo>
                <a:lnTo>
                  <a:pt x="1155402" y="1909795"/>
                </a:lnTo>
                <a:cubicBezTo>
                  <a:pt x="1154350" y="1909912"/>
                  <a:pt x="1153298" y="1910000"/>
                  <a:pt x="1152245" y="1910117"/>
                </a:cubicBezTo>
                <a:lnTo>
                  <a:pt x="1149558" y="1923294"/>
                </a:lnTo>
                <a:lnTo>
                  <a:pt x="1138796" y="1933710"/>
                </a:lnTo>
                <a:cubicBezTo>
                  <a:pt x="1135639" y="1937774"/>
                  <a:pt x="1133563" y="1942657"/>
                  <a:pt x="1129645" y="1946604"/>
                </a:cubicBezTo>
                <a:cubicBezTo>
                  <a:pt x="1121488" y="1927454"/>
                  <a:pt x="1137130" y="1916432"/>
                  <a:pt x="1143270" y="1901287"/>
                </a:cubicBezTo>
                <a:cubicBezTo>
                  <a:pt x="1134352" y="1911667"/>
                  <a:pt x="1125406" y="1922075"/>
                  <a:pt x="1116489" y="1932453"/>
                </a:cubicBezTo>
                <a:cubicBezTo>
                  <a:pt x="1115554" y="1931722"/>
                  <a:pt x="1114588" y="1931021"/>
                  <a:pt x="1113653" y="1930290"/>
                </a:cubicBezTo>
                <a:cubicBezTo>
                  <a:pt x="1117746" y="1910526"/>
                  <a:pt x="1139615" y="1899826"/>
                  <a:pt x="1142948" y="1877518"/>
                </a:cubicBezTo>
                <a:cubicBezTo>
                  <a:pt x="1127745" y="1881172"/>
                  <a:pt x="1113506" y="1881903"/>
                  <a:pt x="1104034" y="1894651"/>
                </a:cubicBezTo>
                <a:cubicBezTo>
                  <a:pt x="1093479" y="1890967"/>
                  <a:pt x="1083978" y="1880412"/>
                  <a:pt x="1072517" y="1891318"/>
                </a:cubicBezTo>
                <a:cubicBezTo>
                  <a:pt x="1069769" y="1885616"/>
                  <a:pt x="1077224" y="1876933"/>
                  <a:pt x="1068073" y="1874390"/>
                </a:cubicBezTo>
                <a:cubicBezTo>
                  <a:pt x="1058864" y="1885354"/>
                  <a:pt x="1050150" y="1895732"/>
                  <a:pt x="1041234" y="1906316"/>
                </a:cubicBezTo>
                <a:cubicBezTo>
                  <a:pt x="1040327" y="1904855"/>
                  <a:pt x="1039187" y="1903041"/>
                  <a:pt x="1037228" y="1899914"/>
                </a:cubicBezTo>
                <a:cubicBezTo>
                  <a:pt x="1032053" y="1906784"/>
                  <a:pt x="1024335" y="1912718"/>
                  <a:pt x="1023165" y="1919735"/>
                </a:cubicBezTo>
                <a:cubicBezTo>
                  <a:pt x="1021703" y="1928331"/>
                  <a:pt x="1016558" y="1931752"/>
                  <a:pt x="1011529" y="1936809"/>
                </a:cubicBezTo>
                <a:cubicBezTo>
                  <a:pt x="1005740" y="1942599"/>
                  <a:pt x="1000887" y="1949381"/>
                  <a:pt x="995859" y="1955931"/>
                </a:cubicBezTo>
                <a:cubicBezTo>
                  <a:pt x="986152" y="1968619"/>
                  <a:pt x="976738" y="1981571"/>
                  <a:pt x="966943" y="1994201"/>
                </a:cubicBezTo>
                <a:cubicBezTo>
                  <a:pt x="955951" y="2008352"/>
                  <a:pt x="955220" y="2008439"/>
                  <a:pt x="938905" y="2002359"/>
                </a:cubicBezTo>
                <a:cubicBezTo>
                  <a:pt x="935280" y="2001014"/>
                  <a:pt x="931742" y="1999493"/>
                  <a:pt x="925690" y="1997038"/>
                </a:cubicBezTo>
                <a:cubicBezTo>
                  <a:pt x="924024" y="1999376"/>
                  <a:pt x="922065" y="2002738"/>
                  <a:pt x="919522" y="2005545"/>
                </a:cubicBezTo>
                <a:cubicBezTo>
                  <a:pt x="917446" y="2007826"/>
                  <a:pt x="914668" y="2009434"/>
                  <a:pt x="910283" y="2010048"/>
                </a:cubicBezTo>
                <a:lnTo>
                  <a:pt x="918713" y="1987499"/>
                </a:lnTo>
                <a:lnTo>
                  <a:pt x="918732" y="1987506"/>
                </a:lnTo>
                <a:cubicBezTo>
                  <a:pt x="918732" y="1987477"/>
                  <a:pt x="918791" y="1987390"/>
                  <a:pt x="918791" y="1987390"/>
                </a:cubicBezTo>
                <a:lnTo>
                  <a:pt x="918767" y="1987404"/>
                </a:lnTo>
                <a:lnTo>
                  <a:pt x="929111" y="1969350"/>
                </a:lnTo>
                <a:cubicBezTo>
                  <a:pt x="905371" y="1972625"/>
                  <a:pt x="904524" y="1993441"/>
                  <a:pt x="895460" y="2007095"/>
                </a:cubicBezTo>
                <a:cubicBezTo>
                  <a:pt x="890928" y="2003498"/>
                  <a:pt x="890928" y="2003498"/>
                  <a:pt x="896044" y="1971514"/>
                </a:cubicBezTo>
                <a:cubicBezTo>
                  <a:pt x="891892" y="1975373"/>
                  <a:pt x="888560" y="1978443"/>
                  <a:pt x="884321" y="1982360"/>
                </a:cubicBezTo>
                <a:cubicBezTo>
                  <a:pt x="882391" y="1977566"/>
                  <a:pt x="885044" y="1973597"/>
                  <a:pt x="887120" y="1969785"/>
                </a:cubicBezTo>
                <a:lnTo>
                  <a:pt x="886467" y="1958365"/>
                </a:lnTo>
                <a:lnTo>
                  <a:pt x="886543" y="1958299"/>
                </a:lnTo>
                <a:lnTo>
                  <a:pt x="886636" y="1958153"/>
                </a:lnTo>
                <a:lnTo>
                  <a:pt x="893267" y="1958153"/>
                </a:lnTo>
                <a:cubicBezTo>
                  <a:pt x="897419" y="1949469"/>
                  <a:pt x="901424" y="1941107"/>
                  <a:pt x="905401" y="1932746"/>
                </a:cubicBezTo>
                <a:cubicBezTo>
                  <a:pt x="904757" y="1932395"/>
                  <a:pt x="904114" y="1932044"/>
                  <a:pt x="903471" y="1931664"/>
                </a:cubicBezTo>
                <a:lnTo>
                  <a:pt x="886636" y="1958153"/>
                </a:lnTo>
                <a:lnTo>
                  <a:pt x="886455" y="1958153"/>
                </a:lnTo>
                <a:lnTo>
                  <a:pt x="886467" y="1958365"/>
                </a:lnTo>
                <a:lnTo>
                  <a:pt x="878123" y="1965666"/>
                </a:lnTo>
                <a:cubicBezTo>
                  <a:pt x="881660" y="1951515"/>
                  <a:pt x="884409" y="1937277"/>
                  <a:pt x="898822" y="1929706"/>
                </a:cubicBezTo>
                <a:cubicBezTo>
                  <a:pt x="889349" y="1930904"/>
                  <a:pt x="888793" y="1931284"/>
                  <a:pt x="880695" y="1942364"/>
                </a:cubicBezTo>
                <a:cubicBezTo>
                  <a:pt x="875813" y="1949031"/>
                  <a:pt x="871223" y="1955901"/>
                  <a:pt x="866252" y="1962479"/>
                </a:cubicBezTo>
                <a:cubicBezTo>
                  <a:pt x="861545" y="1968736"/>
                  <a:pt x="856517" y="1974759"/>
                  <a:pt x="851604" y="1980899"/>
                </a:cubicBezTo>
                <a:cubicBezTo>
                  <a:pt x="850581" y="1980226"/>
                  <a:pt x="849529" y="1979525"/>
                  <a:pt x="848505" y="1978853"/>
                </a:cubicBezTo>
                <a:cubicBezTo>
                  <a:pt x="852102" y="1971368"/>
                  <a:pt x="855727" y="1963854"/>
                  <a:pt x="859323" y="1956369"/>
                </a:cubicBezTo>
                <a:cubicBezTo>
                  <a:pt x="858709" y="1955960"/>
                  <a:pt x="858096" y="1955580"/>
                  <a:pt x="857481" y="1955170"/>
                </a:cubicBezTo>
                <a:cubicBezTo>
                  <a:pt x="854675" y="1959088"/>
                  <a:pt x="851838" y="1963006"/>
                  <a:pt x="849032" y="1966894"/>
                </a:cubicBezTo>
                <a:cubicBezTo>
                  <a:pt x="848272" y="1966602"/>
                  <a:pt x="847512" y="1966281"/>
                  <a:pt x="846751" y="1965988"/>
                </a:cubicBezTo>
                <a:cubicBezTo>
                  <a:pt x="850084" y="1957773"/>
                  <a:pt x="853418" y="1949557"/>
                  <a:pt x="858096" y="1937950"/>
                </a:cubicBezTo>
                <a:cubicBezTo>
                  <a:pt x="846663" y="1948154"/>
                  <a:pt x="837805" y="1956047"/>
                  <a:pt x="828917" y="1963971"/>
                </a:cubicBezTo>
                <a:cubicBezTo>
                  <a:pt x="827865" y="1963122"/>
                  <a:pt x="826842" y="1962245"/>
                  <a:pt x="825789" y="1961398"/>
                </a:cubicBezTo>
                <a:cubicBezTo>
                  <a:pt x="829297" y="1956398"/>
                  <a:pt x="832806" y="1951429"/>
                  <a:pt x="837278" y="1945025"/>
                </a:cubicBezTo>
                <a:cubicBezTo>
                  <a:pt x="834179" y="1945493"/>
                  <a:pt x="831256" y="1945055"/>
                  <a:pt x="829853" y="1946312"/>
                </a:cubicBezTo>
                <a:cubicBezTo>
                  <a:pt x="823859" y="1951749"/>
                  <a:pt x="818538" y="1957919"/>
                  <a:pt x="812515" y="1963298"/>
                </a:cubicBezTo>
                <a:cubicBezTo>
                  <a:pt x="810293" y="1965286"/>
                  <a:pt x="805762" y="1967625"/>
                  <a:pt x="804066" y="1966661"/>
                </a:cubicBezTo>
                <a:cubicBezTo>
                  <a:pt x="801522" y="1965228"/>
                  <a:pt x="800528" y="1961018"/>
                  <a:pt x="798335" y="1957071"/>
                </a:cubicBezTo>
                <a:cubicBezTo>
                  <a:pt x="795879" y="1958416"/>
                  <a:pt x="792780" y="1960083"/>
                  <a:pt x="787664" y="1962889"/>
                </a:cubicBezTo>
                <a:cubicBezTo>
                  <a:pt x="788629" y="1956457"/>
                  <a:pt x="789301" y="1951837"/>
                  <a:pt x="790471" y="1943885"/>
                </a:cubicBezTo>
                <a:cubicBezTo>
                  <a:pt x="782197" y="1950785"/>
                  <a:pt x="776145" y="1955813"/>
                  <a:pt x="769158" y="1961632"/>
                </a:cubicBezTo>
                <a:cubicBezTo>
                  <a:pt x="766146" y="1955580"/>
                  <a:pt x="764041" y="1951369"/>
                  <a:pt x="761410" y="1946078"/>
                </a:cubicBezTo>
                <a:cubicBezTo>
                  <a:pt x="752434" y="1955755"/>
                  <a:pt x="743780" y="1965111"/>
                  <a:pt x="734775" y="1974847"/>
                </a:cubicBezTo>
                <a:cubicBezTo>
                  <a:pt x="722759" y="1964760"/>
                  <a:pt x="741704" y="1958854"/>
                  <a:pt x="737699" y="1949849"/>
                </a:cubicBezTo>
                <a:cubicBezTo>
                  <a:pt x="734819" y="1950887"/>
                  <a:pt x="732056" y="1953182"/>
                  <a:pt x="729151" y="1954385"/>
                </a:cubicBezTo>
                <a:lnTo>
                  <a:pt x="719938" y="1952405"/>
                </a:lnTo>
                <a:lnTo>
                  <a:pt x="720070" y="1952215"/>
                </a:lnTo>
                <a:lnTo>
                  <a:pt x="728851" y="1948157"/>
                </a:lnTo>
                <a:cubicBezTo>
                  <a:pt x="730324" y="1946078"/>
                  <a:pt x="730726" y="1942628"/>
                  <a:pt x="731530" y="1935728"/>
                </a:cubicBezTo>
                <a:lnTo>
                  <a:pt x="720070" y="1952215"/>
                </a:lnTo>
                <a:lnTo>
                  <a:pt x="719747" y="1952364"/>
                </a:lnTo>
                <a:lnTo>
                  <a:pt x="719938" y="1952405"/>
                </a:lnTo>
                <a:lnTo>
                  <a:pt x="719865" y="1952510"/>
                </a:lnTo>
                <a:cubicBezTo>
                  <a:pt x="716502" y="1955141"/>
                  <a:pt x="713111" y="1957773"/>
                  <a:pt x="709749" y="1960404"/>
                </a:cubicBezTo>
                <a:cubicBezTo>
                  <a:pt x="708842" y="1960023"/>
                  <a:pt x="707936" y="1959615"/>
                  <a:pt x="707030" y="1959234"/>
                </a:cubicBezTo>
                <a:cubicBezTo>
                  <a:pt x="708608" y="1954323"/>
                  <a:pt x="710158" y="1949411"/>
                  <a:pt x="712000" y="1943651"/>
                </a:cubicBezTo>
                <a:cubicBezTo>
                  <a:pt x="708784" y="1945610"/>
                  <a:pt x="706124" y="1947189"/>
                  <a:pt x="701592" y="1949937"/>
                </a:cubicBezTo>
                <a:cubicBezTo>
                  <a:pt x="702440" y="1945055"/>
                  <a:pt x="702937" y="1942072"/>
                  <a:pt x="703404" y="1939383"/>
                </a:cubicBezTo>
                <a:cubicBezTo>
                  <a:pt x="698815" y="1937746"/>
                  <a:pt x="693932" y="1935991"/>
                  <a:pt x="687938" y="1933857"/>
                </a:cubicBezTo>
                <a:cubicBezTo>
                  <a:pt x="684459" y="1936897"/>
                  <a:pt x="680161" y="1940640"/>
                  <a:pt x="675483" y="1944733"/>
                </a:cubicBezTo>
                <a:cubicBezTo>
                  <a:pt x="675132" y="1938798"/>
                  <a:pt x="674810" y="1933536"/>
                  <a:pt x="674490" y="1928273"/>
                </a:cubicBezTo>
                <a:cubicBezTo>
                  <a:pt x="673583" y="1928039"/>
                  <a:pt x="672676" y="1927834"/>
                  <a:pt x="671770" y="1927600"/>
                </a:cubicBezTo>
                <a:cubicBezTo>
                  <a:pt x="667063" y="1934383"/>
                  <a:pt x="662327" y="1941166"/>
                  <a:pt x="655982" y="1950318"/>
                </a:cubicBezTo>
                <a:cubicBezTo>
                  <a:pt x="653848" y="1937365"/>
                  <a:pt x="652211" y="1927454"/>
                  <a:pt x="649872" y="1913303"/>
                </a:cubicBezTo>
                <a:cubicBezTo>
                  <a:pt x="643586" y="1921753"/>
                  <a:pt x="638821" y="1928215"/>
                  <a:pt x="634055" y="1934647"/>
                </a:cubicBezTo>
                <a:cubicBezTo>
                  <a:pt x="633032" y="1933944"/>
                  <a:pt x="632009" y="1933214"/>
                  <a:pt x="630985" y="1932512"/>
                </a:cubicBezTo>
                <a:cubicBezTo>
                  <a:pt x="630985" y="1925583"/>
                  <a:pt x="630985" y="1918654"/>
                  <a:pt x="630985" y="1911286"/>
                </a:cubicBezTo>
                <a:cubicBezTo>
                  <a:pt x="617800" y="1912134"/>
                  <a:pt x="617888" y="1925612"/>
                  <a:pt x="610286" y="1930641"/>
                </a:cubicBezTo>
                <a:cubicBezTo>
                  <a:pt x="605696" y="1929150"/>
                  <a:pt x="601340" y="1927717"/>
                  <a:pt x="596457" y="1926139"/>
                </a:cubicBezTo>
                <a:cubicBezTo>
                  <a:pt x="596457" y="1921226"/>
                  <a:pt x="596457" y="1914999"/>
                  <a:pt x="596457" y="1906140"/>
                </a:cubicBezTo>
                <a:cubicBezTo>
                  <a:pt x="588592" y="1912894"/>
                  <a:pt x="583008" y="1917719"/>
                  <a:pt x="577424" y="1922542"/>
                </a:cubicBezTo>
                <a:cubicBezTo>
                  <a:pt x="576722" y="1921957"/>
                  <a:pt x="575992" y="1921402"/>
                  <a:pt x="575290" y="1920818"/>
                </a:cubicBezTo>
                <a:cubicBezTo>
                  <a:pt x="576547" y="1916432"/>
                  <a:pt x="577804" y="1912046"/>
                  <a:pt x="579850" y="1904796"/>
                </a:cubicBezTo>
                <a:cubicBezTo>
                  <a:pt x="575114" y="1907982"/>
                  <a:pt x="572425" y="1909825"/>
                  <a:pt x="568799" y="1912251"/>
                </a:cubicBezTo>
                <a:cubicBezTo>
                  <a:pt x="568799" y="1907223"/>
                  <a:pt x="568799" y="1903159"/>
                  <a:pt x="568799" y="1897692"/>
                </a:cubicBezTo>
                <a:cubicBezTo>
                  <a:pt x="562337" y="1901287"/>
                  <a:pt x="556988" y="1904270"/>
                  <a:pt x="550877" y="1907690"/>
                </a:cubicBezTo>
                <a:cubicBezTo>
                  <a:pt x="550877" y="1900118"/>
                  <a:pt x="550877" y="1893013"/>
                  <a:pt x="550877" y="1885967"/>
                </a:cubicBezTo>
                <a:cubicBezTo>
                  <a:pt x="548070" y="1883014"/>
                  <a:pt x="544942" y="1879740"/>
                  <a:pt x="540937" y="1875559"/>
                </a:cubicBezTo>
                <a:cubicBezTo>
                  <a:pt x="538949" y="1885208"/>
                  <a:pt x="531902" y="1889212"/>
                  <a:pt x="522898" y="1890383"/>
                </a:cubicBezTo>
                <a:cubicBezTo>
                  <a:pt x="511437" y="1880120"/>
                  <a:pt x="511057" y="1879711"/>
                  <a:pt x="516290" y="1866934"/>
                </a:cubicBezTo>
                <a:cubicBezTo>
                  <a:pt x="520471" y="1856673"/>
                  <a:pt x="525500" y="1846761"/>
                  <a:pt x="530236" y="1836499"/>
                </a:cubicBezTo>
                <a:cubicBezTo>
                  <a:pt x="528453" y="1834277"/>
                  <a:pt x="526172" y="1831383"/>
                  <a:pt x="524037" y="1828751"/>
                </a:cubicBezTo>
                <a:cubicBezTo>
                  <a:pt x="512372" y="1841703"/>
                  <a:pt x="499567" y="1855912"/>
                  <a:pt x="486761" y="1870121"/>
                </a:cubicBezTo>
                <a:cubicBezTo>
                  <a:pt x="485709" y="1869565"/>
                  <a:pt x="484656" y="1869010"/>
                  <a:pt x="483633" y="1868454"/>
                </a:cubicBezTo>
                <a:cubicBezTo>
                  <a:pt x="485562" y="1862490"/>
                  <a:pt x="487521" y="1856555"/>
                  <a:pt x="489597" y="1850153"/>
                </a:cubicBezTo>
                <a:cubicBezTo>
                  <a:pt x="485592" y="1846936"/>
                  <a:pt x="481177" y="1843370"/>
                  <a:pt x="476938" y="1839949"/>
                </a:cubicBezTo>
                <a:cubicBezTo>
                  <a:pt x="478954" y="1834510"/>
                  <a:pt x="480738" y="1829716"/>
                  <a:pt x="483720" y="1821734"/>
                </a:cubicBezTo>
                <a:cubicBezTo>
                  <a:pt x="477669" y="1826032"/>
                  <a:pt x="474452" y="1828312"/>
                  <a:pt x="469249" y="1831996"/>
                </a:cubicBezTo>
                <a:lnTo>
                  <a:pt x="474057" y="1812617"/>
                </a:lnTo>
                <a:lnTo>
                  <a:pt x="474336" y="1812262"/>
                </a:lnTo>
                <a:lnTo>
                  <a:pt x="474610" y="1811993"/>
                </a:lnTo>
                <a:lnTo>
                  <a:pt x="481480" y="1810478"/>
                </a:lnTo>
                <a:cubicBezTo>
                  <a:pt x="483530" y="1809038"/>
                  <a:pt x="485065" y="1806312"/>
                  <a:pt x="485679" y="1801152"/>
                </a:cubicBezTo>
                <a:lnTo>
                  <a:pt x="474610" y="1811993"/>
                </a:lnTo>
                <a:lnTo>
                  <a:pt x="474189" y="1812086"/>
                </a:lnTo>
                <a:lnTo>
                  <a:pt x="474057" y="1812617"/>
                </a:lnTo>
                <a:lnTo>
                  <a:pt x="464074" y="1825331"/>
                </a:lnTo>
                <a:cubicBezTo>
                  <a:pt x="463401" y="1825009"/>
                  <a:pt x="462729" y="1824687"/>
                  <a:pt x="462056" y="1824366"/>
                </a:cubicBezTo>
                <a:cubicBezTo>
                  <a:pt x="463167" y="1815916"/>
                  <a:pt x="464308" y="1807496"/>
                  <a:pt x="465798" y="1796269"/>
                </a:cubicBezTo>
                <a:cubicBezTo>
                  <a:pt x="459542" y="1801473"/>
                  <a:pt x="455273" y="1805011"/>
                  <a:pt x="451005" y="1808549"/>
                </a:cubicBezTo>
                <a:cubicBezTo>
                  <a:pt x="450186" y="1807876"/>
                  <a:pt x="449338" y="1807204"/>
                  <a:pt x="448519" y="1806531"/>
                </a:cubicBezTo>
                <a:cubicBezTo>
                  <a:pt x="453080" y="1797293"/>
                  <a:pt x="457642" y="1788084"/>
                  <a:pt x="462699" y="1777850"/>
                </a:cubicBezTo>
                <a:cubicBezTo>
                  <a:pt x="454250" y="1783229"/>
                  <a:pt x="453782" y="1783025"/>
                  <a:pt x="448051" y="1798023"/>
                </a:cubicBezTo>
                <a:cubicBezTo>
                  <a:pt x="445245" y="1805420"/>
                  <a:pt x="444602" y="1813665"/>
                  <a:pt x="442730" y="1822699"/>
                </a:cubicBezTo>
                <a:cubicBezTo>
                  <a:pt x="438520" y="1819279"/>
                  <a:pt x="435392" y="1816705"/>
                  <a:pt x="432381" y="1814221"/>
                </a:cubicBezTo>
                <a:cubicBezTo>
                  <a:pt x="436152" y="1801795"/>
                  <a:pt x="443257" y="1790539"/>
                  <a:pt x="442467" y="1775248"/>
                </a:cubicBezTo>
                <a:cubicBezTo>
                  <a:pt x="432614" y="1785861"/>
                  <a:pt x="424428" y="1794690"/>
                  <a:pt x="416242" y="1803520"/>
                </a:cubicBezTo>
                <a:cubicBezTo>
                  <a:pt x="415278" y="1803140"/>
                  <a:pt x="414313" y="1802760"/>
                  <a:pt x="413348" y="1802380"/>
                </a:cubicBezTo>
                <a:cubicBezTo>
                  <a:pt x="414985" y="1792440"/>
                  <a:pt x="416651" y="1782528"/>
                  <a:pt x="418289" y="1772587"/>
                </a:cubicBezTo>
                <a:cubicBezTo>
                  <a:pt x="417674" y="1772383"/>
                  <a:pt x="417061" y="1772207"/>
                  <a:pt x="416447" y="1772003"/>
                </a:cubicBezTo>
                <a:cubicBezTo>
                  <a:pt x="412617" y="1779488"/>
                  <a:pt x="408758" y="1786943"/>
                  <a:pt x="403963" y="1796298"/>
                </a:cubicBezTo>
                <a:cubicBezTo>
                  <a:pt x="398934" y="1771594"/>
                  <a:pt x="398934" y="1771594"/>
                  <a:pt x="405805" y="1749783"/>
                </a:cubicBezTo>
                <a:cubicBezTo>
                  <a:pt x="399929" y="1759841"/>
                  <a:pt x="394052" y="1769898"/>
                  <a:pt x="387649" y="1780891"/>
                </a:cubicBezTo>
                <a:cubicBezTo>
                  <a:pt x="385076" y="1780891"/>
                  <a:pt x="381334" y="1780891"/>
                  <a:pt x="377562" y="1780891"/>
                </a:cubicBezTo>
                <a:cubicBezTo>
                  <a:pt x="370545" y="1770629"/>
                  <a:pt x="372153" y="1760250"/>
                  <a:pt x="378176" y="1749754"/>
                </a:cubicBezTo>
                <a:cubicBezTo>
                  <a:pt x="374726" y="1746479"/>
                  <a:pt x="371744" y="1743644"/>
                  <a:pt x="367855" y="1739989"/>
                </a:cubicBezTo>
                <a:cubicBezTo>
                  <a:pt x="361482" y="1752386"/>
                  <a:pt x="355517" y="1763992"/>
                  <a:pt x="349524" y="1775599"/>
                </a:cubicBezTo>
                <a:cubicBezTo>
                  <a:pt x="348501" y="1775219"/>
                  <a:pt x="347449" y="1774868"/>
                  <a:pt x="346425" y="1774488"/>
                </a:cubicBezTo>
                <a:cubicBezTo>
                  <a:pt x="346338" y="1765103"/>
                  <a:pt x="340373" y="1756332"/>
                  <a:pt x="347185" y="1746012"/>
                </a:cubicBezTo>
                <a:cubicBezTo>
                  <a:pt x="349846" y="1741976"/>
                  <a:pt x="347624" y="1734726"/>
                  <a:pt x="347624" y="1726423"/>
                </a:cubicBezTo>
                <a:cubicBezTo>
                  <a:pt x="343063" y="1733556"/>
                  <a:pt x="339672" y="1738877"/>
                  <a:pt x="336280" y="1744199"/>
                </a:cubicBezTo>
                <a:cubicBezTo>
                  <a:pt x="334964" y="1743848"/>
                  <a:pt x="333678" y="1743497"/>
                  <a:pt x="332363" y="1743147"/>
                </a:cubicBezTo>
                <a:cubicBezTo>
                  <a:pt x="333298" y="1733148"/>
                  <a:pt x="334205" y="1723178"/>
                  <a:pt x="334994" y="1714845"/>
                </a:cubicBezTo>
                <a:cubicBezTo>
                  <a:pt x="327714" y="1716512"/>
                  <a:pt x="320317" y="1718237"/>
                  <a:pt x="311809" y="1720195"/>
                </a:cubicBezTo>
                <a:cubicBezTo>
                  <a:pt x="312482" y="1713647"/>
                  <a:pt x="313008" y="1708501"/>
                  <a:pt x="313680" y="1702068"/>
                </a:cubicBezTo>
                <a:cubicBezTo>
                  <a:pt x="306166" y="1704466"/>
                  <a:pt x="299851" y="1706484"/>
                  <a:pt x="291226" y="1709231"/>
                </a:cubicBezTo>
                <a:cubicBezTo>
                  <a:pt x="292455" y="1703005"/>
                  <a:pt x="293390" y="1698210"/>
                  <a:pt x="294297" y="1693502"/>
                </a:cubicBezTo>
                <a:cubicBezTo>
                  <a:pt x="287805" y="1694789"/>
                  <a:pt x="280496" y="1695052"/>
                  <a:pt x="274328" y="1697830"/>
                </a:cubicBezTo>
                <a:cubicBezTo>
                  <a:pt x="267924" y="1700695"/>
                  <a:pt x="262603" y="1705958"/>
                  <a:pt x="254739" y="1709261"/>
                </a:cubicBezTo>
                <a:cubicBezTo>
                  <a:pt x="257254" y="1703267"/>
                  <a:pt x="259738" y="1697274"/>
                  <a:pt x="262779" y="1690023"/>
                </a:cubicBezTo>
                <a:cubicBezTo>
                  <a:pt x="259446" y="1690462"/>
                  <a:pt x="256727" y="1690813"/>
                  <a:pt x="251582" y="1691485"/>
                </a:cubicBezTo>
                <a:cubicBezTo>
                  <a:pt x="255762" y="1682890"/>
                  <a:pt x="259154" y="1675639"/>
                  <a:pt x="262749" y="1668505"/>
                </a:cubicBezTo>
                <a:cubicBezTo>
                  <a:pt x="266873" y="1660377"/>
                  <a:pt x="263510" y="1656021"/>
                  <a:pt x="255500" y="1653156"/>
                </a:cubicBezTo>
                <a:cubicBezTo>
                  <a:pt x="247138" y="1661401"/>
                  <a:pt x="246758" y="1676516"/>
                  <a:pt x="231584" y="1679177"/>
                </a:cubicBezTo>
                <a:cubicBezTo>
                  <a:pt x="227666" y="1664851"/>
                  <a:pt x="211907" y="1666254"/>
                  <a:pt x="203633" y="1657424"/>
                </a:cubicBezTo>
                <a:cubicBezTo>
                  <a:pt x="203166" y="1652395"/>
                  <a:pt x="203605" y="1646724"/>
                  <a:pt x="201967" y="1641753"/>
                </a:cubicBezTo>
                <a:cubicBezTo>
                  <a:pt x="200300" y="1636784"/>
                  <a:pt x="196558" y="1632515"/>
                  <a:pt x="193752" y="1628012"/>
                </a:cubicBezTo>
                <a:cubicBezTo>
                  <a:pt x="193576" y="1628158"/>
                  <a:pt x="191938" y="1629620"/>
                  <a:pt x="189045" y="1632194"/>
                </a:cubicBezTo>
                <a:cubicBezTo>
                  <a:pt x="187115" y="1623189"/>
                  <a:pt x="185390" y="1615060"/>
                  <a:pt x="183664" y="1606932"/>
                </a:cubicBezTo>
                <a:cubicBezTo>
                  <a:pt x="182613" y="1606640"/>
                  <a:pt x="181589" y="1606348"/>
                  <a:pt x="180537" y="1606055"/>
                </a:cubicBezTo>
                <a:cubicBezTo>
                  <a:pt x="178343" y="1610471"/>
                  <a:pt x="175888" y="1614768"/>
                  <a:pt x="174075" y="1619329"/>
                </a:cubicBezTo>
                <a:cubicBezTo>
                  <a:pt x="172350" y="1623627"/>
                  <a:pt x="171034" y="1627574"/>
                  <a:pt x="165012" y="1626434"/>
                </a:cubicBezTo>
                <a:cubicBezTo>
                  <a:pt x="159691" y="1625410"/>
                  <a:pt x="157995" y="1622078"/>
                  <a:pt x="157644" y="1617166"/>
                </a:cubicBezTo>
                <a:cubicBezTo>
                  <a:pt x="157381" y="1613394"/>
                  <a:pt x="156562" y="1609681"/>
                  <a:pt x="155861" y="1605179"/>
                </a:cubicBezTo>
                <a:cubicBezTo>
                  <a:pt x="159720" y="1604624"/>
                  <a:pt x="162672" y="1604185"/>
                  <a:pt x="164661" y="1603893"/>
                </a:cubicBezTo>
                <a:cubicBezTo>
                  <a:pt x="161883" y="1589127"/>
                  <a:pt x="159223" y="1575152"/>
                  <a:pt x="156094" y="1558576"/>
                </a:cubicBezTo>
                <a:cubicBezTo>
                  <a:pt x="152469" y="1569218"/>
                  <a:pt x="149575" y="1577696"/>
                  <a:pt x="146681" y="1586175"/>
                </a:cubicBezTo>
                <a:cubicBezTo>
                  <a:pt x="145511" y="1586087"/>
                  <a:pt x="144371" y="1585970"/>
                  <a:pt x="143201" y="1585882"/>
                </a:cubicBezTo>
                <a:cubicBezTo>
                  <a:pt x="141564" y="1581643"/>
                  <a:pt x="139634" y="1577462"/>
                  <a:pt x="138319" y="1573106"/>
                </a:cubicBezTo>
                <a:cubicBezTo>
                  <a:pt x="136447" y="1566938"/>
                  <a:pt x="131887" y="1565739"/>
                  <a:pt x="126888" y="1567580"/>
                </a:cubicBezTo>
                <a:cubicBezTo>
                  <a:pt x="122034" y="1569364"/>
                  <a:pt x="122122" y="1572580"/>
                  <a:pt x="125747" y="1576615"/>
                </a:cubicBezTo>
                <a:cubicBezTo>
                  <a:pt x="126595" y="1577550"/>
                  <a:pt x="124227" y="1583105"/>
                  <a:pt x="122034" y="1584655"/>
                </a:cubicBezTo>
                <a:cubicBezTo>
                  <a:pt x="117941" y="1587549"/>
                  <a:pt x="112853" y="1589069"/>
                  <a:pt x="105778" y="1592256"/>
                </a:cubicBezTo>
                <a:cubicBezTo>
                  <a:pt x="107065" y="1586262"/>
                  <a:pt x="107884" y="1582286"/>
                  <a:pt x="108731" y="1578311"/>
                </a:cubicBezTo>
                <a:lnTo>
                  <a:pt x="108813" y="1578170"/>
                </a:lnTo>
                <a:lnTo>
                  <a:pt x="108877" y="1578427"/>
                </a:lnTo>
                <a:lnTo>
                  <a:pt x="109035" y="1577792"/>
                </a:lnTo>
                <a:lnTo>
                  <a:pt x="116654" y="1564774"/>
                </a:lnTo>
                <a:cubicBezTo>
                  <a:pt x="115309" y="1564306"/>
                  <a:pt x="113964" y="1563838"/>
                  <a:pt x="112620" y="1563341"/>
                </a:cubicBezTo>
                <a:lnTo>
                  <a:pt x="109035" y="1577792"/>
                </a:lnTo>
                <a:lnTo>
                  <a:pt x="108813" y="1578170"/>
                </a:lnTo>
                <a:lnTo>
                  <a:pt x="105932" y="1566590"/>
                </a:lnTo>
                <a:cubicBezTo>
                  <a:pt x="106539" y="1562720"/>
                  <a:pt x="108308" y="1558912"/>
                  <a:pt x="109960" y="1555125"/>
                </a:cubicBezTo>
                <a:cubicBezTo>
                  <a:pt x="111801" y="1550915"/>
                  <a:pt x="114170" y="1546910"/>
                  <a:pt x="116947" y="1541618"/>
                </a:cubicBezTo>
                <a:cubicBezTo>
                  <a:pt x="107884" y="1541004"/>
                  <a:pt x="106275" y="1551734"/>
                  <a:pt x="97124" y="1549687"/>
                </a:cubicBezTo>
                <a:cubicBezTo>
                  <a:pt x="92914" y="1548752"/>
                  <a:pt x="91745" y="1563458"/>
                  <a:pt x="79495" y="1560798"/>
                </a:cubicBezTo>
                <a:cubicBezTo>
                  <a:pt x="78881" y="1555564"/>
                  <a:pt x="78179" y="1549629"/>
                  <a:pt x="77361" y="1542787"/>
                </a:cubicBezTo>
                <a:cubicBezTo>
                  <a:pt x="74144" y="1544717"/>
                  <a:pt x="71191" y="1546442"/>
                  <a:pt x="66513" y="1549219"/>
                </a:cubicBezTo>
                <a:cubicBezTo>
                  <a:pt x="67742" y="1542086"/>
                  <a:pt x="68619" y="1537057"/>
                  <a:pt x="69554" y="1531795"/>
                </a:cubicBezTo>
                <a:cubicBezTo>
                  <a:pt x="63532" y="1534221"/>
                  <a:pt x="58123" y="1536385"/>
                  <a:pt x="53240" y="1538373"/>
                </a:cubicBezTo>
                <a:cubicBezTo>
                  <a:pt x="52013" y="1526211"/>
                  <a:pt x="50960" y="1515481"/>
                  <a:pt x="49878" y="1504780"/>
                </a:cubicBezTo>
                <a:cubicBezTo>
                  <a:pt x="48942" y="1504605"/>
                  <a:pt x="48036" y="1504429"/>
                  <a:pt x="47100" y="1504283"/>
                </a:cubicBezTo>
                <a:cubicBezTo>
                  <a:pt x="45989" y="1506008"/>
                  <a:pt x="44878" y="1507733"/>
                  <a:pt x="42422" y="1511534"/>
                </a:cubicBezTo>
                <a:cubicBezTo>
                  <a:pt x="36370" y="1502353"/>
                  <a:pt x="30699" y="1493758"/>
                  <a:pt x="24121" y="1483759"/>
                </a:cubicBezTo>
                <a:cubicBezTo>
                  <a:pt x="19852" y="1486770"/>
                  <a:pt x="14560" y="1490483"/>
                  <a:pt x="9181" y="1494284"/>
                </a:cubicBezTo>
                <a:cubicBezTo>
                  <a:pt x="-1374" y="1485835"/>
                  <a:pt x="11607" y="1483028"/>
                  <a:pt x="13332" y="1476216"/>
                </a:cubicBezTo>
                <a:cubicBezTo>
                  <a:pt x="9239" y="1474286"/>
                  <a:pt x="5117" y="1472328"/>
                  <a:pt x="0" y="1469900"/>
                </a:cubicBezTo>
                <a:cubicBezTo>
                  <a:pt x="1608" y="1454464"/>
                  <a:pt x="-993" y="1438296"/>
                  <a:pt x="5467" y="1422157"/>
                </a:cubicBezTo>
                <a:cubicBezTo>
                  <a:pt x="9649" y="1411720"/>
                  <a:pt x="10321" y="1399382"/>
                  <a:pt x="10292" y="1387892"/>
                </a:cubicBezTo>
                <a:cubicBezTo>
                  <a:pt x="10262" y="1368537"/>
                  <a:pt x="20319" y="1352545"/>
                  <a:pt x="25407" y="1334944"/>
                </a:cubicBezTo>
                <a:cubicBezTo>
                  <a:pt x="28915" y="1322840"/>
                  <a:pt x="33359" y="1310678"/>
                  <a:pt x="26021" y="1297785"/>
                </a:cubicBezTo>
                <a:cubicBezTo>
                  <a:pt x="24501" y="1295124"/>
                  <a:pt x="28447" y="1289043"/>
                  <a:pt x="30377" y="1284774"/>
                </a:cubicBezTo>
                <a:cubicBezTo>
                  <a:pt x="32716" y="1279570"/>
                  <a:pt x="37160" y="1274834"/>
                  <a:pt x="37978" y="1269454"/>
                </a:cubicBezTo>
                <a:cubicBezTo>
                  <a:pt x="40230" y="1254748"/>
                  <a:pt x="45609" y="1241563"/>
                  <a:pt x="52714" y="1228611"/>
                </a:cubicBezTo>
                <a:cubicBezTo>
                  <a:pt x="59380" y="1216477"/>
                  <a:pt x="64321" y="1203409"/>
                  <a:pt x="70723" y="1191100"/>
                </a:cubicBezTo>
                <a:cubicBezTo>
                  <a:pt x="73209" y="1186305"/>
                  <a:pt x="77594" y="1182533"/>
                  <a:pt x="82390" y="1176774"/>
                </a:cubicBezTo>
                <a:cubicBezTo>
                  <a:pt x="83354" y="1188235"/>
                  <a:pt x="83354" y="1188235"/>
                  <a:pt x="77945" y="1191422"/>
                </a:cubicBezTo>
                <a:cubicBezTo>
                  <a:pt x="75928" y="1200748"/>
                  <a:pt x="75723" y="1208730"/>
                  <a:pt x="72536" y="1215279"/>
                </a:cubicBezTo>
                <a:cubicBezTo>
                  <a:pt x="60140" y="1240832"/>
                  <a:pt x="53795" y="1268080"/>
                  <a:pt x="46311" y="1295241"/>
                </a:cubicBezTo>
                <a:cubicBezTo>
                  <a:pt x="40727" y="1315443"/>
                  <a:pt x="40434" y="1337078"/>
                  <a:pt x="29091" y="1356082"/>
                </a:cubicBezTo>
                <a:cubicBezTo>
                  <a:pt x="24793" y="1363275"/>
                  <a:pt x="21840" y="1374063"/>
                  <a:pt x="28389" y="1385407"/>
                </a:cubicBezTo>
                <a:cubicBezTo>
                  <a:pt x="31137" y="1381957"/>
                  <a:pt x="33009" y="1379588"/>
                  <a:pt x="34879" y="1377220"/>
                </a:cubicBezTo>
                <a:cubicBezTo>
                  <a:pt x="37189" y="1374297"/>
                  <a:pt x="38914" y="1370291"/>
                  <a:pt x="41955" y="1368712"/>
                </a:cubicBezTo>
                <a:cubicBezTo>
                  <a:pt x="49673" y="1364678"/>
                  <a:pt x="51953" y="1360088"/>
                  <a:pt x="46604" y="1352545"/>
                </a:cubicBezTo>
                <a:cubicBezTo>
                  <a:pt x="45697" y="1351287"/>
                  <a:pt x="45814" y="1348831"/>
                  <a:pt x="46253" y="1347136"/>
                </a:cubicBezTo>
                <a:cubicBezTo>
                  <a:pt x="53649" y="1317928"/>
                  <a:pt x="62040" y="1289072"/>
                  <a:pt x="74787" y="1261648"/>
                </a:cubicBezTo>
                <a:cubicBezTo>
                  <a:pt x="77653" y="1255479"/>
                  <a:pt x="78647" y="1255362"/>
                  <a:pt x="87038" y="1259543"/>
                </a:cubicBezTo>
                <a:cubicBezTo>
                  <a:pt x="99522" y="1250129"/>
                  <a:pt x="101364" y="1234633"/>
                  <a:pt x="107766" y="1221828"/>
                </a:cubicBezTo>
                <a:cubicBezTo>
                  <a:pt x="114900" y="1207589"/>
                  <a:pt x="117912" y="1190457"/>
                  <a:pt x="127559" y="1178528"/>
                </a:cubicBezTo>
                <a:cubicBezTo>
                  <a:pt x="137705" y="1166015"/>
                  <a:pt x="141594" y="1151134"/>
                  <a:pt x="150072" y="1138387"/>
                </a:cubicBezTo>
                <a:cubicBezTo>
                  <a:pt x="151856" y="1135697"/>
                  <a:pt x="154458" y="1132101"/>
                  <a:pt x="157147" y="1131662"/>
                </a:cubicBezTo>
                <a:cubicBezTo>
                  <a:pt x="168520" y="1129761"/>
                  <a:pt x="170625" y="1120464"/>
                  <a:pt x="174748" y="1112249"/>
                </a:cubicBezTo>
                <a:cubicBezTo>
                  <a:pt x="180595" y="1100583"/>
                  <a:pt x="187203" y="1089269"/>
                  <a:pt x="193517" y="1077838"/>
                </a:cubicBezTo>
                <a:cubicBezTo>
                  <a:pt x="195564" y="1074124"/>
                  <a:pt x="197640" y="1070469"/>
                  <a:pt x="199833" y="1066845"/>
                </a:cubicBezTo>
                <a:cubicBezTo>
                  <a:pt x="201909" y="1063366"/>
                  <a:pt x="204131" y="1059973"/>
                  <a:pt x="206323" y="1056524"/>
                </a:cubicBezTo>
                <a:cubicBezTo>
                  <a:pt x="215679" y="1061144"/>
                  <a:pt x="217141" y="1066815"/>
                  <a:pt x="212902" y="1073978"/>
                </a:cubicBezTo>
                <a:cubicBezTo>
                  <a:pt x="204744" y="1087719"/>
                  <a:pt x="196090" y="1101198"/>
                  <a:pt x="188167" y="1115055"/>
                </a:cubicBezTo>
                <a:cubicBezTo>
                  <a:pt x="177818" y="1133182"/>
                  <a:pt x="167117" y="1151192"/>
                  <a:pt x="158141" y="1170021"/>
                </a:cubicBezTo>
                <a:lnTo>
                  <a:pt x="141112" y="1215588"/>
                </a:lnTo>
                <a:lnTo>
                  <a:pt x="140862" y="1215747"/>
                </a:lnTo>
                <a:lnTo>
                  <a:pt x="140679" y="1216371"/>
                </a:lnTo>
                <a:lnTo>
                  <a:pt x="132325" y="1229254"/>
                </a:lnTo>
                <a:cubicBezTo>
                  <a:pt x="133670" y="1229838"/>
                  <a:pt x="135044" y="1230423"/>
                  <a:pt x="136389" y="1231008"/>
                </a:cubicBezTo>
                <a:lnTo>
                  <a:pt x="140679" y="1216371"/>
                </a:lnTo>
                <a:lnTo>
                  <a:pt x="141009" y="1215863"/>
                </a:lnTo>
                <a:lnTo>
                  <a:pt x="141112" y="1215588"/>
                </a:lnTo>
                <a:lnTo>
                  <a:pt x="160422" y="1203233"/>
                </a:lnTo>
                <a:cubicBezTo>
                  <a:pt x="159983" y="1202532"/>
                  <a:pt x="159545" y="1201830"/>
                  <a:pt x="159106" y="1201128"/>
                </a:cubicBezTo>
                <a:cubicBezTo>
                  <a:pt x="151826" y="1189814"/>
                  <a:pt x="164690" y="1184493"/>
                  <a:pt x="166912" y="1175927"/>
                </a:cubicBezTo>
                <a:cubicBezTo>
                  <a:pt x="168111" y="1171248"/>
                  <a:pt x="171678" y="1166542"/>
                  <a:pt x="178841" y="1167799"/>
                </a:cubicBezTo>
                <a:cubicBezTo>
                  <a:pt x="185712" y="1168997"/>
                  <a:pt x="197406" y="1161571"/>
                  <a:pt x="200768" y="1156279"/>
                </a:cubicBezTo>
                <a:cubicBezTo>
                  <a:pt x="207142" y="1146339"/>
                  <a:pt x="217170" y="1137655"/>
                  <a:pt x="220240" y="1126896"/>
                </a:cubicBezTo>
                <a:cubicBezTo>
                  <a:pt x="223573" y="1115231"/>
                  <a:pt x="229303" y="1105875"/>
                  <a:pt x="235881" y="1096578"/>
                </a:cubicBezTo>
                <a:cubicBezTo>
                  <a:pt x="241056" y="1089269"/>
                  <a:pt x="247342" y="1082720"/>
                  <a:pt x="254183" y="1076609"/>
                </a:cubicBezTo>
                <a:cubicBezTo>
                  <a:pt x="255119" y="1092222"/>
                  <a:pt x="238776" y="1099297"/>
                  <a:pt x="239156" y="1114881"/>
                </a:cubicBezTo>
                <a:cubicBezTo>
                  <a:pt x="243600" y="1108623"/>
                  <a:pt x="247401" y="1101782"/>
                  <a:pt x="252605" y="1096286"/>
                </a:cubicBezTo>
                <a:cubicBezTo>
                  <a:pt x="260469" y="1087953"/>
                  <a:pt x="265674" y="1077838"/>
                  <a:pt x="275293" y="1070265"/>
                </a:cubicBezTo>
                <a:cubicBezTo>
                  <a:pt x="284444" y="1063044"/>
                  <a:pt x="289150" y="1049887"/>
                  <a:pt x="294969" y="1038894"/>
                </a:cubicBezTo>
                <a:cubicBezTo>
                  <a:pt x="298653" y="1031936"/>
                  <a:pt x="303418" y="1027784"/>
                  <a:pt x="312774" y="1026235"/>
                </a:cubicBezTo>
                <a:cubicBezTo>
                  <a:pt x="310991" y="1032374"/>
                  <a:pt x="309616" y="1037169"/>
                  <a:pt x="308242" y="1041993"/>
                </a:cubicBezTo>
                <a:cubicBezTo>
                  <a:pt x="309031" y="1042490"/>
                  <a:pt x="309821" y="1042987"/>
                  <a:pt x="310610" y="1043455"/>
                </a:cubicBezTo>
                <a:cubicBezTo>
                  <a:pt x="316955" y="1033807"/>
                  <a:pt x="323357" y="1024217"/>
                  <a:pt x="329585" y="1014482"/>
                </a:cubicBezTo>
                <a:cubicBezTo>
                  <a:pt x="334497" y="1006822"/>
                  <a:pt x="335842" y="998138"/>
                  <a:pt x="338239" y="989572"/>
                </a:cubicBezTo>
                <a:cubicBezTo>
                  <a:pt x="342771" y="973316"/>
                  <a:pt x="352360" y="958172"/>
                  <a:pt x="361570" y="943670"/>
                </a:cubicBezTo>
                <a:cubicBezTo>
                  <a:pt x="367212" y="934812"/>
                  <a:pt x="375486" y="927883"/>
                  <a:pt x="375632" y="916130"/>
                </a:cubicBezTo>
                <a:cubicBezTo>
                  <a:pt x="375691" y="911671"/>
                  <a:pt x="377818" y="909734"/>
                  <a:pt x="380607" y="908623"/>
                </a:cubicBezTo>
                <a:lnTo>
                  <a:pt x="389335" y="906133"/>
                </a:lnTo>
                <a:lnTo>
                  <a:pt x="387503" y="915924"/>
                </a:lnTo>
                <a:cubicBezTo>
                  <a:pt x="388000" y="916305"/>
                  <a:pt x="388496" y="916715"/>
                  <a:pt x="388993" y="917095"/>
                </a:cubicBezTo>
                <a:cubicBezTo>
                  <a:pt x="392532" y="911978"/>
                  <a:pt x="396390" y="907037"/>
                  <a:pt x="399577" y="901687"/>
                </a:cubicBezTo>
                <a:cubicBezTo>
                  <a:pt x="415950" y="874204"/>
                  <a:pt x="432176" y="846634"/>
                  <a:pt x="448403" y="819093"/>
                </a:cubicBezTo>
                <a:cubicBezTo>
                  <a:pt x="449601" y="817076"/>
                  <a:pt x="451590" y="814824"/>
                  <a:pt x="451414" y="812836"/>
                </a:cubicBezTo>
                <a:cubicBezTo>
                  <a:pt x="449777" y="791318"/>
                  <a:pt x="460507" y="775267"/>
                  <a:pt x="475855" y="760971"/>
                </a:cubicBezTo>
                <a:cubicBezTo>
                  <a:pt x="473605" y="766759"/>
                  <a:pt x="471471" y="772578"/>
                  <a:pt x="469073" y="778279"/>
                </a:cubicBezTo>
                <a:cubicBezTo>
                  <a:pt x="466705" y="783951"/>
                  <a:pt x="466588" y="783892"/>
                  <a:pt x="474482" y="788219"/>
                </a:cubicBezTo>
                <a:cubicBezTo>
                  <a:pt x="476236" y="782635"/>
                  <a:pt x="477931" y="777226"/>
                  <a:pt x="480212" y="769859"/>
                </a:cubicBezTo>
                <a:cubicBezTo>
                  <a:pt x="486878" y="782752"/>
                  <a:pt x="483837" y="795440"/>
                  <a:pt x="474482" y="799241"/>
                </a:cubicBezTo>
                <a:cubicBezTo>
                  <a:pt x="468166" y="801785"/>
                  <a:pt x="466997" y="805411"/>
                  <a:pt x="468693" y="811579"/>
                </a:cubicBezTo>
                <a:cubicBezTo>
                  <a:pt x="469570" y="814824"/>
                  <a:pt x="469862" y="819239"/>
                  <a:pt x="468342" y="821987"/>
                </a:cubicBezTo>
                <a:cubicBezTo>
                  <a:pt x="455946" y="844529"/>
                  <a:pt x="442818" y="866690"/>
                  <a:pt x="430392" y="889232"/>
                </a:cubicBezTo>
                <a:cubicBezTo>
                  <a:pt x="423727" y="901336"/>
                  <a:pt x="412675" y="911130"/>
                  <a:pt x="411009" y="926158"/>
                </a:cubicBezTo>
                <a:cubicBezTo>
                  <a:pt x="410775" y="928292"/>
                  <a:pt x="404167" y="931567"/>
                  <a:pt x="400893" y="931157"/>
                </a:cubicBezTo>
                <a:cubicBezTo>
                  <a:pt x="391011" y="929929"/>
                  <a:pt x="387298" y="934110"/>
                  <a:pt x="387181" y="943202"/>
                </a:cubicBezTo>
                <a:cubicBezTo>
                  <a:pt x="385836" y="944606"/>
                  <a:pt x="384491" y="946009"/>
                  <a:pt x="383175" y="947412"/>
                </a:cubicBezTo>
                <a:cubicBezTo>
                  <a:pt x="376334" y="959019"/>
                  <a:pt x="376334" y="959019"/>
                  <a:pt x="385866" y="965569"/>
                </a:cubicBezTo>
                <a:cubicBezTo>
                  <a:pt x="388965" y="962206"/>
                  <a:pt x="392122" y="958757"/>
                  <a:pt x="395279" y="955307"/>
                </a:cubicBezTo>
                <a:cubicBezTo>
                  <a:pt x="395865" y="955540"/>
                  <a:pt x="396420" y="955745"/>
                  <a:pt x="397004" y="955979"/>
                </a:cubicBezTo>
                <a:cubicBezTo>
                  <a:pt x="395952" y="959692"/>
                  <a:pt x="394900" y="963435"/>
                  <a:pt x="393876" y="967147"/>
                </a:cubicBezTo>
                <a:cubicBezTo>
                  <a:pt x="394607" y="967352"/>
                  <a:pt x="395338" y="967586"/>
                  <a:pt x="396069" y="967791"/>
                </a:cubicBezTo>
                <a:cubicBezTo>
                  <a:pt x="398876" y="961213"/>
                  <a:pt x="401244" y="954429"/>
                  <a:pt x="404548" y="948143"/>
                </a:cubicBezTo>
                <a:cubicBezTo>
                  <a:pt x="412880" y="932268"/>
                  <a:pt x="421446" y="916509"/>
                  <a:pt x="430364" y="900985"/>
                </a:cubicBezTo>
                <a:cubicBezTo>
                  <a:pt x="432966" y="896482"/>
                  <a:pt x="437088" y="892828"/>
                  <a:pt x="440596" y="888881"/>
                </a:cubicBezTo>
                <a:cubicBezTo>
                  <a:pt x="446736" y="881982"/>
                  <a:pt x="452876" y="875140"/>
                  <a:pt x="453080" y="865053"/>
                </a:cubicBezTo>
                <a:cubicBezTo>
                  <a:pt x="453139" y="862714"/>
                  <a:pt x="453490" y="859644"/>
                  <a:pt x="454951" y="858212"/>
                </a:cubicBezTo>
                <a:cubicBezTo>
                  <a:pt x="457846" y="855405"/>
                  <a:pt x="461559" y="851779"/>
                  <a:pt x="465039" y="851663"/>
                </a:cubicBezTo>
                <a:cubicBezTo>
                  <a:pt x="468255" y="851561"/>
                  <a:pt x="470038" y="852869"/>
                  <a:pt x="470912" y="854868"/>
                </a:cubicBezTo>
                <a:lnTo>
                  <a:pt x="471306" y="861900"/>
                </a:lnTo>
                <a:lnTo>
                  <a:pt x="471178" y="862071"/>
                </a:lnTo>
                <a:lnTo>
                  <a:pt x="470741" y="862323"/>
                </a:lnTo>
                <a:lnTo>
                  <a:pt x="461647" y="863971"/>
                </a:lnTo>
                <a:cubicBezTo>
                  <a:pt x="462026" y="864966"/>
                  <a:pt x="462378" y="865930"/>
                  <a:pt x="462758" y="866924"/>
                </a:cubicBezTo>
                <a:lnTo>
                  <a:pt x="470741" y="862323"/>
                </a:lnTo>
                <a:lnTo>
                  <a:pt x="471324" y="862217"/>
                </a:lnTo>
                <a:lnTo>
                  <a:pt x="471306" y="861900"/>
                </a:lnTo>
                <a:lnTo>
                  <a:pt x="484860" y="843798"/>
                </a:lnTo>
                <a:cubicBezTo>
                  <a:pt x="489304" y="833448"/>
                  <a:pt x="494947" y="825613"/>
                  <a:pt x="508250" y="822836"/>
                </a:cubicBezTo>
                <a:cubicBezTo>
                  <a:pt x="502812" y="834443"/>
                  <a:pt x="498046" y="845289"/>
                  <a:pt x="492696" y="855815"/>
                </a:cubicBezTo>
                <a:cubicBezTo>
                  <a:pt x="487872" y="865258"/>
                  <a:pt x="482785" y="874585"/>
                  <a:pt x="477054" y="883472"/>
                </a:cubicBezTo>
                <a:cubicBezTo>
                  <a:pt x="473780" y="888560"/>
                  <a:pt x="469657" y="893735"/>
                  <a:pt x="464658" y="896804"/>
                </a:cubicBezTo>
                <a:cubicBezTo>
                  <a:pt x="460887" y="899114"/>
                  <a:pt x="459220" y="900985"/>
                  <a:pt x="458314" y="905166"/>
                </a:cubicBezTo>
                <a:cubicBezTo>
                  <a:pt x="457670" y="908207"/>
                  <a:pt x="455390" y="911656"/>
                  <a:pt x="452788" y="913294"/>
                </a:cubicBezTo>
                <a:cubicBezTo>
                  <a:pt x="447993" y="916363"/>
                  <a:pt x="447320" y="919960"/>
                  <a:pt x="447116" y="925309"/>
                </a:cubicBezTo>
                <a:cubicBezTo>
                  <a:pt x="446970" y="929315"/>
                  <a:pt x="443228" y="933204"/>
                  <a:pt x="439895" y="939256"/>
                </a:cubicBezTo>
                <a:cubicBezTo>
                  <a:pt x="435919" y="931274"/>
                  <a:pt x="433287" y="925953"/>
                  <a:pt x="429954" y="919258"/>
                </a:cubicBezTo>
                <a:lnTo>
                  <a:pt x="395318" y="984711"/>
                </a:lnTo>
                <a:lnTo>
                  <a:pt x="395075" y="984806"/>
                </a:lnTo>
                <a:lnTo>
                  <a:pt x="395133" y="985247"/>
                </a:lnTo>
                <a:lnTo>
                  <a:pt x="392444" y="995974"/>
                </a:lnTo>
                <a:cubicBezTo>
                  <a:pt x="393818" y="996062"/>
                  <a:pt x="395192" y="996150"/>
                  <a:pt x="396566" y="996208"/>
                </a:cubicBezTo>
                <a:lnTo>
                  <a:pt x="395133" y="985247"/>
                </a:lnTo>
                <a:lnTo>
                  <a:pt x="395221" y="984894"/>
                </a:lnTo>
                <a:lnTo>
                  <a:pt x="395318" y="984711"/>
                </a:lnTo>
                <a:lnTo>
                  <a:pt x="413670" y="977527"/>
                </a:lnTo>
                <a:cubicBezTo>
                  <a:pt x="409342" y="988607"/>
                  <a:pt x="405162" y="999279"/>
                  <a:pt x="400980" y="1009950"/>
                </a:cubicBezTo>
                <a:cubicBezTo>
                  <a:pt x="401683" y="1010330"/>
                  <a:pt x="402384" y="1010710"/>
                  <a:pt x="403086" y="1011119"/>
                </a:cubicBezTo>
                <a:cubicBezTo>
                  <a:pt x="406565" y="1007231"/>
                  <a:pt x="410073" y="1003343"/>
                  <a:pt x="414956" y="997875"/>
                </a:cubicBezTo>
                <a:cubicBezTo>
                  <a:pt x="418435" y="1009014"/>
                  <a:pt x="413845" y="1015622"/>
                  <a:pt x="410132" y="1023545"/>
                </a:cubicBezTo>
                <a:cubicBezTo>
                  <a:pt x="405717" y="1021849"/>
                  <a:pt x="401917" y="1020387"/>
                  <a:pt x="397326" y="1018633"/>
                </a:cubicBezTo>
                <a:cubicBezTo>
                  <a:pt x="380252" y="1035444"/>
                  <a:pt x="382240" y="1059242"/>
                  <a:pt x="372914" y="1082136"/>
                </a:cubicBezTo>
                <a:cubicBezTo>
                  <a:pt x="389461" y="1073218"/>
                  <a:pt x="397238" y="1059652"/>
                  <a:pt x="409196" y="1049537"/>
                </a:cubicBezTo>
                <a:cubicBezTo>
                  <a:pt x="405863" y="1057927"/>
                  <a:pt x="402501" y="1066347"/>
                  <a:pt x="399168" y="1074739"/>
                </a:cubicBezTo>
                <a:cubicBezTo>
                  <a:pt x="399869" y="1075235"/>
                  <a:pt x="400572" y="1075732"/>
                  <a:pt x="401273" y="1076230"/>
                </a:cubicBezTo>
                <a:cubicBezTo>
                  <a:pt x="403144" y="1074739"/>
                  <a:pt x="405454" y="1073569"/>
                  <a:pt x="406799" y="1071698"/>
                </a:cubicBezTo>
                <a:cubicBezTo>
                  <a:pt x="421329" y="1051671"/>
                  <a:pt x="435567" y="1031585"/>
                  <a:pt x="444748" y="1008225"/>
                </a:cubicBezTo>
                <a:cubicBezTo>
                  <a:pt x="448051" y="999863"/>
                  <a:pt x="454571" y="992701"/>
                  <a:pt x="460126" y="985362"/>
                </a:cubicBezTo>
                <a:cubicBezTo>
                  <a:pt x="462026" y="982848"/>
                  <a:pt x="465418" y="979924"/>
                  <a:pt x="468166" y="979865"/>
                </a:cubicBezTo>
                <a:cubicBezTo>
                  <a:pt x="477084" y="979661"/>
                  <a:pt x="482259" y="979280"/>
                  <a:pt x="473897" y="969369"/>
                </a:cubicBezTo>
                <a:cubicBezTo>
                  <a:pt x="472669" y="967908"/>
                  <a:pt x="477201" y="960920"/>
                  <a:pt x="479832" y="957031"/>
                </a:cubicBezTo>
                <a:cubicBezTo>
                  <a:pt x="482375" y="953260"/>
                  <a:pt x="485884" y="950161"/>
                  <a:pt x="488983" y="946769"/>
                </a:cubicBezTo>
                <a:cubicBezTo>
                  <a:pt x="488545" y="945834"/>
                  <a:pt x="488077" y="944898"/>
                  <a:pt x="487638" y="943963"/>
                </a:cubicBezTo>
                <a:lnTo>
                  <a:pt x="474462" y="943963"/>
                </a:lnTo>
                <a:lnTo>
                  <a:pt x="474511" y="943905"/>
                </a:lnTo>
                <a:lnTo>
                  <a:pt x="474336" y="943729"/>
                </a:lnTo>
                <a:lnTo>
                  <a:pt x="474279" y="943963"/>
                </a:lnTo>
                <a:lnTo>
                  <a:pt x="474243" y="943963"/>
                </a:lnTo>
                <a:lnTo>
                  <a:pt x="477340" y="921571"/>
                </a:lnTo>
                <a:cubicBezTo>
                  <a:pt x="480497" y="914843"/>
                  <a:pt x="485226" y="908733"/>
                  <a:pt x="489889" y="902710"/>
                </a:cubicBezTo>
                <a:cubicBezTo>
                  <a:pt x="493720" y="897769"/>
                  <a:pt x="501291" y="901160"/>
                  <a:pt x="502490" y="907738"/>
                </a:cubicBezTo>
                <a:cubicBezTo>
                  <a:pt x="502899" y="909990"/>
                  <a:pt x="502461" y="912475"/>
                  <a:pt x="503105" y="914639"/>
                </a:cubicBezTo>
                <a:cubicBezTo>
                  <a:pt x="503923" y="917328"/>
                  <a:pt x="505502" y="919784"/>
                  <a:pt x="507811" y="924432"/>
                </a:cubicBezTo>
                <a:cubicBezTo>
                  <a:pt x="511203" y="920135"/>
                  <a:pt x="514273" y="916802"/>
                  <a:pt x="516670" y="913059"/>
                </a:cubicBezTo>
                <a:cubicBezTo>
                  <a:pt x="520822" y="906511"/>
                  <a:pt x="525090" y="899903"/>
                  <a:pt x="528307" y="892886"/>
                </a:cubicBezTo>
                <a:cubicBezTo>
                  <a:pt x="530791" y="887449"/>
                  <a:pt x="531025" y="881017"/>
                  <a:pt x="533481" y="875549"/>
                </a:cubicBezTo>
                <a:cubicBezTo>
                  <a:pt x="537370" y="866866"/>
                  <a:pt x="540937" y="857364"/>
                  <a:pt x="547193" y="850610"/>
                </a:cubicBezTo>
                <a:cubicBezTo>
                  <a:pt x="551140" y="846342"/>
                  <a:pt x="551695" y="842278"/>
                  <a:pt x="552076" y="836781"/>
                </a:cubicBezTo>
                <a:cubicBezTo>
                  <a:pt x="556227" y="837483"/>
                  <a:pt x="559238" y="837980"/>
                  <a:pt x="561432" y="838331"/>
                </a:cubicBezTo>
                <a:cubicBezTo>
                  <a:pt x="581692" y="804300"/>
                  <a:pt x="601456" y="771087"/>
                  <a:pt x="621630" y="737201"/>
                </a:cubicBezTo>
                <a:cubicBezTo>
                  <a:pt x="620138" y="735477"/>
                  <a:pt x="618414" y="733489"/>
                  <a:pt x="615870" y="730536"/>
                </a:cubicBezTo>
                <a:cubicBezTo>
                  <a:pt x="619291" y="729687"/>
                  <a:pt x="621922" y="729015"/>
                  <a:pt x="625811" y="728050"/>
                </a:cubicBezTo>
                <a:cubicBezTo>
                  <a:pt x="623530" y="723139"/>
                  <a:pt x="622506" y="717993"/>
                  <a:pt x="629231" y="714777"/>
                </a:cubicBezTo>
                <a:cubicBezTo>
                  <a:pt x="630956" y="713958"/>
                  <a:pt x="632389" y="709923"/>
                  <a:pt x="632009" y="707701"/>
                </a:cubicBezTo>
                <a:cubicBezTo>
                  <a:pt x="630108" y="697323"/>
                  <a:pt x="636482" y="692002"/>
                  <a:pt x="644083" y="688318"/>
                </a:cubicBezTo>
                <a:cubicBezTo>
                  <a:pt x="654082" y="683464"/>
                  <a:pt x="660660" y="676506"/>
                  <a:pt x="661888" y="665308"/>
                </a:cubicBezTo>
                <a:cubicBezTo>
                  <a:pt x="662386" y="660748"/>
                  <a:pt x="661976" y="656070"/>
                  <a:pt x="661976" y="649842"/>
                </a:cubicBezTo>
                <a:cubicBezTo>
                  <a:pt x="671799" y="647503"/>
                  <a:pt x="680278" y="642328"/>
                  <a:pt x="678144" y="627505"/>
                </a:cubicBezTo>
                <a:cubicBezTo>
                  <a:pt x="677501" y="623062"/>
                  <a:pt x="682179" y="616103"/>
                  <a:pt x="686389" y="613033"/>
                </a:cubicBezTo>
                <a:cubicBezTo>
                  <a:pt x="702907" y="601017"/>
                  <a:pt x="710742" y="583446"/>
                  <a:pt x="718636" y="565816"/>
                </a:cubicBezTo>
                <a:cubicBezTo>
                  <a:pt x="723226" y="555612"/>
                  <a:pt x="729980" y="547748"/>
                  <a:pt x="741237" y="540205"/>
                </a:cubicBezTo>
                <a:cubicBezTo>
                  <a:pt x="741558" y="546930"/>
                  <a:pt x="741763" y="551344"/>
                  <a:pt x="742055" y="557104"/>
                </a:cubicBezTo>
                <a:cubicBezTo>
                  <a:pt x="751587" y="550145"/>
                  <a:pt x="756878" y="541170"/>
                  <a:pt x="760533" y="531434"/>
                </a:cubicBezTo>
                <a:cubicBezTo>
                  <a:pt x="763866" y="522517"/>
                  <a:pt x="765912" y="513132"/>
                  <a:pt x="768515" y="503951"/>
                </a:cubicBezTo>
                <a:cubicBezTo>
                  <a:pt x="768631" y="503483"/>
                  <a:pt x="768397" y="502694"/>
                  <a:pt x="768631" y="502548"/>
                </a:cubicBezTo>
                <a:cubicBezTo>
                  <a:pt x="782460" y="494244"/>
                  <a:pt x="783395" y="474013"/>
                  <a:pt x="800441" y="468400"/>
                </a:cubicBezTo>
                <a:cubicBezTo>
                  <a:pt x="805002" y="466908"/>
                  <a:pt x="808715" y="462874"/>
                  <a:pt x="813071" y="459833"/>
                </a:cubicBezTo>
                <a:cubicBezTo>
                  <a:pt x="813772" y="461733"/>
                  <a:pt x="814650" y="463049"/>
                  <a:pt x="814357" y="463400"/>
                </a:cubicBezTo>
                <a:cubicBezTo>
                  <a:pt x="809270" y="469657"/>
                  <a:pt x="800528" y="475358"/>
                  <a:pt x="799710" y="482053"/>
                </a:cubicBezTo>
                <a:lnTo>
                  <a:pt x="790094" y="501763"/>
                </a:lnTo>
                <a:lnTo>
                  <a:pt x="793044" y="490180"/>
                </a:lnTo>
                <a:cubicBezTo>
                  <a:pt x="791845" y="489830"/>
                  <a:pt x="790646" y="489450"/>
                  <a:pt x="789447" y="489099"/>
                </a:cubicBezTo>
                <a:cubicBezTo>
                  <a:pt x="787577" y="494625"/>
                  <a:pt x="785735" y="500151"/>
                  <a:pt x="783864" y="505677"/>
                </a:cubicBezTo>
                <a:lnTo>
                  <a:pt x="784039" y="505501"/>
                </a:lnTo>
                <a:cubicBezTo>
                  <a:pt x="780531" y="509945"/>
                  <a:pt x="777022" y="514389"/>
                  <a:pt x="772666" y="519886"/>
                </a:cubicBezTo>
                <a:cubicBezTo>
                  <a:pt x="776467" y="520587"/>
                  <a:pt x="779858" y="520441"/>
                  <a:pt x="780180" y="521376"/>
                </a:cubicBezTo>
                <a:cubicBezTo>
                  <a:pt x="782110" y="527165"/>
                  <a:pt x="778484" y="531755"/>
                  <a:pt x="765620" y="540818"/>
                </a:cubicBezTo>
                <a:cubicBezTo>
                  <a:pt x="766819" y="543801"/>
                  <a:pt x="768046" y="546842"/>
                  <a:pt x="769274" y="549941"/>
                </a:cubicBezTo>
                <a:cubicBezTo>
                  <a:pt x="773572" y="543421"/>
                  <a:pt x="777870" y="536930"/>
                  <a:pt x="782168" y="530440"/>
                </a:cubicBezTo>
                <a:cubicBezTo>
                  <a:pt x="783103" y="530791"/>
                  <a:pt x="784010" y="531171"/>
                  <a:pt x="784945" y="531521"/>
                </a:cubicBezTo>
                <a:cubicBezTo>
                  <a:pt x="784419" y="536053"/>
                  <a:pt x="783893" y="540585"/>
                  <a:pt x="783395" y="545116"/>
                </a:cubicBezTo>
                <a:cubicBezTo>
                  <a:pt x="789857" y="538596"/>
                  <a:pt x="797254" y="534006"/>
                  <a:pt x="795792" y="522926"/>
                </a:cubicBezTo>
                <a:cubicBezTo>
                  <a:pt x="794974" y="516786"/>
                  <a:pt x="799008" y="508863"/>
                  <a:pt x="803101" y="503425"/>
                </a:cubicBezTo>
                <a:cubicBezTo>
                  <a:pt x="813305" y="489860"/>
                  <a:pt x="825351" y="477697"/>
                  <a:pt x="835554" y="464131"/>
                </a:cubicBezTo>
                <a:cubicBezTo>
                  <a:pt x="843623" y="453372"/>
                  <a:pt x="849997" y="441356"/>
                  <a:pt x="857247" y="429983"/>
                </a:cubicBezTo>
                <a:cubicBezTo>
                  <a:pt x="858914" y="427380"/>
                  <a:pt x="861136" y="425130"/>
                  <a:pt x="863095" y="422702"/>
                </a:cubicBezTo>
                <a:cubicBezTo>
                  <a:pt x="864147" y="423258"/>
                  <a:pt x="865200" y="423813"/>
                  <a:pt x="866252" y="424369"/>
                </a:cubicBezTo>
                <a:cubicBezTo>
                  <a:pt x="861808" y="433871"/>
                  <a:pt x="857365" y="443344"/>
                  <a:pt x="852891" y="452846"/>
                </a:cubicBezTo>
                <a:cubicBezTo>
                  <a:pt x="853534" y="453489"/>
                  <a:pt x="854178" y="454132"/>
                  <a:pt x="854791" y="454775"/>
                </a:cubicBezTo>
                <a:cubicBezTo>
                  <a:pt x="862540" y="450770"/>
                  <a:pt x="870287" y="446765"/>
                  <a:pt x="881250" y="441093"/>
                </a:cubicBezTo>
                <a:cubicBezTo>
                  <a:pt x="878853" y="447232"/>
                  <a:pt x="877450" y="450741"/>
                  <a:pt x="876105" y="454278"/>
                </a:cubicBezTo>
                <a:cubicBezTo>
                  <a:pt x="874760" y="457816"/>
                  <a:pt x="870258" y="462085"/>
                  <a:pt x="877304" y="463839"/>
                </a:cubicBezTo>
                <a:cubicBezTo>
                  <a:pt x="880724" y="458313"/>
                  <a:pt x="884379" y="453547"/>
                  <a:pt x="886777" y="448197"/>
                </a:cubicBezTo>
                <a:cubicBezTo>
                  <a:pt x="888326" y="444689"/>
                  <a:pt x="888034" y="440333"/>
                  <a:pt x="888589" y="436385"/>
                </a:cubicBezTo>
                <a:lnTo>
                  <a:pt x="888752" y="436180"/>
                </a:lnTo>
                <a:lnTo>
                  <a:pt x="888881" y="436180"/>
                </a:lnTo>
                <a:lnTo>
                  <a:pt x="890122" y="434623"/>
                </a:lnTo>
                <a:lnTo>
                  <a:pt x="907359" y="430509"/>
                </a:lnTo>
                <a:cubicBezTo>
                  <a:pt x="901249" y="440800"/>
                  <a:pt x="894553" y="450156"/>
                  <a:pt x="889934" y="460448"/>
                </a:cubicBezTo>
                <a:cubicBezTo>
                  <a:pt x="885373" y="470622"/>
                  <a:pt x="882888" y="481732"/>
                  <a:pt x="880958" y="492987"/>
                </a:cubicBezTo>
                <a:cubicBezTo>
                  <a:pt x="890314" y="488748"/>
                  <a:pt x="891162" y="479685"/>
                  <a:pt x="894729" y="472288"/>
                </a:cubicBezTo>
                <a:cubicBezTo>
                  <a:pt x="898062" y="465417"/>
                  <a:pt x="905839" y="462289"/>
                  <a:pt x="917270" y="465125"/>
                </a:cubicBezTo>
                <a:cubicBezTo>
                  <a:pt x="920487" y="465915"/>
                  <a:pt x="922650" y="470826"/>
                  <a:pt x="926187" y="474861"/>
                </a:cubicBezTo>
                <a:cubicBezTo>
                  <a:pt x="931538" y="465593"/>
                  <a:pt x="937882" y="454658"/>
                  <a:pt x="944665" y="442905"/>
                </a:cubicBezTo>
                <a:cubicBezTo>
                  <a:pt x="948378" y="443812"/>
                  <a:pt x="952237" y="444747"/>
                  <a:pt x="959546" y="446560"/>
                </a:cubicBezTo>
                <a:cubicBezTo>
                  <a:pt x="955979" y="439806"/>
                  <a:pt x="953875" y="435859"/>
                  <a:pt x="950658" y="429778"/>
                </a:cubicBezTo>
                <a:cubicBezTo>
                  <a:pt x="956652" y="431182"/>
                  <a:pt x="960482" y="432087"/>
                  <a:pt x="965686" y="433316"/>
                </a:cubicBezTo>
                <a:cubicBezTo>
                  <a:pt x="967265" y="428784"/>
                  <a:pt x="968902" y="424077"/>
                  <a:pt x="971124" y="417674"/>
                </a:cubicBezTo>
                <a:cubicBezTo>
                  <a:pt x="965686" y="421475"/>
                  <a:pt x="961973" y="424106"/>
                  <a:pt x="957704" y="427088"/>
                </a:cubicBezTo>
                <a:cubicBezTo>
                  <a:pt x="957792" y="413143"/>
                  <a:pt x="969458" y="397296"/>
                  <a:pt x="984544" y="390133"/>
                </a:cubicBezTo>
                <a:cubicBezTo>
                  <a:pt x="984544" y="393641"/>
                  <a:pt x="984544" y="396770"/>
                  <a:pt x="984544" y="400629"/>
                </a:cubicBezTo>
                <a:cubicBezTo>
                  <a:pt x="987409" y="400629"/>
                  <a:pt x="990303" y="400629"/>
                  <a:pt x="994279" y="400629"/>
                </a:cubicBezTo>
                <a:cubicBezTo>
                  <a:pt x="990566" y="410248"/>
                  <a:pt x="978346" y="415013"/>
                  <a:pt x="982672" y="426679"/>
                </a:cubicBezTo>
                <a:cubicBezTo>
                  <a:pt x="981737" y="427644"/>
                  <a:pt x="980802" y="428579"/>
                  <a:pt x="979866" y="429544"/>
                </a:cubicBezTo>
                <a:cubicBezTo>
                  <a:pt x="978258" y="433052"/>
                  <a:pt x="976650" y="436561"/>
                  <a:pt x="975042" y="440069"/>
                </a:cubicBezTo>
                <a:cubicBezTo>
                  <a:pt x="976006" y="440800"/>
                  <a:pt x="976943" y="441560"/>
                  <a:pt x="977907" y="442291"/>
                </a:cubicBezTo>
                <a:cubicBezTo>
                  <a:pt x="980626" y="439952"/>
                  <a:pt x="983375" y="437642"/>
                  <a:pt x="986093" y="435304"/>
                </a:cubicBezTo>
                <a:lnTo>
                  <a:pt x="986257" y="434980"/>
                </a:lnTo>
                <a:lnTo>
                  <a:pt x="986386" y="435099"/>
                </a:lnTo>
                <a:cubicBezTo>
                  <a:pt x="987145" y="433549"/>
                  <a:pt x="987935" y="432029"/>
                  <a:pt x="988724" y="430480"/>
                </a:cubicBezTo>
                <a:lnTo>
                  <a:pt x="988696" y="430460"/>
                </a:lnTo>
                <a:lnTo>
                  <a:pt x="1002992" y="418346"/>
                </a:lnTo>
                <a:cubicBezTo>
                  <a:pt x="1002378" y="431825"/>
                  <a:pt x="990479" y="440625"/>
                  <a:pt x="993373" y="454132"/>
                </a:cubicBezTo>
                <a:cubicBezTo>
                  <a:pt x="1001530" y="438753"/>
                  <a:pt x="1009688" y="423375"/>
                  <a:pt x="1019014" y="405774"/>
                </a:cubicBezTo>
                <a:cubicBezTo>
                  <a:pt x="1023663" y="416534"/>
                  <a:pt x="1029773" y="424457"/>
                  <a:pt x="1018342" y="432731"/>
                </a:cubicBezTo>
                <a:cubicBezTo>
                  <a:pt x="1030650" y="434894"/>
                  <a:pt x="1035737" y="425743"/>
                  <a:pt x="1032726" y="408903"/>
                </a:cubicBezTo>
                <a:cubicBezTo>
                  <a:pt x="1053571" y="388028"/>
                  <a:pt x="1065939" y="361482"/>
                  <a:pt x="1077634" y="334583"/>
                </a:cubicBezTo>
                <a:cubicBezTo>
                  <a:pt x="1078598" y="332361"/>
                  <a:pt x="1077750" y="329350"/>
                  <a:pt x="1077750" y="323824"/>
                </a:cubicBezTo>
                <a:cubicBezTo>
                  <a:pt x="1069272" y="331514"/>
                  <a:pt x="1062722" y="337419"/>
                  <a:pt x="1056174" y="343355"/>
                </a:cubicBezTo>
                <a:cubicBezTo>
                  <a:pt x="1055179" y="343150"/>
                  <a:pt x="1054214" y="342916"/>
                  <a:pt x="1053221" y="342711"/>
                </a:cubicBezTo>
                <a:cubicBezTo>
                  <a:pt x="1053630" y="339553"/>
                  <a:pt x="1053016" y="334437"/>
                  <a:pt x="1054624" y="333560"/>
                </a:cubicBezTo>
                <a:cubicBezTo>
                  <a:pt x="1063717" y="328736"/>
                  <a:pt x="1062284" y="312510"/>
                  <a:pt x="1077254" y="313562"/>
                </a:cubicBezTo>
                <a:cubicBezTo>
                  <a:pt x="1077254" y="310054"/>
                  <a:pt x="1077254" y="306428"/>
                  <a:pt x="1077254" y="302364"/>
                </a:cubicBezTo>
                <a:cubicBezTo>
                  <a:pt x="1080586" y="302014"/>
                  <a:pt x="1083276" y="301751"/>
                  <a:pt x="1083978" y="301692"/>
                </a:cubicBezTo>
                <a:cubicBezTo>
                  <a:pt x="1086931" y="293243"/>
                  <a:pt x="1089503" y="285816"/>
                  <a:pt x="1092427" y="277455"/>
                </a:cubicBezTo>
                <a:cubicBezTo>
                  <a:pt x="1079943" y="283566"/>
                  <a:pt x="1073716" y="295874"/>
                  <a:pt x="1064009" y="306400"/>
                </a:cubicBezTo>
                <a:cubicBezTo>
                  <a:pt x="1063307" y="287922"/>
                  <a:pt x="1063307" y="287922"/>
                  <a:pt x="1118243" y="234798"/>
                </a:cubicBezTo>
                <a:cubicBezTo>
                  <a:pt x="1113360" y="232167"/>
                  <a:pt x="1108624" y="229595"/>
                  <a:pt x="1102806" y="226466"/>
                </a:cubicBezTo>
                <a:cubicBezTo>
                  <a:pt x="1093509" y="238658"/>
                  <a:pt x="1085936" y="253071"/>
                  <a:pt x="1074329" y="262515"/>
                </a:cubicBezTo>
                <a:cubicBezTo>
                  <a:pt x="1063044" y="271695"/>
                  <a:pt x="1059535" y="289121"/>
                  <a:pt x="1040678" y="290729"/>
                </a:cubicBezTo>
                <a:cubicBezTo>
                  <a:pt x="1046789" y="280876"/>
                  <a:pt x="1052899" y="271023"/>
                  <a:pt x="1060764" y="258305"/>
                </a:cubicBezTo>
                <a:cubicBezTo>
                  <a:pt x="1051876" y="261960"/>
                  <a:pt x="1046233" y="264270"/>
                  <a:pt x="1040385" y="266696"/>
                </a:cubicBezTo>
                <a:cubicBezTo>
                  <a:pt x="1042052" y="253159"/>
                  <a:pt x="1043017" y="251902"/>
                  <a:pt x="1059302" y="243014"/>
                </a:cubicBezTo>
                <a:cubicBezTo>
                  <a:pt x="1061144" y="245908"/>
                  <a:pt x="1063015" y="248861"/>
                  <a:pt x="1064857" y="251698"/>
                </a:cubicBezTo>
                <a:cubicBezTo>
                  <a:pt x="1066289" y="251201"/>
                  <a:pt x="1067517" y="251142"/>
                  <a:pt x="1067985" y="250528"/>
                </a:cubicBezTo>
                <a:cubicBezTo>
                  <a:pt x="1078247" y="237080"/>
                  <a:pt x="1088626" y="223659"/>
                  <a:pt x="1098480" y="209918"/>
                </a:cubicBezTo>
                <a:cubicBezTo>
                  <a:pt x="1099824" y="208047"/>
                  <a:pt x="1098654" y="204393"/>
                  <a:pt x="1098654" y="201410"/>
                </a:cubicBezTo>
                <a:cubicBezTo>
                  <a:pt x="1089620" y="204685"/>
                  <a:pt x="1083802" y="215151"/>
                  <a:pt x="1071435" y="211965"/>
                </a:cubicBezTo>
                <a:cubicBezTo>
                  <a:pt x="1076990" y="196879"/>
                  <a:pt x="1096404" y="194803"/>
                  <a:pt x="1097193" y="177261"/>
                </a:cubicBezTo>
                <a:cubicBezTo>
                  <a:pt x="1090761" y="183225"/>
                  <a:pt x="1084124" y="188985"/>
                  <a:pt x="1077926" y="195212"/>
                </a:cubicBezTo>
                <a:cubicBezTo>
                  <a:pt x="1053250" y="220092"/>
                  <a:pt x="1028750" y="245178"/>
                  <a:pt x="1004103" y="270087"/>
                </a:cubicBezTo>
                <a:cubicBezTo>
                  <a:pt x="1001033" y="273186"/>
                  <a:pt x="997408" y="275701"/>
                  <a:pt x="993929" y="278332"/>
                </a:cubicBezTo>
                <a:cubicBezTo>
                  <a:pt x="989456" y="281724"/>
                  <a:pt x="984252" y="283624"/>
                  <a:pt x="985889" y="291810"/>
                </a:cubicBezTo>
                <a:cubicBezTo>
                  <a:pt x="986620" y="295523"/>
                  <a:pt x="981094" y="300464"/>
                  <a:pt x="976767" y="307511"/>
                </a:cubicBezTo>
                <a:cubicBezTo>
                  <a:pt x="975247" y="302277"/>
                  <a:pt x="974603" y="299996"/>
                  <a:pt x="973638" y="296751"/>
                </a:cubicBezTo>
                <a:cubicBezTo>
                  <a:pt x="969604" y="297599"/>
                  <a:pt x="964838" y="297979"/>
                  <a:pt x="960657" y="299763"/>
                </a:cubicBezTo>
                <a:cubicBezTo>
                  <a:pt x="958757" y="300581"/>
                  <a:pt x="956301" y="305054"/>
                  <a:pt x="956974" y="306282"/>
                </a:cubicBezTo>
                <a:cubicBezTo>
                  <a:pt x="962704" y="316866"/>
                  <a:pt x="952267" y="317831"/>
                  <a:pt x="946653" y="322333"/>
                </a:cubicBezTo>
                <a:cubicBezTo>
                  <a:pt x="946828" y="319000"/>
                  <a:pt x="947004" y="315667"/>
                  <a:pt x="947179" y="312422"/>
                </a:cubicBezTo>
                <a:cubicBezTo>
                  <a:pt x="944372" y="313299"/>
                  <a:pt x="941537" y="314205"/>
                  <a:pt x="938905" y="315024"/>
                </a:cubicBezTo>
                <a:cubicBezTo>
                  <a:pt x="934695" y="307423"/>
                  <a:pt x="970745" y="267690"/>
                  <a:pt x="982292" y="263393"/>
                </a:cubicBezTo>
                <a:cubicBezTo>
                  <a:pt x="988052" y="255352"/>
                  <a:pt x="992262" y="249476"/>
                  <a:pt x="996473" y="243628"/>
                </a:cubicBezTo>
                <a:cubicBezTo>
                  <a:pt x="997584" y="244242"/>
                  <a:pt x="998723" y="244856"/>
                  <a:pt x="999834" y="245470"/>
                </a:cubicBezTo>
                <a:cubicBezTo>
                  <a:pt x="997788" y="250148"/>
                  <a:pt x="995771" y="254826"/>
                  <a:pt x="993724" y="259503"/>
                </a:cubicBezTo>
                <a:cubicBezTo>
                  <a:pt x="994367" y="260059"/>
                  <a:pt x="995010" y="260586"/>
                  <a:pt x="995654" y="261141"/>
                </a:cubicBezTo>
                <a:cubicBezTo>
                  <a:pt x="1003051" y="253481"/>
                  <a:pt x="1010448" y="245792"/>
                  <a:pt x="1017874" y="238131"/>
                </a:cubicBezTo>
                <a:cubicBezTo>
                  <a:pt x="1017084" y="237254"/>
                  <a:pt x="1016266" y="236407"/>
                  <a:pt x="1015476" y="235530"/>
                </a:cubicBezTo>
                <a:cubicBezTo>
                  <a:pt x="1012318" y="237576"/>
                  <a:pt x="1009190" y="239594"/>
                  <a:pt x="1004337" y="242722"/>
                </a:cubicBezTo>
                <a:cubicBezTo>
                  <a:pt x="1004337" y="227343"/>
                  <a:pt x="1018400" y="224712"/>
                  <a:pt x="1023517" y="215356"/>
                </a:cubicBezTo>
                <a:cubicBezTo>
                  <a:pt x="1028691" y="205913"/>
                  <a:pt x="1037754" y="198575"/>
                  <a:pt x="1047023" y="188166"/>
                </a:cubicBezTo>
                <a:cubicBezTo>
                  <a:pt x="1025212" y="201352"/>
                  <a:pt x="1009366" y="218134"/>
                  <a:pt x="992438" y="233454"/>
                </a:cubicBezTo>
                <a:cubicBezTo>
                  <a:pt x="991414" y="232606"/>
                  <a:pt x="990362" y="231787"/>
                  <a:pt x="989339" y="230940"/>
                </a:cubicBezTo>
                <a:cubicBezTo>
                  <a:pt x="991677" y="227489"/>
                  <a:pt x="993373" y="223251"/>
                  <a:pt x="996443" y="220707"/>
                </a:cubicBezTo>
                <a:cubicBezTo>
                  <a:pt x="1003664" y="214743"/>
                  <a:pt x="1006442" y="208193"/>
                  <a:pt x="1003109" y="199042"/>
                </a:cubicBezTo>
                <a:cubicBezTo>
                  <a:pt x="1000069" y="190710"/>
                  <a:pt x="1002787" y="185243"/>
                  <a:pt x="1010506" y="179600"/>
                </a:cubicBezTo>
                <a:cubicBezTo>
                  <a:pt x="1020973" y="171969"/>
                  <a:pt x="1029656" y="161795"/>
                  <a:pt x="1038778" y="152439"/>
                </a:cubicBezTo>
                <a:cubicBezTo>
                  <a:pt x="1040503" y="150684"/>
                  <a:pt x="1040824" y="147585"/>
                  <a:pt x="1042754" y="142674"/>
                </a:cubicBezTo>
                <a:cubicBezTo>
                  <a:pt x="1034480" y="146007"/>
                  <a:pt x="1028604" y="148375"/>
                  <a:pt x="1022727" y="150772"/>
                </a:cubicBezTo>
                <a:cubicBezTo>
                  <a:pt x="1022113" y="150159"/>
                  <a:pt x="1021499" y="149545"/>
                  <a:pt x="1020885" y="148902"/>
                </a:cubicBezTo>
                <a:cubicBezTo>
                  <a:pt x="1022434" y="146474"/>
                  <a:pt x="1023429" y="143375"/>
                  <a:pt x="1025563" y="141738"/>
                </a:cubicBezTo>
                <a:cubicBezTo>
                  <a:pt x="1039128" y="131476"/>
                  <a:pt x="1052870" y="121478"/>
                  <a:pt x="1066670" y="111508"/>
                </a:cubicBezTo>
                <a:cubicBezTo>
                  <a:pt x="1072196" y="107517"/>
                  <a:pt x="1077458" y="107013"/>
                  <a:pt x="1082695" y="108150"/>
                </a:cubicBezTo>
                <a:close/>
                <a:moveTo>
                  <a:pt x="2337937" y="107912"/>
                </a:moveTo>
                <a:cubicBezTo>
                  <a:pt x="2333785" y="115689"/>
                  <a:pt x="2329663" y="123466"/>
                  <a:pt x="2325015" y="132149"/>
                </a:cubicBezTo>
                <a:cubicBezTo>
                  <a:pt x="2321039" y="120922"/>
                  <a:pt x="2322588" y="117765"/>
                  <a:pt x="2337937" y="107912"/>
                </a:cubicBezTo>
                <a:close/>
                <a:moveTo>
                  <a:pt x="842395" y="104374"/>
                </a:moveTo>
                <a:cubicBezTo>
                  <a:pt x="840407" y="106802"/>
                  <a:pt x="838770" y="108760"/>
                  <a:pt x="837132" y="110748"/>
                </a:cubicBezTo>
                <a:lnTo>
                  <a:pt x="831204" y="110691"/>
                </a:lnTo>
                <a:lnTo>
                  <a:pt x="831053" y="110689"/>
                </a:lnTo>
                <a:lnTo>
                  <a:pt x="831053" y="110690"/>
                </a:lnTo>
                <a:lnTo>
                  <a:pt x="831052" y="110690"/>
                </a:lnTo>
                <a:cubicBezTo>
                  <a:pt x="829297" y="113905"/>
                  <a:pt x="827631" y="117180"/>
                  <a:pt x="825789" y="120337"/>
                </a:cubicBezTo>
                <a:cubicBezTo>
                  <a:pt x="823303" y="124635"/>
                  <a:pt x="820672" y="128845"/>
                  <a:pt x="816755" y="135278"/>
                </a:cubicBezTo>
                <a:cubicBezTo>
                  <a:pt x="814650" y="107561"/>
                  <a:pt x="821783" y="99493"/>
                  <a:pt x="842395" y="104374"/>
                </a:cubicBezTo>
                <a:close/>
                <a:moveTo>
                  <a:pt x="999425" y="103936"/>
                </a:moveTo>
                <a:cubicBezTo>
                  <a:pt x="1000741" y="104433"/>
                  <a:pt x="1002057" y="104930"/>
                  <a:pt x="1003372" y="105427"/>
                </a:cubicBezTo>
                <a:cubicBezTo>
                  <a:pt x="1001354" y="110660"/>
                  <a:pt x="999366" y="115894"/>
                  <a:pt x="997349" y="121127"/>
                </a:cubicBezTo>
                <a:cubicBezTo>
                  <a:pt x="996092" y="120659"/>
                  <a:pt x="994806" y="120162"/>
                  <a:pt x="993519" y="119694"/>
                </a:cubicBezTo>
                <a:cubicBezTo>
                  <a:pt x="995478" y="114432"/>
                  <a:pt x="997466" y="109199"/>
                  <a:pt x="999425" y="103936"/>
                </a:cubicBezTo>
                <a:close/>
                <a:moveTo>
                  <a:pt x="1053630" y="100311"/>
                </a:moveTo>
                <a:cubicBezTo>
                  <a:pt x="1045882" y="110076"/>
                  <a:pt x="1040123" y="120134"/>
                  <a:pt x="1027755" y="125893"/>
                </a:cubicBezTo>
                <a:cubicBezTo>
                  <a:pt x="1012319" y="133086"/>
                  <a:pt x="999162" y="145161"/>
                  <a:pt x="984953" y="155013"/>
                </a:cubicBezTo>
                <a:cubicBezTo>
                  <a:pt x="979661" y="158697"/>
                  <a:pt x="974136" y="162031"/>
                  <a:pt x="968727" y="165538"/>
                </a:cubicBezTo>
                <a:cubicBezTo>
                  <a:pt x="967996" y="164457"/>
                  <a:pt x="967236" y="163404"/>
                  <a:pt x="966505" y="162323"/>
                </a:cubicBezTo>
                <a:cubicBezTo>
                  <a:pt x="976592" y="152412"/>
                  <a:pt x="988432" y="144576"/>
                  <a:pt x="999893" y="136185"/>
                </a:cubicBezTo>
                <a:cubicBezTo>
                  <a:pt x="1011442" y="127706"/>
                  <a:pt x="1021996" y="117941"/>
                  <a:pt x="1033486" y="109404"/>
                </a:cubicBezTo>
                <a:cubicBezTo>
                  <a:pt x="1039333" y="105077"/>
                  <a:pt x="1046263" y="102270"/>
                  <a:pt x="1053630" y="100311"/>
                </a:cubicBezTo>
                <a:close/>
                <a:moveTo>
                  <a:pt x="1361784" y="98790"/>
                </a:moveTo>
                <a:cubicBezTo>
                  <a:pt x="1362076" y="99579"/>
                  <a:pt x="1362807" y="100603"/>
                  <a:pt x="1362544" y="101070"/>
                </a:cubicBezTo>
                <a:cubicBezTo>
                  <a:pt x="1361930" y="102065"/>
                  <a:pt x="1360849" y="102796"/>
                  <a:pt x="1359270" y="104257"/>
                </a:cubicBezTo>
                <a:cubicBezTo>
                  <a:pt x="1358919" y="102269"/>
                  <a:pt x="1358217" y="100836"/>
                  <a:pt x="1358656" y="100105"/>
                </a:cubicBezTo>
                <a:cubicBezTo>
                  <a:pt x="1359153" y="99316"/>
                  <a:pt x="1360702" y="99200"/>
                  <a:pt x="1361784" y="98790"/>
                </a:cubicBezTo>
                <a:close/>
                <a:moveTo>
                  <a:pt x="2350509" y="87008"/>
                </a:moveTo>
                <a:cubicBezTo>
                  <a:pt x="2351707" y="88119"/>
                  <a:pt x="2352906" y="89260"/>
                  <a:pt x="2354105" y="90371"/>
                </a:cubicBezTo>
                <a:cubicBezTo>
                  <a:pt x="2350538" y="94288"/>
                  <a:pt x="2346972" y="98206"/>
                  <a:pt x="2343434" y="102124"/>
                </a:cubicBezTo>
                <a:cubicBezTo>
                  <a:pt x="2342089" y="100867"/>
                  <a:pt x="2340774" y="99609"/>
                  <a:pt x="2339487" y="98352"/>
                </a:cubicBezTo>
                <a:cubicBezTo>
                  <a:pt x="2343171" y="94581"/>
                  <a:pt x="2346826" y="90780"/>
                  <a:pt x="2350509" y="87008"/>
                </a:cubicBezTo>
                <a:close/>
                <a:moveTo>
                  <a:pt x="847278" y="83704"/>
                </a:moveTo>
                <a:cubicBezTo>
                  <a:pt x="848506" y="84114"/>
                  <a:pt x="849734" y="84493"/>
                  <a:pt x="850962" y="84903"/>
                </a:cubicBezTo>
                <a:cubicBezTo>
                  <a:pt x="849967" y="86891"/>
                  <a:pt x="849032" y="88937"/>
                  <a:pt x="847892" y="90838"/>
                </a:cubicBezTo>
                <a:cubicBezTo>
                  <a:pt x="847775" y="91043"/>
                  <a:pt x="846343" y="90458"/>
                  <a:pt x="845524" y="90253"/>
                </a:cubicBezTo>
                <a:cubicBezTo>
                  <a:pt x="846109" y="88060"/>
                  <a:pt x="846693" y="85868"/>
                  <a:pt x="847278" y="83704"/>
                </a:cubicBezTo>
                <a:close/>
                <a:moveTo>
                  <a:pt x="1027815" y="79377"/>
                </a:moveTo>
                <a:cubicBezTo>
                  <a:pt x="1029744" y="80927"/>
                  <a:pt x="1031820" y="82622"/>
                  <a:pt x="1034685" y="84962"/>
                </a:cubicBezTo>
                <a:cubicBezTo>
                  <a:pt x="1028341" y="92299"/>
                  <a:pt x="1022435" y="99083"/>
                  <a:pt x="1016062" y="106450"/>
                </a:cubicBezTo>
                <a:cubicBezTo>
                  <a:pt x="1008168" y="103029"/>
                  <a:pt x="1011383" y="95662"/>
                  <a:pt x="1013927" y="91248"/>
                </a:cubicBezTo>
                <a:cubicBezTo>
                  <a:pt x="1016676" y="86452"/>
                  <a:pt x="1022669" y="83558"/>
                  <a:pt x="1027815" y="79377"/>
                </a:cubicBezTo>
                <a:close/>
                <a:moveTo>
                  <a:pt x="1003869" y="72273"/>
                </a:moveTo>
                <a:cubicBezTo>
                  <a:pt x="1005273" y="80488"/>
                  <a:pt x="1002116" y="83353"/>
                  <a:pt x="993783" y="81249"/>
                </a:cubicBezTo>
                <a:cubicBezTo>
                  <a:pt x="991299" y="92680"/>
                  <a:pt x="988813" y="104141"/>
                  <a:pt x="986357" y="115572"/>
                </a:cubicBezTo>
                <a:cubicBezTo>
                  <a:pt x="984953" y="115718"/>
                  <a:pt x="983580" y="115864"/>
                  <a:pt x="982206" y="116010"/>
                </a:cubicBezTo>
                <a:cubicBezTo>
                  <a:pt x="981738" y="112356"/>
                  <a:pt x="981270" y="108701"/>
                  <a:pt x="980831" y="105106"/>
                </a:cubicBezTo>
                <a:cubicBezTo>
                  <a:pt x="978727" y="105544"/>
                  <a:pt x="976533" y="106011"/>
                  <a:pt x="972383" y="106889"/>
                </a:cubicBezTo>
                <a:cubicBezTo>
                  <a:pt x="975189" y="101773"/>
                  <a:pt x="977148" y="98235"/>
                  <a:pt x="979633" y="93761"/>
                </a:cubicBezTo>
                <a:cubicBezTo>
                  <a:pt x="976241" y="93118"/>
                  <a:pt x="973376" y="92592"/>
                  <a:pt x="970365" y="92037"/>
                </a:cubicBezTo>
                <a:cubicBezTo>
                  <a:pt x="976973" y="73033"/>
                  <a:pt x="979048" y="71805"/>
                  <a:pt x="1003869" y="72273"/>
                </a:cubicBezTo>
                <a:close/>
                <a:moveTo>
                  <a:pt x="1371346" y="68034"/>
                </a:moveTo>
                <a:cubicBezTo>
                  <a:pt x="1371667" y="68823"/>
                  <a:pt x="1371989" y="69642"/>
                  <a:pt x="1372428" y="70812"/>
                </a:cubicBezTo>
                <a:cubicBezTo>
                  <a:pt x="1371346" y="71513"/>
                  <a:pt x="1370206" y="72244"/>
                  <a:pt x="1369095" y="73004"/>
                </a:cubicBezTo>
                <a:cubicBezTo>
                  <a:pt x="1368656" y="71981"/>
                  <a:pt x="1367603" y="70402"/>
                  <a:pt x="1367896" y="70022"/>
                </a:cubicBezTo>
                <a:cubicBezTo>
                  <a:pt x="1368714" y="69087"/>
                  <a:pt x="1370176" y="68677"/>
                  <a:pt x="1371346" y="68034"/>
                </a:cubicBezTo>
                <a:close/>
                <a:moveTo>
                  <a:pt x="971856" y="62859"/>
                </a:moveTo>
                <a:cubicBezTo>
                  <a:pt x="967792" y="73209"/>
                  <a:pt x="962442" y="79904"/>
                  <a:pt x="953233" y="83705"/>
                </a:cubicBezTo>
                <a:cubicBezTo>
                  <a:pt x="947765" y="85985"/>
                  <a:pt x="942678" y="89172"/>
                  <a:pt x="937328" y="91774"/>
                </a:cubicBezTo>
                <a:cubicBezTo>
                  <a:pt x="932942" y="93879"/>
                  <a:pt x="928439" y="95662"/>
                  <a:pt x="924025" y="97592"/>
                </a:cubicBezTo>
                <a:cubicBezTo>
                  <a:pt x="934287" y="76980"/>
                  <a:pt x="953115" y="71776"/>
                  <a:pt x="971856" y="62859"/>
                </a:cubicBezTo>
                <a:close/>
                <a:moveTo>
                  <a:pt x="2400445" y="61455"/>
                </a:moveTo>
                <a:cubicBezTo>
                  <a:pt x="2402931" y="61894"/>
                  <a:pt x="2405386" y="62625"/>
                  <a:pt x="2407842" y="63269"/>
                </a:cubicBezTo>
                <a:cubicBezTo>
                  <a:pt x="2407404" y="64526"/>
                  <a:pt x="2406965" y="65783"/>
                  <a:pt x="2406527" y="67011"/>
                </a:cubicBezTo>
                <a:cubicBezTo>
                  <a:pt x="2404100" y="65958"/>
                  <a:pt x="2401703" y="64935"/>
                  <a:pt x="2399276" y="63882"/>
                </a:cubicBezTo>
                <a:cubicBezTo>
                  <a:pt x="2399656" y="63035"/>
                  <a:pt x="2400211" y="61426"/>
                  <a:pt x="2400445" y="61455"/>
                </a:cubicBezTo>
                <a:close/>
                <a:moveTo>
                  <a:pt x="2575397" y="55052"/>
                </a:moveTo>
                <a:cubicBezTo>
                  <a:pt x="2576245" y="55490"/>
                  <a:pt x="2577063" y="55900"/>
                  <a:pt x="2577911" y="56339"/>
                </a:cubicBezTo>
                <a:cubicBezTo>
                  <a:pt x="2575923" y="60491"/>
                  <a:pt x="2573906" y="64613"/>
                  <a:pt x="2571918" y="68765"/>
                </a:cubicBezTo>
                <a:cubicBezTo>
                  <a:pt x="2570807" y="68004"/>
                  <a:pt x="2569696" y="67245"/>
                  <a:pt x="2568556" y="66513"/>
                </a:cubicBezTo>
                <a:cubicBezTo>
                  <a:pt x="2570836" y="62683"/>
                  <a:pt x="2573117" y="58853"/>
                  <a:pt x="2575397" y="55052"/>
                </a:cubicBezTo>
                <a:close/>
                <a:moveTo>
                  <a:pt x="959224" y="53941"/>
                </a:moveTo>
                <a:cubicBezTo>
                  <a:pt x="960161" y="54643"/>
                  <a:pt x="961126" y="55344"/>
                  <a:pt x="962061" y="56017"/>
                </a:cubicBezTo>
                <a:cubicBezTo>
                  <a:pt x="959693" y="59408"/>
                  <a:pt x="957324" y="62771"/>
                  <a:pt x="954956" y="66162"/>
                </a:cubicBezTo>
                <a:cubicBezTo>
                  <a:pt x="953787" y="65169"/>
                  <a:pt x="952588" y="64145"/>
                  <a:pt x="951389" y="63151"/>
                </a:cubicBezTo>
                <a:cubicBezTo>
                  <a:pt x="953991" y="60081"/>
                  <a:pt x="956622" y="57011"/>
                  <a:pt x="959224" y="53941"/>
                </a:cubicBezTo>
                <a:close/>
                <a:moveTo>
                  <a:pt x="2427197" y="0"/>
                </a:moveTo>
                <a:cubicBezTo>
                  <a:pt x="2428250" y="819"/>
                  <a:pt x="2429331" y="1637"/>
                  <a:pt x="2430384" y="2456"/>
                </a:cubicBezTo>
                <a:cubicBezTo>
                  <a:pt x="2428863" y="11052"/>
                  <a:pt x="2420911" y="14764"/>
                  <a:pt x="2415765" y="20612"/>
                </a:cubicBezTo>
                <a:cubicBezTo>
                  <a:pt x="2414917" y="19851"/>
                  <a:pt x="2414099" y="19092"/>
                  <a:pt x="2413280" y="18361"/>
                </a:cubicBezTo>
                <a:cubicBezTo>
                  <a:pt x="2417929" y="12250"/>
                  <a:pt x="2422549" y="6110"/>
                  <a:pt x="24271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50" name="Picture Placeholder 949">
            <a:extLst>
              <a:ext uri="{FF2B5EF4-FFF2-40B4-BE49-F238E27FC236}">
                <a16:creationId xmlns:a16="http://schemas.microsoft.com/office/drawing/2014/main" id="{C2D75717-66E5-4C3A-B578-4FCE6F1068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6939" y="1315208"/>
            <a:ext cx="2706989" cy="1974644"/>
          </a:xfrm>
          <a:custGeom>
            <a:avLst/>
            <a:gdLst>
              <a:gd name="connsiteX0" fmla="*/ 1483329 w 2706989"/>
              <a:gd name="connsiteY0" fmla="*/ 1974018 h 1974644"/>
              <a:gd name="connsiteX1" fmla="*/ 1483266 w 2706989"/>
              <a:gd name="connsiteY1" fmla="*/ 1974644 h 1974644"/>
              <a:gd name="connsiteX2" fmla="*/ 1482640 w 2706989"/>
              <a:gd name="connsiteY2" fmla="*/ 1974269 h 1974644"/>
              <a:gd name="connsiteX3" fmla="*/ 1556259 w 2706989"/>
              <a:gd name="connsiteY3" fmla="*/ 1965922 h 1974644"/>
              <a:gd name="connsiteX4" fmla="*/ 1531135 w 2706989"/>
              <a:gd name="connsiteY4" fmla="*/ 1969908 h 1974644"/>
              <a:gd name="connsiteX5" fmla="*/ 1530947 w 2706989"/>
              <a:gd name="connsiteY5" fmla="*/ 1967654 h 1974644"/>
              <a:gd name="connsiteX6" fmla="*/ 1556259 w 2706989"/>
              <a:gd name="connsiteY6" fmla="*/ 1965922 h 1974644"/>
              <a:gd name="connsiteX7" fmla="*/ 452474 w 2706989"/>
              <a:gd name="connsiteY7" fmla="*/ 1950710 h 1974644"/>
              <a:gd name="connsiteX8" fmla="*/ 478391 w 2706989"/>
              <a:gd name="connsiteY8" fmla="*/ 1962062 h 1974644"/>
              <a:gd name="connsiteX9" fmla="*/ 452474 w 2706989"/>
              <a:gd name="connsiteY9" fmla="*/ 1950710 h 1974644"/>
              <a:gd name="connsiteX10" fmla="*/ 1648659 w 2706989"/>
              <a:gd name="connsiteY10" fmla="*/ 1950501 h 1974644"/>
              <a:gd name="connsiteX11" fmla="*/ 1660428 w 2706989"/>
              <a:gd name="connsiteY11" fmla="*/ 1951712 h 1974644"/>
              <a:gd name="connsiteX12" fmla="*/ 1648659 w 2706989"/>
              <a:gd name="connsiteY12" fmla="*/ 1950501 h 1974644"/>
              <a:gd name="connsiteX13" fmla="*/ 491787 w 2706989"/>
              <a:gd name="connsiteY13" fmla="*/ 1947121 h 1974644"/>
              <a:gd name="connsiteX14" fmla="*/ 496712 w 2706989"/>
              <a:gd name="connsiteY14" fmla="*/ 1949271 h 1974644"/>
              <a:gd name="connsiteX15" fmla="*/ 495960 w 2706989"/>
              <a:gd name="connsiteY15" fmla="*/ 1951023 h 1974644"/>
              <a:gd name="connsiteX16" fmla="*/ 491036 w 2706989"/>
              <a:gd name="connsiteY16" fmla="*/ 1948853 h 1974644"/>
              <a:gd name="connsiteX17" fmla="*/ 491787 w 2706989"/>
              <a:gd name="connsiteY17" fmla="*/ 1947121 h 1974644"/>
              <a:gd name="connsiteX18" fmla="*/ 514326 w 2706989"/>
              <a:gd name="connsiteY18" fmla="*/ 1945324 h 1974644"/>
              <a:gd name="connsiteX19" fmla="*/ 527700 w 2706989"/>
              <a:gd name="connsiteY19" fmla="*/ 1952922 h 1974644"/>
              <a:gd name="connsiteX20" fmla="*/ 503786 w 2706989"/>
              <a:gd name="connsiteY20" fmla="*/ 1948164 h 1974644"/>
              <a:gd name="connsiteX21" fmla="*/ 514326 w 2706989"/>
              <a:gd name="connsiteY21" fmla="*/ 1945324 h 1974644"/>
              <a:gd name="connsiteX22" fmla="*/ 1715831 w 2706989"/>
              <a:gd name="connsiteY22" fmla="*/ 1939525 h 1974644"/>
              <a:gd name="connsiteX23" fmla="*/ 1716332 w 2706989"/>
              <a:gd name="connsiteY23" fmla="*/ 1942112 h 1974644"/>
              <a:gd name="connsiteX24" fmla="*/ 1706858 w 2706989"/>
              <a:gd name="connsiteY24" fmla="*/ 1944032 h 1974644"/>
              <a:gd name="connsiteX25" fmla="*/ 1706294 w 2706989"/>
              <a:gd name="connsiteY25" fmla="*/ 1941048 h 1974644"/>
              <a:gd name="connsiteX26" fmla="*/ 1715831 w 2706989"/>
              <a:gd name="connsiteY26" fmla="*/ 1939525 h 1974644"/>
              <a:gd name="connsiteX27" fmla="*/ 1441511 w 2706989"/>
              <a:gd name="connsiteY27" fmla="*/ 1938544 h 1974644"/>
              <a:gd name="connsiteX28" fmla="*/ 1441448 w 2706989"/>
              <a:gd name="connsiteY28" fmla="*/ 1939170 h 1974644"/>
              <a:gd name="connsiteX29" fmla="*/ 1440843 w 2706989"/>
              <a:gd name="connsiteY29" fmla="*/ 1938795 h 1974644"/>
              <a:gd name="connsiteX30" fmla="*/ 1200183 w 2706989"/>
              <a:gd name="connsiteY30" fmla="*/ 1936207 h 1974644"/>
              <a:gd name="connsiteX31" fmla="*/ 1201665 w 2706989"/>
              <a:gd name="connsiteY31" fmla="*/ 1937042 h 1974644"/>
              <a:gd name="connsiteX32" fmla="*/ 1200559 w 2706989"/>
              <a:gd name="connsiteY32" fmla="*/ 1938336 h 1974644"/>
              <a:gd name="connsiteX33" fmla="*/ 1199098 w 2706989"/>
              <a:gd name="connsiteY33" fmla="*/ 1937460 h 1974644"/>
              <a:gd name="connsiteX34" fmla="*/ 1200183 w 2706989"/>
              <a:gd name="connsiteY34" fmla="*/ 1936207 h 1974644"/>
              <a:gd name="connsiteX35" fmla="*/ 327169 w 2706989"/>
              <a:gd name="connsiteY35" fmla="*/ 1927344 h 1974644"/>
              <a:gd name="connsiteX36" fmla="*/ 327208 w 2706989"/>
              <a:gd name="connsiteY36" fmla="*/ 1927359 h 1974644"/>
              <a:gd name="connsiteX37" fmla="*/ 327187 w 2706989"/>
              <a:gd name="connsiteY37" fmla="*/ 1927380 h 1974644"/>
              <a:gd name="connsiteX38" fmla="*/ 1754246 w 2706989"/>
              <a:gd name="connsiteY38" fmla="*/ 1926942 h 1974644"/>
              <a:gd name="connsiteX39" fmla="*/ 1726493 w 2706989"/>
              <a:gd name="connsiteY39" fmla="*/ 1935518 h 1974644"/>
              <a:gd name="connsiteX40" fmla="*/ 1754246 w 2706989"/>
              <a:gd name="connsiteY40" fmla="*/ 1926942 h 1974644"/>
              <a:gd name="connsiteX41" fmla="*/ 470441 w 2706989"/>
              <a:gd name="connsiteY41" fmla="*/ 1925920 h 1974644"/>
              <a:gd name="connsiteX42" fmla="*/ 471713 w 2706989"/>
              <a:gd name="connsiteY42" fmla="*/ 1926963 h 1974644"/>
              <a:gd name="connsiteX43" fmla="*/ 470378 w 2706989"/>
              <a:gd name="connsiteY43" fmla="*/ 1929530 h 1974644"/>
              <a:gd name="connsiteX44" fmla="*/ 468416 w 2706989"/>
              <a:gd name="connsiteY44" fmla="*/ 1927234 h 1974644"/>
              <a:gd name="connsiteX45" fmla="*/ 470441 w 2706989"/>
              <a:gd name="connsiteY45" fmla="*/ 1925920 h 1974644"/>
              <a:gd name="connsiteX46" fmla="*/ 445712 w 2706989"/>
              <a:gd name="connsiteY46" fmla="*/ 1924877 h 1974644"/>
              <a:gd name="connsiteX47" fmla="*/ 446109 w 2706989"/>
              <a:gd name="connsiteY47" fmla="*/ 1925315 h 1974644"/>
              <a:gd name="connsiteX48" fmla="*/ 447883 w 2706989"/>
              <a:gd name="connsiteY48" fmla="*/ 1925795 h 1974644"/>
              <a:gd name="connsiteX49" fmla="*/ 446130 w 2706989"/>
              <a:gd name="connsiteY49" fmla="*/ 1925274 h 1974644"/>
              <a:gd name="connsiteX50" fmla="*/ 323402 w 2706989"/>
              <a:gd name="connsiteY50" fmla="*/ 1921487 h 1974644"/>
              <a:gd name="connsiteX51" fmla="*/ 325090 w 2706989"/>
              <a:gd name="connsiteY51" fmla="*/ 1923175 h 1974644"/>
              <a:gd name="connsiteX52" fmla="*/ 325112 w 2706989"/>
              <a:gd name="connsiteY52" fmla="*/ 1923197 h 1974644"/>
              <a:gd name="connsiteX53" fmla="*/ 325101 w 2706989"/>
              <a:gd name="connsiteY53" fmla="*/ 1923186 h 1974644"/>
              <a:gd name="connsiteX54" fmla="*/ 325090 w 2706989"/>
              <a:gd name="connsiteY54" fmla="*/ 1923175 h 1974644"/>
              <a:gd name="connsiteX55" fmla="*/ 325080 w 2706989"/>
              <a:gd name="connsiteY55" fmla="*/ 1923165 h 1974644"/>
              <a:gd name="connsiteX56" fmla="*/ 323014 w 2706989"/>
              <a:gd name="connsiteY56" fmla="*/ 1921099 h 1974644"/>
              <a:gd name="connsiteX57" fmla="*/ 323055 w 2706989"/>
              <a:gd name="connsiteY57" fmla="*/ 1921140 h 1974644"/>
              <a:gd name="connsiteX58" fmla="*/ 323014 w 2706989"/>
              <a:gd name="connsiteY58" fmla="*/ 1921099 h 1974644"/>
              <a:gd name="connsiteX59" fmla="*/ 322997 w 2706989"/>
              <a:gd name="connsiteY59" fmla="*/ 1921082 h 1974644"/>
              <a:gd name="connsiteX60" fmla="*/ 323014 w 2706989"/>
              <a:gd name="connsiteY60" fmla="*/ 1921099 h 1974644"/>
              <a:gd name="connsiteX61" fmla="*/ 323014 w 2706989"/>
              <a:gd name="connsiteY61" fmla="*/ 1921099 h 1974644"/>
              <a:gd name="connsiteX62" fmla="*/ 322993 w 2706989"/>
              <a:gd name="connsiteY62" fmla="*/ 1921078 h 1974644"/>
              <a:gd name="connsiteX63" fmla="*/ 322997 w 2706989"/>
              <a:gd name="connsiteY63" fmla="*/ 1921082 h 1974644"/>
              <a:gd name="connsiteX64" fmla="*/ 322994 w 2706989"/>
              <a:gd name="connsiteY64" fmla="*/ 1921079 h 1974644"/>
              <a:gd name="connsiteX65" fmla="*/ 435258 w 2706989"/>
              <a:gd name="connsiteY65" fmla="*/ 1920683 h 1974644"/>
              <a:gd name="connsiteX66" fmla="*/ 435676 w 2706989"/>
              <a:gd name="connsiteY66" fmla="*/ 1921142 h 1974644"/>
              <a:gd name="connsiteX67" fmla="*/ 435857 w 2706989"/>
              <a:gd name="connsiteY67" fmla="*/ 1921163 h 1974644"/>
              <a:gd name="connsiteX68" fmla="*/ 438993 w 2706989"/>
              <a:gd name="connsiteY68" fmla="*/ 1922582 h 1974644"/>
              <a:gd name="connsiteX69" fmla="*/ 439307 w 2706989"/>
              <a:gd name="connsiteY69" fmla="*/ 1921559 h 1974644"/>
              <a:gd name="connsiteX70" fmla="*/ 435857 w 2706989"/>
              <a:gd name="connsiteY70" fmla="*/ 1921163 h 1974644"/>
              <a:gd name="connsiteX71" fmla="*/ 435717 w 2706989"/>
              <a:gd name="connsiteY71" fmla="*/ 1921100 h 1974644"/>
              <a:gd name="connsiteX72" fmla="*/ 284180 w 2706989"/>
              <a:gd name="connsiteY72" fmla="*/ 1919471 h 1974644"/>
              <a:gd name="connsiteX73" fmla="*/ 285682 w 2706989"/>
              <a:gd name="connsiteY73" fmla="*/ 1920327 h 1974644"/>
              <a:gd name="connsiteX74" fmla="*/ 284556 w 2706989"/>
              <a:gd name="connsiteY74" fmla="*/ 1921621 h 1974644"/>
              <a:gd name="connsiteX75" fmla="*/ 283074 w 2706989"/>
              <a:gd name="connsiteY75" fmla="*/ 1920724 h 1974644"/>
              <a:gd name="connsiteX76" fmla="*/ 284180 w 2706989"/>
              <a:gd name="connsiteY76" fmla="*/ 1919471 h 1974644"/>
              <a:gd name="connsiteX77" fmla="*/ 1783044 w 2706989"/>
              <a:gd name="connsiteY77" fmla="*/ 1919117 h 1974644"/>
              <a:gd name="connsiteX78" fmla="*/ 1783920 w 2706989"/>
              <a:gd name="connsiteY78" fmla="*/ 1921600 h 1974644"/>
              <a:gd name="connsiteX79" fmla="*/ 1769271 w 2706989"/>
              <a:gd name="connsiteY79" fmla="*/ 1927569 h 1974644"/>
              <a:gd name="connsiteX80" fmla="*/ 1767852 w 2706989"/>
              <a:gd name="connsiteY80" fmla="*/ 1923750 h 1974644"/>
              <a:gd name="connsiteX81" fmla="*/ 1783044 w 2706989"/>
              <a:gd name="connsiteY81" fmla="*/ 1919117 h 1974644"/>
              <a:gd name="connsiteX82" fmla="*/ 464911 w 2706989"/>
              <a:gd name="connsiteY82" fmla="*/ 1914839 h 1974644"/>
              <a:gd name="connsiteX83" fmla="*/ 465329 w 2706989"/>
              <a:gd name="connsiteY83" fmla="*/ 1915299 h 1974644"/>
              <a:gd name="connsiteX84" fmla="*/ 464869 w 2706989"/>
              <a:gd name="connsiteY84" fmla="*/ 1914881 h 1974644"/>
              <a:gd name="connsiteX85" fmla="*/ 463095 w 2706989"/>
              <a:gd name="connsiteY85" fmla="*/ 1914338 h 1974644"/>
              <a:gd name="connsiteX86" fmla="*/ 464911 w 2706989"/>
              <a:gd name="connsiteY86" fmla="*/ 1914839 h 1974644"/>
              <a:gd name="connsiteX87" fmla="*/ 464869 w 2706989"/>
              <a:gd name="connsiteY87" fmla="*/ 1914880 h 1974644"/>
              <a:gd name="connsiteX88" fmla="*/ 463095 w 2706989"/>
              <a:gd name="connsiteY88" fmla="*/ 1914338 h 1974644"/>
              <a:gd name="connsiteX89" fmla="*/ 1279937 w 2706989"/>
              <a:gd name="connsiteY89" fmla="*/ 1914151 h 1974644"/>
              <a:gd name="connsiteX90" fmla="*/ 1280688 w 2706989"/>
              <a:gd name="connsiteY90" fmla="*/ 1915695 h 1974644"/>
              <a:gd name="connsiteX91" fmla="*/ 1279102 w 2706989"/>
              <a:gd name="connsiteY91" fmla="*/ 1916259 h 1974644"/>
              <a:gd name="connsiteX92" fmla="*/ 1278226 w 2706989"/>
              <a:gd name="connsiteY92" fmla="*/ 1914193 h 1974644"/>
              <a:gd name="connsiteX93" fmla="*/ 1279937 w 2706989"/>
              <a:gd name="connsiteY93" fmla="*/ 1914151 h 1974644"/>
              <a:gd name="connsiteX94" fmla="*/ 1802615 w 2706989"/>
              <a:gd name="connsiteY94" fmla="*/ 1913483 h 1974644"/>
              <a:gd name="connsiteX95" fmla="*/ 1804410 w 2706989"/>
              <a:gd name="connsiteY95" fmla="*/ 1914798 h 1974644"/>
              <a:gd name="connsiteX96" fmla="*/ 1802970 w 2706989"/>
              <a:gd name="connsiteY96" fmla="*/ 1915840 h 1974644"/>
              <a:gd name="connsiteX97" fmla="*/ 1801593 w 2706989"/>
              <a:gd name="connsiteY97" fmla="*/ 1914902 h 1974644"/>
              <a:gd name="connsiteX98" fmla="*/ 1802615 w 2706989"/>
              <a:gd name="connsiteY98" fmla="*/ 1913483 h 1974644"/>
              <a:gd name="connsiteX99" fmla="*/ 1653062 w 2706989"/>
              <a:gd name="connsiteY99" fmla="*/ 1913420 h 1974644"/>
              <a:gd name="connsiteX100" fmla="*/ 1654293 w 2706989"/>
              <a:gd name="connsiteY100" fmla="*/ 1914526 h 1974644"/>
              <a:gd name="connsiteX101" fmla="*/ 1653041 w 2706989"/>
              <a:gd name="connsiteY101" fmla="*/ 1915861 h 1974644"/>
              <a:gd name="connsiteX102" fmla="*/ 1651392 w 2706989"/>
              <a:gd name="connsiteY102" fmla="*/ 1914234 h 1974644"/>
              <a:gd name="connsiteX103" fmla="*/ 1653062 w 2706989"/>
              <a:gd name="connsiteY103" fmla="*/ 1913420 h 1974644"/>
              <a:gd name="connsiteX104" fmla="*/ 735765 w 2706989"/>
              <a:gd name="connsiteY104" fmla="*/ 1907911 h 1974644"/>
              <a:gd name="connsiteX105" fmla="*/ 746637 w 2706989"/>
              <a:gd name="connsiteY105" fmla="*/ 1909790 h 1974644"/>
              <a:gd name="connsiteX106" fmla="*/ 745969 w 2706989"/>
              <a:gd name="connsiteY106" fmla="*/ 1912815 h 1974644"/>
              <a:gd name="connsiteX107" fmla="*/ 735243 w 2706989"/>
              <a:gd name="connsiteY107" fmla="*/ 1910332 h 1974644"/>
              <a:gd name="connsiteX108" fmla="*/ 735765 w 2706989"/>
              <a:gd name="connsiteY108" fmla="*/ 1907911 h 1974644"/>
              <a:gd name="connsiteX109" fmla="*/ 1072873 w 2706989"/>
              <a:gd name="connsiteY109" fmla="*/ 1907890 h 1974644"/>
              <a:gd name="connsiteX110" fmla="*/ 1076421 w 2706989"/>
              <a:gd name="connsiteY110" fmla="*/ 1907974 h 1974644"/>
              <a:gd name="connsiteX111" fmla="*/ 1079196 w 2706989"/>
              <a:gd name="connsiteY111" fmla="*/ 1910270 h 1974644"/>
              <a:gd name="connsiteX112" fmla="*/ 1077881 w 2706989"/>
              <a:gd name="connsiteY112" fmla="*/ 1912940 h 1974644"/>
              <a:gd name="connsiteX113" fmla="*/ 1072122 w 2706989"/>
              <a:gd name="connsiteY113" fmla="*/ 1910123 h 1974644"/>
              <a:gd name="connsiteX114" fmla="*/ 1072873 w 2706989"/>
              <a:gd name="connsiteY114" fmla="*/ 1907890 h 1974644"/>
              <a:gd name="connsiteX115" fmla="*/ 1021874 w 2706989"/>
              <a:gd name="connsiteY115" fmla="*/ 1907829 h 1974644"/>
              <a:gd name="connsiteX116" fmla="*/ 1022834 w 2706989"/>
              <a:gd name="connsiteY116" fmla="*/ 1909018 h 1974644"/>
              <a:gd name="connsiteX117" fmla="*/ 1022083 w 2706989"/>
              <a:gd name="connsiteY117" fmla="*/ 1909498 h 1974644"/>
              <a:gd name="connsiteX118" fmla="*/ 1021164 w 2706989"/>
              <a:gd name="connsiteY118" fmla="*/ 1908288 h 1974644"/>
              <a:gd name="connsiteX119" fmla="*/ 1021874 w 2706989"/>
              <a:gd name="connsiteY119" fmla="*/ 1907829 h 1974644"/>
              <a:gd name="connsiteX120" fmla="*/ 448445 w 2706989"/>
              <a:gd name="connsiteY120" fmla="*/ 1907348 h 1974644"/>
              <a:gd name="connsiteX121" fmla="*/ 453600 w 2706989"/>
              <a:gd name="connsiteY121" fmla="*/ 1909602 h 1974644"/>
              <a:gd name="connsiteX122" fmla="*/ 452473 w 2706989"/>
              <a:gd name="connsiteY122" fmla="*/ 1912148 h 1974644"/>
              <a:gd name="connsiteX123" fmla="*/ 447569 w 2706989"/>
              <a:gd name="connsiteY123" fmla="*/ 1909769 h 1974644"/>
              <a:gd name="connsiteX124" fmla="*/ 448445 w 2706989"/>
              <a:gd name="connsiteY124" fmla="*/ 1907348 h 1974644"/>
              <a:gd name="connsiteX125" fmla="*/ 1608782 w 2706989"/>
              <a:gd name="connsiteY125" fmla="*/ 1907015 h 1974644"/>
              <a:gd name="connsiteX126" fmla="*/ 1609784 w 2706989"/>
              <a:gd name="connsiteY126" fmla="*/ 1907015 h 1974644"/>
              <a:gd name="connsiteX127" fmla="*/ 1610284 w 2706989"/>
              <a:gd name="connsiteY127" fmla="*/ 1907724 h 1974644"/>
              <a:gd name="connsiteX128" fmla="*/ 1609450 w 2706989"/>
              <a:gd name="connsiteY128" fmla="*/ 1908246 h 1974644"/>
              <a:gd name="connsiteX129" fmla="*/ 1608782 w 2706989"/>
              <a:gd name="connsiteY129" fmla="*/ 1907015 h 1974644"/>
              <a:gd name="connsiteX130" fmla="*/ 773201 w 2706989"/>
              <a:gd name="connsiteY130" fmla="*/ 1907014 h 1974644"/>
              <a:gd name="connsiteX131" fmla="*/ 773451 w 2706989"/>
              <a:gd name="connsiteY131" fmla="*/ 1907703 h 1974644"/>
              <a:gd name="connsiteX132" fmla="*/ 771949 w 2706989"/>
              <a:gd name="connsiteY132" fmla="*/ 1908058 h 1974644"/>
              <a:gd name="connsiteX133" fmla="*/ 771698 w 2706989"/>
              <a:gd name="connsiteY133" fmla="*/ 1907369 h 1974644"/>
              <a:gd name="connsiteX134" fmla="*/ 773201 w 2706989"/>
              <a:gd name="connsiteY134" fmla="*/ 1907014 h 1974644"/>
              <a:gd name="connsiteX135" fmla="*/ 782153 w 2706989"/>
              <a:gd name="connsiteY135" fmla="*/ 1906993 h 1974644"/>
              <a:gd name="connsiteX136" fmla="*/ 786535 w 2706989"/>
              <a:gd name="connsiteY136" fmla="*/ 1908433 h 1974644"/>
              <a:gd name="connsiteX137" fmla="*/ 785971 w 2706989"/>
              <a:gd name="connsiteY137" fmla="*/ 1910144 h 1974644"/>
              <a:gd name="connsiteX138" fmla="*/ 781568 w 2706989"/>
              <a:gd name="connsiteY138" fmla="*/ 1908725 h 1974644"/>
              <a:gd name="connsiteX139" fmla="*/ 782153 w 2706989"/>
              <a:gd name="connsiteY139" fmla="*/ 1906993 h 1974644"/>
              <a:gd name="connsiteX140" fmla="*/ 1174308 w 2706989"/>
              <a:gd name="connsiteY140" fmla="*/ 1906493 h 1974644"/>
              <a:gd name="connsiteX141" fmla="*/ 1174324 w 2706989"/>
              <a:gd name="connsiteY141" fmla="*/ 1906498 h 1974644"/>
              <a:gd name="connsiteX142" fmla="*/ 1174287 w 2706989"/>
              <a:gd name="connsiteY142" fmla="*/ 1906535 h 1974644"/>
              <a:gd name="connsiteX143" fmla="*/ 1174389 w 2706989"/>
              <a:gd name="connsiteY143" fmla="*/ 1906518 h 1974644"/>
              <a:gd name="connsiteX144" fmla="*/ 1176145 w 2706989"/>
              <a:gd name="connsiteY144" fmla="*/ 1907057 h 1974644"/>
              <a:gd name="connsiteX145" fmla="*/ 1174266 w 2706989"/>
              <a:gd name="connsiteY145" fmla="*/ 1906535 h 1974644"/>
              <a:gd name="connsiteX146" fmla="*/ 757216 w 2706989"/>
              <a:gd name="connsiteY146" fmla="*/ 1904844 h 1974644"/>
              <a:gd name="connsiteX147" fmla="*/ 761077 w 2706989"/>
              <a:gd name="connsiteY147" fmla="*/ 1906284 h 1974644"/>
              <a:gd name="connsiteX148" fmla="*/ 760555 w 2706989"/>
              <a:gd name="connsiteY148" fmla="*/ 1907954 h 1974644"/>
              <a:gd name="connsiteX149" fmla="*/ 756611 w 2706989"/>
              <a:gd name="connsiteY149" fmla="*/ 1906555 h 1974644"/>
              <a:gd name="connsiteX150" fmla="*/ 757216 w 2706989"/>
              <a:gd name="connsiteY150" fmla="*/ 1904844 h 1974644"/>
              <a:gd name="connsiteX151" fmla="*/ 1437212 w 2706989"/>
              <a:gd name="connsiteY151" fmla="*/ 1904406 h 1974644"/>
              <a:gd name="connsiteX152" fmla="*/ 1437629 w 2706989"/>
              <a:gd name="connsiteY152" fmla="*/ 1904866 h 1974644"/>
              <a:gd name="connsiteX153" fmla="*/ 1437149 w 2706989"/>
              <a:gd name="connsiteY153" fmla="*/ 1904448 h 1974644"/>
              <a:gd name="connsiteX154" fmla="*/ 1437179 w 2706989"/>
              <a:gd name="connsiteY154" fmla="*/ 1904428 h 1974644"/>
              <a:gd name="connsiteX155" fmla="*/ 1437171 w 2706989"/>
              <a:gd name="connsiteY155" fmla="*/ 1904447 h 1974644"/>
              <a:gd name="connsiteX156" fmla="*/ 1437211 w 2706989"/>
              <a:gd name="connsiteY156" fmla="*/ 1904407 h 1974644"/>
              <a:gd name="connsiteX157" fmla="*/ 1437191 w 2706989"/>
              <a:gd name="connsiteY157" fmla="*/ 1904395 h 1974644"/>
              <a:gd name="connsiteX158" fmla="*/ 1437213 w 2706989"/>
              <a:gd name="connsiteY158" fmla="*/ 1904405 h 1974644"/>
              <a:gd name="connsiteX159" fmla="*/ 1437211 w 2706989"/>
              <a:gd name="connsiteY159" fmla="*/ 1904407 h 1974644"/>
              <a:gd name="connsiteX160" fmla="*/ 1437179 w 2706989"/>
              <a:gd name="connsiteY160" fmla="*/ 1904428 h 1974644"/>
              <a:gd name="connsiteX161" fmla="*/ 586190 w 2706989"/>
              <a:gd name="connsiteY161" fmla="*/ 1903174 h 1974644"/>
              <a:gd name="connsiteX162" fmla="*/ 590196 w 2706989"/>
              <a:gd name="connsiteY162" fmla="*/ 1904071 h 1974644"/>
              <a:gd name="connsiteX163" fmla="*/ 590009 w 2706989"/>
              <a:gd name="connsiteY163" fmla="*/ 1905595 h 1974644"/>
              <a:gd name="connsiteX164" fmla="*/ 586044 w 2706989"/>
              <a:gd name="connsiteY164" fmla="*/ 1905595 h 1974644"/>
              <a:gd name="connsiteX165" fmla="*/ 586190 w 2706989"/>
              <a:gd name="connsiteY165" fmla="*/ 1903174 h 1974644"/>
              <a:gd name="connsiteX166" fmla="*/ 1414781 w 2706989"/>
              <a:gd name="connsiteY166" fmla="*/ 1902883 h 1974644"/>
              <a:gd name="connsiteX167" fmla="*/ 1415678 w 2706989"/>
              <a:gd name="connsiteY167" fmla="*/ 1902903 h 1974644"/>
              <a:gd name="connsiteX168" fmla="*/ 1416158 w 2706989"/>
              <a:gd name="connsiteY168" fmla="*/ 1903530 h 1974644"/>
              <a:gd name="connsiteX169" fmla="*/ 1415386 w 2706989"/>
              <a:gd name="connsiteY169" fmla="*/ 1903988 h 1974644"/>
              <a:gd name="connsiteX170" fmla="*/ 1414781 w 2706989"/>
              <a:gd name="connsiteY170" fmla="*/ 1902883 h 1974644"/>
              <a:gd name="connsiteX171" fmla="*/ 1240185 w 2706989"/>
              <a:gd name="connsiteY171" fmla="*/ 1902345 h 1974644"/>
              <a:gd name="connsiteX172" fmla="*/ 1248136 w 2706989"/>
              <a:gd name="connsiteY172" fmla="*/ 1905219 h 1974644"/>
              <a:gd name="connsiteX173" fmla="*/ 1247572 w 2706989"/>
              <a:gd name="connsiteY173" fmla="*/ 1907640 h 1974644"/>
              <a:gd name="connsiteX174" fmla="*/ 1231546 w 2706989"/>
              <a:gd name="connsiteY174" fmla="*/ 1903696 h 1974644"/>
              <a:gd name="connsiteX175" fmla="*/ 1240185 w 2706989"/>
              <a:gd name="connsiteY175" fmla="*/ 1902345 h 1974644"/>
              <a:gd name="connsiteX176" fmla="*/ 1334150 w 2706989"/>
              <a:gd name="connsiteY176" fmla="*/ 1900817 h 1974644"/>
              <a:gd name="connsiteX177" fmla="*/ 1334734 w 2706989"/>
              <a:gd name="connsiteY177" fmla="*/ 1901401 h 1974644"/>
              <a:gd name="connsiteX178" fmla="*/ 1334004 w 2706989"/>
              <a:gd name="connsiteY178" fmla="*/ 1901881 h 1974644"/>
              <a:gd name="connsiteX179" fmla="*/ 1333169 w 2706989"/>
              <a:gd name="connsiteY179" fmla="*/ 1901651 h 1974644"/>
              <a:gd name="connsiteX180" fmla="*/ 1334150 w 2706989"/>
              <a:gd name="connsiteY180" fmla="*/ 1900817 h 1974644"/>
              <a:gd name="connsiteX181" fmla="*/ 1321734 w 2706989"/>
              <a:gd name="connsiteY181" fmla="*/ 1900691 h 1974644"/>
              <a:gd name="connsiteX182" fmla="*/ 1322882 w 2706989"/>
              <a:gd name="connsiteY182" fmla="*/ 1902862 h 1974644"/>
              <a:gd name="connsiteX183" fmla="*/ 1321401 w 2706989"/>
              <a:gd name="connsiteY183" fmla="*/ 1903717 h 1974644"/>
              <a:gd name="connsiteX184" fmla="*/ 1319752 w 2706989"/>
              <a:gd name="connsiteY184" fmla="*/ 1901860 h 1974644"/>
              <a:gd name="connsiteX185" fmla="*/ 1321734 w 2706989"/>
              <a:gd name="connsiteY185" fmla="*/ 1900691 h 1974644"/>
              <a:gd name="connsiteX186" fmla="*/ 1516841 w 2706989"/>
              <a:gd name="connsiteY186" fmla="*/ 1900462 h 1974644"/>
              <a:gd name="connsiteX187" fmla="*/ 1518385 w 2706989"/>
              <a:gd name="connsiteY187" fmla="*/ 1901442 h 1974644"/>
              <a:gd name="connsiteX188" fmla="*/ 1516068 w 2706989"/>
              <a:gd name="connsiteY188" fmla="*/ 1902069 h 1974644"/>
              <a:gd name="connsiteX189" fmla="*/ 1515046 w 2706989"/>
              <a:gd name="connsiteY189" fmla="*/ 1900962 h 1974644"/>
              <a:gd name="connsiteX190" fmla="*/ 1516841 w 2706989"/>
              <a:gd name="connsiteY190" fmla="*/ 1900462 h 1974644"/>
              <a:gd name="connsiteX191" fmla="*/ 1392067 w 2706989"/>
              <a:gd name="connsiteY191" fmla="*/ 1899104 h 1974644"/>
              <a:gd name="connsiteX192" fmla="*/ 1408875 w 2706989"/>
              <a:gd name="connsiteY192" fmla="*/ 1905449 h 1974644"/>
              <a:gd name="connsiteX193" fmla="*/ 1399339 w 2706989"/>
              <a:gd name="connsiteY193" fmla="*/ 1907787 h 1974644"/>
              <a:gd name="connsiteX194" fmla="*/ 1353682 w 2706989"/>
              <a:gd name="connsiteY194" fmla="*/ 1908600 h 1974644"/>
              <a:gd name="connsiteX195" fmla="*/ 1353682 w 2706989"/>
              <a:gd name="connsiteY195" fmla="*/ 1906096 h 1974644"/>
              <a:gd name="connsiteX196" fmla="*/ 1370501 w 2706989"/>
              <a:gd name="connsiteY196" fmla="*/ 1906013 h 1974644"/>
              <a:gd name="connsiteX197" fmla="*/ 1378076 w 2706989"/>
              <a:gd name="connsiteY197" fmla="*/ 1904072 h 1974644"/>
              <a:gd name="connsiteX198" fmla="*/ 1392067 w 2706989"/>
              <a:gd name="connsiteY198" fmla="*/ 1899104 h 1974644"/>
              <a:gd name="connsiteX199" fmla="*/ 338372 w 2706989"/>
              <a:gd name="connsiteY199" fmla="*/ 1898939 h 1974644"/>
              <a:gd name="connsiteX200" fmla="*/ 336891 w 2706989"/>
              <a:gd name="connsiteY200" fmla="*/ 1900796 h 1974644"/>
              <a:gd name="connsiteX201" fmla="*/ 341294 w 2706989"/>
              <a:gd name="connsiteY201" fmla="*/ 1903801 h 1974644"/>
              <a:gd name="connsiteX202" fmla="*/ 342274 w 2706989"/>
              <a:gd name="connsiteY202" fmla="*/ 1902487 h 1974644"/>
              <a:gd name="connsiteX203" fmla="*/ 338372 w 2706989"/>
              <a:gd name="connsiteY203" fmla="*/ 1898939 h 1974644"/>
              <a:gd name="connsiteX204" fmla="*/ 1499438 w 2706989"/>
              <a:gd name="connsiteY204" fmla="*/ 1898584 h 1974644"/>
              <a:gd name="connsiteX205" fmla="*/ 1499877 w 2706989"/>
              <a:gd name="connsiteY205" fmla="*/ 1900379 h 1974644"/>
              <a:gd name="connsiteX206" fmla="*/ 1495369 w 2706989"/>
              <a:gd name="connsiteY206" fmla="*/ 1901547 h 1974644"/>
              <a:gd name="connsiteX207" fmla="*/ 1494910 w 2706989"/>
              <a:gd name="connsiteY207" fmla="*/ 1899711 h 1974644"/>
              <a:gd name="connsiteX208" fmla="*/ 1499438 w 2706989"/>
              <a:gd name="connsiteY208" fmla="*/ 1898584 h 1974644"/>
              <a:gd name="connsiteX209" fmla="*/ 1436316 w 2706989"/>
              <a:gd name="connsiteY209" fmla="*/ 1897791 h 1974644"/>
              <a:gd name="connsiteX210" fmla="*/ 1438236 w 2706989"/>
              <a:gd name="connsiteY210" fmla="*/ 1901692 h 1974644"/>
              <a:gd name="connsiteX211" fmla="*/ 1437191 w 2706989"/>
              <a:gd name="connsiteY211" fmla="*/ 1904395 h 1974644"/>
              <a:gd name="connsiteX212" fmla="*/ 1434521 w 2706989"/>
              <a:gd name="connsiteY212" fmla="*/ 1903257 h 1974644"/>
              <a:gd name="connsiteX213" fmla="*/ 1433144 w 2706989"/>
              <a:gd name="connsiteY213" fmla="*/ 1899001 h 1974644"/>
              <a:gd name="connsiteX214" fmla="*/ 1436316 w 2706989"/>
              <a:gd name="connsiteY214" fmla="*/ 1897791 h 1974644"/>
              <a:gd name="connsiteX215" fmla="*/ 692611 w 2706989"/>
              <a:gd name="connsiteY215" fmla="*/ 1896455 h 1974644"/>
              <a:gd name="connsiteX216" fmla="*/ 698872 w 2706989"/>
              <a:gd name="connsiteY216" fmla="*/ 1896747 h 1974644"/>
              <a:gd name="connsiteX217" fmla="*/ 699268 w 2706989"/>
              <a:gd name="connsiteY217" fmla="*/ 1898271 h 1974644"/>
              <a:gd name="connsiteX218" fmla="*/ 695741 w 2706989"/>
              <a:gd name="connsiteY218" fmla="*/ 1899940 h 1974644"/>
              <a:gd name="connsiteX219" fmla="*/ 692340 w 2706989"/>
              <a:gd name="connsiteY219" fmla="*/ 1898625 h 1974644"/>
              <a:gd name="connsiteX220" fmla="*/ 692611 w 2706989"/>
              <a:gd name="connsiteY220" fmla="*/ 1896455 h 1974644"/>
              <a:gd name="connsiteX221" fmla="*/ 1269671 w 2706989"/>
              <a:gd name="connsiteY221" fmla="*/ 1894098 h 1974644"/>
              <a:gd name="connsiteX222" fmla="*/ 1269838 w 2706989"/>
              <a:gd name="connsiteY222" fmla="*/ 1896435 h 1974644"/>
              <a:gd name="connsiteX223" fmla="*/ 1264183 w 2706989"/>
              <a:gd name="connsiteY223" fmla="*/ 1896749 h 1974644"/>
              <a:gd name="connsiteX224" fmla="*/ 1263995 w 2706989"/>
              <a:gd name="connsiteY224" fmla="*/ 1894995 h 1974644"/>
              <a:gd name="connsiteX225" fmla="*/ 1269671 w 2706989"/>
              <a:gd name="connsiteY225" fmla="*/ 1894098 h 1974644"/>
              <a:gd name="connsiteX226" fmla="*/ 670117 w 2706989"/>
              <a:gd name="connsiteY226" fmla="*/ 1893951 h 1974644"/>
              <a:gd name="connsiteX227" fmla="*/ 680133 w 2706989"/>
              <a:gd name="connsiteY227" fmla="*/ 1894536 h 1974644"/>
              <a:gd name="connsiteX228" fmla="*/ 679862 w 2706989"/>
              <a:gd name="connsiteY228" fmla="*/ 1897728 h 1974644"/>
              <a:gd name="connsiteX229" fmla="*/ 669887 w 2706989"/>
              <a:gd name="connsiteY229" fmla="*/ 1896664 h 1974644"/>
              <a:gd name="connsiteX230" fmla="*/ 670117 w 2706989"/>
              <a:gd name="connsiteY230" fmla="*/ 1893951 h 1974644"/>
              <a:gd name="connsiteX231" fmla="*/ 1143070 w 2706989"/>
              <a:gd name="connsiteY231" fmla="*/ 1893576 h 1974644"/>
              <a:gd name="connsiteX232" fmla="*/ 1124791 w 2706989"/>
              <a:gd name="connsiteY232" fmla="*/ 1894974 h 1974644"/>
              <a:gd name="connsiteX233" fmla="*/ 1160474 w 2706989"/>
              <a:gd name="connsiteY233" fmla="*/ 1896873 h 1974644"/>
              <a:gd name="connsiteX234" fmla="*/ 1143070 w 2706989"/>
              <a:gd name="connsiteY234" fmla="*/ 1893576 h 1974644"/>
              <a:gd name="connsiteX235" fmla="*/ 1468910 w 2706989"/>
              <a:gd name="connsiteY235" fmla="*/ 1893555 h 1974644"/>
              <a:gd name="connsiteX236" fmla="*/ 1486292 w 2706989"/>
              <a:gd name="connsiteY236" fmla="*/ 1902799 h 1974644"/>
              <a:gd name="connsiteX237" fmla="*/ 1473459 w 2706989"/>
              <a:gd name="connsiteY237" fmla="*/ 1904615 h 1974644"/>
              <a:gd name="connsiteX238" fmla="*/ 1468910 w 2706989"/>
              <a:gd name="connsiteY238" fmla="*/ 1893555 h 1974644"/>
              <a:gd name="connsiteX239" fmla="*/ 1280897 w 2706989"/>
              <a:gd name="connsiteY239" fmla="*/ 1892637 h 1974644"/>
              <a:gd name="connsiteX240" fmla="*/ 1324384 w 2706989"/>
              <a:gd name="connsiteY240" fmla="*/ 1892637 h 1974644"/>
              <a:gd name="connsiteX241" fmla="*/ 1280897 w 2706989"/>
              <a:gd name="connsiteY241" fmla="*/ 1892637 h 1974644"/>
              <a:gd name="connsiteX242" fmla="*/ 1337676 w 2706989"/>
              <a:gd name="connsiteY242" fmla="*/ 1892386 h 1974644"/>
              <a:gd name="connsiteX243" fmla="*/ 1338573 w 2706989"/>
              <a:gd name="connsiteY243" fmla="*/ 1892449 h 1974644"/>
              <a:gd name="connsiteX244" fmla="*/ 1338761 w 2706989"/>
              <a:gd name="connsiteY244" fmla="*/ 1893221 h 1974644"/>
              <a:gd name="connsiteX245" fmla="*/ 1337926 w 2706989"/>
              <a:gd name="connsiteY245" fmla="*/ 1893534 h 1974644"/>
              <a:gd name="connsiteX246" fmla="*/ 1337676 w 2706989"/>
              <a:gd name="connsiteY246" fmla="*/ 1892386 h 1974644"/>
              <a:gd name="connsiteX247" fmla="*/ 1491842 w 2706989"/>
              <a:gd name="connsiteY247" fmla="*/ 1891510 h 1974644"/>
              <a:gd name="connsiteX248" fmla="*/ 1493345 w 2706989"/>
              <a:gd name="connsiteY248" fmla="*/ 1892595 h 1974644"/>
              <a:gd name="connsiteX249" fmla="*/ 1492072 w 2706989"/>
              <a:gd name="connsiteY249" fmla="*/ 1893534 h 1974644"/>
              <a:gd name="connsiteX250" fmla="*/ 1490590 w 2706989"/>
              <a:gd name="connsiteY250" fmla="*/ 1892470 h 1974644"/>
              <a:gd name="connsiteX251" fmla="*/ 1491842 w 2706989"/>
              <a:gd name="connsiteY251" fmla="*/ 1891510 h 1974644"/>
              <a:gd name="connsiteX252" fmla="*/ 658474 w 2706989"/>
              <a:gd name="connsiteY252" fmla="*/ 1890383 h 1974644"/>
              <a:gd name="connsiteX253" fmla="*/ 659746 w 2706989"/>
              <a:gd name="connsiteY253" fmla="*/ 1891573 h 1974644"/>
              <a:gd name="connsiteX254" fmla="*/ 658286 w 2706989"/>
              <a:gd name="connsiteY254" fmla="*/ 1892199 h 1974644"/>
              <a:gd name="connsiteX255" fmla="*/ 657034 w 2706989"/>
              <a:gd name="connsiteY255" fmla="*/ 1890968 h 1974644"/>
              <a:gd name="connsiteX256" fmla="*/ 658474 w 2706989"/>
              <a:gd name="connsiteY256" fmla="*/ 1890383 h 1974644"/>
              <a:gd name="connsiteX257" fmla="*/ 305527 w 2706989"/>
              <a:gd name="connsiteY257" fmla="*/ 1889653 h 1974644"/>
              <a:gd name="connsiteX258" fmla="*/ 307405 w 2706989"/>
              <a:gd name="connsiteY258" fmla="*/ 1891323 h 1974644"/>
              <a:gd name="connsiteX259" fmla="*/ 306550 w 2706989"/>
              <a:gd name="connsiteY259" fmla="*/ 1892784 h 1974644"/>
              <a:gd name="connsiteX260" fmla="*/ 304442 w 2706989"/>
              <a:gd name="connsiteY260" fmla="*/ 1891490 h 1974644"/>
              <a:gd name="connsiteX261" fmla="*/ 305527 w 2706989"/>
              <a:gd name="connsiteY261" fmla="*/ 1889653 h 1974644"/>
              <a:gd name="connsiteX262" fmla="*/ 259474 w 2706989"/>
              <a:gd name="connsiteY262" fmla="*/ 1889068 h 1974644"/>
              <a:gd name="connsiteX263" fmla="*/ 263501 w 2706989"/>
              <a:gd name="connsiteY263" fmla="*/ 1891134 h 1974644"/>
              <a:gd name="connsiteX264" fmla="*/ 259098 w 2706989"/>
              <a:gd name="connsiteY264" fmla="*/ 1894285 h 1974644"/>
              <a:gd name="connsiteX265" fmla="*/ 257053 w 2706989"/>
              <a:gd name="connsiteY265" fmla="*/ 1891656 h 1974644"/>
              <a:gd name="connsiteX266" fmla="*/ 259474 w 2706989"/>
              <a:gd name="connsiteY266" fmla="*/ 1889068 h 1974644"/>
              <a:gd name="connsiteX267" fmla="*/ 644346 w 2706989"/>
              <a:gd name="connsiteY267" fmla="*/ 1888506 h 1974644"/>
              <a:gd name="connsiteX268" fmla="*/ 645160 w 2706989"/>
              <a:gd name="connsiteY268" fmla="*/ 1890091 h 1974644"/>
              <a:gd name="connsiteX269" fmla="*/ 643449 w 2706989"/>
              <a:gd name="connsiteY269" fmla="*/ 1890822 h 1974644"/>
              <a:gd name="connsiteX270" fmla="*/ 642155 w 2706989"/>
              <a:gd name="connsiteY270" fmla="*/ 1889465 h 1974644"/>
              <a:gd name="connsiteX271" fmla="*/ 644346 w 2706989"/>
              <a:gd name="connsiteY271" fmla="*/ 1888506 h 1974644"/>
              <a:gd name="connsiteX272" fmla="*/ 1224828 w 2706989"/>
              <a:gd name="connsiteY272" fmla="*/ 1888421 h 1974644"/>
              <a:gd name="connsiteX273" fmla="*/ 1229001 w 2706989"/>
              <a:gd name="connsiteY273" fmla="*/ 1888943 h 1974644"/>
              <a:gd name="connsiteX274" fmla="*/ 1228521 w 2706989"/>
              <a:gd name="connsiteY274" fmla="*/ 1891385 h 1974644"/>
              <a:gd name="connsiteX275" fmla="*/ 1224264 w 2706989"/>
              <a:gd name="connsiteY275" fmla="*/ 1890758 h 1974644"/>
              <a:gd name="connsiteX276" fmla="*/ 1224828 w 2706989"/>
              <a:gd name="connsiteY276" fmla="*/ 1888421 h 1974644"/>
              <a:gd name="connsiteX277" fmla="*/ 627485 w 2706989"/>
              <a:gd name="connsiteY277" fmla="*/ 1886774 h 1974644"/>
              <a:gd name="connsiteX278" fmla="*/ 628487 w 2706989"/>
              <a:gd name="connsiteY278" fmla="*/ 1888004 h 1974644"/>
              <a:gd name="connsiteX279" fmla="*/ 627757 w 2706989"/>
              <a:gd name="connsiteY279" fmla="*/ 1888484 h 1974644"/>
              <a:gd name="connsiteX280" fmla="*/ 626734 w 2706989"/>
              <a:gd name="connsiteY280" fmla="*/ 1887254 h 1974644"/>
              <a:gd name="connsiteX281" fmla="*/ 627485 w 2706989"/>
              <a:gd name="connsiteY281" fmla="*/ 1886774 h 1974644"/>
              <a:gd name="connsiteX282" fmla="*/ 1275263 w 2706989"/>
              <a:gd name="connsiteY282" fmla="*/ 1885923 h 1974644"/>
              <a:gd name="connsiteX283" fmla="*/ 1297403 w 2706989"/>
              <a:gd name="connsiteY283" fmla="*/ 1887274 h 1974644"/>
              <a:gd name="connsiteX284" fmla="*/ 1253248 w 2706989"/>
              <a:gd name="connsiteY284" fmla="*/ 1888422 h 1974644"/>
              <a:gd name="connsiteX285" fmla="*/ 1275263 w 2706989"/>
              <a:gd name="connsiteY285" fmla="*/ 1885923 h 1974644"/>
              <a:gd name="connsiteX286" fmla="*/ 474509 w 2706989"/>
              <a:gd name="connsiteY286" fmla="*/ 1885375 h 1974644"/>
              <a:gd name="connsiteX287" fmla="*/ 475344 w 2706989"/>
              <a:gd name="connsiteY287" fmla="*/ 1885396 h 1974644"/>
              <a:gd name="connsiteX288" fmla="*/ 475678 w 2706989"/>
              <a:gd name="connsiteY288" fmla="*/ 1886210 h 1974644"/>
              <a:gd name="connsiteX289" fmla="*/ 475051 w 2706989"/>
              <a:gd name="connsiteY289" fmla="*/ 1886711 h 1974644"/>
              <a:gd name="connsiteX290" fmla="*/ 474509 w 2706989"/>
              <a:gd name="connsiteY290" fmla="*/ 1885375 h 1974644"/>
              <a:gd name="connsiteX291" fmla="*/ 1583262 w 2706989"/>
              <a:gd name="connsiteY291" fmla="*/ 1884853 h 1974644"/>
              <a:gd name="connsiteX292" fmla="*/ 1568509 w 2706989"/>
              <a:gd name="connsiteY292" fmla="*/ 1889924 h 1974644"/>
              <a:gd name="connsiteX293" fmla="*/ 1567820 w 2706989"/>
              <a:gd name="connsiteY293" fmla="*/ 1887504 h 1974644"/>
              <a:gd name="connsiteX294" fmla="*/ 1583262 w 2706989"/>
              <a:gd name="connsiteY294" fmla="*/ 1884853 h 1974644"/>
              <a:gd name="connsiteX295" fmla="*/ 618930 w 2706989"/>
              <a:gd name="connsiteY295" fmla="*/ 1884770 h 1974644"/>
              <a:gd name="connsiteX296" fmla="*/ 620161 w 2706989"/>
              <a:gd name="connsiteY296" fmla="*/ 1885835 h 1974644"/>
              <a:gd name="connsiteX297" fmla="*/ 619576 w 2706989"/>
              <a:gd name="connsiteY297" fmla="*/ 1886565 h 1974644"/>
              <a:gd name="connsiteX298" fmla="*/ 618387 w 2706989"/>
              <a:gd name="connsiteY298" fmla="*/ 1885480 h 1974644"/>
              <a:gd name="connsiteX299" fmla="*/ 618930 w 2706989"/>
              <a:gd name="connsiteY299" fmla="*/ 1884770 h 1974644"/>
              <a:gd name="connsiteX300" fmla="*/ 1687826 w 2706989"/>
              <a:gd name="connsiteY300" fmla="*/ 1884603 h 1974644"/>
              <a:gd name="connsiteX301" fmla="*/ 1687617 w 2706989"/>
              <a:gd name="connsiteY301" fmla="*/ 1887149 h 1974644"/>
              <a:gd name="connsiteX302" fmla="*/ 1682880 w 2706989"/>
              <a:gd name="connsiteY302" fmla="*/ 1886669 h 1974644"/>
              <a:gd name="connsiteX303" fmla="*/ 1682880 w 2706989"/>
              <a:gd name="connsiteY303" fmla="*/ 1884958 h 1974644"/>
              <a:gd name="connsiteX304" fmla="*/ 1687826 w 2706989"/>
              <a:gd name="connsiteY304" fmla="*/ 1884603 h 1974644"/>
              <a:gd name="connsiteX305" fmla="*/ 1141150 w 2706989"/>
              <a:gd name="connsiteY305" fmla="*/ 1884352 h 1974644"/>
              <a:gd name="connsiteX306" fmla="*/ 1142966 w 2706989"/>
              <a:gd name="connsiteY306" fmla="*/ 1884352 h 1974644"/>
              <a:gd name="connsiteX307" fmla="*/ 1143655 w 2706989"/>
              <a:gd name="connsiteY307" fmla="*/ 1885981 h 1974644"/>
              <a:gd name="connsiteX308" fmla="*/ 1141944 w 2706989"/>
              <a:gd name="connsiteY308" fmla="*/ 1886586 h 1974644"/>
              <a:gd name="connsiteX309" fmla="*/ 1141150 w 2706989"/>
              <a:gd name="connsiteY309" fmla="*/ 1884352 h 1974644"/>
              <a:gd name="connsiteX310" fmla="*/ 1506972 w 2706989"/>
              <a:gd name="connsiteY310" fmla="*/ 1884165 h 1974644"/>
              <a:gd name="connsiteX311" fmla="*/ 1508182 w 2706989"/>
              <a:gd name="connsiteY311" fmla="*/ 1885250 h 1974644"/>
              <a:gd name="connsiteX312" fmla="*/ 1506950 w 2706989"/>
              <a:gd name="connsiteY312" fmla="*/ 1886586 h 1974644"/>
              <a:gd name="connsiteX313" fmla="*/ 1505323 w 2706989"/>
              <a:gd name="connsiteY313" fmla="*/ 1884979 h 1974644"/>
              <a:gd name="connsiteX314" fmla="*/ 1506972 w 2706989"/>
              <a:gd name="connsiteY314" fmla="*/ 1884165 h 1974644"/>
              <a:gd name="connsiteX315" fmla="*/ 1564314 w 2706989"/>
              <a:gd name="connsiteY315" fmla="*/ 1883539 h 1974644"/>
              <a:gd name="connsiteX316" fmla="*/ 1542446 w 2706989"/>
              <a:gd name="connsiteY316" fmla="*/ 1891051 h 1974644"/>
              <a:gd name="connsiteX317" fmla="*/ 1529654 w 2706989"/>
              <a:gd name="connsiteY317" fmla="*/ 1885751 h 1974644"/>
              <a:gd name="connsiteX318" fmla="*/ 1537146 w 2706989"/>
              <a:gd name="connsiteY318" fmla="*/ 1883893 h 1974644"/>
              <a:gd name="connsiteX319" fmla="*/ 1559077 w 2706989"/>
              <a:gd name="connsiteY319" fmla="*/ 1883602 h 1974644"/>
              <a:gd name="connsiteX320" fmla="*/ 1564314 w 2706989"/>
              <a:gd name="connsiteY320" fmla="*/ 1883539 h 1974644"/>
              <a:gd name="connsiteX321" fmla="*/ 465244 w 2706989"/>
              <a:gd name="connsiteY321" fmla="*/ 1882683 h 1974644"/>
              <a:gd name="connsiteX322" fmla="*/ 465703 w 2706989"/>
              <a:gd name="connsiteY322" fmla="*/ 1883393 h 1974644"/>
              <a:gd name="connsiteX323" fmla="*/ 464514 w 2706989"/>
              <a:gd name="connsiteY323" fmla="*/ 1884353 h 1974644"/>
              <a:gd name="connsiteX324" fmla="*/ 464055 w 2706989"/>
              <a:gd name="connsiteY324" fmla="*/ 1883643 h 1974644"/>
              <a:gd name="connsiteX325" fmla="*/ 465244 w 2706989"/>
              <a:gd name="connsiteY325" fmla="*/ 1882683 h 1974644"/>
              <a:gd name="connsiteX326" fmla="*/ 661541 w 2706989"/>
              <a:gd name="connsiteY326" fmla="*/ 1882140 h 1974644"/>
              <a:gd name="connsiteX327" fmla="*/ 664608 w 2706989"/>
              <a:gd name="connsiteY327" fmla="*/ 1882140 h 1974644"/>
              <a:gd name="connsiteX328" fmla="*/ 664587 w 2706989"/>
              <a:gd name="connsiteY328" fmla="*/ 1882891 h 1974644"/>
              <a:gd name="connsiteX329" fmla="*/ 661520 w 2706989"/>
              <a:gd name="connsiteY329" fmla="*/ 1882891 h 1974644"/>
              <a:gd name="connsiteX330" fmla="*/ 661541 w 2706989"/>
              <a:gd name="connsiteY330" fmla="*/ 1882140 h 1974644"/>
              <a:gd name="connsiteX331" fmla="*/ 1588060 w 2706989"/>
              <a:gd name="connsiteY331" fmla="*/ 1881973 h 1974644"/>
              <a:gd name="connsiteX332" fmla="*/ 1588958 w 2706989"/>
              <a:gd name="connsiteY332" fmla="*/ 1882036 h 1974644"/>
              <a:gd name="connsiteX333" fmla="*/ 1589125 w 2706989"/>
              <a:gd name="connsiteY333" fmla="*/ 1882808 h 1974644"/>
              <a:gd name="connsiteX334" fmla="*/ 1588311 w 2706989"/>
              <a:gd name="connsiteY334" fmla="*/ 1883121 h 1974644"/>
              <a:gd name="connsiteX335" fmla="*/ 1588060 w 2706989"/>
              <a:gd name="connsiteY335" fmla="*/ 1881973 h 1974644"/>
              <a:gd name="connsiteX336" fmla="*/ 1432796 w 2706989"/>
              <a:gd name="connsiteY336" fmla="*/ 1881932 h 1974644"/>
              <a:gd name="connsiteX337" fmla="*/ 1449816 w 2706989"/>
              <a:gd name="connsiteY337" fmla="*/ 1882183 h 1974644"/>
              <a:gd name="connsiteX338" fmla="*/ 1416199 w 2706989"/>
              <a:gd name="connsiteY338" fmla="*/ 1886001 h 1974644"/>
              <a:gd name="connsiteX339" fmla="*/ 1432796 w 2706989"/>
              <a:gd name="connsiteY339" fmla="*/ 1881932 h 1974644"/>
              <a:gd name="connsiteX340" fmla="*/ 279381 w 2706989"/>
              <a:gd name="connsiteY340" fmla="*/ 1881661 h 1974644"/>
              <a:gd name="connsiteX341" fmla="*/ 291254 w 2706989"/>
              <a:gd name="connsiteY341" fmla="*/ 1888484 h 1974644"/>
              <a:gd name="connsiteX342" fmla="*/ 304505 w 2706989"/>
              <a:gd name="connsiteY342" fmla="*/ 1901735 h 1974644"/>
              <a:gd name="connsiteX343" fmla="*/ 310264 w 2706989"/>
              <a:gd name="connsiteY343" fmla="*/ 1900733 h 1974644"/>
              <a:gd name="connsiteX344" fmla="*/ 316232 w 2706989"/>
              <a:gd name="connsiteY344" fmla="*/ 1906054 h 1974644"/>
              <a:gd name="connsiteX345" fmla="*/ 323014 w 2706989"/>
              <a:gd name="connsiteY345" fmla="*/ 1921099 h 1974644"/>
              <a:gd name="connsiteX346" fmla="*/ 322993 w 2706989"/>
              <a:gd name="connsiteY346" fmla="*/ 1921078 h 1974644"/>
              <a:gd name="connsiteX347" fmla="*/ 322972 w 2706989"/>
              <a:gd name="connsiteY347" fmla="*/ 1921057 h 1974644"/>
              <a:gd name="connsiteX348" fmla="*/ 322994 w 2706989"/>
              <a:gd name="connsiteY348" fmla="*/ 1921079 h 1974644"/>
              <a:gd name="connsiteX349" fmla="*/ 323035 w 2706989"/>
              <a:gd name="connsiteY349" fmla="*/ 1921141 h 1974644"/>
              <a:gd name="connsiteX350" fmla="*/ 323055 w 2706989"/>
              <a:gd name="connsiteY350" fmla="*/ 1921140 h 1974644"/>
              <a:gd name="connsiteX351" fmla="*/ 327835 w 2706989"/>
              <a:gd name="connsiteY351" fmla="*/ 1920932 h 1974644"/>
              <a:gd name="connsiteX352" fmla="*/ 325122 w 2706989"/>
              <a:gd name="connsiteY352" fmla="*/ 1923207 h 1974644"/>
              <a:gd name="connsiteX353" fmla="*/ 327169 w 2706989"/>
              <a:gd name="connsiteY353" fmla="*/ 1927344 h 1974644"/>
              <a:gd name="connsiteX354" fmla="*/ 312935 w 2706989"/>
              <a:gd name="connsiteY354" fmla="*/ 1921537 h 1974644"/>
              <a:gd name="connsiteX355" fmla="*/ 299685 w 2706989"/>
              <a:gd name="connsiteY355" fmla="*/ 1917615 h 1974644"/>
              <a:gd name="connsiteX356" fmla="*/ 277273 w 2706989"/>
              <a:gd name="connsiteY356" fmla="*/ 1896101 h 1974644"/>
              <a:gd name="connsiteX357" fmla="*/ 279381 w 2706989"/>
              <a:gd name="connsiteY357" fmla="*/ 1881661 h 1974644"/>
              <a:gd name="connsiteX358" fmla="*/ 1705312 w 2706989"/>
              <a:gd name="connsiteY358" fmla="*/ 1881327 h 1974644"/>
              <a:gd name="connsiteX359" fmla="*/ 1705751 w 2706989"/>
              <a:gd name="connsiteY359" fmla="*/ 1883935 h 1974644"/>
              <a:gd name="connsiteX360" fmla="*/ 1695818 w 2706989"/>
              <a:gd name="connsiteY360" fmla="*/ 1886251 h 1974644"/>
              <a:gd name="connsiteX361" fmla="*/ 1697759 w 2706989"/>
              <a:gd name="connsiteY361" fmla="*/ 1882913 h 1974644"/>
              <a:gd name="connsiteX362" fmla="*/ 1705312 w 2706989"/>
              <a:gd name="connsiteY362" fmla="*/ 1881327 h 1974644"/>
              <a:gd name="connsiteX363" fmla="*/ 596480 w 2706989"/>
              <a:gd name="connsiteY363" fmla="*/ 1880304 h 1974644"/>
              <a:gd name="connsiteX364" fmla="*/ 609394 w 2706989"/>
              <a:gd name="connsiteY364" fmla="*/ 1885896 h 1974644"/>
              <a:gd name="connsiteX365" fmla="*/ 581265 w 2706989"/>
              <a:gd name="connsiteY365" fmla="*/ 1881786 h 1974644"/>
              <a:gd name="connsiteX366" fmla="*/ 596480 w 2706989"/>
              <a:gd name="connsiteY366" fmla="*/ 1880304 h 1974644"/>
              <a:gd name="connsiteX367" fmla="*/ 452369 w 2706989"/>
              <a:gd name="connsiteY367" fmla="*/ 1879365 h 1974644"/>
              <a:gd name="connsiteX368" fmla="*/ 454143 w 2706989"/>
              <a:gd name="connsiteY368" fmla="*/ 1879929 h 1974644"/>
              <a:gd name="connsiteX369" fmla="*/ 452348 w 2706989"/>
              <a:gd name="connsiteY369" fmla="*/ 1879407 h 1974644"/>
              <a:gd name="connsiteX370" fmla="*/ 452209 w 2706989"/>
              <a:gd name="connsiteY370" fmla="*/ 1879275 h 1974644"/>
              <a:gd name="connsiteX371" fmla="*/ 452369 w 2706989"/>
              <a:gd name="connsiteY371" fmla="*/ 1879303 h 1974644"/>
              <a:gd name="connsiteX372" fmla="*/ 452328 w 2706989"/>
              <a:gd name="connsiteY372" fmla="*/ 1879345 h 1974644"/>
              <a:gd name="connsiteX373" fmla="*/ 1402865 w 2706989"/>
              <a:gd name="connsiteY373" fmla="*/ 1879073 h 1974644"/>
              <a:gd name="connsiteX374" fmla="*/ 1407122 w 2706989"/>
              <a:gd name="connsiteY374" fmla="*/ 1882495 h 1974644"/>
              <a:gd name="connsiteX375" fmla="*/ 1403721 w 2706989"/>
              <a:gd name="connsiteY375" fmla="*/ 1887900 h 1974644"/>
              <a:gd name="connsiteX376" fmla="*/ 1399881 w 2706989"/>
              <a:gd name="connsiteY376" fmla="*/ 1889235 h 1974644"/>
              <a:gd name="connsiteX377" fmla="*/ 1370313 w 2706989"/>
              <a:gd name="connsiteY377" fmla="*/ 1891093 h 1974644"/>
              <a:gd name="connsiteX378" fmla="*/ 1369603 w 2706989"/>
              <a:gd name="connsiteY378" fmla="*/ 1888213 h 1974644"/>
              <a:gd name="connsiteX379" fmla="*/ 1383563 w 2706989"/>
              <a:gd name="connsiteY379" fmla="*/ 1885792 h 1974644"/>
              <a:gd name="connsiteX380" fmla="*/ 1383625 w 2706989"/>
              <a:gd name="connsiteY380" fmla="*/ 1884603 h 1974644"/>
              <a:gd name="connsiteX381" fmla="*/ 1376719 w 2706989"/>
              <a:gd name="connsiteY381" fmla="*/ 1882850 h 1974644"/>
              <a:gd name="connsiteX382" fmla="*/ 1402865 w 2706989"/>
              <a:gd name="connsiteY382" fmla="*/ 1879073 h 1974644"/>
              <a:gd name="connsiteX383" fmla="*/ 1719858 w 2706989"/>
              <a:gd name="connsiteY383" fmla="*/ 1878238 h 1974644"/>
              <a:gd name="connsiteX384" fmla="*/ 1727119 w 2706989"/>
              <a:gd name="connsiteY384" fmla="*/ 1879323 h 1974644"/>
              <a:gd name="connsiteX385" fmla="*/ 1719858 w 2706989"/>
              <a:gd name="connsiteY385" fmla="*/ 1880409 h 1974644"/>
              <a:gd name="connsiteX386" fmla="*/ 1712596 w 2706989"/>
              <a:gd name="connsiteY386" fmla="*/ 1879323 h 1974644"/>
              <a:gd name="connsiteX387" fmla="*/ 1719858 w 2706989"/>
              <a:gd name="connsiteY387" fmla="*/ 1878238 h 1974644"/>
              <a:gd name="connsiteX388" fmla="*/ 1389761 w 2706989"/>
              <a:gd name="connsiteY388" fmla="*/ 1875797 h 1974644"/>
              <a:gd name="connsiteX389" fmla="*/ 1390658 w 2706989"/>
              <a:gd name="connsiteY389" fmla="*/ 1875817 h 1974644"/>
              <a:gd name="connsiteX390" fmla="*/ 1391097 w 2706989"/>
              <a:gd name="connsiteY390" fmla="*/ 1876422 h 1974644"/>
              <a:gd name="connsiteX391" fmla="*/ 1390346 w 2706989"/>
              <a:gd name="connsiteY391" fmla="*/ 1876861 h 1974644"/>
              <a:gd name="connsiteX392" fmla="*/ 1389761 w 2706989"/>
              <a:gd name="connsiteY392" fmla="*/ 1875797 h 1974644"/>
              <a:gd name="connsiteX393" fmla="*/ 1409062 w 2706989"/>
              <a:gd name="connsiteY393" fmla="*/ 1875192 h 1974644"/>
              <a:gd name="connsiteX394" fmla="*/ 1421749 w 2706989"/>
              <a:gd name="connsiteY394" fmla="*/ 1875379 h 1974644"/>
              <a:gd name="connsiteX395" fmla="*/ 1409062 w 2706989"/>
              <a:gd name="connsiteY395" fmla="*/ 1875192 h 1974644"/>
              <a:gd name="connsiteX396" fmla="*/ 1449900 w 2706989"/>
              <a:gd name="connsiteY396" fmla="*/ 1873898 h 1974644"/>
              <a:gd name="connsiteX397" fmla="*/ 1450087 w 2706989"/>
              <a:gd name="connsiteY397" fmla="*/ 1876152 h 1974644"/>
              <a:gd name="connsiteX398" fmla="*/ 1443765 w 2706989"/>
              <a:gd name="connsiteY398" fmla="*/ 1876653 h 1974644"/>
              <a:gd name="connsiteX399" fmla="*/ 1443598 w 2706989"/>
              <a:gd name="connsiteY399" fmla="*/ 1874462 h 1974644"/>
              <a:gd name="connsiteX400" fmla="*/ 1449900 w 2706989"/>
              <a:gd name="connsiteY400" fmla="*/ 1873898 h 1974644"/>
              <a:gd name="connsiteX401" fmla="*/ 1152585 w 2706989"/>
              <a:gd name="connsiteY401" fmla="*/ 1872354 h 1974644"/>
              <a:gd name="connsiteX402" fmla="*/ 1154254 w 2706989"/>
              <a:gd name="connsiteY402" fmla="*/ 1874024 h 1974644"/>
              <a:gd name="connsiteX403" fmla="*/ 1152084 w 2706989"/>
              <a:gd name="connsiteY403" fmla="*/ 1876695 h 1974644"/>
              <a:gd name="connsiteX404" fmla="*/ 1150560 w 2706989"/>
              <a:gd name="connsiteY404" fmla="*/ 1874316 h 1974644"/>
              <a:gd name="connsiteX405" fmla="*/ 1152585 w 2706989"/>
              <a:gd name="connsiteY405" fmla="*/ 1872354 h 1974644"/>
              <a:gd name="connsiteX406" fmla="*/ 1462316 w 2706989"/>
              <a:gd name="connsiteY406" fmla="*/ 1872145 h 1974644"/>
              <a:gd name="connsiteX407" fmla="*/ 1462503 w 2706989"/>
              <a:gd name="connsiteY407" fmla="*/ 1872938 h 1974644"/>
              <a:gd name="connsiteX408" fmla="*/ 1461857 w 2706989"/>
              <a:gd name="connsiteY408" fmla="*/ 1873460 h 1974644"/>
              <a:gd name="connsiteX409" fmla="*/ 1461502 w 2706989"/>
              <a:gd name="connsiteY409" fmla="*/ 1872250 h 1974644"/>
              <a:gd name="connsiteX410" fmla="*/ 1462316 w 2706989"/>
              <a:gd name="connsiteY410" fmla="*/ 1872145 h 1974644"/>
              <a:gd name="connsiteX411" fmla="*/ 1128609 w 2706989"/>
              <a:gd name="connsiteY411" fmla="*/ 1871519 h 1974644"/>
              <a:gd name="connsiteX412" fmla="*/ 1132971 w 2706989"/>
              <a:gd name="connsiteY412" fmla="*/ 1873021 h 1974644"/>
              <a:gd name="connsiteX413" fmla="*/ 1132366 w 2706989"/>
              <a:gd name="connsiteY413" fmla="*/ 1874795 h 1974644"/>
              <a:gd name="connsiteX414" fmla="*/ 1128004 w 2706989"/>
              <a:gd name="connsiteY414" fmla="*/ 1873314 h 1974644"/>
              <a:gd name="connsiteX415" fmla="*/ 1128609 w 2706989"/>
              <a:gd name="connsiteY415" fmla="*/ 1871519 h 1974644"/>
              <a:gd name="connsiteX416" fmla="*/ 1388968 w 2706989"/>
              <a:gd name="connsiteY416" fmla="*/ 1870246 h 1974644"/>
              <a:gd name="connsiteX417" fmla="*/ 1389802 w 2706989"/>
              <a:gd name="connsiteY417" fmla="*/ 1870663 h 1974644"/>
              <a:gd name="connsiteX418" fmla="*/ 1389719 w 2706989"/>
              <a:gd name="connsiteY418" fmla="*/ 1871561 h 1974644"/>
              <a:gd name="connsiteX419" fmla="*/ 1388342 w 2706989"/>
              <a:gd name="connsiteY419" fmla="*/ 1870956 h 1974644"/>
              <a:gd name="connsiteX420" fmla="*/ 1388968 w 2706989"/>
              <a:gd name="connsiteY420" fmla="*/ 1870246 h 1974644"/>
              <a:gd name="connsiteX421" fmla="*/ 1764888 w 2706989"/>
              <a:gd name="connsiteY421" fmla="*/ 1870205 h 1974644"/>
              <a:gd name="connsiteX422" fmla="*/ 1769041 w 2706989"/>
              <a:gd name="connsiteY422" fmla="*/ 1870288 h 1974644"/>
              <a:gd name="connsiteX423" fmla="*/ 1769146 w 2706989"/>
              <a:gd name="connsiteY423" fmla="*/ 1871874 h 1974644"/>
              <a:gd name="connsiteX424" fmla="*/ 1765055 w 2706989"/>
              <a:gd name="connsiteY424" fmla="*/ 1872813 h 1974644"/>
              <a:gd name="connsiteX425" fmla="*/ 1764888 w 2706989"/>
              <a:gd name="connsiteY425" fmla="*/ 1870205 h 1974644"/>
              <a:gd name="connsiteX426" fmla="*/ 832192 w 2706989"/>
              <a:gd name="connsiteY426" fmla="*/ 1868807 h 1974644"/>
              <a:gd name="connsiteX427" fmla="*/ 832442 w 2706989"/>
              <a:gd name="connsiteY427" fmla="*/ 1869684 h 1974644"/>
              <a:gd name="connsiteX428" fmla="*/ 831629 w 2706989"/>
              <a:gd name="connsiteY428" fmla="*/ 1870080 h 1974644"/>
              <a:gd name="connsiteX429" fmla="*/ 830961 w 2706989"/>
              <a:gd name="connsiteY429" fmla="*/ 1869454 h 1974644"/>
              <a:gd name="connsiteX430" fmla="*/ 832192 w 2706989"/>
              <a:gd name="connsiteY430" fmla="*/ 1868807 h 1974644"/>
              <a:gd name="connsiteX431" fmla="*/ 820882 w 2706989"/>
              <a:gd name="connsiteY431" fmla="*/ 1868682 h 1974644"/>
              <a:gd name="connsiteX432" fmla="*/ 821696 w 2706989"/>
              <a:gd name="connsiteY432" fmla="*/ 1868703 h 1974644"/>
              <a:gd name="connsiteX433" fmla="*/ 822030 w 2706989"/>
              <a:gd name="connsiteY433" fmla="*/ 1869496 h 1974644"/>
              <a:gd name="connsiteX434" fmla="*/ 821424 w 2706989"/>
              <a:gd name="connsiteY434" fmla="*/ 1869976 h 1974644"/>
              <a:gd name="connsiteX435" fmla="*/ 820882 w 2706989"/>
              <a:gd name="connsiteY435" fmla="*/ 1868682 h 1974644"/>
              <a:gd name="connsiteX436" fmla="*/ 1535350 w 2706989"/>
              <a:gd name="connsiteY436" fmla="*/ 1867888 h 1974644"/>
              <a:gd name="connsiteX437" fmla="*/ 1534704 w 2706989"/>
              <a:gd name="connsiteY437" fmla="*/ 1870914 h 1974644"/>
              <a:gd name="connsiteX438" fmla="*/ 1532930 w 2706989"/>
              <a:gd name="connsiteY438" fmla="*/ 1871331 h 1974644"/>
              <a:gd name="connsiteX439" fmla="*/ 1531803 w 2706989"/>
              <a:gd name="connsiteY439" fmla="*/ 1869933 h 1974644"/>
              <a:gd name="connsiteX440" fmla="*/ 1535350 w 2706989"/>
              <a:gd name="connsiteY440" fmla="*/ 1867888 h 1974644"/>
              <a:gd name="connsiteX441" fmla="*/ 1669505 w 2706989"/>
              <a:gd name="connsiteY441" fmla="*/ 1867241 h 1974644"/>
              <a:gd name="connsiteX442" fmla="*/ 1686303 w 2706989"/>
              <a:gd name="connsiteY442" fmla="*/ 1868347 h 1974644"/>
              <a:gd name="connsiteX443" fmla="*/ 1677956 w 2706989"/>
              <a:gd name="connsiteY443" fmla="*/ 1871728 h 1974644"/>
              <a:gd name="connsiteX444" fmla="*/ 1610368 w 2706989"/>
              <a:gd name="connsiteY444" fmla="*/ 1887212 h 1974644"/>
              <a:gd name="connsiteX445" fmla="*/ 1596846 w 2706989"/>
              <a:gd name="connsiteY445" fmla="*/ 1883977 h 1974644"/>
              <a:gd name="connsiteX446" fmla="*/ 1597952 w 2706989"/>
              <a:gd name="connsiteY446" fmla="*/ 1881160 h 1974644"/>
              <a:gd name="connsiteX447" fmla="*/ 1629169 w 2706989"/>
              <a:gd name="connsiteY447" fmla="*/ 1875379 h 1974644"/>
              <a:gd name="connsiteX448" fmla="*/ 1669505 w 2706989"/>
              <a:gd name="connsiteY448" fmla="*/ 1867241 h 1974644"/>
              <a:gd name="connsiteX449" fmla="*/ 1628125 w 2706989"/>
              <a:gd name="connsiteY449" fmla="*/ 1867117 h 1974644"/>
              <a:gd name="connsiteX450" fmla="*/ 1631694 w 2706989"/>
              <a:gd name="connsiteY450" fmla="*/ 1868180 h 1974644"/>
              <a:gd name="connsiteX451" fmla="*/ 1631401 w 2706989"/>
              <a:gd name="connsiteY451" fmla="*/ 1870330 h 1974644"/>
              <a:gd name="connsiteX452" fmla="*/ 1624892 w 2706989"/>
              <a:gd name="connsiteY452" fmla="*/ 1870330 h 1974644"/>
              <a:gd name="connsiteX453" fmla="*/ 1624453 w 2706989"/>
              <a:gd name="connsiteY453" fmla="*/ 1868848 h 1974644"/>
              <a:gd name="connsiteX454" fmla="*/ 1628125 w 2706989"/>
              <a:gd name="connsiteY454" fmla="*/ 1867117 h 1974644"/>
              <a:gd name="connsiteX455" fmla="*/ 1495369 w 2706989"/>
              <a:gd name="connsiteY455" fmla="*/ 1865885 h 1974644"/>
              <a:gd name="connsiteX456" fmla="*/ 1522288 w 2706989"/>
              <a:gd name="connsiteY456" fmla="*/ 1870851 h 1974644"/>
              <a:gd name="connsiteX457" fmla="*/ 1488191 w 2706989"/>
              <a:gd name="connsiteY457" fmla="*/ 1873481 h 1974644"/>
              <a:gd name="connsiteX458" fmla="*/ 1495369 w 2706989"/>
              <a:gd name="connsiteY458" fmla="*/ 1865885 h 1974644"/>
              <a:gd name="connsiteX459" fmla="*/ 1282676 w 2706989"/>
              <a:gd name="connsiteY459" fmla="*/ 1864669 h 1974644"/>
              <a:gd name="connsiteX460" fmla="*/ 1296819 w 2706989"/>
              <a:gd name="connsiteY460" fmla="*/ 1865238 h 1974644"/>
              <a:gd name="connsiteX461" fmla="*/ 1297153 w 2706989"/>
              <a:gd name="connsiteY461" fmla="*/ 1867512 h 1974644"/>
              <a:gd name="connsiteX462" fmla="*/ 1287074 w 2706989"/>
              <a:gd name="connsiteY462" fmla="*/ 1870246 h 1974644"/>
              <a:gd name="connsiteX463" fmla="*/ 1295379 w 2706989"/>
              <a:gd name="connsiteY463" fmla="*/ 1871832 h 1974644"/>
              <a:gd name="connsiteX464" fmla="*/ 1268502 w 2706989"/>
              <a:gd name="connsiteY464" fmla="*/ 1867262 h 1974644"/>
              <a:gd name="connsiteX465" fmla="*/ 1282676 w 2706989"/>
              <a:gd name="connsiteY465" fmla="*/ 1864669 h 1974644"/>
              <a:gd name="connsiteX466" fmla="*/ 1694795 w 2706989"/>
              <a:gd name="connsiteY466" fmla="*/ 1863819 h 1974644"/>
              <a:gd name="connsiteX467" fmla="*/ 1695985 w 2706989"/>
              <a:gd name="connsiteY467" fmla="*/ 1865217 h 1974644"/>
              <a:gd name="connsiteX468" fmla="*/ 1693731 w 2706989"/>
              <a:gd name="connsiteY468" fmla="*/ 1866115 h 1974644"/>
              <a:gd name="connsiteX469" fmla="*/ 1693084 w 2706989"/>
              <a:gd name="connsiteY469" fmla="*/ 1864424 h 1974644"/>
              <a:gd name="connsiteX470" fmla="*/ 1694795 w 2706989"/>
              <a:gd name="connsiteY470" fmla="*/ 1863819 h 1974644"/>
              <a:gd name="connsiteX471" fmla="*/ 824448 w 2706989"/>
              <a:gd name="connsiteY471" fmla="*/ 1863632 h 1974644"/>
              <a:gd name="connsiteX472" fmla="*/ 813016 w 2706989"/>
              <a:gd name="connsiteY472" fmla="*/ 1866616 h 1974644"/>
              <a:gd name="connsiteX473" fmla="*/ 816584 w 2706989"/>
              <a:gd name="connsiteY473" fmla="*/ 1871269 h 1974644"/>
              <a:gd name="connsiteX474" fmla="*/ 867082 w 2706989"/>
              <a:gd name="connsiteY474" fmla="*/ 1877488 h 1974644"/>
              <a:gd name="connsiteX475" fmla="*/ 867562 w 2706989"/>
              <a:gd name="connsiteY475" fmla="*/ 1875380 h 1974644"/>
              <a:gd name="connsiteX476" fmla="*/ 835490 w 2706989"/>
              <a:gd name="connsiteY476" fmla="*/ 1865531 h 1974644"/>
              <a:gd name="connsiteX477" fmla="*/ 824448 w 2706989"/>
              <a:gd name="connsiteY477" fmla="*/ 1863632 h 1974644"/>
              <a:gd name="connsiteX478" fmla="*/ 1704457 w 2706989"/>
              <a:gd name="connsiteY478" fmla="*/ 1863443 h 1974644"/>
              <a:gd name="connsiteX479" fmla="*/ 1704394 w 2706989"/>
              <a:gd name="connsiteY479" fmla="*/ 1864069 h 1974644"/>
              <a:gd name="connsiteX480" fmla="*/ 1703789 w 2706989"/>
              <a:gd name="connsiteY480" fmla="*/ 1863694 h 1974644"/>
              <a:gd name="connsiteX481" fmla="*/ 1043952 w 2706989"/>
              <a:gd name="connsiteY481" fmla="*/ 1863361 h 1974644"/>
              <a:gd name="connsiteX482" fmla="*/ 1043952 w 2706989"/>
              <a:gd name="connsiteY482" fmla="*/ 1864133 h 1974644"/>
              <a:gd name="connsiteX483" fmla="*/ 1050232 w 2706989"/>
              <a:gd name="connsiteY483" fmla="*/ 1864133 h 1974644"/>
              <a:gd name="connsiteX484" fmla="*/ 1050232 w 2706989"/>
              <a:gd name="connsiteY484" fmla="*/ 1863361 h 1974644"/>
              <a:gd name="connsiteX485" fmla="*/ 1043952 w 2706989"/>
              <a:gd name="connsiteY485" fmla="*/ 1863361 h 1974644"/>
              <a:gd name="connsiteX486" fmla="*/ 856044 w 2706989"/>
              <a:gd name="connsiteY486" fmla="*/ 1863319 h 1974644"/>
              <a:gd name="connsiteX487" fmla="*/ 855897 w 2706989"/>
              <a:gd name="connsiteY487" fmla="*/ 1864008 h 1974644"/>
              <a:gd name="connsiteX488" fmla="*/ 858652 w 2706989"/>
              <a:gd name="connsiteY488" fmla="*/ 1864008 h 1974644"/>
              <a:gd name="connsiteX489" fmla="*/ 858672 w 2706989"/>
              <a:gd name="connsiteY489" fmla="*/ 1863465 h 1974644"/>
              <a:gd name="connsiteX490" fmla="*/ 856044 w 2706989"/>
              <a:gd name="connsiteY490" fmla="*/ 1863319 h 1974644"/>
              <a:gd name="connsiteX491" fmla="*/ 1523623 w 2706989"/>
              <a:gd name="connsiteY491" fmla="*/ 1863068 h 1974644"/>
              <a:gd name="connsiteX492" fmla="*/ 1524270 w 2706989"/>
              <a:gd name="connsiteY492" fmla="*/ 1864278 h 1974644"/>
              <a:gd name="connsiteX493" fmla="*/ 1523268 w 2706989"/>
              <a:gd name="connsiteY493" fmla="*/ 1864278 h 1974644"/>
              <a:gd name="connsiteX494" fmla="*/ 1522809 w 2706989"/>
              <a:gd name="connsiteY494" fmla="*/ 1863569 h 1974644"/>
              <a:gd name="connsiteX495" fmla="*/ 1523623 w 2706989"/>
              <a:gd name="connsiteY495" fmla="*/ 1863068 h 1974644"/>
              <a:gd name="connsiteX496" fmla="*/ 290232 w 2706989"/>
              <a:gd name="connsiteY496" fmla="*/ 1862422 h 1974644"/>
              <a:gd name="connsiteX497" fmla="*/ 288896 w 2706989"/>
              <a:gd name="connsiteY497" fmla="*/ 1862964 h 1974644"/>
              <a:gd name="connsiteX498" fmla="*/ 290086 w 2706989"/>
              <a:gd name="connsiteY498" fmla="*/ 1864112 h 1974644"/>
              <a:gd name="connsiteX499" fmla="*/ 291463 w 2706989"/>
              <a:gd name="connsiteY499" fmla="*/ 1863570 h 1974644"/>
              <a:gd name="connsiteX500" fmla="*/ 290232 w 2706989"/>
              <a:gd name="connsiteY500" fmla="*/ 1862422 h 1974644"/>
              <a:gd name="connsiteX501" fmla="*/ 783196 w 2706989"/>
              <a:gd name="connsiteY501" fmla="*/ 1859918 h 1974644"/>
              <a:gd name="connsiteX502" fmla="*/ 782612 w 2706989"/>
              <a:gd name="connsiteY502" fmla="*/ 1861587 h 1974644"/>
              <a:gd name="connsiteX503" fmla="*/ 783780 w 2706989"/>
              <a:gd name="connsiteY503" fmla="*/ 1862296 h 1974644"/>
              <a:gd name="connsiteX504" fmla="*/ 784532 w 2706989"/>
              <a:gd name="connsiteY504" fmla="*/ 1860648 h 1974644"/>
              <a:gd name="connsiteX505" fmla="*/ 783196 w 2706989"/>
              <a:gd name="connsiteY505" fmla="*/ 1859918 h 1974644"/>
              <a:gd name="connsiteX506" fmla="*/ 1379703 w 2706989"/>
              <a:gd name="connsiteY506" fmla="*/ 1859250 h 1974644"/>
              <a:gd name="connsiteX507" fmla="*/ 1385691 w 2706989"/>
              <a:gd name="connsiteY507" fmla="*/ 1859709 h 1974644"/>
              <a:gd name="connsiteX508" fmla="*/ 1400236 w 2706989"/>
              <a:gd name="connsiteY508" fmla="*/ 1861963 h 1974644"/>
              <a:gd name="connsiteX509" fmla="*/ 1400987 w 2706989"/>
              <a:gd name="connsiteY509" fmla="*/ 1866700 h 1974644"/>
              <a:gd name="connsiteX510" fmla="*/ 1398921 w 2706989"/>
              <a:gd name="connsiteY510" fmla="*/ 1867701 h 1974644"/>
              <a:gd name="connsiteX511" fmla="*/ 1387048 w 2706989"/>
              <a:gd name="connsiteY511" fmla="*/ 1867513 h 1974644"/>
              <a:gd name="connsiteX512" fmla="*/ 1367579 w 2706989"/>
              <a:gd name="connsiteY512" fmla="*/ 1867868 h 1974644"/>
              <a:gd name="connsiteX513" fmla="*/ 1359337 w 2706989"/>
              <a:gd name="connsiteY513" fmla="*/ 1867346 h 1974644"/>
              <a:gd name="connsiteX514" fmla="*/ 1344083 w 2706989"/>
              <a:gd name="connsiteY514" fmla="*/ 1871394 h 1974644"/>
              <a:gd name="connsiteX515" fmla="*/ 1328286 w 2706989"/>
              <a:gd name="connsiteY515" fmla="*/ 1872062 h 1974644"/>
              <a:gd name="connsiteX516" fmla="*/ 1325324 w 2706989"/>
              <a:gd name="connsiteY516" fmla="*/ 1872479 h 1974644"/>
              <a:gd name="connsiteX517" fmla="*/ 1305375 w 2706989"/>
              <a:gd name="connsiteY517" fmla="*/ 1867993 h 1974644"/>
              <a:gd name="connsiteX518" fmla="*/ 1305291 w 2706989"/>
              <a:gd name="connsiteY518" fmla="*/ 1865322 h 1974644"/>
              <a:gd name="connsiteX519" fmla="*/ 1317102 w 2706989"/>
              <a:gd name="connsiteY519" fmla="*/ 1864509 h 1974644"/>
              <a:gd name="connsiteX520" fmla="*/ 1341161 w 2706989"/>
              <a:gd name="connsiteY520" fmla="*/ 1864466 h 1974644"/>
              <a:gd name="connsiteX521" fmla="*/ 1349780 w 2706989"/>
              <a:gd name="connsiteY521" fmla="*/ 1860690 h 1974644"/>
              <a:gd name="connsiteX522" fmla="*/ 1356499 w 2706989"/>
              <a:gd name="connsiteY522" fmla="*/ 1860607 h 1974644"/>
              <a:gd name="connsiteX523" fmla="*/ 1379703 w 2706989"/>
              <a:gd name="connsiteY523" fmla="*/ 1859250 h 1974644"/>
              <a:gd name="connsiteX524" fmla="*/ 1242711 w 2706989"/>
              <a:gd name="connsiteY524" fmla="*/ 1857977 h 1974644"/>
              <a:gd name="connsiteX525" fmla="*/ 1240895 w 2706989"/>
              <a:gd name="connsiteY525" fmla="*/ 1860148 h 1974644"/>
              <a:gd name="connsiteX526" fmla="*/ 1242544 w 2706989"/>
              <a:gd name="connsiteY526" fmla="*/ 1861879 h 1974644"/>
              <a:gd name="connsiteX527" fmla="*/ 1245027 w 2706989"/>
              <a:gd name="connsiteY527" fmla="*/ 1859730 h 1974644"/>
              <a:gd name="connsiteX528" fmla="*/ 1242711 w 2706989"/>
              <a:gd name="connsiteY528" fmla="*/ 1857977 h 1974644"/>
              <a:gd name="connsiteX529" fmla="*/ 1622033 w 2706989"/>
              <a:gd name="connsiteY529" fmla="*/ 1856954 h 1974644"/>
              <a:gd name="connsiteX530" fmla="*/ 1623118 w 2706989"/>
              <a:gd name="connsiteY530" fmla="*/ 1858165 h 1974644"/>
              <a:gd name="connsiteX531" fmla="*/ 1621657 w 2706989"/>
              <a:gd name="connsiteY531" fmla="*/ 1859104 h 1974644"/>
              <a:gd name="connsiteX532" fmla="*/ 1620551 w 2706989"/>
              <a:gd name="connsiteY532" fmla="*/ 1857768 h 1974644"/>
              <a:gd name="connsiteX533" fmla="*/ 1622033 w 2706989"/>
              <a:gd name="connsiteY533" fmla="*/ 1856954 h 1974644"/>
              <a:gd name="connsiteX534" fmla="*/ 1564503 w 2706989"/>
              <a:gd name="connsiteY534" fmla="*/ 1856411 h 1974644"/>
              <a:gd name="connsiteX535" fmla="*/ 1564447 w 2706989"/>
              <a:gd name="connsiteY535" fmla="*/ 1856474 h 1974644"/>
              <a:gd name="connsiteX536" fmla="*/ 1564440 w 2706989"/>
              <a:gd name="connsiteY536" fmla="*/ 1856474 h 1974644"/>
              <a:gd name="connsiteX537" fmla="*/ 1564482 w 2706989"/>
              <a:gd name="connsiteY537" fmla="*/ 1856433 h 1974644"/>
              <a:gd name="connsiteX538" fmla="*/ 1564481 w 2706989"/>
              <a:gd name="connsiteY538" fmla="*/ 1856432 h 1974644"/>
              <a:gd name="connsiteX539" fmla="*/ 1564022 w 2706989"/>
              <a:gd name="connsiteY539" fmla="*/ 1856015 h 1974644"/>
              <a:gd name="connsiteX540" fmla="*/ 1564481 w 2706989"/>
              <a:gd name="connsiteY540" fmla="*/ 1856432 h 1974644"/>
              <a:gd name="connsiteX541" fmla="*/ 1564440 w 2706989"/>
              <a:gd name="connsiteY541" fmla="*/ 1856474 h 1974644"/>
              <a:gd name="connsiteX542" fmla="*/ 1564440 w 2706989"/>
              <a:gd name="connsiteY542" fmla="*/ 1856475 h 1974644"/>
              <a:gd name="connsiteX543" fmla="*/ 1556907 w 2706989"/>
              <a:gd name="connsiteY543" fmla="*/ 1855319 h 1974644"/>
              <a:gd name="connsiteX544" fmla="*/ 1560413 w 2706989"/>
              <a:gd name="connsiteY544" fmla="*/ 1861002 h 1974644"/>
              <a:gd name="connsiteX545" fmla="*/ 1564447 w 2706989"/>
              <a:gd name="connsiteY545" fmla="*/ 1856474 h 1974644"/>
              <a:gd name="connsiteX546" fmla="*/ 1583826 w 2706989"/>
              <a:gd name="connsiteY546" fmla="*/ 1856474 h 1974644"/>
              <a:gd name="connsiteX547" fmla="*/ 1575604 w 2706989"/>
              <a:gd name="connsiteY547" fmla="*/ 1865968 h 1974644"/>
              <a:gd name="connsiteX548" fmla="*/ 1566360 w 2706989"/>
              <a:gd name="connsiteY548" fmla="*/ 1866719 h 1974644"/>
              <a:gd name="connsiteX549" fmla="*/ 1553631 w 2706989"/>
              <a:gd name="connsiteY549" fmla="*/ 1866302 h 1974644"/>
              <a:gd name="connsiteX550" fmla="*/ 1544700 w 2706989"/>
              <a:gd name="connsiteY550" fmla="*/ 1869349 h 1974644"/>
              <a:gd name="connsiteX551" fmla="*/ 1532346 w 2706989"/>
              <a:gd name="connsiteY551" fmla="*/ 1860418 h 1974644"/>
              <a:gd name="connsiteX552" fmla="*/ 1546286 w 2706989"/>
              <a:gd name="connsiteY552" fmla="*/ 1858999 h 1974644"/>
              <a:gd name="connsiteX553" fmla="*/ 1551335 w 2706989"/>
              <a:gd name="connsiteY553" fmla="*/ 1857288 h 1974644"/>
              <a:gd name="connsiteX554" fmla="*/ 1556907 w 2706989"/>
              <a:gd name="connsiteY554" fmla="*/ 1855319 h 1974644"/>
              <a:gd name="connsiteX555" fmla="*/ 1608263 w 2706989"/>
              <a:gd name="connsiteY555" fmla="*/ 1854375 h 1974644"/>
              <a:gd name="connsiteX556" fmla="*/ 1610097 w 2706989"/>
              <a:gd name="connsiteY556" fmla="*/ 1861086 h 1974644"/>
              <a:gd name="connsiteX557" fmla="*/ 1600268 w 2706989"/>
              <a:gd name="connsiteY557" fmla="*/ 1864904 h 1974644"/>
              <a:gd name="connsiteX558" fmla="*/ 1608297 w 2706989"/>
              <a:gd name="connsiteY558" fmla="*/ 1854330 h 1974644"/>
              <a:gd name="connsiteX559" fmla="*/ 1608263 w 2706989"/>
              <a:gd name="connsiteY559" fmla="*/ 1854375 h 1974644"/>
              <a:gd name="connsiteX560" fmla="*/ 1608260 w 2706989"/>
              <a:gd name="connsiteY560" fmla="*/ 1854366 h 1974644"/>
              <a:gd name="connsiteX561" fmla="*/ 1608300 w 2706989"/>
              <a:gd name="connsiteY561" fmla="*/ 1854326 h 1974644"/>
              <a:gd name="connsiteX562" fmla="*/ 1608301 w 2706989"/>
              <a:gd name="connsiteY562" fmla="*/ 1854326 h 1974644"/>
              <a:gd name="connsiteX563" fmla="*/ 1608297 w 2706989"/>
              <a:gd name="connsiteY563" fmla="*/ 1854330 h 1974644"/>
              <a:gd name="connsiteX564" fmla="*/ 1608301 w 2706989"/>
              <a:gd name="connsiteY564" fmla="*/ 1854325 h 1974644"/>
              <a:gd name="connsiteX565" fmla="*/ 1608300 w 2706989"/>
              <a:gd name="connsiteY565" fmla="*/ 1854326 h 1974644"/>
              <a:gd name="connsiteX566" fmla="*/ 1608260 w 2706989"/>
              <a:gd name="connsiteY566" fmla="*/ 1854366 h 1974644"/>
              <a:gd name="connsiteX567" fmla="*/ 1608260 w 2706989"/>
              <a:gd name="connsiteY567" fmla="*/ 1854367 h 1974644"/>
              <a:gd name="connsiteX568" fmla="*/ 1608224 w 2706989"/>
              <a:gd name="connsiteY568" fmla="*/ 1854346 h 1974644"/>
              <a:gd name="connsiteX569" fmla="*/ 1734506 w 2706989"/>
              <a:gd name="connsiteY569" fmla="*/ 1852656 h 1974644"/>
              <a:gd name="connsiteX570" fmla="*/ 1735320 w 2706989"/>
              <a:gd name="connsiteY570" fmla="*/ 1853115 h 1974644"/>
              <a:gd name="connsiteX571" fmla="*/ 1734965 w 2706989"/>
              <a:gd name="connsiteY571" fmla="*/ 1853825 h 1974644"/>
              <a:gd name="connsiteX572" fmla="*/ 1734026 w 2706989"/>
              <a:gd name="connsiteY572" fmla="*/ 1853846 h 1974644"/>
              <a:gd name="connsiteX573" fmla="*/ 1734506 w 2706989"/>
              <a:gd name="connsiteY573" fmla="*/ 1852656 h 1974644"/>
              <a:gd name="connsiteX574" fmla="*/ 1049982 w 2706989"/>
              <a:gd name="connsiteY574" fmla="*/ 1852614 h 1974644"/>
              <a:gd name="connsiteX575" fmla="*/ 1049648 w 2706989"/>
              <a:gd name="connsiteY575" fmla="*/ 1853991 h 1974644"/>
              <a:gd name="connsiteX576" fmla="*/ 1051192 w 2706989"/>
              <a:gd name="connsiteY576" fmla="*/ 1855097 h 1974644"/>
              <a:gd name="connsiteX577" fmla="*/ 1053613 w 2706989"/>
              <a:gd name="connsiteY577" fmla="*/ 1853574 h 1974644"/>
              <a:gd name="connsiteX578" fmla="*/ 1049982 w 2706989"/>
              <a:gd name="connsiteY578" fmla="*/ 1852614 h 1974644"/>
              <a:gd name="connsiteX579" fmla="*/ 1600748 w 2706989"/>
              <a:gd name="connsiteY579" fmla="*/ 1850050 h 1974644"/>
              <a:gd name="connsiteX580" fmla="*/ 1608224 w 2706989"/>
              <a:gd name="connsiteY580" fmla="*/ 1854346 h 1974644"/>
              <a:gd name="connsiteX581" fmla="*/ 1600964 w 2706989"/>
              <a:gd name="connsiteY581" fmla="*/ 1856281 h 1974644"/>
              <a:gd name="connsiteX582" fmla="*/ 1593423 w 2706989"/>
              <a:gd name="connsiteY582" fmla="*/ 1855139 h 1974644"/>
              <a:gd name="connsiteX583" fmla="*/ 1600748 w 2706989"/>
              <a:gd name="connsiteY583" fmla="*/ 1850050 h 1974644"/>
              <a:gd name="connsiteX584" fmla="*/ 1838321 w 2706989"/>
              <a:gd name="connsiteY584" fmla="*/ 1848982 h 1974644"/>
              <a:gd name="connsiteX585" fmla="*/ 1838988 w 2706989"/>
              <a:gd name="connsiteY585" fmla="*/ 1849608 h 1974644"/>
              <a:gd name="connsiteX586" fmla="*/ 1838592 w 2706989"/>
              <a:gd name="connsiteY586" fmla="*/ 1850422 h 1974644"/>
              <a:gd name="connsiteX587" fmla="*/ 1837736 w 2706989"/>
              <a:gd name="connsiteY587" fmla="*/ 1850276 h 1974644"/>
              <a:gd name="connsiteX588" fmla="*/ 1838321 w 2706989"/>
              <a:gd name="connsiteY588" fmla="*/ 1848982 h 1974644"/>
              <a:gd name="connsiteX589" fmla="*/ 1622074 w 2706989"/>
              <a:gd name="connsiteY589" fmla="*/ 1846103 h 1974644"/>
              <a:gd name="connsiteX590" fmla="*/ 1622888 w 2706989"/>
              <a:gd name="connsiteY590" fmla="*/ 1848545 h 1974644"/>
              <a:gd name="connsiteX591" fmla="*/ 1617254 w 2706989"/>
              <a:gd name="connsiteY591" fmla="*/ 1850047 h 1974644"/>
              <a:gd name="connsiteX592" fmla="*/ 1616565 w 2706989"/>
              <a:gd name="connsiteY592" fmla="*/ 1848128 h 1974644"/>
              <a:gd name="connsiteX593" fmla="*/ 1622074 w 2706989"/>
              <a:gd name="connsiteY593" fmla="*/ 1846103 h 1974644"/>
              <a:gd name="connsiteX594" fmla="*/ 1461752 w 2706989"/>
              <a:gd name="connsiteY594" fmla="*/ 1843642 h 1974644"/>
              <a:gd name="connsiteX595" fmla="*/ 1457663 w 2706989"/>
              <a:gd name="connsiteY595" fmla="*/ 1847043 h 1974644"/>
              <a:gd name="connsiteX596" fmla="*/ 1463965 w 2706989"/>
              <a:gd name="connsiteY596" fmla="*/ 1851154 h 1974644"/>
              <a:gd name="connsiteX597" fmla="*/ 1469202 w 2706989"/>
              <a:gd name="connsiteY597" fmla="*/ 1848024 h 1974644"/>
              <a:gd name="connsiteX598" fmla="*/ 1461752 w 2706989"/>
              <a:gd name="connsiteY598" fmla="*/ 1843642 h 1974644"/>
              <a:gd name="connsiteX599" fmla="*/ 1105384 w 2706989"/>
              <a:gd name="connsiteY599" fmla="*/ 1843182 h 1974644"/>
              <a:gd name="connsiteX600" fmla="*/ 1074751 w 2706989"/>
              <a:gd name="connsiteY600" fmla="*/ 1845937 h 1974644"/>
              <a:gd name="connsiteX601" fmla="*/ 1105468 w 2706989"/>
              <a:gd name="connsiteY601" fmla="*/ 1845937 h 1974644"/>
              <a:gd name="connsiteX602" fmla="*/ 1105384 w 2706989"/>
              <a:gd name="connsiteY602" fmla="*/ 1843182 h 1974644"/>
              <a:gd name="connsiteX603" fmla="*/ 1440740 w 2706989"/>
              <a:gd name="connsiteY603" fmla="*/ 1842473 h 1974644"/>
              <a:gd name="connsiteX604" fmla="*/ 1439091 w 2706989"/>
              <a:gd name="connsiteY604" fmla="*/ 1842932 h 1974644"/>
              <a:gd name="connsiteX605" fmla="*/ 1439946 w 2706989"/>
              <a:gd name="connsiteY605" fmla="*/ 1844309 h 1974644"/>
              <a:gd name="connsiteX606" fmla="*/ 1441532 w 2706989"/>
              <a:gd name="connsiteY606" fmla="*/ 1843767 h 1974644"/>
              <a:gd name="connsiteX607" fmla="*/ 1440740 w 2706989"/>
              <a:gd name="connsiteY607" fmla="*/ 1842473 h 1974644"/>
              <a:gd name="connsiteX608" fmla="*/ 1025296 w 2706989"/>
              <a:gd name="connsiteY608" fmla="*/ 1842327 h 1974644"/>
              <a:gd name="connsiteX609" fmla="*/ 1024504 w 2706989"/>
              <a:gd name="connsiteY609" fmla="*/ 1842598 h 1974644"/>
              <a:gd name="connsiteX610" fmla="*/ 1025546 w 2706989"/>
              <a:gd name="connsiteY610" fmla="*/ 1843328 h 1974644"/>
              <a:gd name="connsiteX611" fmla="*/ 1026006 w 2706989"/>
              <a:gd name="connsiteY611" fmla="*/ 1842765 h 1974644"/>
              <a:gd name="connsiteX612" fmla="*/ 1025296 w 2706989"/>
              <a:gd name="connsiteY612" fmla="*/ 1842327 h 1974644"/>
              <a:gd name="connsiteX613" fmla="*/ 1117133 w 2706989"/>
              <a:gd name="connsiteY613" fmla="*/ 1842160 h 1974644"/>
              <a:gd name="connsiteX614" fmla="*/ 1112855 w 2706989"/>
              <a:gd name="connsiteY614" fmla="*/ 1843767 h 1974644"/>
              <a:gd name="connsiteX615" fmla="*/ 1113126 w 2706989"/>
              <a:gd name="connsiteY615" fmla="*/ 1845791 h 1974644"/>
              <a:gd name="connsiteX616" fmla="*/ 1193068 w 2706989"/>
              <a:gd name="connsiteY616" fmla="*/ 1846104 h 1974644"/>
              <a:gd name="connsiteX617" fmla="*/ 1117133 w 2706989"/>
              <a:gd name="connsiteY617" fmla="*/ 1842160 h 1974644"/>
              <a:gd name="connsiteX618" fmla="*/ 1579163 w 2706989"/>
              <a:gd name="connsiteY618" fmla="*/ 1841811 h 1974644"/>
              <a:gd name="connsiteX619" fmla="*/ 1579088 w 2706989"/>
              <a:gd name="connsiteY619" fmla="*/ 1841867 h 1974644"/>
              <a:gd name="connsiteX620" fmla="*/ 1579058 w 2706989"/>
              <a:gd name="connsiteY620" fmla="*/ 1841823 h 1974644"/>
              <a:gd name="connsiteX621" fmla="*/ 1236832 w 2706989"/>
              <a:gd name="connsiteY621" fmla="*/ 1839700 h 1974644"/>
              <a:gd name="connsiteX622" fmla="*/ 1236816 w 2706989"/>
              <a:gd name="connsiteY622" fmla="*/ 1839723 h 1974644"/>
              <a:gd name="connsiteX623" fmla="*/ 1236806 w 2706989"/>
              <a:gd name="connsiteY623" fmla="*/ 1839719 h 1974644"/>
              <a:gd name="connsiteX624" fmla="*/ 1236847 w 2706989"/>
              <a:gd name="connsiteY624" fmla="*/ 1839677 h 1974644"/>
              <a:gd name="connsiteX625" fmla="*/ 1236858 w 2706989"/>
              <a:gd name="connsiteY625" fmla="*/ 1839681 h 1974644"/>
              <a:gd name="connsiteX626" fmla="*/ 1236832 w 2706989"/>
              <a:gd name="connsiteY626" fmla="*/ 1839700 h 1974644"/>
              <a:gd name="connsiteX627" fmla="*/ 1365876 w 2706989"/>
              <a:gd name="connsiteY627" fmla="*/ 1838624 h 1974644"/>
              <a:gd name="connsiteX628" fmla="*/ 1371064 w 2706989"/>
              <a:gd name="connsiteY628" fmla="*/ 1844454 h 1974644"/>
              <a:gd name="connsiteX629" fmla="*/ 1401508 w 2706989"/>
              <a:gd name="connsiteY629" fmla="*/ 1843098 h 1974644"/>
              <a:gd name="connsiteX630" fmla="*/ 1348402 w 2706989"/>
              <a:gd name="connsiteY630" fmla="*/ 1856328 h 1974644"/>
              <a:gd name="connsiteX631" fmla="*/ 1345939 w 2706989"/>
              <a:gd name="connsiteY631" fmla="*/ 1846019 h 1974644"/>
              <a:gd name="connsiteX632" fmla="*/ 1337676 w 2706989"/>
              <a:gd name="connsiteY632" fmla="*/ 1845268 h 1974644"/>
              <a:gd name="connsiteX633" fmla="*/ 1362299 w 2706989"/>
              <a:gd name="connsiteY633" fmla="*/ 1846645 h 1974644"/>
              <a:gd name="connsiteX634" fmla="*/ 1358794 w 2706989"/>
              <a:gd name="connsiteY634" fmla="*/ 1841074 h 1974644"/>
              <a:gd name="connsiteX635" fmla="*/ 1365876 w 2706989"/>
              <a:gd name="connsiteY635" fmla="*/ 1838624 h 1974644"/>
              <a:gd name="connsiteX636" fmla="*/ 1519743 w 2706989"/>
              <a:gd name="connsiteY636" fmla="*/ 1837757 h 1974644"/>
              <a:gd name="connsiteX637" fmla="*/ 1515715 w 2706989"/>
              <a:gd name="connsiteY637" fmla="*/ 1838675 h 1974644"/>
              <a:gd name="connsiteX638" fmla="*/ 1516132 w 2706989"/>
              <a:gd name="connsiteY638" fmla="*/ 1840219 h 1974644"/>
              <a:gd name="connsiteX639" fmla="*/ 1520076 w 2706989"/>
              <a:gd name="connsiteY639" fmla="*/ 1839051 h 1974644"/>
              <a:gd name="connsiteX640" fmla="*/ 1519743 w 2706989"/>
              <a:gd name="connsiteY640" fmla="*/ 1837757 h 1974644"/>
              <a:gd name="connsiteX641" fmla="*/ 1866094 w 2706989"/>
              <a:gd name="connsiteY641" fmla="*/ 1837693 h 1974644"/>
              <a:gd name="connsiteX642" fmla="*/ 1867284 w 2706989"/>
              <a:gd name="connsiteY642" fmla="*/ 1840635 h 1974644"/>
              <a:gd name="connsiteX643" fmla="*/ 1858832 w 2706989"/>
              <a:gd name="connsiteY643" fmla="*/ 1843724 h 1974644"/>
              <a:gd name="connsiteX644" fmla="*/ 1857810 w 2706989"/>
              <a:gd name="connsiteY644" fmla="*/ 1841136 h 1974644"/>
              <a:gd name="connsiteX645" fmla="*/ 1866094 w 2706989"/>
              <a:gd name="connsiteY645" fmla="*/ 1837693 h 1974644"/>
              <a:gd name="connsiteX646" fmla="*/ 1650036 w 2706989"/>
              <a:gd name="connsiteY646" fmla="*/ 1837631 h 1974644"/>
              <a:gd name="connsiteX647" fmla="*/ 1650062 w 2706989"/>
              <a:gd name="connsiteY647" fmla="*/ 1837690 h 1974644"/>
              <a:gd name="connsiteX648" fmla="*/ 1649994 w 2706989"/>
              <a:gd name="connsiteY648" fmla="*/ 1837694 h 1974644"/>
              <a:gd name="connsiteX649" fmla="*/ 1222428 w 2706989"/>
              <a:gd name="connsiteY649" fmla="*/ 1837422 h 1974644"/>
              <a:gd name="connsiteX650" fmla="*/ 1222616 w 2706989"/>
              <a:gd name="connsiteY650" fmla="*/ 1840364 h 1974644"/>
              <a:gd name="connsiteX651" fmla="*/ 1221238 w 2706989"/>
              <a:gd name="connsiteY651" fmla="*/ 1839133 h 1974644"/>
              <a:gd name="connsiteX652" fmla="*/ 1222428 w 2706989"/>
              <a:gd name="connsiteY652" fmla="*/ 1837422 h 1974644"/>
              <a:gd name="connsiteX653" fmla="*/ 1648158 w 2706989"/>
              <a:gd name="connsiteY653" fmla="*/ 1837109 h 1974644"/>
              <a:gd name="connsiteX654" fmla="*/ 1650036 w 2706989"/>
              <a:gd name="connsiteY654" fmla="*/ 1837631 h 1974644"/>
              <a:gd name="connsiteX655" fmla="*/ 1649995 w 2706989"/>
              <a:gd name="connsiteY655" fmla="*/ 1837673 h 1974644"/>
              <a:gd name="connsiteX656" fmla="*/ 1648158 w 2706989"/>
              <a:gd name="connsiteY656" fmla="*/ 1837109 h 1974644"/>
              <a:gd name="connsiteX657" fmla="*/ 1634115 w 2706989"/>
              <a:gd name="connsiteY657" fmla="*/ 1836650 h 1974644"/>
              <a:gd name="connsiteX658" fmla="*/ 1636807 w 2706989"/>
              <a:gd name="connsiteY658" fmla="*/ 1841992 h 1974644"/>
              <a:gd name="connsiteX659" fmla="*/ 1634157 w 2706989"/>
              <a:gd name="connsiteY659" fmla="*/ 1843641 h 1974644"/>
              <a:gd name="connsiteX660" fmla="*/ 1630317 w 2706989"/>
              <a:gd name="connsiteY660" fmla="*/ 1838883 h 1974644"/>
              <a:gd name="connsiteX661" fmla="*/ 1634115 w 2706989"/>
              <a:gd name="connsiteY661" fmla="*/ 1836650 h 1974644"/>
              <a:gd name="connsiteX662" fmla="*/ 1666981 w 2706989"/>
              <a:gd name="connsiteY662" fmla="*/ 1836609 h 1974644"/>
              <a:gd name="connsiteX663" fmla="*/ 1667293 w 2706989"/>
              <a:gd name="connsiteY663" fmla="*/ 1838612 h 1974644"/>
              <a:gd name="connsiteX664" fmla="*/ 1651726 w 2706989"/>
              <a:gd name="connsiteY664" fmla="*/ 1841366 h 1974644"/>
              <a:gd name="connsiteX665" fmla="*/ 1650062 w 2706989"/>
              <a:gd name="connsiteY665" fmla="*/ 1837690 h 1974644"/>
              <a:gd name="connsiteX666" fmla="*/ 1696632 w 2706989"/>
              <a:gd name="connsiteY666" fmla="*/ 1835920 h 1974644"/>
              <a:gd name="connsiteX667" fmla="*/ 1698572 w 2706989"/>
              <a:gd name="connsiteY667" fmla="*/ 1837235 h 1974644"/>
              <a:gd name="connsiteX668" fmla="*/ 1696861 w 2706989"/>
              <a:gd name="connsiteY668" fmla="*/ 1839155 h 1974644"/>
              <a:gd name="connsiteX669" fmla="*/ 1695400 w 2706989"/>
              <a:gd name="connsiteY669" fmla="*/ 1838195 h 1974644"/>
              <a:gd name="connsiteX670" fmla="*/ 1696632 w 2706989"/>
              <a:gd name="connsiteY670" fmla="*/ 1835920 h 1974644"/>
              <a:gd name="connsiteX671" fmla="*/ 1875004 w 2706989"/>
              <a:gd name="connsiteY671" fmla="*/ 1834167 h 1974644"/>
              <a:gd name="connsiteX672" fmla="*/ 1879219 w 2706989"/>
              <a:gd name="connsiteY672" fmla="*/ 1834855 h 1974644"/>
              <a:gd name="connsiteX673" fmla="*/ 1874107 w 2706989"/>
              <a:gd name="connsiteY673" fmla="*/ 1837610 h 1974644"/>
              <a:gd name="connsiteX674" fmla="*/ 1873063 w 2706989"/>
              <a:gd name="connsiteY674" fmla="*/ 1836463 h 1974644"/>
              <a:gd name="connsiteX675" fmla="*/ 1875004 w 2706989"/>
              <a:gd name="connsiteY675" fmla="*/ 1834167 h 1974644"/>
              <a:gd name="connsiteX676" fmla="*/ 1366785 w 2706989"/>
              <a:gd name="connsiteY676" fmla="*/ 1833979 h 1974644"/>
              <a:gd name="connsiteX677" fmla="*/ 1367745 w 2706989"/>
              <a:gd name="connsiteY677" fmla="*/ 1833979 h 1974644"/>
              <a:gd name="connsiteX678" fmla="*/ 1367265 w 2706989"/>
              <a:gd name="connsiteY678" fmla="*/ 1835189 h 1974644"/>
              <a:gd name="connsiteX679" fmla="*/ 1366494 w 2706989"/>
              <a:gd name="connsiteY679" fmla="*/ 1834689 h 1974644"/>
              <a:gd name="connsiteX680" fmla="*/ 1366785 w 2706989"/>
              <a:gd name="connsiteY680" fmla="*/ 1833979 h 1974644"/>
              <a:gd name="connsiteX681" fmla="*/ 1816305 w 2706989"/>
              <a:gd name="connsiteY681" fmla="*/ 1832999 h 1974644"/>
              <a:gd name="connsiteX682" fmla="*/ 1817766 w 2706989"/>
              <a:gd name="connsiteY682" fmla="*/ 1833187 h 1974644"/>
              <a:gd name="connsiteX683" fmla="*/ 1817578 w 2706989"/>
              <a:gd name="connsiteY683" fmla="*/ 1834022 h 1974644"/>
              <a:gd name="connsiteX684" fmla="*/ 1816117 w 2706989"/>
              <a:gd name="connsiteY684" fmla="*/ 1833792 h 1974644"/>
              <a:gd name="connsiteX685" fmla="*/ 1816305 w 2706989"/>
              <a:gd name="connsiteY685" fmla="*/ 1832999 h 1974644"/>
              <a:gd name="connsiteX686" fmla="*/ 1102880 w 2706989"/>
              <a:gd name="connsiteY686" fmla="*/ 1832978 h 1974644"/>
              <a:gd name="connsiteX687" fmla="*/ 1095085 w 2706989"/>
              <a:gd name="connsiteY687" fmla="*/ 1833515 h 1974644"/>
              <a:gd name="connsiteX688" fmla="*/ 1095013 w 2706989"/>
              <a:gd name="connsiteY688" fmla="*/ 1833500 h 1974644"/>
              <a:gd name="connsiteX689" fmla="*/ 1094575 w 2706989"/>
              <a:gd name="connsiteY689" fmla="*/ 1833103 h 1974644"/>
              <a:gd name="connsiteX690" fmla="*/ 1094993 w 2706989"/>
              <a:gd name="connsiteY690" fmla="*/ 1833521 h 1974644"/>
              <a:gd name="connsiteX691" fmla="*/ 1095085 w 2706989"/>
              <a:gd name="connsiteY691" fmla="*/ 1833515 h 1974644"/>
              <a:gd name="connsiteX692" fmla="*/ 1102755 w 2706989"/>
              <a:gd name="connsiteY692" fmla="*/ 1835065 h 1974644"/>
              <a:gd name="connsiteX693" fmla="*/ 1102880 w 2706989"/>
              <a:gd name="connsiteY693" fmla="*/ 1832978 h 1974644"/>
              <a:gd name="connsiteX694" fmla="*/ 1335840 w 2706989"/>
              <a:gd name="connsiteY694" fmla="*/ 1832728 h 1974644"/>
              <a:gd name="connsiteX695" fmla="*/ 1309109 w 2706989"/>
              <a:gd name="connsiteY695" fmla="*/ 1833980 h 1974644"/>
              <a:gd name="connsiteX696" fmla="*/ 1309109 w 2706989"/>
              <a:gd name="connsiteY696" fmla="*/ 1835086 h 1974644"/>
              <a:gd name="connsiteX697" fmla="*/ 1335819 w 2706989"/>
              <a:gd name="connsiteY697" fmla="*/ 1835086 h 1974644"/>
              <a:gd name="connsiteX698" fmla="*/ 1335840 w 2706989"/>
              <a:gd name="connsiteY698" fmla="*/ 1832728 h 1974644"/>
              <a:gd name="connsiteX699" fmla="*/ 1147014 w 2706989"/>
              <a:gd name="connsiteY699" fmla="*/ 1832478 h 1974644"/>
              <a:gd name="connsiteX700" fmla="*/ 1146242 w 2706989"/>
              <a:gd name="connsiteY700" fmla="*/ 1832812 h 1974644"/>
              <a:gd name="connsiteX701" fmla="*/ 1146242 w 2706989"/>
              <a:gd name="connsiteY701" fmla="*/ 1833646 h 1974644"/>
              <a:gd name="connsiteX702" fmla="*/ 1147536 w 2706989"/>
              <a:gd name="connsiteY702" fmla="*/ 1833083 h 1974644"/>
              <a:gd name="connsiteX703" fmla="*/ 1147014 w 2706989"/>
              <a:gd name="connsiteY703" fmla="*/ 1832478 h 1974644"/>
              <a:gd name="connsiteX704" fmla="*/ 1508996 w 2706989"/>
              <a:gd name="connsiteY704" fmla="*/ 1829911 h 1974644"/>
              <a:gd name="connsiteX705" fmla="*/ 1509288 w 2706989"/>
              <a:gd name="connsiteY705" fmla="*/ 1831309 h 1974644"/>
              <a:gd name="connsiteX706" fmla="*/ 1513607 w 2706989"/>
              <a:gd name="connsiteY706" fmla="*/ 1830933 h 1974644"/>
              <a:gd name="connsiteX707" fmla="*/ 1513545 w 2706989"/>
              <a:gd name="connsiteY707" fmla="*/ 1829911 h 1974644"/>
              <a:gd name="connsiteX708" fmla="*/ 1508996 w 2706989"/>
              <a:gd name="connsiteY708" fmla="*/ 1829911 h 1974644"/>
              <a:gd name="connsiteX709" fmla="*/ 1741246 w 2706989"/>
              <a:gd name="connsiteY709" fmla="*/ 1829305 h 1974644"/>
              <a:gd name="connsiteX710" fmla="*/ 1738679 w 2706989"/>
              <a:gd name="connsiteY710" fmla="*/ 1838049 h 1974644"/>
              <a:gd name="connsiteX711" fmla="*/ 1750114 w 2706989"/>
              <a:gd name="connsiteY711" fmla="*/ 1830411 h 1974644"/>
              <a:gd name="connsiteX712" fmla="*/ 1759859 w 2706989"/>
              <a:gd name="connsiteY712" fmla="*/ 1839321 h 1974644"/>
              <a:gd name="connsiteX713" fmla="*/ 1735111 w 2706989"/>
              <a:gd name="connsiteY713" fmla="*/ 1846166 h 1974644"/>
              <a:gd name="connsiteX714" fmla="*/ 1716727 w 2706989"/>
              <a:gd name="connsiteY714" fmla="*/ 1851216 h 1974644"/>
              <a:gd name="connsiteX715" fmla="*/ 1713200 w 2706989"/>
              <a:gd name="connsiteY715" fmla="*/ 1853177 h 1974644"/>
              <a:gd name="connsiteX716" fmla="*/ 1675410 w 2706989"/>
              <a:gd name="connsiteY716" fmla="*/ 1861420 h 1974644"/>
              <a:gd name="connsiteX717" fmla="*/ 1662535 w 2706989"/>
              <a:gd name="connsiteY717" fmla="*/ 1860627 h 1974644"/>
              <a:gd name="connsiteX718" fmla="*/ 1652602 w 2706989"/>
              <a:gd name="connsiteY718" fmla="*/ 1860022 h 1974644"/>
              <a:gd name="connsiteX719" fmla="*/ 1650119 w 2706989"/>
              <a:gd name="connsiteY719" fmla="*/ 1865865 h 1974644"/>
              <a:gd name="connsiteX720" fmla="*/ 1634448 w 2706989"/>
              <a:gd name="connsiteY720" fmla="*/ 1860857 h 1974644"/>
              <a:gd name="connsiteX721" fmla="*/ 1648575 w 2706989"/>
              <a:gd name="connsiteY721" fmla="*/ 1854847 h 1974644"/>
              <a:gd name="connsiteX722" fmla="*/ 1637912 w 2706989"/>
              <a:gd name="connsiteY722" fmla="*/ 1855410 h 1974644"/>
              <a:gd name="connsiteX723" fmla="*/ 1628083 w 2706989"/>
              <a:gd name="connsiteY723" fmla="*/ 1858248 h 1974644"/>
              <a:gd name="connsiteX724" fmla="*/ 1631693 w 2706989"/>
              <a:gd name="connsiteY724" fmla="*/ 1854283 h 1974644"/>
              <a:gd name="connsiteX725" fmla="*/ 1687993 w 2706989"/>
              <a:gd name="connsiteY725" fmla="*/ 1838716 h 1974644"/>
              <a:gd name="connsiteX726" fmla="*/ 1688765 w 2706989"/>
              <a:gd name="connsiteY726" fmla="*/ 1840907 h 1974644"/>
              <a:gd name="connsiteX727" fmla="*/ 1671191 w 2706989"/>
              <a:gd name="connsiteY727" fmla="*/ 1848011 h 1974644"/>
              <a:gd name="connsiteX728" fmla="*/ 1670861 w 2706989"/>
              <a:gd name="connsiteY728" fmla="*/ 1848065 h 1974644"/>
              <a:gd name="connsiteX729" fmla="*/ 1670518 w 2706989"/>
              <a:gd name="connsiteY729" fmla="*/ 1848194 h 1974644"/>
              <a:gd name="connsiteX730" fmla="*/ 1657172 w 2706989"/>
              <a:gd name="connsiteY730" fmla="*/ 1850506 h 1974644"/>
              <a:gd name="connsiteX731" fmla="*/ 1657881 w 2706989"/>
              <a:gd name="connsiteY731" fmla="*/ 1852969 h 1974644"/>
              <a:gd name="connsiteX732" fmla="*/ 1670518 w 2706989"/>
              <a:gd name="connsiteY732" fmla="*/ 1848194 h 1974644"/>
              <a:gd name="connsiteX733" fmla="*/ 1670902 w 2706989"/>
              <a:gd name="connsiteY733" fmla="*/ 1848128 h 1974644"/>
              <a:gd name="connsiteX734" fmla="*/ 1671191 w 2706989"/>
              <a:gd name="connsiteY734" fmla="*/ 1848011 h 1974644"/>
              <a:gd name="connsiteX735" fmla="*/ 1687242 w 2706989"/>
              <a:gd name="connsiteY735" fmla="*/ 1845394 h 1974644"/>
              <a:gd name="connsiteX736" fmla="*/ 1706231 w 2706989"/>
              <a:gd name="connsiteY736" fmla="*/ 1844497 h 1974644"/>
              <a:gd name="connsiteX737" fmla="*/ 1720275 w 2706989"/>
              <a:gd name="connsiteY737" fmla="*/ 1840010 h 1974644"/>
              <a:gd name="connsiteX738" fmla="*/ 1741246 w 2706989"/>
              <a:gd name="connsiteY738" fmla="*/ 1829305 h 1974644"/>
              <a:gd name="connsiteX739" fmla="*/ 1696632 w 2706989"/>
              <a:gd name="connsiteY739" fmla="*/ 1828762 h 1974644"/>
              <a:gd name="connsiteX740" fmla="*/ 1698259 w 2706989"/>
              <a:gd name="connsiteY740" fmla="*/ 1829534 h 1974644"/>
              <a:gd name="connsiteX741" fmla="*/ 1697300 w 2706989"/>
              <a:gd name="connsiteY741" fmla="*/ 1830891 h 1974644"/>
              <a:gd name="connsiteX742" fmla="*/ 1695651 w 2706989"/>
              <a:gd name="connsiteY742" fmla="*/ 1830244 h 1974644"/>
              <a:gd name="connsiteX743" fmla="*/ 1696632 w 2706989"/>
              <a:gd name="connsiteY743" fmla="*/ 1828762 h 1974644"/>
              <a:gd name="connsiteX744" fmla="*/ 1292218 w 2706989"/>
              <a:gd name="connsiteY744" fmla="*/ 1827644 h 1974644"/>
              <a:gd name="connsiteX745" fmla="*/ 1285781 w 2706989"/>
              <a:gd name="connsiteY745" fmla="*/ 1832123 h 1974644"/>
              <a:gd name="connsiteX746" fmla="*/ 1299093 w 2706989"/>
              <a:gd name="connsiteY746" fmla="*/ 1833292 h 1974644"/>
              <a:gd name="connsiteX747" fmla="*/ 1292218 w 2706989"/>
              <a:gd name="connsiteY747" fmla="*/ 1827644 h 1974644"/>
              <a:gd name="connsiteX748" fmla="*/ 1793289 w 2706989"/>
              <a:gd name="connsiteY748" fmla="*/ 1826071 h 1974644"/>
              <a:gd name="connsiteX749" fmla="*/ 1793915 w 2706989"/>
              <a:gd name="connsiteY749" fmla="*/ 1827970 h 1974644"/>
              <a:gd name="connsiteX750" fmla="*/ 1783773 w 2706989"/>
              <a:gd name="connsiteY750" fmla="*/ 1831454 h 1974644"/>
              <a:gd name="connsiteX751" fmla="*/ 1783001 w 2706989"/>
              <a:gd name="connsiteY751" fmla="*/ 1828346 h 1974644"/>
              <a:gd name="connsiteX752" fmla="*/ 1793289 w 2706989"/>
              <a:gd name="connsiteY752" fmla="*/ 1826071 h 1974644"/>
              <a:gd name="connsiteX753" fmla="*/ 1756583 w 2706989"/>
              <a:gd name="connsiteY753" fmla="*/ 1825800 h 1974644"/>
              <a:gd name="connsiteX754" fmla="*/ 1764931 w 2706989"/>
              <a:gd name="connsiteY754" fmla="*/ 1825800 h 1974644"/>
              <a:gd name="connsiteX755" fmla="*/ 1764806 w 2706989"/>
              <a:gd name="connsiteY755" fmla="*/ 1828617 h 1974644"/>
              <a:gd name="connsiteX756" fmla="*/ 1756458 w 2706989"/>
              <a:gd name="connsiteY756" fmla="*/ 1828158 h 1974644"/>
              <a:gd name="connsiteX757" fmla="*/ 1756583 w 2706989"/>
              <a:gd name="connsiteY757" fmla="*/ 1825800 h 1974644"/>
              <a:gd name="connsiteX758" fmla="*/ 1061230 w 2706989"/>
              <a:gd name="connsiteY758" fmla="*/ 1824173 h 1974644"/>
              <a:gd name="connsiteX759" fmla="*/ 1050266 w 2706989"/>
              <a:gd name="connsiteY759" fmla="*/ 1824569 h 1974644"/>
              <a:gd name="connsiteX760" fmla="*/ 1048491 w 2706989"/>
              <a:gd name="connsiteY760" fmla="*/ 1826416 h 1974644"/>
              <a:gd name="connsiteX761" fmla="*/ 1047958 w 2706989"/>
              <a:gd name="connsiteY761" fmla="*/ 1826510 h 1974644"/>
              <a:gd name="connsiteX762" fmla="*/ 1048211 w 2706989"/>
              <a:gd name="connsiteY762" fmla="*/ 1826707 h 1974644"/>
              <a:gd name="connsiteX763" fmla="*/ 1040258 w 2706989"/>
              <a:gd name="connsiteY763" fmla="*/ 1834982 h 1974644"/>
              <a:gd name="connsiteX764" fmla="*/ 1058850 w 2706989"/>
              <a:gd name="connsiteY764" fmla="*/ 1834982 h 1974644"/>
              <a:gd name="connsiteX765" fmla="*/ 1048211 w 2706989"/>
              <a:gd name="connsiteY765" fmla="*/ 1826707 h 1974644"/>
              <a:gd name="connsiteX766" fmla="*/ 1048491 w 2706989"/>
              <a:gd name="connsiteY766" fmla="*/ 1826416 h 1974644"/>
              <a:gd name="connsiteX767" fmla="*/ 1357104 w 2706989"/>
              <a:gd name="connsiteY767" fmla="*/ 1823650 h 1974644"/>
              <a:gd name="connsiteX768" fmla="*/ 1356123 w 2706989"/>
              <a:gd name="connsiteY768" fmla="*/ 1824465 h 1974644"/>
              <a:gd name="connsiteX769" fmla="*/ 1356958 w 2706989"/>
              <a:gd name="connsiteY769" fmla="*/ 1824694 h 1974644"/>
              <a:gd name="connsiteX770" fmla="*/ 1357688 w 2706989"/>
              <a:gd name="connsiteY770" fmla="*/ 1824214 h 1974644"/>
              <a:gd name="connsiteX771" fmla="*/ 1357104 w 2706989"/>
              <a:gd name="connsiteY771" fmla="*/ 1823650 h 1974644"/>
              <a:gd name="connsiteX772" fmla="*/ 1256003 w 2706989"/>
              <a:gd name="connsiteY772" fmla="*/ 1823233 h 1974644"/>
              <a:gd name="connsiteX773" fmla="*/ 1260719 w 2706989"/>
              <a:gd name="connsiteY773" fmla="*/ 1828596 h 1974644"/>
              <a:gd name="connsiteX774" fmla="*/ 1262368 w 2706989"/>
              <a:gd name="connsiteY774" fmla="*/ 1827198 h 1974644"/>
              <a:gd name="connsiteX775" fmla="*/ 1261136 w 2706989"/>
              <a:gd name="connsiteY775" fmla="*/ 1824799 h 1974644"/>
              <a:gd name="connsiteX776" fmla="*/ 1256003 w 2706989"/>
              <a:gd name="connsiteY776" fmla="*/ 1823233 h 1974644"/>
              <a:gd name="connsiteX777" fmla="*/ 1732733 w 2706989"/>
              <a:gd name="connsiteY777" fmla="*/ 1823129 h 1974644"/>
              <a:gd name="connsiteX778" fmla="*/ 1733338 w 2706989"/>
              <a:gd name="connsiteY778" fmla="*/ 1824736 h 1974644"/>
              <a:gd name="connsiteX779" fmla="*/ 1727913 w 2706989"/>
              <a:gd name="connsiteY779" fmla="*/ 1826906 h 1974644"/>
              <a:gd name="connsiteX780" fmla="*/ 1727182 w 2706989"/>
              <a:gd name="connsiteY780" fmla="*/ 1825049 h 1974644"/>
              <a:gd name="connsiteX781" fmla="*/ 1732733 w 2706989"/>
              <a:gd name="connsiteY781" fmla="*/ 1823129 h 1974644"/>
              <a:gd name="connsiteX782" fmla="*/ 1110330 w 2706989"/>
              <a:gd name="connsiteY782" fmla="*/ 1822211 h 1974644"/>
              <a:gd name="connsiteX783" fmla="*/ 1108974 w 2706989"/>
              <a:gd name="connsiteY783" fmla="*/ 1823275 h 1974644"/>
              <a:gd name="connsiteX784" fmla="*/ 1110392 w 2706989"/>
              <a:gd name="connsiteY784" fmla="*/ 1824465 h 1974644"/>
              <a:gd name="connsiteX785" fmla="*/ 1111749 w 2706989"/>
              <a:gd name="connsiteY785" fmla="*/ 1823422 h 1974644"/>
              <a:gd name="connsiteX786" fmla="*/ 1110330 w 2706989"/>
              <a:gd name="connsiteY786" fmla="*/ 1822211 h 1974644"/>
              <a:gd name="connsiteX787" fmla="*/ 1809023 w 2706989"/>
              <a:gd name="connsiteY787" fmla="*/ 1822148 h 1974644"/>
              <a:gd name="connsiteX788" fmla="*/ 1809524 w 2706989"/>
              <a:gd name="connsiteY788" fmla="*/ 1822920 h 1974644"/>
              <a:gd name="connsiteX789" fmla="*/ 1808272 w 2706989"/>
              <a:gd name="connsiteY789" fmla="*/ 1823880 h 1974644"/>
              <a:gd name="connsiteX790" fmla="*/ 1807792 w 2706989"/>
              <a:gd name="connsiteY790" fmla="*/ 1823150 h 1974644"/>
              <a:gd name="connsiteX791" fmla="*/ 1809023 w 2706989"/>
              <a:gd name="connsiteY791" fmla="*/ 1822148 h 1974644"/>
              <a:gd name="connsiteX792" fmla="*/ 1475504 w 2706989"/>
              <a:gd name="connsiteY792" fmla="*/ 1822107 h 1974644"/>
              <a:gd name="connsiteX793" fmla="*/ 1474273 w 2706989"/>
              <a:gd name="connsiteY793" fmla="*/ 1823025 h 1974644"/>
              <a:gd name="connsiteX794" fmla="*/ 1476792 w 2706989"/>
              <a:gd name="connsiteY794" fmla="*/ 1825114 h 1974644"/>
              <a:gd name="connsiteX795" fmla="*/ 1476816 w 2706989"/>
              <a:gd name="connsiteY795" fmla="*/ 1825170 h 1974644"/>
              <a:gd name="connsiteX796" fmla="*/ 1470112 w 2706989"/>
              <a:gd name="connsiteY796" fmla="*/ 1829869 h 1974644"/>
              <a:gd name="connsiteX797" fmla="*/ 1462024 w 2706989"/>
              <a:gd name="connsiteY797" fmla="*/ 1830203 h 1974644"/>
              <a:gd name="connsiteX798" fmla="*/ 1453844 w 2706989"/>
              <a:gd name="connsiteY798" fmla="*/ 1834252 h 1974644"/>
              <a:gd name="connsiteX799" fmla="*/ 1494514 w 2706989"/>
              <a:gd name="connsiteY799" fmla="*/ 1825487 h 1974644"/>
              <a:gd name="connsiteX800" fmla="*/ 1483600 w 2706989"/>
              <a:gd name="connsiteY800" fmla="*/ 1824861 h 1974644"/>
              <a:gd name="connsiteX801" fmla="*/ 1476818 w 2706989"/>
              <a:gd name="connsiteY801" fmla="*/ 1825174 h 1974644"/>
              <a:gd name="connsiteX802" fmla="*/ 1476816 w 2706989"/>
              <a:gd name="connsiteY802" fmla="*/ 1825170 h 1974644"/>
              <a:gd name="connsiteX803" fmla="*/ 1476840 w 2706989"/>
              <a:gd name="connsiteY803" fmla="*/ 1825153 h 1974644"/>
              <a:gd name="connsiteX804" fmla="*/ 1476792 w 2706989"/>
              <a:gd name="connsiteY804" fmla="*/ 1825114 h 1974644"/>
              <a:gd name="connsiteX805" fmla="*/ 1662807 w 2706989"/>
              <a:gd name="connsiteY805" fmla="*/ 1822043 h 1974644"/>
              <a:gd name="connsiteX806" fmla="*/ 1663328 w 2706989"/>
              <a:gd name="connsiteY806" fmla="*/ 1823879 h 1974644"/>
              <a:gd name="connsiteX807" fmla="*/ 1656066 w 2706989"/>
              <a:gd name="connsiteY807" fmla="*/ 1826300 h 1974644"/>
              <a:gd name="connsiteX808" fmla="*/ 1655774 w 2706989"/>
              <a:gd name="connsiteY808" fmla="*/ 1823754 h 1974644"/>
              <a:gd name="connsiteX809" fmla="*/ 1662807 w 2706989"/>
              <a:gd name="connsiteY809" fmla="*/ 1822043 h 1974644"/>
              <a:gd name="connsiteX810" fmla="*/ 1906618 w 2706989"/>
              <a:gd name="connsiteY810" fmla="*/ 1820938 h 1974644"/>
              <a:gd name="connsiteX811" fmla="*/ 1906629 w 2706989"/>
              <a:gd name="connsiteY811" fmla="*/ 1820950 h 1974644"/>
              <a:gd name="connsiteX812" fmla="*/ 1906617 w 2706989"/>
              <a:gd name="connsiteY812" fmla="*/ 1820959 h 1974644"/>
              <a:gd name="connsiteX813" fmla="*/ 1906647 w 2706989"/>
              <a:gd name="connsiteY813" fmla="*/ 1820989 h 1974644"/>
              <a:gd name="connsiteX814" fmla="*/ 1905157 w 2706989"/>
              <a:gd name="connsiteY814" fmla="*/ 1822065 h 1974644"/>
              <a:gd name="connsiteX815" fmla="*/ 1906618 w 2706989"/>
              <a:gd name="connsiteY815" fmla="*/ 1820938 h 1974644"/>
              <a:gd name="connsiteX816" fmla="*/ 1367871 w 2706989"/>
              <a:gd name="connsiteY816" fmla="*/ 1820521 h 1974644"/>
              <a:gd name="connsiteX817" fmla="*/ 1368331 w 2706989"/>
              <a:gd name="connsiteY817" fmla="*/ 1820980 h 1974644"/>
              <a:gd name="connsiteX818" fmla="*/ 1370146 w 2706989"/>
              <a:gd name="connsiteY818" fmla="*/ 1821502 h 1974644"/>
              <a:gd name="connsiteX819" fmla="*/ 1368351 w 2706989"/>
              <a:gd name="connsiteY819" fmla="*/ 1820959 h 1974644"/>
              <a:gd name="connsiteX820" fmla="*/ 1908162 w 2706989"/>
              <a:gd name="connsiteY820" fmla="*/ 1819832 h 1974644"/>
              <a:gd name="connsiteX821" fmla="*/ 1906659 w 2706989"/>
              <a:gd name="connsiteY821" fmla="*/ 1821001 h 1974644"/>
              <a:gd name="connsiteX822" fmla="*/ 1906647 w 2706989"/>
              <a:gd name="connsiteY822" fmla="*/ 1820989 h 1974644"/>
              <a:gd name="connsiteX823" fmla="*/ 1906659 w 2706989"/>
              <a:gd name="connsiteY823" fmla="*/ 1820980 h 1974644"/>
              <a:gd name="connsiteX824" fmla="*/ 1906629 w 2706989"/>
              <a:gd name="connsiteY824" fmla="*/ 1820950 h 1974644"/>
              <a:gd name="connsiteX825" fmla="*/ 1670820 w 2706989"/>
              <a:gd name="connsiteY825" fmla="*/ 1819832 h 1974644"/>
              <a:gd name="connsiteX826" fmla="*/ 1671613 w 2706989"/>
              <a:gd name="connsiteY826" fmla="*/ 1821877 h 1974644"/>
              <a:gd name="connsiteX827" fmla="*/ 1668837 w 2706989"/>
              <a:gd name="connsiteY827" fmla="*/ 1822086 h 1974644"/>
              <a:gd name="connsiteX828" fmla="*/ 1668148 w 2706989"/>
              <a:gd name="connsiteY828" fmla="*/ 1820416 h 1974644"/>
              <a:gd name="connsiteX829" fmla="*/ 1670820 w 2706989"/>
              <a:gd name="connsiteY829" fmla="*/ 1819832 h 1974644"/>
              <a:gd name="connsiteX830" fmla="*/ 1619299 w 2706989"/>
              <a:gd name="connsiteY830" fmla="*/ 1819540 h 1974644"/>
              <a:gd name="connsiteX831" fmla="*/ 1619007 w 2706989"/>
              <a:gd name="connsiteY831" fmla="*/ 1820124 h 1974644"/>
              <a:gd name="connsiteX832" fmla="*/ 1619737 w 2706989"/>
              <a:gd name="connsiteY832" fmla="*/ 1820542 h 1974644"/>
              <a:gd name="connsiteX833" fmla="*/ 1620176 w 2706989"/>
              <a:gd name="connsiteY833" fmla="*/ 1819540 h 1974644"/>
              <a:gd name="connsiteX834" fmla="*/ 1619299 w 2706989"/>
              <a:gd name="connsiteY834" fmla="*/ 1819540 h 1974644"/>
              <a:gd name="connsiteX835" fmla="*/ 1194341 w 2706989"/>
              <a:gd name="connsiteY835" fmla="*/ 1818601 h 1974644"/>
              <a:gd name="connsiteX836" fmla="*/ 1194884 w 2706989"/>
              <a:gd name="connsiteY836" fmla="*/ 1819916 h 1974644"/>
              <a:gd name="connsiteX837" fmla="*/ 1195509 w 2706989"/>
              <a:gd name="connsiteY837" fmla="*/ 1819415 h 1974644"/>
              <a:gd name="connsiteX838" fmla="*/ 1195175 w 2706989"/>
              <a:gd name="connsiteY838" fmla="*/ 1818601 h 1974644"/>
              <a:gd name="connsiteX839" fmla="*/ 1194341 w 2706989"/>
              <a:gd name="connsiteY839" fmla="*/ 1818601 h 1974644"/>
              <a:gd name="connsiteX840" fmla="*/ 1731314 w 2706989"/>
              <a:gd name="connsiteY840" fmla="*/ 1818600 h 1974644"/>
              <a:gd name="connsiteX841" fmla="*/ 1731752 w 2706989"/>
              <a:gd name="connsiteY841" fmla="*/ 1819372 h 1974644"/>
              <a:gd name="connsiteX842" fmla="*/ 1731210 w 2706989"/>
              <a:gd name="connsiteY842" fmla="*/ 1819956 h 1974644"/>
              <a:gd name="connsiteX843" fmla="*/ 1730416 w 2706989"/>
              <a:gd name="connsiteY843" fmla="*/ 1819602 h 1974644"/>
              <a:gd name="connsiteX844" fmla="*/ 1731314 w 2706989"/>
              <a:gd name="connsiteY844" fmla="*/ 1818600 h 1974644"/>
              <a:gd name="connsiteX845" fmla="*/ 1844351 w 2706989"/>
              <a:gd name="connsiteY845" fmla="*/ 1818058 h 1974644"/>
              <a:gd name="connsiteX846" fmla="*/ 1844476 w 2706989"/>
              <a:gd name="connsiteY846" fmla="*/ 1819707 h 1974644"/>
              <a:gd name="connsiteX847" fmla="*/ 1843579 w 2706989"/>
              <a:gd name="connsiteY847" fmla="*/ 1819874 h 1974644"/>
              <a:gd name="connsiteX848" fmla="*/ 1843454 w 2706989"/>
              <a:gd name="connsiteY848" fmla="*/ 1818225 h 1974644"/>
              <a:gd name="connsiteX849" fmla="*/ 1844351 w 2706989"/>
              <a:gd name="connsiteY849" fmla="*/ 1818058 h 1974644"/>
              <a:gd name="connsiteX850" fmla="*/ 1555926 w 2706989"/>
              <a:gd name="connsiteY850" fmla="*/ 1817766 h 1974644"/>
              <a:gd name="connsiteX851" fmla="*/ 1555550 w 2706989"/>
              <a:gd name="connsiteY851" fmla="*/ 1820124 h 1974644"/>
              <a:gd name="connsiteX852" fmla="*/ 1559703 w 2706989"/>
              <a:gd name="connsiteY852" fmla="*/ 1820437 h 1974644"/>
              <a:gd name="connsiteX853" fmla="*/ 1559954 w 2706989"/>
              <a:gd name="connsiteY853" fmla="*/ 1819039 h 1974644"/>
              <a:gd name="connsiteX854" fmla="*/ 1555926 w 2706989"/>
              <a:gd name="connsiteY854" fmla="*/ 1817766 h 1974644"/>
              <a:gd name="connsiteX855" fmla="*/ 217259 w 2706989"/>
              <a:gd name="connsiteY855" fmla="*/ 1817724 h 1974644"/>
              <a:gd name="connsiteX856" fmla="*/ 217468 w 2706989"/>
              <a:gd name="connsiteY856" fmla="*/ 1819205 h 1974644"/>
              <a:gd name="connsiteX857" fmla="*/ 216675 w 2706989"/>
              <a:gd name="connsiteY857" fmla="*/ 1819268 h 1974644"/>
              <a:gd name="connsiteX858" fmla="*/ 216424 w 2706989"/>
              <a:gd name="connsiteY858" fmla="*/ 1817808 h 1974644"/>
              <a:gd name="connsiteX859" fmla="*/ 217259 w 2706989"/>
              <a:gd name="connsiteY859" fmla="*/ 1817724 h 1974644"/>
              <a:gd name="connsiteX860" fmla="*/ 1646260 w 2706989"/>
              <a:gd name="connsiteY860" fmla="*/ 1816368 h 1974644"/>
              <a:gd name="connsiteX861" fmla="*/ 1645800 w 2706989"/>
              <a:gd name="connsiteY861" fmla="*/ 1816786 h 1974644"/>
              <a:gd name="connsiteX862" fmla="*/ 1631945 w 2706989"/>
              <a:gd name="connsiteY862" fmla="*/ 1817474 h 1974644"/>
              <a:gd name="connsiteX863" fmla="*/ 1645842 w 2706989"/>
              <a:gd name="connsiteY863" fmla="*/ 1816827 h 1974644"/>
              <a:gd name="connsiteX864" fmla="*/ 1646260 w 2706989"/>
              <a:gd name="connsiteY864" fmla="*/ 1816368 h 1974644"/>
              <a:gd name="connsiteX865" fmla="*/ 1786027 w 2706989"/>
              <a:gd name="connsiteY865" fmla="*/ 1815971 h 1974644"/>
              <a:gd name="connsiteX866" fmla="*/ 1786507 w 2706989"/>
              <a:gd name="connsiteY866" fmla="*/ 1816681 h 1974644"/>
              <a:gd name="connsiteX867" fmla="*/ 1785317 w 2706989"/>
              <a:gd name="connsiteY867" fmla="*/ 1817598 h 1974644"/>
              <a:gd name="connsiteX868" fmla="*/ 1784858 w 2706989"/>
              <a:gd name="connsiteY868" fmla="*/ 1816910 h 1974644"/>
              <a:gd name="connsiteX869" fmla="*/ 1786027 w 2706989"/>
              <a:gd name="connsiteY869" fmla="*/ 1815971 h 1974644"/>
              <a:gd name="connsiteX870" fmla="*/ 1250306 w 2706989"/>
              <a:gd name="connsiteY870" fmla="*/ 1813989 h 1974644"/>
              <a:gd name="connsiteX871" fmla="*/ 1249096 w 2706989"/>
              <a:gd name="connsiteY871" fmla="*/ 1814344 h 1974644"/>
              <a:gd name="connsiteX872" fmla="*/ 1249618 w 2706989"/>
              <a:gd name="connsiteY872" fmla="*/ 1814970 h 1974644"/>
              <a:gd name="connsiteX873" fmla="*/ 1250410 w 2706989"/>
              <a:gd name="connsiteY873" fmla="*/ 1814782 h 1974644"/>
              <a:gd name="connsiteX874" fmla="*/ 1250306 w 2706989"/>
              <a:gd name="connsiteY874" fmla="*/ 1813989 h 1974644"/>
              <a:gd name="connsiteX875" fmla="*/ 245918 w 2706989"/>
              <a:gd name="connsiteY875" fmla="*/ 1813697 h 1974644"/>
              <a:gd name="connsiteX876" fmla="*/ 240818 w 2706989"/>
              <a:gd name="connsiteY876" fmla="*/ 1818434 h 1974644"/>
              <a:gd name="connsiteX877" fmla="*/ 255196 w 2706989"/>
              <a:gd name="connsiteY877" fmla="*/ 1816973 h 1974644"/>
              <a:gd name="connsiteX878" fmla="*/ 245918 w 2706989"/>
              <a:gd name="connsiteY878" fmla="*/ 1813697 h 1974644"/>
              <a:gd name="connsiteX879" fmla="*/ 1238621 w 2706989"/>
              <a:gd name="connsiteY879" fmla="*/ 1813676 h 1974644"/>
              <a:gd name="connsiteX880" fmla="*/ 1238162 w 2706989"/>
              <a:gd name="connsiteY880" fmla="*/ 1814949 h 1974644"/>
              <a:gd name="connsiteX881" fmla="*/ 1238934 w 2706989"/>
              <a:gd name="connsiteY881" fmla="*/ 1814845 h 1974644"/>
              <a:gd name="connsiteX882" fmla="*/ 1239268 w 2706989"/>
              <a:gd name="connsiteY882" fmla="*/ 1814094 h 1974644"/>
              <a:gd name="connsiteX883" fmla="*/ 1238621 w 2706989"/>
              <a:gd name="connsiteY883" fmla="*/ 1813676 h 1974644"/>
              <a:gd name="connsiteX884" fmla="*/ 1505114 w 2706989"/>
              <a:gd name="connsiteY884" fmla="*/ 1813092 h 1974644"/>
              <a:gd name="connsiteX885" fmla="*/ 1504363 w 2706989"/>
              <a:gd name="connsiteY885" fmla="*/ 1813363 h 1974644"/>
              <a:gd name="connsiteX886" fmla="*/ 1505365 w 2706989"/>
              <a:gd name="connsiteY886" fmla="*/ 1814031 h 1974644"/>
              <a:gd name="connsiteX887" fmla="*/ 1505824 w 2706989"/>
              <a:gd name="connsiteY887" fmla="*/ 1813509 h 1974644"/>
              <a:gd name="connsiteX888" fmla="*/ 1505114 w 2706989"/>
              <a:gd name="connsiteY888" fmla="*/ 1813092 h 1974644"/>
              <a:gd name="connsiteX889" fmla="*/ 1198911 w 2706989"/>
              <a:gd name="connsiteY889" fmla="*/ 1812195 h 1974644"/>
              <a:gd name="connsiteX890" fmla="*/ 1199307 w 2706989"/>
              <a:gd name="connsiteY890" fmla="*/ 1812633 h 1974644"/>
              <a:gd name="connsiteX891" fmla="*/ 1199766 w 2706989"/>
              <a:gd name="connsiteY891" fmla="*/ 1813050 h 1974644"/>
              <a:gd name="connsiteX892" fmla="*/ 1199349 w 2706989"/>
              <a:gd name="connsiteY892" fmla="*/ 1812591 h 1974644"/>
              <a:gd name="connsiteX893" fmla="*/ 1676352 w 2706989"/>
              <a:gd name="connsiteY893" fmla="*/ 1810754 h 1974644"/>
              <a:gd name="connsiteX894" fmla="*/ 1688599 w 2706989"/>
              <a:gd name="connsiteY894" fmla="*/ 1812778 h 1974644"/>
              <a:gd name="connsiteX895" fmla="*/ 1669192 w 2706989"/>
              <a:gd name="connsiteY895" fmla="*/ 1816368 h 1974644"/>
              <a:gd name="connsiteX896" fmla="*/ 1676352 w 2706989"/>
              <a:gd name="connsiteY896" fmla="*/ 1810754 h 1974644"/>
              <a:gd name="connsiteX897" fmla="*/ 1635129 w 2706989"/>
              <a:gd name="connsiteY897" fmla="*/ 1809725 h 1974644"/>
              <a:gd name="connsiteX898" fmla="*/ 1629310 w 2706989"/>
              <a:gd name="connsiteY898" fmla="*/ 1812564 h 1974644"/>
              <a:gd name="connsiteX899" fmla="*/ 1629128 w 2706989"/>
              <a:gd name="connsiteY899" fmla="*/ 1812591 h 1974644"/>
              <a:gd name="connsiteX900" fmla="*/ 1628710 w 2706989"/>
              <a:gd name="connsiteY900" fmla="*/ 1813050 h 1974644"/>
              <a:gd name="connsiteX901" fmla="*/ 1629169 w 2706989"/>
              <a:gd name="connsiteY901" fmla="*/ 1812633 h 1974644"/>
              <a:gd name="connsiteX902" fmla="*/ 1629310 w 2706989"/>
              <a:gd name="connsiteY902" fmla="*/ 1812564 h 1974644"/>
              <a:gd name="connsiteX903" fmla="*/ 1642921 w 2706989"/>
              <a:gd name="connsiteY903" fmla="*/ 1810588 h 1974644"/>
              <a:gd name="connsiteX904" fmla="*/ 1635129 w 2706989"/>
              <a:gd name="connsiteY904" fmla="*/ 1809725 h 1974644"/>
              <a:gd name="connsiteX905" fmla="*/ 1173035 w 2706989"/>
              <a:gd name="connsiteY905" fmla="*/ 1809148 h 1974644"/>
              <a:gd name="connsiteX906" fmla="*/ 1173161 w 2706989"/>
              <a:gd name="connsiteY906" fmla="*/ 1824005 h 1974644"/>
              <a:gd name="connsiteX907" fmla="*/ 1162060 w 2706989"/>
              <a:gd name="connsiteY907" fmla="*/ 1824423 h 1974644"/>
              <a:gd name="connsiteX908" fmla="*/ 1140044 w 2706989"/>
              <a:gd name="connsiteY908" fmla="*/ 1823839 h 1974644"/>
              <a:gd name="connsiteX909" fmla="*/ 1156008 w 2706989"/>
              <a:gd name="connsiteY909" fmla="*/ 1830746 h 1974644"/>
              <a:gd name="connsiteX910" fmla="*/ 1170197 w 2706989"/>
              <a:gd name="connsiteY910" fmla="*/ 1829618 h 1974644"/>
              <a:gd name="connsiteX911" fmla="*/ 1172952 w 2706989"/>
              <a:gd name="connsiteY911" fmla="*/ 1828534 h 1974644"/>
              <a:gd name="connsiteX912" fmla="*/ 1172451 w 2706989"/>
              <a:gd name="connsiteY912" fmla="*/ 1834857 h 1974644"/>
              <a:gd name="connsiteX913" fmla="*/ 1195009 w 2706989"/>
              <a:gd name="connsiteY913" fmla="*/ 1834857 h 1974644"/>
              <a:gd name="connsiteX914" fmla="*/ 1189729 w 2706989"/>
              <a:gd name="connsiteY914" fmla="*/ 1824298 h 1974644"/>
              <a:gd name="connsiteX915" fmla="*/ 1175164 w 2706989"/>
              <a:gd name="connsiteY915" fmla="*/ 1810024 h 1974644"/>
              <a:gd name="connsiteX916" fmla="*/ 1173035 w 2706989"/>
              <a:gd name="connsiteY916" fmla="*/ 1809148 h 1974644"/>
              <a:gd name="connsiteX917" fmla="*/ 1756416 w 2706989"/>
              <a:gd name="connsiteY917" fmla="*/ 1807687 h 1974644"/>
              <a:gd name="connsiteX918" fmla="*/ 1757940 w 2706989"/>
              <a:gd name="connsiteY918" fmla="*/ 1808752 h 1974644"/>
              <a:gd name="connsiteX919" fmla="*/ 1756500 w 2706989"/>
              <a:gd name="connsiteY919" fmla="*/ 1810651 h 1974644"/>
              <a:gd name="connsiteX920" fmla="*/ 1755394 w 2706989"/>
              <a:gd name="connsiteY920" fmla="*/ 1809148 h 1974644"/>
              <a:gd name="connsiteX921" fmla="*/ 1756416 w 2706989"/>
              <a:gd name="connsiteY921" fmla="*/ 1807687 h 1974644"/>
              <a:gd name="connsiteX922" fmla="*/ 1813905 w 2706989"/>
              <a:gd name="connsiteY922" fmla="*/ 1804118 h 1974644"/>
              <a:gd name="connsiteX923" fmla="*/ 1814427 w 2706989"/>
              <a:gd name="connsiteY923" fmla="*/ 1806539 h 1974644"/>
              <a:gd name="connsiteX924" fmla="*/ 1808459 w 2706989"/>
              <a:gd name="connsiteY924" fmla="*/ 1807770 h 1974644"/>
              <a:gd name="connsiteX925" fmla="*/ 1807895 w 2706989"/>
              <a:gd name="connsiteY925" fmla="*/ 1805641 h 1974644"/>
              <a:gd name="connsiteX926" fmla="*/ 1813905 w 2706989"/>
              <a:gd name="connsiteY926" fmla="*/ 1804118 h 1974644"/>
              <a:gd name="connsiteX927" fmla="*/ 1682527 w 2706989"/>
              <a:gd name="connsiteY927" fmla="*/ 1802888 h 1974644"/>
              <a:gd name="connsiteX928" fmla="*/ 1683820 w 2706989"/>
              <a:gd name="connsiteY928" fmla="*/ 1804015 h 1974644"/>
              <a:gd name="connsiteX929" fmla="*/ 1681358 w 2706989"/>
              <a:gd name="connsiteY929" fmla="*/ 1807062 h 1974644"/>
              <a:gd name="connsiteX930" fmla="*/ 1679292 w 2706989"/>
              <a:gd name="connsiteY930" fmla="*/ 1804516 h 1974644"/>
              <a:gd name="connsiteX931" fmla="*/ 1682527 w 2706989"/>
              <a:gd name="connsiteY931" fmla="*/ 1802888 h 1974644"/>
              <a:gd name="connsiteX932" fmla="*/ 1586225 w 2706989"/>
              <a:gd name="connsiteY932" fmla="*/ 1802596 h 1974644"/>
              <a:gd name="connsiteX933" fmla="*/ 1586100 w 2706989"/>
              <a:gd name="connsiteY933" fmla="*/ 1803702 h 1974644"/>
              <a:gd name="connsiteX934" fmla="*/ 1586976 w 2706989"/>
              <a:gd name="connsiteY934" fmla="*/ 1803556 h 1974644"/>
              <a:gd name="connsiteX935" fmla="*/ 1587081 w 2706989"/>
              <a:gd name="connsiteY935" fmla="*/ 1802846 h 1974644"/>
              <a:gd name="connsiteX936" fmla="*/ 1586225 w 2706989"/>
              <a:gd name="connsiteY936" fmla="*/ 1802596 h 1974644"/>
              <a:gd name="connsiteX937" fmla="*/ 1218755 w 2706989"/>
              <a:gd name="connsiteY937" fmla="*/ 1798589 h 1974644"/>
              <a:gd name="connsiteX938" fmla="*/ 1218421 w 2706989"/>
              <a:gd name="connsiteY938" fmla="*/ 1799174 h 1974644"/>
              <a:gd name="connsiteX939" fmla="*/ 1219151 w 2706989"/>
              <a:gd name="connsiteY939" fmla="*/ 1799528 h 1974644"/>
              <a:gd name="connsiteX940" fmla="*/ 1219590 w 2706989"/>
              <a:gd name="connsiteY940" fmla="*/ 1798589 h 1974644"/>
              <a:gd name="connsiteX941" fmla="*/ 1218755 w 2706989"/>
              <a:gd name="connsiteY941" fmla="*/ 1798589 h 1974644"/>
              <a:gd name="connsiteX942" fmla="*/ 1584180 w 2706989"/>
              <a:gd name="connsiteY942" fmla="*/ 1797838 h 1974644"/>
              <a:gd name="connsiteX943" fmla="*/ 1582886 w 2706989"/>
              <a:gd name="connsiteY943" fmla="*/ 1798402 h 1974644"/>
              <a:gd name="connsiteX944" fmla="*/ 1583408 w 2706989"/>
              <a:gd name="connsiteY944" fmla="*/ 1799007 h 1974644"/>
              <a:gd name="connsiteX945" fmla="*/ 1584180 w 2706989"/>
              <a:gd name="connsiteY945" fmla="*/ 1798694 h 1974644"/>
              <a:gd name="connsiteX946" fmla="*/ 1584180 w 2706989"/>
              <a:gd name="connsiteY946" fmla="*/ 1797838 h 1974644"/>
              <a:gd name="connsiteX947" fmla="*/ 1700952 w 2706989"/>
              <a:gd name="connsiteY947" fmla="*/ 1797191 h 1974644"/>
              <a:gd name="connsiteX948" fmla="*/ 1705063 w 2706989"/>
              <a:gd name="connsiteY948" fmla="*/ 1799048 h 1974644"/>
              <a:gd name="connsiteX949" fmla="*/ 1702956 w 2706989"/>
              <a:gd name="connsiteY949" fmla="*/ 1803096 h 1974644"/>
              <a:gd name="connsiteX950" fmla="*/ 1689935 w 2706989"/>
              <a:gd name="connsiteY950" fmla="*/ 1805475 h 1974644"/>
              <a:gd name="connsiteX951" fmla="*/ 1689225 w 2706989"/>
              <a:gd name="connsiteY951" fmla="*/ 1803096 h 1974644"/>
              <a:gd name="connsiteX952" fmla="*/ 1700952 w 2706989"/>
              <a:gd name="connsiteY952" fmla="*/ 1797191 h 1974644"/>
              <a:gd name="connsiteX953" fmla="*/ 1181132 w 2706989"/>
              <a:gd name="connsiteY953" fmla="*/ 1796544 h 1974644"/>
              <a:gd name="connsiteX954" fmla="*/ 1180840 w 2706989"/>
              <a:gd name="connsiteY954" fmla="*/ 1797170 h 1974644"/>
              <a:gd name="connsiteX955" fmla="*/ 1181591 w 2706989"/>
              <a:gd name="connsiteY955" fmla="*/ 1797609 h 1974644"/>
              <a:gd name="connsiteX956" fmla="*/ 1182050 w 2706989"/>
              <a:gd name="connsiteY956" fmla="*/ 1796566 h 1974644"/>
              <a:gd name="connsiteX957" fmla="*/ 1181132 w 2706989"/>
              <a:gd name="connsiteY957" fmla="*/ 1796544 h 1974644"/>
              <a:gd name="connsiteX958" fmla="*/ 1273072 w 2706989"/>
              <a:gd name="connsiteY958" fmla="*/ 1796294 h 1974644"/>
              <a:gd name="connsiteX959" fmla="*/ 1270172 w 2706989"/>
              <a:gd name="connsiteY959" fmla="*/ 1796753 h 1974644"/>
              <a:gd name="connsiteX960" fmla="*/ 1272446 w 2706989"/>
              <a:gd name="connsiteY960" fmla="*/ 1797546 h 1974644"/>
              <a:gd name="connsiteX961" fmla="*/ 1273072 w 2706989"/>
              <a:gd name="connsiteY961" fmla="*/ 1796294 h 1974644"/>
              <a:gd name="connsiteX962" fmla="*/ 1764430 w 2706989"/>
              <a:gd name="connsiteY962" fmla="*/ 1795062 h 1974644"/>
              <a:gd name="connsiteX963" fmla="*/ 1765577 w 2706989"/>
              <a:gd name="connsiteY963" fmla="*/ 1796064 h 1974644"/>
              <a:gd name="connsiteX964" fmla="*/ 1765035 w 2706989"/>
              <a:gd name="connsiteY964" fmla="*/ 1796753 h 1974644"/>
              <a:gd name="connsiteX965" fmla="*/ 1763929 w 2706989"/>
              <a:gd name="connsiteY965" fmla="*/ 1795730 h 1974644"/>
              <a:gd name="connsiteX966" fmla="*/ 1764430 w 2706989"/>
              <a:gd name="connsiteY966" fmla="*/ 1795062 h 1974644"/>
              <a:gd name="connsiteX967" fmla="*/ 1774864 w 2706989"/>
              <a:gd name="connsiteY967" fmla="*/ 1794958 h 1974644"/>
              <a:gd name="connsiteX968" fmla="*/ 1779121 w 2706989"/>
              <a:gd name="connsiteY968" fmla="*/ 1796774 h 1974644"/>
              <a:gd name="connsiteX969" fmla="*/ 1775010 w 2706989"/>
              <a:gd name="connsiteY969" fmla="*/ 1799320 h 1974644"/>
              <a:gd name="connsiteX970" fmla="*/ 1772109 w 2706989"/>
              <a:gd name="connsiteY970" fmla="*/ 1797379 h 1974644"/>
              <a:gd name="connsiteX971" fmla="*/ 1774864 w 2706989"/>
              <a:gd name="connsiteY971" fmla="*/ 1794958 h 1974644"/>
              <a:gd name="connsiteX972" fmla="*/ 1616879 w 2706989"/>
              <a:gd name="connsiteY972" fmla="*/ 1794270 h 1974644"/>
              <a:gd name="connsiteX973" fmla="*/ 1602021 w 2706989"/>
              <a:gd name="connsiteY973" fmla="*/ 1800134 h 1974644"/>
              <a:gd name="connsiteX974" fmla="*/ 1602020 w 2706989"/>
              <a:gd name="connsiteY974" fmla="*/ 1800134 h 1974644"/>
              <a:gd name="connsiteX975" fmla="*/ 1602000 w 2706989"/>
              <a:gd name="connsiteY975" fmla="*/ 1800092 h 1974644"/>
              <a:gd name="connsiteX976" fmla="*/ 1601893 w 2706989"/>
              <a:gd name="connsiteY976" fmla="*/ 1800149 h 1974644"/>
              <a:gd name="connsiteX977" fmla="*/ 1598432 w 2706989"/>
              <a:gd name="connsiteY977" fmla="*/ 1800551 h 1974644"/>
              <a:gd name="connsiteX978" fmla="*/ 1598828 w 2706989"/>
              <a:gd name="connsiteY978" fmla="*/ 1801761 h 1974644"/>
              <a:gd name="connsiteX979" fmla="*/ 1601893 w 2706989"/>
              <a:gd name="connsiteY979" fmla="*/ 1800149 h 1974644"/>
              <a:gd name="connsiteX980" fmla="*/ 1602020 w 2706989"/>
              <a:gd name="connsiteY980" fmla="*/ 1800134 h 1974644"/>
              <a:gd name="connsiteX981" fmla="*/ 1604152 w 2706989"/>
              <a:gd name="connsiteY981" fmla="*/ 1804568 h 1974644"/>
              <a:gd name="connsiteX982" fmla="*/ 1602627 w 2706989"/>
              <a:gd name="connsiteY982" fmla="*/ 1809920 h 1974644"/>
              <a:gd name="connsiteX983" fmla="*/ 1619299 w 2706989"/>
              <a:gd name="connsiteY983" fmla="*/ 1800113 h 1974644"/>
              <a:gd name="connsiteX984" fmla="*/ 1616879 w 2706989"/>
              <a:gd name="connsiteY984" fmla="*/ 1794270 h 1974644"/>
              <a:gd name="connsiteX985" fmla="*/ 1835668 w 2706989"/>
              <a:gd name="connsiteY985" fmla="*/ 1793870 h 1974644"/>
              <a:gd name="connsiteX986" fmla="*/ 1835665 w 2706989"/>
              <a:gd name="connsiteY986" fmla="*/ 1793874 h 1974644"/>
              <a:gd name="connsiteX987" fmla="*/ 1835664 w 2706989"/>
              <a:gd name="connsiteY987" fmla="*/ 1793871 h 1974644"/>
              <a:gd name="connsiteX988" fmla="*/ 1835661 w 2706989"/>
              <a:gd name="connsiteY988" fmla="*/ 1793861 h 1974644"/>
              <a:gd name="connsiteX989" fmla="*/ 1835664 w 2706989"/>
              <a:gd name="connsiteY989" fmla="*/ 1793871 h 1974644"/>
              <a:gd name="connsiteX990" fmla="*/ 1835649 w 2706989"/>
              <a:gd name="connsiteY990" fmla="*/ 1793873 h 1974644"/>
              <a:gd name="connsiteX991" fmla="*/ 1835587 w 2706989"/>
              <a:gd name="connsiteY991" fmla="*/ 1793570 h 1974644"/>
              <a:gd name="connsiteX992" fmla="*/ 1835732 w 2706989"/>
              <a:gd name="connsiteY992" fmla="*/ 1793831 h 1974644"/>
              <a:gd name="connsiteX993" fmla="*/ 1835698 w 2706989"/>
              <a:gd name="connsiteY993" fmla="*/ 1793865 h 1974644"/>
              <a:gd name="connsiteX994" fmla="*/ 1835668 w 2706989"/>
              <a:gd name="connsiteY994" fmla="*/ 1793870 h 1974644"/>
              <a:gd name="connsiteX995" fmla="*/ 1835712 w 2706989"/>
              <a:gd name="connsiteY995" fmla="*/ 1793810 h 1974644"/>
              <a:gd name="connsiteX996" fmla="*/ 1835661 w 2706989"/>
              <a:gd name="connsiteY996" fmla="*/ 1793861 h 1974644"/>
              <a:gd name="connsiteX997" fmla="*/ 1842348 w 2706989"/>
              <a:gd name="connsiteY997" fmla="*/ 1792829 h 1974644"/>
              <a:gd name="connsiteX998" fmla="*/ 1842995 w 2706989"/>
              <a:gd name="connsiteY998" fmla="*/ 1794999 h 1974644"/>
              <a:gd name="connsiteX999" fmla="*/ 1834502 w 2706989"/>
              <a:gd name="connsiteY999" fmla="*/ 1798442 h 1974644"/>
              <a:gd name="connsiteX1000" fmla="*/ 1833437 w 2706989"/>
              <a:gd name="connsiteY1000" fmla="*/ 1796877 h 1974644"/>
              <a:gd name="connsiteX1001" fmla="*/ 1835665 w 2706989"/>
              <a:gd name="connsiteY1001" fmla="*/ 1793874 h 1974644"/>
              <a:gd name="connsiteX1002" fmla="*/ 1835670 w 2706989"/>
              <a:gd name="connsiteY1002" fmla="*/ 1793894 h 1974644"/>
              <a:gd name="connsiteX1003" fmla="*/ 1835698 w 2706989"/>
              <a:gd name="connsiteY1003" fmla="*/ 1793865 h 1974644"/>
              <a:gd name="connsiteX1004" fmla="*/ 1876716 w 2706989"/>
              <a:gd name="connsiteY1004" fmla="*/ 1792516 h 1974644"/>
              <a:gd name="connsiteX1005" fmla="*/ 1864216 w 2706989"/>
              <a:gd name="connsiteY1005" fmla="*/ 1806768 h 1974644"/>
              <a:gd name="connsiteX1006" fmla="*/ 1871331 w 2706989"/>
              <a:gd name="connsiteY1006" fmla="*/ 1802240 h 1974644"/>
              <a:gd name="connsiteX1007" fmla="*/ 1868703 w 2706989"/>
              <a:gd name="connsiteY1007" fmla="*/ 1797712 h 1974644"/>
              <a:gd name="connsiteX1008" fmla="*/ 1876716 w 2706989"/>
              <a:gd name="connsiteY1008" fmla="*/ 1792516 h 1974644"/>
              <a:gd name="connsiteX1009" fmla="*/ 1789595 w 2706989"/>
              <a:gd name="connsiteY1009" fmla="*/ 1790596 h 1974644"/>
              <a:gd name="connsiteX1010" fmla="*/ 1792287 w 2706989"/>
              <a:gd name="connsiteY1010" fmla="*/ 1791911 h 1974644"/>
              <a:gd name="connsiteX1011" fmla="*/ 1786778 w 2706989"/>
              <a:gd name="connsiteY1011" fmla="*/ 1797775 h 1974644"/>
              <a:gd name="connsiteX1012" fmla="*/ 1789595 w 2706989"/>
              <a:gd name="connsiteY1012" fmla="*/ 1790596 h 1974644"/>
              <a:gd name="connsiteX1013" fmla="*/ 1638184 w 2706989"/>
              <a:gd name="connsiteY1013" fmla="*/ 1790472 h 1974644"/>
              <a:gd name="connsiteX1014" fmla="*/ 1638184 w 2706989"/>
              <a:gd name="connsiteY1014" fmla="*/ 1791098 h 1974644"/>
              <a:gd name="connsiteX1015" fmla="*/ 1641084 w 2706989"/>
              <a:gd name="connsiteY1015" fmla="*/ 1791098 h 1974644"/>
              <a:gd name="connsiteX1016" fmla="*/ 1641084 w 2706989"/>
              <a:gd name="connsiteY1016" fmla="*/ 1790472 h 1974644"/>
              <a:gd name="connsiteX1017" fmla="*/ 1638184 w 2706989"/>
              <a:gd name="connsiteY1017" fmla="*/ 1790472 h 1974644"/>
              <a:gd name="connsiteX1018" fmla="*/ 1145762 w 2706989"/>
              <a:gd name="connsiteY1018" fmla="*/ 1790242 h 1974644"/>
              <a:gd name="connsiteX1019" fmla="*/ 1145991 w 2706989"/>
              <a:gd name="connsiteY1019" fmla="*/ 1791307 h 1974644"/>
              <a:gd name="connsiteX1020" fmla="*/ 1146805 w 2706989"/>
              <a:gd name="connsiteY1020" fmla="*/ 1791015 h 1974644"/>
              <a:gd name="connsiteX1021" fmla="*/ 1146639 w 2706989"/>
              <a:gd name="connsiteY1021" fmla="*/ 1790305 h 1974644"/>
              <a:gd name="connsiteX1022" fmla="*/ 1145762 w 2706989"/>
              <a:gd name="connsiteY1022" fmla="*/ 1790242 h 1974644"/>
              <a:gd name="connsiteX1023" fmla="*/ 1834688 w 2706989"/>
              <a:gd name="connsiteY1023" fmla="*/ 1790033 h 1974644"/>
              <a:gd name="connsiteX1024" fmla="*/ 1835587 w 2706989"/>
              <a:gd name="connsiteY1024" fmla="*/ 1793570 h 1974644"/>
              <a:gd name="connsiteX1025" fmla="*/ 1833791 w 2706989"/>
              <a:gd name="connsiteY1025" fmla="*/ 1790325 h 1974644"/>
              <a:gd name="connsiteX1026" fmla="*/ 1834688 w 2706989"/>
              <a:gd name="connsiteY1026" fmla="*/ 1790033 h 1974644"/>
              <a:gd name="connsiteX1027" fmla="*/ 1856329 w 2706989"/>
              <a:gd name="connsiteY1027" fmla="*/ 1788364 h 1974644"/>
              <a:gd name="connsiteX1028" fmla="*/ 1856934 w 2706989"/>
              <a:gd name="connsiteY1028" fmla="*/ 1789783 h 1974644"/>
              <a:gd name="connsiteX1029" fmla="*/ 1853344 w 2706989"/>
              <a:gd name="connsiteY1029" fmla="*/ 1791724 h 1974644"/>
              <a:gd name="connsiteX1030" fmla="*/ 1852447 w 2706989"/>
              <a:gd name="connsiteY1030" fmla="*/ 1789804 h 1974644"/>
              <a:gd name="connsiteX1031" fmla="*/ 1856329 w 2706989"/>
              <a:gd name="connsiteY1031" fmla="*/ 1788364 h 1974644"/>
              <a:gd name="connsiteX1032" fmla="*/ 1695788 w 2706989"/>
              <a:gd name="connsiteY1032" fmla="*/ 1787501 h 1974644"/>
              <a:gd name="connsiteX1033" fmla="*/ 1695923 w 2706989"/>
              <a:gd name="connsiteY1033" fmla="*/ 1787572 h 1974644"/>
              <a:gd name="connsiteX1034" fmla="*/ 1695882 w 2706989"/>
              <a:gd name="connsiteY1034" fmla="*/ 1787613 h 1974644"/>
              <a:gd name="connsiteX1035" fmla="*/ 1695881 w 2706989"/>
              <a:gd name="connsiteY1035" fmla="*/ 1787612 h 1974644"/>
              <a:gd name="connsiteX1036" fmla="*/ 1695902 w 2706989"/>
              <a:gd name="connsiteY1036" fmla="*/ 1787572 h 1974644"/>
              <a:gd name="connsiteX1037" fmla="*/ 1695878 w 2706989"/>
              <a:gd name="connsiteY1037" fmla="*/ 1787609 h 1974644"/>
              <a:gd name="connsiteX1038" fmla="*/ 1740725 w 2706989"/>
              <a:gd name="connsiteY1038" fmla="*/ 1786549 h 1974644"/>
              <a:gd name="connsiteX1039" fmla="*/ 1742144 w 2706989"/>
              <a:gd name="connsiteY1039" fmla="*/ 1787217 h 1974644"/>
              <a:gd name="connsiteX1040" fmla="*/ 1740934 w 2706989"/>
              <a:gd name="connsiteY1040" fmla="*/ 1788594 h 1974644"/>
              <a:gd name="connsiteX1041" fmla="*/ 1739514 w 2706989"/>
              <a:gd name="connsiteY1041" fmla="*/ 1787927 h 1974644"/>
              <a:gd name="connsiteX1042" fmla="*/ 1740725 w 2706989"/>
              <a:gd name="connsiteY1042" fmla="*/ 1786549 h 1974644"/>
              <a:gd name="connsiteX1043" fmla="*/ 1692710 w 2706989"/>
              <a:gd name="connsiteY1043" fmla="*/ 1783815 h 1974644"/>
              <a:gd name="connsiteX1044" fmla="*/ 1695788 w 2706989"/>
              <a:gd name="connsiteY1044" fmla="*/ 1787501 h 1974644"/>
              <a:gd name="connsiteX1045" fmla="*/ 1691520 w 2706989"/>
              <a:gd name="connsiteY1045" fmla="*/ 1785276 h 1974644"/>
              <a:gd name="connsiteX1046" fmla="*/ 1692710 w 2706989"/>
              <a:gd name="connsiteY1046" fmla="*/ 1783815 h 1974644"/>
              <a:gd name="connsiteX1047" fmla="*/ 1752181 w 2706989"/>
              <a:gd name="connsiteY1047" fmla="*/ 1782354 h 1974644"/>
              <a:gd name="connsiteX1048" fmla="*/ 1752557 w 2706989"/>
              <a:gd name="connsiteY1048" fmla="*/ 1783064 h 1974644"/>
              <a:gd name="connsiteX1049" fmla="*/ 1751993 w 2706989"/>
              <a:gd name="connsiteY1049" fmla="*/ 1783710 h 1974644"/>
              <a:gd name="connsiteX1050" fmla="*/ 1751367 w 2706989"/>
              <a:gd name="connsiteY1050" fmla="*/ 1782604 h 1974644"/>
              <a:gd name="connsiteX1051" fmla="*/ 1752181 w 2706989"/>
              <a:gd name="connsiteY1051" fmla="*/ 1782354 h 1974644"/>
              <a:gd name="connsiteX1052" fmla="*/ 1849797 w 2706989"/>
              <a:gd name="connsiteY1052" fmla="*/ 1781895 h 1974644"/>
              <a:gd name="connsiteX1053" fmla="*/ 1850860 w 2706989"/>
              <a:gd name="connsiteY1053" fmla="*/ 1783899 h 1974644"/>
              <a:gd name="connsiteX1054" fmla="*/ 1846458 w 2706989"/>
              <a:gd name="connsiteY1054" fmla="*/ 1786173 h 1974644"/>
              <a:gd name="connsiteX1055" fmla="*/ 1845581 w 2706989"/>
              <a:gd name="connsiteY1055" fmla="*/ 1784608 h 1974644"/>
              <a:gd name="connsiteX1056" fmla="*/ 1849797 w 2706989"/>
              <a:gd name="connsiteY1056" fmla="*/ 1781895 h 1974644"/>
              <a:gd name="connsiteX1057" fmla="*/ 1820395 w 2706989"/>
              <a:gd name="connsiteY1057" fmla="*/ 1780309 h 1974644"/>
              <a:gd name="connsiteX1058" fmla="*/ 1799465 w 2706989"/>
              <a:gd name="connsiteY1058" fmla="*/ 1789554 h 1974644"/>
              <a:gd name="connsiteX1059" fmla="*/ 1820395 w 2706989"/>
              <a:gd name="connsiteY1059" fmla="*/ 1780309 h 1974644"/>
              <a:gd name="connsiteX1060" fmla="*/ 1165127 w 2706989"/>
              <a:gd name="connsiteY1060" fmla="*/ 1779913 h 1974644"/>
              <a:gd name="connsiteX1061" fmla="*/ 1164208 w 2706989"/>
              <a:gd name="connsiteY1061" fmla="*/ 1780602 h 1974644"/>
              <a:gd name="connsiteX1062" fmla="*/ 1164981 w 2706989"/>
              <a:gd name="connsiteY1062" fmla="*/ 1780811 h 1974644"/>
              <a:gd name="connsiteX1063" fmla="*/ 1165690 w 2706989"/>
              <a:gd name="connsiteY1063" fmla="*/ 1780414 h 1974644"/>
              <a:gd name="connsiteX1064" fmla="*/ 1165127 w 2706989"/>
              <a:gd name="connsiteY1064" fmla="*/ 1779913 h 1974644"/>
              <a:gd name="connsiteX1065" fmla="*/ 1919180 w 2706989"/>
              <a:gd name="connsiteY1065" fmla="*/ 1779224 h 1974644"/>
              <a:gd name="connsiteX1066" fmla="*/ 1919210 w 2706989"/>
              <a:gd name="connsiteY1066" fmla="*/ 1779245 h 1974644"/>
              <a:gd name="connsiteX1067" fmla="*/ 1919138 w 2706989"/>
              <a:gd name="connsiteY1067" fmla="*/ 1779266 h 1974644"/>
              <a:gd name="connsiteX1068" fmla="*/ 1919179 w 2706989"/>
              <a:gd name="connsiteY1068" fmla="*/ 1779224 h 1974644"/>
              <a:gd name="connsiteX1069" fmla="*/ 1919138 w 2706989"/>
              <a:gd name="connsiteY1069" fmla="*/ 1779266 h 1974644"/>
              <a:gd name="connsiteX1070" fmla="*/ 1919138 w 2706989"/>
              <a:gd name="connsiteY1070" fmla="*/ 1779239 h 1974644"/>
              <a:gd name="connsiteX1071" fmla="*/ 1186933 w 2706989"/>
              <a:gd name="connsiteY1071" fmla="*/ 1778035 h 1974644"/>
              <a:gd name="connsiteX1072" fmla="*/ 1186620 w 2706989"/>
              <a:gd name="connsiteY1072" fmla="*/ 1779600 h 1974644"/>
              <a:gd name="connsiteX1073" fmla="*/ 1190605 w 2706989"/>
              <a:gd name="connsiteY1073" fmla="*/ 1780769 h 1974644"/>
              <a:gd name="connsiteX1074" fmla="*/ 1190918 w 2706989"/>
              <a:gd name="connsiteY1074" fmla="*/ 1778474 h 1974644"/>
              <a:gd name="connsiteX1075" fmla="*/ 1186933 w 2706989"/>
              <a:gd name="connsiteY1075" fmla="*/ 1778035 h 1974644"/>
              <a:gd name="connsiteX1076" fmla="*/ 1919138 w 2706989"/>
              <a:gd name="connsiteY1076" fmla="*/ 1777187 h 1974644"/>
              <a:gd name="connsiteX1077" fmla="*/ 1919138 w 2706989"/>
              <a:gd name="connsiteY1077" fmla="*/ 1779239 h 1974644"/>
              <a:gd name="connsiteX1078" fmla="*/ 1899439 w 2706989"/>
              <a:gd name="connsiteY1078" fmla="*/ 1786777 h 1974644"/>
              <a:gd name="connsiteX1079" fmla="*/ 1886168 w 2706989"/>
              <a:gd name="connsiteY1079" fmla="*/ 1794540 h 1974644"/>
              <a:gd name="connsiteX1080" fmla="*/ 1881681 w 2706989"/>
              <a:gd name="connsiteY1080" fmla="*/ 1790451 h 1974644"/>
              <a:gd name="connsiteX1081" fmla="*/ 1893659 w 2706989"/>
              <a:gd name="connsiteY1081" fmla="*/ 1783335 h 1974644"/>
              <a:gd name="connsiteX1082" fmla="*/ 1899460 w 2706989"/>
              <a:gd name="connsiteY1082" fmla="*/ 1781185 h 1974644"/>
              <a:gd name="connsiteX1083" fmla="*/ 1919138 w 2706989"/>
              <a:gd name="connsiteY1083" fmla="*/ 1777137 h 1974644"/>
              <a:gd name="connsiteX1084" fmla="*/ 1919179 w 2706989"/>
              <a:gd name="connsiteY1084" fmla="*/ 1777178 h 1974644"/>
              <a:gd name="connsiteX1085" fmla="*/ 1919138 w 2706989"/>
              <a:gd name="connsiteY1085" fmla="*/ 1777187 h 1974644"/>
              <a:gd name="connsiteX1086" fmla="*/ 1919160 w 2706989"/>
              <a:gd name="connsiteY1086" fmla="*/ 1777095 h 1974644"/>
              <a:gd name="connsiteX1087" fmla="*/ 1919181 w 2706989"/>
              <a:gd name="connsiteY1087" fmla="*/ 1777158 h 1974644"/>
              <a:gd name="connsiteX1088" fmla="*/ 1919138 w 2706989"/>
              <a:gd name="connsiteY1088" fmla="*/ 1777137 h 1974644"/>
              <a:gd name="connsiteX1089" fmla="*/ 1716164 w 2706989"/>
              <a:gd name="connsiteY1089" fmla="*/ 1776929 h 1974644"/>
              <a:gd name="connsiteX1090" fmla="*/ 1725304 w 2706989"/>
              <a:gd name="connsiteY1090" fmla="*/ 1778077 h 1974644"/>
              <a:gd name="connsiteX1091" fmla="*/ 1733818 w 2706989"/>
              <a:gd name="connsiteY1091" fmla="*/ 1795459 h 1974644"/>
              <a:gd name="connsiteX1092" fmla="*/ 1726097 w 2706989"/>
              <a:gd name="connsiteY1092" fmla="*/ 1790180 h 1974644"/>
              <a:gd name="connsiteX1093" fmla="*/ 1715538 w 2706989"/>
              <a:gd name="connsiteY1093" fmla="*/ 1786820 h 1974644"/>
              <a:gd name="connsiteX1094" fmla="*/ 1693043 w 2706989"/>
              <a:gd name="connsiteY1094" fmla="*/ 1791995 h 1974644"/>
              <a:gd name="connsiteX1095" fmla="*/ 1695878 w 2706989"/>
              <a:gd name="connsiteY1095" fmla="*/ 1787609 h 1974644"/>
              <a:gd name="connsiteX1096" fmla="*/ 1695881 w 2706989"/>
              <a:gd name="connsiteY1096" fmla="*/ 1787612 h 1974644"/>
              <a:gd name="connsiteX1097" fmla="*/ 1695881 w 2706989"/>
              <a:gd name="connsiteY1097" fmla="*/ 1787613 h 1974644"/>
              <a:gd name="connsiteX1098" fmla="*/ 1695882 w 2706989"/>
              <a:gd name="connsiteY1098" fmla="*/ 1787613 h 1974644"/>
              <a:gd name="connsiteX1099" fmla="*/ 1928027 w 2706989"/>
              <a:gd name="connsiteY1099" fmla="*/ 1776616 h 1974644"/>
              <a:gd name="connsiteX1100" fmla="*/ 1923463 w 2706989"/>
              <a:gd name="connsiteY1100" fmla="*/ 1782091 h 1974644"/>
              <a:gd name="connsiteX1101" fmla="*/ 1919210 w 2706989"/>
              <a:gd name="connsiteY1101" fmla="*/ 1779245 h 1974644"/>
              <a:gd name="connsiteX1102" fmla="*/ 1740120 w 2706989"/>
              <a:gd name="connsiteY1102" fmla="*/ 1774236 h 1974644"/>
              <a:gd name="connsiteX1103" fmla="*/ 1740579 w 2706989"/>
              <a:gd name="connsiteY1103" fmla="*/ 1774966 h 1974644"/>
              <a:gd name="connsiteX1104" fmla="*/ 1739410 w 2706989"/>
              <a:gd name="connsiteY1104" fmla="*/ 1775863 h 1974644"/>
              <a:gd name="connsiteX1105" fmla="*/ 1738972 w 2706989"/>
              <a:gd name="connsiteY1105" fmla="*/ 1775175 h 1974644"/>
              <a:gd name="connsiteX1106" fmla="*/ 1740120 w 2706989"/>
              <a:gd name="connsiteY1106" fmla="*/ 1774236 h 1974644"/>
              <a:gd name="connsiteX1107" fmla="*/ 1833578 w 2706989"/>
              <a:gd name="connsiteY1107" fmla="*/ 1770932 h 1974644"/>
              <a:gd name="connsiteX1108" fmla="*/ 1833007 w 2706989"/>
              <a:gd name="connsiteY1108" fmla="*/ 1776250 h 1974644"/>
              <a:gd name="connsiteX1109" fmla="*/ 1825716 w 2706989"/>
              <a:gd name="connsiteY1109" fmla="*/ 1776553 h 1974644"/>
              <a:gd name="connsiteX1110" fmla="*/ 1833584 w 2706989"/>
              <a:gd name="connsiteY1110" fmla="*/ 1770877 h 1974644"/>
              <a:gd name="connsiteX1111" fmla="*/ 1833611 w 2706989"/>
              <a:gd name="connsiteY1111" fmla="*/ 1770891 h 1974644"/>
              <a:gd name="connsiteX1112" fmla="*/ 1833617 w 2706989"/>
              <a:gd name="connsiteY1112" fmla="*/ 1770904 h 1974644"/>
              <a:gd name="connsiteX1113" fmla="*/ 1833578 w 2706989"/>
              <a:gd name="connsiteY1113" fmla="*/ 1770932 h 1974644"/>
              <a:gd name="connsiteX1114" fmla="*/ 1833663 w 2706989"/>
              <a:gd name="connsiteY1114" fmla="*/ 1770847 h 1974644"/>
              <a:gd name="connsiteX1115" fmla="*/ 1833625 w 2706989"/>
              <a:gd name="connsiteY1115" fmla="*/ 1770919 h 1974644"/>
              <a:gd name="connsiteX1116" fmla="*/ 1833617 w 2706989"/>
              <a:gd name="connsiteY1116" fmla="*/ 1770904 h 1974644"/>
              <a:gd name="connsiteX1117" fmla="*/ 1833625 w 2706989"/>
              <a:gd name="connsiteY1117" fmla="*/ 1770898 h 1974644"/>
              <a:gd name="connsiteX1118" fmla="*/ 1833611 w 2706989"/>
              <a:gd name="connsiteY1118" fmla="*/ 1770891 h 1974644"/>
              <a:gd name="connsiteX1119" fmla="*/ 1833604 w 2706989"/>
              <a:gd name="connsiteY1119" fmla="*/ 1770878 h 1974644"/>
              <a:gd name="connsiteX1120" fmla="*/ 202799 w 2706989"/>
              <a:gd name="connsiteY1120" fmla="*/ 1769917 h 1974644"/>
              <a:gd name="connsiteX1121" fmla="*/ 204572 w 2706989"/>
              <a:gd name="connsiteY1121" fmla="*/ 1772004 h 1974644"/>
              <a:gd name="connsiteX1122" fmla="*/ 202819 w 2706989"/>
              <a:gd name="connsiteY1122" fmla="*/ 1774529 h 1974644"/>
              <a:gd name="connsiteX1123" fmla="*/ 200649 w 2706989"/>
              <a:gd name="connsiteY1123" fmla="*/ 1772505 h 1974644"/>
              <a:gd name="connsiteX1124" fmla="*/ 202799 w 2706989"/>
              <a:gd name="connsiteY1124" fmla="*/ 1769917 h 1974644"/>
              <a:gd name="connsiteX1125" fmla="*/ 1872730 w 2706989"/>
              <a:gd name="connsiteY1125" fmla="*/ 1769688 h 1974644"/>
              <a:gd name="connsiteX1126" fmla="*/ 1873961 w 2706989"/>
              <a:gd name="connsiteY1126" fmla="*/ 1771504 h 1974644"/>
              <a:gd name="connsiteX1127" fmla="*/ 1863861 w 2706989"/>
              <a:gd name="connsiteY1127" fmla="*/ 1777806 h 1974644"/>
              <a:gd name="connsiteX1128" fmla="*/ 1872730 w 2706989"/>
              <a:gd name="connsiteY1128" fmla="*/ 1769688 h 1974644"/>
              <a:gd name="connsiteX1129" fmla="*/ 1834856 w 2706989"/>
              <a:gd name="connsiteY1129" fmla="*/ 1768582 h 1974644"/>
              <a:gd name="connsiteX1130" fmla="*/ 1835941 w 2706989"/>
              <a:gd name="connsiteY1130" fmla="*/ 1769667 h 1974644"/>
              <a:gd name="connsiteX1131" fmla="*/ 1833663 w 2706989"/>
              <a:gd name="connsiteY1131" fmla="*/ 1770847 h 1974644"/>
              <a:gd name="connsiteX1132" fmla="*/ 1692292 w 2706989"/>
              <a:gd name="connsiteY1132" fmla="*/ 1766976 h 1974644"/>
              <a:gd name="connsiteX1133" fmla="*/ 1691896 w 2706989"/>
              <a:gd name="connsiteY1133" fmla="*/ 1768499 h 1974644"/>
              <a:gd name="connsiteX1134" fmla="*/ 1696257 w 2706989"/>
              <a:gd name="connsiteY1134" fmla="*/ 1769813 h 1974644"/>
              <a:gd name="connsiteX1135" fmla="*/ 1696737 w 2706989"/>
              <a:gd name="connsiteY1135" fmla="*/ 1768124 h 1974644"/>
              <a:gd name="connsiteX1136" fmla="*/ 1692292 w 2706989"/>
              <a:gd name="connsiteY1136" fmla="*/ 1766976 h 1974644"/>
              <a:gd name="connsiteX1137" fmla="*/ 1650913 w 2706989"/>
              <a:gd name="connsiteY1137" fmla="*/ 1766516 h 1974644"/>
              <a:gd name="connsiteX1138" fmla="*/ 1639999 w 2706989"/>
              <a:gd name="connsiteY1138" fmla="*/ 1768416 h 1974644"/>
              <a:gd name="connsiteX1139" fmla="*/ 1640521 w 2706989"/>
              <a:gd name="connsiteY1139" fmla="*/ 1770961 h 1974644"/>
              <a:gd name="connsiteX1140" fmla="*/ 1651309 w 2706989"/>
              <a:gd name="connsiteY1140" fmla="*/ 1768436 h 1974644"/>
              <a:gd name="connsiteX1141" fmla="*/ 1650913 w 2706989"/>
              <a:gd name="connsiteY1141" fmla="*/ 1766516 h 1974644"/>
              <a:gd name="connsiteX1142" fmla="*/ 1797505 w 2706989"/>
              <a:gd name="connsiteY1142" fmla="*/ 1765285 h 1974644"/>
              <a:gd name="connsiteX1143" fmla="*/ 1792351 w 2706989"/>
              <a:gd name="connsiteY1143" fmla="*/ 1775760 h 1974644"/>
              <a:gd name="connsiteX1144" fmla="*/ 1790597 w 2706989"/>
              <a:gd name="connsiteY1144" fmla="*/ 1774237 h 1974644"/>
              <a:gd name="connsiteX1145" fmla="*/ 1797505 w 2706989"/>
              <a:gd name="connsiteY1145" fmla="*/ 1765285 h 1974644"/>
              <a:gd name="connsiteX1146" fmla="*/ 1925376 w 2706989"/>
              <a:gd name="connsiteY1146" fmla="*/ 1764662 h 1974644"/>
              <a:gd name="connsiteX1147" fmla="*/ 1919160 w 2706989"/>
              <a:gd name="connsiteY1147" fmla="*/ 1777095 h 1974644"/>
              <a:gd name="connsiteX1148" fmla="*/ 1916650 w 2706989"/>
              <a:gd name="connsiteY1148" fmla="*/ 1769568 h 1974644"/>
              <a:gd name="connsiteX1149" fmla="*/ 1925398 w 2706989"/>
              <a:gd name="connsiteY1149" fmla="*/ 1764618 h 1974644"/>
              <a:gd name="connsiteX1150" fmla="*/ 1925419 w 2706989"/>
              <a:gd name="connsiteY1150" fmla="*/ 1764638 h 1974644"/>
              <a:gd name="connsiteX1151" fmla="*/ 1925376 w 2706989"/>
              <a:gd name="connsiteY1151" fmla="*/ 1764662 h 1974644"/>
              <a:gd name="connsiteX1152" fmla="*/ 1657549 w 2706989"/>
              <a:gd name="connsiteY1152" fmla="*/ 1764368 h 1974644"/>
              <a:gd name="connsiteX1153" fmla="*/ 1658070 w 2706989"/>
              <a:gd name="connsiteY1153" fmla="*/ 1765640 h 1974644"/>
              <a:gd name="connsiteX1154" fmla="*/ 1658676 w 2706989"/>
              <a:gd name="connsiteY1154" fmla="*/ 1765181 h 1974644"/>
              <a:gd name="connsiteX1155" fmla="*/ 1658341 w 2706989"/>
              <a:gd name="connsiteY1155" fmla="*/ 1764368 h 1974644"/>
              <a:gd name="connsiteX1156" fmla="*/ 1657549 w 2706989"/>
              <a:gd name="connsiteY1156" fmla="*/ 1764368 h 1974644"/>
              <a:gd name="connsiteX1157" fmla="*/ 1925858 w 2706989"/>
              <a:gd name="connsiteY1157" fmla="*/ 1764200 h 1974644"/>
              <a:gd name="connsiteX1158" fmla="*/ 1925440 w 2706989"/>
              <a:gd name="connsiteY1158" fmla="*/ 1764660 h 1974644"/>
              <a:gd name="connsiteX1159" fmla="*/ 1925419 w 2706989"/>
              <a:gd name="connsiteY1159" fmla="*/ 1764638 h 1974644"/>
              <a:gd name="connsiteX1160" fmla="*/ 1925420 w 2706989"/>
              <a:gd name="connsiteY1160" fmla="*/ 1764638 h 1974644"/>
              <a:gd name="connsiteX1161" fmla="*/ 1925399 w 2706989"/>
              <a:gd name="connsiteY1161" fmla="*/ 1764617 h 1974644"/>
              <a:gd name="connsiteX1162" fmla="*/ 1844455 w 2706989"/>
              <a:gd name="connsiteY1162" fmla="*/ 1763845 h 1974644"/>
              <a:gd name="connsiteX1163" fmla="*/ 1844955 w 2706989"/>
              <a:gd name="connsiteY1163" fmla="*/ 1764617 h 1974644"/>
              <a:gd name="connsiteX1164" fmla="*/ 1843704 w 2706989"/>
              <a:gd name="connsiteY1164" fmla="*/ 1765577 h 1974644"/>
              <a:gd name="connsiteX1165" fmla="*/ 1843224 w 2706989"/>
              <a:gd name="connsiteY1165" fmla="*/ 1764847 h 1974644"/>
              <a:gd name="connsiteX1166" fmla="*/ 1844455 w 2706989"/>
              <a:gd name="connsiteY1166" fmla="*/ 1763845 h 1974644"/>
              <a:gd name="connsiteX1167" fmla="*/ 1672224 w 2706989"/>
              <a:gd name="connsiteY1167" fmla="*/ 1763481 h 1974644"/>
              <a:gd name="connsiteX1168" fmla="*/ 1667398 w 2706989"/>
              <a:gd name="connsiteY1168" fmla="*/ 1764284 h 1974644"/>
              <a:gd name="connsiteX1169" fmla="*/ 1674950 w 2706989"/>
              <a:gd name="connsiteY1169" fmla="*/ 1766671 h 1974644"/>
              <a:gd name="connsiteX1170" fmla="*/ 1675014 w 2706989"/>
              <a:gd name="connsiteY1170" fmla="*/ 1766746 h 1974644"/>
              <a:gd name="connsiteX1171" fmla="*/ 1675173 w 2706989"/>
              <a:gd name="connsiteY1171" fmla="*/ 1766737 h 1974644"/>
              <a:gd name="connsiteX1172" fmla="*/ 1682235 w 2706989"/>
              <a:gd name="connsiteY1172" fmla="*/ 1768707 h 1974644"/>
              <a:gd name="connsiteX1173" fmla="*/ 1682547 w 2706989"/>
              <a:gd name="connsiteY1173" fmla="*/ 1766329 h 1974644"/>
              <a:gd name="connsiteX1174" fmla="*/ 1675173 w 2706989"/>
              <a:gd name="connsiteY1174" fmla="*/ 1766737 h 1974644"/>
              <a:gd name="connsiteX1175" fmla="*/ 1675056 w 2706989"/>
              <a:gd name="connsiteY1175" fmla="*/ 1766705 h 1974644"/>
              <a:gd name="connsiteX1176" fmla="*/ 1674950 w 2706989"/>
              <a:gd name="connsiteY1176" fmla="*/ 1766671 h 1974644"/>
              <a:gd name="connsiteX1177" fmla="*/ 1833625 w 2706989"/>
              <a:gd name="connsiteY1177" fmla="*/ 1762530 h 1974644"/>
              <a:gd name="connsiteX1178" fmla="*/ 1834021 w 2706989"/>
              <a:gd name="connsiteY1178" fmla="*/ 1762968 h 1974644"/>
              <a:gd name="connsiteX1179" fmla="*/ 1833583 w 2706989"/>
              <a:gd name="connsiteY1179" fmla="*/ 1762572 h 1974644"/>
              <a:gd name="connsiteX1180" fmla="*/ 1893451 w 2706989"/>
              <a:gd name="connsiteY1180" fmla="*/ 1761654 h 1974644"/>
              <a:gd name="connsiteX1181" fmla="*/ 1894390 w 2706989"/>
              <a:gd name="connsiteY1181" fmla="*/ 1762489 h 1974644"/>
              <a:gd name="connsiteX1182" fmla="*/ 1893659 w 2706989"/>
              <a:gd name="connsiteY1182" fmla="*/ 1762906 h 1974644"/>
              <a:gd name="connsiteX1183" fmla="*/ 1893096 w 2706989"/>
              <a:gd name="connsiteY1183" fmla="*/ 1762405 h 1974644"/>
              <a:gd name="connsiteX1184" fmla="*/ 1893451 w 2706989"/>
              <a:gd name="connsiteY1184" fmla="*/ 1761654 h 1974644"/>
              <a:gd name="connsiteX1185" fmla="*/ 1136664 w 2706989"/>
              <a:gd name="connsiteY1185" fmla="*/ 1759443 h 1974644"/>
              <a:gd name="connsiteX1186" fmla="*/ 1135850 w 2706989"/>
              <a:gd name="connsiteY1186" fmla="*/ 1759693 h 1974644"/>
              <a:gd name="connsiteX1187" fmla="*/ 1136497 w 2706989"/>
              <a:gd name="connsiteY1187" fmla="*/ 1760799 h 1974644"/>
              <a:gd name="connsiteX1188" fmla="*/ 1137061 w 2706989"/>
              <a:gd name="connsiteY1188" fmla="*/ 1760152 h 1974644"/>
              <a:gd name="connsiteX1189" fmla="*/ 1136664 w 2706989"/>
              <a:gd name="connsiteY1189" fmla="*/ 1759443 h 1974644"/>
              <a:gd name="connsiteX1190" fmla="*/ 1933203 w 2706989"/>
              <a:gd name="connsiteY1190" fmla="*/ 1759442 h 1974644"/>
              <a:gd name="connsiteX1191" fmla="*/ 1934538 w 2706989"/>
              <a:gd name="connsiteY1191" fmla="*/ 1760464 h 1974644"/>
              <a:gd name="connsiteX1192" fmla="*/ 1933432 w 2706989"/>
              <a:gd name="connsiteY1192" fmla="*/ 1761863 h 1974644"/>
              <a:gd name="connsiteX1193" fmla="*/ 1931658 w 2706989"/>
              <a:gd name="connsiteY1193" fmla="*/ 1760423 h 1974644"/>
              <a:gd name="connsiteX1194" fmla="*/ 1933203 w 2706989"/>
              <a:gd name="connsiteY1194" fmla="*/ 1759442 h 1974644"/>
              <a:gd name="connsiteX1195" fmla="*/ 1748905 w 2706989"/>
              <a:gd name="connsiteY1195" fmla="*/ 1758023 h 1974644"/>
              <a:gd name="connsiteX1196" fmla="*/ 1733651 w 2706989"/>
              <a:gd name="connsiteY1196" fmla="*/ 1761843 h 1974644"/>
              <a:gd name="connsiteX1197" fmla="*/ 1734173 w 2706989"/>
              <a:gd name="connsiteY1197" fmla="*/ 1763866 h 1974644"/>
              <a:gd name="connsiteX1198" fmla="*/ 1749468 w 2706989"/>
              <a:gd name="connsiteY1198" fmla="*/ 1760298 h 1974644"/>
              <a:gd name="connsiteX1199" fmla="*/ 1748905 w 2706989"/>
              <a:gd name="connsiteY1199" fmla="*/ 1758023 h 1974644"/>
              <a:gd name="connsiteX1200" fmla="*/ 1895871 w 2706989"/>
              <a:gd name="connsiteY1200" fmla="*/ 1754538 h 1974644"/>
              <a:gd name="connsiteX1201" fmla="*/ 1900796 w 2706989"/>
              <a:gd name="connsiteY1201" fmla="*/ 1754538 h 1974644"/>
              <a:gd name="connsiteX1202" fmla="*/ 1900817 w 2706989"/>
              <a:gd name="connsiteY1202" fmla="*/ 1756500 h 1974644"/>
              <a:gd name="connsiteX1203" fmla="*/ 1896059 w 2706989"/>
              <a:gd name="connsiteY1203" fmla="*/ 1756417 h 1974644"/>
              <a:gd name="connsiteX1204" fmla="*/ 1895871 w 2706989"/>
              <a:gd name="connsiteY1204" fmla="*/ 1754538 h 1974644"/>
              <a:gd name="connsiteX1205" fmla="*/ 1699595 w 2706989"/>
              <a:gd name="connsiteY1205" fmla="*/ 1754205 h 1974644"/>
              <a:gd name="connsiteX1206" fmla="*/ 1688453 w 2706989"/>
              <a:gd name="connsiteY1206" fmla="*/ 1762468 h 1974644"/>
              <a:gd name="connsiteX1207" fmla="*/ 1698761 w 2706989"/>
              <a:gd name="connsiteY1207" fmla="*/ 1763408 h 1974644"/>
              <a:gd name="connsiteX1208" fmla="*/ 1710447 w 2706989"/>
              <a:gd name="connsiteY1208" fmla="*/ 1767268 h 1974644"/>
              <a:gd name="connsiteX1209" fmla="*/ 1699595 w 2706989"/>
              <a:gd name="connsiteY1209" fmla="*/ 1754205 h 1974644"/>
              <a:gd name="connsiteX1210" fmla="*/ 1768666 w 2706989"/>
              <a:gd name="connsiteY1210" fmla="*/ 1752932 h 1974644"/>
              <a:gd name="connsiteX1211" fmla="*/ 1764868 w 2706989"/>
              <a:gd name="connsiteY1211" fmla="*/ 1754351 h 1974644"/>
              <a:gd name="connsiteX1212" fmla="*/ 1765702 w 2706989"/>
              <a:gd name="connsiteY1212" fmla="*/ 1756125 h 1974644"/>
              <a:gd name="connsiteX1213" fmla="*/ 1769250 w 2706989"/>
              <a:gd name="connsiteY1213" fmla="*/ 1754289 h 1974644"/>
              <a:gd name="connsiteX1214" fmla="*/ 1768666 w 2706989"/>
              <a:gd name="connsiteY1214" fmla="*/ 1752932 h 1974644"/>
              <a:gd name="connsiteX1215" fmla="*/ 1831549 w 2706989"/>
              <a:gd name="connsiteY1215" fmla="*/ 1752086 h 1974644"/>
              <a:gd name="connsiteX1216" fmla="*/ 1831560 w 2706989"/>
              <a:gd name="connsiteY1216" fmla="*/ 1752097 h 1974644"/>
              <a:gd name="connsiteX1217" fmla="*/ 1831515 w 2706989"/>
              <a:gd name="connsiteY1217" fmla="*/ 1752120 h 1974644"/>
              <a:gd name="connsiteX1218" fmla="*/ 1831559 w 2706989"/>
              <a:gd name="connsiteY1218" fmla="*/ 1752076 h 1974644"/>
              <a:gd name="connsiteX1219" fmla="*/ 1831549 w 2706989"/>
              <a:gd name="connsiteY1219" fmla="*/ 1752086 h 1974644"/>
              <a:gd name="connsiteX1220" fmla="*/ 1831548 w 2706989"/>
              <a:gd name="connsiteY1220" fmla="*/ 1752086 h 1974644"/>
              <a:gd name="connsiteX1221" fmla="*/ 1831529 w 2706989"/>
              <a:gd name="connsiteY1221" fmla="*/ 1752067 h 1974644"/>
              <a:gd name="connsiteX1222" fmla="*/ 1831548 w 2706989"/>
              <a:gd name="connsiteY1222" fmla="*/ 1752086 h 1974644"/>
              <a:gd name="connsiteX1223" fmla="*/ 1831512 w 2706989"/>
              <a:gd name="connsiteY1223" fmla="*/ 1752121 h 1974644"/>
              <a:gd name="connsiteX1224" fmla="*/ 1831476 w 2706989"/>
              <a:gd name="connsiteY1224" fmla="*/ 1752139 h 1974644"/>
              <a:gd name="connsiteX1225" fmla="*/ 1867471 w 2706989"/>
              <a:gd name="connsiteY1225" fmla="*/ 1751847 h 1974644"/>
              <a:gd name="connsiteX1226" fmla="*/ 1864903 w 2706989"/>
              <a:gd name="connsiteY1226" fmla="*/ 1758351 h 1974644"/>
              <a:gd name="connsiteX1227" fmla="*/ 1863048 w 2706989"/>
              <a:gd name="connsiteY1227" fmla="*/ 1757835 h 1974644"/>
              <a:gd name="connsiteX1228" fmla="*/ 1864884 w 2706989"/>
              <a:gd name="connsiteY1228" fmla="*/ 1758399 h 1974644"/>
              <a:gd name="connsiteX1229" fmla="*/ 1864903 w 2706989"/>
              <a:gd name="connsiteY1229" fmla="*/ 1758351 h 1974644"/>
              <a:gd name="connsiteX1230" fmla="*/ 1864925 w 2706989"/>
              <a:gd name="connsiteY1230" fmla="*/ 1758357 h 1974644"/>
              <a:gd name="connsiteX1231" fmla="*/ 1868035 w 2706989"/>
              <a:gd name="connsiteY1231" fmla="*/ 1762238 h 1974644"/>
              <a:gd name="connsiteX1232" fmla="*/ 1866845 w 2706989"/>
              <a:gd name="connsiteY1232" fmla="*/ 1764117 h 1974644"/>
              <a:gd name="connsiteX1233" fmla="*/ 1855055 w 2706989"/>
              <a:gd name="connsiteY1233" fmla="*/ 1757773 h 1974644"/>
              <a:gd name="connsiteX1234" fmla="*/ 1867471 w 2706989"/>
              <a:gd name="connsiteY1234" fmla="*/ 1751847 h 1974644"/>
              <a:gd name="connsiteX1235" fmla="*/ 189318 w 2706989"/>
              <a:gd name="connsiteY1235" fmla="*/ 1749280 h 1974644"/>
              <a:gd name="connsiteX1236" fmla="*/ 190278 w 2706989"/>
              <a:gd name="connsiteY1236" fmla="*/ 1750469 h 1974644"/>
              <a:gd name="connsiteX1237" fmla="*/ 189527 w 2706989"/>
              <a:gd name="connsiteY1237" fmla="*/ 1750949 h 1974644"/>
              <a:gd name="connsiteX1238" fmla="*/ 188608 w 2706989"/>
              <a:gd name="connsiteY1238" fmla="*/ 1749739 h 1974644"/>
              <a:gd name="connsiteX1239" fmla="*/ 189318 w 2706989"/>
              <a:gd name="connsiteY1239" fmla="*/ 1749280 h 1974644"/>
              <a:gd name="connsiteX1240" fmla="*/ 1917865 w 2706989"/>
              <a:gd name="connsiteY1240" fmla="*/ 1744397 h 1974644"/>
              <a:gd name="connsiteX1241" fmla="*/ 1919597 w 2706989"/>
              <a:gd name="connsiteY1241" fmla="*/ 1744982 h 1974644"/>
              <a:gd name="connsiteX1242" fmla="*/ 1918553 w 2706989"/>
              <a:gd name="connsiteY1242" fmla="*/ 1746964 h 1974644"/>
              <a:gd name="connsiteX1243" fmla="*/ 1917114 w 2706989"/>
              <a:gd name="connsiteY1243" fmla="*/ 1745837 h 1974644"/>
              <a:gd name="connsiteX1244" fmla="*/ 1917865 w 2706989"/>
              <a:gd name="connsiteY1244" fmla="*/ 1744397 h 1974644"/>
              <a:gd name="connsiteX1245" fmla="*/ 1876298 w 2706989"/>
              <a:gd name="connsiteY1245" fmla="*/ 1744397 h 1974644"/>
              <a:gd name="connsiteX1246" fmla="*/ 1877508 w 2706989"/>
              <a:gd name="connsiteY1246" fmla="*/ 1745461 h 1974644"/>
              <a:gd name="connsiteX1247" fmla="*/ 1876298 w 2706989"/>
              <a:gd name="connsiteY1247" fmla="*/ 1746776 h 1974644"/>
              <a:gd name="connsiteX1248" fmla="*/ 1874691 w 2706989"/>
              <a:gd name="connsiteY1248" fmla="*/ 1745211 h 1974644"/>
              <a:gd name="connsiteX1249" fmla="*/ 1876298 w 2706989"/>
              <a:gd name="connsiteY1249" fmla="*/ 1744397 h 1974644"/>
              <a:gd name="connsiteX1250" fmla="*/ 198562 w 2706989"/>
              <a:gd name="connsiteY1250" fmla="*/ 1744167 h 1974644"/>
              <a:gd name="connsiteX1251" fmla="*/ 201421 w 2706989"/>
              <a:gd name="connsiteY1251" fmla="*/ 1745732 h 1974644"/>
              <a:gd name="connsiteX1252" fmla="*/ 198499 w 2706989"/>
              <a:gd name="connsiteY1252" fmla="*/ 1746943 h 1974644"/>
              <a:gd name="connsiteX1253" fmla="*/ 196955 w 2706989"/>
              <a:gd name="connsiteY1253" fmla="*/ 1746087 h 1974644"/>
              <a:gd name="connsiteX1254" fmla="*/ 198562 w 2706989"/>
              <a:gd name="connsiteY1254" fmla="*/ 1744167 h 1974644"/>
              <a:gd name="connsiteX1255" fmla="*/ 1853740 w 2706989"/>
              <a:gd name="connsiteY1255" fmla="*/ 1741976 h 1974644"/>
              <a:gd name="connsiteX1256" fmla="*/ 1855451 w 2706989"/>
              <a:gd name="connsiteY1256" fmla="*/ 1744376 h 1974644"/>
              <a:gd name="connsiteX1257" fmla="*/ 1843932 w 2706989"/>
              <a:gd name="connsiteY1257" fmla="*/ 1753286 h 1974644"/>
              <a:gd name="connsiteX1258" fmla="*/ 1833583 w 2706989"/>
              <a:gd name="connsiteY1258" fmla="*/ 1762551 h 1974644"/>
              <a:gd name="connsiteX1259" fmla="*/ 1833625 w 2706989"/>
              <a:gd name="connsiteY1259" fmla="*/ 1762510 h 1974644"/>
              <a:gd name="connsiteX1260" fmla="*/ 1823462 w 2706989"/>
              <a:gd name="connsiteY1260" fmla="*/ 1759902 h 1974644"/>
              <a:gd name="connsiteX1261" fmla="*/ 1831512 w 2706989"/>
              <a:gd name="connsiteY1261" fmla="*/ 1752121 h 1974644"/>
              <a:gd name="connsiteX1262" fmla="*/ 1831515 w 2706989"/>
              <a:gd name="connsiteY1262" fmla="*/ 1752120 h 1974644"/>
              <a:gd name="connsiteX1263" fmla="*/ 1831496 w 2706989"/>
              <a:gd name="connsiteY1263" fmla="*/ 1752139 h 1974644"/>
              <a:gd name="connsiteX1264" fmla="*/ 1844100 w 2706989"/>
              <a:gd name="connsiteY1264" fmla="*/ 1748299 h 1974644"/>
              <a:gd name="connsiteX1265" fmla="*/ 1853740 w 2706989"/>
              <a:gd name="connsiteY1265" fmla="*/ 1741976 h 1974644"/>
              <a:gd name="connsiteX1266" fmla="*/ 1810108 w 2706989"/>
              <a:gd name="connsiteY1266" fmla="*/ 1740975 h 1974644"/>
              <a:gd name="connsiteX1267" fmla="*/ 1798589 w 2706989"/>
              <a:gd name="connsiteY1267" fmla="*/ 1745086 h 1974644"/>
              <a:gd name="connsiteX1268" fmla="*/ 1785548 w 2706989"/>
              <a:gd name="connsiteY1268" fmla="*/ 1748237 h 1974644"/>
              <a:gd name="connsiteX1269" fmla="*/ 1810108 w 2706989"/>
              <a:gd name="connsiteY1269" fmla="*/ 1740975 h 1974644"/>
              <a:gd name="connsiteX1270" fmla="*/ 1834689 w 2706989"/>
              <a:gd name="connsiteY1270" fmla="*/ 1740724 h 1974644"/>
              <a:gd name="connsiteX1271" fmla="*/ 1836255 w 2706989"/>
              <a:gd name="connsiteY1271" fmla="*/ 1745586 h 1974644"/>
              <a:gd name="connsiteX1272" fmla="*/ 1831529 w 2706989"/>
              <a:gd name="connsiteY1272" fmla="*/ 1752067 h 1974644"/>
              <a:gd name="connsiteX1273" fmla="*/ 1826552 w 2706989"/>
              <a:gd name="connsiteY1273" fmla="*/ 1747068 h 1974644"/>
              <a:gd name="connsiteX1274" fmla="*/ 1834689 w 2706989"/>
              <a:gd name="connsiteY1274" fmla="*/ 1740724 h 1974644"/>
              <a:gd name="connsiteX1275" fmla="*/ 1726765 w 2706989"/>
              <a:gd name="connsiteY1275" fmla="*/ 1738054 h 1974644"/>
              <a:gd name="connsiteX1276" fmla="*/ 1714787 w 2706989"/>
              <a:gd name="connsiteY1276" fmla="*/ 1743271 h 1974644"/>
              <a:gd name="connsiteX1277" fmla="*/ 1715538 w 2706989"/>
              <a:gd name="connsiteY1277" fmla="*/ 1744982 h 1974644"/>
              <a:gd name="connsiteX1278" fmla="*/ 1727599 w 2706989"/>
              <a:gd name="connsiteY1278" fmla="*/ 1740370 h 1974644"/>
              <a:gd name="connsiteX1279" fmla="*/ 1726765 w 2706989"/>
              <a:gd name="connsiteY1279" fmla="*/ 1738054 h 1974644"/>
              <a:gd name="connsiteX1280" fmla="*/ 1694942 w 2706989"/>
              <a:gd name="connsiteY1280" fmla="*/ 1737282 h 1974644"/>
              <a:gd name="connsiteX1281" fmla="*/ 1683862 w 2706989"/>
              <a:gd name="connsiteY1281" fmla="*/ 1740782 h 1974644"/>
              <a:gd name="connsiteX1282" fmla="*/ 1679283 w 2706989"/>
              <a:gd name="connsiteY1282" fmla="*/ 1752009 h 1974644"/>
              <a:gd name="connsiteX1283" fmla="*/ 1679188 w 2706989"/>
              <a:gd name="connsiteY1283" fmla="*/ 1752098 h 1974644"/>
              <a:gd name="connsiteX1284" fmla="*/ 1679129 w 2706989"/>
              <a:gd name="connsiteY1284" fmla="*/ 1752171 h 1974644"/>
              <a:gd name="connsiteX1285" fmla="*/ 1672031 w 2706989"/>
              <a:gd name="connsiteY1285" fmla="*/ 1754414 h 1974644"/>
              <a:gd name="connsiteX1286" fmla="*/ 1676681 w 2706989"/>
              <a:gd name="connsiteY1286" fmla="*/ 1755196 h 1974644"/>
              <a:gd name="connsiteX1287" fmla="*/ 1679129 w 2706989"/>
              <a:gd name="connsiteY1287" fmla="*/ 1752171 h 1974644"/>
              <a:gd name="connsiteX1288" fmla="*/ 1679230 w 2706989"/>
              <a:gd name="connsiteY1288" fmla="*/ 1752139 h 1974644"/>
              <a:gd name="connsiteX1289" fmla="*/ 1679283 w 2706989"/>
              <a:gd name="connsiteY1289" fmla="*/ 1752009 h 1974644"/>
              <a:gd name="connsiteX1290" fmla="*/ 1772673 w 2706989"/>
              <a:gd name="connsiteY1290" fmla="*/ 1735174 h 1974644"/>
              <a:gd name="connsiteX1291" fmla="*/ 1767414 w 2706989"/>
              <a:gd name="connsiteY1291" fmla="*/ 1738826 h 1974644"/>
              <a:gd name="connsiteX1292" fmla="*/ 1769376 w 2706989"/>
              <a:gd name="connsiteY1292" fmla="*/ 1741580 h 1974644"/>
              <a:gd name="connsiteX1293" fmla="*/ 1774133 w 2706989"/>
              <a:gd name="connsiteY1293" fmla="*/ 1737407 h 1974644"/>
              <a:gd name="connsiteX1294" fmla="*/ 1772673 w 2706989"/>
              <a:gd name="connsiteY1294" fmla="*/ 1735174 h 1974644"/>
              <a:gd name="connsiteX1295" fmla="*/ 1895621 w 2706989"/>
              <a:gd name="connsiteY1295" fmla="*/ 1728746 h 1974644"/>
              <a:gd name="connsiteX1296" fmla="*/ 1897103 w 2706989"/>
              <a:gd name="connsiteY1296" fmla="*/ 1728934 h 1974644"/>
              <a:gd name="connsiteX1297" fmla="*/ 1896915 w 2706989"/>
              <a:gd name="connsiteY1297" fmla="*/ 1729768 h 1974644"/>
              <a:gd name="connsiteX1298" fmla="*/ 1895433 w 2706989"/>
              <a:gd name="connsiteY1298" fmla="*/ 1729539 h 1974644"/>
              <a:gd name="connsiteX1299" fmla="*/ 1895621 w 2706989"/>
              <a:gd name="connsiteY1299" fmla="*/ 1728746 h 1974644"/>
              <a:gd name="connsiteX1300" fmla="*/ 1656171 w 2706989"/>
              <a:gd name="connsiteY1300" fmla="*/ 1728705 h 1974644"/>
              <a:gd name="connsiteX1301" fmla="*/ 1652728 w 2706989"/>
              <a:gd name="connsiteY1301" fmla="*/ 1731502 h 1974644"/>
              <a:gd name="connsiteX1302" fmla="*/ 1660491 w 2706989"/>
              <a:gd name="connsiteY1302" fmla="*/ 1738242 h 1974644"/>
              <a:gd name="connsiteX1303" fmla="*/ 1661242 w 2706989"/>
              <a:gd name="connsiteY1303" fmla="*/ 1729456 h 1974644"/>
              <a:gd name="connsiteX1304" fmla="*/ 1656171 w 2706989"/>
              <a:gd name="connsiteY1304" fmla="*/ 1728705 h 1974644"/>
              <a:gd name="connsiteX1305" fmla="*/ 1948352 w 2706989"/>
              <a:gd name="connsiteY1305" fmla="*/ 1724970 h 1974644"/>
              <a:gd name="connsiteX1306" fmla="*/ 1948394 w 2706989"/>
              <a:gd name="connsiteY1306" fmla="*/ 1725011 h 1974644"/>
              <a:gd name="connsiteX1307" fmla="*/ 1947956 w 2706989"/>
              <a:gd name="connsiteY1307" fmla="*/ 1725407 h 1974644"/>
              <a:gd name="connsiteX1308" fmla="*/ 1948453 w 2706989"/>
              <a:gd name="connsiteY1308" fmla="*/ 1724944 h 1974644"/>
              <a:gd name="connsiteX1309" fmla="*/ 1948394 w 2706989"/>
              <a:gd name="connsiteY1309" fmla="*/ 1725011 h 1974644"/>
              <a:gd name="connsiteX1310" fmla="*/ 1948353 w 2706989"/>
              <a:gd name="connsiteY1310" fmla="*/ 1724969 h 1974644"/>
              <a:gd name="connsiteX1311" fmla="*/ 1759484 w 2706989"/>
              <a:gd name="connsiteY1311" fmla="*/ 1723531 h 1974644"/>
              <a:gd name="connsiteX1312" fmla="*/ 1757898 w 2706989"/>
              <a:gd name="connsiteY1312" fmla="*/ 1724323 h 1974644"/>
              <a:gd name="connsiteX1313" fmla="*/ 1759463 w 2706989"/>
              <a:gd name="connsiteY1313" fmla="*/ 1725868 h 1974644"/>
              <a:gd name="connsiteX1314" fmla="*/ 1760653 w 2706989"/>
              <a:gd name="connsiteY1314" fmla="*/ 1724574 h 1974644"/>
              <a:gd name="connsiteX1315" fmla="*/ 1759484 w 2706989"/>
              <a:gd name="connsiteY1315" fmla="*/ 1723531 h 1974644"/>
              <a:gd name="connsiteX1316" fmla="*/ 1802637 w 2706989"/>
              <a:gd name="connsiteY1316" fmla="*/ 1722153 h 1974644"/>
              <a:gd name="connsiteX1317" fmla="*/ 1784942 w 2706989"/>
              <a:gd name="connsiteY1317" fmla="*/ 1727662 h 1974644"/>
              <a:gd name="connsiteX1318" fmla="*/ 1775656 w 2706989"/>
              <a:gd name="connsiteY1318" fmla="*/ 1731606 h 1974644"/>
              <a:gd name="connsiteX1319" fmla="*/ 1792455 w 2706989"/>
              <a:gd name="connsiteY1319" fmla="*/ 1731856 h 1974644"/>
              <a:gd name="connsiteX1320" fmla="*/ 1813572 w 2706989"/>
              <a:gd name="connsiteY1320" fmla="*/ 1732295 h 1974644"/>
              <a:gd name="connsiteX1321" fmla="*/ 1808209 w 2706989"/>
              <a:gd name="connsiteY1321" fmla="*/ 1729624 h 1974644"/>
              <a:gd name="connsiteX1322" fmla="*/ 1801260 w 2706989"/>
              <a:gd name="connsiteY1322" fmla="*/ 1729916 h 1974644"/>
              <a:gd name="connsiteX1323" fmla="*/ 1802637 w 2706989"/>
              <a:gd name="connsiteY1323" fmla="*/ 1722153 h 1974644"/>
              <a:gd name="connsiteX1324" fmla="*/ 1695610 w 2706989"/>
              <a:gd name="connsiteY1324" fmla="*/ 1720421 h 1974644"/>
              <a:gd name="connsiteX1325" fmla="*/ 1671780 w 2706989"/>
              <a:gd name="connsiteY1325" fmla="*/ 1727516 h 1974644"/>
              <a:gd name="connsiteX1326" fmla="*/ 1690685 w 2706989"/>
              <a:gd name="connsiteY1326" fmla="*/ 1731731 h 1974644"/>
              <a:gd name="connsiteX1327" fmla="*/ 1695610 w 2706989"/>
              <a:gd name="connsiteY1327" fmla="*/ 1720421 h 1974644"/>
              <a:gd name="connsiteX1328" fmla="*/ 1848608 w 2706989"/>
              <a:gd name="connsiteY1328" fmla="*/ 1717584 h 1974644"/>
              <a:gd name="connsiteX1329" fmla="*/ 1846291 w 2706989"/>
              <a:gd name="connsiteY1329" fmla="*/ 1719378 h 1974644"/>
              <a:gd name="connsiteX1330" fmla="*/ 1847293 w 2706989"/>
              <a:gd name="connsiteY1330" fmla="*/ 1729248 h 1974644"/>
              <a:gd name="connsiteX1331" fmla="*/ 1859876 w 2706989"/>
              <a:gd name="connsiteY1331" fmla="*/ 1725263 h 1974644"/>
              <a:gd name="connsiteX1332" fmla="*/ 1848608 w 2706989"/>
              <a:gd name="connsiteY1332" fmla="*/ 1717584 h 1974644"/>
              <a:gd name="connsiteX1333" fmla="*/ 1769835 w 2706989"/>
              <a:gd name="connsiteY1333" fmla="*/ 1717312 h 1974644"/>
              <a:gd name="connsiteX1334" fmla="*/ 1768270 w 2706989"/>
              <a:gd name="connsiteY1334" fmla="*/ 1718189 h 1974644"/>
              <a:gd name="connsiteX1335" fmla="*/ 1770002 w 2706989"/>
              <a:gd name="connsiteY1335" fmla="*/ 1719649 h 1974644"/>
              <a:gd name="connsiteX1336" fmla="*/ 1771149 w 2706989"/>
              <a:gd name="connsiteY1336" fmla="*/ 1718292 h 1974644"/>
              <a:gd name="connsiteX1337" fmla="*/ 1769835 w 2706989"/>
              <a:gd name="connsiteY1337" fmla="*/ 1717312 h 1974644"/>
              <a:gd name="connsiteX1338" fmla="*/ 1957783 w 2706989"/>
              <a:gd name="connsiteY1338" fmla="*/ 1714411 h 1974644"/>
              <a:gd name="connsiteX1339" fmla="*/ 1956996 w 2706989"/>
              <a:gd name="connsiteY1339" fmla="*/ 1722804 h 1974644"/>
              <a:gd name="connsiteX1340" fmla="*/ 1948453 w 2706989"/>
              <a:gd name="connsiteY1340" fmla="*/ 1724944 h 1974644"/>
              <a:gd name="connsiteX1341" fmla="*/ 1841659 w 2706989"/>
              <a:gd name="connsiteY1341" fmla="*/ 1711636 h 1974644"/>
              <a:gd name="connsiteX1342" fmla="*/ 1841158 w 2706989"/>
              <a:gd name="connsiteY1342" fmla="*/ 1712304 h 1974644"/>
              <a:gd name="connsiteX1343" fmla="*/ 1842264 w 2706989"/>
              <a:gd name="connsiteY1343" fmla="*/ 1713327 h 1974644"/>
              <a:gd name="connsiteX1344" fmla="*/ 1842807 w 2706989"/>
              <a:gd name="connsiteY1344" fmla="*/ 1712638 h 1974644"/>
              <a:gd name="connsiteX1345" fmla="*/ 1841659 w 2706989"/>
              <a:gd name="connsiteY1345" fmla="*/ 1711636 h 1974644"/>
              <a:gd name="connsiteX1346" fmla="*/ 1852322 w 2706989"/>
              <a:gd name="connsiteY1346" fmla="*/ 1711532 h 1974644"/>
              <a:gd name="connsiteX1347" fmla="*/ 1851550 w 2706989"/>
              <a:gd name="connsiteY1347" fmla="*/ 1711762 h 1974644"/>
              <a:gd name="connsiteX1348" fmla="*/ 1852135 w 2706989"/>
              <a:gd name="connsiteY1348" fmla="*/ 1712784 h 1974644"/>
              <a:gd name="connsiteX1349" fmla="*/ 1852677 w 2706989"/>
              <a:gd name="connsiteY1349" fmla="*/ 1712199 h 1974644"/>
              <a:gd name="connsiteX1350" fmla="*/ 1852322 w 2706989"/>
              <a:gd name="connsiteY1350" fmla="*/ 1711532 h 1974644"/>
              <a:gd name="connsiteX1351" fmla="*/ 1818079 w 2706989"/>
              <a:gd name="connsiteY1351" fmla="*/ 1710739 h 1974644"/>
              <a:gd name="connsiteX1352" fmla="*/ 1808703 w 2706989"/>
              <a:gd name="connsiteY1352" fmla="*/ 1720733 h 1974644"/>
              <a:gd name="connsiteX1353" fmla="*/ 1808564 w 2706989"/>
              <a:gd name="connsiteY1353" fmla="*/ 1720797 h 1974644"/>
              <a:gd name="connsiteX1354" fmla="*/ 1808126 w 2706989"/>
              <a:gd name="connsiteY1354" fmla="*/ 1721277 h 1974644"/>
              <a:gd name="connsiteX1355" fmla="*/ 1808605 w 2706989"/>
              <a:gd name="connsiteY1355" fmla="*/ 1720838 h 1974644"/>
              <a:gd name="connsiteX1356" fmla="*/ 1808703 w 2706989"/>
              <a:gd name="connsiteY1356" fmla="*/ 1720733 h 1974644"/>
              <a:gd name="connsiteX1357" fmla="*/ 1814855 w 2706989"/>
              <a:gd name="connsiteY1357" fmla="*/ 1717951 h 1974644"/>
              <a:gd name="connsiteX1358" fmla="*/ 1818079 w 2706989"/>
              <a:gd name="connsiteY1358" fmla="*/ 1710739 h 1974644"/>
              <a:gd name="connsiteX1359" fmla="*/ 1887587 w 2706989"/>
              <a:gd name="connsiteY1359" fmla="*/ 1707671 h 1974644"/>
              <a:gd name="connsiteX1360" fmla="*/ 1888317 w 2706989"/>
              <a:gd name="connsiteY1360" fmla="*/ 1709403 h 1974644"/>
              <a:gd name="connsiteX1361" fmla="*/ 1883351 w 2706989"/>
              <a:gd name="connsiteY1361" fmla="*/ 1711489 h 1974644"/>
              <a:gd name="connsiteX1362" fmla="*/ 1882641 w 2706989"/>
              <a:gd name="connsiteY1362" fmla="*/ 1709778 h 1974644"/>
              <a:gd name="connsiteX1363" fmla="*/ 1887587 w 2706989"/>
              <a:gd name="connsiteY1363" fmla="*/ 1707671 h 1974644"/>
              <a:gd name="connsiteX1364" fmla="*/ 1945827 w 2706989"/>
              <a:gd name="connsiteY1364" fmla="*/ 1704561 h 1974644"/>
              <a:gd name="connsiteX1365" fmla="*/ 1946724 w 2706989"/>
              <a:gd name="connsiteY1365" fmla="*/ 1706126 h 1974644"/>
              <a:gd name="connsiteX1366" fmla="*/ 1942196 w 2706989"/>
              <a:gd name="connsiteY1366" fmla="*/ 1709173 h 1974644"/>
              <a:gd name="connsiteX1367" fmla="*/ 1940756 w 2706989"/>
              <a:gd name="connsiteY1367" fmla="*/ 1707128 h 1974644"/>
              <a:gd name="connsiteX1368" fmla="*/ 1945827 w 2706989"/>
              <a:gd name="connsiteY1368" fmla="*/ 1704561 h 1974644"/>
              <a:gd name="connsiteX1369" fmla="*/ 1664832 w 2706989"/>
              <a:gd name="connsiteY1369" fmla="*/ 1703707 h 1974644"/>
              <a:gd name="connsiteX1370" fmla="*/ 1664852 w 2706989"/>
              <a:gd name="connsiteY1370" fmla="*/ 1705480 h 1974644"/>
              <a:gd name="connsiteX1371" fmla="*/ 1672156 w 2706989"/>
              <a:gd name="connsiteY1371" fmla="*/ 1705835 h 1974644"/>
              <a:gd name="connsiteX1372" fmla="*/ 1672072 w 2706989"/>
              <a:gd name="connsiteY1372" fmla="*/ 1703707 h 1974644"/>
              <a:gd name="connsiteX1373" fmla="*/ 1664832 w 2706989"/>
              <a:gd name="connsiteY1373" fmla="*/ 1703707 h 1974644"/>
              <a:gd name="connsiteX1374" fmla="*/ 1939609 w 2706989"/>
              <a:gd name="connsiteY1374" fmla="*/ 1698760 h 1974644"/>
              <a:gd name="connsiteX1375" fmla="*/ 1932681 w 2706989"/>
              <a:gd name="connsiteY1375" fmla="*/ 1719294 h 1974644"/>
              <a:gd name="connsiteX1376" fmla="*/ 1917824 w 2706989"/>
              <a:gd name="connsiteY1376" fmla="*/ 1715141 h 1974644"/>
              <a:gd name="connsiteX1377" fmla="*/ 1928445 w 2706989"/>
              <a:gd name="connsiteY1377" fmla="*/ 1706857 h 1974644"/>
              <a:gd name="connsiteX1378" fmla="*/ 1926964 w 2706989"/>
              <a:gd name="connsiteY1378" fmla="*/ 1700388 h 1974644"/>
              <a:gd name="connsiteX1379" fmla="*/ 1939609 w 2706989"/>
              <a:gd name="connsiteY1379" fmla="*/ 1698760 h 1974644"/>
              <a:gd name="connsiteX1380" fmla="*/ 1981864 w 2706989"/>
              <a:gd name="connsiteY1380" fmla="*/ 1698739 h 1974644"/>
              <a:gd name="connsiteX1381" fmla="*/ 1983158 w 2706989"/>
              <a:gd name="connsiteY1381" fmla="*/ 1701515 h 1974644"/>
              <a:gd name="connsiteX1382" fmla="*/ 1980821 w 2706989"/>
              <a:gd name="connsiteY1382" fmla="*/ 1703956 h 1974644"/>
              <a:gd name="connsiteX1383" fmla="*/ 1980049 w 2706989"/>
              <a:gd name="connsiteY1383" fmla="*/ 1701285 h 1974644"/>
              <a:gd name="connsiteX1384" fmla="*/ 1981864 w 2706989"/>
              <a:gd name="connsiteY1384" fmla="*/ 1698739 h 1974644"/>
              <a:gd name="connsiteX1385" fmla="*/ 1944930 w 2706989"/>
              <a:gd name="connsiteY1385" fmla="*/ 1697613 h 1974644"/>
              <a:gd name="connsiteX1386" fmla="*/ 1945556 w 2706989"/>
              <a:gd name="connsiteY1386" fmla="*/ 1697718 h 1974644"/>
              <a:gd name="connsiteX1387" fmla="*/ 1945160 w 2706989"/>
              <a:gd name="connsiteY1387" fmla="*/ 1698260 h 1974644"/>
              <a:gd name="connsiteX1388" fmla="*/ 1837820 w 2706989"/>
              <a:gd name="connsiteY1388" fmla="*/ 1694525 h 1974644"/>
              <a:gd name="connsiteX1389" fmla="*/ 1836797 w 2706989"/>
              <a:gd name="connsiteY1389" fmla="*/ 1696403 h 1974644"/>
              <a:gd name="connsiteX1390" fmla="*/ 1841158 w 2706989"/>
              <a:gd name="connsiteY1390" fmla="*/ 1699304 h 1974644"/>
              <a:gd name="connsiteX1391" fmla="*/ 1842702 w 2706989"/>
              <a:gd name="connsiteY1391" fmla="*/ 1697113 h 1974644"/>
              <a:gd name="connsiteX1392" fmla="*/ 1837820 w 2706989"/>
              <a:gd name="connsiteY1392" fmla="*/ 1694525 h 1974644"/>
              <a:gd name="connsiteX1393" fmla="*/ 1968739 w 2706989"/>
              <a:gd name="connsiteY1393" fmla="*/ 1694274 h 1974644"/>
              <a:gd name="connsiteX1394" fmla="*/ 1969261 w 2706989"/>
              <a:gd name="connsiteY1394" fmla="*/ 1695797 h 1974644"/>
              <a:gd name="connsiteX1395" fmla="*/ 1967550 w 2706989"/>
              <a:gd name="connsiteY1395" fmla="*/ 1696173 h 1974644"/>
              <a:gd name="connsiteX1396" fmla="*/ 1966986 w 2706989"/>
              <a:gd name="connsiteY1396" fmla="*/ 1694629 h 1974644"/>
              <a:gd name="connsiteX1397" fmla="*/ 1968739 w 2706989"/>
              <a:gd name="connsiteY1397" fmla="*/ 1694274 h 1974644"/>
              <a:gd name="connsiteX1398" fmla="*/ 197666 w 2706989"/>
              <a:gd name="connsiteY1398" fmla="*/ 1689454 h 1974644"/>
              <a:gd name="connsiteX1399" fmla="*/ 209768 w 2706989"/>
              <a:gd name="connsiteY1399" fmla="*/ 1700180 h 1974644"/>
              <a:gd name="connsiteX1400" fmla="*/ 197666 w 2706989"/>
              <a:gd name="connsiteY1400" fmla="*/ 1689454 h 1974644"/>
              <a:gd name="connsiteX1401" fmla="*/ 1851946 w 2706989"/>
              <a:gd name="connsiteY1401" fmla="*/ 1687013 h 1974644"/>
              <a:gd name="connsiteX1402" fmla="*/ 1852364 w 2706989"/>
              <a:gd name="connsiteY1402" fmla="*/ 1687472 h 1974644"/>
              <a:gd name="connsiteX1403" fmla="*/ 1854117 w 2706989"/>
              <a:gd name="connsiteY1403" fmla="*/ 1687994 h 1974644"/>
              <a:gd name="connsiteX1404" fmla="*/ 1852406 w 2706989"/>
              <a:gd name="connsiteY1404" fmla="*/ 1687431 h 1974644"/>
              <a:gd name="connsiteX1405" fmla="*/ 1956929 w 2706989"/>
              <a:gd name="connsiteY1405" fmla="*/ 1684467 h 1974644"/>
              <a:gd name="connsiteX1406" fmla="*/ 1957659 w 2706989"/>
              <a:gd name="connsiteY1406" fmla="*/ 1685051 h 1974644"/>
              <a:gd name="connsiteX1407" fmla="*/ 1956553 w 2706989"/>
              <a:gd name="connsiteY1407" fmla="*/ 1686241 h 1974644"/>
              <a:gd name="connsiteX1408" fmla="*/ 1955843 w 2706989"/>
              <a:gd name="connsiteY1408" fmla="*/ 1685698 h 1974644"/>
              <a:gd name="connsiteX1409" fmla="*/ 1956929 w 2706989"/>
              <a:gd name="connsiteY1409" fmla="*/ 1684467 h 1974644"/>
              <a:gd name="connsiteX1410" fmla="*/ 190966 w 2706989"/>
              <a:gd name="connsiteY1410" fmla="*/ 1684383 h 1974644"/>
              <a:gd name="connsiteX1411" fmla="*/ 193261 w 2706989"/>
              <a:gd name="connsiteY1411" fmla="*/ 1686031 h 1974644"/>
              <a:gd name="connsiteX1412" fmla="*/ 190758 w 2706989"/>
              <a:gd name="connsiteY1412" fmla="*/ 1687889 h 1974644"/>
              <a:gd name="connsiteX1413" fmla="*/ 188963 w 2706989"/>
              <a:gd name="connsiteY1413" fmla="*/ 1686157 h 1974644"/>
              <a:gd name="connsiteX1414" fmla="*/ 190966 w 2706989"/>
              <a:gd name="connsiteY1414" fmla="*/ 1684383 h 1974644"/>
              <a:gd name="connsiteX1415" fmla="*/ 1723175 w 2706989"/>
              <a:gd name="connsiteY1415" fmla="*/ 1684258 h 1974644"/>
              <a:gd name="connsiteX1416" fmla="*/ 1718564 w 2706989"/>
              <a:gd name="connsiteY1416" fmla="*/ 1687431 h 1974644"/>
              <a:gd name="connsiteX1417" fmla="*/ 1719628 w 2706989"/>
              <a:gd name="connsiteY1417" fmla="*/ 1689079 h 1974644"/>
              <a:gd name="connsiteX1418" fmla="*/ 1724365 w 2706989"/>
              <a:gd name="connsiteY1418" fmla="*/ 1686074 h 1974644"/>
              <a:gd name="connsiteX1419" fmla="*/ 1723175 w 2706989"/>
              <a:gd name="connsiteY1419" fmla="*/ 1684258 h 1974644"/>
              <a:gd name="connsiteX1420" fmla="*/ 1654836 w 2706989"/>
              <a:gd name="connsiteY1420" fmla="*/ 1680732 h 1974644"/>
              <a:gd name="connsiteX1421" fmla="*/ 1653438 w 2706989"/>
              <a:gd name="connsiteY1421" fmla="*/ 1681233 h 1974644"/>
              <a:gd name="connsiteX1422" fmla="*/ 1654001 w 2706989"/>
              <a:gd name="connsiteY1422" fmla="*/ 1681921 h 1974644"/>
              <a:gd name="connsiteX1423" fmla="*/ 1654878 w 2706989"/>
              <a:gd name="connsiteY1423" fmla="*/ 1681629 h 1974644"/>
              <a:gd name="connsiteX1424" fmla="*/ 1654836 w 2706989"/>
              <a:gd name="connsiteY1424" fmla="*/ 1680732 h 1974644"/>
              <a:gd name="connsiteX1425" fmla="*/ 1938962 w 2706989"/>
              <a:gd name="connsiteY1425" fmla="*/ 1678895 h 1974644"/>
              <a:gd name="connsiteX1426" fmla="*/ 1924314 w 2706989"/>
              <a:gd name="connsiteY1426" fmla="*/ 1693001 h 1974644"/>
              <a:gd name="connsiteX1427" fmla="*/ 1921663 w 2706989"/>
              <a:gd name="connsiteY1427" fmla="*/ 1681149 h 1974644"/>
              <a:gd name="connsiteX1428" fmla="*/ 1938962 w 2706989"/>
              <a:gd name="connsiteY1428" fmla="*/ 1678895 h 1974644"/>
              <a:gd name="connsiteX1429" fmla="*/ 2012080 w 2706989"/>
              <a:gd name="connsiteY1429" fmla="*/ 1678770 h 1974644"/>
              <a:gd name="connsiteX1430" fmla="*/ 2012289 w 2706989"/>
              <a:gd name="connsiteY1430" fmla="*/ 1679396 h 1974644"/>
              <a:gd name="connsiteX1431" fmla="*/ 2011704 w 2706989"/>
              <a:gd name="connsiteY1431" fmla="*/ 1679292 h 1974644"/>
              <a:gd name="connsiteX1432" fmla="*/ 1972704 w 2706989"/>
              <a:gd name="connsiteY1432" fmla="*/ 1677977 h 1974644"/>
              <a:gd name="connsiteX1433" fmla="*/ 1974436 w 2706989"/>
              <a:gd name="connsiteY1433" fmla="*/ 1679354 h 1974644"/>
              <a:gd name="connsiteX1434" fmla="*/ 1965985 w 2706989"/>
              <a:gd name="connsiteY1434" fmla="*/ 1689872 h 1974644"/>
              <a:gd name="connsiteX1435" fmla="*/ 1972704 w 2706989"/>
              <a:gd name="connsiteY1435" fmla="*/ 1677977 h 1974644"/>
              <a:gd name="connsiteX1436" fmla="*/ 2027147 w 2706989"/>
              <a:gd name="connsiteY1436" fmla="*/ 1674388 h 1974644"/>
              <a:gd name="connsiteX1437" fmla="*/ 2007239 w 2706989"/>
              <a:gd name="connsiteY1437" fmla="*/ 1698740 h 1974644"/>
              <a:gd name="connsiteX1438" fmla="*/ 2027147 w 2706989"/>
              <a:gd name="connsiteY1438" fmla="*/ 1674388 h 1974644"/>
              <a:gd name="connsiteX1439" fmla="*/ 1678353 w 2706989"/>
              <a:gd name="connsiteY1439" fmla="*/ 1673908 h 1974644"/>
              <a:gd name="connsiteX1440" fmla="*/ 1677101 w 2706989"/>
              <a:gd name="connsiteY1440" fmla="*/ 1674785 h 1974644"/>
              <a:gd name="connsiteX1441" fmla="*/ 1677644 w 2706989"/>
              <a:gd name="connsiteY1441" fmla="*/ 1675557 h 1974644"/>
              <a:gd name="connsiteX1442" fmla="*/ 1679418 w 2706989"/>
              <a:gd name="connsiteY1442" fmla="*/ 1675473 h 1974644"/>
              <a:gd name="connsiteX1443" fmla="*/ 1678353 w 2706989"/>
              <a:gd name="connsiteY1443" fmla="*/ 1673908 h 1974644"/>
              <a:gd name="connsiteX1444" fmla="*/ 1958766 w 2706989"/>
              <a:gd name="connsiteY1444" fmla="*/ 1668628 h 1974644"/>
              <a:gd name="connsiteX1445" fmla="*/ 1958777 w 2706989"/>
              <a:gd name="connsiteY1445" fmla="*/ 1668640 h 1974644"/>
              <a:gd name="connsiteX1446" fmla="*/ 1958764 w 2706989"/>
              <a:gd name="connsiteY1446" fmla="*/ 1668649 h 1974644"/>
              <a:gd name="connsiteX1447" fmla="*/ 1958798 w 2706989"/>
              <a:gd name="connsiteY1447" fmla="*/ 1668683 h 1974644"/>
              <a:gd name="connsiteX1448" fmla="*/ 1951879 w 2706989"/>
              <a:gd name="connsiteY1448" fmla="*/ 1678812 h 1974644"/>
              <a:gd name="connsiteX1449" fmla="*/ 1958766 w 2706989"/>
              <a:gd name="connsiteY1449" fmla="*/ 1668628 h 1974644"/>
              <a:gd name="connsiteX1450" fmla="*/ 1868912 w 2706989"/>
              <a:gd name="connsiteY1450" fmla="*/ 1667669 h 1974644"/>
              <a:gd name="connsiteX1451" fmla="*/ 1863987 w 2706989"/>
              <a:gd name="connsiteY1451" fmla="*/ 1668838 h 1974644"/>
              <a:gd name="connsiteX1452" fmla="*/ 1861859 w 2706989"/>
              <a:gd name="connsiteY1452" fmla="*/ 1683298 h 1974644"/>
              <a:gd name="connsiteX1453" fmla="*/ 1868912 w 2706989"/>
              <a:gd name="connsiteY1453" fmla="*/ 1667669 h 1974644"/>
              <a:gd name="connsiteX1454" fmla="*/ 1960309 w 2706989"/>
              <a:gd name="connsiteY1454" fmla="*/ 1667501 h 1974644"/>
              <a:gd name="connsiteX1455" fmla="*/ 1958806 w 2706989"/>
              <a:gd name="connsiteY1455" fmla="*/ 1668691 h 1974644"/>
              <a:gd name="connsiteX1456" fmla="*/ 1958798 w 2706989"/>
              <a:gd name="connsiteY1456" fmla="*/ 1668683 h 1974644"/>
              <a:gd name="connsiteX1457" fmla="*/ 1958807 w 2706989"/>
              <a:gd name="connsiteY1457" fmla="*/ 1668670 h 1974644"/>
              <a:gd name="connsiteX1458" fmla="*/ 1958777 w 2706989"/>
              <a:gd name="connsiteY1458" fmla="*/ 1668640 h 1974644"/>
              <a:gd name="connsiteX1459" fmla="*/ 201860 w 2706989"/>
              <a:gd name="connsiteY1459" fmla="*/ 1665248 h 1974644"/>
              <a:gd name="connsiteX1460" fmla="*/ 202361 w 2706989"/>
              <a:gd name="connsiteY1460" fmla="*/ 1665603 h 1974644"/>
              <a:gd name="connsiteX1461" fmla="*/ 201776 w 2706989"/>
              <a:gd name="connsiteY1461" fmla="*/ 1665790 h 1974644"/>
              <a:gd name="connsiteX1462" fmla="*/ 1942072 w 2706989"/>
              <a:gd name="connsiteY1462" fmla="*/ 1663496 h 1974644"/>
              <a:gd name="connsiteX1463" fmla="*/ 1941258 w 2706989"/>
              <a:gd name="connsiteY1463" fmla="*/ 1663746 h 1974644"/>
              <a:gd name="connsiteX1464" fmla="*/ 1941884 w 2706989"/>
              <a:gd name="connsiteY1464" fmla="*/ 1664852 h 1974644"/>
              <a:gd name="connsiteX1465" fmla="*/ 1942447 w 2706989"/>
              <a:gd name="connsiteY1465" fmla="*/ 1664205 h 1974644"/>
              <a:gd name="connsiteX1466" fmla="*/ 1942072 w 2706989"/>
              <a:gd name="connsiteY1466" fmla="*/ 1663496 h 1974644"/>
              <a:gd name="connsiteX1467" fmla="*/ 1845519 w 2706989"/>
              <a:gd name="connsiteY1467" fmla="*/ 1659802 h 1974644"/>
              <a:gd name="connsiteX1468" fmla="*/ 1843349 w 2706989"/>
              <a:gd name="connsiteY1468" fmla="*/ 1660616 h 1974644"/>
              <a:gd name="connsiteX1469" fmla="*/ 1850444 w 2706989"/>
              <a:gd name="connsiteY1469" fmla="*/ 1671717 h 1974644"/>
              <a:gd name="connsiteX1470" fmla="*/ 1845519 w 2706989"/>
              <a:gd name="connsiteY1470" fmla="*/ 1659802 h 1974644"/>
              <a:gd name="connsiteX1471" fmla="*/ 1831664 w 2706989"/>
              <a:gd name="connsiteY1471" fmla="*/ 1657841 h 1974644"/>
              <a:gd name="connsiteX1472" fmla="*/ 1831246 w 2706989"/>
              <a:gd name="connsiteY1472" fmla="*/ 1659468 h 1974644"/>
              <a:gd name="connsiteX1473" fmla="*/ 1836150 w 2706989"/>
              <a:gd name="connsiteY1473" fmla="*/ 1661012 h 1974644"/>
              <a:gd name="connsiteX1474" fmla="*/ 1836526 w 2706989"/>
              <a:gd name="connsiteY1474" fmla="*/ 1658738 h 1974644"/>
              <a:gd name="connsiteX1475" fmla="*/ 1831664 w 2706989"/>
              <a:gd name="connsiteY1475" fmla="*/ 1657841 h 1974644"/>
              <a:gd name="connsiteX1476" fmla="*/ 2040189 w 2706989"/>
              <a:gd name="connsiteY1476" fmla="*/ 1656150 h 1974644"/>
              <a:gd name="connsiteX1477" fmla="*/ 2040189 w 2706989"/>
              <a:gd name="connsiteY1477" fmla="*/ 1656150 h 1974644"/>
              <a:gd name="connsiteX1478" fmla="*/ 2040188 w 2706989"/>
              <a:gd name="connsiteY1478" fmla="*/ 1656151 h 1974644"/>
              <a:gd name="connsiteX1479" fmla="*/ 2040146 w 2706989"/>
              <a:gd name="connsiteY1479" fmla="*/ 1656109 h 1974644"/>
              <a:gd name="connsiteX1480" fmla="*/ 2040188 w 2706989"/>
              <a:gd name="connsiteY1480" fmla="*/ 1656151 h 1974644"/>
              <a:gd name="connsiteX1481" fmla="*/ 2039729 w 2706989"/>
              <a:gd name="connsiteY1481" fmla="*/ 1656588 h 1974644"/>
              <a:gd name="connsiteX1482" fmla="*/ 2040626 w 2706989"/>
              <a:gd name="connsiteY1482" fmla="*/ 1655691 h 1974644"/>
              <a:gd name="connsiteX1483" fmla="*/ 2040189 w 2706989"/>
              <a:gd name="connsiteY1483" fmla="*/ 1656150 h 1974644"/>
              <a:gd name="connsiteX1484" fmla="*/ 2040147 w 2706989"/>
              <a:gd name="connsiteY1484" fmla="*/ 1656108 h 1974644"/>
              <a:gd name="connsiteX1485" fmla="*/ 1983868 w 2706989"/>
              <a:gd name="connsiteY1485" fmla="*/ 1654021 h 1974644"/>
              <a:gd name="connsiteX1486" fmla="*/ 1983850 w 2706989"/>
              <a:gd name="connsiteY1486" fmla="*/ 1654071 h 1974644"/>
              <a:gd name="connsiteX1487" fmla="*/ 1983805 w 2706989"/>
              <a:gd name="connsiteY1487" fmla="*/ 1654084 h 1974644"/>
              <a:gd name="connsiteX1488" fmla="*/ 1983706 w 2706989"/>
              <a:gd name="connsiteY1488" fmla="*/ 1653909 h 1974644"/>
              <a:gd name="connsiteX1489" fmla="*/ 1983826 w 2706989"/>
              <a:gd name="connsiteY1489" fmla="*/ 1653980 h 1974644"/>
              <a:gd name="connsiteX1490" fmla="*/ 1983764 w 2706989"/>
              <a:gd name="connsiteY1490" fmla="*/ 1654043 h 1974644"/>
              <a:gd name="connsiteX1491" fmla="*/ 1991756 w 2706989"/>
              <a:gd name="connsiteY1491" fmla="*/ 1651809 h 1974644"/>
              <a:gd name="connsiteX1492" fmla="*/ 1992528 w 2706989"/>
              <a:gd name="connsiteY1492" fmla="*/ 1654209 h 1974644"/>
              <a:gd name="connsiteX1493" fmla="*/ 1981948 w 2706989"/>
              <a:gd name="connsiteY1493" fmla="*/ 1659384 h 1974644"/>
              <a:gd name="connsiteX1494" fmla="*/ 1983850 w 2706989"/>
              <a:gd name="connsiteY1494" fmla="*/ 1654071 h 1974644"/>
              <a:gd name="connsiteX1495" fmla="*/ 1973392 w 2706989"/>
              <a:gd name="connsiteY1495" fmla="*/ 1647782 h 1974644"/>
              <a:gd name="connsiteX1496" fmla="*/ 1972578 w 2706989"/>
              <a:gd name="connsiteY1496" fmla="*/ 1654522 h 1974644"/>
              <a:gd name="connsiteX1497" fmla="*/ 1970513 w 2706989"/>
              <a:gd name="connsiteY1497" fmla="*/ 1655210 h 1974644"/>
              <a:gd name="connsiteX1498" fmla="*/ 1967192 w 2706989"/>
              <a:gd name="connsiteY1498" fmla="*/ 1647802 h 1974644"/>
              <a:gd name="connsiteX1499" fmla="*/ 1967174 w 2706989"/>
              <a:gd name="connsiteY1499" fmla="*/ 1647761 h 1974644"/>
              <a:gd name="connsiteX1500" fmla="*/ 1967192 w 2706989"/>
              <a:gd name="connsiteY1500" fmla="*/ 1647802 h 1974644"/>
              <a:gd name="connsiteX1501" fmla="*/ 1967132 w 2706989"/>
              <a:gd name="connsiteY1501" fmla="*/ 1647803 h 1974644"/>
              <a:gd name="connsiteX1502" fmla="*/ 1973351 w 2706989"/>
              <a:gd name="connsiteY1502" fmla="*/ 1647741 h 1974644"/>
              <a:gd name="connsiteX1503" fmla="*/ 1973360 w 2706989"/>
              <a:gd name="connsiteY1503" fmla="*/ 1647746 h 1974644"/>
              <a:gd name="connsiteX1504" fmla="*/ 1973372 w 2706989"/>
              <a:gd name="connsiteY1504" fmla="*/ 1647762 h 1974644"/>
              <a:gd name="connsiteX1505" fmla="*/ 1967112 w 2706989"/>
              <a:gd name="connsiteY1505" fmla="*/ 1647741 h 1974644"/>
              <a:gd name="connsiteX1506" fmla="*/ 1967070 w 2706989"/>
              <a:gd name="connsiteY1506" fmla="*/ 1647783 h 1974644"/>
              <a:gd name="connsiteX1507" fmla="*/ 1967073 w 2706989"/>
              <a:gd name="connsiteY1507" fmla="*/ 1647777 h 1974644"/>
              <a:gd name="connsiteX1508" fmla="*/ 2054044 w 2706989"/>
              <a:gd name="connsiteY1508" fmla="*/ 1641898 h 1974644"/>
              <a:gd name="connsiteX1509" fmla="*/ 2056276 w 2706989"/>
              <a:gd name="connsiteY1509" fmla="*/ 1644381 h 1974644"/>
              <a:gd name="connsiteX1510" fmla="*/ 2049704 w 2706989"/>
              <a:gd name="connsiteY1510" fmla="*/ 1649556 h 1974644"/>
              <a:gd name="connsiteX1511" fmla="*/ 2048076 w 2706989"/>
              <a:gd name="connsiteY1511" fmla="*/ 1647824 h 1974644"/>
              <a:gd name="connsiteX1512" fmla="*/ 2054044 w 2706989"/>
              <a:gd name="connsiteY1512" fmla="*/ 1641898 h 1974644"/>
              <a:gd name="connsiteX1513" fmla="*/ 1689016 w 2706989"/>
              <a:gd name="connsiteY1513" fmla="*/ 1630860 h 1974644"/>
              <a:gd name="connsiteX1514" fmla="*/ 1688578 w 2706989"/>
              <a:gd name="connsiteY1514" fmla="*/ 1632529 h 1974644"/>
              <a:gd name="connsiteX1515" fmla="*/ 1695627 w 2706989"/>
              <a:gd name="connsiteY1515" fmla="*/ 1633130 h 1974644"/>
              <a:gd name="connsiteX1516" fmla="*/ 1695881 w 2706989"/>
              <a:gd name="connsiteY1516" fmla="*/ 1633217 h 1974644"/>
              <a:gd name="connsiteX1517" fmla="*/ 1696341 w 2706989"/>
              <a:gd name="connsiteY1517" fmla="*/ 1633614 h 1974644"/>
              <a:gd name="connsiteX1518" fmla="*/ 1695923 w 2706989"/>
              <a:gd name="connsiteY1518" fmla="*/ 1633155 h 1974644"/>
              <a:gd name="connsiteX1519" fmla="*/ 1695627 w 2706989"/>
              <a:gd name="connsiteY1519" fmla="*/ 1633130 h 1974644"/>
              <a:gd name="connsiteX1520" fmla="*/ 1950877 w 2706989"/>
              <a:gd name="connsiteY1520" fmla="*/ 1628585 h 1974644"/>
              <a:gd name="connsiteX1521" fmla="*/ 1950418 w 2706989"/>
              <a:gd name="connsiteY1521" fmla="*/ 1629003 h 1974644"/>
              <a:gd name="connsiteX1522" fmla="*/ 1950261 w 2706989"/>
              <a:gd name="connsiteY1522" fmla="*/ 1629160 h 1974644"/>
              <a:gd name="connsiteX1523" fmla="*/ 1941231 w 2706989"/>
              <a:gd name="connsiteY1523" fmla="*/ 1634412 h 1974644"/>
              <a:gd name="connsiteX1524" fmla="*/ 1935912 w 2706989"/>
              <a:gd name="connsiteY1524" fmla="*/ 1643530 h 1974644"/>
              <a:gd name="connsiteX1525" fmla="*/ 1935832 w 2706989"/>
              <a:gd name="connsiteY1525" fmla="*/ 1643609 h 1974644"/>
              <a:gd name="connsiteX1526" fmla="*/ 1933725 w 2706989"/>
              <a:gd name="connsiteY1526" fmla="*/ 1645696 h 1974644"/>
              <a:gd name="connsiteX1527" fmla="*/ 1932201 w 2706989"/>
              <a:gd name="connsiteY1527" fmla="*/ 1646781 h 1974644"/>
              <a:gd name="connsiteX1528" fmla="*/ 1933766 w 2706989"/>
              <a:gd name="connsiteY1528" fmla="*/ 1645738 h 1974644"/>
              <a:gd name="connsiteX1529" fmla="*/ 1935853 w 2706989"/>
              <a:gd name="connsiteY1529" fmla="*/ 1643630 h 1974644"/>
              <a:gd name="connsiteX1530" fmla="*/ 1935912 w 2706989"/>
              <a:gd name="connsiteY1530" fmla="*/ 1643530 h 1974644"/>
              <a:gd name="connsiteX1531" fmla="*/ 1950261 w 2706989"/>
              <a:gd name="connsiteY1531" fmla="*/ 1629160 h 1974644"/>
              <a:gd name="connsiteX1532" fmla="*/ 1950460 w 2706989"/>
              <a:gd name="connsiteY1532" fmla="*/ 1629044 h 1974644"/>
              <a:gd name="connsiteX1533" fmla="*/ 1962271 w 2706989"/>
              <a:gd name="connsiteY1533" fmla="*/ 1627417 h 1974644"/>
              <a:gd name="connsiteX1534" fmla="*/ 1955134 w 2706989"/>
              <a:gd name="connsiteY1534" fmla="*/ 1633865 h 1974644"/>
              <a:gd name="connsiteX1535" fmla="*/ 1956825 w 2706989"/>
              <a:gd name="connsiteY1535" fmla="*/ 1635805 h 1974644"/>
              <a:gd name="connsiteX1536" fmla="*/ 1962271 w 2706989"/>
              <a:gd name="connsiteY1536" fmla="*/ 1627417 h 1974644"/>
              <a:gd name="connsiteX1537" fmla="*/ 1913734 w 2706989"/>
              <a:gd name="connsiteY1537" fmla="*/ 1622325 h 1974644"/>
              <a:gd name="connsiteX1538" fmla="*/ 1923584 w 2706989"/>
              <a:gd name="connsiteY1538" fmla="*/ 1622325 h 1974644"/>
              <a:gd name="connsiteX1539" fmla="*/ 1913734 w 2706989"/>
              <a:gd name="connsiteY1539" fmla="*/ 1622325 h 1974644"/>
              <a:gd name="connsiteX1540" fmla="*/ 1973374 w 2706989"/>
              <a:gd name="connsiteY1540" fmla="*/ 1618525 h 1974644"/>
              <a:gd name="connsiteX1541" fmla="*/ 1973414 w 2706989"/>
              <a:gd name="connsiteY1541" fmla="*/ 1618568 h 1974644"/>
              <a:gd name="connsiteX1542" fmla="*/ 1973393 w 2706989"/>
              <a:gd name="connsiteY1542" fmla="*/ 1618609 h 1974644"/>
              <a:gd name="connsiteX1543" fmla="*/ 1973362 w 2706989"/>
              <a:gd name="connsiteY1543" fmla="*/ 1618537 h 1974644"/>
              <a:gd name="connsiteX1544" fmla="*/ 1973355 w 2706989"/>
              <a:gd name="connsiteY1544" fmla="*/ 1618506 h 1974644"/>
              <a:gd name="connsiteX1545" fmla="*/ 1973393 w 2706989"/>
              <a:gd name="connsiteY1545" fmla="*/ 1618506 h 1974644"/>
              <a:gd name="connsiteX1546" fmla="*/ 1973374 w 2706989"/>
              <a:gd name="connsiteY1546" fmla="*/ 1618525 h 1974644"/>
              <a:gd name="connsiteX1547" fmla="*/ 1973343 w 2706989"/>
              <a:gd name="connsiteY1547" fmla="*/ 1618493 h 1974644"/>
              <a:gd name="connsiteX1548" fmla="*/ 1973355 w 2706989"/>
              <a:gd name="connsiteY1548" fmla="*/ 1618506 h 1974644"/>
              <a:gd name="connsiteX1549" fmla="*/ 1973348 w 2706989"/>
              <a:gd name="connsiteY1549" fmla="*/ 1618506 h 1974644"/>
              <a:gd name="connsiteX1550" fmla="*/ 1971306 w 2706989"/>
              <a:gd name="connsiteY1550" fmla="*/ 1613810 h 1974644"/>
              <a:gd name="connsiteX1551" fmla="*/ 1973343 w 2706989"/>
              <a:gd name="connsiteY1551" fmla="*/ 1618493 h 1974644"/>
              <a:gd name="connsiteX1552" fmla="*/ 1969908 w 2706989"/>
              <a:gd name="connsiteY1552" fmla="*/ 1614875 h 1974644"/>
              <a:gd name="connsiteX1553" fmla="*/ 1971306 w 2706989"/>
              <a:gd name="connsiteY1553" fmla="*/ 1613810 h 1974644"/>
              <a:gd name="connsiteX1554" fmla="*/ 2074724 w 2706989"/>
              <a:gd name="connsiteY1554" fmla="*/ 1611787 h 1974644"/>
              <a:gd name="connsiteX1555" fmla="*/ 2076810 w 2706989"/>
              <a:gd name="connsiteY1555" fmla="*/ 1613936 h 1974644"/>
              <a:gd name="connsiteX1556" fmla="*/ 2073993 w 2706989"/>
              <a:gd name="connsiteY1556" fmla="*/ 1614791 h 1974644"/>
              <a:gd name="connsiteX1557" fmla="*/ 2073200 w 2706989"/>
              <a:gd name="connsiteY1557" fmla="*/ 1612517 h 1974644"/>
              <a:gd name="connsiteX1558" fmla="*/ 2074724 w 2706989"/>
              <a:gd name="connsiteY1558" fmla="*/ 1611787 h 1974644"/>
              <a:gd name="connsiteX1559" fmla="*/ 160000 w 2706989"/>
              <a:gd name="connsiteY1559" fmla="*/ 1611515 h 1974644"/>
              <a:gd name="connsiteX1560" fmla="*/ 161252 w 2706989"/>
              <a:gd name="connsiteY1560" fmla="*/ 1612600 h 1974644"/>
              <a:gd name="connsiteX1561" fmla="*/ 160668 w 2706989"/>
              <a:gd name="connsiteY1561" fmla="*/ 1613351 h 1974644"/>
              <a:gd name="connsiteX1562" fmla="*/ 159457 w 2706989"/>
              <a:gd name="connsiteY1562" fmla="*/ 1612245 h 1974644"/>
              <a:gd name="connsiteX1563" fmla="*/ 160000 w 2706989"/>
              <a:gd name="connsiteY1563" fmla="*/ 1611515 h 1974644"/>
              <a:gd name="connsiteX1564" fmla="*/ 1202208 w 2706989"/>
              <a:gd name="connsiteY1564" fmla="*/ 1599767 h 1974644"/>
              <a:gd name="connsiteX1565" fmla="*/ 1194841 w 2706989"/>
              <a:gd name="connsiteY1565" fmla="*/ 1600811 h 1974644"/>
              <a:gd name="connsiteX1566" fmla="*/ 1195405 w 2706989"/>
              <a:gd name="connsiteY1566" fmla="*/ 1603398 h 1974644"/>
              <a:gd name="connsiteX1567" fmla="*/ 1202583 w 2706989"/>
              <a:gd name="connsiteY1567" fmla="*/ 1601396 h 1974644"/>
              <a:gd name="connsiteX1568" fmla="*/ 1202208 w 2706989"/>
              <a:gd name="connsiteY1568" fmla="*/ 1599767 h 1974644"/>
              <a:gd name="connsiteX1569" fmla="*/ 2035035 w 2706989"/>
              <a:gd name="connsiteY1569" fmla="*/ 1596992 h 1974644"/>
              <a:gd name="connsiteX1570" fmla="*/ 2036892 w 2706989"/>
              <a:gd name="connsiteY1570" fmla="*/ 1601228 h 1974644"/>
              <a:gd name="connsiteX1571" fmla="*/ 2035535 w 2706989"/>
              <a:gd name="connsiteY1571" fmla="*/ 1605109 h 1974644"/>
              <a:gd name="connsiteX1572" fmla="*/ 2020991 w 2706989"/>
              <a:gd name="connsiteY1572" fmla="*/ 1633655 h 1974644"/>
              <a:gd name="connsiteX1573" fmla="*/ 2013646 w 2706989"/>
              <a:gd name="connsiteY1573" fmla="*/ 1640708 h 1974644"/>
              <a:gd name="connsiteX1574" fmla="*/ 1996827 w 2706989"/>
              <a:gd name="connsiteY1574" fmla="*/ 1647929 h 1974644"/>
              <a:gd name="connsiteX1575" fmla="*/ 1995032 w 2706989"/>
              <a:gd name="connsiteY1575" fmla="*/ 1647052 h 1974644"/>
              <a:gd name="connsiteX1576" fmla="*/ 2003233 w 2706989"/>
              <a:gd name="connsiteY1576" fmla="*/ 1630964 h 1974644"/>
              <a:gd name="connsiteX1577" fmla="*/ 2011079 w 2706989"/>
              <a:gd name="connsiteY1577" fmla="*/ 1617629 h 1974644"/>
              <a:gd name="connsiteX1578" fmla="*/ 2022785 w 2706989"/>
              <a:gd name="connsiteY1578" fmla="*/ 1605756 h 1974644"/>
              <a:gd name="connsiteX1579" fmla="*/ 2030590 w 2706989"/>
              <a:gd name="connsiteY1579" fmla="*/ 1597764 h 1974644"/>
              <a:gd name="connsiteX1580" fmla="*/ 2035035 w 2706989"/>
              <a:gd name="connsiteY1580" fmla="*/ 1596992 h 1974644"/>
              <a:gd name="connsiteX1581" fmla="*/ 1997953 w 2706989"/>
              <a:gd name="connsiteY1581" fmla="*/ 1594132 h 1974644"/>
              <a:gd name="connsiteX1582" fmla="*/ 1999122 w 2706989"/>
              <a:gd name="connsiteY1582" fmla="*/ 1595447 h 1974644"/>
              <a:gd name="connsiteX1583" fmla="*/ 1997015 w 2706989"/>
              <a:gd name="connsiteY1583" fmla="*/ 1596386 h 1974644"/>
              <a:gd name="connsiteX1584" fmla="*/ 1996326 w 2706989"/>
              <a:gd name="connsiteY1584" fmla="*/ 1594779 h 1974644"/>
              <a:gd name="connsiteX1585" fmla="*/ 1997953 w 2706989"/>
              <a:gd name="connsiteY1585" fmla="*/ 1594132 h 1974644"/>
              <a:gd name="connsiteX1586" fmla="*/ 2011620 w 2706989"/>
              <a:gd name="connsiteY1586" fmla="*/ 1592130 h 1974644"/>
              <a:gd name="connsiteX1587" fmla="*/ 2013540 w 2706989"/>
              <a:gd name="connsiteY1587" fmla="*/ 1593445 h 1974644"/>
              <a:gd name="connsiteX1588" fmla="*/ 2008887 w 2706989"/>
              <a:gd name="connsiteY1588" fmla="*/ 1597723 h 1974644"/>
              <a:gd name="connsiteX1589" fmla="*/ 2011620 w 2706989"/>
              <a:gd name="connsiteY1589" fmla="*/ 1592130 h 1974644"/>
              <a:gd name="connsiteX1590" fmla="*/ 2085240 w 2706989"/>
              <a:gd name="connsiteY1590" fmla="*/ 1588373 h 1974644"/>
              <a:gd name="connsiteX1591" fmla="*/ 2086534 w 2706989"/>
              <a:gd name="connsiteY1591" fmla="*/ 1589312 h 1974644"/>
              <a:gd name="connsiteX1592" fmla="*/ 2083989 w 2706989"/>
              <a:gd name="connsiteY1592" fmla="*/ 1591461 h 1974644"/>
              <a:gd name="connsiteX1593" fmla="*/ 2085240 w 2706989"/>
              <a:gd name="connsiteY1593" fmla="*/ 1588373 h 1974644"/>
              <a:gd name="connsiteX1594" fmla="*/ 1971681 w 2706989"/>
              <a:gd name="connsiteY1594" fmla="*/ 1584888 h 1974644"/>
              <a:gd name="connsiteX1595" fmla="*/ 1972370 w 2706989"/>
              <a:gd name="connsiteY1595" fmla="*/ 1585347 h 1974644"/>
              <a:gd name="connsiteX1596" fmla="*/ 1972077 w 2706989"/>
              <a:gd name="connsiteY1596" fmla="*/ 1586160 h 1974644"/>
              <a:gd name="connsiteX1597" fmla="*/ 1971222 w 2706989"/>
              <a:gd name="connsiteY1597" fmla="*/ 1586244 h 1974644"/>
              <a:gd name="connsiteX1598" fmla="*/ 1971681 w 2706989"/>
              <a:gd name="connsiteY1598" fmla="*/ 1584888 h 1974644"/>
              <a:gd name="connsiteX1599" fmla="*/ 2013624 w 2706989"/>
              <a:gd name="connsiteY1599" fmla="*/ 1583220 h 1974644"/>
              <a:gd name="connsiteX1600" fmla="*/ 2017819 w 2706989"/>
              <a:gd name="connsiteY1600" fmla="*/ 1584514 h 1974644"/>
              <a:gd name="connsiteX1601" fmla="*/ 2017193 w 2706989"/>
              <a:gd name="connsiteY1601" fmla="*/ 1586225 h 1974644"/>
              <a:gd name="connsiteX1602" fmla="*/ 2012977 w 2706989"/>
              <a:gd name="connsiteY1602" fmla="*/ 1585620 h 1974644"/>
              <a:gd name="connsiteX1603" fmla="*/ 2013624 w 2706989"/>
              <a:gd name="connsiteY1603" fmla="*/ 1583220 h 1974644"/>
              <a:gd name="connsiteX1604" fmla="*/ 136441 w 2706989"/>
              <a:gd name="connsiteY1604" fmla="*/ 1581843 h 1974644"/>
              <a:gd name="connsiteX1605" fmla="*/ 139988 w 2706989"/>
              <a:gd name="connsiteY1605" fmla="*/ 1584722 h 1974644"/>
              <a:gd name="connsiteX1606" fmla="*/ 135126 w 2706989"/>
              <a:gd name="connsiteY1606" fmla="*/ 1586788 h 1974644"/>
              <a:gd name="connsiteX1607" fmla="*/ 132685 w 2706989"/>
              <a:gd name="connsiteY1607" fmla="*/ 1584201 h 1974644"/>
              <a:gd name="connsiteX1608" fmla="*/ 136441 w 2706989"/>
              <a:gd name="connsiteY1608" fmla="*/ 1581843 h 1974644"/>
              <a:gd name="connsiteX1609" fmla="*/ 1996326 w 2706989"/>
              <a:gd name="connsiteY1609" fmla="*/ 1574744 h 1974644"/>
              <a:gd name="connsiteX1610" fmla="*/ 1996326 w 2706989"/>
              <a:gd name="connsiteY1610" fmla="*/ 1574747 h 1974644"/>
              <a:gd name="connsiteX1611" fmla="*/ 1996367 w 2706989"/>
              <a:gd name="connsiteY1611" fmla="*/ 1574789 h 1974644"/>
              <a:gd name="connsiteX1612" fmla="*/ 1996382 w 2706989"/>
              <a:gd name="connsiteY1612" fmla="*/ 1574803 h 1974644"/>
              <a:gd name="connsiteX1613" fmla="*/ 1992590 w 2706989"/>
              <a:gd name="connsiteY1613" fmla="*/ 1583136 h 1974644"/>
              <a:gd name="connsiteX1614" fmla="*/ 1991464 w 2706989"/>
              <a:gd name="connsiteY1614" fmla="*/ 1595490 h 1974644"/>
              <a:gd name="connsiteX1615" fmla="*/ 1980926 w 2706989"/>
              <a:gd name="connsiteY1615" fmla="*/ 1605339 h 1974644"/>
              <a:gd name="connsiteX1616" fmla="*/ 1972934 w 2706989"/>
              <a:gd name="connsiteY1616" fmla="*/ 1606090 h 1974644"/>
              <a:gd name="connsiteX1617" fmla="*/ 1974687 w 2706989"/>
              <a:gd name="connsiteY1617" fmla="*/ 1599601 h 1974644"/>
              <a:gd name="connsiteX1618" fmla="*/ 1988834 w 2706989"/>
              <a:gd name="connsiteY1618" fmla="*/ 1581175 h 1974644"/>
              <a:gd name="connsiteX1619" fmla="*/ 2049599 w 2706989"/>
              <a:gd name="connsiteY1619" fmla="*/ 1573224 h 1974644"/>
              <a:gd name="connsiteX1620" fmla="*/ 2040417 w 2706989"/>
              <a:gd name="connsiteY1620" fmla="*/ 1592631 h 1974644"/>
              <a:gd name="connsiteX1621" fmla="*/ 2039437 w 2706989"/>
              <a:gd name="connsiteY1621" fmla="*/ 1582552 h 1974644"/>
              <a:gd name="connsiteX1622" fmla="*/ 2049599 w 2706989"/>
              <a:gd name="connsiteY1622" fmla="*/ 1573224 h 1974644"/>
              <a:gd name="connsiteX1623" fmla="*/ 2024079 w 2706989"/>
              <a:gd name="connsiteY1623" fmla="*/ 1571075 h 1974644"/>
              <a:gd name="connsiteX1624" fmla="*/ 2026959 w 2706989"/>
              <a:gd name="connsiteY1624" fmla="*/ 1572849 h 1974644"/>
              <a:gd name="connsiteX1625" fmla="*/ 2022452 w 2706989"/>
              <a:gd name="connsiteY1625" fmla="*/ 1579548 h 1974644"/>
              <a:gd name="connsiteX1626" fmla="*/ 2020281 w 2706989"/>
              <a:gd name="connsiteY1626" fmla="*/ 1578316 h 1974644"/>
              <a:gd name="connsiteX1627" fmla="*/ 2024079 w 2706989"/>
              <a:gd name="connsiteY1627" fmla="*/ 1571075 h 1974644"/>
              <a:gd name="connsiteX1628" fmla="*/ 2003044 w 2706989"/>
              <a:gd name="connsiteY1628" fmla="*/ 1566004 h 1974644"/>
              <a:gd name="connsiteX1629" fmla="*/ 2002606 w 2706989"/>
              <a:gd name="connsiteY1629" fmla="*/ 1566401 h 1974644"/>
              <a:gd name="connsiteX1630" fmla="*/ 2000519 w 2706989"/>
              <a:gd name="connsiteY1630" fmla="*/ 1568488 h 1974644"/>
              <a:gd name="connsiteX1631" fmla="*/ 2000123 w 2706989"/>
              <a:gd name="connsiteY1631" fmla="*/ 1568926 h 1974644"/>
              <a:gd name="connsiteX1632" fmla="*/ 2000540 w 2706989"/>
              <a:gd name="connsiteY1632" fmla="*/ 1568529 h 1974644"/>
              <a:gd name="connsiteX1633" fmla="*/ 2002627 w 2706989"/>
              <a:gd name="connsiteY1633" fmla="*/ 1566443 h 1974644"/>
              <a:gd name="connsiteX1634" fmla="*/ 2052666 w 2706989"/>
              <a:gd name="connsiteY1634" fmla="*/ 1564315 h 1974644"/>
              <a:gd name="connsiteX1635" fmla="*/ 2052707 w 2706989"/>
              <a:gd name="connsiteY1635" fmla="*/ 1564356 h 1974644"/>
              <a:gd name="connsiteX1636" fmla="*/ 2052228 w 2706989"/>
              <a:gd name="connsiteY1636" fmla="*/ 1564794 h 1974644"/>
              <a:gd name="connsiteX1637" fmla="*/ 2053126 w 2706989"/>
              <a:gd name="connsiteY1637" fmla="*/ 1563897 h 1974644"/>
              <a:gd name="connsiteX1638" fmla="*/ 2052708 w 2706989"/>
              <a:gd name="connsiteY1638" fmla="*/ 1564357 h 1974644"/>
              <a:gd name="connsiteX1639" fmla="*/ 2052707 w 2706989"/>
              <a:gd name="connsiteY1639" fmla="*/ 1564356 h 1974644"/>
              <a:gd name="connsiteX1640" fmla="*/ 2052708 w 2706989"/>
              <a:gd name="connsiteY1640" fmla="*/ 1564356 h 1974644"/>
              <a:gd name="connsiteX1641" fmla="*/ 2052667 w 2706989"/>
              <a:gd name="connsiteY1641" fmla="*/ 1564314 h 1974644"/>
              <a:gd name="connsiteX1642" fmla="*/ 2036724 w 2706989"/>
              <a:gd name="connsiteY1642" fmla="*/ 1561183 h 1974644"/>
              <a:gd name="connsiteX1643" fmla="*/ 2038706 w 2706989"/>
              <a:gd name="connsiteY1643" fmla="*/ 1563144 h 1974644"/>
              <a:gd name="connsiteX1644" fmla="*/ 2032738 w 2706989"/>
              <a:gd name="connsiteY1644" fmla="*/ 1567819 h 1974644"/>
              <a:gd name="connsiteX1645" fmla="*/ 2031507 w 2706989"/>
              <a:gd name="connsiteY1645" fmla="*/ 1566546 h 1974644"/>
              <a:gd name="connsiteX1646" fmla="*/ 2036724 w 2706989"/>
              <a:gd name="connsiteY1646" fmla="*/ 1561183 h 1974644"/>
              <a:gd name="connsiteX1647" fmla="*/ 2105127 w 2706989"/>
              <a:gd name="connsiteY1647" fmla="*/ 1560328 h 1974644"/>
              <a:gd name="connsiteX1648" fmla="*/ 2106713 w 2706989"/>
              <a:gd name="connsiteY1648" fmla="*/ 1560767 h 1974644"/>
              <a:gd name="connsiteX1649" fmla="*/ 2105565 w 2706989"/>
              <a:gd name="connsiteY1649" fmla="*/ 1565170 h 1974644"/>
              <a:gd name="connsiteX1650" fmla="*/ 2103812 w 2706989"/>
              <a:gd name="connsiteY1650" fmla="*/ 1564690 h 1974644"/>
              <a:gd name="connsiteX1651" fmla="*/ 2105127 w 2706989"/>
              <a:gd name="connsiteY1651" fmla="*/ 1560328 h 1974644"/>
              <a:gd name="connsiteX1652" fmla="*/ 2005410 w 2706989"/>
              <a:gd name="connsiteY1652" fmla="*/ 1559254 h 1974644"/>
              <a:gd name="connsiteX1653" fmla="*/ 2012727 w 2706989"/>
              <a:gd name="connsiteY1653" fmla="*/ 1561017 h 1974644"/>
              <a:gd name="connsiteX1654" fmla="*/ 2008825 w 2706989"/>
              <a:gd name="connsiteY1654" fmla="*/ 1575123 h 1974644"/>
              <a:gd name="connsiteX1655" fmla="*/ 2004255 w 2706989"/>
              <a:gd name="connsiteY1655" fmla="*/ 1582301 h 1974644"/>
              <a:gd name="connsiteX1656" fmla="*/ 1996382 w 2706989"/>
              <a:gd name="connsiteY1656" fmla="*/ 1574803 h 1974644"/>
              <a:gd name="connsiteX1657" fmla="*/ 1996388 w 2706989"/>
              <a:gd name="connsiteY1657" fmla="*/ 1574789 h 1974644"/>
              <a:gd name="connsiteX1658" fmla="*/ 1996346 w 2706989"/>
              <a:gd name="connsiteY1658" fmla="*/ 1574727 h 1974644"/>
              <a:gd name="connsiteX1659" fmla="*/ 1996326 w 2706989"/>
              <a:gd name="connsiteY1659" fmla="*/ 1574744 h 1974644"/>
              <a:gd name="connsiteX1660" fmla="*/ 1998642 w 2706989"/>
              <a:gd name="connsiteY1660" fmla="*/ 1562874 h 1974644"/>
              <a:gd name="connsiteX1661" fmla="*/ 2005410 w 2706989"/>
              <a:gd name="connsiteY1661" fmla="*/ 1559254 h 1974644"/>
              <a:gd name="connsiteX1662" fmla="*/ 2025539 w 2706989"/>
              <a:gd name="connsiteY1662" fmla="*/ 1551794 h 1974644"/>
              <a:gd name="connsiteX1663" fmla="*/ 2025581 w 2706989"/>
              <a:gd name="connsiteY1663" fmla="*/ 1551856 h 1974644"/>
              <a:gd name="connsiteX1664" fmla="*/ 2025583 w 2706989"/>
              <a:gd name="connsiteY1664" fmla="*/ 1551851 h 1974644"/>
              <a:gd name="connsiteX1665" fmla="*/ 2025602 w 2706989"/>
              <a:gd name="connsiteY1665" fmla="*/ 1551877 h 1974644"/>
              <a:gd name="connsiteX1666" fmla="*/ 2025510 w 2706989"/>
              <a:gd name="connsiteY1666" fmla="*/ 1551822 h 1974644"/>
              <a:gd name="connsiteX1667" fmla="*/ 2025540 w 2706989"/>
              <a:gd name="connsiteY1667" fmla="*/ 1551793 h 1974644"/>
              <a:gd name="connsiteX1668" fmla="*/ 2025541 w 2706989"/>
              <a:gd name="connsiteY1668" fmla="*/ 1551794 h 1974644"/>
              <a:gd name="connsiteX1669" fmla="*/ 2025540 w 2706989"/>
              <a:gd name="connsiteY1669" fmla="*/ 1551794 h 1974644"/>
              <a:gd name="connsiteX1670" fmla="*/ 2025615 w 2706989"/>
              <a:gd name="connsiteY1670" fmla="*/ 1551787 h 1974644"/>
              <a:gd name="connsiteX1671" fmla="*/ 2025583 w 2706989"/>
              <a:gd name="connsiteY1671" fmla="*/ 1551851 h 1974644"/>
              <a:gd name="connsiteX1672" fmla="*/ 2025541 w 2706989"/>
              <a:gd name="connsiteY1672" fmla="*/ 1551794 h 1974644"/>
              <a:gd name="connsiteX1673" fmla="*/ 2033719 w 2706989"/>
              <a:gd name="connsiteY1673" fmla="*/ 1545283 h 1974644"/>
              <a:gd name="connsiteX1674" fmla="*/ 2034908 w 2706989"/>
              <a:gd name="connsiteY1674" fmla="*/ 1547767 h 1974644"/>
              <a:gd name="connsiteX1675" fmla="*/ 2031674 w 2706989"/>
              <a:gd name="connsiteY1675" fmla="*/ 1551251 h 1974644"/>
              <a:gd name="connsiteX1676" fmla="*/ 2025615 w 2706989"/>
              <a:gd name="connsiteY1676" fmla="*/ 1551787 h 1974644"/>
              <a:gd name="connsiteX1677" fmla="*/ 2028272 w 2706989"/>
              <a:gd name="connsiteY1677" fmla="*/ 1546473 h 1974644"/>
              <a:gd name="connsiteX1678" fmla="*/ 2033719 w 2706989"/>
              <a:gd name="connsiteY1678" fmla="*/ 1545283 h 1974644"/>
              <a:gd name="connsiteX1679" fmla="*/ 2083321 w 2706989"/>
              <a:gd name="connsiteY1679" fmla="*/ 1544657 h 1974644"/>
              <a:gd name="connsiteX1680" fmla="*/ 2084281 w 2706989"/>
              <a:gd name="connsiteY1680" fmla="*/ 1545512 h 1974644"/>
              <a:gd name="connsiteX1681" fmla="*/ 2083529 w 2706989"/>
              <a:gd name="connsiteY1681" fmla="*/ 1545951 h 1974644"/>
              <a:gd name="connsiteX1682" fmla="*/ 2082967 w 2706989"/>
              <a:gd name="connsiteY1682" fmla="*/ 1545429 h 1974644"/>
              <a:gd name="connsiteX1683" fmla="*/ 2083321 w 2706989"/>
              <a:gd name="connsiteY1683" fmla="*/ 1544657 h 1974644"/>
              <a:gd name="connsiteX1684" fmla="*/ 2051895 w 2706989"/>
              <a:gd name="connsiteY1684" fmla="*/ 1542717 h 1974644"/>
              <a:gd name="connsiteX1685" fmla="*/ 2052750 w 2706989"/>
              <a:gd name="connsiteY1685" fmla="*/ 1544156 h 1974644"/>
              <a:gd name="connsiteX1686" fmla="*/ 2051206 w 2706989"/>
              <a:gd name="connsiteY1686" fmla="*/ 1544928 h 1974644"/>
              <a:gd name="connsiteX1687" fmla="*/ 2049891 w 2706989"/>
              <a:gd name="connsiteY1687" fmla="*/ 1543739 h 1974644"/>
              <a:gd name="connsiteX1688" fmla="*/ 2051895 w 2706989"/>
              <a:gd name="connsiteY1688" fmla="*/ 1542717 h 1974644"/>
              <a:gd name="connsiteX1689" fmla="*/ 2062975 w 2706989"/>
              <a:gd name="connsiteY1689" fmla="*/ 1533806 h 1974644"/>
              <a:gd name="connsiteX1690" fmla="*/ 2063517 w 2706989"/>
              <a:gd name="connsiteY1690" fmla="*/ 1534098 h 1974644"/>
              <a:gd name="connsiteX1691" fmla="*/ 2062975 w 2706989"/>
              <a:gd name="connsiteY1691" fmla="*/ 1534370 h 1974644"/>
              <a:gd name="connsiteX1692" fmla="*/ 2014793 w 2706989"/>
              <a:gd name="connsiteY1692" fmla="*/ 1532575 h 1974644"/>
              <a:gd name="connsiteX1693" fmla="*/ 2012518 w 2706989"/>
              <a:gd name="connsiteY1693" fmla="*/ 1544052 h 1974644"/>
              <a:gd name="connsiteX1694" fmla="*/ 2025510 w 2706989"/>
              <a:gd name="connsiteY1694" fmla="*/ 1551822 h 1974644"/>
              <a:gd name="connsiteX1695" fmla="*/ 2020824 w 2706989"/>
              <a:gd name="connsiteY1695" fmla="*/ 1556355 h 1974644"/>
              <a:gd name="connsiteX1696" fmla="*/ 2014292 w 2706989"/>
              <a:gd name="connsiteY1696" fmla="*/ 1556801 h 1974644"/>
              <a:gd name="connsiteX1697" fmla="*/ 2011537 w 2706989"/>
              <a:gd name="connsiteY1697" fmla="*/ 1555842 h 1974644"/>
              <a:gd name="connsiteX1698" fmla="*/ 2002356 w 2706989"/>
              <a:gd name="connsiteY1698" fmla="*/ 1541235 h 1974644"/>
              <a:gd name="connsiteX1699" fmla="*/ 2014793 w 2706989"/>
              <a:gd name="connsiteY1699" fmla="*/ 1532575 h 1974644"/>
              <a:gd name="connsiteX1700" fmla="*/ 2037726 w 2706989"/>
              <a:gd name="connsiteY1700" fmla="*/ 1532262 h 1974644"/>
              <a:gd name="connsiteX1701" fmla="*/ 2038832 w 2706989"/>
              <a:gd name="connsiteY1701" fmla="*/ 1533264 h 1974644"/>
              <a:gd name="connsiteX1702" fmla="*/ 2038331 w 2706989"/>
              <a:gd name="connsiteY1702" fmla="*/ 1533932 h 1974644"/>
              <a:gd name="connsiteX1703" fmla="*/ 2037204 w 2706989"/>
              <a:gd name="connsiteY1703" fmla="*/ 1532951 h 1974644"/>
              <a:gd name="connsiteX1704" fmla="*/ 2037726 w 2706989"/>
              <a:gd name="connsiteY1704" fmla="*/ 1532262 h 1974644"/>
              <a:gd name="connsiteX1705" fmla="*/ 2033322 w 2706989"/>
              <a:gd name="connsiteY1705" fmla="*/ 1525647 h 1974644"/>
              <a:gd name="connsiteX1706" fmla="*/ 2031841 w 2706989"/>
              <a:gd name="connsiteY1706" fmla="*/ 1526794 h 1974644"/>
              <a:gd name="connsiteX1707" fmla="*/ 2031841 w 2706989"/>
              <a:gd name="connsiteY1707" fmla="*/ 1526795 h 1974644"/>
              <a:gd name="connsiteX1708" fmla="*/ 2031361 w 2706989"/>
              <a:gd name="connsiteY1708" fmla="*/ 1527233 h 1974644"/>
              <a:gd name="connsiteX1709" fmla="*/ 2031800 w 2706989"/>
              <a:gd name="connsiteY1709" fmla="*/ 1526753 h 1974644"/>
              <a:gd name="connsiteX1710" fmla="*/ 2031799 w 2706989"/>
              <a:gd name="connsiteY1710" fmla="*/ 1526753 h 1974644"/>
              <a:gd name="connsiteX1711" fmla="*/ 2033322 w 2706989"/>
              <a:gd name="connsiteY1711" fmla="*/ 1525647 h 1974644"/>
              <a:gd name="connsiteX1712" fmla="*/ 2067315 w 2706989"/>
              <a:gd name="connsiteY1712" fmla="*/ 1524646 h 1974644"/>
              <a:gd name="connsiteX1713" fmla="*/ 2068400 w 2706989"/>
              <a:gd name="connsiteY1713" fmla="*/ 1526169 h 1974644"/>
              <a:gd name="connsiteX1714" fmla="*/ 2067273 w 2706989"/>
              <a:gd name="connsiteY1714" fmla="*/ 1527422 h 1974644"/>
              <a:gd name="connsiteX1715" fmla="*/ 2065833 w 2706989"/>
              <a:gd name="connsiteY1715" fmla="*/ 1526399 h 1974644"/>
              <a:gd name="connsiteX1716" fmla="*/ 2067315 w 2706989"/>
              <a:gd name="connsiteY1716" fmla="*/ 1524646 h 1974644"/>
              <a:gd name="connsiteX1717" fmla="*/ 2020677 w 2706989"/>
              <a:gd name="connsiteY1717" fmla="*/ 1518990 h 1974644"/>
              <a:gd name="connsiteX1718" fmla="*/ 2021804 w 2706989"/>
              <a:gd name="connsiteY1718" fmla="*/ 1520472 h 1974644"/>
              <a:gd name="connsiteX1719" fmla="*/ 2017297 w 2706989"/>
              <a:gd name="connsiteY1719" fmla="*/ 1523957 h 1974644"/>
              <a:gd name="connsiteX1720" fmla="*/ 2016107 w 2706989"/>
              <a:gd name="connsiteY1720" fmla="*/ 1522371 h 1974644"/>
              <a:gd name="connsiteX1721" fmla="*/ 2020677 w 2706989"/>
              <a:gd name="connsiteY1721" fmla="*/ 1518990 h 1974644"/>
              <a:gd name="connsiteX1722" fmla="*/ 2040814 w 2706989"/>
              <a:gd name="connsiteY1722" fmla="*/ 1515025 h 1974644"/>
              <a:gd name="connsiteX1723" fmla="*/ 2043652 w 2706989"/>
              <a:gd name="connsiteY1723" fmla="*/ 1516611 h 1974644"/>
              <a:gd name="connsiteX1724" fmla="*/ 2040355 w 2706989"/>
              <a:gd name="connsiteY1724" fmla="*/ 1522850 h 1974644"/>
              <a:gd name="connsiteX1725" fmla="*/ 2038122 w 2706989"/>
              <a:gd name="connsiteY1725" fmla="*/ 1521891 h 1974644"/>
              <a:gd name="connsiteX1726" fmla="*/ 2040814 w 2706989"/>
              <a:gd name="connsiteY1726" fmla="*/ 1515025 h 1974644"/>
              <a:gd name="connsiteX1727" fmla="*/ 2012352 w 2706989"/>
              <a:gd name="connsiteY1727" fmla="*/ 1513252 h 1974644"/>
              <a:gd name="connsiteX1728" fmla="*/ 2013416 w 2706989"/>
              <a:gd name="connsiteY1728" fmla="*/ 1514192 h 1974644"/>
              <a:gd name="connsiteX1729" fmla="*/ 2012603 w 2706989"/>
              <a:gd name="connsiteY1729" fmla="*/ 1514650 h 1974644"/>
              <a:gd name="connsiteX1730" fmla="*/ 2011977 w 2706989"/>
              <a:gd name="connsiteY1730" fmla="*/ 1514087 h 1974644"/>
              <a:gd name="connsiteX1731" fmla="*/ 2012352 w 2706989"/>
              <a:gd name="connsiteY1731" fmla="*/ 1513252 h 1974644"/>
              <a:gd name="connsiteX1732" fmla="*/ 92912 w 2706989"/>
              <a:gd name="connsiteY1732" fmla="*/ 1509976 h 1974644"/>
              <a:gd name="connsiteX1733" fmla="*/ 94394 w 2706989"/>
              <a:gd name="connsiteY1733" fmla="*/ 1510977 h 1974644"/>
              <a:gd name="connsiteX1734" fmla="*/ 93079 w 2706989"/>
              <a:gd name="connsiteY1734" fmla="*/ 1512835 h 1974644"/>
              <a:gd name="connsiteX1735" fmla="*/ 91994 w 2706989"/>
              <a:gd name="connsiteY1735" fmla="*/ 1511416 h 1974644"/>
              <a:gd name="connsiteX1736" fmla="*/ 92912 w 2706989"/>
              <a:gd name="connsiteY1736" fmla="*/ 1509976 h 1974644"/>
              <a:gd name="connsiteX1737" fmla="*/ 123196 w 2706989"/>
              <a:gd name="connsiteY1737" fmla="*/ 1505876 h 1974644"/>
              <a:gd name="connsiteX1738" fmla="*/ 116284 w 2706989"/>
              <a:gd name="connsiteY1738" fmla="*/ 1509580 h 1974644"/>
              <a:gd name="connsiteX1739" fmla="*/ 130452 w 2706989"/>
              <a:gd name="connsiteY1739" fmla="*/ 1508745 h 1974644"/>
              <a:gd name="connsiteX1740" fmla="*/ 123196 w 2706989"/>
              <a:gd name="connsiteY1740" fmla="*/ 1505876 h 1974644"/>
              <a:gd name="connsiteX1741" fmla="*/ 1940110 w 2706989"/>
              <a:gd name="connsiteY1741" fmla="*/ 1504906 h 1974644"/>
              <a:gd name="connsiteX1742" fmla="*/ 1939276 w 2706989"/>
              <a:gd name="connsiteY1742" fmla="*/ 1505010 h 1974644"/>
              <a:gd name="connsiteX1743" fmla="*/ 1939651 w 2706989"/>
              <a:gd name="connsiteY1743" fmla="*/ 1506262 h 1974644"/>
              <a:gd name="connsiteX1744" fmla="*/ 1940318 w 2706989"/>
              <a:gd name="connsiteY1744" fmla="*/ 1505719 h 1974644"/>
              <a:gd name="connsiteX1745" fmla="*/ 1940110 w 2706989"/>
              <a:gd name="connsiteY1745" fmla="*/ 1504906 h 1974644"/>
              <a:gd name="connsiteX1746" fmla="*/ 2035723 w 2706989"/>
              <a:gd name="connsiteY1746" fmla="*/ 1501399 h 1974644"/>
              <a:gd name="connsiteX1747" fmla="*/ 2036307 w 2706989"/>
              <a:gd name="connsiteY1747" fmla="*/ 1502108 h 1974644"/>
              <a:gd name="connsiteX1748" fmla="*/ 2034951 w 2706989"/>
              <a:gd name="connsiteY1748" fmla="*/ 1502547 h 1974644"/>
              <a:gd name="connsiteX1749" fmla="*/ 2034867 w 2706989"/>
              <a:gd name="connsiteY1749" fmla="*/ 1501629 h 1974644"/>
              <a:gd name="connsiteX1750" fmla="*/ 2035723 w 2706989"/>
              <a:gd name="connsiteY1750" fmla="*/ 1501399 h 1974644"/>
              <a:gd name="connsiteX1751" fmla="*/ 2106545 w 2706989"/>
              <a:gd name="connsiteY1751" fmla="*/ 1498916 h 1974644"/>
              <a:gd name="connsiteX1752" fmla="*/ 2109007 w 2706989"/>
              <a:gd name="connsiteY1752" fmla="*/ 1500356 h 1974644"/>
              <a:gd name="connsiteX1753" fmla="*/ 2105043 w 2706989"/>
              <a:gd name="connsiteY1753" fmla="*/ 1507910 h 1974644"/>
              <a:gd name="connsiteX1754" fmla="*/ 2101808 w 2706989"/>
              <a:gd name="connsiteY1754" fmla="*/ 1506094 h 1974644"/>
              <a:gd name="connsiteX1755" fmla="*/ 2106545 w 2706989"/>
              <a:gd name="connsiteY1755" fmla="*/ 1498916 h 1974644"/>
              <a:gd name="connsiteX1756" fmla="*/ 1953194 w 2706989"/>
              <a:gd name="connsiteY1756" fmla="*/ 1483871 h 1974644"/>
              <a:gd name="connsiteX1757" fmla="*/ 1942092 w 2706989"/>
              <a:gd name="connsiteY1757" fmla="*/ 1498354 h 1974644"/>
              <a:gd name="connsiteX1758" fmla="*/ 1951503 w 2706989"/>
              <a:gd name="connsiteY1758" fmla="*/ 1496914 h 1974644"/>
              <a:gd name="connsiteX1759" fmla="*/ 1955530 w 2706989"/>
              <a:gd name="connsiteY1759" fmla="*/ 1485708 h 1974644"/>
              <a:gd name="connsiteX1760" fmla="*/ 1953194 w 2706989"/>
              <a:gd name="connsiteY1760" fmla="*/ 1483871 h 1974644"/>
              <a:gd name="connsiteX1761" fmla="*/ 1971181 w 2706989"/>
              <a:gd name="connsiteY1761" fmla="*/ 1482223 h 1974644"/>
              <a:gd name="connsiteX1762" fmla="*/ 1970471 w 2706989"/>
              <a:gd name="connsiteY1762" fmla="*/ 1482682 h 1974644"/>
              <a:gd name="connsiteX1763" fmla="*/ 1971411 w 2706989"/>
              <a:gd name="connsiteY1763" fmla="*/ 1483871 h 1974644"/>
              <a:gd name="connsiteX1764" fmla="*/ 1972141 w 2706989"/>
              <a:gd name="connsiteY1764" fmla="*/ 1483392 h 1974644"/>
              <a:gd name="connsiteX1765" fmla="*/ 1971181 w 2706989"/>
              <a:gd name="connsiteY1765" fmla="*/ 1482223 h 1974644"/>
              <a:gd name="connsiteX1766" fmla="*/ 2005152 w 2706989"/>
              <a:gd name="connsiteY1766" fmla="*/ 1479259 h 1974644"/>
              <a:gd name="connsiteX1767" fmla="*/ 1998454 w 2706989"/>
              <a:gd name="connsiteY1767" fmla="*/ 1497581 h 1974644"/>
              <a:gd name="connsiteX1768" fmla="*/ 1998433 w 2706989"/>
              <a:gd name="connsiteY1768" fmla="*/ 1497559 h 1974644"/>
              <a:gd name="connsiteX1769" fmla="*/ 2005152 w 2706989"/>
              <a:gd name="connsiteY1769" fmla="*/ 1479259 h 1974644"/>
              <a:gd name="connsiteX1770" fmla="*/ 1946433 w 2706989"/>
              <a:gd name="connsiteY1770" fmla="*/ 1476339 h 1974644"/>
              <a:gd name="connsiteX1771" fmla="*/ 1943449 w 2706989"/>
              <a:gd name="connsiteY1771" fmla="*/ 1480783 h 1974644"/>
              <a:gd name="connsiteX1772" fmla="*/ 1945389 w 2706989"/>
              <a:gd name="connsiteY1772" fmla="*/ 1482203 h 1974644"/>
              <a:gd name="connsiteX1773" fmla="*/ 1947935 w 2706989"/>
              <a:gd name="connsiteY1773" fmla="*/ 1477215 h 1974644"/>
              <a:gd name="connsiteX1774" fmla="*/ 1946433 w 2706989"/>
              <a:gd name="connsiteY1774" fmla="*/ 1476339 h 1974644"/>
              <a:gd name="connsiteX1775" fmla="*/ 2136990 w 2706989"/>
              <a:gd name="connsiteY1775" fmla="*/ 1470328 h 1974644"/>
              <a:gd name="connsiteX1776" fmla="*/ 2137679 w 2706989"/>
              <a:gd name="connsiteY1776" fmla="*/ 1472018 h 1974644"/>
              <a:gd name="connsiteX1777" fmla="*/ 2136344 w 2706989"/>
              <a:gd name="connsiteY1777" fmla="*/ 1473229 h 1974644"/>
              <a:gd name="connsiteX1778" fmla="*/ 2135446 w 2706989"/>
              <a:gd name="connsiteY1778" fmla="*/ 1471100 h 1974644"/>
              <a:gd name="connsiteX1779" fmla="*/ 2136990 w 2706989"/>
              <a:gd name="connsiteY1779" fmla="*/ 1470328 h 1974644"/>
              <a:gd name="connsiteX1780" fmla="*/ 2106671 w 2706989"/>
              <a:gd name="connsiteY1780" fmla="*/ 1467929 h 1974644"/>
              <a:gd name="connsiteX1781" fmla="*/ 2108841 w 2706989"/>
              <a:gd name="connsiteY1781" fmla="*/ 1469369 h 1974644"/>
              <a:gd name="connsiteX1782" fmla="*/ 2105377 w 2706989"/>
              <a:gd name="connsiteY1782" fmla="*/ 1473876 h 1974644"/>
              <a:gd name="connsiteX1783" fmla="*/ 2103770 w 2706989"/>
              <a:gd name="connsiteY1783" fmla="*/ 1472791 h 1974644"/>
              <a:gd name="connsiteX1784" fmla="*/ 2106671 w 2706989"/>
              <a:gd name="connsiteY1784" fmla="*/ 1467929 h 1974644"/>
              <a:gd name="connsiteX1785" fmla="*/ 2034387 w 2706989"/>
              <a:gd name="connsiteY1785" fmla="*/ 1463713 h 1974644"/>
              <a:gd name="connsiteX1786" fmla="*/ 2033928 w 2706989"/>
              <a:gd name="connsiteY1786" fmla="*/ 1464193 h 1974644"/>
              <a:gd name="connsiteX1787" fmla="*/ 2033448 w 2706989"/>
              <a:gd name="connsiteY1787" fmla="*/ 1464632 h 1974644"/>
              <a:gd name="connsiteX1788" fmla="*/ 2033908 w 2706989"/>
              <a:gd name="connsiteY1788" fmla="*/ 1464172 h 1974644"/>
              <a:gd name="connsiteX1789" fmla="*/ 2033907 w 2706989"/>
              <a:gd name="connsiteY1789" fmla="*/ 1464172 h 1974644"/>
              <a:gd name="connsiteX1790" fmla="*/ 78890 w 2706989"/>
              <a:gd name="connsiteY1790" fmla="*/ 1463192 h 1974644"/>
              <a:gd name="connsiteX1791" fmla="*/ 80371 w 2706989"/>
              <a:gd name="connsiteY1791" fmla="*/ 1465383 h 1974644"/>
              <a:gd name="connsiteX1792" fmla="*/ 78556 w 2706989"/>
              <a:gd name="connsiteY1792" fmla="*/ 1467783 h 1974644"/>
              <a:gd name="connsiteX1793" fmla="*/ 76385 w 2706989"/>
              <a:gd name="connsiteY1793" fmla="*/ 1465487 h 1974644"/>
              <a:gd name="connsiteX1794" fmla="*/ 78890 w 2706989"/>
              <a:gd name="connsiteY1794" fmla="*/ 1463192 h 1974644"/>
              <a:gd name="connsiteX1795" fmla="*/ 2062162 w 2706989"/>
              <a:gd name="connsiteY1795" fmla="*/ 1458893 h 1974644"/>
              <a:gd name="connsiteX1796" fmla="*/ 2064206 w 2706989"/>
              <a:gd name="connsiteY1796" fmla="*/ 1466280 h 1974644"/>
              <a:gd name="connsiteX1797" fmla="*/ 2070300 w 2706989"/>
              <a:gd name="connsiteY1797" fmla="*/ 1468325 h 1974644"/>
              <a:gd name="connsiteX1798" fmla="*/ 2067378 w 2706989"/>
              <a:gd name="connsiteY1798" fmla="*/ 1487544 h 1974644"/>
              <a:gd name="connsiteX1799" fmla="*/ 2063142 w 2706989"/>
              <a:gd name="connsiteY1799" fmla="*/ 1476881 h 1974644"/>
              <a:gd name="connsiteX1800" fmla="*/ 2056694 w 2706989"/>
              <a:gd name="connsiteY1800" fmla="*/ 1472248 h 1974644"/>
              <a:gd name="connsiteX1801" fmla="*/ 2062162 w 2706989"/>
              <a:gd name="connsiteY1801" fmla="*/ 1458893 h 1974644"/>
              <a:gd name="connsiteX1802" fmla="*/ 2200698 w 2706989"/>
              <a:gd name="connsiteY1802" fmla="*/ 1456703 h 1974644"/>
              <a:gd name="connsiteX1803" fmla="*/ 2198716 w 2706989"/>
              <a:gd name="connsiteY1803" fmla="*/ 1457704 h 1974644"/>
              <a:gd name="connsiteX1804" fmla="*/ 2200030 w 2706989"/>
              <a:gd name="connsiteY1804" fmla="*/ 1458915 h 1974644"/>
              <a:gd name="connsiteX1805" fmla="*/ 2201554 w 2706989"/>
              <a:gd name="connsiteY1805" fmla="*/ 1458122 h 1974644"/>
              <a:gd name="connsiteX1806" fmla="*/ 2200698 w 2706989"/>
              <a:gd name="connsiteY1806" fmla="*/ 1456703 h 1974644"/>
              <a:gd name="connsiteX1807" fmla="*/ 2024767 w 2706989"/>
              <a:gd name="connsiteY1807" fmla="*/ 1455721 h 1974644"/>
              <a:gd name="connsiteX1808" fmla="*/ 2027584 w 2706989"/>
              <a:gd name="connsiteY1808" fmla="*/ 1458685 h 1974644"/>
              <a:gd name="connsiteX1809" fmla="*/ 2023744 w 2706989"/>
              <a:gd name="connsiteY1809" fmla="*/ 1460730 h 1974644"/>
              <a:gd name="connsiteX1810" fmla="*/ 2022138 w 2706989"/>
              <a:gd name="connsiteY1810" fmla="*/ 1457891 h 1974644"/>
              <a:gd name="connsiteX1811" fmla="*/ 2024767 w 2706989"/>
              <a:gd name="connsiteY1811" fmla="*/ 1455721 h 1974644"/>
              <a:gd name="connsiteX1812" fmla="*/ 1959391 w 2706989"/>
              <a:gd name="connsiteY1812" fmla="*/ 1455033 h 1974644"/>
              <a:gd name="connsiteX1813" fmla="*/ 1957618 w 2706989"/>
              <a:gd name="connsiteY1813" fmla="*/ 1456890 h 1974644"/>
              <a:gd name="connsiteX1814" fmla="*/ 1959370 w 2706989"/>
              <a:gd name="connsiteY1814" fmla="*/ 1458748 h 1974644"/>
              <a:gd name="connsiteX1815" fmla="*/ 1961916 w 2706989"/>
              <a:gd name="connsiteY1815" fmla="*/ 1456912 h 1974644"/>
              <a:gd name="connsiteX1816" fmla="*/ 1959391 w 2706989"/>
              <a:gd name="connsiteY1816" fmla="*/ 1455033 h 1974644"/>
              <a:gd name="connsiteX1817" fmla="*/ 2085470 w 2706989"/>
              <a:gd name="connsiteY1817" fmla="*/ 1450317 h 1974644"/>
              <a:gd name="connsiteX1818" fmla="*/ 2087306 w 2706989"/>
              <a:gd name="connsiteY1818" fmla="*/ 1451402 h 1974644"/>
              <a:gd name="connsiteX1819" fmla="*/ 2084489 w 2706989"/>
              <a:gd name="connsiteY1819" fmla="*/ 1456932 h 1974644"/>
              <a:gd name="connsiteX1820" fmla="*/ 2082048 w 2706989"/>
              <a:gd name="connsiteY1820" fmla="*/ 1455159 h 1974644"/>
              <a:gd name="connsiteX1821" fmla="*/ 2085470 w 2706989"/>
              <a:gd name="connsiteY1821" fmla="*/ 1450317 h 1974644"/>
              <a:gd name="connsiteX1822" fmla="*/ 2262652 w 2706989"/>
              <a:gd name="connsiteY1822" fmla="*/ 1449796 h 1974644"/>
              <a:gd name="connsiteX1823" fmla="*/ 2259878 w 2706989"/>
              <a:gd name="connsiteY1823" fmla="*/ 1452592 h 1974644"/>
              <a:gd name="connsiteX1824" fmla="*/ 2265720 w 2706989"/>
              <a:gd name="connsiteY1824" fmla="*/ 1456348 h 1974644"/>
              <a:gd name="connsiteX1825" fmla="*/ 2266972 w 2706989"/>
              <a:gd name="connsiteY1825" fmla="*/ 1455158 h 1974644"/>
              <a:gd name="connsiteX1826" fmla="*/ 2262652 w 2706989"/>
              <a:gd name="connsiteY1826" fmla="*/ 1449796 h 1974644"/>
              <a:gd name="connsiteX1827" fmla="*/ 2016525 w 2706989"/>
              <a:gd name="connsiteY1827" fmla="*/ 1449023 h 1974644"/>
              <a:gd name="connsiteX1828" fmla="*/ 2018173 w 2706989"/>
              <a:gd name="connsiteY1828" fmla="*/ 1449211 h 1974644"/>
              <a:gd name="connsiteX1829" fmla="*/ 2017923 w 2706989"/>
              <a:gd name="connsiteY1829" fmla="*/ 1450150 h 1974644"/>
              <a:gd name="connsiteX1830" fmla="*/ 2016295 w 2706989"/>
              <a:gd name="connsiteY1830" fmla="*/ 1449900 h 1974644"/>
              <a:gd name="connsiteX1831" fmla="*/ 2016525 w 2706989"/>
              <a:gd name="connsiteY1831" fmla="*/ 1449023 h 1974644"/>
              <a:gd name="connsiteX1832" fmla="*/ 1977587 w 2706989"/>
              <a:gd name="connsiteY1832" fmla="*/ 1445705 h 1974644"/>
              <a:gd name="connsiteX1833" fmla="*/ 1971940 w 2706989"/>
              <a:gd name="connsiteY1833" fmla="*/ 1449099 h 1974644"/>
              <a:gd name="connsiteX1834" fmla="*/ 1971359 w 2706989"/>
              <a:gd name="connsiteY1834" fmla="*/ 1453672 h 1974644"/>
              <a:gd name="connsiteX1835" fmla="*/ 1971306 w 2706989"/>
              <a:gd name="connsiteY1835" fmla="*/ 1453740 h 1974644"/>
              <a:gd name="connsiteX1836" fmla="*/ 1969199 w 2706989"/>
              <a:gd name="connsiteY1836" fmla="*/ 1455827 h 1974644"/>
              <a:gd name="connsiteX1837" fmla="*/ 1969181 w 2706989"/>
              <a:gd name="connsiteY1837" fmla="*/ 1455995 h 1974644"/>
              <a:gd name="connsiteX1838" fmla="*/ 1967717 w 2706989"/>
              <a:gd name="connsiteY1838" fmla="*/ 1459165 h 1974644"/>
              <a:gd name="connsiteX1839" fmla="*/ 1968823 w 2706989"/>
              <a:gd name="connsiteY1839" fmla="*/ 1459499 h 1974644"/>
              <a:gd name="connsiteX1840" fmla="*/ 1969181 w 2706989"/>
              <a:gd name="connsiteY1840" fmla="*/ 1455995 h 1974644"/>
              <a:gd name="connsiteX1841" fmla="*/ 1969240 w 2706989"/>
              <a:gd name="connsiteY1841" fmla="*/ 1455868 h 1974644"/>
              <a:gd name="connsiteX1842" fmla="*/ 1971348 w 2706989"/>
              <a:gd name="connsiteY1842" fmla="*/ 1453761 h 1974644"/>
              <a:gd name="connsiteX1843" fmla="*/ 1971359 w 2706989"/>
              <a:gd name="connsiteY1843" fmla="*/ 1453672 h 1974644"/>
              <a:gd name="connsiteX1844" fmla="*/ 64199 w 2706989"/>
              <a:gd name="connsiteY1844" fmla="*/ 1442429 h 1974644"/>
              <a:gd name="connsiteX1845" fmla="*/ 65180 w 2706989"/>
              <a:gd name="connsiteY1845" fmla="*/ 1443618 h 1974644"/>
              <a:gd name="connsiteX1846" fmla="*/ 63635 w 2706989"/>
              <a:gd name="connsiteY1846" fmla="*/ 1443722 h 1974644"/>
              <a:gd name="connsiteX1847" fmla="*/ 63510 w 2706989"/>
              <a:gd name="connsiteY1847" fmla="*/ 1442909 h 1974644"/>
              <a:gd name="connsiteX1848" fmla="*/ 64199 w 2706989"/>
              <a:gd name="connsiteY1848" fmla="*/ 1442429 h 1974644"/>
              <a:gd name="connsiteX1849" fmla="*/ 2296666 w 2706989"/>
              <a:gd name="connsiteY1849" fmla="*/ 1440676 h 1974644"/>
              <a:gd name="connsiteX1850" fmla="*/ 2305534 w 2706989"/>
              <a:gd name="connsiteY1850" fmla="*/ 1447354 h 1974644"/>
              <a:gd name="connsiteX1851" fmla="*/ 2302864 w 2706989"/>
              <a:gd name="connsiteY1851" fmla="*/ 1449106 h 1974644"/>
              <a:gd name="connsiteX1852" fmla="*/ 2296666 w 2706989"/>
              <a:gd name="connsiteY1852" fmla="*/ 1440676 h 1974644"/>
              <a:gd name="connsiteX1853" fmla="*/ 2053815 w 2706989"/>
              <a:gd name="connsiteY1853" fmla="*/ 1436899 h 1974644"/>
              <a:gd name="connsiteX1854" fmla="*/ 2056402 w 2706989"/>
              <a:gd name="connsiteY1854" fmla="*/ 1437838 h 1974644"/>
              <a:gd name="connsiteX1855" fmla="*/ 2054002 w 2706989"/>
              <a:gd name="connsiteY1855" fmla="*/ 1448251 h 1974644"/>
              <a:gd name="connsiteX1856" fmla="*/ 2062454 w 2706989"/>
              <a:gd name="connsiteY1856" fmla="*/ 1450337 h 1974644"/>
              <a:gd name="connsiteX1857" fmla="*/ 2046699 w 2706989"/>
              <a:gd name="connsiteY1857" fmla="*/ 1463025 h 1974644"/>
              <a:gd name="connsiteX1858" fmla="*/ 2039750 w 2706989"/>
              <a:gd name="connsiteY1858" fmla="*/ 1459936 h 1974644"/>
              <a:gd name="connsiteX1859" fmla="*/ 2053815 w 2706989"/>
              <a:gd name="connsiteY1859" fmla="*/ 1436899 h 1974644"/>
              <a:gd name="connsiteX1860" fmla="*/ 74466 w 2706989"/>
              <a:gd name="connsiteY1860" fmla="*/ 1436211 h 1974644"/>
              <a:gd name="connsiteX1861" fmla="*/ 76782 w 2706989"/>
              <a:gd name="connsiteY1861" fmla="*/ 1438006 h 1974644"/>
              <a:gd name="connsiteX1862" fmla="*/ 74632 w 2706989"/>
              <a:gd name="connsiteY1862" fmla="*/ 1439968 h 1974644"/>
              <a:gd name="connsiteX1863" fmla="*/ 72295 w 2706989"/>
              <a:gd name="connsiteY1863" fmla="*/ 1437693 h 1974644"/>
              <a:gd name="connsiteX1864" fmla="*/ 74466 w 2706989"/>
              <a:gd name="connsiteY1864" fmla="*/ 1436211 h 1974644"/>
              <a:gd name="connsiteX1865" fmla="*/ 1985930 w 2706989"/>
              <a:gd name="connsiteY1865" fmla="*/ 1430786 h 1974644"/>
              <a:gd name="connsiteX1866" fmla="*/ 1985974 w 2706989"/>
              <a:gd name="connsiteY1866" fmla="*/ 1430786 h 1974644"/>
              <a:gd name="connsiteX1867" fmla="*/ 1985949 w 2706989"/>
              <a:gd name="connsiteY1867" fmla="*/ 1430813 h 1974644"/>
              <a:gd name="connsiteX1868" fmla="*/ 2327736 w 2706989"/>
              <a:gd name="connsiteY1868" fmla="*/ 1427801 h 1974644"/>
              <a:gd name="connsiteX1869" fmla="*/ 2329155 w 2706989"/>
              <a:gd name="connsiteY1869" fmla="*/ 1428093 h 1974644"/>
              <a:gd name="connsiteX1870" fmla="*/ 2329051 w 2706989"/>
              <a:gd name="connsiteY1870" fmla="*/ 1428866 h 1974644"/>
              <a:gd name="connsiteX1871" fmla="*/ 2327653 w 2706989"/>
              <a:gd name="connsiteY1871" fmla="*/ 1428552 h 1974644"/>
              <a:gd name="connsiteX1872" fmla="*/ 2327736 w 2706989"/>
              <a:gd name="connsiteY1872" fmla="*/ 1427801 h 1974644"/>
              <a:gd name="connsiteX1873" fmla="*/ 1989051 w 2706989"/>
              <a:gd name="connsiteY1873" fmla="*/ 1427549 h 1974644"/>
              <a:gd name="connsiteX1874" fmla="*/ 1992078 w 2706989"/>
              <a:gd name="connsiteY1874" fmla="*/ 1430749 h 1974644"/>
              <a:gd name="connsiteX1875" fmla="*/ 1992054 w 2706989"/>
              <a:gd name="connsiteY1875" fmla="*/ 1430786 h 1974644"/>
              <a:gd name="connsiteX1876" fmla="*/ 1985974 w 2706989"/>
              <a:gd name="connsiteY1876" fmla="*/ 1430786 h 1974644"/>
              <a:gd name="connsiteX1877" fmla="*/ 2080963 w 2706989"/>
              <a:gd name="connsiteY1877" fmla="*/ 1426341 h 1974644"/>
              <a:gd name="connsiteX1878" fmla="*/ 2077752 w 2706989"/>
              <a:gd name="connsiteY1878" fmla="*/ 1432908 h 1974644"/>
              <a:gd name="connsiteX1879" fmla="*/ 2077708 w 2706989"/>
              <a:gd name="connsiteY1879" fmla="*/ 1432873 h 1974644"/>
              <a:gd name="connsiteX1880" fmla="*/ 2077290 w 2706989"/>
              <a:gd name="connsiteY1880" fmla="*/ 1433332 h 1974644"/>
              <a:gd name="connsiteX1881" fmla="*/ 2077749 w 2706989"/>
              <a:gd name="connsiteY1881" fmla="*/ 1432914 h 1974644"/>
              <a:gd name="connsiteX1882" fmla="*/ 2077752 w 2706989"/>
              <a:gd name="connsiteY1882" fmla="*/ 1432908 h 1974644"/>
              <a:gd name="connsiteX1883" fmla="*/ 2083321 w 2706989"/>
              <a:gd name="connsiteY1883" fmla="*/ 1437421 h 1974644"/>
              <a:gd name="connsiteX1884" fmla="*/ 2079585 w 2706989"/>
              <a:gd name="connsiteY1884" fmla="*/ 1442618 h 1974644"/>
              <a:gd name="connsiteX1885" fmla="*/ 2066919 w 2706989"/>
              <a:gd name="connsiteY1885" fmla="*/ 1448335 h 1974644"/>
              <a:gd name="connsiteX1886" fmla="*/ 2080963 w 2706989"/>
              <a:gd name="connsiteY1886" fmla="*/ 1426341 h 1974644"/>
              <a:gd name="connsiteX1887" fmla="*/ 2131273 w 2706989"/>
              <a:gd name="connsiteY1887" fmla="*/ 1424296 h 1974644"/>
              <a:gd name="connsiteX1888" fmla="*/ 2152912 w 2706989"/>
              <a:gd name="connsiteY1888" fmla="*/ 1435961 h 1974644"/>
              <a:gd name="connsiteX1889" fmla="*/ 2131273 w 2706989"/>
              <a:gd name="connsiteY1889" fmla="*/ 1424296 h 1974644"/>
              <a:gd name="connsiteX1890" fmla="*/ 2198528 w 2706989"/>
              <a:gd name="connsiteY1890" fmla="*/ 1419392 h 1974644"/>
              <a:gd name="connsiteX1891" fmla="*/ 2215556 w 2706989"/>
              <a:gd name="connsiteY1891" fmla="*/ 1427760 h 1974644"/>
              <a:gd name="connsiteX1892" fmla="*/ 2198528 w 2706989"/>
              <a:gd name="connsiteY1892" fmla="*/ 1419392 h 1974644"/>
              <a:gd name="connsiteX1893" fmla="*/ 2103980 w 2706989"/>
              <a:gd name="connsiteY1893" fmla="*/ 1416721 h 1974644"/>
              <a:gd name="connsiteX1894" fmla="*/ 2090395 w 2706989"/>
              <a:gd name="connsiteY1894" fmla="*/ 1431996 h 1974644"/>
              <a:gd name="connsiteX1895" fmla="*/ 2103980 w 2706989"/>
              <a:gd name="connsiteY1895" fmla="*/ 1416721 h 1974644"/>
              <a:gd name="connsiteX1896" fmla="*/ 2287797 w 2706989"/>
              <a:gd name="connsiteY1896" fmla="*/ 1410941 h 1974644"/>
              <a:gd name="connsiteX1897" fmla="*/ 2306035 w 2706989"/>
              <a:gd name="connsiteY1897" fmla="*/ 1421667 h 1974644"/>
              <a:gd name="connsiteX1898" fmla="*/ 2287797 w 2706989"/>
              <a:gd name="connsiteY1898" fmla="*/ 1410941 h 1974644"/>
              <a:gd name="connsiteX1899" fmla="*/ 2032718 w 2706989"/>
              <a:gd name="connsiteY1899" fmla="*/ 1409814 h 1974644"/>
              <a:gd name="connsiteX1900" fmla="*/ 2032739 w 2706989"/>
              <a:gd name="connsiteY1900" fmla="*/ 1410628 h 1974644"/>
              <a:gd name="connsiteX1901" fmla="*/ 2031967 w 2706989"/>
              <a:gd name="connsiteY1901" fmla="*/ 1410962 h 1974644"/>
              <a:gd name="connsiteX1902" fmla="*/ 2031466 w 2706989"/>
              <a:gd name="connsiteY1902" fmla="*/ 1410378 h 1974644"/>
              <a:gd name="connsiteX1903" fmla="*/ 2032718 w 2706989"/>
              <a:gd name="connsiteY1903" fmla="*/ 1409814 h 1974644"/>
              <a:gd name="connsiteX1904" fmla="*/ 2075412 w 2706989"/>
              <a:gd name="connsiteY1904" fmla="*/ 1403407 h 1974644"/>
              <a:gd name="connsiteX1905" fmla="*/ 2075954 w 2706989"/>
              <a:gd name="connsiteY1905" fmla="*/ 1404076 h 1974644"/>
              <a:gd name="connsiteX1906" fmla="*/ 2074682 w 2706989"/>
              <a:gd name="connsiteY1906" fmla="*/ 1404472 h 1974644"/>
              <a:gd name="connsiteX1907" fmla="*/ 2074598 w 2706989"/>
              <a:gd name="connsiteY1907" fmla="*/ 1403616 h 1974644"/>
              <a:gd name="connsiteX1908" fmla="*/ 2075412 w 2706989"/>
              <a:gd name="connsiteY1908" fmla="*/ 1403407 h 1974644"/>
              <a:gd name="connsiteX1909" fmla="*/ 2017756 w 2706989"/>
              <a:gd name="connsiteY1909" fmla="*/ 1399714 h 1974644"/>
              <a:gd name="connsiteX1910" fmla="*/ 2031236 w 2706989"/>
              <a:gd name="connsiteY1910" fmla="*/ 1403553 h 1974644"/>
              <a:gd name="connsiteX1911" fmla="*/ 2019508 w 2706989"/>
              <a:gd name="connsiteY1911" fmla="*/ 1414592 h 1974644"/>
              <a:gd name="connsiteX1912" fmla="*/ 2023912 w 2706989"/>
              <a:gd name="connsiteY1912" fmla="*/ 1430785 h 1974644"/>
              <a:gd name="connsiteX1913" fmla="*/ 2007197 w 2706989"/>
              <a:gd name="connsiteY1913" fmla="*/ 1454010 h 1974644"/>
              <a:gd name="connsiteX1914" fmla="*/ 1994531 w 2706989"/>
              <a:gd name="connsiteY1914" fmla="*/ 1458330 h 1974644"/>
              <a:gd name="connsiteX1915" fmla="*/ 2011350 w 2706989"/>
              <a:gd name="connsiteY1915" fmla="*/ 1434604 h 1974644"/>
              <a:gd name="connsiteX1916" fmla="*/ 2016483 w 2706989"/>
              <a:gd name="connsiteY1916" fmla="*/ 1420122 h 1974644"/>
              <a:gd name="connsiteX1917" fmla="*/ 2017756 w 2706989"/>
              <a:gd name="connsiteY1917" fmla="*/ 1399714 h 1974644"/>
              <a:gd name="connsiteX1918" fmla="*/ 1964462 w 2706989"/>
              <a:gd name="connsiteY1918" fmla="*/ 1396355 h 1974644"/>
              <a:gd name="connsiteX1919" fmla="*/ 1962960 w 2706989"/>
              <a:gd name="connsiteY1919" fmla="*/ 1397398 h 1974644"/>
              <a:gd name="connsiteX1920" fmla="*/ 1961478 w 2706989"/>
              <a:gd name="connsiteY1920" fmla="*/ 1398546 h 1974644"/>
              <a:gd name="connsiteX1921" fmla="*/ 1963001 w 2706989"/>
              <a:gd name="connsiteY1921" fmla="*/ 1397440 h 1974644"/>
              <a:gd name="connsiteX1922" fmla="*/ 1964462 w 2706989"/>
              <a:gd name="connsiteY1922" fmla="*/ 1396355 h 1974644"/>
              <a:gd name="connsiteX1923" fmla="*/ 1950877 w 2706989"/>
              <a:gd name="connsiteY1923" fmla="*/ 1394873 h 1974644"/>
              <a:gd name="connsiteX1924" fmla="*/ 1950418 w 2706989"/>
              <a:gd name="connsiteY1924" fmla="*/ 1395291 h 1974644"/>
              <a:gd name="connsiteX1925" fmla="*/ 1950405 w 2706989"/>
              <a:gd name="connsiteY1925" fmla="*/ 1395420 h 1974644"/>
              <a:gd name="connsiteX1926" fmla="*/ 1947914 w 2706989"/>
              <a:gd name="connsiteY1926" fmla="*/ 1397587 h 1974644"/>
              <a:gd name="connsiteX1927" fmla="*/ 1949938 w 2706989"/>
              <a:gd name="connsiteY1927" fmla="*/ 1399881 h 1974644"/>
              <a:gd name="connsiteX1928" fmla="*/ 1950405 w 2706989"/>
              <a:gd name="connsiteY1928" fmla="*/ 1395420 h 1974644"/>
              <a:gd name="connsiteX1929" fmla="*/ 1950481 w 2706989"/>
              <a:gd name="connsiteY1929" fmla="*/ 1395353 h 1974644"/>
              <a:gd name="connsiteX1930" fmla="*/ 1950877 w 2706989"/>
              <a:gd name="connsiteY1930" fmla="*/ 1394873 h 1974644"/>
              <a:gd name="connsiteX1931" fmla="*/ 2032635 w 2706989"/>
              <a:gd name="connsiteY1931" fmla="*/ 1393224 h 1974644"/>
              <a:gd name="connsiteX1932" fmla="*/ 2033261 w 2706989"/>
              <a:gd name="connsiteY1932" fmla="*/ 1394873 h 1974644"/>
              <a:gd name="connsiteX1933" fmla="*/ 2031988 w 2706989"/>
              <a:gd name="connsiteY1933" fmla="*/ 1396041 h 1974644"/>
              <a:gd name="connsiteX1934" fmla="*/ 2031153 w 2706989"/>
              <a:gd name="connsiteY1934" fmla="*/ 1393975 h 1974644"/>
              <a:gd name="connsiteX1935" fmla="*/ 2032635 w 2706989"/>
              <a:gd name="connsiteY1935" fmla="*/ 1393224 h 1974644"/>
              <a:gd name="connsiteX1936" fmla="*/ 2061640 w 2706989"/>
              <a:gd name="connsiteY1936" fmla="*/ 1389114 h 1974644"/>
              <a:gd name="connsiteX1937" fmla="*/ 2063893 w 2706989"/>
              <a:gd name="connsiteY1937" fmla="*/ 1390993 h 1974644"/>
              <a:gd name="connsiteX1938" fmla="*/ 2061994 w 2706989"/>
              <a:gd name="connsiteY1938" fmla="*/ 1392620 h 1974644"/>
              <a:gd name="connsiteX1939" fmla="*/ 2060555 w 2706989"/>
              <a:gd name="connsiteY1939" fmla="*/ 1391765 h 1974644"/>
              <a:gd name="connsiteX1940" fmla="*/ 2061640 w 2706989"/>
              <a:gd name="connsiteY1940" fmla="*/ 1389114 h 1974644"/>
              <a:gd name="connsiteX1941" fmla="*/ 2130083 w 2706989"/>
              <a:gd name="connsiteY1941" fmla="*/ 1388154 h 1974644"/>
              <a:gd name="connsiteX1942" fmla="*/ 2135467 w 2706989"/>
              <a:gd name="connsiteY1942" fmla="*/ 1392620 h 1974644"/>
              <a:gd name="connsiteX1943" fmla="*/ 2133631 w 2706989"/>
              <a:gd name="connsiteY1943" fmla="*/ 1394748 h 1974644"/>
              <a:gd name="connsiteX1944" fmla="*/ 2128372 w 2706989"/>
              <a:gd name="connsiteY1944" fmla="*/ 1390136 h 1974644"/>
              <a:gd name="connsiteX1945" fmla="*/ 2130083 w 2706989"/>
              <a:gd name="connsiteY1945" fmla="*/ 1388154 h 1974644"/>
              <a:gd name="connsiteX1946" fmla="*/ 1979090 w 2706989"/>
              <a:gd name="connsiteY1946" fmla="*/ 1387654 h 1974644"/>
              <a:gd name="connsiteX1947" fmla="*/ 1970617 w 2706989"/>
              <a:gd name="connsiteY1947" fmla="*/ 1396856 h 1974644"/>
              <a:gd name="connsiteX1948" fmla="*/ 1957284 w 2706989"/>
              <a:gd name="connsiteY1948" fmla="*/ 1411859 h 1974644"/>
              <a:gd name="connsiteX1949" fmla="*/ 1965067 w 2706989"/>
              <a:gd name="connsiteY1949" fmla="*/ 1416178 h 1974644"/>
              <a:gd name="connsiteX1950" fmla="*/ 1965088 w 2706989"/>
              <a:gd name="connsiteY1950" fmla="*/ 1416200 h 1974644"/>
              <a:gd name="connsiteX1951" fmla="*/ 1960184 w 2706989"/>
              <a:gd name="connsiteY1951" fmla="*/ 1420269 h 1974644"/>
              <a:gd name="connsiteX1952" fmla="*/ 1952568 w 2706989"/>
              <a:gd name="connsiteY1952" fmla="*/ 1422474 h 1974644"/>
              <a:gd name="connsiteX1953" fmla="*/ 1952588 w 2706989"/>
              <a:gd name="connsiteY1953" fmla="*/ 1422439 h 1974644"/>
              <a:gd name="connsiteX1954" fmla="*/ 1952129 w 2706989"/>
              <a:gd name="connsiteY1954" fmla="*/ 1422022 h 1974644"/>
              <a:gd name="connsiteX1955" fmla="*/ 1952547 w 2706989"/>
              <a:gd name="connsiteY1955" fmla="*/ 1422480 h 1974644"/>
              <a:gd name="connsiteX1956" fmla="*/ 1952568 w 2706989"/>
              <a:gd name="connsiteY1956" fmla="*/ 1422474 h 1974644"/>
              <a:gd name="connsiteX1957" fmla="*/ 1948647 w 2706989"/>
              <a:gd name="connsiteY1957" fmla="*/ 1429239 h 1974644"/>
              <a:gd name="connsiteX1958" fmla="*/ 1948417 w 2706989"/>
              <a:gd name="connsiteY1958" fmla="*/ 1437024 h 1974644"/>
              <a:gd name="connsiteX1959" fmla="*/ 1948332 w 2706989"/>
              <a:gd name="connsiteY1959" fmla="*/ 1437046 h 1974644"/>
              <a:gd name="connsiteX1960" fmla="*/ 1948314 w 2706989"/>
              <a:gd name="connsiteY1960" fmla="*/ 1437063 h 1974644"/>
              <a:gd name="connsiteX1961" fmla="*/ 1939998 w 2706989"/>
              <a:gd name="connsiteY1961" fmla="*/ 1435004 h 1974644"/>
              <a:gd name="connsiteX1962" fmla="*/ 1940047 w 2706989"/>
              <a:gd name="connsiteY1962" fmla="*/ 1434959 h 1974644"/>
              <a:gd name="connsiteX1963" fmla="*/ 1939925 w 2706989"/>
              <a:gd name="connsiteY1963" fmla="*/ 1434858 h 1974644"/>
              <a:gd name="connsiteX1964" fmla="*/ 1938712 w 2706989"/>
              <a:gd name="connsiteY1964" fmla="*/ 1431954 h 1974644"/>
              <a:gd name="connsiteX1965" fmla="*/ 1937502 w 2706989"/>
              <a:gd name="connsiteY1965" fmla="*/ 1432852 h 1974644"/>
              <a:gd name="connsiteX1966" fmla="*/ 1939925 w 2706989"/>
              <a:gd name="connsiteY1966" fmla="*/ 1434858 h 1974644"/>
              <a:gd name="connsiteX1967" fmla="*/ 1939984 w 2706989"/>
              <a:gd name="connsiteY1967" fmla="*/ 1435001 h 1974644"/>
              <a:gd name="connsiteX1968" fmla="*/ 1939998 w 2706989"/>
              <a:gd name="connsiteY1968" fmla="*/ 1435004 h 1974644"/>
              <a:gd name="connsiteX1969" fmla="*/ 1933480 w 2706989"/>
              <a:gd name="connsiteY1969" fmla="*/ 1440945 h 1974644"/>
              <a:gd name="connsiteX1970" fmla="*/ 1924001 w 2706989"/>
              <a:gd name="connsiteY1970" fmla="*/ 1441282 h 1974644"/>
              <a:gd name="connsiteX1971" fmla="*/ 1928654 w 2706989"/>
              <a:gd name="connsiteY1971" fmla="*/ 1449316 h 1974644"/>
              <a:gd name="connsiteX1972" fmla="*/ 1939881 w 2706989"/>
              <a:gd name="connsiteY1972" fmla="*/ 1444954 h 1974644"/>
              <a:gd name="connsiteX1973" fmla="*/ 1948314 w 2706989"/>
              <a:gd name="connsiteY1973" fmla="*/ 1437063 h 1974644"/>
              <a:gd name="connsiteX1974" fmla="*/ 1948415 w 2706989"/>
              <a:gd name="connsiteY1974" fmla="*/ 1437088 h 1974644"/>
              <a:gd name="connsiteX1975" fmla="*/ 1948417 w 2706989"/>
              <a:gd name="connsiteY1975" fmla="*/ 1437024 h 1974644"/>
              <a:gd name="connsiteX1976" fmla="*/ 1961102 w 2706989"/>
              <a:gd name="connsiteY1976" fmla="*/ 1433833 h 1974644"/>
              <a:gd name="connsiteX1977" fmla="*/ 1956490 w 2706989"/>
              <a:gd name="connsiteY1977" fmla="*/ 1425903 h 1974644"/>
              <a:gd name="connsiteX1978" fmla="*/ 1970305 w 2706989"/>
              <a:gd name="connsiteY1978" fmla="*/ 1418558 h 1974644"/>
              <a:gd name="connsiteX1979" fmla="*/ 1979883 w 2706989"/>
              <a:gd name="connsiteY1979" fmla="*/ 1404431 h 1974644"/>
              <a:gd name="connsiteX1980" fmla="*/ 1979758 w 2706989"/>
              <a:gd name="connsiteY1980" fmla="*/ 1402406 h 1974644"/>
              <a:gd name="connsiteX1981" fmla="*/ 1979090 w 2706989"/>
              <a:gd name="connsiteY1981" fmla="*/ 1387654 h 1974644"/>
              <a:gd name="connsiteX1982" fmla="*/ 2100265 w 2706989"/>
              <a:gd name="connsiteY1982" fmla="*/ 1385713 h 1974644"/>
              <a:gd name="connsiteX1983" fmla="*/ 2101810 w 2706989"/>
              <a:gd name="connsiteY1983" fmla="*/ 1386715 h 1974644"/>
              <a:gd name="connsiteX1984" fmla="*/ 2098868 w 2706989"/>
              <a:gd name="connsiteY1984" fmla="*/ 1391681 h 1974644"/>
              <a:gd name="connsiteX1985" fmla="*/ 2097114 w 2706989"/>
              <a:gd name="connsiteY1985" fmla="*/ 1390200 h 1974644"/>
              <a:gd name="connsiteX1986" fmla="*/ 2100265 w 2706989"/>
              <a:gd name="connsiteY1986" fmla="*/ 1385713 h 1974644"/>
              <a:gd name="connsiteX1987" fmla="*/ 74008 w 2706989"/>
              <a:gd name="connsiteY1987" fmla="*/ 1382060 h 1974644"/>
              <a:gd name="connsiteX1988" fmla="*/ 86236 w 2706989"/>
              <a:gd name="connsiteY1988" fmla="*/ 1392724 h 1974644"/>
              <a:gd name="connsiteX1989" fmla="*/ 74008 w 2706989"/>
              <a:gd name="connsiteY1989" fmla="*/ 1382060 h 1974644"/>
              <a:gd name="connsiteX1990" fmla="*/ 1974311 w 2706989"/>
              <a:gd name="connsiteY1990" fmla="*/ 1380601 h 1974644"/>
              <a:gd name="connsiteX1991" fmla="*/ 1973080 w 2706989"/>
              <a:gd name="connsiteY1991" fmla="*/ 1381143 h 1974644"/>
              <a:gd name="connsiteX1992" fmla="*/ 1973560 w 2706989"/>
              <a:gd name="connsiteY1992" fmla="*/ 1381706 h 1974644"/>
              <a:gd name="connsiteX1993" fmla="*/ 1974311 w 2706989"/>
              <a:gd name="connsiteY1993" fmla="*/ 1381393 h 1974644"/>
              <a:gd name="connsiteX1994" fmla="*/ 1974311 w 2706989"/>
              <a:gd name="connsiteY1994" fmla="*/ 1380601 h 1974644"/>
              <a:gd name="connsiteX1995" fmla="*/ 2063664 w 2706989"/>
              <a:gd name="connsiteY1995" fmla="*/ 1379953 h 1974644"/>
              <a:gd name="connsiteX1996" fmla="*/ 2064686 w 2706989"/>
              <a:gd name="connsiteY1996" fmla="*/ 1381372 h 1974644"/>
              <a:gd name="connsiteX1997" fmla="*/ 2063767 w 2706989"/>
              <a:gd name="connsiteY1997" fmla="*/ 1382583 h 1974644"/>
              <a:gd name="connsiteX1998" fmla="*/ 2062725 w 2706989"/>
              <a:gd name="connsiteY1998" fmla="*/ 1381143 h 1974644"/>
              <a:gd name="connsiteX1999" fmla="*/ 2063664 w 2706989"/>
              <a:gd name="connsiteY1999" fmla="*/ 1379953 h 1974644"/>
              <a:gd name="connsiteX2000" fmla="*/ 67475 w 2706989"/>
              <a:gd name="connsiteY2000" fmla="*/ 1377178 h 1974644"/>
              <a:gd name="connsiteX2001" fmla="*/ 68935 w 2706989"/>
              <a:gd name="connsiteY2001" fmla="*/ 1378138 h 1974644"/>
              <a:gd name="connsiteX2002" fmla="*/ 67705 w 2706989"/>
              <a:gd name="connsiteY2002" fmla="*/ 1380433 h 1974644"/>
              <a:gd name="connsiteX2003" fmla="*/ 65764 w 2706989"/>
              <a:gd name="connsiteY2003" fmla="*/ 1379140 h 1974644"/>
              <a:gd name="connsiteX2004" fmla="*/ 67475 w 2706989"/>
              <a:gd name="connsiteY2004" fmla="*/ 1377178 h 1974644"/>
              <a:gd name="connsiteX2005" fmla="*/ 1959641 w 2706989"/>
              <a:gd name="connsiteY2005" fmla="*/ 1370563 h 1974644"/>
              <a:gd name="connsiteX2006" fmla="*/ 1956032 w 2706989"/>
              <a:gd name="connsiteY2006" fmla="*/ 1372316 h 1974644"/>
              <a:gd name="connsiteX2007" fmla="*/ 1959307 w 2706989"/>
              <a:gd name="connsiteY2007" fmla="*/ 1375593 h 1974644"/>
              <a:gd name="connsiteX2008" fmla="*/ 1962041 w 2706989"/>
              <a:gd name="connsiteY2008" fmla="*/ 1372963 h 1974644"/>
              <a:gd name="connsiteX2009" fmla="*/ 1959641 w 2706989"/>
              <a:gd name="connsiteY2009" fmla="*/ 1370563 h 1974644"/>
              <a:gd name="connsiteX2010" fmla="*/ 2265282 w 2706989"/>
              <a:gd name="connsiteY2010" fmla="*/ 1368122 h 1974644"/>
              <a:gd name="connsiteX2011" fmla="*/ 2263049 w 2706989"/>
              <a:gd name="connsiteY2011" fmla="*/ 1370125 h 1974644"/>
              <a:gd name="connsiteX2012" fmla="*/ 2267514 w 2706989"/>
              <a:gd name="connsiteY2012" fmla="*/ 1372399 h 1974644"/>
              <a:gd name="connsiteX2013" fmla="*/ 2277343 w 2706989"/>
              <a:gd name="connsiteY2013" fmla="*/ 1380058 h 1974644"/>
              <a:gd name="connsiteX2014" fmla="*/ 2267619 w 2706989"/>
              <a:gd name="connsiteY2014" fmla="*/ 1372337 h 1974644"/>
              <a:gd name="connsiteX2015" fmla="*/ 2265282 w 2706989"/>
              <a:gd name="connsiteY2015" fmla="*/ 1368122 h 1974644"/>
              <a:gd name="connsiteX2016" fmla="*/ 1972558 w 2706989"/>
              <a:gd name="connsiteY2016" fmla="*/ 1365889 h 1974644"/>
              <a:gd name="connsiteX2017" fmla="*/ 1971932 w 2706989"/>
              <a:gd name="connsiteY2017" fmla="*/ 1367537 h 1974644"/>
              <a:gd name="connsiteX2018" fmla="*/ 1973268 w 2706989"/>
              <a:gd name="connsiteY2018" fmla="*/ 1368477 h 1974644"/>
              <a:gd name="connsiteX2019" fmla="*/ 1974019 w 2706989"/>
              <a:gd name="connsiteY2019" fmla="*/ 1366849 h 1974644"/>
              <a:gd name="connsiteX2020" fmla="*/ 1972558 w 2706989"/>
              <a:gd name="connsiteY2020" fmla="*/ 1365889 h 1974644"/>
              <a:gd name="connsiteX2021" fmla="*/ 2338985 w 2706989"/>
              <a:gd name="connsiteY2021" fmla="*/ 1362696 h 1974644"/>
              <a:gd name="connsiteX2022" fmla="*/ 2338275 w 2706989"/>
              <a:gd name="connsiteY2022" fmla="*/ 1364115 h 1974644"/>
              <a:gd name="connsiteX2023" fmla="*/ 2342991 w 2706989"/>
              <a:gd name="connsiteY2023" fmla="*/ 1366515 h 1974644"/>
              <a:gd name="connsiteX2024" fmla="*/ 2343700 w 2706989"/>
              <a:gd name="connsiteY2024" fmla="*/ 1365117 h 1974644"/>
              <a:gd name="connsiteX2025" fmla="*/ 2338985 w 2706989"/>
              <a:gd name="connsiteY2025" fmla="*/ 1362696 h 1974644"/>
              <a:gd name="connsiteX2026" fmla="*/ 1959996 w 2706989"/>
              <a:gd name="connsiteY2026" fmla="*/ 1360067 h 1974644"/>
              <a:gd name="connsiteX2027" fmla="*/ 1953966 w 2706989"/>
              <a:gd name="connsiteY2027" fmla="*/ 1361110 h 1974644"/>
              <a:gd name="connsiteX2028" fmla="*/ 1954320 w 2706989"/>
              <a:gd name="connsiteY2028" fmla="*/ 1362968 h 1974644"/>
              <a:gd name="connsiteX2029" fmla="*/ 1960330 w 2706989"/>
              <a:gd name="connsiteY2029" fmla="*/ 1361528 h 1974644"/>
              <a:gd name="connsiteX2030" fmla="*/ 1959996 w 2706989"/>
              <a:gd name="connsiteY2030" fmla="*/ 1360067 h 1974644"/>
              <a:gd name="connsiteX2031" fmla="*/ 2061118 w 2706989"/>
              <a:gd name="connsiteY2031" fmla="*/ 1358377 h 1974644"/>
              <a:gd name="connsiteX2032" fmla="*/ 2046011 w 2706989"/>
              <a:gd name="connsiteY2032" fmla="*/ 1379870 h 1974644"/>
              <a:gd name="connsiteX2033" fmla="*/ 2043360 w 2706989"/>
              <a:gd name="connsiteY2033" fmla="*/ 1381247 h 1974644"/>
              <a:gd name="connsiteX2034" fmla="*/ 2022514 w 2706989"/>
              <a:gd name="connsiteY2034" fmla="*/ 1390951 h 1974644"/>
              <a:gd name="connsiteX2035" fmla="*/ 2022806 w 2706989"/>
              <a:gd name="connsiteY2035" fmla="*/ 1387361 h 1974644"/>
              <a:gd name="connsiteX2036" fmla="*/ 2061118 w 2706989"/>
              <a:gd name="connsiteY2036" fmla="*/ 1358377 h 1974644"/>
              <a:gd name="connsiteX2037" fmla="*/ 1940089 w 2706989"/>
              <a:gd name="connsiteY2037" fmla="*/ 1356875 h 1974644"/>
              <a:gd name="connsiteX2038" fmla="*/ 1939276 w 2706989"/>
              <a:gd name="connsiteY2038" fmla="*/ 1356958 h 1974644"/>
              <a:gd name="connsiteX2039" fmla="*/ 1939630 w 2706989"/>
              <a:gd name="connsiteY2039" fmla="*/ 1358147 h 1974644"/>
              <a:gd name="connsiteX2040" fmla="*/ 1940277 w 2706989"/>
              <a:gd name="connsiteY2040" fmla="*/ 1357647 h 1974644"/>
              <a:gd name="connsiteX2041" fmla="*/ 1940089 w 2706989"/>
              <a:gd name="connsiteY2041" fmla="*/ 1356875 h 1974644"/>
              <a:gd name="connsiteX2042" fmla="*/ 2026980 w 2706989"/>
              <a:gd name="connsiteY2042" fmla="*/ 1356790 h 1974644"/>
              <a:gd name="connsiteX2043" fmla="*/ 2031487 w 2706989"/>
              <a:gd name="connsiteY2043" fmla="*/ 1358126 h 1974644"/>
              <a:gd name="connsiteX2044" fmla="*/ 2027897 w 2706989"/>
              <a:gd name="connsiteY2044" fmla="*/ 1360881 h 1974644"/>
              <a:gd name="connsiteX2045" fmla="*/ 2025101 w 2706989"/>
              <a:gd name="connsiteY2045" fmla="*/ 1358794 h 1974644"/>
              <a:gd name="connsiteX2046" fmla="*/ 2026980 w 2706989"/>
              <a:gd name="connsiteY2046" fmla="*/ 1356790 h 1974644"/>
              <a:gd name="connsiteX2047" fmla="*/ 2112638 w 2706989"/>
              <a:gd name="connsiteY2047" fmla="*/ 1355872 h 1974644"/>
              <a:gd name="connsiteX2048" fmla="*/ 2118210 w 2706989"/>
              <a:gd name="connsiteY2048" fmla="*/ 1356289 h 1974644"/>
              <a:gd name="connsiteX2049" fmla="*/ 2114872 w 2706989"/>
              <a:gd name="connsiteY2049" fmla="*/ 1359670 h 1974644"/>
              <a:gd name="connsiteX2050" fmla="*/ 2112492 w 2706989"/>
              <a:gd name="connsiteY2050" fmla="*/ 1358418 h 1974644"/>
              <a:gd name="connsiteX2051" fmla="*/ 2112638 w 2706989"/>
              <a:gd name="connsiteY2051" fmla="*/ 1355872 h 1974644"/>
              <a:gd name="connsiteX2052" fmla="*/ 2138138 w 2706989"/>
              <a:gd name="connsiteY2052" fmla="*/ 1354203 h 1974644"/>
              <a:gd name="connsiteX2053" fmla="*/ 2143000 w 2706989"/>
              <a:gd name="connsiteY2053" fmla="*/ 1356624 h 1974644"/>
              <a:gd name="connsiteX2054" fmla="*/ 2142082 w 2706989"/>
              <a:gd name="connsiteY2054" fmla="*/ 1359002 h 1974644"/>
              <a:gd name="connsiteX2055" fmla="*/ 2136886 w 2706989"/>
              <a:gd name="connsiteY2055" fmla="*/ 1356686 h 1974644"/>
              <a:gd name="connsiteX2056" fmla="*/ 2138138 w 2706989"/>
              <a:gd name="connsiteY2056" fmla="*/ 1354203 h 1974644"/>
              <a:gd name="connsiteX2057" fmla="*/ 2204976 w 2706989"/>
              <a:gd name="connsiteY2057" fmla="*/ 1352826 h 1974644"/>
              <a:gd name="connsiteX2058" fmla="*/ 2215869 w 2706989"/>
              <a:gd name="connsiteY2058" fmla="*/ 1360818 h 1974644"/>
              <a:gd name="connsiteX2059" fmla="*/ 2204976 w 2706989"/>
              <a:gd name="connsiteY2059" fmla="*/ 1352826 h 1974644"/>
              <a:gd name="connsiteX2060" fmla="*/ 1981052 w 2706989"/>
              <a:gd name="connsiteY2060" fmla="*/ 1350551 h 1974644"/>
              <a:gd name="connsiteX2061" fmla="*/ 1982074 w 2706989"/>
              <a:gd name="connsiteY2061" fmla="*/ 1351448 h 1974644"/>
              <a:gd name="connsiteX2062" fmla="*/ 1981281 w 2706989"/>
              <a:gd name="connsiteY2062" fmla="*/ 1351887 h 1974644"/>
              <a:gd name="connsiteX2063" fmla="*/ 1980697 w 2706989"/>
              <a:gd name="connsiteY2063" fmla="*/ 1351345 h 1974644"/>
              <a:gd name="connsiteX2064" fmla="*/ 1981052 w 2706989"/>
              <a:gd name="connsiteY2064" fmla="*/ 1350551 h 1974644"/>
              <a:gd name="connsiteX2065" fmla="*/ 2343095 w 2706989"/>
              <a:gd name="connsiteY2065" fmla="*/ 1349279 h 1974644"/>
              <a:gd name="connsiteX2066" fmla="*/ 2341259 w 2706989"/>
              <a:gd name="connsiteY2066" fmla="*/ 1350134 h 1974644"/>
              <a:gd name="connsiteX2067" fmla="*/ 2343388 w 2706989"/>
              <a:gd name="connsiteY2067" fmla="*/ 1353348 h 1974644"/>
              <a:gd name="connsiteX2068" fmla="*/ 2344514 w 2706989"/>
              <a:gd name="connsiteY2068" fmla="*/ 1352701 h 1974644"/>
              <a:gd name="connsiteX2069" fmla="*/ 2343095 w 2706989"/>
              <a:gd name="connsiteY2069" fmla="*/ 1349279 h 1974644"/>
              <a:gd name="connsiteX2070" fmla="*/ 2331827 w 2706989"/>
              <a:gd name="connsiteY2070" fmla="*/ 1349174 h 1974644"/>
              <a:gd name="connsiteX2071" fmla="*/ 2331284 w 2706989"/>
              <a:gd name="connsiteY2071" fmla="*/ 1350760 h 1974644"/>
              <a:gd name="connsiteX2072" fmla="*/ 2332766 w 2706989"/>
              <a:gd name="connsiteY2072" fmla="*/ 1351825 h 1974644"/>
              <a:gd name="connsiteX2073" fmla="*/ 2333225 w 2706989"/>
              <a:gd name="connsiteY2073" fmla="*/ 1350260 h 1974644"/>
              <a:gd name="connsiteX2074" fmla="*/ 2331827 w 2706989"/>
              <a:gd name="connsiteY2074" fmla="*/ 1349174 h 1974644"/>
              <a:gd name="connsiteX2075" fmla="*/ 1992277 w 2706989"/>
              <a:gd name="connsiteY2075" fmla="*/ 1342392 h 1974644"/>
              <a:gd name="connsiteX2076" fmla="*/ 1995469 w 2706989"/>
              <a:gd name="connsiteY2076" fmla="*/ 1345000 h 1974644"/>
              <a:gd name="connsiteX2077" fmla="*/ 1994552 w 2706989"/>
              <a:gd name="connsiteY2077" fmla="*/ 1346357 h 1974644"/>
              <a:gd name="connsiteX2078" fmla="*/ 1990816 w 2706989"/>
              <a:gd name="connsiteY2078" fmla="*/ 1344207 h 1974644"/>
              <a:gd name="connsiteX2079" fmla="*/ 1992277 w 2706989"/>
              <a:gd name="connsiteY2079" fmla="*/ 1342392 h 1974644"/>
              <a:gd name="connsiteX2080" fmla="*/ 1983888 w 2706989"/>
              <a:gd name="connsiteY2080" fmla="*/ 1341140 h 1974644"/>
              <a:gd name="connsiteX2081" fmla="*/ 1985265 w 2706989"/>
              <a:gd name="connsiteY2081" fmla="*/ 1341871 h 1974644"/>
              <a:gd name="connsiteX2082" fmla="*/ 1984723 w 2706989"/>
              <a:gd name="connsiteY2082" fmla="*/ 1343582 h 1974644"/>
              <a:gd name="connsiteX2083" fmla="*/ 1982803 w 2706989"/>
              <a:gd name="connsiteY2083" fmla="*/ 1342560 h 1974644"/>
              <a:gd name="connsiteX2084" fmla="*/ 1983888 w 2706989"/>
              <a:gd name="connsiteY2084" fmla="*/ 1341140 h 1974644"/>
              <a:gd name="connsiteX2085" fmla="*/ 2008852 w 2706989"/>
              <a:gd name="connsiteY2085" fmla="*/ 1334856 h 1974644"/>
              <a:gd name="connsiteX2086" fmla="*/ 2008849 w 2706989"/>
              <a:gd name="connsiteY2086" fmla="*/ 1334860 h 1974644"/>
              <a:gd name="connsiteX2087" fmla="*/ 2008846 w 2706989"/>
              <a:gd name="connsiteY2087" fmla="*/ 1334859 h 1974644"/>
              <a:gd name="connsiteX2088" fmla="*/ 2008888 w 2706989"/>
              <a:gd name="connsiteY2088" fmla="*/ 1334818 h 1974644"/>
              <a:gd name="connsiteX2089" fmla="*/ 2008894 w 2706989"/>
              <a:gd name="connsiteY2089" fmla="*/ 1334835 h 1974644"/>
              <a:gd name="connsiteX2090" fmla="*/ 2008852 w 2706989"/>
              <a:gd name="connsiteY2090" fmla="*/ 1334856 h 1974644"/>
              <a:gd name="connsiteX2091" fmla="*/ 2151076 w 2706989"/>
              <a:gd name="connsiteY2091" fmla="*/ 1333378 h 1974644"/>
              <a:gd name="connsiteX2092" fmla="*/ 2149178 w 2706989"/>
              <a:gd name="connsiteY2092" fmla="*/ 1335569 h 1974644"/>
              <a:gd name="connsiteX2093" fmla="*/ 2155437 w 2706989"/>
              <a:gd name="connsiteY2093" fmla="*/ 1341224 h 1974644"/>
              <a:gd name="connsiteX2094" fmla="*/ 2157608 w 2706989"/>
              <a:gd name="connsiteY2094" fmla="*/ 1338866 h 1974644"/>
              <a:gd name="connsiteX2095" fmla="*/ 2151076 w 2706989"/>
              <a:gd name="connsiteY2095" fmla="*/ 1333378 h 1974644"/>
              <a:gd name="connsiteX2096" fmla="*/ 2085783 w 2706989"/>
              <a:gd name="connsiteY2096" fmla="*/ 1332397 h 1974644"/>
              <a:gd name="connsiteX2097" fmla="*/ 2088768 w 2706989"/>
              <a:gd name="connsiteY2097" fmla="*/ 1333002 h 1974644"/>
              <a:gd name="connsiteX2098" fmla="*/ 2089226 w 2706989"/>
              <a:gd name="connsiteY2098" fmla="*/ 1336195 h 1974644"/>
              <a:gd name="connsiteX2099" fmla="*/ 2085783 w 2706989"/>
              <a:gd name="connsiteY2099" fmla="*/ 1332397 h 1974644"/>
              <a:gd name="connsiteX2100" fmla="*/ 2077749 w 2706989"/>
              <a:gd name="connsiteY2100" fmla="*/ 1324384 h 1974644"/>
              <a:gd name="connsiteX2101" fmla="*/ 2077741 w 2706989"/>
              <a:gd name="connsiteY2101" fmla="*/ 1324416 h 1974644"/>
              <a:gd name="connsiteX2102" fmla="*/ 2077708 w 2706989"/>
              <a:gd name="connsiteY2102" fmla="*/ 1324426 h 1974644"/>
              <a:gd name="connsiteX2103" fmla="*/ 2077686 w 2706989"/>
              <a:gd name="connsiteY2103" fmla="*/ 1324218 h 1974644"/>
              <a:gd name="connsiteX2104" fmla="*/ 2077645 w 2706989"/>
              <a:gd name="connsiteY2104" fmla="*/ 1324259 h 1974644"/>
              <a:gd name="connsiteX2105" fmla="*/ 2077639 w 2706989"/>
              <a:gd name="connsiteY2105" fmla="*/ 1324254 h 1974644"/>
              <a:gd name="connsiteX2106" fmla="*/ 2107130 w 2706989"/>
              <a:gd name="connsiteY2106" fmla="*/ 1323174 h 1974644"/>
              <a:gd name="connsiteX2107" fmla="*/ 2111826 w 2706989"/>
              <a:gd name="connsiteY2107" fmla="*/ 1327452 h 1974644"/>
              <a:gd name="connsiteX2108" fmla="*/ 2115728 w 2706989"/>
              <a:gd name="connsiteY2108" fmla="*/ 1331103 h 1974644"/>
              <a:gd name="connsiteX2109" fmla="*/ 2129563 w 2706989"/>
              <a:gd name="connsiteY2109" fmla="*/ 1324447 h 1974644"/>
              <a:gd name="connsiteX2110" fmla="*/ 2129563 w 2706989"/>
              <a:gd name="connsiteY2110" fmla="*/ 1348548 h 1974644"/>
              <a:gd name="connsiteX2111" fmla="*/ 2122134 w 2706989"/>
              <a:gd name="connsiteY2111" fmla="*/ 1352137 h 1974644"/>
              <a:gd name="connsiteX2112" fmla="*/ 2119985 w 2706989"/>
              <a:gd name="connsiteY2112" fmla="*/ 1342831 h 1974644"/>
              <a:gd name="connsiteX2113" fmla="*/ 2097865 w 2706989"/>
              <a:gd name="connsiteY2113" fmla="*/ 1342872 h 1974644"/>
              <a:gd name="connsiteX2114" fmla="*/ 2110907 w 2706989"/>
              <a:gd name="connsiteY2114" fmla="*/ 1337259 h 1974644"/>
              <a:gd name="connsiteX2115" fmla="*/ 2105587 w 2706989"/>
              <a:gd name="connsiteY2115" fmla="*/ 1324239 h 1974644"/>
              <a:gd name="connsiteX2116" fmla="*/ 2107130 w 2706989"/>
              <a:gd name="connsiteY2116" fmla="*/ 1323174 h 1974644"/>
              <a:gd name="connsiteX2117" fmla="*/ 2082236 w 2706989"/>
              <a:gd name="connsiteY2117" fmla="*/ 1323153 h 1974644"/>
              <a:gd name="connsiteX2118" fmla="*/ 2084156 w 2706989"/>
              <a:gd name="connsiteY2118" fmla="*/ 1325594 h 1974644"/>
              <a:gd name="connsiteX2119" fmla="*/ 2079460 w 2706989"/>
              <a:gd name="connsiteY2119" fmla="*/ 1330748 h 1974644"/>
              <a:gd name="connsiteX2120" fmla="*/ 2076664 w 2706989"/>
              <a:gd name="connsiteY2120" fmla="*/ 1328682 h 1974644"/>
              <a:gd name="connsiteX2121" fmla="*/ 2077741 w 2706989"/>
              <a:gd name="connsiteY2121" fmla="*/ 1324416 h 1974644"/>
              <a:gd name="connsiteX2122" fmla="*/ 2007511 w 2706989"/>
              <a:gd name="connsiteY2122" fmla="*/ 1320023 h 1974644"/>
              <a:gd name="connsiteX2123" fmla="*/ 1996806 w 2706989"/>
              <a:gd name="connsiteY2123" fmla="*/ 1321985 h 1974644"/>
              <a:gd name="connsiteX2124" fmla="*/ 1997390 w 2706989"/>
              <a:gd name="connsiteY2124" fmla="*/ 1324572 h 1974644"/>
              <a:gd name="connsiteX2125" fmla="*/ 2007886 w 2706989"/>
              <a:gd name="connsiteY2125" fmla="*/ 1321755 h 1974644"/>
              <a:gd name="connsiteX2126" fmla="*/ 2007511 w 2706989"/>
              <a:gd name="connsiteY2126" fmla="*/ 1320023 h 1974644"/>
              <a:gd name="connsiteX2127" fmla="*/ 2163596 w 2706989"/>
              <a:gd name="connsiteY2127" fmla="*/ 1318980 h 1974644"/>
              <a:gd name="connsiteX2128" fmla="*/ 2155041 w 2706989"/>
              <a:gd name="connsiteY2128" fmla="*/ 1328391 h 1974644"/>
              <a:gd name="connsiteX2129" fmla="*/ 2181993 w 2706989"/>
              <a:gd name="connsiteY2129" fmla="*/ 1341024 h 1974644"/>
              <a:gd name="connsiteX2130" fmla="*/ 2182022 w 2706989"/>
              <a:gd name="connsiteY2130" fmla="*/ 1341099 h 1974644"/>
              <a:gd name="connsiteX2131" fmla="*/ 2182143 w 2706989"/>
              <a:gd name="connsiteY2131" fmla="*/ 1341118 h 1974644"/>
              <a:gd name="connsiteX2132" fmla="*/ 2190995 w 2706989"/>
              <a:gd name="connsiteY2132" fmla="*/ 1347964 h 1974644"/>
              <a:gd name="connsiteX2133" fmla="*/ 2197714 w 2706989"/>
              <a:gd name="connsiteY2133" fmla="*/ 1345126 h 1974644"/>
              <a:gd name="connsiteX2134" fmla="*/ 2196108 w 2706989"/>
              <a:gd name="connsiteY2134" fmla="*/ 1343332 h 1974644"/>
              <a:gd name="connsiteX2135" fmla="*/ 2182143 w 2706989"/>
              <a:gd name="connsiteY2135" fmla="*/ 1341118 h 1974644"/>
              <a:gd name="connsiteX2136" fmla="*/ 2182064 w 2706989"/>
              <a:gd name="connsiteY2136" fmla="*/ 1341057 h 1974644"/>
              <a:gd name="connsiteX2137" fmla="*/ 2181993 w 2706989"/>
              <a:gd name="connsiteY2137" fmla="*/ 1341024 h 1974644"/>
              <a:gd name="connsiteX2138" fmla="*/ 2176620 w 2706989"/>
              <a:gd name="connsiteY2138" fmla="*/ 1327121 h 1974644"/>
              <a:gd name="connsiteX2139" fmla="*/ 2163596 w 2706989"/>
              <a:gd name="connsiteY2139" fmla="*/ 1318980 h 1974644"/>
              <a:gd name="connsiteX2140" fmla="*/ 1965151 w 2706989"/>
              <a:gd name="connsiteY2140" fmla="*/ 1317686 h 1974644"/>
              <a:gd name="connsiteX2141" fmla="*/ 1961019 w 2706989"/>
              <a:gd name="connsiteY2141" fmla="*/ 1320837 h 1974644"/>
              <a:gd name="connsiteX2142" fmla="*/ 1961812 w 2706989"/>
              <a:gd name="connsiteY2142" fmla="*/ 1322047 h 1974644"/>
              <a:gd name="connsiteX2143" fmla="*/ 1966277 w 2706989"/>
              <a:gd name="connsiteY2143" fmla="*/ 1319522 h 1974644"/>
              <a:gd name="connsiteX2144" fmla="*/ 1965151 w 2706989"/>
              <a:gd name="connsiteY2144" fmla="*/ 1317686 h 1974644"/>
              <a:gd name="connsiteX2145" fmla="*/ 2035994 w 2706989"/>
              <a:gd name="connsiteY2145" fmla="*/ 1317269 h 1974644"/>
              <a:gd name="connsiteX2146" fmla="*/ 2021721 w 2706989"/>
              <a:gd name="connsiteY2146" fmla="*/ 1321859 h 1974644"/>
              <a:gd name="connsiteX2147" fmla="*/ 2000499 w 2706989"/>
              <a:gd name="connsiteY2147" fmla="*/ 1328329 h 1974644"/>
              <a:gd name="connsiteX2148" fmla="*/ 1990149 w 2706989"/>
              <a:gd name="connsiteY2148" fmla="*/ 1337510 h 1974644"/>
              <a:gd name="connsiteX2149" fmla="*/ 1979820 w 2706989"/>
              <a:gd name="connsiteY2149" fmla="*/ 1320253 h 1974644"/>
              <a:gd name="connsiteX2150" fmla="*/ 1984098 w 2706989"/>
              <a:gd name="connsiteY2150" fmla="*/ 1327535 h 1974644"/>
              <a:gd name="connsiteX2151" fmla="*/ 1979194 w 2706989"/>
              <a:gd name="connsiteY2151" fmla="*/ 1335507 h 1974644"/>
              <a:gd name="connsiteX2152" fmla="*/ 1975021 w 2706989"/>
              <a:gd name="connsiteY2152" fmla="*/ 1328078 h 1974644"/>
              <a:gd name="connsiteX2153" fmla="*/ 1972600 w 2706989"/>
              <a:gd name="connsiteY2153" fmla="*/ 1330040 h 1974644"/>
              <a:gd name="connsiteX2154" fmla="*/ 1970785 w 2706989"/>
              <a:gd name="connsiteY2154" fmla="*/ 1341684 h 1974644"/>
              <a:gd name="connsiteX2155" fmla="*/ 1961770 w 2706989"/>
              <a:gd name="connsiteY2155" fmla="*/ 1342560 h 1974644"/>
              <a:gd name="connsiteX2156" fmla="*/ 1979820 w 2706989"/>
              <a:gd name="connsiteY2156" fmla="*/ 1360839 h 1974644"/>
              <a:gd name="connsiteX2157" fmla="*/ 1988605 w 2706989"/>
              <a:gd name="connsiteY2157" fmla="*/ 1356666 h 1974644"/>
              <a:gd name="connsiteX2158" fmla="*/ 1995596 w 2706989"/>
              <a:gd name="connsiteY2158" fmla="*/ 1362843 h 1974644"/>
              <a:gd name="connsiteX2159" fmla="*/ 2003191 w 2706989"/>
              <a:gd name="connsiteY2159" fmla="*/ 1340995 h 1974644"/>
              <a:gd name="connsiteX2160" fmla="*/ 2008849 w 2706989"/>
              <a:gd name="connsiteY2160" fmla="*/ 1334860 h 1974644"/>
              <a:gd name="connsiteX2161" fmla="*/ 2008915 w 2706989"/>
              <a:gd name="connsiteY2161" fmla="*/ 1334886 h 1974644"/>
              <a:gd name="connsiteX2162" fmla="*/ 2010578 w 2706989"/>
              <a:gd name="connsiteY2162" fmla="*/ 1339096 h 1974644"/>
              <a:gd name="connsiteX2163" fmla="*/ 2013124 w 2706989"/>
              <a:gd name="connsiteY2163" fmla="*/ 1336529 h 1974644"/>
              <a:gd name="connsiteX2164" fmla="*/ 2008915 w 2706989"/>
              <a:gd name="connsiteY2164" fmla="*/ 1334886 h 1974644"/>
              <a:gd name="connsiteX2165" fmla="*/ 2008894 w 2706989"/>
              <a:gd name="connsiteY2165" fmla="*/ 1334835 h 1974644"/>
              <a:gd name="connsiteX2166" fmla="*/ 2018654 w 2706989"/>
              <a:gd name="connsiteY2166" fmla="*/ 1329852 h 1974644"/>
              <a:gd name="connsiteX2167" fmla="*/ 2035994 w 2706989"/>
              <a:gd name="connsiteY2167" fmla="*/ 1317269 h 1974644"/>
              <a:gd name="connsiteX2168" fmla="*/ 2058260 w 2706989"/>
              <a:gd name="connsiteY2168" fmla="*/ 1312282 h 1974644"/>
              <a:gd name="connsiteX2169" fmla="*/ 2049328 w 2706989"/>
              <a:gd name="connsiteY2169" fmla="*/ 1317122 h 1974644"/>
              <a:gd name="connsiteX2170" fmla="*/ 2050977 w 2706989"/>
              <a:gd name="connsiteY2170" fmla="*/ 1320065 h 1974644"/>
              <a:gd name="connsiteX2171" fmla="*/ 2060054 w 2706989"/>
              <a:gd name="connsiteY2171" fmla="*/ 1315036 h 1974644"/>
              <a:gd name="connsiteX2172" fmla="*/ 2058260 w 2706989"/>
              <a:gd name="connsiteY2172" fmla="*/ 1312282 h 1974644"/>
              <a:gd name="connsiteX2173" fmla="*/ 1968948 w 2706989"/>
              <a:gd name="connsiteY2173" fmla="*/ 1311551 h 1974644"/>
              <a:gd name="connsiteX2174" fmla="*/ 1968510 w 2706989"/>
              <a:gd name="connsiteY2174" fmla="*/ 1312720 h 1974644"/>
              <a:gd name="connsiteX2175" fmla="*/ 1969303 w 2706989"/>
              <a:gd name="connsiteY2175" fmla="*/ 1312845 h 1974644"/>
              <a:gd name="connsiteX2176" fmla="*/ 1969595 w 2706989"/>
              <a:gd name="connsiteY2176" fmla="*/ 1312114 h 1974644"/>
              <a:gd name="connsiteX2177" fmla="*/ 1968948 w 2706989"/>
              <a:gd name="connsiteY2177" fmla="*/ 1311551 h 1974644"/>
              <a:gd name="connsiteX2178" fmla="*/ 1958619 w 2706989"/>
              <a:gd name="connsiteY2178" fmla="*/ 1311530 h 1974644"/>
              <a:gd name="connsiteX2179" fmla="*/ 1957033 w 2706989"/>
              <a:gd name="connsiteY2179" fmla="*/ 1312344 h 1974644"/>
              <a:gd name="connsiteX2180" fmla="*/ 1957930 w 2706989"/>
              <a:gd name="connsiteY2180" fmla="*/ 1313492 h 1974644"/>
              <a:gd name="connsiteX2181" fmla="*/ 1959516 w 2706989"/>
              <a:gd name="connsiteY2181" fmla="*/ 1312657 h 1974644"/>
              <a:gd name="connsiteX2182" fmla="*/ 1958619 w 2706989"/>
              <a:gd name="connsiteY2182" fmla="*/ 1311530 h 1974644"/>
              <a:gd name="connsiteX2183" fmla="*/ 2079794 w 2706989"/>
              <a:gd name="connsiteY2183" fmla="*/ 1309777 h 1974644"/>
              <a:gd name="connsiteX2184" fmla="*/ 2079835 w 2706989"/>
              <a:gd name="connsiteY2184" fmla="*/ 1309798 h 1974644"/>
              <a:gd name="connsiteX2185" fmla="*/ 2079334 w 2706989"/>
              <a:gd name="connsiteY2185" fmla="*/ 1310257 h 1974644"/>
              <a:gd name="connsiteX2186" fmla="*/ 2079794 w 2706989"/>
              <a:gd name="connsiteY2186" fmla="*/ 1309652 h 1974644"/>
              <a:gd name="connsiteX2187" fmla="*/ 2079824 w 2706989"/>
              <a:gd name="connsiteY2187" fmla="*/ 1309664 h 1974644"/>
              <a:gd name="connsiteX2188" fmla="*/ 2079815 w 2706989"/>
              <a:gd name="connsiteY2188" fmla="*/ 1309673 h 1974644"/>
              <a:gd name="connsiteX2189" fmla="*/ 2079794 w 2706989"/>
              <a:gd name="connsiteY2189" fmla="*/ 1309652 h 1974644"/>
              <a:gd name="connsiteX2190" fmla="*/ 2005111 w 2706989"/>
              <a:gd name="connsiteY2190" fmla="*/ 1309360 h 1974644"/>
              <a:gd name="connsiteX2191" fmla="*/ 2004673 w 2706989"/>
              <a:gd name="connsiteY2191" fmla="*/ 1309777 h 1974644"/>
              <a:gd name="connsiteX2192" fmla="*/ 2004574 w 2706989"/>
              <a:gd name="connsiteY2192" fmla="*/ 1309839 h 1974644"/>
              <a:gd name="connsiteX2193" fmla="*/ 1998809 w 2706989"/>
              <a:gd name="connsiteY2193" fmla="*/ 1310654 h 1974644"/>
              <a:gd name="connsiteX2194" fmla="*/ 1999811 w 2706989"/>
              <a:gd name="connsiteY2194" fmla="*/ 1312783 h 1974644"/>
              <a:gd name="connsiteX2195" fmla="*/ 2004574 w 2706989"/>
              <a:gd name="connsiteY2195" fmla="*/ 1309839 h 1974644"/>
              <a:gd name="connsiteX2196" fmla="*/ 2004714 w 2706989"/>
              <a:gd name="connsiteY2196" fmla="*/ 1309819 h 1974644"/>
              <a:gd name="connsiteX2197" fmla="*/ 2098596 w 2706989"/>
              <a:gd name="connsiteY2197" fmla="*/ 1307711 h 1974644"/>
              <a:gd name="connsiteX2198" fmla="*/ 2100349 w 2706989"/>
              <a:gd name="connsiteY2198" fmla="*/ 1308337 h 1974644"/>
              <a:gd name="connsiteX2199" fmla="*/ 2098617 w 2706989"/>
              <a:gd name="connsiteY2199" fmla="*/ 1309818 h 1974644"/>
              <a:gd name="connsiteX2200" fmla="*/ 2098558 w 2706989"/>
              <a:gd name="connsiteY2200" fmla="*/ 1309759 h 1974644"/>
              <a:gd name="connsiteX2201" fmla="*/ 2098596 w 2706989"/>
              <a:gd name="connsiteY2201" fmla="*/ 1309715 h 1974644"/>
              <a:gd name="connsiteX2202" fmla="*/ 2098556 w 2706989"/>
              <a:gd name="connsiteY2202" fmla="*/ 1309675 h 1974644"/>
              <a:gd name="connsiteX2203" fmla="*/ 2008887 w 2706989"/>
              <a:gd name="connsiteY2203" fmla="*/ 1301431 h 1974644"/>
              <a:gd name="connsiteX2204" fmla="*/ 2008888 w 2706989"/>
              <a:gd name="connsiteY2204" fmla="*/ 1301431 h 1974644"/>
              <a:gd name="connsiteX2205" fmla="*/ 2008867 w 2706989"/>
              <a:gd name="connsiteY2205" fmla="*/ 1301451 h 1974644"/>
              <a:gd name="connsiteX2206" fmla="*/ 2008875 w 2706989"/>
              <a:gd name="connsiteY2206" fmla="*/ 1301440 h 1974644"/>
              <a:gd name="connsiteX2207" fmla="*/ 2006968 w 2706989"/>
              <a:gd name="connsiteY2207" fmla="*/ 1300909 h 1974644"/>
              <a:gd name="connsiteX2208" fmla="*/ 2008883 w 2706989"/>
              <a:gd name="connsiteY2208" fmla="*/ 1301429 h 1974644"/>
              <a:gd name="connsiteX2209" fmla="*/ 2008875 w 2706989"/>
              <a:gd name="connsiteY2209" fmla="*/ 1301440 h 1974644"/>
              <a:gd name="connsiteX2210" fmla="*/ 2008843 w 2706989"/>
              <a:gd name="connsiteY2210" fmla="*/ 1301466 h 1974644"/>
              <a:gd name="connsiteX2211" fmla="*/ 2174906 w 2706989"/>
              <a:gd name="connsiteY2211" fmla="*/ 1297048 h 1974644"/>
              <a:gd name="connsiteX2212" fmla="*/ 2175449 w 2706989"/>
              <a:gd name="connsiteY2212" fmla="*/ 1298342 h 1974644"/>
              <a:gd name="connsiteX2213" fmla="*/ 2176075 w 2706989"/>
              <a:gd name="connsiteY2213" fmla="*/ 1297862 h 1974644"/>
              <a:gd name="connsiteX2214" fmla="*/ 2175699 w 2706989"/>
              <a:gd name="connsiteY2214" fmla="*/ 1297048 h 1974644"/>
              <a:gd name="connsiteX2215" fmla="*/ 2174906 w 2706989"/>
              <a:gd name="connsiteY2215" fmla="*/ 1297048 h 1974644"/>
              <a:gd name="connsiteX2216" fmla="*/ 2026750 w 2706989"/>
              <a:gd name="connsiteY2216" fmla="*/ 1294576 h 1974644"/>
              <a:gd name="connsiteX2217" fmla="*/ 2019864 w 2706989"/>
              <a:gd name="connsiteY2217" fmla="*/ 1298196 h 1974644"/>
              <a:gd name="connsiteX2218" fmla="*/ 2014647 w 2706989"/>
              <a:gd name="connsiteY2218" fmla="*/ 1313554 h 1974644"/>
              <a:gd name="connsiteX2219" fmla="*/ 2025582 w 2706989"/>
              <a:gd name="connsiteY2219" fmla="*/ 1310112 h 1974644"/>
              <a:gd name="connsiteX2220" fmla="*/ 2037852 w 2706989"/>
              <a:gd name="connsiteY2220" fmla="*/ 1299740 h 1974644"/>
              <a:gd name="connsiteX2221" fmla="*/ 2042400 w 2706989"/>
              <a:gd name="connsiteY2221" fmla="*/ 1295525 h 1974644"/>
              <a:gd name="connsiteX2222" fmla="*/ 2026750 w 2706989"/>
              <a:gd name="connsiteY2222" fmla="*/ 1294576 h 1974644"/>
              <a:gd name="connsiteX2223" fmla="*/ 1994385 w 2706989"/>
              <a:gd name="connsiteY2223" fmla="*/ 1294461 h 1974644"/>
              <a:gd name="connsiteX2224" fmla="*/ 1995053 w 2706989"/>
              <a:gd name="connsiteY2224" fmla="*/ 1295150 h 1974644"/>
              <a:gd name="connsiteX2225" fmla="*/ 1992214 w 2706989"/>
              <a:gd name="connsiteY2225" fmla="*/ 1297278 h 1974644"/>
              <a:gd name="connsiteX2226" fmla="*/ 1992152 w 2706989"/>
              <a:gd name="connsiteY2226" fmla="*/ 1297236 h 1974644"/>
              <a:gd name="connsiteX2227" fmla="*/ 1994385 w 2706989"/>
              <a:gd name="connsiteY2227" fmla="*/ 1294461 h 1974644"/>
              <a:gd name="connsiteX2228" fmla="*/ 2054733 w 2706989"/>
              <a:gd name="connsiteY2228" fmla="*/ 1292937 h 1974644"/>
              <a:gd name="connsiteX2229" fmla="*/ 2054754 w 2706989"/>
              <a:gd name="connsiteY2229" fmla="*/ 1292959 h 1974644"/>
              <a:gd name="connsiteX2230" fmla="*/ 2054708 w 2706989"/>
              <a:gd name="connsiteY2230" fmla="*/ 1292963 h 1974644"/>
              <a:gd name="connsiteX2231" fmla="*/ 2116437 w 2706989"/>
              <a:gd name="connsiteY2231" fmla="*/ 1292707 h 1974644"/>
              <a:gd name="connsiteX2232" fmla="*/ 2121361 w 2706989"/>
              <a:gd name="connsiteY2232" fmla="*/ 1305457 h 1974644"/>
              <a:gd name="connsiteX2233" fmla="*/ 2108695 w 2706989"/>
              <a:gd name="connsiteY2233" fmla="*/ 1304538 h 1974644"/>
              <a:gd name="connsiteX2234" fmla="*/ 2116437 w 2706989"/>
              <a:gd name="connsiteY2234" fmla="*/ 1292707 h 1974644"/>
              <a:gd name="connsiteX2235" fmla="*/ 2061014 w 2706989"/>
              <a:gd name="connsiteY2235" fmla="*/ 1286844 h 1974644"/>
              <a:gd name="connsiteX2236" fmla="*/ 2061034 w 2706989"/>
              <a:gd name="connsiteY2236" fmla="*/ 1286844 h 1974644"/>
              <a:gd name="connsiteX2237" fmla="*/ 2061035 w 2706989"/>
              <a:gd name="connsiteY2237" fmla="*/ 1286844 h 1974644"/>
              <a:gd name="connsiteX2238" fmla="*/ 2054774 w 2706989"/>
              <a:gd name="connsiteY2238" fmla="*/ 1293105 h 1974644"/>
              <a:gd name="connsiteX2239" fmla="*/ 2061014 w 2706989"/>
              <a:gd name="connsiteY2239" fmla="*/ 1286844 h 1974644"/>
              <a:gd name="connsiteX2240" fmla="*/ 2033365 w 2706989"/>
              <a:gd name="connsiteY2240" fmla="*/ 1286156 h 1974644"/>
              <a:gd name="connsiteX2241" fmla="*/ 2021591 w 2706989"/>
              <a:gd name="connsiteY2241" fmla="*/ 1288905 h 1974644"/>
              <a:gd name="connsiteX2242" fmla="*/ 2021366 w 2706989"/>
              <a:gd name="connsiteY2242" fmla="*/ 1288910 h 1974644"/>
              <a:gd name="connsiteX2243" fmla="*/ 2020928 w 2706989"/>
              <a:gd name="connsiteY2243" fmla="*/ 1289369 h 1974644"/>
              <a:gd name="connsiteX2244" fmla="*/ 2021387 w 2706989"/>
              <a:gd name="connsiteY2244" fmla="*/ 1288952 h 1974644"/>
              <a:gd name="connsiteX2245" fmla="*/ 2021591 w 2706989"/>
              <a:gd name="connsiteY2245" fmla="*/ 1288905 h 1974644"/>
              <a:gd name="connsiteX2246" fmla="*/ 2033678 w 2706989"/>
              <a:gd name="connsiteY2246" fmla="*/ 1288618 h 1974644"/>
              <a:gd name="connsiteX2247" fmla="*/ 2033365 w 2706989"/>
              <a:gd name="connsiteY2247" fmla="*/ 1286156 h 1974644"/>
              <a:gd name="connsiteX2248" fmla="*/ 2142041 w 2706989"/>
              <a:gd name="connsiteY2248" fmla="*/ 1283986 h 1974644"/>
              <a:gd name="connsiteX2249" fmla="*/ 2141519 w 2706989"/>
              <a:gd name="connsiteY2249" fmla="*/ 1284653 h 1974644"/>
              <a:gd name="connsiteX2250" fmla="*/ 2142646 w 2706989"/>
              <a:gd name="connsiteY2250" fmla="*/ 1285634 h 1974644"/>
              <a:gd name="connsiteX2251" fmla="*/ 2143126 w 2706989"/>
              <a:gd name="connsiteY2251" fmla="*/ 1284987 h 1974644"/>
              <a:gd name="connsiteX2252" fmla="*/ 2142041 w 2706989"/>
              <a:gd name="connsiteY2252" fmla="*/ 1283986 h 1974644"/>
              <a:gd name="connsiteX2253" fmla="*/ 2062370 w 2706989"/>
              <a:gd name="connsiteY2253" fmla="*/ 1283734 h 1974644"/>
              <a:gd name="connsiteX2254" fmla="*/ 2063559 w 2706989"/>
              <a:gd name="connsiteY2254" fmla="*/ 1284715 h 1974644"/>
              <a:gd name="connsiteX2255" fmla="*/ 2061034 w 2706989"/>
              <a:gd name="connsiteY2255" fmla="*/ 1286844 h 1974644"/>
              <a:gd name="connsiteX2256" fmla="*/ 2062370 w 2706989"/>
              <a:gd name="connsiteY2256" fmla="*/ 1283734 h 1974644"/>
              <a:gd name="connsiteX2257" fmla="*/ 2153476 w 2706989"/>
              <a:gd name="connsiteY2257" fmla="*/ 1282984 h 1974644"/>
              <a:gd name="connsiteX2258" fmla="*/ 2152975 w 2706989"/>
              <a:gd name="connsiteY2258" fmla="*/ 1284341 h 1974644"/>
              <a:gd name="connsiteX2259" fmla="*/ 2156752 w 2706989"/>
              <a:gd name="connsiteY2259" fmla="*/ 1285822 h 1974644"/>
              <a:gd name="connsiteX2260" fmla="*/ 2157294 w 2706989"/>
              <a:gd name="connsiteY2260" fmla="*/ 1284361 h 1974644"/>
              <a:gd name="connsiteX2261" fmla="*/ 2153476 w 2706989"/>
              <a:gd name="connsiteY2261" fmla="*/ 1282984 h 1974644"/>
              <a:gd name="connsiteX2262" fmla="*/ 1993801 w 2706989"/>
              <a:gd name="connsiteY2262" fmla="*/ 1281711 h 1974644"/>
              <a:gd name="connsiteX2263" fmla="*/ 1984495 w 2706989"/>
              <a:gd name="connsiteY2263" fmla="*/ 1292750 h 1974644"/>
              <a:gd name="connsiteX2264" fmla="*/ 1971974 w 2706989"/>
              <a:gd name="connsiteY2264" fmla="*/ 1299448 h 1974644"/>
              <a:gd name="connsiteX2265" fmla="*/ 1981552 w 2706989"/>
              <a:gd name="connsiteY2265" fmla="*/ 1311197 h 1974644"/>
              <a:gd name="connsiteX2266" fmla="*/ 1984265 w 2706989"/>
              <a:gd name="connsiteY2266" fmla="*/ 1295463 h 1974644"/>
              <a:gd name="connsiteX2267" fmla="*/ 1992153 w 2706989"/>
              <a:gd name="connsiteY2267" fmla="*/ 1297257 h 1974644"/>
              <a:gd name="connsiteX2268" fmla="*/ 1992215 w 2706989"/>
              <a:gd name="connsiteY2268" fmla="*/ 1297320 h 1974644"/>
              <a:gd name="connsiteX2269" fmla="*/ 1993175 w 2706989"/>
              <a:gd name="connsiteY2269" fmla="*/ 1304978 h 1974644"/>
              <a:gd name="connsiteX2270" fmla="*/ 2004589 w 2706989"/>
              <a:gd name="connsiteY2270" fmla="*/ 1304811 h 1974644"/>
              <a:gd name="connsiteX2271" fmla="*/ 2008843 w 2706989"/>
              <a:gd name="connsiteY2271" fmla="*/ 1301466 h 1974644"/>
              <a:gd name="connsiteX2272" fmla="*/ 2008867 w 2706989"/>
              <a:gd name="connsiteY2272" fmla="*/ 1301473 h 1974644"/>
              <a:gd name="connsiteX2273" fmla="*/ 2008888 w 2706989"/>
              <a:gd name="connsiteY2273" fmla="*/ 1301431 h 1974644"/>
              <a:gd name="connsiteX2274" fmla="*/ 2008888 w 2706989"/>
              <a:gd name="connsiteY2274" fmla="*/ 1301430 h 1974644"/>
              <a:gd name="connsiteX2275" fmla="*/ 2008887 w 2706989"/>
              <a:gd name="connsiteY2275" fmla="*/ 1301431 h 1974644"/>
              <a:gd name="connsiteX2276" fmla="*/ 2008883 w 2706989"/>
              <a:gd name="connsiteY2276" fmla="*/ 1301429 h 1974644"/>
              <a:gd name="connsiteX2277" fmla="*/ 2012936 w 2706989"/>
              <a:gd name="connsiteY2277" fmla="*/ 1295922 h 1974644"/>
              <a:gd name="connsiteX2278" fmla="*/ 1993801 w 2706989"/>
              <a:gd name="connsiteY2278" fmla="*/ 1281711 h 1974644"/>
              <a:gd name="connsiteX2279" fmla="*/ 29060 w 2706989"/>
              <a:gd name="connsiteY2279" fmla="*/ 1277851 h 1974644"/>
              <a:gd name="connsiteX2280" fmla="*/ 34506 w 2706989"/>
              <a:gd name="connsiteY2280" fmla="*/ 1280730 h 1974644"/>
              <a:gd name="connsiteX2281" fmla="*/ 30875 w 2706989"/>
              <a:gd name="connsiteY2281" fmla="*/ 1286635 h 1974644"/>
              <a:gd name="connsiteX2282" fmla="*/ 17875 w 2706989"/>
              <a:gd name="connsiteY2282" fmla="*/ 1287595 h 1974644"/>
              <a:gd name="connsiteX2283" fmla="*/ 16706 w 2706989"/>
              <a:gd name="connsiteY2283" fmla="*/ 1284110 h 1974644"/>
              <a:gd name="connsiteX2284" fmla="*/ 29060 w 2706989"/>
              <a:gd name="connsiteY2284" fmla="*/ 1277851 h 1974644"/>
              <a:gd name="connsiteX2285" fmla="*/ 2008178 w 2706989"/>
              <a:gd name="connsiteY2285" fmla="*/ 1277579 h 1974644"/>
              <a:gd name="connsiteX2286" fmla="*/ 2009138 w 2706989"/>
              <a:gd name="connsiteY2286" fmla="*/ 1278414 h 1974644"/>
              <a:gd name="connsiteX2287" fmla="*/ 2008386 w 2706989"/>
              <a:gd name="connsiteY2287" fmla="*/ 1278873 h 1974644"/>
              <a:gd name="connsiteX2288" fmla="*/ 2007824 w 2706989"/>
              <a:gd name="connsiteY2288" fmla="*/ 1278351 h 1974644"/>
              <a:gd name="connsiteX2289" fmla="*/ 2008178 w 2706989"/>
              <a:gd name="connsiteY2289" fmla="*/ 1277579 h 1974644"/>
              <a:gd name="connsiteX2290" fmla="*/ 2150951 w 2706989"/>
              <a:gd name="connsiteY2290" fmla="*/ 1276390 h 1974644"/>
              <a:gd name="connsiteX2291" fmla="*/ 2149699 w 2706989"/>
              <a:gd name="connsiteY2291" fmla="*/ 1276745 h 1974644"/>
              <a:gd name="connsiteX2292" fmla="*/ 2150241 w 2706989"/>
              <a:gd name="connsiteY2292" fmla="*/ 1277413 h 1974644"/>
              <a:gd name="connsiteX2293" fmla="*/ 2151055 w 2706989"/>
              <a:gd name="connsiteY2293" fmla="*/ 1277225 h 1974644"/>
              <a:gd name="connsiteX2294" fmla="*/ 2150951 w 2706989"/>
              <a:gd name="connsiteY2294" fmla="*/ 1276390 h 1974644"/>
              <a:gd name="connsiteX2295" fmla="*/ 1960090 w 2706989"/>
              <a:gd name="connsiteY2295" fmla="*/ 1269702 h 1974644"/>
              <a:gd name="connsiteX2296" fmla="*/ 1955302 w 2706989"/>
              <a:gd name="connsiteY2296" fmla="*/ 1270360 h 1974644"/>
              <a:gd name="connsiteX2297" fmla="*/ 1954279 w 2706989"/>
              <a:gd name="connsiteY2297" fmla="*/ 1272968 h 1974644"/>
              <a:gd name="connsiteX2298" fmla="*/ 1960601 w 2706989"/>
              <a:gd name="connsiteY2298" fmla="*/ 1276035 h 1974644"/>
              <a:gd name="connsiteX2299" fmla="*/ 1962000 w 2706989"/>
              <a:gd name="connsiteY2299" fmla="*/ 1273740 h 1974644"/>
              <a:gd name="connsiteX2300" fmla="*/ 1960090 w 2706989"/>
              <a:gd name="connsiteY2300" fmla="*/ 1269702 h 1974644"/>
              <a:gd name="connsiteX2301" fmla="*/ 2074515 w 2706989"/>
              <a:gd name="connsiteY2301" fmla="*/ 1268294 h 1974644"/>
              <a:gd name="connsiteX2302" fmla="*/ 2071602 w 2706989"/>
              <a:gd name="connsiteY2302" fmla="*/ 1270102 h 1974644"/>
              <a:gd name="connsiteX2303" fmla="*/ 2071447 w 2706989"/>
              <a:gd name="connsiteY2303" fmla="*/ 1270130 h 1974644"/>
              <a:gd name="connsiteX2304" fmla="*/ 2071030 w 2706989"/>
              <a:gd name="connsiteY2304" fmla="*/ 1270589 h 1974644"/>
              <a:gd name="connsiteX2305" fmla="*/ 2071490 w 2706989"/>
              <a:gd name="connsiteY2305" fmla="*/ 1270172 h 1974644"/>
              <a:gd name="connsiteX2306" fmla="*/ 2071602 w 2706989"/>
              <a:gd name="connsiteY2306" fmla="*/ 1270102 h 1974644"/>
              <a:gd name="connsiteX2307" fmla="*/ 2075016 w 2706989"/>
              <a:gd name="connsiteY2307" fmla="*/ 1269483 h 1974644"/>
              <a:gd name="connsiteX2308" fmla="*/ 2074515 w 2706989"/>
              <a:gd name="connsiteY2308" fmla="*/ 1268294 h 1974644"/>
              <a:gd name="connsiteX2309" fmla="*/ 2102434 w 2706989"/>
              <a:gd name="connsiteY2309" fmla="*/ 1266937 h 1974644"/>
              <a:gd name="connsiteX2310" fmla="*/ 2108485 w 2706989"/>
              <a:gd name="connsiteY2310" fmla="*/ 1269963 h 1974644"/>
              <a:gd name="connsiteX2311" fmla="*/ 2102058 w 2706989"/>
              <a:gd name="connsiteY2311" fmla="*/ 1275639 h 1974644"/>
              <a:gd name="connsiteX2312" fmla="*/ 2097071 w 2706989"/>
              <a:gd name="connsiteY2312" fmla="*/ 1271966 h 1974644"/>
              <a:gd name="connsiteX2313" fmla="*/ 2102434 w 2706989"/>
              <a:gd name="connsiteY2313" fmla="*/ 1266937 h 1974644"/>
              <a:gd name="connsiteX2314" fmla="*/ 2000374 w 2706989"/>
              <a:gd name="connsiteY2314" fmla="*/ 1266708 h 1974644"/>
              <a:gd name="connsiteX2315" fmla="*/ 1993655 w 2706989"/>
              <a:gd name="connsiteY2315" fmla="*/ 1272008 h 1974644"/>
              <a:gd name="connsiteX2316" fmla="*/ 1999957 w 2706989"/>
              <a:gd name="connsiteY2316" fmla="*/ 1271570 h 1974644"/>
              <a:gd name="connsiteX2317" fmla="*/ 2000958 w 2706989"/>
              <a:gd name="connsiteY2317" fmla="*/ 1284257 h 1974644"/>
              <a:gd name="connsiteX2318" fmla="*/ 2004756 w 2706989"/>
              <a:gd name="connsiteY2318" fmla="*/ 1288284 h 1974644"/>
              <a:gd name="connsiteX2319" fmla="*/ 2009702 w 2706989"/>
              <a:gd name="connsiteY2319" fmla="*/ 1286407 h 1974644"/>
              <a:gd name="connsiteX2320" fmla="*/ 2019843 w 2706989"/>
              <a:gd name="connsiteY2320" fmla="*/ 1280793 h 1974644"/>
              <a:gd name="connsiteX2321" fmla="*/ 2020344 w 2706989"/>
              <a:gd name="connsiteY2321" fmla="*/ 1278018 h 1974644"/>
              <a:gd name="connsiteX2322" fmla="*/ 2000374 w 2706989"/>
              <a:gd name="connsiteY2322" fmla="*/ 1266708 h 1974644"/>
              <a:gd name="connsiteX2323" fmla="*/ 2045593 w 2706989"/>
              <a:gd name="connsiteY2323" fmla="*/ 1254125 h 1974644"/>
              <a:gd name="connsiteX2324" fmla="*/ 2042351 w 2706989"/>
              <a:gd name="connsiteY2324" fmla="*/ 1257549 h 1974644"/>
              <a:gd name="connsiteX2325" fmla="*/ 2042234 w 2706989"/>
              <a:gd name="connsiteY2325" fmla="*/ 1257610 h 1974644"/>
              <a:gd name="connsiteX2326" fmla="*/ 2040147 w 2706989"/>
              <a:gd name="connsiteY2326" fmla="*/ 1259697 h 1974644"/>
              <a:gd name="connsiteX2327" fmla="*/ 2038039 w 2706989"/>
              <a:gd name="connsiteY2327" fmla="*/ 1261804 h 1974644"/>
              <a:gd name="connsiteX2328" fmla="*/ 2038019 w 2706989"/>
              <a:gd name="connsiteY2328" fmla="*/ 1261904 h 1974644"/>
              <a:gd name="connsiteX2329" fmla="*/ 2027585 w 2706989"/>
              <a:gd name="connsiteY2329" fmla="*/ 1271674 h 1974644"/>
              <a:gd name="connsiteX2330" fmla="*/ 2035965 w 2706989"/>
              <a:gd name="connsiteY2330" fmla="*/ 1272236 h 1974644"/>
              <a:gd name="connsiteX2331" fmla="*/ 2035952 w 2706989"/>
              <a:gd name="connsiteY2331" fmla="*/ 1272300 h 1974644"/>
              <a:gd name="connsiteX2332" fmla="*/ 2036070 w 2706989"/>
              <a:gd name="connsiteY2332" fmla="*/ 1272279 h 1974644"/>
              <a:gd name="connsiteX2333" fmla="*/ 2041063 w 2706989"/>
              <a:gd name="connsiteY2333" fmla="*/ 1275005 h 1974644"/>
              <a:gd name="connsiteX2334" fmla="*/ 2046115 w 2706989"/>
              <a:gd name="connsiteY2334" fmla="*/ 1270464 h 1974644"/>
              <a:gd name="connsiteX2335" fmla="*/ 2036070 w 2706989"/>
              <a:gd name="connsiteY2335" fmla="*/ 1272279 h 1974644"/>
              <a:gd name="connsiteX2336" fmla="*/ 2035994 w 2706989"/>
              <a:gd name="connsiteY2336" fmla="*/ 1272238 h 1974644"/>
              <a:gd name="connsiteX2337" fmla="*/ 2035965 w 2706989"/>
              <a:gd name="connsiteY2337" fmla="*/ 1272236 h 1974644"/>
              <a:gd name="connsiteX2338" fmla="*/ 2038019 w 2706989"/>
              <a:gd name="connsiteY2338" fmla="*/ 1261904 h 1974644"/>
              <a:gd name="connsiteX2339" fmla="*/ 2038081 w 2706989"/>
              <a:gd name="connsiteY2339" fmla="*/ 1261846 h 1974644"/>
              <a:gd name="connsiteX2340" fmla="*/ 2040168 w 2706989"/>
              <a:gd name="connsiteY2340" fmla="*/ 1259738 h 1974644"/>
              <a:gd name="connsiteX2341" fmla="*/ 2042254 w 2706989"/>
              <a:gd name="connsiteY2341" fmla="*/ 1257651 h 1974644"/>
              <a:gd name="connsiteX2342" fmla="*/ 2042351 w 2706989"/>
              <a:gd name="connsiteY2342" fmla="*/ 1257549 h 1974644"/>
              <a:gd name="connsiteX2343" fmla="*/ 2046574 w 2706989"/>
              <a:gd name="connsiteY2343" fmla="*/ 1255356 h 1974644"/>
              <a:gd name="connsiteX2344" fmla="*/ 2045593 w 2706989"/>
              <a:gd name="connsiteY2344" fmla="*/ 1254125 h 1974644"/>
              <a:gd name="connsiteX2345" fmla="*/ 2089810 w 2706989"/>
              <a:gd name="connsiteY2345" fmla="*/ 1250932 h 1974644"/>
              <a:gd name="connsiteX2346" fmla="*/ 2090228 w 2706989"/>
              <a:gd name="connsiteY2346" fmla="*/ 1251392 h 1974644"/>
              <a:gd name="connsiteX2347" fmla="*/ 2090346 w 2706989"/>
              <a:gd name="connsiteY2347" fmla="*/ 1251441 h 1974644"/>
              <a:gd name="connsiteX2348" fmla="*/ 2092377 w 2706989"/>
              <a:gd name="connsiteY2348" fmla="*/ 1253854 h 1974644"/>
              <a:gd name="connsiteX2349" fmla="*/ 2093254 w 2706989"/>
              <a:gd name="connsiteY2349" fmla="*/ 1252643 h 1974644"/>
              <a:gd name="connsiteX2350" fmla="*/ 2090346 w 2706989"/>
              <a:gd name="connsiteY2350" fmla="*/ 1251441 h 1974644"/>
              <a:gd name="connsiteX2351" fmla="*/ 2090270 w 2706989"/>
              <a:gd name="connsiteY2351" fmla="*/ 1251349 h 1974644"/>
              <a:gd name="connsiteX2352" fmla="*/ 2073075 w 2706989"/>
              <a:gd name="connsiteY2352" fmla="*/ 1248908 h 1974644"/>
              <a:gd name="connsiteX2353" fmla="*/ 2066899 w 2706989"/>
              <a:gd name="connsiteY2353" fmla="*/ 1256379 h 1974644"/>
              <a:gd name="connsiteX2354" fmla="*/ 2076935 w 2706989"/>
              <a:gd name="connsiteY2354" fmla="*/ 1258423 h 1974644"/>
              <a:gd name="connsiteX2355" fmla="*/ 2077332 w 2706989"/>
              <a:gd name="connsiteY2355" fmla="*/ 1256775 h 1974644"/>
              <a:gd name="connsiteX2356" fmla="*/ 2073263 w 2706989"/>
              <a:gd name="connsiteY2356" fmla="*/ 1254459 h 1974644"/>
              <a:gd name="connsiteX2357" fmla="*/ 2074307 w 2706989"/>
              <a:gd name="connsiteY2357" fmla="*/ 1249367 h 1974644"/>
              <a:gd name="connsiteX2358" fmla="*/ 2073075 w 2706989"/>
              <a:gd name="connsiteY2358" fmla="*/ 1248908 h 1974644"/>
              <a:gd name="connsiteX2359" fmla="*/ 2105399 w 2706989"/>
              <a:gd name="connsiteY2359" fmla="*/ 1245424 h 1974644"/>
              <a:gd name="connsiteX2360" fmla="*/ 2104835 w 2706989"/>
              <a:gd name="connsiteY2360" fmla="*/ 1247176 h 1974644"/>
              <a:gd name="connsiteX2361" fmla="*/ 2104439 w 2706989"/>
              <a:gd name="connsiteY2361" fmla="*/ 1247656 h 1974644"/>
              <a:gd name="connsiteX2362" fmla="*/ 2104876 w 2706989"/>
              <a:gd name="connsiteY2362" fmla="*/ 1247238 h 1974644"/>
              <a:gd name="connsiteX2363" fmla="*/ 2105399 w 2706989"/>
              <a:gd name="connsiteY2363" fmla="*/ 1245424 h 1974644"/>
              <a:gd name="connsiteX2364" fmla="*/ 2001689 w 2706989"/>
              <a:gd name="connsiteY2364" fmla="*/ 1237619 h 1974644"/>
              <a:gd name="connsiteX2365" fmla="*/ 2001689 w 2706989"/>
              <a:gd name="connsiteY2365" fmla="*/ 1245110 h 1974644"/>
              <a:gd name="connsiteX2366" fmla="*/ 2001689 w 2706989"/>
              <a:gd name="connsiteY2366" fmla="*/ 1237619 h 1974644"/>
              <a:gd name="connsiteX2367" fmla="*/ 2142038 w 2706989"/>
              <a:gd name="connsiteY2367" fmla="*/ 1225542 h 1974644"/>
              <a:gd name="connsiteX2368" fmla="*/ 2133193 w 2706989"/>
              <a:gd name="connsiteY2368" fmla="*/ 1226602 h 1974644"/>
              <a:gd name="connsiteX2369" fmla="*/ 2144469 w 2706989"/>
              <a:gd name="connsiteY2369" fmla="*/ 1232551 h 1974644"/>
              <a:gd name="connsiteX2370" fmla="*/ 2144482 w 2706989"/>
              <a:gd name="connsiteY2370" fmla="*/ 1232590 h 1974644"/>
              <a:gd name="connsiteX2371" fmla="*/ 2144542 w 2706989"/>
              <a:gd name="connsiteY2371" fmla="*/ 1232616 h 1974644"/>
              <a:gd name="connsiteX2372" fmla="*/ 2146590 w 2706989"/>
              <a:gd name="connsiteY2372" fmla="*/ 1235073 h 1974644"/>
              <a:gd name="connsiteX2373" fmla="*/ 2147467 w 2706989"/>
              <a:gd name="connsiteY2373" fmla="*/ 1233883 h 1974644"/>
              <a:gd name="connsiteX2374" fmla="*/ 2144542 w 2706989"/>
              <a:gd name="connsiteY2374" fmla="*/ 1232616 h 1974644"/>
              <a:gd name="connsiteX2375" fmla="*/ 2144503 w 2706989"/>
              <a:gd name="connsiteY2375" fmla="*/ 1232569 h 1974644"/>
              <a:gd name="connsiteX2376" fmla="*/ 2144469 w 2706989"/>
              <a:gd name="connsiteY2376" fmla="*/ 1232551 h 1974644"/>
              <a:gd name="connsiteX2377" fmla="*/ 2098387 w 2706989"/>
              <a:gd name="connsiteY2377" fmla="*/ 1220759 h 1974644"/>
              <a:gd name="connsiteX2378" fmla="*/ 2099222 w 2706989"/>
              <a:gd name="connsiteY2378" fmla="*/ 1228730 h 1974644"/>
              <a:gd name="connsiteX2379" fmla="*/ 2093024 w 2706989"/>
              <a:gd name="connsiteY2379" fmla="*/ 1228417 h 1974644"/>
              <a:gd name="connsiteX2380" fmla="*/ 2092419 w 2706989"/>
              <a:gd name="connsiteY2380" fmla="*/ 1234802 h 1974644"/>
              <a:gd name="connsiteX2381" fmla="*/ 2079857 w 2706989"/>
              <a:gd name="connsiteY2381" fmla="*/ 1234677 h 1974644"/>
              <a:gd name="connsiteX2382" fmla="*/ 2079847 w 2706989"/>
              <a:gd name="connsiteY2382" fmla="*/ 1234685 h 1974644"/>
              <a:gd name="connsiteX2383" fmla="*/ 2079794 w 2706989"/>
              <a:gd name="connsiteY2383" fmla="*/ 1234656 h 1974644"/>
              <a:gd name="connsiteX2384" fmla="*/ 2079419 w 2706989"/>
              <a:gd name="connsiteY2384" fmla="*/ 1235073 h 1974644"/>
              <a:gd name="connsiteX2385" fmla="*/ 2079847 w 2706989"/>
              <a:gd name="connsiteY2385" fmla="*/ 1234685 h 1974644"/>
              <a:gd name="connsiteX2386" fmla="*/ 2085384 w 2706989"/>
              <a:gd name="connsiteY2386" fmla="*/ 1237734 h 1974644"/>
              <a:gd name="connsiteX2387" fmla="*/ 2084698 w 2706989"/>
              <a:gd name="connsiteY2387" fmla="*/ 1245507 h 1974644"/>
              <a:gd name="connsiteX2388" fmla="*/ 2095966 w 2706989"/>
              <a:gd name="connsiteY2388" fmla="*/ 1241793 h 1974644"/>
              <a:gd name="connsiteX2389" fmla="*/ 2101454 w 2706989"/>
              <a:gd name="connsiteY2389" fmla="*/ 1237640 h 1974644"/>
              <a:gd name="connsiteX2390" fmla="*/ 2105836 w 2706989"/>
              <a:gd name="connsiteY2390" fmla="*/ 1223429 h 1974644"/>
              <a:gd name="connsiteX2391" fmla="*/ 2098387 w 2706989"/>
              <a:gd name="connsiteY2391" fmla="*/ 1220759 h 1974644"/>
              <a:gd name="connsiteX2392" fmla="*/ 2034763 w 2706989"/>
              <a:gd name="connsiteY2392" fmla="*/ 1219882 h 1974644"/>
              <a:gd name="connsiteX2393" fmla="*/ 2022723 w 2706989"/>
              <a:gd name="connsiteY2393" fmla="*/ 1224807 h 1974644"/>
              <a:gd name="connsiteX2394" fmla="*/ 2034763 w 2706989"/>
              <a:gd name="connsiteY2394" fmla="*/ 1219882 h 1974644"/>
              <a:gd name="connsiteX2395" fmla="*/ 2004506 w 2706989"/>
              <a:gd name="connsiteY2395" fmla="*/ 1216981 h 1974644"/>
              <a:gd name="connsiteX2396" fmla="*/ 2003775 w 2706989"/>
              <a:gd name="connsiteY2396" fmla="*/ 1217315 h 1974644"/>
              <a:gd name="connsiteX2397" fmla="*/ 2003775 w 2706989"/>
              <a:gd name="connsiteY2397" fmla="*/ 1218109 h 1974644"/>
              <a:gd name="connsiteX2398" fmla="*/ 2005006 w 2706989"/>
              <a:gd name="connsiteY2398" fmla="*/ 1217566 h 1974644"/>
              <a:gd name="connsiteX2399" fmla="*/ 2004506 w 2706989"/>
              <a:gd name="connsiteY2399" fmla="*/ 1216981 h 1974644"/>
              <a:gd name="connsiteX2400" fmla="*/ 32502 w 2706989"/>
              <a:gd name="connsiteY2400" fmla="*/ 1214706 h 1974644"/>
              <a:gd name="connsiteX2401" fmla="*/ 33795 w 2706989"/>
              <a:gd name="connsiteY2401" fmla="*/ 1216918 h 1974644"/>
              <a:gd name="connsiteX2402" fmla="*/ 28913 w 2706989"/>
              <a:gd name="connsiteY2402" fmla="*/ 1219610 h 1974644"/>
              <a:gd name="connsiteX2403" fmla="*/ 27577 w 2706989"/>
              <a:gd name="connsiteY2403" fmla="*/ 1217168 h 1974644"/>
              <a:gd name="connsiteX2404" fmla="*/ 32502 w 2706989"/>
              <a:gd name="connsiteY2404" fmla="*/ 1214706 h 1974644"/>
              <a:gd name="connsiteX2405" fmla="*/ 2118440 w 2706989"/>
              <a:gd name="connsiteY2405" fmla="*/ 1213184 h 1974644"/>
              <a:gd name="connsiteX2406" fmla="*/ 2117167 w 2706989"/>
              <a:gd name="connsiteY2406" fmla="*/ 1214289 h 1974644"/>
              <a:gd name="connsiteX2407" fmla="*/ 2118440 w 2706989"/>
              <a:gd name="connsiteY2407" fmla="*/ 1215229 h 1974644"/>
              <a:gd name="connsiteX2408" fmla="*/ 2119713 w 2706989"/>
              <a:gd name="connsiteY2408" fmla="*/ 1214310 h 1974644"/>
              <a:gd name="connsiteX2409" fmla="*/ 2118440 w 2706989"/>
              <a:gd name="connsiteY2409" fmla="*/ 1213184 h 1974644"/>
              <a:gd name="connsiteX2410" fmla="*/ 2125598 w 2706989"/>
              <a:gd name="connsiteY2410" fmla="*/ 1207362 h 1974644"/>
              <a:gd name="connsiteX2411" fmla="*/ 2124659 w 2706989"/>
              <a:gd name="connsiteY2411" fmla="*/ 1208530 h 1974644"/>
              <a:gd name="connsiteX2412" fmla="*/ 2125890 w 2706989"/>
              <a:gd name="connsiteY2412" fmla="*/ 1209866 h 1974644"/>
              <a:gd name="connsiteX2413" fmla="*/ 2126850 w 2706989"/>
              <a:gd name="connsiteY2413" fmla="*/ 1208676 h 1974644"/>
              <a:gd name="connsiteX2414" fmla="*/ 2125598 w 2706989"/>
              <a:gd name="connsiteY2414" fmla="*/ 1207362 h 1974644"/>
              <a:gd name="connsiteX2415" fmla="*/ 2055985 w 2706989"/>
              <a:gd name="connsiteY2415" fmla="*/ 1195551 h 1974644"/>
              <a:gd name="connsiteX2416" fmla="*/ 2038415 w 2706989"/>
              <a:gd name="connsiteY2416" fmla="*/ 1216501 h 1974644"/>
              <a:gd name="connsiteX2417" fmla="*/ 2067525 w 2706989"/>
              <a:gd name="connsiteY2417" fmla="*/ 1199223 h 1974644"/>
              <a:gd name="connsiteX2418" fmla="*/ 2055985 w 2706989"/>
              <a:gd name="connsiteY2418" fmla="*/ 1195551 h 1974644"/>
              <a:gd name="connsiteX2419" fmla="*/ 40474 w 2706989"/>
              <a:gd name="connsiteY2419" fmla="*/ 1190542 h 1974644"/>
              <a:gd name="connsiteX2420" fmla="*/ 28955 w 2706989"/>
              <a:gd name="connsiteY2420" fmla="*/ 1197595 h 1974644"/>
              <a:gd name="connsiteX2421" fmla="*/ 40474 w 2706989"/>
              <a:gd name="connsiteY2421" fmla="*/ 1190542 h 1974644"/>
              <a:gd name="connsiteX2422" fmla="*/ 2081255 w 2706989"/>
              <a:gd name="connsiteY2422" fmla="*/ 1186223 h 1974644"/>
              <a:gd name="connsiteX2423" fmla="*/ 2073618 w 2706989"/>
              <a:gd name="connsiteY2423" fmla="*/ 1197575 h 1974644"/>
              <a:gd name="connsiteX2424" fmla="*/ 2083028 w 2706989"/>
              <a:gd name="connsiteY2424" fmla="*/ 1187872 h 1974644"/>
              <a:gd name="connsiteX2425" fmla="*/ 2081255 w 2706989"/>
              <a:gd name="connsiteY2425" fmla="*/ 1186223 h 1974644"/>
              <a:gd name="connsiteX2426" fmla="*/ 159061 w 2706989"/>
              <a:gd name="connsiteY2426" fmla="*/ 1174475 h 1974644"/>
              <a:gd name="connsiteX2427" fmla="*/ 158581 w 2706989"/>
              <a:gd name="connsiteY2427" fmla="*/ 1175247 h 1974644"/>
              <a:gd name="connsiteX2428" fmla="*/ 159771 w 2706989"/>
              <a:gd name="connsiteY2428" fmla="*/ 1175727 h 1974644"/>
              <a:gd name="connsiteX2429" fmla="*/ 159771 w 2706989"/>
              <a:gd name="connsiteY2429" fmla="*/ 1174767 h 1974644"/>
              <a:gd name="connsiteX2430" fmla="*/ 159061 w 2706989"/>
              <a:gd name="connsiteY2430" fmla="*/ 1174475 h 1974644"/>
              <a:gd name="connsiteX2431" fmla="*/ 61194 w 2706989"/>
              <a:gd name="connsiteY2431" fmla="*/ 1173181 h 1974644"/>
              <a:gd name="connsiteX2432" fmla="*/ 61591 w 2706989"/>
              <a:gd name="connsiteY2432" fmla="*/ 1179796 h 1974644"/>
              <a:gd name="connsiteX2433" fmla="*/ 65326 w 2706989"/>
              <a:gd name="connsiteY2433" fmla="*/ 1178940 h 1974644"/>
              <a:gd name="connsiteX2434" fmla="*/ 61194 w 2706989"/>
              <a:gd name="connsiteY2434" fmla="*/ 1173181 h 1974644"/>
              <a:gd name="connsiteX2435" fmla="*/ 2082403 w 2706989"/>
              <a:gd name="connsiteY2435" fmla="*/ 1171616 h 1974644"/>
              <a:gd name="connsiteX2436" fmla="*/ 2081317 w 2706989"/>
              <a:gd name="connsiteY2436" fmla="*/ 1172722 h 1974644"/>
              <a:gd name="connsiteX2437" fmla="*/ 2085804 w 2706989"/>
              <a:gd name="connsiteY2437" fmla="*/ 1179775 h 1974644"/>
              <a:gd name="connsiteX2438" fmla="*/ 2085387 w 2706989"/>
              <a:gd name="connsiteY2438" fmla="*/ 1174016 h 1974644"/>
              <a:gd name="connsiteX2439" fmla="*/ 2082403 w 2706989"/>
              <a:gd name="connsiteY2439" fmla="*/ 1171616 h 1974644"/>
              <a:gd name="connsiteX2440" fmla="*/ 2162261 w 2706989"/>
              <a:gd name="connsiteY2440" fmla="*/ 1166692 h 1974644"/>
              <a:gd name="connsiteX2441" fmla="*/ 2160320 w 2706989"/>
              <a:gd name="connsiteY2441" fmla="*/ 1169113 h 1974644"/>
              <a:gd name="connsiteX2442" fmla="*/ 2174614 w 2706989"/>
              <a:gd name="connsiteY2442" fmla="*/ 1177104 h 1974644"/>
              <a:gd name="connsiteX2443" fmla="*/ 2162261 w 2706989"/>
              <a:gd name="connsiteY2443" fmla="*/ 1166692 h 1974644"/>
              <a:gd name="connsiteX2444" fmla="*/ 152926 w 2706989"/>
              <a:gd name="connsiteY2444" fmla="*/ 1158074 h 1974644"/>
              <a:gd name="connsiteX2445" fmla="*/ 139363 w 2706989"/>
              <a:gd name="connsiteY2445" fmla="*/ 1159910 h 1974644"/>
              <a:gd name="connsiteX2446" fmla="*/ 152926 w 2706989"/>
              <a:gd name="connsiteY2446" fmla="*/ 1158074 h 1974644"/>
              <a:gd name="connsiteX2447" fmla="*/ 2044195 w 2706989"/>
              <a:gd name="connsiteY2447" fmla="*/ 1154860 h 1974644"/>
              <a:gd name="connsiteX2448" fmla="*/ 2042714 w 2706989"/>
              <a:gd name="connsiteY2448" fmla="*/ 1155883 h 1974644"/>
              <a:gd name="connsiteX2449" fmla="*/ 2044550 w 2706989"/>
              <a:gd name="connsiteY2449" fmla="*/ 1157155 h 1974644"/>
              <a:gd name="connsiteX2450" fmla="*/ 2047555 w 2706989"/>
              <a:gd name="connsiteY2450" fmla="*/ 1155653 h 1974644"/>
              <a:gd name="connsiteX2451" fmla="*/ 2044195 w 2706989"/>
              <a:gd name="connsiteY2451" fmla="*/ 1154860 h 1974644"/>
              <a:gd name="connsiteX2452" fmla="*/ 154408 w 2706989"/>
              <a:gd name="connsiteY2452" fmla="*/ 1150416 h 1974644"/>
              <a:gd name="connsiteX2453" fmla="*/ 153239 w 2706989"/>
              <a:gd name="connsiteY2453" fmla="*/ 1151354 h 1974644"/>
              <a:gd name="connsiteX2454" fmla="*/ 153699 w 2706989"/>
              <a:gd name="connsiteY2454" fmla="*/ 1152043 h 1974644"/>
              <a:gd name="connsiteX2455" fmla="*/ 154888 w 2706989"/>
              <a:gd name="connsiteY2455" fmla="*/ 1151146 h 1974644"/>
              <a:gd name="connsiteX2456" fmla="*/ 154408 w 2706989"/>
              <a:gd name="connsiteY2456" fmla="*/ 1150416 h 1974644"/>
              <a:gd name="connsiteX2457" fmla="*/ 2115832 w 2706989"/>
              <a:gd name="connsiteY2457" fmla="*/ 1143613 h 1974644"/>
              <a:gd name="connsiteX2458" fmla="*/ 2114621 w 2706989"/>
              <a:gd name="connsiteY2458" fmla="*/ 1144969 h 1974644"/>
              <a:gd name="connsiteX2459" fmla="*/ 2116124 w 2706989"/>
              <a:gd name="connsiteY2459" fmla="*/ 1145762 h 1974644"/>
              <a:gd name="connsiteX2460" fmla="*/ 2117355 w 2706989"/>
              <a:gd name="connsiteY2460" fmla="*/ 1144385 h 1974644"/>
              <a:gd name="connsiteX2461" fmla="*/ 2115832 w 2706989"/>
              <a:gd name="connsiteY2461" fmla="*/ 1143613 h 1974644"/>
              <a:gd name="connsiteX2462" fmla="*/ 2553253 w 2706989"/>
              <a:gd name="connsiteY2462" fmla="*/ 1138773 h 1974644"/>
              <a:gd name="connsiteX2463" fmla="*/ 2550430 w 2706989"/>
              <a:gd name="connsiteY2463" fmla="*/ 1140628 h 1974644"/>
              <a:gd name="connsiteX2464" fmla="*/ 2549908 w 2706989"/>
              <a:gd name="connsiteY2464" fmla="*/ 1139418 h 1974644"/>
              <a:gd name="connsiteX2465" fmla="*/ 2554959 w 2706989"/>
              <a:gd name="connsiteY2465" fmla="*/ 1137561 h 1974644"/>
              <a:gd name="connsiteX2466" fmla="*/ 2553467 w 2706989"/>
              <a:gd name="connsiteY2466" fmla="*/ 1138721 h 1974644"/>
              <a:gd name="connsiteX2467" fmla="*/ 2553415 w 2706989"/>
              <a:gd name="connsiteY2467" fmla="*/ 1138668 h 1974644"/>
              <a:gd name="connsiteX2468" fmla="*/ 2553456 w 2706989"/>
              <a:gd name="connsiteY2468" fmla="*/ 1138730 h 1974644"/>
              <a:gd name="connsiteX2469" fmla="*/ 2553467 w 2706989"/>
              <a:gd name="connsiteY2469" fmla="*/ 1138721 h 1974644"/>
              <a:gd name="connsiteX2470" fmla="*/ 2553476 w 2706989"/>
              <a:gd name="connsiteY2470" fmla="*/ 1138730 h 1974644"/>
              <a:gd name="connsiteX2471" fmla="*/ 2553253 w 2706989"/>
              <a:gd name="connsiteY2471" fmla="*/ 1138773 h 1974644"/>
              <a:gd name="connsiteX2472" fmla="*/ 2553414 w 2706989"/>
              <a:gd name="connsiteY2472" fmla="*/ 1138667 h 1974644"/>
              <a:gd name="connsiteX2473" fmla="*/ 2554959 w 2706989"/>
              <a:gd name="connsiteY2473" fmla="*/ 1137561 h 1974644"/>
              <a:gd name="connsiteX2474" fmla="*/ 2127330 w 2706989"/>
              <a:gd name="connsiteY2474" fmla="*/ 1132010 h 1974644"/>
              <a:gd name="connsiteX2475" fmla="*/ 2127768 w 2706989"/>
              <a:gd name="connsiteY2475" fmla="*/ 1132470 h 1974644"/>
              <a:gd name="connsiteX2476" fmla="*/ 2128247 w 2706989"/>
              <a:gd name="connsiteY2476" fmla="*/ 1132908 h 1974644"/>
              <a:gd name="connsiteX2477" fmla="*/ 2127810 w 2706989"/>
              <a:gd name="connsiteY2477" fmla="*/ 1132428 h 1974644"/>
              <a:gd name="connsiteX2478" fmla="*/ 2148364 w 2706989"/>
              <a:gd name="connsiteY2478" fmla="*/ 1131802 h 1974644"/>
              <a:gd name="connsiteX2479" fmla="*/ 2135384 w 2706989"/>
              <a:gd name="connsiteY2479" fmla="*/ 1139564 h 1974644"/>
              <a:gd name="connsiteX2480" fmla="*/ 2148364 w 2706989"/>
              <a:gd name="connsiteY2480" fmla="*/ 1131802 h 1974644"/>
              <a:gd name="connsiteX2481" fmla="*/ 2137304 w 2706989"/>
              <a:gd name="connsiteY2481" fmla="*/ 1122433 h 1974644"/>
              <a:gd name="connsiteX2482" fmla="*/ 2136490 w 2706989"/>
              <a:gd name="connsiteY2482" fmla="*/ 1122725 h 1974644"/>
              <a:gd name="connsiteX2483" fmla="*/ 2137554 w 2706989"/>
              <a:gd name="connsiteY2483" fmla="*/ 1123476 h 1974644"/>
              <a:gd name="connsiteX2484" fmla="*/ 2138034 w 2706989"/>
              <a:gd name="connsiteY2484" fmla="*/ 1122892 h 1974644"/>
              <a:gd name="connsiteX2485" fmla="*/ 2137304 w 2706989"/>
              <a:gd name="connsiteY2485" fmla="*/ 1122433 h 1974644"/>
              <a:gd name="connsiteX2486" fmla="*/ 41307 w 2706989"/>
              <a:gd name="connsiteY2486" fmla="*/ 1109161 h 1974644"/>
              <a:gd name="connsiteX2487" fmla="*/ 42288 w 2706989"/>
              <a:gd name="connsiteY2487" fmla="*/ 1112667 h 1974644"/>
              <a:gd name="connsiteX2488" fmla="*/ 35131 w 2706989"/>
              <a:gd name="connsiteY2488" fmla="*/ 1115902 h 1974644"/>
              <a:gd name="connsiteX2489" fmla="*/ 33712 w 2706989"/>
              <a:gd name="connsiteY2489" fmla="*/ 1111791 h 1974644"/>
              <a:gd name="connsiteX2490" fmla="*/ 41307 w 2706989"/>
              <a:gd name="connsiteY2490" fmla="*/ 1109161 h 1974644"/>
              <a:gd name="connsiteX2491" fmla="*/ 91828 w 2706989"/>
              <a:gd name="connsiteY2491" fmla="*/ 1102672 h 1974644"/>
              <a:gd name="connsiteX2492" fmla="*/ 89845 w 2706989"/>
              <a:gd name="connsiteY2492" fmla="*/ 1104257 h 1974644"/>
              <a:gd name="connsiteX2493" fmla="*/ 95497 w 2706989"/>
              <a:gd name="connsiteY2493" fmla="*/ 1109358 h 1974644"/>
              <a:gd name="connsiteX2494" fmla="*/ 95583 w 2706989"/>
              <a:gd name="connsiteY2494" fmla="*/ 1109516 h 1974644"/>
              <a:gd name="connsiteX2495" fmla="*/ 95677 w 2706989"/>
              <a:gd name="connsiteY2495" fmla="*/ 1109632 h 1974644"/>
              <a:gd name="connsiteX2496" fmla="*/ 97211 w 2706989"/>
              <a:gd name="connsiteY2496" fmla="*/ 1114316 h 1974644"/>
              <a:gd name="connsiteX2497" fmla="*/ 98776 w 2706989"/>
              <a:gd name="connsiteY2497" fmla="*/ 1113460 h 1974644"/>
              <a:gd name="connsiteX2498" fmla="*/ 95677 w 2706989"/>
              <a:gd name="connsiteY2498" fmla="*/ 1109632 h 1974644"/>
              <a:gd name="connsiteX2499" fmla="*/ 95625 w 2706989"/>
              <a:gd name="connsiteY2499" fmla="*/ 1109474 h 1974644"/>
              <a:gd name="connsiteX2500" fmla="*/ 95497 w 2706989"/>
              <a:gd name="connsiteY2500" fmla="*/ 1109358 h 1974644"/>
              <a:gd name="connsiteX2501" fmla="*/ 160981 w 2706989"/>
              <a:gd name="connsiteY2501" fmla="*/ 1101691 h 1974644"/>
              <a:gd name="connsiteX2502" fmla="*/ 158310 w 2706989"/>
              <a:gd name="connsiteY2502" fmla="*/ 1103172 h 1974644"/>
              <a:gd name="connsiteX2503" fmla="*/ 159854 w 2706989"/>
              <a:gd name="connsiteY2503" fmla="*/ 1104967 h 1974644"/>
              <a:gd name="connsiteX2504" fmla="*/ 162400 w 2706989"/>
              <a:gd name="connsiteY2504" fmla="*/ 1104112 h 1974644"/>
              <a:gd name="connsiteX2505" fmla="*/ 160981 w 2706989"/>
              <a:gd name="connsiteY2505" fmla="*/ 1101691 h 1974644"/>
              <a:gd name="connsiteX2506" fmla="*/ 185899 w 2706989"/>
              <a:gd name="connsiteY2506" fmla="*/ 1086791 h 1974644"/>
              <a:gd name="connsiteX2507" fmla="*/ 182724 w 2706989"/>
              <a:gd name="connsiteY2507" fmla="*/ 1090047 h 1974644"/>
              <a:gd name="connsiteX2508" fmla="*/ 183538 w 2706989"/>
              <a:gd name="connsiteY2508" fmla="*/ 1092322 h 1974644"/>
              <a:gd name="connsiteX2509" fmla="*/ 190905 w 2706989"/>
              <a:gd name="connsiteY2509" fmla="*/ 1090110 h 1974644"/>
              <a:gd name="connsiteX2510" fmla="*/ 185899 w 2706989"/>
              <a:gd name="connsiteY2510" fmla="*/ 1086791 h 1974644"/>
              <a:gd name="connsiteX2511" fmla="*/ 2157983 w 2706989"/>
              <a:gd name="connsiteY2511" fmla="*/ 1085373 h 1974644"/>
              <a:gd name="connsiteX2512" fmla="*/ 2156126 w 2706989"/>
              <a:gd name="connsiteY2512" fmla="*/ 1088127 h 1974644"/>
              <a:gd name="connsiteX2513" fmla="*/ 2158484 w 2706989"/>
              <a:gd name="connsiteY2513" fmla="*/ 1090923 h 1974644"/>
              <a:gd name="connsiteX2514" fmla="*/ 2160383 w 2706989"/>
              <a:gd name="connsiteY2514" fmla="*/ 1088503 h 1974644"/>
              <a:gd name="connsiteX2515" fmla="*/ 2157983 w 2706989"/>
              <a:gd name="connsiteY2515" fmla="*/ 1085373 h 1974644"/>
              <a:gd name="connsiteX2516" fmla="*/ 118705 w 2706989"/>
              <a:gd name="connsiteY2516" fmla="*/ 1075022 h 1974644"/>
              <a:gd name="connsiteX2517" fmla="*/ 118225 w 2706989"/>
              <a:gd name="connsiteY2517" fmla="*/ 1075628 h 1974644"/>
              <a:gd name="connsiteX2518" fmla="*/ 118642 w 2706989"/>
              <a:gd name="connsiteY2518" fmla="*/ 1076400 h 1974644"/>
              <a:gd name="connsiteX2519" fmla="*/ 119497 w 2706989"/>
              <a:gd name="connsiteY2519" fmla="*/ 1075440 h 1974644"/>
              <a:gd name="connsiteX2520" fmla="*/ 118705 w 2706989"/>
              <a:gd name="connsiteY2520" fmla="*/ 1075022 h 1974644"/>
              <a:gd name="connsiteX2521" fmla="*/ 2142584 w 2706989"/>
              <a:gd name="connsiteY2521" fmla="*/ 1073708 h 1974644"/>
              <a:gd name="connsiteX2522" fmla="*/ 2142020 w 2706989"/>
              <a:gd name="connsiteY2522" fmla="*/ 1074376 h 1974644"/>
              <a:gd name="connsiteX2523" fmla="*/ 2143251 w 2706989"/>
              <a:gd name="connsiteY2523" fmla="*/ 1074856 h 1974644"/>
              <a:gd name="connsiteX2524" fmla="*/ 2143356 w 2706989"/>
              <a:gd name="connsiteY2524" fmla="*/ 1074021 h 1974644"/>
              <a:gd name="connsiteX2525" fmla="*/ 2142584 w 2706989"/>
              <a:gd name="connsiteY2525" fmla="*/ 1073708 h 1974644"/>
              <a:gd name="connsiteX2526" fmla="*/ 2132171 w 2706989"/>
              <a:gd name="connsiteY2526" fmla="*/ 1066426 h 1974644"/>
              <a:gd name="connsiteX2527" fmla="*/ 2131586 w 2706989"/>
              <a:gd name="connsiteY2527" fmla="*/ 1066655 h 1974644"/>
              <a:gd name="connsiteX2528" fmla="*/ 2132108 w 2706989"/>
              <a:gd name="connsiteY2528" fmla="*/ 1066989 h 1974644"/>
              <a:gd name="connsiteX2529" fmla="*/ 167637 w 2706989"/>
              <a:gd name="connsiteY2529" fmla="*/ 1055074 h 1974644"/>
              <a:gd name="connsiteX2530" fmla="*/ 166803 w 2706989"/>
              <a:gd name="connsiteY2530" fmla="*/ 1057369 h 1974644"/>
              <a:gd name="connsiteX2531" fmla="*/ 176464 w 2706989"/>
              <a:gd name="connsiteY2531" fmla="*/ 1060687 h 1974644"/>
              <a:gd name="connsiteX2532" fmla="*/ 177216 w 2706989"/>
              <a:gd name="connsiteY2532" fmla="*/ 1058684 h 1974644"/>
              <a:gd name="connsiteX2533" fmla="*/ 167637 w 2706989"/>
              <a:gd name="connsiteY2533" fmla="*/ 1055074 h 1974644"/>
              <a:gd name="connsiteX2534" fmla="*/ 154032 w 2706989"/>
              <a:gd name="connsiteY2534" fmla="*/ 1034374 h 1974644"/>
              <a:gd name="connsiteX2535" fmla="*/ 157601 w 2706989"/>
              <a:gd name="connsiteY2535" fmla="*/ 1037712 h 1974644"/>
              <a:gd name="connsiteX2536" fmla="*/ 158519 w 2706989"/>
              <a:gd name="connsiteY2536" fmla="*/ 1036439 h 1974644"/>
              <a:gd name="connsiteX2537" fmla="*/ 154032 w 2706989"/>
              <a:gd name="connsiteY2537" fmla="*/ 1034374 h 1974644"/>
              <a:gd name="connsiteX2538" fmla="*/ 137652 w 2706989"/>
              <a:gd name="connsiteY2538" fmla="*/ 1032015 h 1974644"/>
              <a:gd name="connsiteX2539" fmla="*/ 135148 w 2706989"/>
              <a:gd name="connsiteY2539" fmla="*/ 1037879 h 1974644"/>
              <a:gd name="connsiteX2540" fmla="*/ 140573 w 2706989"/>
              <a:gd name="connsiteY2540" fmla="*/ 1043868 h 1974644"/>
              <a:gd name="connsiteX2541" fmla="*/ 146708 w 2706989"/>
              <a:gd name="connsiteY2541" fmla="*/ 1043680 h 1974644"/>
              <a:gd name="connsiteX2542" fmla="*/ 143244 w 2706989"/>
              <a:gd name="connsiteY2542" fmla="*/ 1038693 h 1974644"/>
              <a:gd name="connsiteX2543" fmla="*/ 137652 w 2706989"/>
              <a:gd name="connsiteY2543" fmla="*/ 1032015 h 1974644"/>
              <a:gd name="connsiteX2544" fmla="*/ 110796 w 2706989"/>
              <a:gd name="connsiteY2544" fmla="*/ 1030221 h 1974644"/>
              <a:gd name="connsiteX2545" fmla="*/ 109898 w 2706989"/>
              <a:gd name="connsiteY2545" fmla="*/ 1032015 h 1974644"/>
              <a:gd name="connsiteX2546" fmla="*/ 112276 w 2706989"/>
              <a:gd name="connsiteY2546" fmla="*/ 1036439 h 1974644"/>
              <a:gd name="connsiteX2547" fmla="*/ 102533 w 2706989"/>
              <a:gd name="connsiteY2547" fmla="*/ 1034665 h 1974644"/>
              <a:gd name="connsiteX2548" fmla="*/ 112298 w 2706989"/>
              <a:gd name="connsiteY2548" fmla="*/ 1036481 h 1974644"/>
              <a:gd name="connsiteX2549" fmla="*/ 112276 w 2706989"/>
              <a:gd name="connsiteY2549" fmla="*/ 1036439 h 1974644"/>
              <a:gd name="connsiteX2550" fmla="*/ 112277 w 2706989"/>
              <a:gd name="connsiteY2550" fmla="*/ 1036439 h 1974644"/>
              <a:gd name="connsiteX2551" fmla="*/ 127323 w 2706989"/>
              <a:gd name="connsiteY2551" fmla="*/ 1050254 h 1974644"/>
              <a:gd name="connsiteX2552" fmla="*/ 118600 w 2706989"/>
              <a:gd name="connsiteY2552" fmla="*/ 1034060 h 1974644"/>
              <a:gd name="connsiteX2553" fmla="*/ 110796 w 2706989"/>
              <a:gd name="connsiteY2553" fmla="*/ 1030221 h 1974644"/>
              <a:gd name="connsiteX2554" fmla="*/ 108960 w 2706989"/>
              <a:gd name="connsiteY2554" fmla="*/ 1018661 h 1974644"/>
              <a:gd name="connsiteX2555" fmla="*/ 108020 w 2706989"/>
              <a:gd name="connsiteY2555" fmla="*/ 1019808 h 1974644"/>
              <a:gd name="connsiteX2556" fmla="*/ 109439 w 2706989"/>
              <a:gd name="connsiteY2556" fmla="*/ 1020852 h 1974644"/>
              <a:gd name="connsiteX2557" fmla="*/ 110357 w 2706989"/>
              <a:gd name="connsiteY2557" fmla="*/ 1019767 h 1974644"/>
              <a:gd name="connsiteX2558" fmla="*/ 108960 w 2706989"/>
              <a:gd name="connsiteY2558" fmla="*/ 1018661 h 1974644"/>
              <a:gd name="connsiteX2559" fmla="*/ 133645 w 2706989"/>
              <a:gd name="connsiteY2559" fmla="*/ 1012797 h 1974644"/>
              <a:gd name="connsiteX2560" fmla="*/ 132226 w 2706989"/>
              <a:gd name="connsiteY2560" fmla="*/ 1014842 h 1974644"/>
              <a:gd name="connsiteX2561" fmla="*/ 133162 w 2706989"/>
              <a:gd name="connsiteY2561" fmla="*/ 1026003 h 1974644"/>
              <a:gd name="connsiteX2562" fmla="*/ 133145 w 2706989"/>
              <a:gd name="connsiteY2562" fmla="*/ 1026006 h 1974644"/>
              <a:gd name="connsiteX2563" fmla="*/ 132706 w 2706989"/>
              <a:gd name="connsiteY2563" fmla="*/ 1026444 h 1974644"/>
              <a:gd name="connsiteX2564" fmla="*/ 133165 w 2706989"/>
              <a:gd name="connsiteY2564" fmla="*/ 1026047 h 1974644"/>
              <a:gd name="connsiteX2565" fmla="*/ 133162 w 2706989"/>
              <a:gd name="connsiteY2565" fmla="*/ 1026003 h 1974644"/>
              <a:gd name="connsiteX2566" fmla="*/ 143802 w 2706989"/>
              <a:gd name="connsiteY2566" fmla="*/ 1024675 h 1974644"/>
              <a:gd name="connsiteX2567" fmla="*/ 153802 w 2706989"/>
              <a:gd name="connsiteY2567" fmla="*/ 1020559 h 1974644"/>
              <a:gd name="connsiteX2568" fmla="*/ 155034 w 2706989"/>
              <a:gd name="connsiteY2568" fmla="*/ 1016261 h 1974644"/>
              <a:gd name="connsiteX2569" fmla="*/ 151048 w 2706989"/>
              <a:gd name="connsiteY2569" fmla="*/ 1013903 h 1974644"/>
              <a:gd name="connsiteX2570" fmla="*/ 148857 w 2706989"/>
              <a:gd name="connsiteY2570" fmla="*/ 1019224 h 1974644"/>
              <a:gd name="connsiteX2571" fmla="*/ 133645 w 2706989"/>
              <a:gd name="connsiteY2571" fmla="*/ 1012797 h 1974644"/>
              <a:gd name="connsiteX2572" fmla="*/ 145894 w 2706989"/>
              <a:gd name="connsiteY2572" fmla="*/ 1004033 h 1974644"/>
              <a:gd name="connsiteX2573" fmla="*/ 145018 w 2706989"/>
              <a:gd name="connsiteY2573" fmla="*/ 1005598 h 1974644"/>
              <a:gd name="connsiteX2574" fmla="*/ 149780 w 2706989"/>
              <a:gd name="connsiteY2574" fmla="*/ 1007220 h 1974644"/>
              <a:gd name="connsiteX2575" fmla="*/ 149838 w 2706989"/>
              <a:gd name="connsiteY2575" fmla="*/ 1007267 h 1974644"/>
              <a:gd name="connsiteX2576" fmla="*/ 150297 w 2706989"/>
              <a:gd name="connsiteY2576" fmla="*/ 1007705 h 1974644"/>
              <a:gd name="connsiteX2577" fmla="*/ 149859 w 2706989"/>
              <a:gd name="connsiteY2577" fmla="*/ 1007246 h 1974644"/>
              <a:gd name="connsiteX2578" fmla="*/ 149780 w 2706989"/>
              <a:gd name="connsiteY2578" fmla="*/ 1007220 h 1974644"/>
              <a:gd name="connsiteX2579" fmla="*/ 55018 w 2706989"/>
              <a:gd name="connsiteY2579" fmla="*/ 980724 h 1974644"/>
              <a:gd name="connsiteX2580" fmla="*/ 56541 w 2706989"/>
              <a:gd name="connsiteY2580" fmla="*/ 981663 h 1974644"/>
              <a:gd name="connsiteX2581" fmla="*/ 55248 w 2706989"/>
              <a:gd name="connsiteY2581" fmla="*/ 984000 h 1974644"/>
              <a:gd name="connsiteX2582" fmla="*/ 53223 w 2706989"/>
              <a:gd name="connsiteY2582" fmla="*/ 982706 h 1974644"/>
              <a:gd name="connsiteX2583" fmla="*/ 55018 w 2706989"/>
              <a:gd name="connsiteY2583" fmla="*/ 980724 h 1974644"/>
              <a:gd name="connsiteX2584" fmla="*/ 131454 w 2706989"/>
              <a:gd name="connsiteY2584" fmla="*/ 978825 h 1974644"/>
              <a:gd name="connsiteX2585" fmla="*/ 137130 w 2706989"/>
              <a:gd name="connsiteY2585" fmla="*/ 985336 h 1974644"/>
              <a:gd name="connsiteX2586" fmla="*/ 138590 w 2706989"/>
              <a:gd name="connsiteY2586" fmla="*/ 982999 h 1974644"/>
              <a:gd name="connsiteX2587" fmla="*/ 131454 w 2706989"/>
              <a:gd name="connsiteY2587" fmla="*/ 978825 h 1974644"/>
              <a:gd name="connsiteX2588" fmla="*/ 27202 w 2706989"/>
              <a:gd name="connsiteY2588" fmla="*/ 922838 h 1974644"/>
              <a:gd name="connsiteX2589" fmla="*/ 27118 w 2706989"/>
              <a:gd name="connsiteY2589" fmla="*/ 925028 h 1974644"/>
              <a:gd name="connsiteX2590" fmla="*/ 22381 w 2706989"/>
              <a:gd name="connsiteY2590" fmla="*/ 924590 h 1974644"/>
              <a:gd name="connsiteX2591" fmla="*/ 22444 w 2706989"/>
              <a:gd name="connsiteY2591" fmla="*/ 922921 h 1974644"/>
              <a:gd name="connsiteX2592" fmla="*/ 27202 w 2706989"/>
              <a:gd name="connsiteY2592" fmla="*/ 922838 h 1974644"/>
              <a:gd name="connsiteX2593" fmla="*/ 1164271 w 2706989"/>
              <a:gd name="connsiteY2593" fmla="*/ 918477 h 1974644"/>
              <a:gd name="connsiteX2594" fmla="*/ 1163875 w 2706989"/>
              <a:gd name="connsiteY2594" fmla="*/ 920418 h 1974644"/>
              <a:gd name="connsiteX2595" fmla="*/ 1167422 w 2706989"/>
              <a:gd name="connsiteY2595" fmla="*/ 920940 h 1974644"/>
              <a:gd name="connsiteX2596" fmla="*/ 1167631 w 2706989"/>
              <a:gd name="connsiteY2596" fmla="*/ 919855 h 1974644"/>
              <a:gd name="connsiteX2597" fmla="*/ 1164271 w 2706989"/>
              <a:gd name="connsiteY2597" fmla="*/ 918477 h 1974644"/>
              <a:gd name="connsiteX2598" fmla="*/ 554 w 2706989"/>
              <a:gd name="connsiteY2598" fmla="*/ 901721 h 1974644"/>
              <a:gd name="connsiteX2599" fmla="*/ 18353 w 2706989"/>
              <a:gd name="connsiteY2599" fmla="*/ 907397 h 1974644"/>
              <a:gd name="connsiteX2600" fmla="*/ 13533 w 2706989"/>
              <a:gd name="connsiteY2600" fmla="*/ 919500 h 1974644"/>
              <a:gd name="connsiteX2601" fmla="*/ 554 w 2706989"/>
              <a:gd name="connsiteY2601" fmla="*/ 901721 h 1974644"/>
              <a:gd name="connsiteX2602" fmla="*/ 68456 w 2706989"/>
              <a:gd name="connsiteY2602" fmla="*/ 878705 h 1974644"/>
              <a:gd name="connsiteX2603" fmla="*/ 57334 w 2706989"/>
              <a:gd name="connsiteY2603" fmla="*/ 884214 h 1974644"/>
              <a:gd name="connsiteX2604" fmla="*/ 68456 w 2706989"/>
              <a:gd name="connsiteY2604" fmla="*/ 878705 h 1974644"/>
              <a:gd name="connsiteX2605" fmla="*/ 94561 w 2706989"/>
              <a:gd name="connsiteY2605" fmla="*/ 877870 h 1974644"/>
              <a:gd name="connsiteX2606" fmla="*/ 82333 w 2706989"/>
              <a:gd name="connsiteY2606" fmla="*/ 880792 h 1974644"/>
              <a:gd name="connsiteX2607" fmla="*/ 94561 w 2706989"/>
              <a:gd name="connsiteY2607" fmla="*/ 877870 h 1974644"/>
              <a:gd name="connsiteX2608" fmla="*/ 16171 w 2706989"/>
              <a:gd name="connsiteY2608" fmla="*/ 869189 h 1974644"/>
              <a:gd name="connsiteX2609" fmla="*/ 20691 w 2706989"/>
              <a:gd name="connsiteY2609" fmla="*/ 872945 h 1974644"/>
              <a:gd name="connsiteX2610" fmla="*/ 14076 w 2706989"/>
              <a:gd name="connsiteY2610" fmla="*/ 872945 h 1974644"/>
              <a:gd name="connsiteX2611" fmla="*/ 16171 w 2706989"/>
              <a:gd name="connsiteY2611" fmla="*/ 869189 h 1974644"/>
              <a:gd name="connsiteX2612" fmla="*/ 47638 w 2706989"/>
              <a:gd name="connsiteY2612" fmla="*/ 867500 h 1974644"/>
              <a:gd name="connsiteX2613" fmla="*/ 49988 w 2706989"/>
              <a:gd name="connsiteY2613" fmla="*/ 869356 h 1974644"/>
              <a:gd name="connsiteX2614" fmla="*/ 49863 w 2706989"/>
              <a:gd name="connsiteY2614" fmla="*/ 872861 h 1974644"/>
              <a:gd name="connsiteX2615" fmla="*/ 46733 w 2706989"/>
              <a:gd name="connsiteY2615" fmla="*/ 870295 h 1974644"/>
              <a:gd name="connsiteX2616" fmla="*/ 47606 w 2706989"/>
              <a:gd name="connsiteY2616" fmla="*/ 867454 h 1974644"/>
              <a:gd name="connsiteX2617" fmla="*/ 47631 w 2706989"/>
              <a:gd name="connsiteY2617" fmla="*/ 867457 h 1974644"/>
              <a:gd name="connsiteX2618" fmla="*/ 47611 w 2706989"/>
              <a:gd name="connsiteY2618" fmla="*/ 867477 h 1974644"/>
              <a:gd name="connsiteX2619" fmla="*/ 47652 w 2706989"/>
              <a:gd name="connsiteY2619" fmla="*/ 867457 h 1974644"/>
              <a:gd name="connsiteX2620" fmla="*/ 47638 w 2706989"/>
              <a:gd name="connsiteY2620" fmla="*/ 867500 h 1974644"/>
              <a:gd name="connsiteX2621" fmla="*/ 47609 w 2706989"/>
              <a:gd name="connsiteY2621" fmla="*/ 867478 h 1974644"/>
              <a:gd name="connsiteX2622" fmla="*/ 47610 w 2706989"/>
              <a:gd name="connsiteY2622" fmla="*/ 867478 h 1974644"/>
              <a:gd name="connsiteX2623" fmla="*/ 3642 w 2706989"/>
              <a:gd name="connsiteY2623" fmla="*/ 859987 h 1974644"/>
              <a:gd name="connsiteX2624" fmla="*/ 6126 w 2706989"/>
              <a:gd name="connsiteY2624" fmla="*/ 869231 h 1974644"/>
              <a:gd name="connsiteX2625" fmla="*/ 513 w 2706989"/>
              <a:gd name="connsiteY2625" fmla="*/ 861052 h 1974644"/>
              <a:gd name="connsiteX2626" fmla="*/ 3642 w 2706989"/>
              <a:gd name="connsiteY2626" fmla="*/ 859987 h 1974644"/>
              <a:gd name="connsiteX2627" fmla="*/ 18355 w 2706989"/>
              <a:gd name="connsiteY2627" fmla="*/ 859819 h 1974644"/>
              <a:gd name="connsiteX2628" fmla="*/ 19168 w 2706989"/>
              <a:gd name="connsiteY2628" fmla="*/ 861468 h 1974644"/>
              <a:gd name="connsiteX2629" fmla="*/ 17478 w 2706989"/>
              <a:gd name="connsiteY2629" fmla="*/ 862240 h 1974644"/>
              <a:gd name="connsiteX2630" fmla="*/ 16226 w 2706989"/>
              <a:gd name="connsiteY2630" fmla="*/ 860884 h 1974644"/>
              <a:gd name="connsiteX2631" fmla="*/ 18355 w 2706989"/>
              <a:gd name="connsiteY2631" fmla="*/ 859819 h 1974644"/>
              <a:gd name="connsiteX2632" fmla="*/ 32920 w 2706989"/>
              <a:gd name="connsiteY2632" fmla="*/ 857190 h 1974644"/>
              <a:gd name="connsiteX2633" fmla="*/ 46379 w 2706989"/>
              <a:gd name="connsiteY2633" fmla="*/ 860571 h 1974644"/>
              <a:gd name="connsiteX2634" fmla="*/ 47606 w 2706989"/>
              <a:gd name="connsiteY2634" fmla="*/ 867454 h 1974644"/>
              <a:gd name="connsiteX2635" fmla="*/ 32523 w 2706989"/>
              <a:gd name="connsiteY2635" fmla="*/ 865246 h 1974644"/>
              <a:gd name="connsiteX2636" fmla="*/ 27348 w 2706989"/>
              <a:gd name="connsiteY2636" fmla="*/ 861489 h 1974644"/>
              <a:gd name="connsiteX2637" fmla="*/ 32920 w 2706989"/>
              <a:gd name="connsiteY2637" fmla="*/ 857190 h 1974644"/>
              <a:gd name="connsiteX2638" fmla="*/ 70105 w 2706989"/>
              <a:gd name="connsiteY2638" fmla="*/ 835739 h 1974644"/>
              <a:gd name="connsiteX2639" fmla="*/ 70543 w 2706989"/>
              <a:gd name="connsiteY2639" fmla="*/ 836198 h 1974644"/>
              <a:gd name="connsiteX2640" fmla="*/ 70643 w 2706989"/>
              <a:gd name="connsiteY2640" fmla="*/ 836229 h 1974644"/>
              <a:gd name="connsiteX2641" fmla="*/ 73102 w 2706989"/>
              <a:gd name="connsiteY2641" fmla="*/ 839292 h 1974644"/>
              <a:gd name="connsiteX2642" fmla="*/ 77575 w 2706989"/>
              <a:gd name="connsiteY2642" fmla="*/ 838327 h 1974644"/>
              <a:gd name="connsiteX2643" fmla="*/ 70643 w 2706989"/>
              <a:gd name="connsiteY2643" fmla="*/ 836229 h 1974644"/>
              <a:gd name="connsiteX2644" fmla="*/ 70585 w 2706989"/>
              <a:gd name="connsiteY2644" fmla="*/ 836157 h 1974644"/>
              <a:gd name="connsiteX2645" fmla="*/ 119539 w 2706989"/>
              <a:gd name="connsiteY2645" fmla="*/ 813975 h 1974644"/>
              <a:gd name="connsiteX2646" fmla="*/ 117285 w 2706989"/>
              <a:gd name="connsiteY2646" fmla="*/ 817043 h 1974644"/>
              <a:gd name="connsiteX2647" fmla="*/ 118579 w 2706989"/>
              <a:gd name="connsiteY2647" fmla="*/ 817940 h 1974644"/>
              <a:gd name="connsiteX2648" fmla="*/ 120750 w 2706989"/>
              <a:gd name="connsiteY2648" fmla="*/ 814830 h 1974644"/>
              <a:gd name="connsiteX2649" fmla="*/ 119539 w 2706989"/>
              <a:gd name="connsiteY2649" fmla="*/ 813975 h 1974644"/>
              <a:gd name="connsiteX2650" fmla="*/ 64033 w 2706989"/>
              <a:gd name="connsiteY2650" fmla="*/ 799827 h 1974644"/>
              <a:gd name="connsiteX2651" fmla="*/ 65180 w 2706989"/>
              <a:gd name="connsiteY2651" fmla="*/ 800808 h 1974644"/>
              <a:gd name="connsiteX2652" fmla="*/ 64659 w 2706989"/>
              <a:gd name="connsiteY2652" fmla="*/ 801497 h 1974644"/>
              <a:gd name="connsiteX2653" fmla="*/ 63553 w 2706989"/>
              <a:gd name="connsiteY2653" fmla="*/ 800495 h 1974644"/>
              <a:gd name="connsiteX2654" fmla="*/ 64033 w 2706989"/>
              <a:gd name="connsiteY2654" fmla="*/ 799827 h 1974644"/>
              <a:gd name="connsiteX2655" fmla="*/ 86486 w 2706989"/>
              <a:gd name="connsiteY2655" fmla="*/ 797052 h 1974644"/>
              <a:gd name="connsiteX2656" fmla="*/ 85484 w 2706989"/>
              <a:gd name="connsiteY2656" fmla="*/ 797887 h 1974644"/>
              <a:gd name="connsiteX2657" fmla="*/ 86339 w 2706989"/>
              <a:gd name="connsiteY2657" fmla="*/ 798137 h 1974644"/>
              <a:gd name="connsiteX2658" fmla="*/ 87091 w 2706989"/>
              <a:gd name="connsiteY2658" fmla="*/ 797636 h 1974644"/>
              <a:gd name="connsiteX2659" fmla="*/ 86486 w 2706989"/>
              <a:gd name="connsiteY2659" fmla="*/ 797052 h 1974644"/>
              <a:gd name="connsiteX2660" fmla="*/ 102511 w 2706989"/>
              <a:gd name="connsiteY2660" fmla="*/ 770259 h 1974644"/>
              <a:gd name="connsiteX2661" fmla="*/ 101760 w 2706989"/>
              <a:gd name="connsiteY2661" fmla="*/ 771615 h 1974644"/>
              <a:gd name="connsiteX2662" fmla="*/ 108626 w 2706989"/>
              <a:gd name="connsiteY2662" fmla="*/ 775705 h 1974644"/>
              <a:gd name="connsiteX2663" fmla="*/ 109961 w 2706989"/>
              <a:gd name="connsiteY2663" fmla="*/ 773889 h 1974644"/>
              <a:gd name="connsiteX2664" fmla="*/ 102511 w 2706989"/>
              <a:gd name="connsiteY2664" fmla="*/ 770259 h 1974644"/>
              <a:gd name="connsiteX2665" fmla="*/ 88175 w 2706989"/>
              <a:gd name="connsiteY2665" fmla="*/ 765459 h 1974644"/>
              <a:gd name="connsiteX2666" fmla="*/ 83265 w 2706989"/>
              <a:gd name="connsiteY2666" fmla="*/ 767278 h 1974644"/>
              <a:gd name="connsiteX2667" fmla="*/ 83063 w 2706989"/>
              <a:gd name="connsiteY2667" fmla="*/ 767295 h 1974644"/>
              <a:gd name="connsiteX2668" fmla="*/ 82667 w 2706989"/>
              <a:gd name="connsiteY2668" fmla="*/ 767754 h 1974644"/>
              <a:gd name="connsiteX2669" fmla="*/ 83105 w 2706989"/>
              <a:gd name="connsiteY2669" fmla="*/ 767337 h 1974644"/>
              <a:gd name="connsiteX2670" fmla="*/ 83265 w 2706989"/>
              <a:gd name="connsiteY2670" fmla="*/ 767278 h 1974644"/>
              <a:gd name="connsiteX2671" fmla="*/ 88509 w 2706989"/>
              <a:gd name="connsiteY2671" fmla="*/ 766837 h 1974644"/>
              <a:gd name="connsiteX2672" fmla="*/ 88175 w 2706989"/>
              <a:gd name="connsiteY2672" fmla="*/ 765459 h 1974644"/>
              <a:gd name="connsiteX2673" fmla="*/ 122197 w 2706989"/>
              <a:gd name="connsiteY2673" fmla="*/ 764925 h 1974644"/>
              <a:gd name="connsiteX2674" fmla="*/ 116013 w 2706989"/>
              <a:gd name="connsiteY2674" fmla="*/ 768423 h 1974644"/>
              <a:gd name="connsiteX2675" fmla="*/ 126550 w 2706989"/>
              <a:gd name="connsiteY2675" fmla="*/ 771677 h 1974644"/>
              <a:gd name="connsiteX2676" fmla="*/ 122197 w 2706989"/>
              <a:gd name="connsiteY2676" fmla="*/ 764925 h 1974644"/>
              <a:gd name="connsiteX2677" fmla="*/ 2693099 w 2706989"/>
              <a:gd name="connsiteY2677" fmla="*/ 764374 h 1974644"/>
              <a:gd name="connsiteX2678" fmla="*/ 2694059 w 2706989"/>
              <a:gd name="connsiteY2678" fmla="*/ 765584 h 1974644"/>
              <a:gd name="connsiteX2679" fmla="*/ 2693307 w 2706989"/>
              <a:gd name="connsiteY2679" fmla="*/ 766064 h 1974644"/>
              <a:gd name="connsiteX2680" fmla="*/ 2692389 w 2706989"/>
              <a:gd name="connsiteY2680" fmla="*/ 764833 h 1974644"/>
              <a:gd name="connsiteX2681" fmla="*/ 2693099 w 2706989"/>
              <a:gd name="connsiteY2681" fmla="*/ 764374 h 1974644"/>
              <a:gd name="connsiteX2682" fmla="*/ 68686 w 2706989"/>
              <a:gd name="connsiteY2682" fmla="*/ 757717 h 1974644"/>
              <a:gd name="connsiteX2683" fmla="*/ 68853 w 2706989"/>
              <a:gd name="connsiteY2683" fmla="*/ 759971 h 1974644"/>
              <a:gd name="connsiteX2684" fmla="*/ 62572 w 2706989"/>
              <a:gd name="connsiteY2684" fmla="*/ 760388 h 1974644"/>
              <a:gd name="connsiteX2685" fmla="*/ 62405 w 2706989"/>
              <a:gd name="connsiteY2685" fmla="*/ 758197 h 1974644"/>
              <a:gd name="connsiteX2686" fmla="*/ 68686 w 2706989"/>
              <a:gd name="connsiteY2686" fmla="*/ 757717 h 1974644"/>
              <a:gd name="connsiteX2687" fmla="*/ 129534 w 2706989"/>
              <a:gd name="connsiteY2687" fmla="*/ 753836 h 1974644"/>
              <a:gd name="connsiteX2688" fmla="*/ 144037 w 2706989"/>
              <a:gd name="connsiteY2688" fmla="*/ 756966 h 1974644"/>
              <a:gd name="connsiteX2689" fmla="*/ 142701 w 2706989"/>
              <a:gd name="connsiteY2689" fmla="*/ 755589 h 1974644"/>
              <a:gd name="connsiteX2690" fmla="*/ 129534 w 2706989"/>
              <a:gd name="connsiteY2690" fmla="*/ 753836 h 1974644"/>
              <a:gd name="connsiteX2691" fmla="*/ 113641 w 2706989"/>
              <a:gd name="connsiteY2691" fmla="*/ 746569 h 1974644"/>
              <a:gd name="connsiteX2692" fmla="*/ 103847 w 2706989"/>
              <a:gd name="connsiteY2692" fmla="*/ 747388 h 1974644"/>
              <a:gd name="connsiteX2693" fmla="*/ 121855 w 2706989"/>
              <a:gd name="connsiteY2693" fmla="*/ 752104 h 1974644"/>
              <a:gd name="connsiteX2694" fmla="*/ 113641 w 2706989"/>
              <a:gd name="connsiteY2694" fmla="*/ 746569 h 1974644"/>
              <a:gd name="connsiteX2695" fmla="*/ 344465 w 2706989"/>
              <a:gd name="connsiteY2695" fmla="*/ 726187 h 1974644"/>
              <a:gd name="connsiteX2696" fmla="*/ 344132 w 2706989"/>
              <a:gd name="connsiteY2696" fmla="*/ 726772 h 1974644"/>
              <a:gd name="connsiteX2697" fmla="*/ 344862 w 2706989"/>
              <a:gd name="connsiteY2697" fmla="*/ 727126 h 1974644"/>
              <a:gd name="connsiteX2698" fmla="*/ 345300 w 2706989"/>
              <a:gd name="connsiteY2698" fmla="*/ 726187 h 1974644"/>
              <a:gd name="connsiteX2699" fmla="*/ 344465 w 2706989"/>
              <a:gd name="connsiteY2699" fmla="*/ 726187 h 1974644"/>
              <a:gd name="connsiteX2700" fmla="*/ 124380 w 2706989"/>
              <a:gd name="connsiteY2700" fmla="*/ 725144 h 1974644"/>
              <a:gd name="connsiteX2701" fmla="*/ 124798 w 2706989"/>
              <a:gd name="connsiteY2701" fmla="*/ 725603 h 1974644"/>
              <a:gd name="connsiteX2702" fmla="*/ 124996 w 2706989"/>
              <a:gd name="connsiteY2702" fmla="*/ 725605 h 1974644"/>
              <a:gd name="connsiteX2703" fmla="*/ 139738 w 2706989"/>
              <a:gd name="connsiteY2703" fmla="*/ 729734 h 1974644"/>
              <a:gd name="connsiteX2704" fmla="*/ 132229 w 2706989"/>
              <a:gd name="connsiteY2704" fmla="*/ 725689 h 1974644"/>
              <a:gd name="connsiteX2705" fmla="*/ 124996 w 2706989"/>
              <a:gd name="connsiteY2705" fmla="*/ 725605 h 1974644"/>
              <a:gd name="connsiteX2706" fmla="*/ 124839 w 2706989"/>
              <a:gd name="connsiteY2706" fmla="*/ 725561 h 1974644"/>
              <a:gd name="connsiteX2707" fmla="*/ 2700737 w 2706989"/>
              <a:gd name="connsiteY2707" fmla="*/ 724684 h 1974644"/>
              <a:gd name="connsiteX2708" fmla="*/ 2703450 w 2706989"/>
              <a:gd name="connsiteY2708" fmla="*/ 726374 h 1974644"/>
              <a:gd name="connsiteX2709" fmla="*/ 2699902 w 2706989"/>
              <a:gd name="connsiteY2709" fmla="*/ 728586 h 1974644"/>
              <a:gd name="connsiteX2710" fmla="*/ 2698775 w 2706989"/>
              <a:gd name="connsiteY2710" fmla="*/ 726520 h 1974644"/>
              <a:gd name="connsiteX2711" fmla="*/ 2700737 w 2706989"/>
              <a:gd name="connsiteY2711" fmla="*/ 724684 h 1974644"/>
              <a:gd name="connsiteX2712" fmla="*/ 41517 w 2706989"/>
              <a:gd name="connsiteY2712" fmla="*/ 713646 h 1974644"/>
              <a:gd name="connsiteX2713" fmla="*/ 49947 w 2706989"/>
              <a:gd name="connsiteY2713" fmla="*/ 716297 h 1974644"/>
              <a:gd name="connsiteX2714" fmla="*/ 37219 w 2706989"/>
              <a:gd name="connsiteY2714" fmla="*/ 720679 h 1974644"/>
              <a:gd name="connsiteX2715" fmla="*/ 36154 w 2706989"/>
              <a:gd name="connsiteY2715" fmla="*/ 717319 h 1974644"/>
              <a:gd name="connsiteX2716" fmla="*/ 41517 w 2706989"/>
              <a:gd name="connsiteY2716" fmla="*/ 713646 h 1974644"/>
              <a:gd name="connsiteX2717" fmla="*/ 103471 w 2706989"/>
              <a:gd name="connsiteY2717" fmla="*/ 696702 h 1974644"/>
              <a:gd name="connsiteX2718" fmla="*/ 97295 w 2706989"/>
              <a:gd name="connsiteY2718" fmla="*/ 697516 h 1974644"/>
              <a:gd name="connsiteX2719" fmla="*/ 97837 w 2706989"/>
              <a:gd name="connsiteY2719" fmla="*/ 700228 h 1974644"/>
              <a:gd name="connsiteX2720" fmla="*/ 103930 w 2706989"/>
              <a:gd name="connsiteY2720" fmla="*/ 698726 h 1974644"/>
              <a:gd name="connsiteX2721" fmla="*/ 103471 w 2706989"/>
              <a:gd name="connsiteY2721" fmla="*/ 696702 h 1974644"/>
              <a:gd name="connsiteX2722" fmla="*/ 177007 w 2706989"/>
              <a:gd name="connsiteY2722" fmla="*/ 658786 h 1974644"/>
              <a:gd name="connsiteX2723" fmla="*/ 165050 w 2706989"/>
              <a:gd name="connsiteY2723" fmla="*/ 662250 h 1974644"/>
              <a:gd name="connsiteX2724" fmla="*/ 154325 w 2706989"/>
              <a:gd name="connsiteY2724" fmla="*/ 665631 h 1974644"/>
              <a:gd name="connsiteX2725" fmla="*/ 180116 w 2706989"/>
              <a:gd name="connsiteY2725" fmla="*/ 675585 h 1974644"/>
              <a:gd name="connsiteX2726" fmla="*/ 179427 w 2706989"/>
              <a:gd name="connsiteY2726" fmla="*/ 666778 h 1974644"/>
              <a:gd name="connsiteX2727" fmla="*/ 177007 w 2706989"/>
              <a:gd name="connsiteY2727" fmla="*/ 658786 h 1974644"/>
              <a:gd name="connsiteX2728" fmla="*/ 2499807 w 2706989"/>
              <a:gd name="connsiteY2728" fmla="*/ 655657 h 1974644"/>
              <a:gd name="connsiteX2729" fmla="*/ 2499182 w 2706989"/>
              <a:gd name="connsiteY2729" fmla="*/ 656908 h 1974644"/>
              <a:gd name="connsiteX2730" fmla="*/ 2500642 w 2706989"/>
              <a:gd name="connsiteY2730" fmla="*/ 657826 h 1974644"/>
              <a:gd name="connsiteX2731" fmla="*/ 2501268 w 2706989"/>
              <a:gd name="connsiteY2731" fmla="*/ 656595 h 1974644"/>
              <a:gd name="connsiteX2732" fmla="*/ 2499807 w 2706989"/>
              <a:gd name="connsiteY2732" fmla="*/ 655657 h 1974644"/>
              <a:gd name="connsiteX2733" fmla="*/ 183038 w 2706989"/>
              <a:gd name="connsiteY2733" fmla="*/ 642573 h 1974644"/>
              <a:gd name="connsiteX2734" fmla="*/ 178655 w 2706989"/>
              <a:gd name="connsiteY2734" fmla="*/ 643574 h 1974644"/>
              <a:gd name="connsiteX2735" fmla="*/ 179240 w 2706989"/>
              <a:gd name="connsiteY2735" fmla="*/ 645306 h 1974644"/>
              <a:gd name="connsiteX2736" fmla="*/ 183372 w 2706989"/>
              <a:gd name="connsiteY2736" fmla="*/ 644367 h 1974644"/>
              <a:gd name="connsiteX2737" fmla="*/ 183038 w 2706989"/>
              <a:gd name="connsiteY2737" fmla="*/ 642573 h 1974644"/>
              <a:gd name="connsiteX2738" fmla="*/ 217510 w 2706989"/>
              <a:gd name="connsiteY2738" fmla="*/ 634246 h 1974644"/>
              <a:gd name="connsiteX2739" fmla="*/ 196956 w 2706989"/>
              <a:gd name="connsiteY2739" fmla="*/ 652485 h 1974644"/>
              <a:gd name="connsiteX2740" fmla="*/ 206951 w 2706989"/>
              <a:gd name="connsiteY2740" fmla="*/ 656303 h 1974644"/>
              <a:gd name="connsiteX2741" fmla="*/ 208725 w 2706989"/>
              <a:gd name="connsiteY2741" fmla="*/ 647247 h 1974644"/>
              <a:gd name="connsiteX2742" fmla="*/ 217510 w 2706989"/>
              <a:gd name="connsiteY2742" fmla="*/ 634246 h 1974644"/>
              <a:gd name="connsiteX2743" fmla="*/ 2461584 w 2706989"/>
              <a:gd name="connsiteY2743" fmla="*/ 623369 h 1974644"/>
              <a:gd name="connsiteX2744" fmla="*/ 2461627 w 2706989"/>
              <a:gd name="connsiteY2744" fmla="*/ 623401 h 1974644"/>
              <a:gd name="connsiteX2745" fmla="*/ 2461078 w 2706989"/>
              <a:gd name="connsiteY2745" fmla="*/ 625169 h 1974644"/>
              <a:gd name="connsiteX2746" fmla="*/ 2461586 w 2706989"/>
              <a:gd name="connsiteY2746" fmla="*/ 623360 h 1974644"/>
              <a:gd name="connsiteX2747" fmla="*/ 2461599 w 2706989"/>
              <a:gd name="connsiteY2747" fmla="*/ 623375 h 1974644"/>
              <a:gd name="connsiteX2748" fmla="*/ 2461585 w 2706989"/>
              <a:gd name="connsiteY2748" fmla="*/ 623365 h 1974644"/>
              <a:gd name="connsiteX2749" fmla="*/ 2461537 w 2706989"/>
              <a:gd name="connsiteY2749" fmla="*/ 623333 h 1974644"/>
              <a:gd name="connsiteX2750" fmla="*/ 2461585 w 2706989"/>
              <a:gd name="connsiteY2750" fmla="*/ 623365 h 1974644"/>
              <a:gd name="connsiteX2751" fmla="*/ 2461584 w 2706989"/>
              <a:gd name="connsiteY2751" fmla="*/ 623369 h 1974644"/>
              <a:gd name="connsiteX2752" fmla="*/ 172249 w 2706989"/>
              <a:gd name="connsiteY2752" fmla="*/ 623020 h 1974644"/>
              <a:gd name="connsiteX2753" fmla="*/ 170914 w 2706989"/>
              <a:gd name="connsiteY2753" fmla="*/ 624105 h 1974644"/>
              <a:gd name="connsiteX2754" fmla="*/ 172249 w 2706989"/>
              <a:gd name="connsiteY2754" fmla="*/ 624773 h 1974644"/>
              <a:gd name="connsiteX2755" fmla="*/ 173564 w 2706989"/>
              <a:gd name="connsiteY2755" fmla="*/ 623709 h 1974644"/>
              <a:gd name="connsiteX2756" fmla="*/ 172249 w 2706989"/>
              <a:gd name="connsiteY2756" fmla="*/ 623020 h 1974644"/>
              <a:gd name="connsiteX2757" fmla="*/ 2407387 w 2706989"/>
              <a:gd name="connsiteY2757" fmla="*/ 619159 h 1974644"/>
              <a:gd name="connsiteX2758" fmla="*/ 2411748 w 2706989"/>
              <a:gd name="connsiteY2758" fmla="*/ 621935 h 1974644"/>
              <a:gd name="connsiteX2759" fmla="*/ 2409499 w 2706989"/>
              <a:gd name="connsiteY2759" fmla="*/ 623338 h 1974644"/>
              <a:gd name="connsiteX2760" fmla="*/ 2409494 w 2706989"/>
              <a:gd name="connsiteY2760" fmla="*/ 623333 h 1974644"/>
              <a:gd name="connsiteX2761" fmla="*/ 2407407 w 2706989"/>
              <a:gd name="connsiteY2761" fmla="*/ 621246 h 1974644"/>
              <a:gd name="connsiteX2762" fmla="*/ 2407368 w 2706989"/>
              <a:gd name="connsiteY2762" fmla="*/ 621130 h 1974644"/>
              <a:gd name="connsiteX2763" fmla="*/ 2407387 w 2706989"/>
              <a:gd name="connsiteY2763" fmla="*/ 619160 h 1974644"/>
              <a:gd name="connsiteX2764" fmla="*/ 203261 w 2706989"/>
              <a:gd name="connsiteY2764" fmla="*/ 615996 h 1974644"/>
              <a:gd name="connsiteX2765" fmla="*/ 198438 w 2706989"/>
              <a:gd name="connsiteY2765" fmla="*/ 619848 h 1974644"/>
              <a:gd name="connsiteX2766" fmla="*/ 204113 w 2706989"/>
              <a:gd name="connsiteY2766" fmla="*/ 626713 h 1974644"/>
              <a:gd name="connsiteX2767" fmla="*/ 209977 w 2706989"/>
              <a:gd name="connsiteY2767" fmla="*/ 616697 h 1974644"/>
              <a:gd name="connsiteX2768" fmla="*/ 203261 w 2706989"/>
              <a:gd name="connsiteY2768" fmla="*/ 615996 h 1974644"/>
              <a:gd name="connsiteX2769" fmla="*/ 2613971 w 2706989"/>
              <a:gd name="connsiteY2769" fmla="*/ 610812 h 1974644"/>
              <a:gd name="connsiteX2770" fmla="*/ 2614388 w 2706989"/>
              <a:gd name="connsiteY2770" fmla="*/ 611272 h 1974644"/>
              <a:gd name="connsiteX2771" fmla="*/ 2613909 w 2706989"/>
              <a:gd name="connsiteY2771" fmla="*/ 610854 h 1974644"/>
              <a:gd name="connsiteX2772" fmla="*/ 2613971 w 2706989"/>
              <a:gd name="connsiteY2772" fmla="*/ 610813 h 1974644"/>
              <a:gd name="connsiteX2773" fmla="*/ 2613796 w 2706989"/>
              <a:gd name="connsiteY2773" fmla="*/ 610648 h 1974644"/>
              <a:gd name="connsiteX2774" fmla="*/ 2613971 w 2706989"/>
              <a:gd name="connsiteY2774" fmla="*/ 610813 h 1974644"/>
              <a:gd name="connsiteX2775" fmla="*/ 2613908 w 2706989"/>
              <a:gd name="connsiteY2775" fmla="*/ 610854 h 1974644"/>
              <a:gd name="connsiteX2776" fmla="*/ 2610944 w 2706989"/>
              <a:gd name="connsiteY2776" fmla="*/ 605387 h 1974644"/>
              <a:gd name="connsiteX2777" fmla="*/ 2613796 w 2706989"/>
              <a:gd name="connsiteY2777" fmla="*/ 610648 h 1974644"/>
              <a:gd name="connsiteX2778" fmla="*/ 2609421 w 2706989"/>
              <a:gd name="connsiteY2778" fmla="*/ 606514 h 1974644"/>
              <a:gd name="connsiteX2779" fmla="*/ 2610944 w 2706989"/>
              <a:gd name="connsiteY2779" fmla="*/ 605387 h 1974644"/>
              <a:gd name="connsiteX2780" fmla="*/ 214865 w 2706989"/>
              <a:gd name="connsiteY2780" fmla="*/ 603541 h 1974644"/>
              <a:gd name="connsiteX2781" fmla="*/ 209059 w 2706989"/>
              <a:gd name="connsiteY2781" fmla="*/ 607933 h 1974644"/>
              <a:gd name="connsiteX2782" fmla="*/ 224814 w 2706989"/>
              <a:gd name="connsiteY2782" fmla="*/ 610792 h 1974644"/>
              <a:gd name="connsiteX2783" fmla="*/ 225210 w 2706989"/>
              <a:gd name="connsiteY2783" fmla="*/ 608350 h 1974644"/>
              <a:gd name="connsiteX2784" fmla="*/ 214865 w 2706989"/>
              <a:gd name="connsiteY2784" fmla="*/ 603541 h 1974644"/>
              <a:gd name="connsiteX2785" fmla="*/ 2395117 w 2706989"/>
              <a:gd name="connsiteY2785" fmla="*/ 597688 h 1974644"/>
              <a:gd name="connsiteX2786" fmla="*/ 2393218 w 2706989"/>
              <a:gd name="connsiteY2786" fmla="*/ 598689 h 1974644"/>
              <a:gd name="connsiteX2787" fmla="*/ 2394178 w 2706989"/>
              <a:gd name="connsiteY2787" fmla="*/ 604511 h 1974644"/>
              <a:gd name="connsiteX2788" fmla="*/ 2389629 w 2706989"/>
              <a:gd name="connsiteY2788" fmla="*/ 610083 h 1974644"/>
              <a:gd name="connsiteX2789" fmla="*/ 2397057 w 2706989"/>
              <a:gd name="connsiteY2789" fmla="*/ 611564 h 1974644"/>
              <a:gd name="connsiteX2790" fmla="*/ 2407387 w 2706989"/>
              <a:gd name="connsiteY2790" fmla="*/ 619160 h 1974644"/>
              <a:gd name="connsiteX2791" fmla="*/ 2406907 w 2706989"/>
              <a:gd name="connsiteY2791" fmla="*/ 619786 h 1974644"/>
              <a:gd name="connsiteX2792" fmla="*/ 2407368 w 2706989"/>
              <a:gd name="connsiteY2792" fmla="*/ 621130 h 1974644"/>
              <a:gd name="connsiteX2793" fmla="*/ 2407366 w 2706989"/>
              <a:gd name="connsiteY2793" fmla="*/ 621266 h 1974644"/>
              <a:gd name="connsiteX2794" fmla="*/ 2409473 w 2706989"/>
              <a:gd name="connsiteY2794" fmla="*/ 623354 h 1974644"/>
              <a:gd name="connsiteX2795" fmla="*/ 2409499 w 2706989"/>
              <a:gd name="connsiteY2795" fmla="*/ 623338 h 1974644"/>
              <a:gd name="connsiteX2796" fmla="*/ 2421227 w 2706989"/>
              <a:gd name="connsiteY2796" fmla="*/ 632530 h 1974644"/>
              <a:gd name="connsiteX2797" fmla="*/ 2435119 w 2706989"/>
              <a:gd name="connsiteY2797" fmla="*/ 637940 h 1974644"/>
              <a:gd name="connsiteX2798" fmla="*/ 2401711 w 2706989"/>
              <a:gd name="connsiteY2798" fmla="*/ 607328 h 1974644"/>
              <a:gd name="connsiteX2799" fmla="*/ 2395117 w 2706989"/>
              <a:gd name="connsiteY2799" fmla="*/ 597688 h 1974644"/>
              <a:gd name="connsiteX2800" fmla="*/ 210436 w 2706989"/>
              <a:gd name="connsiteY2800" fmla="*/ 589153 h 1974644"/>
              <a:gd name="connsiteX2801" fmla="*/ 209831 w 2706989"/>
              <a:gd name="connsiteY2801" fmla="*/ 590510 h 1974644"/>
              <a:gd name="connsiteX2802" fmla="*/ 210708 w 2706989"/>
              <a:gd name="connsiteY2802" fmla="*/ 590593 h 1974644"/>
              <a:gd name="connsiteX2803" fmla="*/ 211125 w 2706989"/>
              <a:gd name="connsiteY2803" fmla="*/ 589758 h 1974644"/>
              <a:gd name="connsiteX2804" fmla="*/ 210436 w 2706989"/>
              <a:gd name="connsiteY2804" fmla="*/ 589153 h 1974644"/>
              <a:gd name="connsiteX2805" fmla="*/ 2556148 w 2706989"/>
              <a:gd name="connsiteY2805" fmla="*/ 588902 h 1974644"/>
              <a:gd name="connsiteX2806" fmla="*/ 2555710 w 2706989"/>
              <a:gd name="connsiteY2806" fmla="*/ 590363 h 1974644"/>
              <a:gd name="connsiteX2807" fmla="*/ 2556461 w 2706989"/>
              <a:gd name="connsiteY2807" fmla="*/ 590947 h 1974644"/>
              <a:gd name="connsiteX2808" fmla="*/ 2557713 w 2706989"/>
              <a:gd name="connsiteY2808" fmla="*/ 590030 h 1974644"/>
              <a:gd name="connsiteX2809" fmla="*/ 2556148 w 2706989"/>
              <a:gd name="connsiteY2809" fmla="*/ 588902 h 1974644"/>
              <a:gd name="connsiteX2810" fmla="*/ 140238 w 2706989"/>
              <a:gd name="connsiteY2810" fmla="*/ 588735 h 1974644"/>
              <a:gd name="connsiteX2811" fmla="*/ 147908 w 2706989"/>
              <a:gd name="connsiteY2811" fmla="*/ 589727 h 1974644"/>
              <a:gd name="connsiteX2812" fmla="*/ 147522 w 2706989"/>
              <a:gd name="connsiteY2812" fmla="*/ 590155 h 1974644"/>
              <a:gd name="connsiteX2813" fmla="*/ 147523 w 2706989"/>
              <a:gd name="connsiteY2813" fmla="*/ 590167 h 1974644"/>
              <a:gd name="connsiteX2814" fmla="*/ 2476144 w 2706989"/>
              <a:gd name="connsiteY2814" fmla="*/ 583352 h 1974644"/>
              <a:gd name="connsiteX2815" fmla="*/ 2475309 w 2706989"/>
              <a:gd name="connsiteY2815" fmla="*/ 584541 h 1974644"/>
              <a:gd name="connsiteX2816" fmla="*/ 2478234 w 2706989"/>
              <a:gd name="connsiteY2816" fmla="*/ 585724 h 1974644"/>
              <a:gd name="connsiteX2817" fmla="*/ 2478314 w 2706989"/>
              <a:gd name="connsiteY2817" fmla="*/ 585814 h 1974644"/>
              <a:gd name="connsiteX2818" fmla="*/ 2480401 w 2706989"/>
              <a:gd name="connsiteY2818" fmla="*/ 587901 h 1974644"/>
              <a:gd name="connsiteX2819" fmla="*/ 2482175 w 2706989"/>
              <a:gd name="connsiteY2819" fmla="*/ 588402 h 1974644"/>
              <a:gd name="connsiteX2820" fmla="*/ 2480463 w 2706989"/>
              <a:gd name="connsiteY2820" fmla="*/ 587859 h 1974644"/>
              <a:gd name="connsiteX2821" fmla="*/ 2478356 w 2706989"/>
              <a:gd name="connsiteY2821" fmla="*/ 585773 h 1974644"/>
              <a:gd name="connsiteX2822" fmla="*/ 2478234 w 2706989"/>
              <a:gd name="connsiteY2822" fmla="*/ 585724 h 1974644"/>
              <a:gd name="connsiteX2823" fmla="*/ 2444926 w 2706989"/>
              <a:gd name="connsiteY2823" fmla="*/ 573252 h 1974644"/>
              <a:gd name="connsiteX2824" fmla="*/ 2444967 w 2706989"/>
              <a:gd name="connsiteY2824" fmla="*/ 573315 h 1974644"/>
              <a:gd name="connsiteX2825" fmla="*/ 2443444 w 2706989"/>
              <a:gd name="connsiteY2825" fmla="*/ 574399 h 1974644"/>
              <a:gd name="connsiteX2826" fmla="*/ 2444926 w 2706989"/>
              <a:gd name="connsiteY2826" fmla="*/ 573252 h 1974644"/>
              <a:gd name="connsiteX2827" fmla="*/ 2510554 w 2706989"/>
              <a:gd name="connsiteY2827" fmla="*/ 571604 h 1974644"/>
              <a:gd name="connsiteX2828" fmla="*/ 2515541 w 2706989"/>
              <a:gd name="connsiteY2828" fmla="*/ 577989 h 1974644"/>
              <a:gd name="connsiteX2829" fmla="*/ 2510554 w 2706989"/>
              <a:gd name="connsiteY2829" fmla="*/ 571604 h 1974644"/>
              <a:gd name="connsiteX2830" fmla="*/ 2344869 w 2706989"/>
              <a:gd name="connsiteY2830" fmla="*/ 567639 h 1974644"/>
              <a:gd name="connsiteX2831" fmla="*/ 2353132 w 2706989"/>
              <a:gd name="connsiteY2831" fmla="*/ 577446 h 1974644"/>
              <a:gd name="connsiteX2832" fmla="*/ 2357306 w 2706989"/>
              <a:gd name="connsiteY2832" fmla="*/ 581641 h 1974644"/>
              <a:gd name="connsiteX2833" fmla="*/ 2357357 w 2706989"/>
              <a:gd name="connsiteY2833" fmla="*/ 581655 h 1974644"/>
              <a:gd name="connsiteX2834" fmla="*/ 2380301 w 2706989"/>
              <a:gd name="connsiteY2834" fmla="*/ 597458 h 1974644"/>
              <a:gd name="connsiteX2835" fmla="*/ 2377714 w 2706989"/>
              <a:gd name="connsiteY2835" fmla="*/ 587150 h 1974644"/>
              <a:gd name="connsiteX2836" fmla="*/ 2357357 w 2706989"/>
              <a:gd name="connsiteY2836" fmla="*/ 581655 h 1974644"/>
              <a:gd name="connsiteX2837" fmla="*/ 2357306 w 2706989"/>
              <a:gd name="connsiteY2837" fmla="*/ 581620 h 1974644"/>
              <a:gd name="connsiteX2838" fmla="*/ 2353132 w 2706989"/>
              <a:gd name="connsiteY2838" fmla="*/ 577446 h 1974644"/>
              <a:gd name="connsiteX2839" fmla="*/ 2344869 w 2706989"/>
              <a:gd name="connsiteY2839" fmla="*/ 567639 h 1974644"/>
              <a:gd name="connsiteX2840" fmla="*/ 2336585 w 2706989"/>
              <a:gd name="connsiteY2840" fmla="*/ 563800 h 1974644"/>
              <a:gd name="connsiteX2841" fmla="*/ 2335875 w 2706989"/>
              <a:gd name="connsiteY2841" fmla="*/ 565385 h 1974644"/>
              <a:gd name="connsiteX2842" fmla="*/ 2338421 w 2706989"/>
              <a:gd name="connsiteY2842" fmla="*/ 566074 h 1974644"/>
              <a:gd name="connsiteX2843" fmla="*/ 2339256 w 2706989"/>
              <a:gd name="connsiteY2843" fmla="*/ 564154 h 1974644"/>
              <a:gd name="connsiteX2844" fmla="*/ 2336585 w 2706989"/>
              <a:gd name="connsiteY2844" fmla="*/ 563800 h 1974644"/>
              <a:gd name="connsiteX2845" fmla="*/ 2488580 w 2706989"/>
              <a:gd name="connsiteY2845" fmla="*/ 562589 h 1974644"/>
              <a:gd name="connsiteX2846" fmla="*/ 2486411 w 2706989"/>
              <a:gd name="connsiteY2846" fmla="*/ 564363 h 1974644"/>
              <a:gd name="connsiteX2847" fmla="*/ 2487976 w 2706989"/>
              <a:gd name="connsiteY2847" fmla="*/ 567076 h 1974644"/>
              <a:gd name="connsiteX2848" fmla="*/ 2491356 w 2706989"/>
              <a:gd name="connsiteY2848" fmla="*/ 569308 h 1974644"/>
              <a:gd name="connsiteX2849" fmla="*/ 2492191 w 2706989"/>
              <a:gd name="connsiteY2849" fmla="*/ 568119 h 1974644"/>
              <a:gd name="connsiteX2850" fmla="*/ 2488580 w 2706989"/>
              <a:gd name="connsiteY2850" fmla="*/ 562589 h 1974644"/>
              <a:gd name="connsiteX2851" fmla="*/ 2446012 w 2706989"/>
              <a:gd name="connsiteY2851" fmla="*/ 562214 h 1974644"/>
              <a:gd name="connsiteX2852" fmla="*/ 2468215 w 2706989"/>
              <a:gd name="connsiteY2852" fmla="*/ 579032 h 1974644"/>
              <a:gd name="connsiteX2853" fmla="*/ 2446012 w 2706989"/>
              <a:gd name="connsiteY2853" fmla="*/ 562214 h 1974644"/>
              <a:gd name="connsiteX2854" fmla="*/ 2329928 w 2706989"/>
              <a:gd name="connsiteY2854" fmla="*/ 559980 h 1974644"/>
              <a:gd name="connsiteX2855" fmla="*/ 2329407 w 2706989"/>
              <a:gd name="connsiteY2855" fmla="*/ 560628 h 1974644"/>
              <a:gd name="connsiteX2856" fmla="*/ 2330491 w 2706989"/>
              <a:gd name="connsiteY2856" fmla="*/ 561566 h 1974644"/>
              <a:gd name="connsiteX2857" fmla="*/ 2330972 w 2706989"/>
              <a:gd name="connsiteY2857" fmla="*/ 560940 h 1974644"/>
              <a:gd name="connsiteX2858" fmla="*/ 2329928 w 2706989"/>
              <a:gd name="connsiteY2858" fmla="*/ 559980 h 1974644"/>
              <a:gd name="connsiteX2859" fmla="*/ 2541874 w 2706989"/>
              <a:gd name="connsiteY2859" fmla="*/ 559292 h 1974644"/>
              <a:gd name="connsiteX2860" fmla="*/ 2543502 w 2706989"/>
              <a:gd name="connsiteY2860" fmla="*/ 561233 h 1974644"/>
              <a:gd name="connsiteX2861" fmla="*/ 2541499 w 2706989"/>
              <a:gd name="connsiteY2861" fmla="*/ 562380 h 1974644"/>
              <a:gd name="connsiteX2862" fmla="*/ 2540393 w 2706989"/>
              <a:gd name="connsiteY2862" fmla="*/ 560148 h 1974644"/>
              <a:gd name="connsiteX2863" fmla="*/ 2541874 w 2706989"/>
              <a:gd name="connsiteY2863" fmla="*/ 559292 h 1974644"/>
              <a:gd name="connsiteX2864" fmla="*/ 2533257 w 2706989"/>
              <a:gd name="connsiteY2864" fmla="*/ 557623 h 1974644"/>
              <a:gd name="connsiteX2865" fmla="*/ 2536366 w 2706989"/>
              <a:gd name="connsiteY2865" fmla="*/ 565051 h 1974644"/>
              <a:gd name="connsiteX2866" fmla="*/ 2532714 w 2706989"/>
              <a:gd name="connsiteY2866" fmla="*/ 566512 h 1974644"/>
              <a:gd name="connsiteX2867" fmla="*/ 2529939 w 2706989"/>
              <a:gd name="connsiteY2867" fmla="*/ 559167 h 1974644"/>
              <a:gd name="connsiteX2868" fmla="*/ 2533257 w 2706989"/>
              <a:gd name="connsiteY2868" fmla="*/ 557623 h 1974644"/>
              <a:gd name="connsiteX2869" fmla="*/ 2517420 w 2706989"/>
              <a:gd name="connsiteY2869" fmla="*/ 557476 h 1974644"/>
              <a:gd name="connsiteX2870" fmla="*/ 2515944 w 2706989"/>
              <a:gd name="connsiteY2870" fmla="*/ 558629 h 1974644"/>
              <a:gd name="connsiteX2871" fmla="*/ 2515916 w 2706989"/>
              <a:gd name="connsiteY2871" fmla="*/ 558614 h 1974644"/>
              <a:gd name="connsiteX2872" fmla="*/ 2336961 w 2706989"/>
              <a:gd name="connsiteY2872" fmla="*/ 555620 h 1974644"/>
              <a:gd name="connsiteX2873" fmla="*/ 2336146 w 2706989"/>
              <a:gd name="connsiteY2873" fmla="*/ 555807 h 1974644"/>
              <a:gd name="connsiteX2874" fmla="*/ 2336251 w 2706989"/>
              <a:gd name="connsiteY2874" fmla="*/ 556621 h 1974644"/>
              <a:gd name="connsiteX2875" fmla="*/ 2337482 w 2706989"/>
              <a:gd name="connsiteY2875" fmla="*/ 556267 h 1974644"/>
              <a:gd name="connsiteX2876" fmla="*/ 2336961 w 2706989"/>
              <a:gd name="connsiteY2876" fmla="*/ 555620 h 1974644"/>
              <a:gd name="connsiteX2877" fmla="*/ 2542043 w 2706989"/>
              <a:gd name="connsiteY2877" fmla="*/ 551321 h 1974644"/>
              <a:gd name="connsiteX2878" fmla="*/ 2543337 w 2706989"/>
              <a:gd name="connsiteY2878" fmla="*/ 552385 h 1974644"/>
              <a:gd name="connsiteX2879" fmla="*/ 2541897 w 2706989"/>
              <a:gd name="connsiteY2879" fmla="*/ 553596 h 1974644"/>
              <a:gd name="connsiteX2880" fmla="*/ 2540686 w 2706989"/>
              <a:gd name="connsiteY2880" fmla="*/ 552594 h 1974644"/>
              <a:gd name="connsiteX2881" fmla="*/ 2542043 w 2706989"/>
              <a:gd name="connsiteY2881" fmla="*/ 551321 h 1974644"/>
              <a:gd name="connsiteX2882" fmla="*/ 2466941 w 2706989"/>
              <a:gd name="connsiteY2882" fmla="*/ 548879 h 1974644"/>
              <a:gd name="connsiteX2883" fmla="*/ 2465105 w 2706989"/>
              <a:gd name="connsiteY2883" fmla="*/ 550090 h 1974644"/>
              <a:gd name="connsiteX2884" fmla="*/ 2468861 w 2706989"/>
              <a:gd name="connsiteY2884" fmla="*/ 555703 h 1974644"/>
              <a:gd name="connsiteX2885" fmla="*/ 2470656 w 2706989"/>
              <a:gd name="connsiteY2885" fmla="*/ 554513 h 1974644"/>
              <a:gd name="connsiteX2886" fmla="*/ 2466941 w 2706989"/>
              <a:gd name="connsiteY2886" fmla="*/ 548879 h 1974644"/>
              <a:gd name="connsiteX2887" fmla="*/ 2481152 w 2706989"/>
              <a:gd name="connsiteY2887" fmla="*/ 546668 h 1974644"/>
              <a:gd name="connsiteX2888" fmla="*/ 2479921 w 2706989"/>
              <a:gd name="connsiteY2888" fmla="*/ 548399 h 1974644"/>
              <a:gd name="connsiteX2889" fmla="*/ 2486264 w 2706989"/>
              <a:gd name="connsiteY2889" fmla="*/ 553783 h 1974644"/>
              <a:gd name="connsiteX2890" fmla="*/ 2488268 w 2706989"/>
              <a:gd name="connsiteY2890" fmla="*/ 551279 h 1974644"/>
              <a:gd name="connsiteX2891" fmla="*/ 2481152 w 2706989"/>
              <a:gd name="connsiteY2891" fmla="*/ 546668 h 1974644"/>
              <a:gd name="connsiteX2892" fmla="*/ 2513621 w 2706989"/>
              <a:gd name="connsiteY2892" fmla="*/ 544017 h 1974644"/>
              <a:gd name="connsiteX2893" fmla="*/ 2514790 w 2706989"/>
              <a:gd name="connsiteY2893" fmla="*/ 545415 h 1974644"/>
              <a:gd name="connsiteX2894" fmla="*/ 2513934 w 2706989"/>
              <a:gd name="connsiteY2894" fmla="*/ 546959 h 1974644"/>
              <a:gd name="connsiteX2895" fmla="*/ 2512369 w 2706989"/>
              <a:gd name="connsiteY2895" fmla="*/ 545999 h 1974644"/>
              <a:gd name="connsiteX2896" fmla="*/ 2513621 w 2706989"/>
              <a:gd name="connsiteY2896" fmla="*/ 544017 h 1974644"/>
              <a:gd name="connsiteX2897" fmla="*/ 2522114 w 2706989"/>
              <a:gd name="connsiteY2897" fmla="*/ 543621 h 1974644"/>
              <a:gd name="connsiteX2898" fmla="*/ 2529835 w 2706989"/>
              <a:gd name="connsiteY2898" fmla="*/ 551760 h 1974644"/>
              <a:gd name="connsiteX2899" fmla="*/ 2522156 w 2706989"/>
              <a:gd name="connsiteY2899" fmla="*/ 552427 h 1974644"/>
              <a:gd name="connsiteX2900" fmla="*/ 2522147 w 2706989"/>
              <a:gd name="connsiteY2900" fmla="*/ 552418 h 1974644"/>
              <a:gd name="connsiteX2901" fmla="*/ 2522155 w 2706989"/>
              <a:gd name="connsiteY2901" fmla="*/ 552427 h 1974644"/>
              <a:gd name="connsiteX2902" fmla="*/ 2521675 w 2706989"/>
              <a:gd name="connsiteY2902" fmla="*/ 552886 h 1974644"/>
              <a:gd name="connsiteX2903" fmla="*/ 2522114 w 2706989"/>
              <a:gd name="connsiteY2903" fmla="*/ 552385 h 1974644"/>
              <a:gd name="connsiteX2904" fmla="*/ 2382266 w 2706989"/>
              <a:gd name="connsiteY2904" fmla="*/ 531680 h 1974644"/>
              <a:gd name="connsiteX2905" fmla="*/ 2381053 w 2706989"/>
              <a:gd name="connsiteY2905" fmla="*/ 534585 h 1974644"/>
              <a:gd name="connsiteX2906" fmla="*/ 2379842 w 2706989"/>
              <a:gd name="connsiteY2906" fmla="*/ 533688 h 1974644"/>
              <a:gd name="connsiteX2907" fmla="*/ 2382321 w 2706989"/>
              <a:gd name="connsiteY2907" fmla="*/ 531550 h 1974644"/>
              <a:gd name="connsiteX2908" fmla="*/ 2382366 w 2706989"/>
              <a:gd name="connsiteY2908" fmla="*/ 531581 h 1974644"/>
              <a:gd name="connsiteX2909" fmla="*/ 2382371 w 2706989"/>
              <a:gd name="connsiteY2909" fmla="*/ 531569 h 1974644"/>
              <a:gd name="connsiteX2910" fmla="*/ 2382388 w 2706989"/>
              <a:gd name="connsiteY2910" fmla="*/ 531580 h 1974644"/>
              <a:gd name="connsiteX2911" fmla="*/ 2382266 w 2706989"/>
              <a:gd name="connsiteY2911" fmla="*/ 531680 h 1974644"/>
              <a:gd name="connsiteX2912" fmla="*/ 2382426 w 2706989"/>
              <a:gd name="connsiteY2912" fmla="*/ 531437 h 1974644"/>
              <a:gd name="connsiteX2913" fmla="*/ 2382371 w 2706989"/>
              <a:gd name="connsiteY2913" fmla="*/ 531569 h 1974644"/>
              <a:gd name="connsiteX2914" fmla="*/ 2382326 w 2706989"/>
              <a:gd name="connsiteY2914" fmla="*/ 531538 h 1974644"/>
              <a:gd name="connsiteX2915" fmla="*/ 2382321 w 2706989"/>
              <a:gd name="connsiteY2915" fmla="*/ 531550 h 1974644"/>
              <a:gd name="connsiteX2916" fmla="*/ 2382304 w 2706989"/>
              <a:gd name="connsiteY2916" fmla="*/ 531539 h 1974644"/>
              <a:gd name="connsiteX2917" fmla="*/ 2500454 w 2706989"/>
              <a:gd name="connsiteY2917" fmla="*/ 529264 h 1974644"/>
              <a:gd name="connsiteX2918" fmla="*/ 2514790 w 2706989"/>
              <a:gd name="connsiteY2918" fmla="*/ 537235 h 1974644"/>
              <a:gd name="connsiteX2919" fmla="*/ 2500454 w 2706989"/>
              <a:gd name="connsiteY2919" fmla="*/ 529264 h 1974644"/>
              <a:gd name="connsiteX2920" fmla="*/ 2383660 w 2706989"/>
              <a:gd name="connsiteY2920" fmla="*/ 528450 h 1974644"/>
              <a:gd name="connsiteX2921" fmla="*/ 2384829 w 2706989"/>
              <a:gd name="connsiteY2921" fmla="*/ 529431 h 1974644"/>
              <a:gd name="connsiteX2922" fmla="*/ 2382426 w 2706989"/>
              <a:gd name="connsiteY2922" fmla="*/ 531437 h 1974644"/>
              <a:gd name="connsiteX2923" fmla="*/ 179114 w 2706989"/>
              <a:gd name="connsiteY2923" fmla="*/ 526051 h 1974644"/>
              <a:gd name="connsiteX2924" fmla="*/ 180513 w 2706989"/>
              <a:gd name="connsiteY2924" fmla="*/ 528889 h 1974644"/>
              <a:gd name="connsiteX2925" fmla="*/ 178510 w 2706989"/>
              <a:gd name="connsiteY2925" fmla="*/ 530329 h 1974644"/>
              <a:gd name="connsiteX2926" fmla="*/ 177529 w 2706989"/>
              <a:gd name="connsiteY2926" fmla="*/ 528722 h 1974644"/>
              <a:gd name="connsiteX2927" fmla="*/ 179114 w 2706989"/>
              <a:gd name="connsiteY2927" fmla="*/ 526051 h 1974644"/>
              <a:gd name="connsiteX2928" fmla="*/ 2463123 w 2706989"/>
              <a:gd name="connsiteY2928" fmla="*/ 516890 h 1974644"/>
              <a:gd name="connsiteX2929" fmla="*/ 2473013 w 2706989"/>
              <a:gd name="connsiteY2929" fmla="*/ 525028 h 1974644"/>
              <a:gd name="connsiteX2930" fmla="*/ 2460556 w 2706989"/>
              <a:gd name="connsiteY2930" fmla="*/ 520146 h 1974644"/>
              <a:gd name="connsiteX2931" fmla="*/ 2463123 w 2706989"/>
              <a:gd name="connsiteY2931" fmla="*/ 516890 h 1974644"/>
              <a:gd name="connsiteX2932" fmla="*/ 2449266 w 2706989"/>
              <a:gd name="connsiteY2932" fmla="*/ 516702 h 1974644"/>
              <a:gd name="connsiteX2933" fmla="*/ 2450747 w 2706989"/>
              <a:gd name="connsiteY2933" fmla="*/ 517621 h 1974644"/>
              <a:gd name="connsiteX2934" fmla="*/ 2450059 w 2706989"/>
              <a:gd name="connsiteY2934" fmla="*/ 519332 h 1974644"/>
              <a:gd name="connsiteX2935" fmla="*/ 2448620 w 2706989"/>
              <a:gd name="connsiteY2935" fmla="*/ 518351 h 1974644"/>
              <a:gd name="connsiteX2936" fmla="*/ 2449266 w 2706989"/>
              <a:gd name="connsiteY2936" fmla="*/ 516702 h 1974644"/>
              <a:gd name="connsiteX2937" fmla="*/ 2440190 w 2706989"/>
              <a:gd name="connsiteY2937" fmla="*/ 510254 h 1974644"/>
              <a:gd name="connsiteX2938" fmla="*/ 2441672 w 2706989"/>
              <a:gd name="connsiteY2938" fmla="*/ 510442 h 1974644"/>
              <a:gd name="connsiteX2939" fmla="*/ 2441484 w 2706989"/>
              <a:gd name="connsiteY2939" fmla="*/ 511276 h 1974644"/>
              <a:gd name="connsiteX2940" fmla="*/ 2440002 w 2706989"/>
              <a:gd name="connsiteY2940" fmla="*/ 511046 h 1974644"/>
              <a:gd name="connsiteX2941" fmla="*/ 2440190 w 2706989"/>
              <a:gd name="connsiteY2941" fmla="*/ 510254 h 1974644"/>
              <a:gd name="connsiteX2942" fmla="*/ 2332224 w 2706989"/>
              <a:gd name="connsiteY2942" fmla="*/ 508564 h 1974644"/>
              <a:gd name="connsiteX2943" fmla="*/ 2332244 w 2706989"/>
              <a:gd name="connsiteY2943" fmla="*/ 508585 h 1974644"/>
              <a:gd name="connsiteX2944" fmla="*/ 2332231 w 2706989"/>
              <a:gd name="connsiteY2944" fmla="*/ 508582 h 1974644"/>
              <a:gd name="connsiteX2945" fmla="*/ 2332725 w 2706989"/>
              <a:gd name="connsiteY2945" fmla="*/ 508147 h 1974644"/>
              <a:gd name="connsiteX2946" fmla="*/ 2332286 w 2706989"/>
              <a:gd name="connsiteY2946" fmla="*/ 508607 h 1974644"/>
              <a:gd name="connsiteX2947" fmla="*/ 2332265 w 2706989"/>
              <a:gd name="connsiteY2947" fmla="*/ 508586 h 1974644"/>
              <a:gd name="connsiteX2948" fmla="*/ 2422172 w 2706989"/>
              <a:gd name="connsiteY2948" fmla="*/ 492150 h 1974644"/>
              <a:gd name="connsiteX2949" fmla="*/ 2429715 w 2706989"/>
              <a:gd name="connsiteY2949" fmla="*/ 499591 h 1974644"/>
              <a:gd name="connsiteX2950" fmla="*/ 2427753 w 2706989"/>
              <a:gd name="connsiteY2950" fmla="*/ 501281 h 1974644"/>
              <a:gd name="connsiteX2951" fmla="*/ 2422014 w 2706989"/>
              <a:gd name="connsiteY2951" fmla="*/ 491891 h 1974644"/>
              <a:gd name="connsiteX2952" fmla="*/ 2422172 w 2706989"/>
              <a:gd name="connsiteY2952" fmla="*/ 492150 h 1974644"/>
              <a:gd name="connsiteX2953" fmla="*/ 2421953 w 2706989"/>
              <a:gd name="connsiteY2953" fmla="*/ 491933 h 1974644"/>
              <a:gd name="connsiteX2954" fmla="*/ 2422014 w 2706989"/>
              <a:gd name="connsiteY2954" fmla="*/ 491892 h 1974644"/>
              <a:gd name="connsiteX2955" fmla="*/ 2433574 w 2706989"/>
              <a:gd name="connsiteY2955" fmla="*/ 491662 h 1974644"/>
              <a:gd name="connsiteX2956" fmla="*/ 2456946 w 2706989"/>
              <a:gd name="connsiteY2956" fmla="*/ 509336 h 1974644"/>
              <a:gd name="connsiteX2957" fmla="*/ 2455548 w 2706989"/>
              <a:gd name="connsiteY2957" fmla="*/ 512091 h 1974644"/>
              <a:gd name="connsiteX2958" fmla="*/ 2450039 w 2706989"/>
              <a:gd name="connsiteY2958" fmla="*/ 511402 h 1974644"/>
              <a:gd name="connsiteX2959" fmla="*/ 2433574 w 2706989"/>
              <a:gd name="connsiteY2959" fmla="*/ 491662 h 1974644"/>
              <a:gd name="connsiteX2960" fmla="*/ 2373622 w 2706989"/>
              <a:gd name="connsiteY2960" fmla="*/ 491119 h 1974644"/>
              <a:gd name="connsiteX2961" fmla="*/ 2374770 w 2706989"/>
              <a:gd name="connsiteY2961" fmla="*/ 492141 h 1974644"/>
              <a:gd name="connsiteX2962" fmla="*/ 2374270 w 2706989"/>
              <a:gd name="connsiteY2962" fmla="*/ 492830 h 1974644"/>
              <a:gd name="connsiteX2963" fmla="*/ 2373080 w 2706989"/>
              <a:gd name="connsiteY2963" fmla="*/ 491829 h 1974644"/>
              <a:gd name="connsiteX2964" fmla="*/ 2373622 w 2706989"/>
              <a:gd name="connsiteY2964" fmla="*/ 491119 h 1974644"/>
              <a:gd name="connsiteX2965" fmla="*/ 2420867 w 2706989"/>
              <a:gd name="connsiteY2965" fmla="*/ 490410 h 1974644"/>
              <a:gd name="connsiteX2966" fmla="*/ 2422014 w 2706989"/>
              <a:gd name="connsiteY2966" fmla="*/ 491891 h 1974644"/>
              <a:gd name="connsiteX2967" fmla="*/ 2421952 w 2706989"/>
              <a:gd name="connsiteY2967" fmla="*/ 491933 h 1974644"/>
              <a:gd name="connsiteX2968" fmla="*/ 2421953 w 2706989"/>
              <a:gd name="connsiteY2968" fmla="*/ 491933 h 1974644"/>
              <a:gd name="connsiteX2969" fmla="*/ 2421952 w 2706989"/>
              <a:gd name="connsiteY2969" fmla="*/ 491934 h 1974644"/>
              <a:gd name="connsiteX2970" fmla="*/ 2420867 w 2706989"/>
              <a:gd name="connsiteY2970" fmla="*/ 490410 h 1974644"/>
              <a:gd name="connsiteX2971" fmla="*/ 2229119 w 2706989"/>
              <a:gd name="connsiteY2971" fmla="*/ 480268 h 1974644"/>
              <a:gd name="connsiteX2972" fmla="*/ 2235380 w 2706989"/>
              <a:gd name="connsiteY2972" fmla="*/ 486695 h 1974644"/>
              <a:gd name="connsiteX2973" fmla="*/ 2233043 w 2706989"/>
              <a:gd name="connsiteY2973" fmla="*/ 488970 h 1974644"/>
              <a:gd name="connsiteX2974" fmla="*/ 2226782 w 2706989"/>
              <a:gd name="connsiteY2974" fmla="*/ 482563 h 1974644"/>
              <a:gd name="connsiteX2975" fmla="*/ 2229119 w 2706989"/>
              <a:gd name="connsiteY2975" fmla="*/ 480268 h 1974644"/>
              <a:gd name="connsiteX2976" fmla="*/ 263439 w 2706989"/>
              <a:gd name="connsiteY2976" fmla="*/ 471587 h 1974644"/>
              <a:gd name="connsiteX2977" fmla="*/ 265171 w 2706989"/>
              <a:gd name="connsiteY2977" fmla="*/ 472234 h 1974644"/>
              <a:gd name="connsiteX2978" fmla="*/ 263940 w 2706989"/>
              <a:gd name="connsiteY2978" fmla="*/ 474154 h 1974644"/>
              <a:gd name="connsiteX2979" fmla="*/ 262584 w 2706989"/>
              <a:gd name="connsiteY2979" fmla="*/ 472944 h 1974644"/>
              <a:gd name="connsiteX2980" fmla="*/ 263439 w 2706989"/>
              <a:gd name="connsiteY2980" fmla="*/ 471587 h 1974644"/>
              <a:gd name="connsiteX2981" fmla="*/ 2241785 w 2706989"/>
              <a:gd name="connsiteY2981" fmla="*/ 470064 h 1974644"/>
              <a:gd name="connsiteX2982" fmla="*/ 2232499 w 2706989"/>
              <a:gd name="connsiteY2982" fmla="*/ 473174 h 1974644"/>
              <a:gd name="connsiteX2983" fmla="*/ 2241785 w 2706989"/>
              <a:gd name="connsiteY2983" fmla="*/ 470064 h 1974644"/>
              <a:gd name="connsiteX2984" fmla="*/ 2376691 w 2706989"/>
              <a:gd name="connsiteY2984" fmla="*/ 467957 h 1974644"/>
              <a:gd name="connsiteX2985" fmla="*/ 2380259 w 2706989"/>
              <a:gd name="connsiteY2985" fmla="*/ 470544 h 1974644"/>
              <a:gd name="connsiteX2986" fmla="*/ 2378464 w 2706989"/>
              <a:gd name="connsiteY2986" fmla="*/ 475240 h 1974644"/>
              <a:gd name="connsiteX2987" fmla="*/ 2374709 w 2706989"/>
              <a:gd name="connsiteY2987" fmla="*/ 469501 h 1974644"/>
              <a:gd name="connsiteX2988" fmla="*/ 2376691 w 2706989"/>
              <a:gd name="connsiteY2988" fmla="*/ 467957 h 1974644"/>
              <a:gd name="connsiteX2989" fmla="*/ 2338504 w 2706989"/>
              <a:gd name="connsiteY2989" fmla="*/ 466746 h 1974644"/>
              <a:gd name="connsiteX2990" fmla="*/ 2364630 w 2706989"/>
              <a:gd name="connsiteY2990" fmla="*/ 491682 h 1974644"/>
              <a:gd name="connsiteX2991" fmla="*/ 2338504 w 2706989"/>
              <a:gd name="connsiteY2991" fmla="*/ 466746 h 1974644"/>
              <a:gd name="connsiteX2992" fmla="*/ 2322020 w 2706989"/>
              <a:gd name="connsiteY2992" fmla="*/ 458316 h 1974644"/>
              <a:gd name="connsiteX2993" fmla="*/ 2323418 w 2706989"/>
              <a:gd name="connsiteY2993" fmla="*/ 459192 h 1974644"/>
              <a:gd name="connsiteX2994" fmla="*/ 2322751 w 2706989"/>
              <a:gd name="connsiteY2994" fmla="*/ 460841 h 1974644"/>
              <a:gd name="connsiteX2995" fmla="*/ 2321394 w 2706989"/>
              <a:gd name="connsiteY2995" fmla="*/ 459902 h 1974644"/>
              <a:gd name="connsiteX2996" fmla="*/ 2322020 w 2706989"/>
              <a:gd name="connsiteY2996" fmla="*/ 458316 h 1974644"/>
              <a:gd name="connsiteX2997" fmla="*/ 2363232 w 2706989"/>
              <a:gd name="connsiteY2997" fmla="*/ 456417 h 1974644"/>
              <a:gd name="connsiteX2998" fmla="*/ 2366613 w 2706989"/>
              <a:gd name="connsiteY2998" fmla="*/ 461905 h 1974644"/>
              <a:gd name="connsiteX2999" fmla="*/ 2364067 w 2706989"/>
              <a:gd name="connsiteY2999" fmla="*/ 464305 h 1974644"/>
              <a:gd name="connsiteX3000" fmla="*/ 2360519 w 2706989"/>
              <a:gd name="connsiteY3000" fmla="*/ 460132 h 1974644"/>
              <a:gd name="connsiteX3001" fmla="*/ 2363232 w 2706989"/>
              <a:gd name="connsiteY3001" fmla="*/ 456417 h 1974644"/>
              <a:gd name="connsiteX3002" fmla="*/ 2214157 w 2706989"/>
              <a:gd name="connsiteY3002" fmla="*/ 451555 h 1974644"/>
              <a:gd name="connsiteX3003" fmla="*/ 2217141 w 2706989"/>
              <a:gd name="connsiteY3003" fmla="*/ 451596 h 1974644"/>
              <a:gd name="connsiteX3004" fmla="*/ 2224570 w 2706989"/>
              <a:gd name="connsiteY3004" fmla="*/ 455562 h 1974644"/>
              <a:gd name="connsiteX3005" fmla="*/ 2212258 w 2706989"/>
              <a:gd name="connsiteY3005" fmla="*/ 469939 h 1974644"/>
              <a:gd name="connsiteX3006" fmla="*/ 2214157 w 2706989"/>
              <a:gd name="connsiteY3006" fmla="*/ 451555 h 1974644"/>
              <a:gd name="connsiteX3007" fmla="*/ 255780 w 2706989"/>
              <a:gd name="connsiteY3007" fmla="*/ 450491 h 1974644"/>
              <a:gd name="connsiteX3008" fmla="*/ 265504 w 2706989"/>
              <a:gd name="connsiteY3008" fmla="*/ 464743 h 1974644"/>
              <a:gd name="connsiteX3009" fmla="*/ 255780 w 2706989"/>
              <a:gd name="connsiteY3009" fmla="*/ 450491 h 1974644"/>
              <a:gd name="connsiteX3010" fmla="*/ 2019321 w 2706989"/>
              <a:gd name="connsiteY3010" fmla="*/ 448174 h 1974644"/>
              <a:gd name="connsiteX3011" fmla="*/ 2018508 w 2706989"/>
              <a:gd name="connsiteY3011" fmla="*/ 449782 h 1974644"/>
              <a:gd name="connsiteX3012" fmla="*/ 2020532 w 2706989"/>
              <a:gd name="connsiteY3012" fmla="*/ 451743 h 1974644"/>
              <a:gd name="connsiteX3013" fmla="*/ 2023465 w 2706989"/>
              <a:gd name="connsiteY3013" fmla="*/ 452239 h 1974644"/>
              <a:gd name="connsiteX3014" fmla="*/ 2023474 w 2706989"/>
              <a:gd name="connsiteY3014" fmla="*/ 452265 h 1974644"/>
              <a:gd name="connsiteX3015" fmla="*/ 2023954 w 2706989"/>
              <a:gd name="connsiteY3015" fmla="*/ 452724 h 1974644"/>
              <a:gd name="connsiteX3016" fmla="*/ 2023495 w 2706989"/>
              <a:gd name="connsiteY3016" fmla="*/ 452244 h 1974644"/>
              <a:gd name="connsiteX3017" fmla="*/ 2023465 w 2706989"/>
              <a:gd name="connsiteY3017" fmla="*/ 452239 h 1974644"/>
              <a:gd name="connsiteX3018" fmla="*/ 2022535 w 2706989"/>
              <a:gd name="connsiteY3018" fmla="*/ 449427 h 1974644"/>
              <a:gd name="connsiteX3019" fmla="*/ 2019321 w 2706989"/>
              <a:gd name="connsiteY3019" fmla="*/ 448174 h 1974644"/>
              <a:gd name="connsiteX3020" fmla="*/ 2003420 w 2706989"/>
              <a:gd name="connsiteY3020" fmla="*/ 443104 h 1974644"/>
              <a:gd name="connsiteX3021" fmla="*/ 2002315 w 2706989"/>
              <a:gd name="connsiteY3021" fmla="*/ 443730 h 1974644"/>
              <a:gd name="connsiteX3022" fmla="*/ 2002962 w 2706989"/>
              <a:gd name="connsiteY3022" fmla="*/ 444272 h 1974644"/>
              <a:gd name="connsiteX3023" fmla="*/ 2003672 w 2706989"/>
              <a:gd name="connsiteY3023" fmla="*/ 443897 h 1974644"/>
              <a:gd name="connsiteX3024" fmla="*/ 2003420 w 2706989"/>
              <a:gd name="connsiteY3024" fmla="*/ 443104 h 1974644"/>
              <a:gd name="connsiteX3025" fmla="*/ 2015127 w 2706989"/>
              <a:gd name="connsiteY3025" fmla="*/ 437449 h 1974644"/>
              <a:gd name="connsiteX3026" fmla="*/ 2014752 w 2706989"/>
              <a:gd name="connsiteY3026" fmla="*/ 438242 h 1974644"/>
              <a:gd name="connsiteX3027" fmla="*/ 2015336 w 2706989"/>
              <a:gd name="connsiteY3027" fmla="*/ 438764 h 1974644"/>
              <a:gd name="connsiteX3028" fmla="*/ 2016129 w 2706989"/>
              <a:gd name="connsiteY3028" fmla="*/ 438347 h 1974644"/>
              <a:gd name="connsiteX3029" fmla="*/ 2015127 w 2706989"/>
              <a:gd name="connsiteY3029" fmla="*/ 437449 h 1974644"/>
              <a:gd name="connsiteX3030" fmla="*/ 2313569 w 2706989"/>
              <a:gd name="connsiteY3030" fmla="*/ 435508 h 1974644"/>
              <a:gd name="connsiteX3031" fmla="*/ 2316469 w 2706989"/>
              <a:gd name="connsiteY3031" fmla="*/ 437740 h 1974644"/>
              <a:gd name="connsiteX3032" fmla="*/ 2315801 w 2706989"/>
              <a:gd name="connsiteY3032" fmla="*/ 438450 h 1974644"/>
              <a:gd name="connsiteX3033" fmla="*/ 2313443 w 2706989"/>
              <a:gd name="connsiteY3033" fmla="*/ 435633 h 1974644"/>
              <a:gd name="connsiteX3034" fmla="*/ 2313569 w 2706989"/>
              <a:gd name="connsiteY3034" fmla="*/ 435508 h 1974644"/>
              <a:gd name="connsiteX3035" fmla="*/ 2190202 w 2706989"/>
              <a:gd name="connsiteY3035" fmla="*/ 430354 h 1974644"/>
              <a:gd name="connsiteX3036" fmla="*/ 2193249 w 2706989"/>
              <a:gd name="connsiteY3036" fmla="*/ 430938 h 1974644"/>
              <a:gd name="connsiteX3037" fmla="*/ 2199237 w 2706989"/>
              <a:gd name="connsiteY3037" fmla="*/ 436427 h 1974644"/>
              <a:gd name="connsiteX3038" fmla="*/ 2215138 w 2706989"/>
              <a:gd name="connsiteY3038" fmla="*/ 441059 h 1974644"/>
              <a:gd name="connsiteX3039" fmla="*/ 2204370 w 2706989"/>
              <a:gd name="connsiteY3039" fmla="*/ 453809 h 1974644"/>
              <a:gd name="connsiteX3040" fmla="*/ 2186863 w 2706989"/>
              <a:gd name="connsiteY3040" fmla="*/ 438138 h 1974644"/>
              <a:gd name="connsiteX3041" fmla="*/ 2190202 w 2706989"/>
              <a:gd name="connsiteY3041" fmla="*/ 430354 h 1974644"/>
              <a:gd name="connsiteX3042" fmla="*/ 2375689 w 2706989"/>
              <a:gd name="connsiteY3042" fmla="*/ 426577 h 1974644"/>
              <a:gd name="connsiteX3043" fmla="*/ 2377358 w 2706989"/>
              <a:gd name="connsiteY3043" fmla="*/ 427808 h 1974644"/>
              <a:gd name="connsiteX3044" fmla="*/ 2364692 w 2706989"/>
              <a:gd name="connsiteY3044" fmla="*/ 445608 h 1974644"/>
              <a:gd name="connsiteX3045" fmla="*/ 2362981 w 2706989"/>
              <a:gd name="connsiteY3045" fmla="*/ 444043 h 1974644"/>
              <a:gd name="connsiteX3046" fmla="*/ 2375689 w 2706989"/>
              <a:gd name="connsiteY3046" fmla="*/ 426577 h 1974644"/>
              <a:gd name="connsiteX3047" fmla="*/ 2183984 w 2706989"/>
              <a:gd name="connsiteY3047" fmla="*/ 426494 h 1974644"/>
              <a:gd name="connsiteX3048" fmla="*/ 2185006 w 2706989"/>
              <a:gd name="connsiteY3048" fmla="*/ 427745 h 1974644"/>
              <a:gd name="connsiteX3049" fmla="*/ 2184255 w 2706989"/>
              <a:gd name="connsiteY3049" fmla="*/ 428246 h 1974644"/>
              <a:gd name="connsiteX3050" fmla="*/ 2183253 w 2706989"/>
              <a:gd name="connsiteY3050" fmla="*/ 426974 h 1974644"/>
              <a:gd name="connsiteX3051" fmla="*/ 2183984 w 2706989"/>
              <a:gd name="connsiteY3051" fmla="*/ 426494 h 1974644"/>
              <a:gd name="connsiteX3052" fmla="*/ 2050685 w 2706989"/>
              <a:gd name="connsiteY3052" fmla="*/ 424240 h 1974644"/>
              <a:gd name="connsiteX3053" fmla="*/ 2051374 w 2706989"/>
              <a:gd name="connsiteY3053" fmla="*/ 424762 h 1974644"/>
              <a:gd name="connsiteX3054" fmla="*/ 2050352 w 2706989"/>
              <a:gd name="connsiteY3054" fmla="*/ 425889 h 1974644"/>
              <a:gd name="connsiteX3055" fmla="*/ 2049683 w 2706989"/>
              <a:gd name="connsiteY3055" fmla="*/ 425388 h 1974644"/>
              <a:gd name="connsiteX3056" fmla="*/ 2050685 w 2706989"/>
              <a:gd name="connsiteY3056" fmla="*/ 424240 h 1974644"/>
              <a:gd name="connsiteX3057" fmla="*/ 2302696 w 2706989"/>
              <a:gd name="connsiteY3057" fmla="*/ 423489 h 1974644"/>
              <a:gd name="connsiteX3058" fmla="*/ 2313568 w 2706989"/>
              <a:gd name="connsiteY3058" fmla="*/ 435509 h 1974644"/>
              <a:gd name="connsiteX3059" fmla="*/ 2313422 w 2706989"/>
              <a:gd name="connsiteY3059" fmla="*/ 435634 h 1974644"/>
              <a:gd name="connsiteX3060" fmla="*/ 2302696 w 2706989"/>
              <a:gd name="connsiteY3060" fmla="*/ 423489 h 1974644"/>
              <a:gd name="connsiteX3061" fmla="*/ 1885981 w 2706989"/>
              <a:gd name="connsiteY3061" fmla="*/ 419107 h 1974644"/>
              <a:gd name="connsiteX3062" fmla="*/ 1885521 w 2706989"/>
              <a:gd name="connsiteY3062" fmla="*/ 421799 h 1974644"/>
              <a:gd name="connsiteX3063" fmla="*/ 1896685 w 2706989"/>
              <a:gd name="connsiteY3063" fmla="*/ 425367 h 1974644"/>
              <a:gd name="connsiteX3064" fmla="*/ 1897374 w 2706989"/>
              <a:gd name="connsiteY3064" fmla="*/ 423134 h 1974644"/>
              <a:gd name="connsiteX3065" fmla="*/ 1885981 w 2706989"/>
              <a:gd name="connsiteY3065" fmla="*/ 419107 h 1974644"/>
              <a:gd name="connsiteX3066" fmla="*/ 586315 w 2706989"/>
              <a:gd name="connsiteY3066" fmla="*/ 417855 h 1974644"/>
              <a:gd name="connsiteX3067" fmla="*/ 581912 w 2706989"/>
              <a:gd name="connsiteY3067" fmla="*/ 419170 h 1974644"/>
              <a:gd name="connsiteX3068" fmla="*/ 582329 w 2706989"/>
              <a:gd name="connsiteY3068" fmla="*/ 420693 h 1974644"/>
              <a:gd name="connsiteX3069" fmla="*/ 586795 w 2706989"/>
              <a:gd name="connsiteY3069" fmla="*/ 419545 h 1974644"/>
              <a:gd name="connsiteX3070" fmla="*/ 586315 w 2706989"/>
              <a:gd name="connsiteY3070" fmla="*/ 417855 h 1974644"/>
              <a:gd name="connsiteX3071" fmla="*/ 2165411 w 2706989"/>
              <a:gd name="connsiteY3071" fmla="*/ 416749 h 1974644"/>
              <a:gd name="connsiteX3072" fmla="*/ 2178934 w 2706989"/>
              <a:gd name="connsiteY3072" fmla="*/ 425012 h 1974644"/>
              <a:gd name="connsiteX3073" fmla="*/ 2165328 w 2706989"/>
              <a:gd name="connsiteY3073" fmla="*/ 416833 h 1974644"/>
              <a:gd name="connsiteX3074" fmla="*/ 1856954 w 2706989"/>
              <a:gd name="connsiteY3074" fmla="*/ 415622 h 1974644"/>
              <a:gd name="connsiteX3075" fmla="*/ 1856078 w 2706989"/>
              <a:gd name="connsiteY3075" fmla="*/ 418460 h 1974644"/>
              <a:gd name="connsiteX3076" fmla="*/ 1868098 w 2706989"/>
              <a:gd name="connsiteY3076" fmla="*/ 419691 h 1974644"/>
              <a:gd name="connsiteX3077" fmla="*/ 1856954 w 2706989"/>
              <a:gd name="connsiteY3077" fmla="*/ 415622 h 1974644"/>
              <a:gd name="connsiteX3078" fmla="*/ 322576 w 2706989"/>
              <a:gd name="connsiteY3078" fmla="*/ 415288 h 1974644"/>
              <a:gd name="connsiteX3079" fmla="*/ 321157 w 2706989"/>
              <a:gd name="connsiteY3079" fmla="*/ 415497 h 1974644"/>
              <a:gd name="connsiteX3080" fmla="*/ 321908 w 2706989"/>
              <a:gd name="connsiteY3080" fmla="*/ 421486 h 1974644"/>
              <a:gd name="connsiteX3081" fmla="*/ 323494 w 2706989"/>
              <a:gd name="connsiteY3081" fmla="*/ 421256 h 1974644"/>
              <a:gd name="connsiteX3082" fmla="*/ 322576 w 2706989"/>
              <a:gd name="connsiteY3082" fmla="*/ 415288 h 1974644"/>
              <a:gd name="connsiteX3083" fmla="*/ 2250905 w 2706989"/>
              <a:gd name="connsiteY3083" fmla="*/ 412617 h 1974644"/>
              <a:gd name="connsiteX3084" fmla="*/ 2250925 w 2706989"/>
              <a:gd name="connsiteY3084" fmla="*/ 412638 h 1974644"/>
              <a:gd name="connsiteX3085" fmla="*/ 2250902 w 2706989"/>
              <a:gd name="connsiteY3085" fmla="*/ 412620 h 1974644"/>
              <a:gd name="connsiteX3086" fmla="*/ 2250878 w 2706989"/>
              <a:gd name="connsiteY3086" fmla="*/ 412602 h 1974644"/>
              <a:gd name="connsiteX3087" fmla="*/ 2250902 w 2706989"/>
              <a:gd name="connsiteY3087" fmla="*/ 412620 h 1974644"/>
              <a:gd name="connsiteX3088" fmla="*/ 2250445 w 2706989"/>
              <a:gd name="connsiteY3088" fmla="*/ 413076 h 1974644"/>
              <a:gd name="connsiteX3089" fmla="*/ 2373853 w 2706989"/>
              <a:gd name="connsiteY3089" fmla="*/ 410948 h 1974644"/>
              <a:gd name="connsiteX3090" fmla="*/ 2373644 w 2706989"/>
              <a:gd name="connsiteY3090" fmla="*/ 413578 h 1974644"/>
              <a:gd name="connsiteX3091" fmla="*/ 2365610 w 2706989"/>
              <a:gd name="connsiteY3091" fmla="*/ 411428 h 1974644"/>
              <a:gd name="connsiteX3092" fmla="*/ 2373853 w 2706989"/>
              <a:gd name="connsiteY3092" fmla="*/ 410948 h 1974644"/>
              <a:gd name="connsiteX3093" fmla="*/ 1900045 w 2706989"/>
              <a:gd name="connsiteY3093" fmla="*/ 409842 h 1974644"/>
              <a:gd name="connsiteX3094" fmla="*/ 1898731 w 2706989"/>
              <a:gd name="connsiteY3094" fmla="*/ 412638 h 1974644"/>
              <a:gd name="connsiteX3095" fmla="*/ 1910374 w 2706989"/>
              <a:gd name="connsiteY3095" fmla="*/ 414182 h 1974644"/>
              <a:gd name="connsiteX3096" fmla="*/ 1900045 w 2706989"/>
              <a:gd name="connsiteY3096" fmla="*/ 409842 h 1974644"/>
              <a:gd name="connsiteX3097" fmla="*/ 2104848 w 2706989"/>
              <a:gd name="connsiteY3097" fmla="*/ 408416 h 1974644"/>
              <a:gd name="connsiteX3098" fmla="*/ 2104897 w 2706989"/>
              <a:gd name="connsiteY3098" fmla="*/ 408465 h 1974644"/>
              <a:gd name="connsiteX3099" fmla="*/ 2104834 w 2706989"/>
              <a:gd name="connsiteY3099" fmla="*/ 408424 h 1974644"/>
              <a:gd name="connsiteX3100" fmla="*/ 2177536 w 2706989"/>
              <a:gd name="connsiteY3100" fmla="*/ 406712 h 1974644"/>
              <a:gd name="connsiteX3101" fmla="*/ 2187531 w 2706989"/>
              <a:gd name="connsiteY3101" fmla="*/ 407609 h 1974644"/>
              <a:gd name="connsiteX3102" fmla="*/ 2177536 w 2706989"/>
              <a:gd name="connsiteY3102" fmla="*/ 406712 h 1974644"/>
              <a:gd name="connsiteX3103" fmla="*/ 2109010 w 2706989"/>
              <a:gd name="connsiteY3103" fmla="*/ 406395 h 1974644"/>
              <a:gd name="connsiteX3104" fmla="*/ 2109007 w 2706989"/>
              <a:gd name="connsiteY3104" fmla="*/ 406399 h 1974644"/>
              <a:gd name="connsiteX3105" fmla="*/ 2109005 w 2706989"/>
              <a:gd name="connsiteY3105" fmla="*/ 406396 h 1974644"/>
              <a:gd name="connsiteX3106" fmla="*/ 2108997 w 2706989"/>
              <a:gd name="connsiteY3106" fmla="*/ 406382 h 1974644"/>
              <a:gd name="connsiteX3107" fmla="*/ 2109005 w 2706989"/>
              <a:gd name="connsiteY3107" fmla="*/ 406396 h 1974644"/>
              <a:gd name="connsiteX3108" fmla="*/ 2108986 w 2706989"/>
              <a:gd name="connsiteY3108" fmla="*/ 406399 h 1974644"/>
              <a:gd name="connsiteX3109" fmla="*/ 2109017 w 2706989"/>
              <a:gd name="connsiteY3109" fmla="*/ 406353 h 1974644"/>
              <a:gd name="connsiteX3110" fmla="*/ 2108997 w 2706989"/>
              <a:gd name="connsiteY3110" fmla="*/ 406382 h 1974644"/>
              <a:gd name="connsiteX3111" fmla="*/ 2108988 w 2706989"/>
              <a:gd name="connsiteY3111" fmla="*/ 406367 h 1974644"/>
              <a:gd name="connsiteX3112" fmla="*/ 2109044 w 2706989"/>
              <a:gd name="connsiteY3112" fmla="*/ 406343 h 1974644"/>
              <a:gd name="connsiteX3113" fmla="*/ 2109124 w 2706989"/>
              <a:gd name="connsiteY3113" fmla="*/ 406377 h 1974644"/>
              <a:gd name="connsiteX3114" fmla="*/ 2109010 w 2706989"/>
              <a:gd name="connsiteY3114" fmla="*/ 406395 h 1974644"/>
              <a:gd name="connsiteX3115" fmla="*/ 2109049 w 2706989"/>
              <a:gd name="connsiteY3115" fmla="*/ 406337 h 1974644"/>
              <a:gd name="connsiteX3116" fmla="*/ 2109044 w 2706989"/>
              <a:gd name="connsiteY3116" fmla="*/ 406343 h 1974644"/>
              <a:gd name="connsiteX3117" fmla="*/ 2109040 w 2706989"/>
              <a:gd name="connsiteY3117" fmla="*/ 406341 h 1974644"/>
              <a:gd name="connsiteX3118" fmla="*/ 2109028 w 2706989"/>
              <a:gd name="connsiteY3118" fmla="*/ 406336 h 1974644"/>
              <a:gd name="connsiteX3119" fmla="*/ 2109040 w 2706989"/>
              <a:gd name="connsiteY3119" fmla="*/ 406341 h 1974644"/>
              <a:gd name="connsiteX3120" fmla="*/ 2109017 w 2706989"/>
              <a:gd name="connsiteY3120" fmla="*/ 406353 h 1974644"/>
              <a:gd name="connsiteX3121" fmla="*/ 2102747 w 2706989"/>
              <a:gd name="connsiteY3121" fmla="*/ 406316 h 1974644"/>
              <a:gd name="connsiteX3122" fmla="*/ 2102791 w 2706989"/>
              <a:gd name="connsiteY3122" fmla="*/ 406360 h 1974644"/>
              <a:gd name="connsiteX3123" fmla="*/ 2102789 w 2706989"/>
              <a:gd name="connsiteY3123" fmla="*/ 406378 h 1974644"/>
              <a:gd name="connsiteX3124" fmla="*/ 2111845 w 2706989"/>
              <a:gd name="connsiteY3124" fmla="*/ 405940 h 1974644"/>
              <a:gd name="connsiteX3125" fmla="*/ 2111657 w 2706989"/>
              <a:gd name="connsiteY3125" fmla="*/ 407442 h 1974644"/>
              <a:gd name="connsiteX3126" fmla="*/ 2109124 w 2706989"/>
              <a:gd name="connsiteY3126" fmla="*/ 406377 h 1974644"/>
              <a:gd name="connsiteX3127" fmla="*/ 2169690 w 2706989"/>
              <a:gd name="connsiteY3127" fmla="*/ 405418 h 1974644"/>
              <a:gd name="connsiteX3128" fmla="*/ 2170399 w 2706989"/>
              <a:gd name="connsiteY3128" fmla="*/ 405940 h 1974644"/>
              <a:gd name="connsiteX3129" fmla="*/ 2169356 w 2706989"/>
              <a:gd name="connsiteY3129" fmla="*/ 407067 h 1974644"/>
              <a:gd name="connsiteX3130" fmla="*/ 2168688 w 2706989"/>
              <a:gd name="connsiteY3130" fmla="*/ 406566 h 1974644"/>
              <a:gd name="connsiteX3131" fmla="*/ 2169690 w 2706989"/>
              <a:gd name="connsiteY3131" fmla="*/ 405418 h 1974644"/>
              <a:gd name="connsiteX3132" fmla="*/ 2055255 w 2706989"/>
              <a:gd name="connsiteY3132" fmla="*/ 404521 h 1974644"/>
              <a:gd name="connsiteX3133" fmla="*/ 2056445 w 2706989"/>
              <a:gd name="connsiteY3133" fmla="*/ 405502 h 1974644"/>
              <a:gd name="connsiteX3134" fmla="*/ 2055526 w 2706989"/>
              <a:gd name="connsiteY3134" fmla="*/ 407088 h 1974644"/>
              <a:gd name="connsiteX3135" fmla="*/ 2054379 w 2706989"/>
              <a:gd name="connsiteY3135" fmla="*/ 406128 h 1974644"/>
              <a:gd name="connsiteX3136" fmla="*/ 2055255 w 2706989"/>
              <a:gd name="connsiteY3136" fmla="*/ 404521 h 1974644"/>
              <a:gd name="connsiteX3137" fmla="*/ 1893889 w 2706989"/>
              <a:gd name="connsiteY3137" fmla="*/ 402142 h 1974644"/>
              <a:gd name="connsiteX3138" fmla="*/ 1893034 w 2706989"/>
              <a:gd name="connsiteY3138" fmla="*/ 403686 h 1974644"/>
              <a:gd name="connsiteX3139" fmla="*/ 1894244 w 2706989"/>
              <a:gd name="connsiteY3139" fmla="*/ 404354 h 1974644"/>
              <a:gd name="connsiteX3140" fmla="*/ 1895183 w 2706989"/>
              <a:gd name="connsiteY3140" fmla="*/ 402810 h 1974644"/>
              <a:gd name="connsiteX3141" fmla="*/ 1893889 w 2706989"/>
              <a:gd name="connsiteY3141" fmla="*/ 402142 h 1974644"/>
              <a:gd name="connsiteX3142" fmla="*/ 2139891 w 2706989"/>
              <a:gd name="connsiteY3142" fmla="*/ 400910 h 1974644"/>
              <a:gd name="connsiteX3143" fmla="*/ 2165412 w 2706989"/>
              <a:gd name="connsiteY3143" fmla="*/ 416748 h 1974644"/>
              <a:gd name="connsiteX3144" fmla="*/ 2165308 w 2706989"/>
              <a:gd name="connsiteY3144" fmla="*/ 416832 h 1974644"/>
              <a:gd name="connsiteX3145" fmla="*/ 2139891 w 2706989"/>
              <a:gd name="connsiteY3145" fmla="*/ 400910 h 1974644"/>
              <a:gd name="connsiteX3146" fmla="*/ 1838320 w 2706989"/>
              <a:gd name="connsiteY3146" fmla="*/ 399951 h 1974644"/>
              <a:gd name="connsiteX3147" fmla="*/ 1841241 w 2706989"/>
              <a:gd name="connsiteY3147" fmla="*/ 401871 h 1974644"/>
              <a:gd name="connsiteX3148" fmla="*/ 1838633 w 2706989"/>
              <a:gd name="connsiteY3148" fmla="*/ 403478 h 1974644"/>
              <a:gd name="connsiteX3149" fmla="*/ 1836442 w 2706989"/>
              <a:gd name="connsiteY3149" fmla="*/ 401641 h 1974644"/>
              <a:gd name="connsiteX3150" fmla="*/ 1838320 w 2706989"/>
              <a:gd name="connsiteY3150" fmla="*/ 399951 h 1974644"/>
              <a:gd name="connsiteX3151" fmla="*/ 335826 w 2706989"/>
              <a:gd name="connsiteY3151" fmla="*/ 399325 h 1974644"/>
              <a:gd name="connsiteX3152" fmla="*/ 334720 w 2706989"/>
              <a:gd name="connsiteY3152" fmla="*/ 400202 h 1974644"/>
              <a:gd name="connsiteX3153" fmla="*/ 335159 w 2706989"/>
              <a:gd name="connsiteY3153" fmla="*/ 400848 h 1974644"/>
              <a:gd name="connsiteX3154" fmla="*/ 335910 w 2706989"/>
              <a:gd name="connsiteY3154" fmla="*/ 400744 h 1974644"/>
              <a:gd name="connsiteX3155" fmla="*/ 335826 w 2706989"/>
              <a:gd name="connsiteY3155" fmla="*/ 399325 h 1974644"/>
              <a:gd name="connsiteX3156" fmla="*/ 2183253 w 2706989"/>
              <a:gd name="connsiteY3156" fmla="*/ 398385 h 1974644"/>
              <a:gd name="connsiteX3157" fmla="*/ 2197296 w 2706989"/>
              <a:gd name="connsiteY3157" fmla="*/ 406669 h 1974644"/>
              <a:gd name="connsiteX3158" fmla="*/ 2183253 w 2706989"/>
              <a:gd name="connsiteY3158" fmla="*/ 398385 h 1974644"/>
              <a:gd name="connsiteX3159" fmla="*/ 2103895 w 2706989"/>
              <a:gd name="connsiteY3159" fmla="*/ 397739 h 1974644"/>
              <a:gd name="connsiteX3160" fmla="*/ 2108988 w 2706989"/>
              <a:gd name="connsiteY3160" fmla="*/ 406367 h 1974644"/>
              <a:gd name="connsiteX3161" fmla="*/ 2104848 w 2706989"/>
              <a:gd name="connsiteY3161" fmla="*/ 408416 h 1974644"/>
              <a:gd name="connsiteX3162" fmla="*/ 2102791 w 2706989"/>
              <a:gd name="connsiteY3162" fmla="*/ 406360 h 1974644"/>
              <a:gd name="connsiteX3163" fmla="*/ 1887650 w 2706989"/>
              <a:gd name="connsiteY3163" fmla="*/ 395882 h 1974644"/>
              <a:gd name="connsiteX3164" fmla="*/ 1883330 w 2706989"/>
              <a:gd name="connsiteY3164" fmla="*/ 397238 h 1974644"/>
              <a:gd name="connsiteX3165" fmla="*/ 1876966 w 2706989"/>
              <a:gd name="connsiteY3165" fmla="*/ 405877 h 1974644"/>
              <a:gd name="connsiteX3166" fmla="*/ 1867451 w 2706989"/>
              <a:gd name="connsiteY3166" fmla="*/ 410760 h 1974644"/>
              <a:gd name="connsiteX3167" fmla="*/ 1873460 w 2706989"/>
              <a:gd name="connsiteY3167" fmla="*/ 421716 h 1974644"/>
              <a:gd name="connsiteX3168" fmla="*/ 1879867 w 2706989"/>
              <a:gd name="connsiteY3168" fmla="*/ 408923 h 1974644"/>
              <a:gd name="connsiteX3169" fmla="*/ 1889361 w 2706989"/>
              <a:gd name="connsiteY3169" fmla="*/ 408923 h 1974644"/>
              <a:gd name="connsiteX3170" fmla="*/ 1887650 w 2706989"/>
              <a:gd name="connsiteY3170" fmla="*/ 395882 h 1974644"/>
              <a:gd name="connsiteX3171" fmla="*/ 445462 w 2706989"/>
              <a:gd name="connsiteY3171" fmla="*/ 390790 h 1974644"/>
              <a:gd name="connsiteX3172" fmla="*/ 443564 w 2706989"/>
              <a:gd name="connsiteY3172" fmla="*/ 392794 h 1974644"/>
              <a:gd name="connsiteX3173" fmla="*/ 444669 w 2706989"/>
              <a:gd name="connsiteY3173" fmla="*/ 394108 h 1974644"/>
              <a:gd name="connsiteX3174" fmla="*/ 446715 w 2706989"/>
              <a:gd name="connsiteY3174" fmla="*/ 392334 h 1974644"/>
              <a:gd name="connsiteX3175" fmla="*/ 445462 w 2706989"/>
              <a:gd name="connsiteY3175" fmla="*/ 390790 h 1974644"/>
              <a:gd name="connsiteX3176" fmla="*/ 2221690 w 2706989"/>
              <a:gd name="connsiteY3176" fmla="*/ 390394 h 1974644"/>
              <a:gd name="connsiteX3177" fmla="*/ 2246063 w 2706989"/>
              <a:gd name="connsiteY3177" fmla="*/ 400305 h 1974644"/>
              <a:gd name="connsiteX3178" fmla="*/ 2268099 w 2706989"/>
              <a:gd name="connsiteY3178" fmla="*/ 413723 h 1974644"/>
              <a:gd name="connsiteX3179" fmla="*/ 2284333 w 2706989"/>
              <a:gd name="connsiteY3179" fmla="*/ 414662 h 1974644"/>
              <a:gd name="connsiteX3180" fmla="*/ 2284345 w 2706989"/>
              <a:gd name="connsiteY3180" fmla="*/ 414675 h 1974644"/>
              <a:gd name="connsiteX3181" fmla="*/ 2284292 w 2706989"/>
              <a:gd name="connsiteY3181" fmla="*/ 414704 h 1974644"/>
              <a:gd name="connsiteX3182" fmla="*/ 2284751 w 2706989"/>
              <a:gd name="connsiteY3182" fmla="*/ 415142 h 1974644"/>
              <a:gd name="connsiteX3183" fmla="*/ 2284345 w 2706989"/>
              <a:gd name="connsiteY3183" fmla="*/ 414675 h 1974644"/>
              <a:gd name="connsiteX3184" fmla="*/ 2286900 w 2706989"/>
              <a:gd name="connsiteY3184" fmla="*/ 413326 h 1974644"/>
              <a:gd name="connsiteX3185" fmla="*/ 2297647 w 2706989"/>
              <a:gd name="connsiteY3185" fmla="*/ 417958 h 1974644"/>
              <a:gd name="connsiteX3186" fmla="*/ 2296937 w 2706989"/>
              <a:gd name="connsiteY3186" fmla="*/ 421527 h 1974644"/>
              <a:gd name="connsiteX3187" fmla="*/ 2285523 w 2706989"/>
              <a:gd name="connsiteY3187" fmla="*/ 422383 h 1974644"/>
              <a:gd name="connsiteX3188" fmla="*/ 2275989 w 2706989"/>
              <a:gd name="connsiteY3188" fmla="*/ 418893 h 1974644"/>
              <a:gd name="connsiteX3189" fmla="*/ 2275966 w 2706989"/>
              <a:gd name="connsiteY3189" fmla="*/ 418856 h 1974644"/>
              <a:gd name="connsiteX3190" fmla="*/ 2275528 w 2706989"/>
              <a:gd name="connsiteY3190" fmla="*/ 418397 h 1974644"/>
              <a:gd name="connsiteX3191" fmla="*/ 2275945 w 2706989"/>
              <a:gd name="connsiteY3191" fmla="*/ 418877 h 1974644"/>
              <a:gd name="connsiteX3192" fmla="*/ 2275989 w 2706989"/>
              <a:gd name="connsiteY3192" fmla="*/ 418893 h 1974644"/>
              <a:gd name="connsiteX3193" fmla="*/ 2282518 w 2706989"/>
              <a:gd name="connsiteY3193" fmla="*/ 429331 h 1974644"/>
              <a:gd name="connsiteX3194" fmla="*/ 2287484 w 2706989"/>
              <a:gd name="connsiteY3194" fmla="*/ 434068 h 1974644"/>
              <a:gd name="connsiteX3195" fmla="*/ 2306349 w 2706989"/>
              <a:gd name="connsiteY3195" fmla="*/ 444961 h 1974644"/>
              <a:gd name="connsiteX3196" fmla="*/ 2314674 w 2706989"/>
              <a:gd name="connsiteY3196" fmla="*/ 457231 h 1974644"/>
              <a:gd name="connsiteX3197" fmla="*/ 2291053 w 2706989"/>
              <a:gd name="connsiteY3197" fmla="*/ 443959 h 1974644"/>
              <a:gd name="connsiteX3198" fmla="*/ 2269852 w 2706989"/>
              <a:gd name="connsiteY3198" fmla="*/ 426994 h 1974644"/>
              <a:gd name="connsiteX3199" fmla="*/ 2271334 w 2706989"/>
              <a:gd name="connsiteY3199" fmla="*/ 423468 h 1974644"/>
              <a:gd name="connsiteX3200" fmla="*/ 2260704 w 2706989"/>
              <a:gd name="connsiteY3200" fmla="*/ 418762 h 1974644"/>
              <a:gd name="connsiteX3201" fmla="*/ 2250905 w 2706989"/>
              <a:gd name="connsiteY3201" fmla="*/ 412617 h 1974644"/>
              <a:gd name="connsiteX3202" fmla="*/ 2250884 w 2706989"/>
              <a:gd name="connsiteY3202" fmla="*/ 412596 h 1974644"/>
              <a:gd name="connsiteX3203" fmla="*/ 2250878 w 2706989"/>
              <a:gd name="connsiteY3203" fmla="*/ 412602 h 1974644"/>
              <a:gd name="connsiteX3204" fmla="*/ 1913755 w 2706989"/>
              <a:gd name="connsiteY3204" fmla="*/ 386867 h 1974644"/>
              <a:gd name="connsiteX3205" fmla="*/ 1912566 w 2706989"/>
              <a:gd name="connsiteY3205" fmla="*/ 387222 h 1974644"/>
              <a:gd name="connsiteX3206" fmla="*/ 1913066 w 2706989"/>
              <a:gd name="connsiteY3206" fmla="*/ 387869 h 1974644"/>
              <a:gd name="connsiteX3207" fmla="*/ 1913838 w 2706989"/>
              <a:gd name="connsiteY3207" fmla="*/ 387681 h 1974644"/>
              <a:gd name="connsiteX3208" fmla="*/ 1913755 w 2706989"/>
              <a:gd name="connsiteY3208" fmla="*/ 386867 h 1974644"/>
              <a:gd name="connsiteX3209" fmla="*/ 1861044 w 2706989"/>
              <a:gd name="connsiteY3209" fmla="*/ 386825 h 1974644"/>
              <a:gd name="connsiteX3210" fmla="*/ 1861128 w 2706989"/>
              <a:gd name="connsiteY3210" fmla="*/ 388306 h 1974644"/>
              <a:gd name="connsiteX3211" fmla="*/ 1860334 w 2706989"/>
              <a:gd name="connsiteY3211" fmla="*/ 388411 h 1974644"/>
              <a:gd name="connsiteX3212" fmla="*/ 1859876 w 2706989"/>
              <a:gd name="connsiteY3212" fmla="*/ 387743 h 1974644"/>
              <a:gd name="connsiteX3213" fmla="*/ 1861044 w 2706989"/>
              <a:gd name="connsiteY3213" fmla="*/ 386825 h 1974644"/>
              <a:gd name="connsiteX3214" fmla="*/ 1836380 w 2706989"/>
              <a:gd name="connsiteY3214" fmla="*/ 384552 h 1974644"/>
              <a:gd name="connsiteX3215" fmla="*/ 1838195 w 2706989"/>
              <a:gd name="connsiteY3215" fmla="*/ 386346 h 1974644"/>
              <a:gd name="connsiteX3216" fmla="*/ 1836567 w 2706989"/>
              <a:gd name="connsiteY3216" fmla="*/ 388642 h 1974644"/>
              <a:gd name="connsiteX3217" fmla="*/ 1834752 w 2706989"/>
              <a:gd name="connsiteY3217" fmla="*/ 386179 h 1974644"/>
              <a:gd name="connsiteX3218" fmla="*/ 1836380 w 2706989"/>
              <a:gd name="connsiteY3218" fmla="*/ 384552 h 1974644"/>
              <a:gd name="connsiteX3219" fmla="*/ 1897207 w 2706989"/>
              <a:gd name="connsiteY3219" fmla="*/ 384405 h 1974644"/>
              <a:gd name="connsiteX3220" fmla="*/ 1895997 w 2706989"/>
              <a:gd name="connsiteY3220" fmla="*/ 385365 h 1974644"/>
              <a:gd name="connsiteX3221" fmla="*/ 1897291 w 2706989"/>
              <a:gd name="connsiteY3221" fmla="*/ 386533 h 1974644"/>
              <a:gd name="connsiteX3222" fmla="*/ 1898439 w 2706989"/>
              <a:gd name="connsiteY3222" fmla="*/ 385678 h 1974644"/>
              <a:gd name="connsiteX3223" fmla="*/ 1897207 w 2706989"/>
              <a:gd name="connsiteY3223" fmla="*/ 384405 h 1974644"/>
              <a:gd name="connsiteX3224" fmla="*/ 2063434 w 2706989"/>
              <a:gd name="connsiteY3224" fmla="*/ 384196 h 1974644"/>
              <a:gd name="connsiteX3225" fmla="*/ 2068672 w 2706989"/>
              <a:gd name="connsiteY3225" fmla="*/ 385886 h 1974644"/>
              <a:gd name="connsiteX3226" fmla="*/ 2065229 w 2706989"/>
              <a:gd name="connsiteY3226" fmla="*/ 393607 h 1974644"/>
              <a:gd name="connsiteX3227" fmla="*/ 2062057 w 2706989"/>
              <a:gd name="connsiteY3227" fmla="*/ 392731 h 1974644"/>
              <a:gd name="connsiteX3228" fmla="*/ 2063434 w 2706989"/>
              <a:gd name="connsiteY3228" fmla="*/ 384196 h 1974644"/>
              <a:gd name="connsiteX3229" fmla="*/ 2135968 w 2706989"/>
              <a:gd name="connsiteY3229" fmla="*/ 384175 h 1974644"/>
              <a:gd name="connsiteX3230" fmla="*/ 2148676 w 2706989"/>
              <a:gd name="connsiteY3230" fmla="*/ 389078 h 1974644"/>
              <a:gd name="connsiteX3231" fmla="*/ 2135968 w 2706989"/>
              <a:gd name="connsiteY3231" fmla="*/ 384175 h 1974644"/>
              <a:gd name="connsiteX3232" fmla="*/ 1809983 w 2706989"/>
              <a:gd name="connsiteY3232" fmla="*/ 382590 h 1974644"/>
              <a:gd name="connsiteX3233" fmla="*/ 1808418 w 2706989"/>
              <a:gd name="connsiteY3233" fmla="*/ 382736 h 1974644"/>
              <a:gd name="connsiteX3234" fmla="*/ 1809127 w 2706989"/>
              <a:gd name="connsiteY3234" fmla="*/ 384196 h 1974644"/>
              <a:gd name="connsiteX3235" fmla="*/ 1810713 w 2706989"/>
              <a:gd name="connsiteY3235" fmla="*/ 384050 h 1974644"/>
              <a:gd name="connsiteX3236" fmla="*/ 1809983 w 2706989"/>
              <a:gd name="connsiteY3236" fmla="*/ 382590 h 1974644"/>
              <a:gd name="connsiteX3237" fmla="*/ 2087557 w 2706989"/>
              <a:gd name="connsiteY3237" fmla="*/ 380920 h 1974644"/>
              <a:gd name="connsiteX3238" fmla="*/ 2089060 w 2706989"/>
              <a:gd name="connsiteY3238" fmla="*/ 381108 h 1974644"/>
              <a:gd name="connsiteX3239" fmla="*/ 2088872 w 2706989"/>
              <a:gd name="connsiteY3239" fmla="*/ 381964 h 1974644"/>
              <a:gd name="connsiteX3240" fmla="*/ 2087369 w 2706989"/>
              <a:gd name="connsiteY3240" fmla="*/ 381734 h 1974644"/>
              <a:gd name="connsiteX3241" fmla="*/ 2087557 w 2706989"/>
              <a:gd name="connsiteY3241" fmla="*/ 380920 h 1974644"/>
              <a:gd name="connsiteX3242" fmla="*/ 2006363 w 2706989"/>
              <a:gd name="connsiteY3242" fmla="*/ 380879 h 1974644"/>
              <a:gd name="connsiteX3243" fmla="*/ 2006760 w 2706989"/>
              <a:gd name="connsiteY3243" fmla="*/ 381337 h 1974644"/>
              <a:gd name="connsiteX3244" fmla="*/ 2007240 w 2706989"/>
              <a:gd name="connsiteY3244" fmla="*/ 381734 h 1974644"/>
              <a:gd name="connsiteX3245" fmla="*/ 2006822 w 2706989"/>
              <a:gd name="connsiteY3245" fmla="*/ 381296 h 1974644"/>
              <a:gd name="connsiteX3246" fmla="*/ 2125724 w 2706989"/>
              <a:gd name="connsiteY3246" fmla="*/ 379266 h 1974644"/>
              <a:gd name="connsiteX3247" fmla="*/ 2130459 w 2706989"/>
              <a:gd name="connsiteY3247" fmla="*/ 382527 h 1974644"/>
              <a:gd name="connsiteX3248" fmla="*/ 2131419 w 2706989"/>
              <a:gd name="connsiteY3248" fmla="*/ 396967 h 1974644"/>
              <a:gd name="connsiteX3249" fmla="*/ 2129916 w 2706989"/>
              <a:gd name="connsiteY3249" fmla="*/ 399096 h 1974644"/>
              <a:gd name="connsiteX3250" fmla="*/ 2100577 w 2706989"/>
              <a:gd name="connsiteY3250" fmla="*/ 382402 h 1974644"/>
              <a:gd name="connsiteX3251" fmla="*/ 2114579 w 2706989"/>
              <a:gd name="connsiteY3251" fmla="*/ 386450 h 1974644"/>
              <a:gd name="connsiteX3252" fmla="*/ 2122842 w 2706989"/>
              <a:gd name="connsiteY3252" fmla="*/ 387932 h 1974644"/>
              <a:gd name="connsiteX3253" fmla="*/ 2125743 w 2706989"/>
              <a:gd name="connsiteY3253" fmla="*/ 379209 h 1974644"/>
              <a:gd name="connsiteX3254" fmla="*/ 2125724 w 2706989"/>
              <a:gd name="connsiteY3254" fmla="*/ 379266 h 1974644"/>
              <a:gd name="connsiteX3255" fmla="*/ 2125701 w 2706989"/>
              <a:gd name="connsiteY3255" fmla="*/ 379251 h 1974644"/>
              <a:gd name="connsiteX3256" fmla="*/ 2125681 w 2706989"/>
              <a:gd name="connsiteY3256" fmla="*/ 379271 h 1974644"/>
              <a:gd name="connsiteX3257" fmla="*/ 2125636 w 2706989"/>
              <a:gd name="connsiteY3257" fmla="*/ 379237 h 1974644"/>
              <a:gd name="connsiteX3258" fmla="*/ 2186446 w 2706989"/>
              <a:gd name="connsiteY3258" fmla="*/ 377623 h 1974644"/>
              <a:gd name="connsiteX3259" fmla="*/ 2190724 w 2706989"/>
              <a:gd name="connsiteY3259" fmla="*/ 379063 h 1974644"/>
              <a:gd name="connsiteX3260" fmla="*/ 2190160 w 2706989"/>
              <a:gd name="connsiteY3260" fmla="*/ 380754 h 1974644"/>
              <a:gd name="connsiteX3261" fmla="*/ 2185882 w 2706989"/>
              <a:gd name="connsiteY3261" fmla="*/ 379314 h 1974644"/>
              <a:gd name="connsiteX3262" fmla="*/ 2186446 w 2706989"/>
              <a:gd name="connsiteY3262" fmla="*/ 377623 h 1974644"/>
              <a:gd name="connsiteX3263" fmla="*/ 2080212 w 2706989"/>
              <a:gd name="connsiteY3263" fmla="*/ 376329 h 1974644"/>
              <a:gd name="connsiteX3264" fmla="*/ 2080692 w 2706989"/>
              <a:gd name="connsiteY3264" fmla="*/ 377039 h 1974644"/>
              <a:gd name="connsiteX3265" fmla="*/ 2079502 w 2706989"/>
              <a:gd name="connsiteY3265" fmla="*/ 377956 h 1974644"/>
              <a:gd name="connsiteX3266" fmla="*/ 2079043 w 2706989"/>
              <a:gd name="connsiteY3266" fmla="*/ 377268 h 1974644"/>
              <a:gd name="connsiteX3267" fmla="*/ 2080212 w 2706989"/>
              <a:gd name="connsiteY3267" fmla="*/ 376329 h 1974644"/>
              <a:gd name="connsiteX3268" fmla="*/ 1791515 w 2706989"/>
              <a:gd name="connsiteY3268" fmla="*/ 375620 h 1974644"/>
              <a:gd name="connsiteX3269" fmla="*/ 1790618 w 2706989"/>
              <a:gd name="connsiteY3269" fmla="*/ 379125 h 1974644"/>
              <a:gd name="connsiteX3270" fmla="*/ 1800614 w 2706989"/>
              <a:gd name="connsiteY3270" fmla="*/ 378249 h 1974644"/>
              <a:gd name="connsiteX3271" fmla="*/ 1791515 w 2706989"/>
              <a:gd name="connsiteY3271" fmla="*/ 375620 h 1974644"/>
              <a:gd name="connsiteX3272" fmla="*/ 2106963 w 2706989"/>
              <a:gd name="connsiteY3272" fmla="*/ 375035 h 1974644"/>
              <a:gd name="connsiteX3273" fmla="*/ 2107008 w 2706989"/>
              <a:gd name="connsiteY3273" fmla="*/ 375075 h 1974644"/>
              <a:gd name="connsiteX3274" fmla="*/ 2106901 w 2706989"/>
              <a:gd name="connsiteY3274" fmla="*/ 375098 h 1974644"/>
              <a:gd name="connsiteX3275" fmla="*/ 2106963 w 2706989"/>
              <a:gd name="connsiteY3275" fmla="*/ 375036 h 1974644"/>
              <a:gd name="connsiteX3276" fmla="*/ 2106865 w 2706989"/>
              <a:gd name="connsiteY3276" fmla="*/ 374991 h 1974644"/>
              <a:gd name="connsiteX3277" fmla="*/ 2106963 w 2706989"/>
              <a:gd name="connsiteY3277" fmla="*/ 375036 h 1974644"/>
              <a:gd name="connsiteX3278" fmla="*/ 2106900 w 2706989"/>
              <a:gd name="connsiteY3278" fmla="*/ 375098 h 1974644"/>
              <a:gd name="connsiteX3279" fmla="*/ 2117230 w 2706989"/>
              <a:gd name="connsiteY3279" fmla="*/ 372943 h 1974644"/>
              <a:gd name="connsiteX3280" fmla="*/ 2125636 w 2706989"/>
              <a:gd name="connsiteY3280" fmla="*/ 379237 h 1974644"/>
              <a:gd name="connsiteX3281" fmla="*/ 2114773 w 2706989"/>
              <a:gd name="connsiteY3281" fmla="*/ 382083 h 1974644"/>
              <a:gd name="connsiteX3282" fmla="*/ 2107008 w 2706989"/>
              <a:gd name="connsiteY3282" fmla="*/ 375075 h 1974644"/>
              <a:gd name="connsiteX3283" fmla="*/ 1735112 w 2706989"/>
              <a:gd name="connsiteY3283" fmla="*/ 372552 h 1974644"/>
              <a:gd name="connsiteX3284" fmla="*/ 1735529 w 2706989"/>
              <a:gd name="connsiteY3284" fmla="*/ 373012 h 1974644"/>
              <a:gd name="connsiteX3285" fmla="*/ 1735988 w 2706989"/>
              <a:gd name="connsiteY3285" fmla="*/ 373387 h 1974644"/>
              <a:gd name="connsiteX3286" fmla="*/ 1735570 w 2706989"/>
              <a:gd name="connsiteY3286" fmla="*/ 372949 h 1974644"/>
              <a:gd name="connsiteX3287" fmla="*/ 331986 w 2706989"/>
              <a:gd name="connsiteY3287" fmla="*/ 372281 h 1974644"/>
              <a:gd name="connsiteX3288" fmla="*/ 333197 w 2706989"/>
              <a:gd name="connsiteY3288" fmla="*/ 374306 h 1974644"/>
              <a:gd name="connsiteX3289" fmla="*/ 330880 w 2706989"/>
              <a:gd name="connsiteY3289" fmla="*/ 375516 h 1974644"/>
              <a:gd name="connsiteX3290" fmla="*/ 329962 w 2706989"/>
              <a:gd name="connsiteY3290" fmla="*/ 373992 h 1974644"/>
              <a:gd name="connsiteX3291" fmla="*/ 331986 w 2706989"/>
              <a:gd name="connsiteY3291" fmla="*/ 372281 h 1974644"/>
              <a:gd name="connsiteX3292" fmla="*/ 2134064 w 2706989"/>
              <a:gd name="connsiteY3292" fmla="*/ 370911 h 1974644"/>
              <a:gd name="connsiteX3293" fmla="*/ 2151180 w 2706989"/>
              <a:gd name="connsiteY3293" fmla="*/ 378250 h 1974644"/>
              <a:gd name="connsiteX3294" fmla="*/ 2132963 w 2706989"/>
              <a:gd name="connsiteY3294" fmla="*/ 376559 h 1974644"/>
              <a:gd name="connsiteX3295" fmla="*/ 2073555 w 2706989"/>
              <a:gd name="connsiteY3295" fmla="*/ 370903 h 1974644"/>
              <a:gd name="connsiteX3296" fmla="*/ 2071259 w 2706989"/>
              <a:gd name="connsiteY3296" fmla="*/ 373783 h 1974644"/>
              <a:gd name="connsiteX3297" fmla="*/ 2070570 w 2706989"/>
              <a:gd name="connsiteY3297" fmla="*/ 373053 h 1974644"/>
              <a:gd name="connsiteX3298" fmla="*/ 2073555 w 2706989"/>
              <a:gd name="connsiteY3298" fmla="*/ 370903 h 1974644"/>
              <a:gd name="connsiteX3299" fmla="*/ 2134069 w 2706989"/>
              <a:gd name="connsiteY3299" fmla="*/ 370883 h 1974644"/>
              <a:gd name="connsiteX3300" fmla="*/ 2134064 w 2706989"/>
              <a:gd name="connsiteY3300" fmla="*/ 370911 h 1974644"/>
              <a:gd name="connsiteX3301" fmla="*/ 2134056 w 2706989"/>
              <a:gd name="connsiteY3301" fmla="*/ 370907 h 1974644"/>
              <a:gd name="connsiteX3302" fmla="*/ 2134067 w 2706989"/>
              <a:gd name="connsiteY3302" fmla="*/ 370885 h 1974644"/>
              <a:gd name="connsiteX3303" fmla="*/ 2133925 w 2706989"/>
              <a:gd name="connsiteY3303" fmla="*/ 370850 h 1974644"/>
              <a:gd name="connsiteX3304" fmla="*/ 2134068 w 2706989"/>
              <a:gd name="connsiteY3304" fmla="*/ 370883 h 1974644"/>
              <a:gd name="connsiteX3305" fmla="*/ 2134067 w 2706989"/>
              <a:gd name="connsiteY3305" fmla="*/ 370885 h 1974644"/>
              <a:gd name="connsiteX3306" fmla="*/ 2134048 w 2706989"/>
              <a:gd name="connsiteY3306" fmla="*/ 370904 h 1974644"/>
              <a:gd name="connsiteX3307" fmla="*/ 2134056 w 2706989"/>
              <a:gd name="connsiteY3307" fmla="*/ 370907 h 1974644"/>
              <a:gd name="connsiteX3308" fmla="*/ 2134048 w 2706989"/>
              <a:gd name="connsiteY3308" fmla="*/ 370925 h 1974644"/>
              <a:gd name="connsiteX3309" fmla="*/ 1873648 w 2706989"/>
              <a:gd name="connsiteY3309" fmla="*/ 370776 h 1974644"/>
              <a:gd name="connsiteX3310" fmla="*/ 1866198 w 2706989"/>
              <a:gd name="connsiteY3310" fmla="*/ 371863 h 1974644"/>
              <a:gd name="connsiteX3311" fmla="*/ 1874504 w 2706989"/>
              <a:gd name="connsiteY3311" fmla="*/ 376885 h 1974644"/>
              <a:gd name="connsiteX3312" fmla="*/ 1883620 w 2706989"/>
              <a:gd name="connsiteY3312" fmla="*/ 379213 h 1974644"/>
              <a:gd name="connsiteX3313" fmla="*/ 1883664 w 2706989"/>
              <a:gd name="connsiteY3313" fmla="*/ 379251 h 1974644"/>
              <a:gd name="connsiteX3314" fmla="*/ 1884144 w 2706989"/>
              <a:gd name="connsiteY3314" fmla="*/ 379710 h 1974644"/>
              <a:gd name="connsiteX3315" fmla="*/ 1883685 w 2706989"/>
              <a:gd name="connsiteY3315" fmla="*/ 379230 h 1974644"/>
              <a:gd name="connsiteX3316" fmla="*/ 1883620 w 2706989"/>
              <a:gd name="connsiteY3316" fmla="*/ 379213 h 1974644"/>
              <a:gd name="connsiteX3317" fmla="*/ 2032864 w 2706989"/>
              <a:gd name="connsiteY3317" fmla="*/ 370423 h 1974644"/>
              <a:gd name="connsiteX3318" fmla="*/ 2038895 w 2706989"/>
              <a:gd name="connsiteY3318" fmla="*/ 374138 h 1974644"/>
              <a:gd name="connsiteX3319" fmla="*/ 2037747 w 2706989"/>
              <a:gd name="connsiteY3319" fmla="*/ 376225 h 1974644"/>
              <a:gd name="connsiteX3320" fmla="*/ 2031424 w 2706989"/>
              <a:gd name="connsiteY3320" fmla="*/ 373303 h 1974644"/>
              <a:gd name="connsiteX3321" fmla="*/ 2032864 w 2706989"/>
              <a:gd name="connsiteY3321" fmla="*/ 370423 h 1974644"/>
              <a:gd name="connsiteX3322" fmla="*/ 1724365 w 2706989"/>
              <a:gd name="connsiteY3322" fmla="*/ 369381 h 1974644"/>
              <a:gd name="connsiteX3323" fmla="*/ 1723384 w 2706989"/>
              <a:gd name="connsiteY3323" fmla="*/ 370152 h 1974644"/>
              <a:gd name="connsiteX3324" fmla="*/ 1724198 w 2706989"/>
              <a:gd name="connsiteY3324" fmla="*/ 370403 h 1974644"/>
              <a:gd name="connsiteX3325" fmla="*/ 1724949 w 2706989"/>
              <a:gd name="connsiteY3325" fmla="*/ 369944 h 1974644"/>
              <a:gd name="connsiteX3326" fmla="*/ 1724365 w 2706989"/>
              <a:gd name="connsiteY3326" fmla="*/ 369381 h 1974644"/>
              <a:gd name="connsiteX3327" fmla="*/ 2104847 w 2706989"/>
              <a:gd name="connsiteY3327" fmla="*/ 368876 h 1974644"/>
              <a:gd name="connsiteX3328" fmla="*/ 2106865 w 2706989"/>
              <a:gd name="connsiteY3328" fmla="*/ 374991 h 1974644"/>
              <a:gd name="connsiteX3329" fmla="*/ 2101871 w 2706989"/>
              <a:gd name="connsiteY3329" fmla="*/ 372698 h 1974644"/>
              <a:gd name="connsiteX3330" fmla="*/ 2104813 w 2706989"/>
              <a:gd name="connsiteY3330" fmla="*/ 368775 h 1974644"/>
              <a:gd name="connsiteX3331" fmla="*/ 2104952 w 2706989"/>
              <a:gd name="connsiteY3331" fmla="*/ 368791 h 1974644"/>
              <a:gd name="connsiteX3332" fmla="*/ 2104855 w 2706989"/>
              <a:gd name="connsiteY3332" fmla="*/ 368817 h 1974644"/>
              <a:gd name="connsiteX3333" fmla="*/ 2104876 w 2706989"/>
              <a:gd name="connsiteY3333" fmla="*/ 368838 h 1974644"/>
              <a:gd name="connsiteX3334" fmla="*/ 2104847 w 2706989"/>
              <a:gd name="connsiteY3334" fmla="*/ 368876 h 1974644"/>
              <a:gd name="connsiteX3335" fmla="*/ 2129749 w 2706989"/>
              <a:gd name="connsiteY3335" fmla="*/ 368295 h 1974644"/>
              <a:gd name="connsiteX3336" fmla="*/ 2133925 w 2706989"/>
              <a:gd name="connsiteY3336" fmla="*/ 370850 h 1974644"/>
              <a:gd name="connsiteX3337" fmla="*/ 2129144 w 2706989"/>
              <a:gd name="connsiteY3337" fmla="*/ 369756 h 1974644"/>
              <a:gd name="connsiteX3338" fmla="*/ 2129749 w 2706989"/>
              <a:gd name="connsiteY3338" fmla="*/ 368295 h 1974644"/>
              <a:gd name="connsiteX3339" fmla="*/ 1860982 w 2706989"/>
              <a:gd name="connsiteY3339" fmla="*/ 368024 h 1974644"/>
              <a:gd name="connsiteX3340" fmla="*/ 1859709 w 2706989"/>
              <a:gd name="connsiteY3340" fmla="*/ 368546 h 1974644"/>
              <a:gd name="connsiteX3341" fmla="*/ 1860189 w 2706989"/>
              <a:gd name="connsiteY3341" fmla="*/ 369151 h 1974644"/>
              <a:gd name="connsiteX3342" fmla="*/ 1860982 w 2706989"/>
              <a:gd name="connsiteY3342" fmla="*/ 368817 h 1974644"/>
              <a:gd name="connsiteX3343" fmla="*/ 1860982 w 2706989"/>
              <a:gd name="connsiteY3343" fmla="*/ 368024 h 1974644"/>
              <a:gd name="connsiteX3344" fmla="*/ 2109550 w 2706989"/>
              <a:gd name="connsiteY3344" fmla="*/ 367606 h 1974644"/>
              <a:gd name="connsiteX3345" fmla="*/ 2109591 w 2706989"/>
              <a:gd name="connsiteY3345" fmla="*/ 369338 h 1974644"/>
              <a:gd name="connsiteX3346" fmla="*/ 2104952 w 2706989"/>
              <a:gd name="connsiteY3346" fmla="*/ 368791 h 1974644"/>
              <a:gd name="connsiteX3347" fmla="*/ 318631 w 2706989"/>
              <a:gd name="connsiteY3347" fmla="*/ 365854 h 1974644"/>
              <a:gd name="connsiteX3348" fmla="*/ 319821 w 2706989"/>
              <a:gd name="connsiteY3348" fmla="*/ 366876 h 1974644"/>
              <a:gd name="connsiteX3349" fmla="*/ 319278 w 2706989"/>
              <a:gd name="connsiteY3349" fmla="*/ 367586 h 1974644"/>
              <a:gd name="connsiteX3350" fmla="*/ 318131 w 2706989"/>
              <a:gd name="connsiteY3350" fmla="*/ 366543 h 1974644"/>
              <a:gd name="connsiteX3351" fmla="*/ 318631 w 2706989"/>
              <a:gd name="connsiteY3351" fmla="*/ 365854 h 1974644"/>
              <a:gd name="connsiteX3352" fmla="*/ 2161051 w 2706989"/>
              <a:gd name="connsiteY3352" fmla="*/ 365269 h 1974644"/>
              <a:gd name="connsiteX3353" fmla="*/ 2161949 w 2706989"/>
              <a:gd name="connsiteY3353" fmla="*/ 366855 h 1974644"/>
              <a:gd name="connsiteX3354" fmla="*/ 2160342 w 2706989"/>
              <a:gd name="connsiteY3354" fmla="*/ 367731 h 1974644"/>
              <a:gd name="connsiteX3355" fmla="*/ 2158985 w 2706989"/>
              <a:gd name="connsiteY3355" fmla="*/ 366459 h 1974644"/>
              <a:gd name="connsiteX3356" fmla="*/ 2161051 w 2706989"/>
              <a:gd name="connsiteY3356" fmla="*/ 365269 h 1974644"/>
              <a:gd name="connsiteX3357" fmla="*/ 2121548 w 2706989"/>
              <a:gd name="connsiteY3357" fmla="*/ 364601 h 1974644"/>
              <a:gd name="connsiteX3358" fmla="*/ 2121549 w 2706989"/>
              <a:gd name="connsiteY3358" fmla="*/ 364601 h 1974644"/>
              <a:gd name="connsiteX3359" fmla="*/ 2121967 w 2706989"/>
              <a:gd name="connsiteY3359" fmla="*/ 365061 h 1974644"/>
              <a:gd name="connsiteX3360" fmla="*/ 2121508 w 2706989"/>
              <a:gd name="connsiteY3360" fmla="*/ 364643 h 1974644"/>
              <a:gd name="connsiteX3361" fmla="*/ 2121549 w 2706989"/>
              <a:gd name="connsiteY3361" fmla="*/ 364602 h 1974644"/>
              <a:gd name="connsiteX3362" fmla="*/ 2121383 w 2706989"/>
              <a:gd name="connsiteY3362" fmla="*/ 364527 h 1974644"/>
              <a:gd name="connsiteX3363" fmla="*/ 2121548 w 2706989"/>
              <a:gd name="connsiteY3363" fmla="*/ 364601 h 1974644"/>
              <a:gd name="connsiteX3364" fmla="*/ 2121507 w 2706989"/>
              <a:gd name="connsiteY3364" fmla="*/ 364643 h 1974644"/>
              <a:gd name="connsiteX3365" fmla="*/ 2121508 w 2706989"/>
              <a:gd name="connsiteY3365" fmla="*/ 364643 h 1974644"/>
              <a:gd name="connsiteX3366" fmla="*/ 2121507 w 2706989"/>
              <a:gd name="connsiteY3366" fmla="*/ 364644 h 1974644"/>
              <a:gd name="connsiteX3367" fmla="*/ 2117939 w 2706989"/>
              <a:gd name="connsiteY3367" fmla="*/ 361284 h 1974644"/>
              <a:gd name="connsiteX3368" fmla="*/ 2121383 w 2706989"/>
              <a:gd name="connsiteY3368" fmla="*/ 364527 h 1974644"/>
              <a:gd name="connsiteX3369" fmla="*/ 2117062 w 2706989"/>
              <a:gd name="connsiteY3369" fmla="*/ 362578 h 1974644"/>
              <a:gd name="connsiteX3370" fmla="*/ 2117939 w 2706989"/>
              <a:gd name="connsiteY3370" fmla="*/ 361284 h 1974644"/>
              <a:gd name="connsiteX3371" fmla="*/ 2058634 w 2706989"/>
              <a:gd name="connsiteY3371" fmla="*/ 360178 h 1974644"/>
              <a:gd name="connsiteX3372" fmla="*/ 2076121 w 2706989"/>
              <a:gd name="connsiteY3372" fmla="*/ 368420 h 1974644"/>
              <a:gd name="connsiteX3373" fmla="*/ 2073555 w 2706989"/>
              <a:gd name="connsiteY3373" fmla="*/ 370882 h 1974644"/>
              <a:gd name="connsiteX3374" fmla="*/ 2058634 w 2706989"/>
              <a:gd name="connsiteY3374" fmla="*/ 360178 h 1974644"/>
              <a:gd name="connsiteX3375" fmla="*/ 1962542 w 2706989"/>
              <a:gd name="connsiteY3375" fmla="*/ 360032 h 1974644"/>
              <a:gd name="connsiteX3376" fmla="*/ 1962960 w 2706989"/>
              <a:gd name="connsiteY3376" fmla="*/ 360471 h 1974644"/>
              <a:gd name="connsiteX3377" fmla="*/ 1963398 w 2706989"/>
              <a:gd name="connsiteY3377" fmla="*/ 360867 h 1974644"/>
              <a:gd name="connsiteX3378" fmla="*/ 1963001 w 2706989"/>
              <a:gd name="connsiteY3378" fmla="*/ 360450 h 1974644"/>
              <a:gd name="connsiteX3379" fmla="*/ 2091188 w 2706989"/>
              <a:gd name="connsiteY3379" fmla="*/ 359719 h 1974644"/>
              <a:gd name="connsiteX3380" fmla="*/ 2093608 w 2706989"/>
              <a:gd name="connsiteY3380" fmla="*/ 366981 h 1974644"/>
              <a:gd name="connsiteX3381" fmla="*/ 2090520 w 2706989"/>
              <a:gd name="connsiteY3381" fmla="*/ 367857 h 1974644"/>
              <a:gd name="connsiteX3382" fmla="*/ 2089435 w 2706989"/>
              <a:gd name="connsiteY3382" fmla="*/ 360241 h 1974644"/>
              <a:gd name="connsiteX3383" fmla="*/ 2091188 w 2706989"/>
              <a:gd name="connsiteY3383" fmla="*/ 359719 h 1974644"/>
              <a:gd name="connsiteX3384" fmla="*/ 682116 w 2706989"/>
              <a:gd name="connsiteY3384" fmla="*/ 359636 h 1974644"/>
              <a:gd name="connsiteX3385" fmla="*/ 676837 w 2706989"/>
              <a:gd name="connsiteY3385" fmla="*/ 368400 h 1974644"/>
              <a:gd name="connsiteX3386" fmla="*/ 678172 w 2706989"/>
              <a:gd name="connsiteY3386" fmla="*/ 370299 h 1974644"/>
              <a:gd name="connsiteX3387" fmla="*/ 687375 w 2706989"/>
              <a:gd name="connsiteY3387" fmla="*/ 367503 h 1974644"/>
              <a:gd name="connsiteX3388" fmla="*/ 682116 w 2706989"/>
              <a:gd name="connsiteY3388" fmla="*/ 359636 h 1974644"/>
              <a:gd name="connsiteX3389" fmla="*/ 432316 w 2706989"/>
              <a:gd name="connsiteY3389" fmla="*/ 359427 h 1974644"/>
              <a:gd name="connsiteX3390" fmla="*/ 430897 w 2706989"/>
              <a:gd name="connsiteY3390" fmla="*/ 360199 h 1974644"/>
              <a:gd name="connsiteX3391" fmla="*/ 433171 w 2706989"/>
              <a:gd name="connsiteY3391" fmla="*/ 364957 h 1974644"/>
              <a:gd name="connsiteX3392" fmla="*/ 435050 w 2706989"/>
              <a:gd name="connsiteY3392" fmla="*/ 363893 h 1974644"/>
              <a:gd name="connsiteX3393" fmla="*/ 432316 w 2706989"/>
              <a:gd name="connsiteY3393" fmla="*/ 359427 h 1974644"/>
              <a:gd name="connsiteX3394" fmla="*/ 2083884 w 2706989"/>
              <a:gd name="connsiteY3394" fmla="*/ 359406 h 1974644"/>
              <a:gd name="connsiteX3395" fmla="*/ 2084614 w 2706989"/>
              <a:gd name="connsiteY3395" fmla="*/ 361305 h 1974644"/>
              <a:gd name="connsiteX3396" fmla="*/ 2082027 w 2706989"/>
              <a:gd name="connsiteY3396" fmla="*/ 361555 h 1974644"/>
              <a:gd name="connsiteX3397" fmla="*/ 2081401 w 2706989"/>
              <a:gd name="connsiteY3397" fmla="*/ 359990 h 1974644"/>
              <a:gd name="connsiteX3398" fmla="*/ 2083884 w 2706989"/>
              <a:gd name="connsiteY3398" fmla="*/ 359406 h 1974644"/>
              <a:gd name="connsiteX3399" fmla="*/ 1317269 w 2706989"/>
              <a:gd name="connsiteY3399" fmla="*/ 357570 h 1974644"/>
              <a:gd name="connsiteX3400" fmla="*/ 1315954 w 2706989"/>
              <a:gd name="connsiteY3400" fmla="*/ 358801 h 1974644"/>
              <a:gd name="connsiteX3401" fmla="*/ 1317122 w 2706989"/>
              <a:gd name="connsiteY3401" fmla="*/ 361576 h 1974644"/>
              <a:gd name="connsiteX3402" fmla="*/ 1319313 w 2706989"/>
              <a:gd name="connsiteY3402" fmla="*/ 358989 h 1974644"/>
              <a:gd name="connsiteX3403" fmla="*/ 1317269 w 2706989"/>
              <a:gd name="connsiteY3403" fmla="*/ 357570 h 1974644"/>
              <a:gd name="connsiteX3404" fmla="*/ 1810879 w 2706989"/>
              <a:gd name="connsiteY3404" fmla="*/ 356922 h 1974644"/>
              <a:gd name="connsiteX3405" fmla="*/ 1816931 w 2706989"/>
              <a:gd name="connsiteY3405" fmla="*/ 360449 h 1974644"/>
              <a:gd name="connsiteX3406" fmla="*/ 1810003 w 2706989"/>
              <a:gd name="connsiteY3406" fmla="*/ 359343 h 1974644"/>
              <a:gd name="connsiteX3407" fmla="*/ 1810879 w 2706989"/>
              <a:gd name="connsiteY3407" fmla="*/ 356922 h 1974644"/>
              <a:gd name="connsiteX3408" fmla="*/ 2202451 w 2706989"/>
              <a:gd name="connsiteY3408" fmla="*/ 356881 h 1974644"/>
              <a:gd name="connsiteX3409" fmla="*/ 2203661 w 2706989"/>
              <a:gd name="connsiteY3409" fmla="*/ 358217 h 1974644"/>
              <a:gd name="connsiteX3410" fmla="*/ 2202472 w 2706989"/>
              <a:gd name="connsiteY3410" fmla="*/ 359302 h 1974644"/>
              <a:gd name="connsiteX3411" fmla="*/ 2200886 w 2706989"/>
              <a:gd name="connsiteY3411" fmla="*/ 358467 h 1974644"/>
              <a:gd name="connsiteX3412" fmla="*/ 2202451 w 2706989"/>
              <a:gd name="connsiteY3412" fmla="*/ 356881 h 1974644"/>
              <a:gd name="connsiteX3413" fmla="*/ 1952714 w 2706989"/>
              <a:gd name="connsiteY3413" fmla="*/ 355254 h 1974644"/>
              <a:gd name="connsiteX3414" fmla="*/ 1952213 w 2706989"/>
              <a:gd name="connsiteY3414" fmla="*/ 356694 h 1974644"/>
              <a:gd name="connsiteX3415" fmla="*/ 1956032 w 2706989"/>
              <a:gd name="connsiteY3415" fmla="*/ 358008 h 1974644"/>
              <a:gd name="connsiteX3416" fmla="*/ 1956490 w 2706989"/>
              <a:gd name="connsiteY3416" fmla="*/ 356651 h 1974644"/>
              <a:gd name="connsiteX3417" fmla="*/ 1952714 w 2706989"/>
              <a:gd name="connsiteY3417" fmla="*/ 355254 h 1974644"/>
              <a:gd name="connsiteX3418" fmla="*/ 333656 w 2706989"/>
              <a:gd name="connsiteY3418" fmla="*/ 353688 h 1974644"/>
              <a:gd name="connsiteX3419" fmla="*/ 335200 w 2706989"/>
              <a:gd name="connsiteY3419" fmla="*/ 354732 h 1974644"/>
              <a:gd name="connsiteX3420" fmla="*/ 332342 w 2706989"/>
              <a:gd name="connsiteY3420" fmla="*/ 359761 h 1974644"/>
              <a:gd name="connsiteX3421" fmla="*/ 330046 w 2706989"/>
              <a:gd name="connsiteY3421" fmla="*/ 358237 h 1974644"/>
              <a:gd name="connsiteX3422" fmla="*/ 333656 w 2706989"/>
              <a:gd name="connsiteY3422" fmla="*/ 353688 h 1974644"/>
              <a:gd name="connsiteX3423" fmla="*/ 2030756 w 2706989"/>
              <a:gd name="connsiteY3423" fmla="*/ 352290 h 1974644"/>
              <a:gd name="connsiteX3424" fmla="*/ 2035180 w 2706989"/>
              <a:gd name="connsiteY3424" fmla="*/ 355796 h 1974644"/>
              <a:gd name="connsiteX3425" fmla="*/ 2034095 w 2706989"/>
              <a:gd name="connsiteY3425" fmla="*/ 357361 h 1974644"/>
              <a:gd name="connsiteX3426" fmla="*/ 2029233 w 2706989"/>
              <a:gd name="connsiteY3426" fmla="*/ 354419 h 1974644"/>
              <a:gd name="connsiteX3427" fmla="*/ 2030756 w 2706989"/>
              <a:gd name="connsiteY3427" fmla="*/ 352290 h 1974644"/>
              <a:gd name="connsiteX3428" fmla="*/ 2075725 w 2706989"/>
              <a:gd name="connsiteY3428" fmla="*/ 352165 h 1974644"/>
              <a:gd name="connsiteX3429" fmla="*/ 2079606 w 2706989"/>
              <a:gd name="connsiteY3429" fmla="*/ 355671 h 1974644"/>
              <a:gd name="connsiteX3430" fmla="*/ 2076601 w 2706989"/>
              <a:gd name="connsiteY3430" fmla="*/ 357027 h 1974644"/>
              <a:gd name="connsiteX3431" fmla="*/ 2073972 w 2706989"/>
              <a:gd name="connsiteY3431" fmla="*/ 353772 h 1974644"/>
              <a:gd name="connsiteX3432" fmla="*/ 2075725 w 2706989"/>
              <a:gd name="connsiteY3432" fmla="*/ 352165 h 1974644"/>
              <a:gd name="connsiteX3433" fmla="*/ 1992254 w 2706989"/>
              <a:gd name="connsiteY3433" fmla="*/ 352154 h 1974644"/>
              <a:gd name="connsiteX3434" fmla="*/ 1998008 w 2706989"/>
              <a:gd name="connsiteY3434" fmla="*/ 352707 h 1974644"/>
              <a:gd name="connsiteX3435" fmla="*/ 2001501 w 2706989"/>
              <a:gd name="connsiteY3435" fmla="*/ 357465 h 1974644"/>
              <a:gd name="connsiteX3436" fmla="*/ 1995160 w 2706989"/>
              <a:gd name="connsiteY3436" fmla="*/ 357481 h 1974644"/>
              <a:gd name="connsiteX3437" fmla="*/ 1992213 w 2706989"/>
              <a:gd name="connsiteY3437" fmla="*/ 352083 h 1974644"/>
              <a:gd name="connsiteX3438" fmla="*/ 1992152 w 2706989"/>
              <a:gd name="connsiteY3438" fmla="*/ 352144 h 1974644"/>
              <a:gd name="connsiteX3439" fmla="*/ 1992110 w 2706989"/>
              <a:gd name="connsiteY3439" fmla="*/ 352099 h 1974644"/>
              <a:gd name="connsiteX3440" fmla="*/ 1992215 w 2706989"/>
              <a:gd name="connsiteY3440" fmla="*/ 352082 h 1974644"/>
              <a:gd name="connsiteX3441" fmla="*/ 1992254 w 2706989"/>
              <a:gd name="connsiteY3441" fmla="*/ 352154 h 1974644"/>
              <a:gd name="connsiteX3442" fmla="*/ 1992153 w 2706989"/>
              <a:gd name="connsiteY3442" fmla="*/ 352144 h 1974644"/>
              <a:gd name="connsiteX3443" fmla="*/ 1992215 w 2706989"/>
              <a:gd name="connsiteY3443" fmla="*/ 352082 h 1974644"/>
              <a:gd name="connsiteX3444" fmla="*/ 1992215 w 2706989"/>
              <a:gd name="connsiteY3444" fmla="*/ 352082 h 1974644"/>
              <a:gd name="connsiteX3445" fmla="*/ 1992215 w 2706989"/>
              <a:gd name="connsiteY3445" fmla="*/ 352082 h 1974644"/>
              <a:gd name="connsiteX3446" fmla="*/ 1992214 w 2706989"/>
              <a:gd name="connsiteY3446" fmla="*/ 352081 h 1974644"/>
              <a:gd name="connsiteX3447" fmla="*/ 1992215 w 2706989"/>
              <a:gd name="connsiteY3447" fmla="*/ 352082 h 1974644"/>
              <a:gd name="connsiteX3448" fmla="*/ 1992213 w 2706989"/>
              <a:gd name="connsiteY3448" fmla="*/ 352083 h 1974644"/>
              <a:gd name="connsiteX3449" fmla="*/ 2151368 w 2706989"/>
              <a:gd name="connsiteY3449" fmla="*/ 349577 h 1974644"/>
              <a:gd name="connsiteX3450" fmla="*/ 2151868 w 2706989"/>
              <a:gd name="connsiteY3450" fmla="*/ 350245 h 1974644"/>
              <a:gd name="connsiteX3451" fmla="*/ 2150512 w 2706989"/>
              <a:gd name="connsiteY3451" fmla="*/ 350808 h 1974644"/>
              <a:gd name="connsiteX3452" fmla="*/ 2150512 w 2706989"/>
              <a:gd name="connsiteY3452" fmla="*/ 349953 h 1974644"/>
              <a:gd name="connsiteX3453" fmla="*/ 2151368 w 2706989"/>
              <a:gd name="connsiteY3453" fmla="*/ 349577 h 1974644"/>
              <a:gd name="connsiteX3454" fmla="*/ 1988696 w 2706989"/>
              <a:gd name="connsiteY3454" fmla="*/ 348380 h 1974644"/>
              <a:gd name="connsiteX3455" fmla="*/ 1992110 w 2706989"/>
              <a:gd name="connsiteY3455" fmla="*/ 352099 h 1974644"/>
              <a:gd name="connsiteX3456" fmla="*/ 1987598 w 2706989"/>
              <a:gd name="connsiteY3456" fmla="*/ 352812 h 1974644"/>
              <a:gd name="connsiteX3457" fmla="*/ 1983826 w 2706989"/>
              <a:gd name="connsiteY3457" fmla="*/ 350037 h 1974644"/>
              <a:gd name="connsiteX3458" fmla="*/ 1983847 w 2706989"/>
              <a:gd name="connsiteY3458" fmla="*/ 350016 h 1974644"/>
              <a:gd name="connsiteX3459" fmla="*/ 1988696 w 2706989"/>
              <a:gd name="connsiteY3459" fmla="*/ 348380 h 1974644"/>
              <a:gd name="connsiteX3460" fmla="*/ 335701 w 2706989"/>
              <a:gd name="connsiteY3460" fmla="*/ 345696 h 1974644"/>
              <a:gd name="connsiteX3461" fmla="*/ 336557 w 2706989"/>
              <a:gd name="connsiteY3461" fmla="*/ 346843 h 1974644"/>
              <a:gd name="connsiteX3462" fmla="*/ 335388 w 2706989"/>
              <a:gd name="connsiteY3462" fmla="*/ 348158 h 1974644"/>
              <a:gd name="connsiteX3463" fmla="*/ 334512 w 2706989"/>
              <a:gd name="connsiteY3463" fmla="*/ 346969 h 1974644"/>
              <a:gd name="connsiteX3464" fmla="*/ 335701 w 2706989"/>
              <a:gd name="connsiteY3464" fmla="*/ 345696 h 1974644"/>
              <a:gd name="connsiteX3465" fmla="*/ 2086096 w 2706989"/>
              <a:gd name="connsiteY3465" fmla="*/ 345175 h 1974644"/>
              <a:gd name="connsiteX3466" fmla="*/ 2087473 w 2706989"/>
              <a:gd name="connsiteY3466" fmla="*/ 346260 h 1974644"/>
              <a:gd name="connsiteX3467" fmla="*/ 2086034 w 2706989"/>
              <a:gd name="connsiteY3467" fmla="*/ 347971 h 1974644"/>
              <a:gd name="connsiteX3468" fmla="*/ 2085074 w 2706989"/>
              <a:gd name="connsiteY3468" fmla="*/ 346469 h 1974644"/>
              <a:gd name="connsiteX3469" fmla="*/ 2086096 w 2706989"/>
              <a:gd name="connsiteY3469" fmla="*/ 345175 h 1974644"/>
              <a:gd name="connsiteX3470" fmla="*/ 1869412 w 2706989"/>
              <a:gd name="connsiteY3470" fmla="*/ 340438 h 1974644"/>
              <a:gd name="connsiteX3471" fmla="*/ 1872563 w 2706989"/>
              <a:gd name="connsiteY3471" fmla="*/ 346385 h 1974644"/>
              <a:gd name="connsiteX3472" fmla="*/ 1888506 w 2706989"/>
              <a:gd name="connsiteY3472" fmla="*/ 355691 h 1974644"/>
              <a:gd name="connsiteX3473" fmla="*/ 1896360 w 2706989"/>
              <a:gd name="connsiteY3473" fmla="*/ 359670 h 1974644"/>
              <a:gd name="connsiteX3474" fmla="*/ 1904479 w 2706989"/>
              <a:gd name="connsiteY3474" fmla="*/ 358357 h 1974644"/>
              <a:gd name="connsiteX3475" fmla="*/ 1904532 w 2706989"/>
              <a:gd name="connsiteY3475" fmla="*/ 358384 h 1974644"/>
              <a:gd name="connsiteX3476" fmla="*/ 1904600 w 2706989"/>
              <a:gd name="connsiteY3476" fmla="*/ 358404 h 1974644"/>
              <a:gd name="connsiteX3477" fmla="*/ 1908867 w 2706989"/>
              <a:gd name="connsiteY3477" fmla="*/ 368442 h 1974644"/>
              <a:gd name="connsiteX3478" fmla="*/ 1920390 w 2706989"/>
              <a:gd name="connsiteY3478" fmla="*/ 368775 h 1974644"/>
              <a:gd name="connsiteX3479" fmla="*/ 1913066 w 2706989"/>
              <a:gd name="connsiteY3479" fmla="*/ 360888 h 1974644"/>
              <a:gd name="connsiteX3480" fmla="*/ 1904600 w 2706989"/>
              <a:gd name="connsiteY3480" fmla="*/ 358404 h 1974644"/>
              <a:gd name="connsiteX3481" fmla="*/ 1904573 w 2706989"/>
              <a:gd name="connsiteY3481" fmla="*/ 358342 h 1974644"/>
              <a:gd name="connsiteX3482" fmla="*/ 1904479 w 2706989"/>
              <a:gd name="connsiteY3482" fmla="*/ 358357 h 1974644"/>
              <a:gd name="connsiteX3483" fmla="*/ 1880556 w 2706989"/>
              <a:gd name="connsiteY3483" fmla="*/ 346072 h 1974644"/>
              <a:gd name="connsiteX3484" fmla="*/ 1869412 w 2706989"/>
              <a:gd name="connsiteY3484" fmla="*/ 340438 h 1974644"/>
              <a:gd name="connsiteX3485" fmla="*/ 2183983 w 2706989"/>
              <a:gd name="connsiteY3485" fmla="*/ 340333 h 1974644"/>
              <a:gd name="connsiteX3486" fmla="*/ 2186467 w 2706989"/>
              <a:gd name="connsiteY3486" fmla="*/ 342775 h 1974644"/>
              <a:gd name="connsiteX3487" fmla="*/ 2183795 w 2706989"/>
              <a:gd name="connsiteY3487" fmla="*/ 345822 h 1974644"/>
              <a:gd name="connsiteX3488" fmla="*/ 2181187 w 2706989"/>
              <a:gd name="connsiteY3488" fmla="*/ 342191 h 1974644"/>
              <a:gd name="connsiteX3489" fmla="*/ 2183983 w 2706989"/>
              <a:gd name="connsiteY3489" fmla="*/ 340333 h 1974644"/>
              <a:gd name="connsiteX3490" fmla="*/ 437178 w 2706989"/>
              <a:gd name="connsiteY3490" fmla="*/ 338602 h 1974644"/>
              <a:gd name="connsiteX3491" fmla="*/ 434382 w 2706989"/>
              <a:gd name="connsiteY3491" fmla="*/ 339165 h 1974644"/>
              <a:gd name="connsiteX3492" fmla="*/ 436802 w 2706989"/>
              <a:gd name="connsiteY3492" fmla="*/ 350183 h 1974644"/>
              <a:gd name="connsiteX3493" fmla="*/ 438784 w 2706989"/>
              <a:gd name="connsiteY3493" fmla="*/ 349641 h 1974644"/>
              <a:gd name="connsiteX3494" fmla="*/ 437178 w 2706989"/>
              <a:gd name="connsiteY3494" fmla="*/ 338602 h 1974644"/>
              <a:gd name="connsiteX3495" fmla="*/ 2074034 w 2706989"/>
              <a:gd name="connsiteY3495" fmla="*/ 338455 h 1974644"/>
              <a:gd name="connsiteX3496" fmla="*/ 2078771 w 2706989"/>
              <a:gd name="connsiteY3496" fmla="*/ 342566 h 1974644"/>
              <a:gd name="connsiteX3497" fmla="*/ 2076664 w 2706989"/>
              <a:gd name="connsiteY3497" fmla="*/ 344673 h 1974644"/>
              <a:gd name="connsiteX3498" fmla="*/ 2072678 w 2706989"/>
              <a:gd name="connsiteY3498" fmla="*/ 339916 h 1974644"/>
              <a:gd name="connsiteX3499" fmla="*/ 2074034 w 2706989"/>
              <a:gd name="connsiteY3499" fmla="*/ 338455 h 1974644"/>
              <a:gd name="connsiteX3500" fmla="*/ 1970617 w 2706989"/>
              <a:gd name="connsiteY3500" fmla="*/ 338392 h 1974644"/>
              <a:gd name="connsiteX3501" fmla="*/ 1983867 w 2706989"/>
              <a:gd name="connsiteY3501" fmla="*/ 349994 h 1974644"/>
              <a:gd name="connsiteX3502" fmla="*/ 1983826 w 2706989"/>
              <a:gd name="connsiteY3502" fmla="*/ 350035 h 1974644"/>
              <a:gd name="connsiteX3503" fmla="*/ 1966840 w 2706989"/>
              <a:gd name="connsiteY3503" fmla="*/ 343859 h 1974644"/>
              <a:gd name="connsiteX3504" fmla="*/ 1966486 w 2706989"/>
              <a:gd name="connsiteY3504" fmla="*/ 340312 h 1974644"/>
              <a:gd name="connsiteX3505" fmla="*/ 1970617 w 2706989"/>
              <a:gd name="connsiteY3505" fmla="*/ 338392 h 1974644"/>
              <a:gd name="connsiteX3506" fmla="*/ 1994280 w 2706989"/>
              <a:gd name="connsiteY3506" fmla="*/ 337475 h 1974644"/>
              <a:gd name="connsiteX3507" fmla="*/ 1994718 w 2706989"/>
              <a:gd name="connsiteY3507" fmla="*/ 337954 h 1974644"/>
              <a:gd name="connsiteX3508" fmla="*/ 1994238 w 2706989"/>
              <a:gd name="connsiteY3508" fmla="*/ 337516 h 1974644"/>
              <a:gd name="connsiteX3509" fmla="*/ 1994239 w 2706989"/>
              <a:gd name="connsiteY3509" fmla="*/ 337516 h 1974644"/>
              <a:gd name="connsiteX3510" fmla="*/ 1994279 w 2706989"/>
              <a:gd name="connsiteY3510" fmla="*/ 337474 h 1974644"/>
              <a:gd name="connsiteX3511" fmla="*/ 1994238 w 2706989"/>
              <a:gd name="connsiteY3511" fmla="*/ 337516 h 1974644"/>
              <a:gd name="connsiteX3512" fmla="*/ 1994183 w 2706989"/>
              <a:gd name="connsiteY3512" fmla="*/ 337483 h 1974644"/>
              <a:gd name="connsiteX3513" fmla="*/ 2169815 w 2706989"/>
              <a:gd name="connsiteY3513" fmla="*/ 334261 h 1974644"/>
              <a:gd name="connsiteX3514" fmla="*/ 2170608 w 2706989"/>
              <a:gd name="connsiteY3514" fmla="*/ 334783 h 1974644"/>
              <a:gd name="connsiteX3515" fmla="*/ 2170399 w 2706989"/>
              <a:gd name="connsiteY3515" fmla="*/ 335659 h 1974644"/>
              <a:gd name="connsiteX3516" fmla="*/ 2169502 w 2706989"/>
              <a:gd name="connsiteY3516" fmla="*/ 335659 h 1974644"/>
              <a:gd name="connsiteX3517" fmla="*/ 2169815 w 2706989"/>
              <a:gd name="connsiteY3517" fmla="*/ 334261 h 1974644"/>
              <a:gd name="connsiteX3518" fmla="*/ 2163163 w 2706989"/>
              <a:gd name="connsiteY3518" fmla="*/ 333459 h 1974644"/>
              <a:gd name="connsiteX3519" fmla="*/ 2157942 w 2706989"/>
              <a:gd name="connsiteY3519" fmla="*/ 342504 h 1974644"/>
              <a:gd name="connsiteX3520" fmla="*/ 2155542 w 2706989"/>
              <a:gd name="connsiteY3520" fmla="*/ 340792 h 1974644"/>
              <a:gd name="connsiteX3521" fmla="*/ 1833616 w 2706989"/>
              <a:gd name="connsiteY3521" fmla="*/ 333393 h 1974644"/>
              <a:gd name="connsiteX3522" fmla="*/ 1833650 w 2706989"/>
              <a:gd name="connsiteY3522" fmla="*/ 333416 h 1974644"/>
              <a:gd name="connsiteX3523" fmla="*/ 1833646 w 2706989"/>
              <a:gd name="connsiteY3523" fmla="*/ 333426 h 1974644"/>
              <a:gd name="connsiteX3524" fmla="*/ 1833614 w 2706989"/>
              <a:gd name="connsiteY3524" fmla="*/ 333395 h 1974644"/>
              <a:gd name="connsiteX3525" fmla="*/ 2163242 w 2706989"/>
              <a:gd name="connsiteY3525" fmla="*/ 333323 h 1974644"/>
              <a:gd name="connsiteX3526" fmla="*/ 2163272 w 2706989"/>
              <a:gd name="connsiteY3526" fmla="*/ 333354 h 1974644"/>
              <a:gd name="connsiteX3527" fmla="*/ 2163163 w 2706989"/>
              <a:gd name="connsiteY3527" fmla="*/ 333459 h 1974644"/>
              <a:gd name="connsiteX3528" fmla="*/ 2163242 w 2706989"/>
              <a:gd name="connsiteY3528" fmla="*/ 333322 h 1974644"/>
              <a:gd name="connsiteX3529" fmla="*/ 2163242 w 2706989"/>
              <a:gd name="connsiteY3529" fmla="*/ 333323 h 1974644"/>
              <a:gd name="connsiteX3530" fmla="*/ 2163241 w 2706989"/>
              <a:gd name="connsiteY3530" fmla="*/ 333323 h 1974644"/>
              <a:gd name="connsiteX3531" fmla="*/ 2163242 w 2706989"/>
              <a:gd name="connsiteY3531" fmla="*/ 333322 h 1974644"/>
              <a:gd name="connsiteX3532" fmla="*/ 2163242 w 2706989"/>
              <a:gd name="connsiteY3532" fmla="*/ 333322 h 1974644"/>
              <a:gd name="connsiteX3533" fmla="*/ 2163242 w 2706989"/>
              <a:gd name="connsiteY3533" fmla="*/ 333322 h 1974644"/>
              <a:gd name="connsiteX3534" fmla="*/ 1833604 w 2706989"/>
              <a:gd name="connsiteY3534" fmla="*/ 333322 h 1974644"/>
              <a:gd name="connsiteX3535" fmla="*/ 1833646 w 2706989"/>
              <a:gd name="connsiteY3535" fmla="*/ 333364 h 1974644"/>
              <a:gd name="connsiteX3536" fmla="*/ 1833616 w 2706989"/>
              <a:gd name="connsiteY3536" fmla="*/ 333393 h 1974644"/>
              <a:gd name="connsiteX3537" fmla="*/ 1833604 w 2706989"/>
              <a:gd name="connsiteY3537" fmla="*/ 333385 h 1974644"/>
              <a:gd name="connsiteX3538" fmla="*/ 1833614 w 2706989"/>
              <a:gd name="connsiteY3538" fmla="*/ 333395 h 1974644"/>
              <a:gd name="connsiteX3539" fmla="*/ 1831538 w 2706989"/>
              <a:gd name="connsiteY3539" fmla="*/ 335451 h 1974644"/>
              <a:gd name="connsiteX3540" fmla="*/ 1831497 w 2706989"/>
              <a:gd name="connsiteY3540" fmla="*/ 335409 h 1974644"/>
              <a:gd name="connsiteX3541" fmla="*/ 1833604 w 2706989"/>
              <a:gd name="connsiteY3541" fmla="*/ 333322 h 1974644"/>
              <a:gd name="connsiteX3542" fmla="*/ 2163679 w 2706989"/>
              <a:gd name="connsiteY3542" fmla="*/ 332926 h 1974644"/>
              <a:gd name="connsiteX3543" fmla="*/ 2163283 w 2706989"/>
              <a:gd name="connsiteY3543" fmla="*/ 333365 h 1974644"/>
              <a:gd name="connsiteX3544" fmla="*/ 2163272 w 2706989"/>
              <a:gd name="connsiteY3544" fmla="*/ 333354 h 1974644"/>
              <a:gd name="connsiteX3545" fmla="*/ 2163284 w 2706989"/>
              <a:gd name="connsiteY3545" fmla="*/ 333343 h 1974644"/>
              <a:gd name="connsiteX3546" fmla="*/ 2163242 w 2706989"/>
              <a:gd name="connsiteY3546" fmla="*/ 333322 h 1974644"/>
              <a:gd name="connsiteX3547" fmla="*/ 1945410 w 2706989"/>
              <a:gd name="connsiteY3547" fmla="*/ 332445 h 1974644"/>
              <a:gd name="connsiteX3548" fmla="*/ 1947810 w 2706989"/>
              <a:gd name="connsiteY3548" fmla="*/ 334010 h 1974644"/>
              <a:gd name="connsiteX3549" fmla="*/ 1945098 w 2706989"/>
              <a:gd name="connsiteY3549" fmla="*/ 336201 h 1974644"/>
              <a:gd name="connsiteX3550" fmla="*/ 1943407 w 2706989"/>
              <a:gd name="connsiteY3550" fmla="*/ 334511 h 1974644"/>
              <a:gd name="connsiteX3551" fmla="*/ 1945410 w 2706989"/>
              <a:gd name="connsiteY3551" fmla="*/ 332445 h 1974644"/>
              <a:gd name="connsiteX3552" fmla="*/ 1761217 w 2706989"/>
              <a:gd name="connsiteY3552" fmla="*/ 331861 h 1974644"/>
              <a:gd name="connsiteX3553" fmla="*/ 1759526 w 2706989"/>
              <a:gd name="connsiteY3553" fmla="*/ 334324 h 1974644"/>
              <a:gd name="connsiteX3554" fmla="*/ 1766851 w 2706989"/>
              <a:gd name="connsiteY3554" fmla="*/ 337517 h 1974644"/>
              <a:gd name="connsiteX3555" fmla="*/ 1794166 w 2706989"/>
              <a:gd name="connsiteY3555" fmla="*/ 347095 h 1974644"/>
              <a:gd name="connsiteX3556" fmla="*/ 1799611 w 2706989"/>
              <a:gd name="connsiteY3556" fmla="*/ 352165 h 1974644"/>
              <a:gd name="connsiteX3557" fmla="*/ 1793915 w 2706989"/>
              <a:gd name="connsiteY3557" fmla="*/ 355274 h 1974644"/>
              <a:gd name="connsiteX3558" fmla="*/ 1789116 w 2706989"/>
              <a:gd name="connsiteY3558" fmla="*/ 359302 h 1974644"/>
              <a:gd name="connsiteX3559" fmla="*/ 1792788 w 2706989"/>
              <a:gd name="connsiteY3559" fmla="*/ 364352 h 1974644"/>
              <a:gd name="connsiteX3560" fmla="*/ 1806039 w 2706989"/>
              <a:gd name="connsiteY3560" fmla="*/ 370320 h 1974644"/>
              <a:gd name="connsiteX3561" fmla="*/ 1829911 w 2706989"/>
              <a:gd name="connsiteY3561" fmla="*/ 382318 h 1974644"/>
              <a:gd name="connsiteX3562" fmla="*/ 1830432 w 2706989"/>
              <a:gd name="connsiteY3562" fmla="*/ 385218 h 1974644"/>
              <a:gd name="connsiteX3563" fmla="*/ 1821856 w 2706989"/>
              <a:gd name="connsiteY3563" fmla="*/ 386012 h 1974644"/>
              <a:gd name="connsiteX3564" fmla="*/ 1831789 w 2706989"/>
              <a:gd name="connsiteY3564" fmla="*/ 398657 h 1974644"/>
              <a:gd name="connsiteX3565" fmla="*/ 1821147 w 2706989"/>
              <a:gd name="connsiteY3565" fmla="*/ 405189 h 1974644"/>
              <a:gd name="connsiteX3566" fmla="*/ 1821585 w 2706989"/>
              <a:gd name="connsiteY3566" fmla="*/ 406962 h 1974644"/>
              <a:gd name="connsiteX3567" fmla="*/ 1843453 w 2706989"/>
              <a:gd name="connsiteY3567" fmla="*/ 406962 h 1974644"/>
              <a:gd name="connsiteX3568" fmla="*/ 1851863 w 2706989"/>
              <a:gd name="connsiteY3568" fmla="*/ 399012 h 1974644"/>
              <a:gd name="connsiteX3569" fmla="*/ 1847627 w 2706989"/>
              <a:gd name="connsiteY3569" fmla="*/ 389684 h 1974644"/>
              <a:gd name="connsiteX3570" fmla="*/ 1849484 w 2706989"/>
              <a:gd name="connsiteY3570" fmla="*/ 388182 h 1974644"/>
              <a:gd name="connsiteX3571" fmla="*/ 1857768 w 2706989"/>
              <a:gd name="connsiteY3571" fmla="*/ 395047 h 1974644"/>
              <a:gd name="connsiteX3572" fmla="*/ 1858874 w 2706989"/>
              <a:gd name="connsiteY3572" fmla="*/ 404604 h 1974644"/>
              <a:gd name="connsiteX3573" fmla="*/ 1864613 w 2706989"/>
              <a:gd name="connsiteY3573" fmla="*/ 396111 h 1974644"/>
              <a:gd name="connsiteX3574" fmla="*/ 1873961 w 2706989"/>
              <a:gd name="connsiteY3574" fmla="*/ 392794 h 1974644"/>
              <a:gd name="connsiteX3575" fmla="*/ 1864028 w 2706989"/>
              <a:gd name="connsiteY3575" fmla="*/ 384259 h 1974644"/>
              <a:gd name="connsiteX3576" fmla="*/ 1848420 w 2706989"/>
              <a:gd name="connsiteY3576" fmla="*/ 377102 h 1974644"/>
              <a:gd name="connsiteX3577" fmla="*/ 1831643 w 2706989"/>
              <a:gd name="connsiteY3577" fmla="*/ 369861 h 1974644"/>
              <a:gd name="connsiteX3578" fmla="*/ 1816911 w 2706989"/>
              <a:gd name="connsiteY3578" fmla="*/ 360471 h 1974644"/>
              <a:gd name="connsiteX3579" fmla="*/ 1826572 w 2706989"/>
              <a:gd name="connsiteY3579" fmla="*/ 358885 h 1974644"/>
              <a:gd name="connsiteX3580" fmla="*/ 1829013 w 2706989"/>
              <a:gd name="connsiteY3580" fmla="*/ 362849 h 1974644"/>
              <a:gd name="connsiteX3581" fmla="*/ 1852135 w 2706989"/>
              <a:gd name="connsiteY3581" fmla="*/ 365499 h 1974644"/>
              <a:gd name="connsiteX3582" fmla="*/ 1833208 w 2706989"/>
              <a:gd name="connsiteY3582" fmla="*/ 354649 h 1974644"/>
              <a:gd name="connsiteX3583" fmla="*/ 1827449 w 2706989"/>
              <a:gd name="connsiteY3583" fmla="*/ 352770 h 1974644"/>
              <a:gd name="connsiteX3584" fmla="*/ 1811631 w 2706989"/>
              <a:gd name="connsiteY3584" fmla="*/ 349390 h 1974644"/>
              <a:gd name="connsiteX3585" fmla="*/ 1766851 w 2706989"/>
              <a:gd name="connsiteY3585" fmla="*/ 337517 h 1974644"/>
              <a:gd name="connsiteX3586" fmla="*/ 1761217 w 2706989"/>
              <a:gd name="connsiteY3586" fmla="*/ 331861 h 1974644"/>
              <a:gd name="connsiteX3587" fmla="*/ 1983826 w 2706989"/>
              <a:gd name="connsiteY3587" fmla="*/ 331381 h 1974644"/>
              <a:gd name="connsiteX3588" fmla="*/ 1994183 w 2706989"/>
              <a:gd name="connsiteY3588" fmla="*/ 337483 h 1974644"/>
              <a:gd name="connsiteX3589" fmla="*/ 1988450 w 2706989"/>
              <a:gd name="connsiteY3589" fmla="*/ 338004 h 1974644"/>
              <a:gd name="connsiteX3590" fmla="*/ 1983826 w 2706989"/>
              <a:gd name="connsiteY3590" fmla="*/ 331381 h 1974644"/>
              <a:gd name="connsiteX3591" fmla="*/ 1896019 w 2706989"/>
              <a:gd name="connsiteY3591" fmla="*/ 330985 h 1974644"/>
              <a:gd name="connsiteX3592" fmla="*/ 1896540 w 2706989"/>
              <a:gd name="connsiteY3592" fmla="*/ 331632 h 1974644"/>
              <a:gd name="connsiteX3593" fmla="*/ 1895309 w 2706989"/>
              <a:gd name="connsiteY3593" fmla="*/ 331986 h 1974644"/>
              <a:gd name="connsiteX3594" fmla="*/ 1895225 w 2706989"/>
              <a:gd name="connsiteY3594" fmla="*/ 331173 h 1974644"/>
              <a:gd name="connsiteX3595" fmla="*/ 1896019 w 2706989"/>
              <a:gd name="connsiteY3595" fmla="*/ 330985 h 1974644"/>
              <a:gd name="connsiteX3596" fmla="*/ 1955802 w 2706989"/>
              <a:gd name="connsiteY3596" fmla="*/ 330505 h 1974644"/>
              <a:gd name="connsiteX3597" fmla="*/ 1957471 w 2706989"/>
              <a:gd name="connsiteY3597" fmla="*/ 332195 h 1974644"/>
              <a:gd name="connsiteX3598" fmla="*/ 1955301 w 2706989"/>
              <a:gd name="connsiteY3598" fmla="*/ 334950 h 1974644"/>
              <a:gd name="connsiteX3599" fmla="*/ 1953757 w 2706989"/>
              <a:gd name="connsiteY3599" fmla="*/ 332529 h 1974644"/>
              <a:gd name="connsiteX3600" fmla="*/ 1955802 w 2706989"/>
              <a:gd name="connsiteY3600" fmla="*/ 330505 h 1974644"/>
              <a:gd name="connsiteX3601" fmla="*/ 418731 w 2706989"/>
              <a:gd name="connsiteY3601" fmla="*/ 329795 h 1974644"/>
              <a:gd name="connsiteX3602" fmla="*/ 416123 w 2706989"/>
              <a:gd name="connsiteY3602" fmla="*/ 330693 h 1974644"/>
              <a:gd name="connsiteX3603" fmla="*/ 422738 w 2706989"/>
              <a:gd name="connsiteY3603" fmla="*/ 349181 h 1974644"/>
              <a:gd name="connsiteX3604" fmla="*/ 424804 w 2706989"/>
              <a:gd name="connsiteY3604" fmla="*/ 349202 h 1974644"/>
              <a:gd name="connsiteX3605" fmla="*/ 418731 w 2706989"/>
              <a:gd name="connsiteY3605" fmla="*/ 329795 h 1974644"/>
              <a:gd name="connsiteX3606" fmla="*/ 619368 w 2706989"/>
              <a:gd name="connsiteY3606" fmla="*/ 329608 h 1974644"/>
              <a:gd name="connsiteX3607" fmla="*/ 617011 w 2706989"/>
              <a:gd name="connsiteY3607" fmla="*/ 341523 h 1974644"/>
              <a:gd name="connsiteX3608" fmla="*/ 627572 w 2706989"/>
              <a:gd name="connsiteY3608" fmla="*/ 339577 h 1974644"/>
              <a:gd name="connsiteX3609" fmla="*/ 627611 w 2706989"/>
              <a:gd name="connsiteY3609" fmla="*/ 339624 h 1974644"/>
              <a:gd name="connsiteX3610" fmla="*/ 628070 w 2706989"/>
              <a:gd name="connsiteY3610" fmla="*/ 340020 h 1974644"/>
              <a:gd name="connsiteX3611" fmla="*/ 627653 w 2706989"/>
              <a:gd name="connsiteY3611" fmla="*/ 339562 h 1974644"/>
              <a:gd name="connsiteX3612" fmla="*/ 627572 w 2706989"/>
              <a:gd name="connsiteY3612" fmla="*/ 339577 h 1974644"/>
              <a:gd name="connsiteX3613" fmla="*/ 1903321 w 2706989"/>
              <a:gd name="connsiteY3613" fmla="*/ 328793 h 1974644"/>
              <a:gd name="connsiteX3614" fmla="*/ 1905908 w 2706989"/>
              <a:gd name="connsiteY3614" fmla="*/ 330275 h 1974644"/>
              <a:gd name="connsiteX3615" fmla="*/ 1904156 w 2706989"/>
              <a:gd name="connsiteY3615" fmla="*/ 332487 h 1974644"/>
              <a:gd name="connsiteX3616" fmla="*/ 1901359 w 2706989"/>
              <a:gd name="connsiteY3616" fmla="*/ 330630 h 1974644"/>
              <a:gd name="connsiteX3617" fmla="*/ 1903321 w 2706989"/>
              <a:gd name="connsiteY3617" fmla="*/ 328793 h 1974644"/>
              <a:gd name="connsiteX3618" fmla="*/ 751353 w 2706989"/>
              <a:gd name="connsiteY3618" fmla="*/ 328168 h 1974644"/>
              <a:gd name="connsiteX3619" fmla="*/ 750497 w 2706989"/>
              <a:gd name="connsiteY3619" fmla="*/ 329128 h 1974644"/>
              <a:gd name="connsiteX3620" fmla="*/ 751270 w 2706989"/>
              <a:gd name="connsiteY3620" fmla="*/ 329504 h 1974644"/>
              <a:gd name="connsiteX3621" fmla="*/ 751771 w 2706989"/>
              <a:gd name="connsiteY3621" fmla="*/ 328919 h 1974644"/>
              <a:gd name="connsiteX3622" fmla="*/ 751353 w 2706989"/>
              <a:gd name="connsiteY3622" fmla="*/ 328168 h 1974644"/>
              <a:gd name="connsiteX3623" fmla="*/ 2079648 w 2706989"/>
              <a:gd name="connsiteY3623" fmla="*/ 326206 h 1974644"/>
              <a:gd name="connsiteX3624" fmla="*/ 2101308 w 2706989"/>
              <a:gd name="connsiteY3624" fmla="*/ 335784 h 1974644"/>
              <a:gd name="connsiteX3625" fmla="*/ 2119358 w 2706989"/>
              <a:gd name="connsiteY3625" fmla="*/ 350955 h 1974644"/>
              <a:gd name="connsiteX3626" fmla="*/ 2116916 w 2706989"/>
              <a:gd name="connsiteY3626" fmla="*/ 353813 h 1974644"/>
              <a:gd name="connsiteX3627" fmla="*/ 2078458 w 2706989"/>
              <a:gd name="connsiteY3627" fmla="*/ 328439 h 1974644"/>
              <a:gd name="connsiteX3628" fmla="*/ 2079648 w 2706989"/>
              <a:gd name="connsiteY3628" fmla="*/ 326206 h 1974644"/>
              <a:gd name="connsiteX3629" fmla="*/ 1805851 w 2706989"/>
              <a:gd name="connsiteY3629" fmla="*/ 325956 h 1974644"/>
              <a:gd name="connsiteX3630" fmla="*/ 1804307 w 2706989"/>
              <a:gd name="connsiteY3630" fmla="*/ 326895 h 1974644"/>
              <a:gd name="connsiteX3631" fmla="*/ 1804975 w 2706989"/>
              <a:gd name="connsiteY3631" fmla="*/ 328210 h 1974644"/>
              <a:gd name="connsiteX3632" fmla="*/ 1806519 w 2706989"/>
              <a:gd name="connsiteY3632" fmla="*/ 327292 h 1974644"/>
              <a:gd name="connsiteX3633" fmla="*/ 1805851 w 2706989"/>
              <a:gd name="connsiteY3633" fmla="*/ 325956 h 1974644"/>
              <a:gd name="connsiteX3634" fmla="*/ 1979590 w 2706989"/>
              <a:gd name="connsiteY3634" fmla="*/ 325935 h 1974644"/>
              <a:gd name="connsiteX3635" fmla="*/ 1995345 w 2706989"/>
              <a:gd name="connsiteY3635" fmla="*/ 330025 h 1974644"/>
              <a:gd name="connsiteX3636" fmla="*/ 1994114 w 2706989"/>
              <a:gd name="connsiteY3636" fmla="*/ 332258 h 1974644"/>
              <a:gd name="connsiteX3637" fmla="*/ 1979590 w 2706989"/>
              <a:gd name="connsiteY3637" fmla="*/ 325935 h 1974644"/>
              <a:gd name="connsiteX3638" fmla="*/ 1972725 w 2706989"/>
              <a:gd name="connsiteY3638" fmla="*/ 325852 h 1974644"/>
              <a:gd name="connsiteX3639" fmla="*/ 1973977 w 2706989"/>
              <a:gd name="connsiteY3639" fmla="*/ 329170 h 1974644"/>
              <a:gd name="connsiteX3640" fmla="*/ 1972120 w 2706989"/>
              <a:gd name="connsiteY3640" fmla="*/ 330652 h 1974644"/>
              <a:gd name="connsiteX3641" fmla="*/ 1970722 w 2706989"/>
              <a:gd name="connsiteY3641" fmla="*/ 329754 h 1974644"/>
              <a:gd name="connsiteX3642" fmla="*/ 1972725 w 2706989"/>
              <a:gd name="connsiteY3642" fmla="*/ 325852 h 1974644"/>
              <a:gd name="connsiteX3643" fmla="*/ 2010954 w 2706989"/>
              <a:gd name="connsiteY3643" fmla="*/ 324954 h 1974644"/>
              <a:gd name="connsiteX3644" fmla="*/ 2010980 w 2706989"/>
              <a:gd name="connsiteY3644" fmla="*/ 324956 h 1974644"/>
              <a:gd name="connsiteX3645" fmla="*/ 2010989 w 2706989"/>
              <a:gd name="connsiteY3645" fmla="*/ 324980 h 1974644"/>
              <a:gd name="connsiteX3646" fmla="*/ 2010987 w 2706989"/>
              <a:gd name="connsiteY3646" fmla="*/ 324987 h 1974644"/>
              <a:gd name="connsiteX3647" fmla="*/ 2011030 w 2706989"/>
              <a:gd name="connsiteY3647" fmla="*/ 324875 h 1974644"/>
              <a:gd name="connsiteX3648" fmla="*/ 2010998 w 2706989"/>
              <a:gd name="connsiteY3648" fmla="*/ 324958 h 1974644"/>
              <a:gd name="connsiteX3649" fmla="*/ 2010980 w 2706989"/>
              <a:gd name="connsiteY3649" fmla="*/ 324956 h 1974644"/>
              <a:gd name="connsiteX3650" fmla="*/ 2010968 w 2706989"/>
              <a:gd name="connsiteY3650" fmla="*/ 324927 h 1974644"/>
              <a:gd name="connsiteX3651" fmla="*/ 649159 w 2706989"/>
              <a:gd name="connsiteY3651" fmla="*/ 324423 h 1974644"/>
              <a:gd name="connsiteX3652" fmla="*/ 635895 w 2706989"/>
              <a:gd name="connsiteY3652" fmla="*/ 324767 h 1974644"/>
              <a:gd name="connsiteX3653" fmla="*/ 656867 w 2706989"/>
              <a:gd name="connsiteY3653" fmla="*/ 337037 h 1974644"/>
              <a:gd name="connsiteX3654" fmla="*/ 669533 w 2706989"/>
              <a:gd name="connsiteY3654" fmla="*/ 340250 h 1974644"/>
              <a:gd name="connsiteX3655" fmla="*/ 665818 w 2706989"/>
              <a:gd name="connsiteY3655" fmla="*/ 330568 h 1974644"/>
              <a:gd name="connsiteX3656" fmla="*/ 658808 w 2706989"/>
              <a:gd name="connsiteY3656" fmla="*/ 332279 h 1974644"/>
              <a:gd name="connsiteX3657" fmla="*/ 649159 w 2706989"/>
              <a:gd name="connsiteY3657" fmla="*/ 324423 h 1974644"/>
              <a:gd name="connsiteX3658" fmla="*/ 1960330 w 2706989"/>
              <a:gd name="connsiteY3658" fmla="*/ 322200 h 1974644"/>
              <a:gd name="connsiteX3659" fmla="*/ 1961979 w 2706989"/>
              <a:gd name="connsiteY3659" fmla="*/ 325477 h 1974644"/>
              <a:gd name="connsiteX3660" fmla="*/ 1957617 w 2706989"/>
              <a:gd name="connsiteY3660" fmla="*/ 325143 h 1974644"/>
              <a:gd name="connsiteX3661" fmla="*/ 1956678 w 2706989"/>
              <a:gd name="connsiteY3661" fmla="*/ 322701 h 1974644"/>
              <a:gd name="connsiteX3662" fmla="*/ 1960330 w 2706989"/>
              <a:gd name="connsiteY3662" fmla="*/ 322200 h 1974644"/>
              <a:gd name="connsiteX3663" fmla="*/ 2012185 w 2706989"/>
              <a:gd name="connsiteY3663" fmla="*/ 321866 h 1974644"/>
              <a:gd name="connsiteX3664" fmla="*/ 2013479 w 2706989"/>
              <a:gd name="connsiteY3664" fmla="*/ 322784 h 1974644"/>
              <a:gd name="connsiteX3665" fmla="*/ 2011030 w 2706989"/>
              <a:gd name="connsiteY3665" fmla="*/ 324875 h 1974644"/>
              <a:gd name="connsiteX3666" fmla="*/ 750310 w 2706989"/>
              <a:gd name="connsiteY3666" fmla="*/ 320364 h 1974644"/>
              <a:gd name="connsiteX3667" fmla="*/ 750727 w 2706989"/>
              <a:gd name="connsiteY3667" fmla="*/ 320844 h 1974644"/>
              <a:gd name="connsiteX3668" fmla="*/ 752793 w 2706989"/>
              <a:gd name="connsiteY3668" fmla="*/ 322888 h 1974644"/>
              <a:gd name="connsiteX3669" fmla="*/ 752858 w 2706989"/>
              <a:gd name="connsiteY3669" fmla="*/ 322916 h 1974644"/>
              <a:gd name="connsiteX3670" fmla="*/ 755005 w 2706989"/>
              <a:gd name="connsiteY3670" fmla="*/ 325413 h 1974644"/>
              <a:gd name="connsiteX3671" fmla="*/ 755881 w 2706989"/>
              <a:gd name="connsiteY3671" fmla="*/ 324182 h 1974644"/>
              <a:gd name="connsiteX3672" fmla="*/ 752858 w 2706989"/>
              <a:gd name="connsiteY3672" fmla="*/ 322916 h 1974644"/>
              <a:gd name="connsiteX3673" fmla="*/ 752834 w 2706989"/>
              <a:gd name="connsiteY3673" fmla="*/ 322888 h 1974644"/>
              <a:gd name="connsiteX3674" fmla="*/ 750768 w 2706989"/>
              <a:gd name="connsiteY3674" fmla="*/ 320802 h 1974644"/>
              <a:gd name="connsiteX3675" fmla="*/ 2175741 w 2706989"/>
              <a:gd name="connsiteY3675" fmla="*/ 317692 h 1974644"/>
              <a:gd name="connsiteX3676" fmla="*/ 2176116 w 2706989"/>
              <a:gd name="connsiteY3676" fmla="*/ 318401 h 1974644"/>
              <a:gd name="connsiteX3677" fmla="*/ 2175574 w 2706989"/>
              <a:gd name="connsiteY3677" fmla="*/ 319048 h 1974644"/>
              <a:gd name="connsiteX3678" fmla="*/ 2174948 w 2706989"/>
              <a:gd name="connsiteY3678" fmla="*/ 317942 h 1974644"/>
              <a:gd name="connsiteX3679" fmla="*/ 2175741 w 2706989"/>
              <a:gd name="connsiteY3679" fmla="*/ 317692 h 1974644"/>
              <a:gd name="connsiteX3680" fmla="*/ 2114434 w 2706989"/>
              <a:gd name="connsiteY3680" fmla="*/ 317234 h 1974644"/>
              <a:gd name="connsiteX3681" fmla="*/ 2105231 w 2706989"/>
              <a:gd name="connsiteY3681" fmla="*/ 329045 h 1974644"/>
              <a:gd name="connsiteX3682" fmla="*/ 2114434 w 2706989"/>
              <a:gd name="connsiteY3682" fmla="*/ 317234 h 1974644"/>
              <a:gd name="connsiteX3683" fmla="*/ 424032 w 2706989"/>
              <a:gd name="connsiteY3683" fmla="*/ 315543 h 1974644"/>
              <a:gd name="connsiteX3684" fmla="*/ 423135 w 2706989"/>
              <a:gd name="connsiteY3684" fmla="*/ 316649 h 1974644"/>
              <a:gd name="connsiteX3685" fmla="*/ 424512 w 2706989"/>
              <a:gd name="connsiteY3685" fmla="*/ 317672 h 1974644"/>
              <a:gd name="connsiteX3686" fmla="*/ 425388 w 2706989"/>
              <a:gd name="connsiteY3686" fmla="*/ 316629 h 1974644"/>
              <a:gd name="connsiteX3687" fmla="*/ 424032 w 2706989"/>
              <a:gd name="connsiteY3687" fmla="*/ 315543 h 1974644"/>
              <a:gd name="connsiteX3688" fmla="*/ 415622 w 2706989"/>
              <a:gd name="connsiteY3688" fmla="*/ 314792 h 1974644"/>
              <a:gd name="connsiteX3689" fmla="*/ 415622 w 2706989"/>
              <a:gd name="connsiteY3689" fmla="*/ 321074 h 1974644"/>
              <a:gd name="connsiteX3690" fmla="*/ 417396 w 2706989"/>
              <a:gd name="connsiteY3690" fmla="*/ 321074 h 1974644"/>
              <a:gd name="connsiteX3691" fmla="*/ 417396 w 2706989"/>
              <a:gd name="connsiteY3691" fmla="*/ 314792 h 1974644"/>
              <a:gd name="connsiteX3692" fmla="*/ 415622 w 2706989"/>
              <a:gd name="connsiteY3692" fmla="*/ 314792 h 1974644"/>
              <a:gd name="connsiteX3693" fmla="*/ 458129 w 2706989"/>
              <a:gd name="connsiteY3693" fmla="*/ 313248 h 1974644"/>
              <a:gd name="connsiteX3694" fmla="*/ 456710 w 2706989"/>
              <a:gd name="connsiteY3694" fmla="*/ 313603 h 1974644"/>
              <a:gd name="connsiteX3695" fmla="*/ 458614 w 2706989"/>
              <a:gd name="connsiteY3695" fmla="*/ 318567 h 1974644"/>
              <a:gd name="connsiteX3696" fmla="*/ 458630 w 2706989"/>
              <a:gd name="connsiteY3696" fmla="*/ 318736 h 1974644"/>
              <a:gd name="connsiteX3697" fmla="*/ 458718 w 2706989"/>
              <a:gd name="connsiteY3697" fmla="*/ 318758 h 1974644"/>
              <a:gd name="connsiteX3698" fmla="*/ 461884 w 2706989"/>
              <a:gd name="connsiteY3698" fmla="*/ 321679 h 1974644"/>
              <a:gd name="connsiteX3699" fmla="*/ 463032 w 2706989"/>
              <a:gd name="connsiteY3699" fmla="*/ 319842 h 1974644"/>
              <a:gd name="connsiteX3700" fmla="*/ 458718 w 2706989"/>
              <a:gd name="connsiteY3700" fmla="*/ 318758 h 1974644"/>
              <a:gd name="connsiteX3701" fmla="*/ 458671 w 2706989"/>
              <a:gd name="connsiteY3701" fmla="*/ 318715 h 1974644"/>
              <a:gd name="connsiteX3702" fmla="*/ 458614 w 2706989"/>
              <a:gd name="connsiteY3702" fmla="*/ 318567 h 1974644"/>
              <a:gd name="connsiteX3703" fmla="*/ 2046448 w 2706989"/>
              <a:gd name="connsiteY3703" fmla="*/ 312476 h 1974644"/>
              <a:gd name="connsiteX3704" fmla="*/ 2041815 w 2706989"/>
              <a:gd name="connsiteY3704" fmla="*/ 329044 h 1974644"/>
              <a:gd name="connsiteX3705" fmla="*/ 2033906 w 2706989"/>
              <a:gd name="connsiteY3705" fmla="*/ 327062 h 1974644"/>
              <a:gd name="connsiteX3706" fmla="*/ 2028147 w 2706989"/>
              <a:gd name="connsiteY3706" fmla="*/ 319738 h 1974644"/>
              <a:gd name="connsiteX3707" fmla="*/ 2046448 w 2706989"/>
              <a:gd name="connsiteY3707" fmla="*/ 312476 h 1974644"/>
              <a:gd name="connsiteX3708" fmla="*/ 1963366 w 2706989"/>
              <a:gd name="connsiteY3708" fmla="*/ 312202 h 1974644"/>
              <a:gd name="connsiteX3709" fmla="*/ 1973977 w 2706989"/>
              <a:gd name="connsiteY3709" fmla="*/ 320510 h 1974644"/>
              <a:gd name="connsiteX3710" fmla="*/ 1972976 w 2706989"/>
              <a:gd name="connsiteY3710" fmla="*/ 322617 h 1974644"/>
              <a:gd name="connsiteX3711" fmla="*/ 1954007 w 2706989"/>
              <a:gd name="connsiteY3711" fmla="*/ 313832 h 1974644"/>
              <a:gd name="connsiteX3712" fmla="*/ 1963366 w 2706989"/>
              <a:gd name="connsiteY3712" fmla="*/ 312202 h 1974644"/>
              <a:gd name="connsiteX3713" fmla="*/ 1739765 w 2706989"/>
              <a:gd name="connsiteY3713" fmla="*/ 311516 h 1974644"/>
              <a:gd name="connsiteX3714" fmla="*/ 1739076 w 2706989"/>
              <a:gd name="connsiteY3714" fmla="*/ 312956 h 1974644"/>
              <a:gd name="connsiteX3715" fmla="*/ 1740516 w 2706989"/>
              <a:gd name="connsiteY3715" fmla="*/ 313999 h 1974644"/>
              <a:gd name="connsiteX3716" fmla="*/ 1741476 w 2706989"/>
              <a:gd name="connsiteY3716" fmla="*/ 312121 h 1974644"/>
              <a:gd name="connsiteX3717" fmla="*/ 1739765 w 2706989"/>
              <a:gd name="connsiteY3717" fmla="*/ 311516 h 1974644"/>
              <a:gd name="connsiteX3718" fmla="*/ 361514 w 2706989"/>
              <a:gd name="connsiteY3718" fmla="*/ 310515 h 1974644"/>
              <a:gd name="connsiteX3719" fmla="*/ 357153 w 2706989"/>
              <a:gd name="connsiteY3719" fmla="*/ 310870 h 1974644"/>
              <a:gd name="connsiteX3720" fmla="*/ 357215 w 2706989"/>
              <a:gd name="connsiteY3720" fmla="*/ 311933 h 1974644"/>
              <a:gd name="connsiteX3721" fmla="*/ 361785 w 2706989"/>
              <a:gd name="connsiteY3721" fmla="*/ 311912 h 1974644"/>
              <a:gd name="connsiteX3722" fmla="*/ 361514 w 2706989"/>
              <a:gd name="connsiteY3722" fmla="*/ 310515 h 1974644"/>
              <a:gd name="connsiteX3723" fmla="*/ 1873189 w 2706989"/>
              <a:gd name="connsiteY3723" fmla="*/ 309680 h 1974644"/>
              <a:gd name="connsiteX3724" fmla="*/ 1881765 w 2706989"/>
              <a:gd name="connsiteY3724" fmla="*/ 313853 h 1974644"/>
              <a:gd name="connsiteX3725" fmla="*/ 1881765 w 2706989"/>
              <a:gd name="connsiteY3725" fmla="*/ 325893 h 1974644"/>
              <a:gd name="connsiteX3726" fmla="*/ 1856579 w 2706989"/>
              <a:gd name="connsiteY3726" fmla="*/ 312643 h 1974644"/>
              <a:gd name="connsiteX3727" fmla="*/ 1873189 w 2706989"/>
              <a:gd name="connsiteY3727" fmla="*/ 309680 h 1974644"/>
              <a:gd name="connsiteX3728" fmla="*/ 1944053 w 2706989"/>
              <a:gd name="connsiteY3728" fmla="*/ 309387 h 1974644"/>
              <a:gd name="connsiteX3729" fmla="*/ 1944533 w 2706989"/>
              <a:gd name="connsiteY3729" fmla="*/ 309951 h 1974644"/>
              <a:gd name="connsiteX3730" fmla="*/ 1943302 w 2706989"/>
              <a:gd name="connsiteY3730" fmla="*/ 310494 h 1974644"/>
              <a:gd name="connsiteX3731" fmla="*/ 1943302 w 2706989"/>
              <a:gd name="connsiteY3731" fmla="*/ 309722 h 1974644"/>
              <a:gd name="connsiteX3732" fmla="*/ 1944053 w 2706989"/>
              <a:gd name="connsiteY3732" fmla="*/ 309387 h 1974644"/>
              <a:gd name="connsiteX3733" fmla="*/ 1789304 w 2706989"/>
              <a:gd name="connsiteY3733" fmla="*/ 307196 h 1974644"/>
              <a:gd name="connsiteX3734" fmla="*/ 1800926 w 2706989"/>
              <a:gd name="connsiteY3734" fmla="*/ 312977 h 1974644"/>
              <a:gd name="connsiteX3735" fmla="*/ 1801740 w 2706989"/>
              <a:gd name="connsiteY3735" fmla="*/ 309867 h 1974644"/>
              <a:gd name="connsiteX3736" fmla="*/ 1789304 w 2706989"/>
              <a:gd name="connsiteY3736" fmla="*/ 307196 h 1974644"/>
              <a:gd name="connsiteX3737" fmla="*/ 1569886 w 2706989"/>
              <a:gd name="connsiteY3737" fmla="*/ 305799 h 1974644"/>
              <a:gd name="connsiteX3738" fmla="*/ 1567715 w 2706989"/>
              <a:gd name="connsiteY3738" fmla="*/ 308240 h 1974644"/>
              <a:gd name="connsiteX3739" fmla="*/ 1569949 w 2706989"/>
              <a:gd name="connsiteY3739" fmla="*/ 310160 h 1974644"/>
              <a:gd name="connsiteX3740" fmla="*/ 1571555 w 2706989"/>
              <a:gd name="connsiteY3740" fmla="*/ 307823 h 1974644"/>
              <a:gd name="connsiteX3741" fmla="*/ 1569886 w 2706989"/>
              <a:gd name="connsiteY3741" fmla="*/ 305799 h 1974644"/>
              <a:gd name="connsiteX3742" fmla="*/ 1591670 w 2706989"/>
              <a:gd name="connsiteY3742" fmla="*/ 304859 h 1974644"/>
              <a:gd name="connsiteX3743" fmla="*/ 1591816 w 2706989"/>
              <a:gd name="connsiteY3743" fmla="*/ 307280 h 1974644"/>
              <a:gd name="connsiteX3744" fmla="*/ 1585118 w 2706989"/>
              <a:gd name="connsiteY3744" fmla="*/ 307635 h 1974644"/>
              <a:gd name="connsiteX3745" fmla="*/ 1584972 w 2706989"/>
              <a:gd name="connsiteY3745" fmla="*/ 305151 h 1974644"/>
              <a:gd name="connsiteX3746" fmla="*/ 1591670 w 2706989"/>
              <a:gd name="connsiteY3746" fmla="*/ 304859 h 1974644"/>
              <a:gd name="connsiteX3747" fmla="*/ 1778306 w 2706989"/>
              <a:gd name="connsiteY3747" fmla="*/ 303128 h 1974644"/>
              <a:gd name="connsiteX3748" fmla="*/ 1770690 w 2706989"/>
              <a:gd name="connsiteY3748" fmla="*/ 304943 h 1974644"/>
              <a:gd name="connsiteX3749" fmla="*/ 1770690 w 2706989"/>
              <a:gd name="connsiteY3749" fmla="*/ 307071 h 1974644"/>
              <a:gd name="connsiteX3750" fmla="*/ 1777346 w 2706989"/>
              <a:gd name="connsiteY3750" fmla="*/ 310765 h 1974644"/>
              <a:gd name="connsiteX3751" fmla="*/ 1779746 w 2706989"/>
              <a:gd name="connsiteY3751" fmla="*/ 310014 h 1974644"/>
              <a:gd name="connsiteX3752" fmla="*/ 1778306 w 2706989"/>
              <a:gd name="connsiteY3752" fmla="*/ 303128 h 1974644"/>
              <a:gd name="connsiteX3753" fmla="*/ 2115451 w 2706989"/>
              <a:gd name="connsiteY3753" fmla="*/ 303055 h 1974644"/>
              <a:gd name="connsiteX3754" fmla="*/ 2118398 w 2706989"/>
              <a:gd name="connsiteY3754" fmla="*/ 307864 h 1974644"/>
              <a:gd name="connsiteX3755" fmla="*/ 2110093 w 2706989"/>
              <a:gd name="connsiteY3755" fmla="*/ 303190 h 1974644"/>
              <a:gd name="connsiteX3756" fmla="*/ 2115451 w 2706989"/>
              <a:gd name="connsiteY3756" fmla="*/ 303055 h 1974644"/>
              <a:gd name="connsiteX3757" fmla="*/ 639005 w 2706989"/>
              <a:gd name="connsiteY3757" fmla="*/ 302689 h 1974644"/>
              <a:gd name="connsiteX3758" fmla="*/ 641697 w 2706989"/>
              <a:gd name="connsiteY3758" fmla="*/ 305026 h 1974644"/>
              <a:gd name="connsiteX3759" fmla="*/ 637210 w 2706989"/>
              <a:gd name="connsiteY3759" fmla="*/ 305777 h 1974644"/>
              <a:gd name="connsiteX3760" fmla="*/ 636437 w 2706989"/>
              <a:gd name="connsiteY3760" fmla="*/ 303732 h 1974644"/>
              <a:gd name="connsiteX3761" fmla="*/ 639005 w 2706989"/>
              <a:gd name="connsiteY3761" fmla="*/ 302689 h 1974644"/>
              <a:gd name="connsiteX3762" fmla="*/ 630052 w 2706989"/>
              <a:gd name="connsiteY3762" fmla="*/ 301249 h 1974644"/>
              <a:gd name="connsiteX3763" fmla="*/ 630156 w 2706989"/>
              <a:gd name="connsiteY3763" fmla="*/ 302730 h 1974644"/>
              <a:gd name="connsiteX3764" fmla="*/ 629364 w 2706989"/>
              <a:gd name="connsiteY3764" fmla="*/ 302835 h 1974644"/>
              <a:gd name="connsiteX3765" fmla="*/ 628904 w 2706989"/>
              <a:gd name="connsiteY3765" fmla="*/ 302167 h 1974644"/>
              <a:gd name="connsiteX3766" fmla="*/ 630052 w 2706989"/>
              <a:gd name="connsiteY3766" fmla="*/ 301249 h 1974644"/>
              <a:gd name="connsiteX3767" fmla="*/ 1818830 w 2706989"/>
              <a:gd name="connsiteY3767" fmla="*/ 300978 h 1974644"/>
              <a:gd name="connsiteX3768" fmla="*/ 1823651 w 2706989"/>
              <a:gd name="connsiteY3768" fmla="*/ 303858 h 1974644"/>
              <a:gd name="connsiteX3769" fmla="*/ 1822148 w 2706989"/>
              <a:gd name="connsiteY3769" fmla="*/ 306049 h 1974644"/>
              <a:gd name="connsiteX3770" fmla="*/ 1817745 w 2706989"/>
              <a:gd name="connsiteY3770" fmla="*/ 302585 h 1974644"/>
              <a:gd name="connsiteX3771" fmla="*/ 1818830 w 2706989"/>
              <a:gd name="connsiteY3771" fmla="*/ 300978 h 1974644"/>
              <a:gd name="connsiteX3772" fmla="*/ 644325 w 2706989"/>
              <a:gd name="connsiteY3772" fmla="*/ 299976 h 1974644"/>
              <a:gd name="connsiteX3773" fmla="*/ 644326 w 2706989"/>
              <a:gd name="connsiteY3773" fmla="*/ 299976 h 1974644"/>
              <a:gd name="connsiteX3774" fmla="*/ 644326 w 2706989"/>
              <a:gd name="connsiteY3774" fmla="*/ 299977 h 1974644"/>
              <a:gd name="connsiteX3775" fmla="*/ 644325 w 2706989"/>
              <a:gd name="connsiteY3775" fmla="*/ 299976 h 1974644"/>
              <a:gd name="connsiteX3776" fmla="*/ 644325 w 2706989"/>
              <a:gd name="connsiteY3776" fmla="*/ 299976 h 1974644"/>
              <a:gd name="connsiteX3777" fmla="*/ 644325 w 2706989"/>
              <a:gd name="connsiteY3777" fmla="*/ 299976 h 1974644"/>
              <a:gd name="connsiteX3778" fmla="*/ 644368 w 2706989"/>
              <a:gd name="connsiteY3778" fmla="*/ 299935 h 1974644"/>
              <a:gd name="connsiteX3779" fmla="*/ 644764 w 2706989"/>
              <a:gd name="connsiteY3779" fmla="*/ 300373 h 1974644"/>
              <a:gd name="connsiteX3780" fmla="*/ 644326 w 2706989"/>
              <a:gd name="connsiteY3780" fmla="*/ 299976 h 1974644"/>
              <a:gd name="connsiteX3781" fmla="*/ 644367 w 2706989"/>
              <a:gd name="connsiteY3781" fmla="*/ 299934 h 1974644"/>
              <a:gd name="connsiteX3782" fmla="*/ 644368 w 2706989"/>
              <a:gd name="connsiteY3782" fmla="*/ 299935 h 1974644"/>
              <a:gd name="connsiteX3783" fmla="*/ 644367 w 2706989"/>
              <a:gd name="connsiteY3783" fmla="*/ 299934 h 1974644"/>
              <a:gd name="connsiteX3784" fmla="*/ 643908 w 2706989"/>
              <a:gd name="connsiteY3784" fmla="*/ 299517 h 1974644"/>
              <a:gd name="connsiteX3785" fmla="*/ 644367 w 2706989"/>
              <a:gd name="connsiteY3785" fmla="*/ 299934 h 1974644"/>
              <a:gd name="connsiteX3786" fmla="*/ 644325 w 2706989"/>
              <a:gd name="connsiteY3786" fmla="*/ 299976 h 1974644"/>
              <a:gd name="connsiteX3787" fmla="*/ 1812529 w 2706989"/>
              <a:gd name="connsiteY3787" fmla="*/ 299058 h 1974644"/>
              <a:gd name="connsiteX3788" fmla="*/ 1813614 w 2706989"/>
              <a:gd name="connsiteY3788" fmla="*/ 300394 h 1974644"/>
              <a:gd name="connsiteX3789" fmla="*/ 1812779 w 2706989"/>
              <a:gd name="connsiteY3789" fmla="*/ 300937 h 1974644"/>
              <a:gd name="connsiteX3790" fmla="*/ 1811735 w 2706989"/>
              <a:gd name="connsiteY3790" fmla="*/ 299580 h 1974644"/>
              <a:gd name="connsiteX3791" fmla="*/ 1812529 w 2706989"/>
              <a:gd name="connsiteY3791" fmla="*/ 299058 h 1974644"/>
              <a:gd name="connsiteX3792" fmla="*/ 1342059 w 2706989"/>
              <a:gd name="connsiteY3792" fmla="*/ 298161 h 1974644"/>
              <a:gd name="connsiteX3793" fmla="*/ 1341600 w 2706989"/>
              <a:gd name="connsiteY3793" fmla="*/ 298912 h 1974644"/>
              <a:gd name="connsiteX3794" fmla="*/ 1342727 w 2706989"/>
              <a:gd name="connsiteY3794" fmla="*/ 299392 h 1974644"/>
              <a:gd name="connsiteX3795" fmla="*/ 1342727 w 2706989"/>
              <a:gd name="connsiteY3795" fmla="*/ 298453 h 1974644"/>
              <a:gd name="connsiteX3796" fmla="*/ 1342059 w 2706989"/>
              <a:gd name="connsiteY3796" fmla="*/ 298161 h 1974644"/>
              <a:gd name="connsiteX3797" fmla="*/ 1973643 w 2706989"/>
              <a:gd name="connsiteY3797" fmla="*/ 296658 h 1974644"/>
              <a:gd name="connsiteX3798" fmla="*/ 1991965 w 2706989"/>
              <a:gd name="connsiteY3798" fmla="*/ 300560 h 1974644"/>
              <a:gd name="connsiteX3799" fmla="*/ 2005088 w 2706989"/>
              <a:gd name="connsiteY3799" fmla="*/ 309929 h 1974644"/>
              <a:gd name="connsiteX3800" fmla="*/ 2010968 w 2706989"/>
              <a:gd name="connsiteY3800" fmla="*/ 324927 h 1974644"/>
              <a:gd name="connsiteX3801" fmla="*/ 2010912 w 2706989"/>
              <a:gd name="connsiteY3801" fmla="*/ 324975 h 1974644"/>
              <a:gd name="connsiteX3802" fmla="*/ 2010975 w 2706989"/>
              <a:gd name="connsiteY3802" fmla="*/ 325017 h 1974644"/>
              <a:gd name="connsiteX3803" fmla="*/ 2010987 w 2706989"/>
              <a:gd name="connsiteY3803" fmla="*/ 324987 h 1974644"/>
              <a:gd name="connsiteX3804" fmla="*/ 2010995 w 2706989"/>
              <a:gd name="connsiteY3804" fmla="*/ 324995 h 1974644"/>
              <a:gd name="connsiteX3805" fmla="*/ 2010989 w 2706989"/>
              <a:gd name="connsiteY3805" fmla="*/ 324980 h 1974644"/>
              <a:gd name="connsiteX3806" fmla="*/ 2010998 w 2706989"/>
              <a:gd name="connsiteY3806" fmla="*/ 324958 h 1974644"/>
              <a:gd name="connsiteX3807" fmla="*/ 2033908 w 2706989"/>
              <a:gd name="connsiteY3807" fmla="*/ 327082 h 1974644"/>
              <a:gd name="connsiteX3808" fmla="*/ 2049203 w 2706989"/>
              <a:gd name="connsiteY3808" fmla="*/ 340729 h 1974644"/>
              <a:gd name="connsiteX3809" fmla="*/ 2054628 w 2706989"/>
              <a:gd name="connsiteY3809" fmla="*/ 347031 h 1974644"/>
              <a:gd name="connsiteX3810" fmla="*/ 2044508 w 2706989"/>
              <a:gd name="connsiteY3810" fmla="*/ 347031 h 1974644"/>
              <a:gd name="connsiteX3811" fmla="*/ 2043402 w 2706989"/>
              <a:gd name="connsiteY3811" fmla="*/ 348470 h 1974644"/>
              <a:gd name="connsiteX3812" fmla="*/ 2052062 w 2706989"/>
              <a:gd name="connsiteY3812" fmla="*/ 353375 h 1974644"/>
              <a:gd name="connsiteX3813" fmla="*/ 2049787 w 2706989"/>
              <a:gd name="connsiteY3813" fmla="*/ 356317 h 1974644"/>
              <a:gd name="connsiteX3814" fmla="*/ 2017610 w 2706989"/>
              <a:gd name="connsiteY3814" fmla="*/ 337286 h 1974644"/>
              <a:gd name="connsiteX3815" fmla="*/ 2005027 w 2706989"/>
              <a:gd name="connsiteY3815" fmla="*/ 331631 h 1974644"/>
              <a:gd name="connsiteX3816" fmla="*/ 1990775 w 2706989"/>
              <a:gd name="connsiteY3816" fmla="*/ 317296 h 1974644"/>
              <a:gd name="connsiteX3817" fmla="*/ 1984307 w 2706989"/>
              <a:gd name="connsiteY3817" fmla="*/ 314708 h 1974644"/>
              <a:gd name="connsiteX3818" fmla="*/ 1975083 w 2706989"/>
              <a:gd name="connsiteY3818" fmla="*/ 312705 h 1974644"/>
              <a:gd name="connsiteX3819" fmla="*/ 1973643 w 2706989"/>
              <a:gd name="connsiteY3819" fmla="*/ 296658 h 1974644"/>
              <a:gd name="connsiteX3820" fmla="*/ 1967571 w 2706989"/>
              <a:gd name="connsiteY3820" fmla="*/ 296074 h 1974644"/>
              <a:gd name="connsiteX3821" fmla="*/ 1970325 w 2706989"/>
              <a:gd name="connsiteY3821" fmla="*/ 299705 h 1974644"/>
              <a:gd name="connsiteX3822" fmla="*/ 1968197 w 2706989"/>
              <a:gd name="connsiteY3822" fmla="*/ 302522 h 1974644"/>
              <a:gd name="connsiteX3823" fmla="*/ 1966193 w 2706989"/>
              <a:gd name="connsiteY3823" fmla="*/ 300623 h 1974644"/>
              <a:gd name="connsiteX3824" fmla="*/ 1967571 w 2706989"/>
              <a:gd name="connsiteY3824" fmla="*/ 296074 h 1974644"/>
              <a:gd name="connsiteX3825" fmla="*/ 1306021 w 2706989"/>
              <a:gd name="connsiteY3825" fmla="*/ 294989 h 1974644"/>
              <a:gd name="connsiteX3826" fmla="*/ 1306104 w 2706989"/>
              <a:gd name="connsiteY3826" fmla="*/ 296429 h 1974644"/>
              <a:gd name="connsiteX3827" fmla="*/ 1305333 w 2706989"/>
              <a:gd name="connsiteY3827" fmla="*/ 296533 h 1974644"/>
              <a:gd name="connsiteX3828" fmla="*/ 1304894 w 2706989"/>
              <a:gd name="connsiteY3828" fmla="*/ 295886 h 1974644"/>
              <a:gd name="connsiteX3829" fmla="*/ 1306021 w 2706989"/>
              <a:gd name="connsiteY3829" fmla="*/ 294989 h 1974644"/>
              <a:gd name="connsiteX3830" fmla="*/ 1753724 w 2706989"/>
              <a:gd name="connsiteY3830" fmla="*/ 294655 h 1974644"/>
              <a:gd name="connsiteX3831" fmla="*/ 1752243 w 2706989"/>
              <a:gd name="connsiteY3831" fmla="*/ 295802 h 1974644"/>
              <a:gd name="connsiteX3832" fmla="*/ 1752201 w 2706989"/>
              <a:gd name="connsiteY3832" fmla="*/ 295761 h 1974644"/>
              <a:gd name="connsiteX3833" fmla="*/ 1753724 w 2706989"/>
              <a:gd name="connsiteY3833" fmla="*/ 294655 h 1974644"/>
              <a:gd name="connsiteX3834" fmla="*/ 399805 w 2706989"/>
              <a:gd name="connsiteY3834" fmla="*/ 293299 h 1974644"/>
              <a:gd name="connsiteX3835" fmla="*/ 400202 w 2706989"/>
              <a:gd name="connsiteY3835" fmla="*/ 293716 h 1974644"/>
              <a:gd name="connsiteX3836" fmla="*/ 400639 w 2706989"/>
              <a:gd name="connsiteY3836" fmla="*/ 294113 h 1974644"/>
              <a:gd name="connsiteX3837" fmla="*/ 400243 w 2706989"/>
              <a:gd name="connsiteY3837" fmla="*/ 293695 h 1974644"/>
              <a:gd name="connsiteX3838" fmla="*/ 1591421 w 2706989"/>
              <a:gd name="connsiteY3838" fmla="*/ 292173 h 1974644"/>
              <a:gd name="connsiteX3839" fmla="*/ 1584910 w 2706989"/>
              <a:gd name="connsiteY3839" fmla="*/ 300916 h 1974644"/>
              <a:gd name="connsiteX3840" fmla="*/ 1574956 w 2706989"/>
              <a:gd name="connsiteY3840" fmla="*/ 297915 h 1974644"/>
              <a:gd name="connsiteX3841" fmla="*/ 1574915 w 2706989"/>
              <a:gd name="connsiteY3841" fmla="*/ 297827 h 1974644"/>
              <a:gd name="connsiteX3842" fmla="*/ 1574719 w 2706989"/>
              <a:gd name="connsiteY3842" fmla="*/ 297857 h 1974644"/>
              <a:gd name="connsiteX3843" fmla="*/ 1566818 w 2706989"/>
              <a:gd name="connsiteY3843" fmla="*/ 296137 h 1974644"/>
              <a:gd name="connsiteX3844" fmla="*/ 1566839 w 2706989"/>
              <a:gd name="connsiteY3844" fmla="*/ 299037 h 1974644"/>
              <a:gd name="connsiteX3845" fmla="*/ 1574719 w 2706989"/>
              <a:gd name="connsiteY3845" fmla="*/ 297857 h 1974644"/>
              <a:gd name="connsiteX3846" fmla="*/ 1574873 w 2706989"/>
              <a:gd name="connsiteY3846" fmla="*/ 297890 h 1974644"/>
              <a:gd name="connsiteX3847" fmla="*/ 1574956 w 2706989"/>
              <a:gd name="connsiteY3847" fmla="*/ 297915 h 1974644"/>
              <a:gd name="connsiteX3848" fmla="*/ 1581279 w 2706989"/>
              <a:gd name="connsiteY3848" fmla="*/ 311475 h 1974644"/>
              <a:gd name="connsiteX3849" fmla="*/ 1578149 w 2706989"/>
              <a:gd name="connsiteY3849" fmla="*/ 319738 h 1974644"/>
              <a:gd name="connsiteX3850" fmla="*/ 1571535 w 2706989"/>
              <a:gd name="connsiteY3850" fmla="*/ 320885 h 1974644"/>
              <a:gd name="connsiteX3851" fmla="*/ 1599622 w 2706989"/>
              <a:gd name="connsiteY3851" fmla="*/ 330464 h 1974644"/>
              <a:gd name="connsiteX3852" fmla="*/ 1589877 w 2706989"/>
              <a:gd name="connsiteY3852" fmla="*/ 320865 h 1974644"/>
              <a:gd name="connsiteX3853" fmla="*/ 1599747 w 2706989"/>
              <a:gd name="connsiteY3853" fmla="*/ 313102 h 1974644"/>
              <a:gd name="connsiteX3854" fmla="*/ 1603690 w 2706989"/>
              <a:gd name="connsiteY3854" fmla="*/ 318966 h 1974644"/>
              <a:gd name="connsiteX3855" fmla="*/ 1605881 w 2706989"/>
              <a:gd name="connsiteY3855" fmla="*/ 318694 h 1974644"/>
              <a:gd name="connsiteX3856" fmla="*/ 1606090 w 2706989"/>
              <a:gd name="connsiteY3856" fmla="*/ 309826 h 1974644"/>
              <a:gd name="connsiteX3857" fmla="*/ 1591421 w 2706989"/>
              <a:gd name="connsiteY3857" fmla="*/ 292173 h 1974644"/>
              <a:gd name="connsiteX3858" fmla="*/ 2064988 w 2706989"/>
              <a:gd name="connsiteY3858" fmla="*/ 291819 h 1974644"/>
              <a:gd name="connsiteX3859" fmla="*/ 2057445 w 2706989"/>
              <a:gd name="connsiteY3859" fmla="*/ 300561 h 1974644"/>
              <a:gd name="connsiteX3860" fmla="*/ 2055838 w 2706989"/>
              <a:gd name="connsiteY3860" fmla="*/ 299016 h 1974644"/>
              <a:gd name="connsiteX3861" fmla="*/ 2065187 w 2706989"/>
              <a:gd name="connsiteY3861" fmla="*/ 291588 h 1974644"/>
              <a:gd name="connsiteX3862" fmla="*/ 2065228 w 2706989"/>
              <a:gd name="connsiteY3862" fmla="*/ 291630 h 1974644"/>
              <a:gd name="connsiteX3863" fmla="*/ 2064988 w 2706989"/>
              <a:gd name="connsiteY3863" fmla="*/ 291819 h 1974644"/>
              <a:gd name="connsiteX3864" fmla="*/ 2065289 w 2706989"/>
              <a:gd name="connsiteY3864" fmla="*/ 291480 h 1974644"/>
              <a:gd name="connsiteX3865" fmla="*/ 2065229 w 2706989"/>
              <a:gd name="connsiteY3865" fmla="*/ 291629 h 1974644"/>
              <a:gd name="connsiteX3866" fmla="*/ 2065187 w 2706989"/>
              <a:gd name="connsiteY3866" fmla="*/ 291567 h 1974644"/>
              <a:gd name="connsiteX3867" fmla="*/ 462386 w 2706989"/>
              <a:gd name="connsiteY3867" fmla="*/ 291192 h 1974644"/>
              <a:gd name="connsiteX3868" fmla="*/ 462803 w 2706989"/>
              <a:gd name="connsiteY3868" fmla="*/ 291630 h 1974644"/>
              <a:gd name="connsiteX3869" fmla="*/ 464910 w 2706989"/>
              <a:gd name="connsiteY3869" fmla="*/ 293716 h 1974644"/>
              <a:gd name="connsiteX3870" fmla="*/ 471191 w 2706989"/>
              <a:gd name="connsiteY3870" fmla="*/ 308240 h 1974644"/>
              <a:gd name="connsiteX3871" fmla="*/ 464952 w 2706989"/>
              <a:gd name="connsiteY3871" fmla="*/ 293675 h 1974644"/>
              <a:gd name="connsiteX3872" fmla="*/ 462866 w 2706989"/>
              <a:gd name="connsiteY3872" fmla="*/ 291588 h 1974644"/>
              <a:gd name="connsiteX3873" fmla="*/ 2197908 w 2706989"/>
              <a:gd name="connsiteY3873" fmla="*/ 290351 h 1974644"/>
              <a:gd name="connsiteX3874" fmla="*/ 2196691 w 2706989"/>
              <a:gd name="connsiteY3874" fmla="*/ 291630 h 1974644"/>
              <a:gd name="connsiteX3875" fmla="*/ 2194542 w 2706989"/>
              <a:gd name="connsiteY3875" fmla="*/ 294384 h 1974644"/>
              <a:gd name="connsiteX3876" fmla="*/ 2193874 w 2706989"/>
              <a:gd name="connsiteY3876" fmla="*/ 293717 h 1974644"/>
              <a:gd name="connsiteX3877" fmla="*/ 2196629 w 2706989"/>
              <a:gd name="connsiteY3877" fmla="*/ 291567 h 1974644"/>
              <a:gd name="connsiteX3878" fmla="*/ 1282170 w 2706989"/>
              <a:gd name="connsiteY3878" fmla="*/ 289647 h 1974644"/>
              <a:gd name="connsiteX3879" fmla="*/ 1279165 w 2706989"/>
              <a:gd name="connsiteY3879" fmla="*/ 290378 h 1974644"/>
              <a:gd name="connsiteX3880" fmla="*/ 1286532 w 2706989"/>
              <a:gd name="connsiteY3880" fmla="*/ 295553 h 1974644"/>
              <a:gd name="connsiteX3881" fmla="*/ 1279311 w 2706989"/>
              <a:gd name="connsiteY3881" fmla="*/ 302168 h 1974644"/>
              <a:gd name="connsiteX3882" fmla="*/ 1296485 w 2706989"/>
              <a:gd name="connsiteY3882" fmla="*/ 304463 h 1974644"/>
              <a:gd name="connsiteX3883" fmla="*/ 1314869 w 2706989"/>
              <a:gd name="connsiteY3883" fmla="*/ 300832 h 1974644"/>
              <a:gd name="connsiteX3884" fmla="*/ 1317248 w 2706989"/>
              <a:gd name="connsiteY3884" fmla="*/ 303649 h 1974644"/>
              <a:gd name="connsiteX3885" fmla="*/ 1320253 w 2706989"/>
              <a:gd name="connsiteY3885" fmla="*/ 301041 h 1974644"/>
              <a:gd name="connsiteX3886" fmla="*/ 1336467 w 2706989"/>
              <a:gd name="connsiteY3886" fmla="*/ 298850 h 1974644"/>
              <a:gd name="connsiteX3887" fmla="*/ 1323570 w 2706989"/>
              <a:gd name="connsiteY3887" fmla="*/ 293362 h 1974644"/>
              <a:gd name="connsiteX3888" fmla="*/ 1311072 w 2706989"/>
              <a:gd name="connsiteY3888" fmla="*/ 290607 h 1974644"/>
              <a:gd name="connsiteX3889" fmla="*/ 1303935 w 2706989"/>
              <a:gd name="connsiteY3889" fmla="*/ 290169 h 1974644"/>
              <a:gd name="connsiteX3890" fmla="*/ 1282170 w 2706989"/>
              <a:gd name="connsiteY3890" fmla="*/ 289647 h 1974644"/>
              <a:gd name="connsiteX3891" fmla="*/ 1984326 w 2706989"/>
              <a:gd name="connsiteY3891" fmla="*/ 289167 h 1974644"/>
              <a:gd name="connsiteX3892" fmla="*/ 1984931 w 2706989"/>
              <a:gd name="connsiteY3892" fmla="*/ 289668 h 1974644"/>
              <a:gd name="connsiteX3893" fmla="*/ 1984535 w 2706989"/>
              <a:gd name="connsiteY3893" fmla="*/ 290461 h 1974644"/>
              <a:gd name="connsiteX3894" fmla="*/ 1983554 w 2706989"/>
              <a:gd name="connsiteY3894" fmla="*/ 289584 h 1974644"/>
              <a:gd name="connsiteX3895" fmla="*/ 1984326 w 2706989"/>
              <a:gd name="connsiteY3895" fmla="*/ 289167 h 1974644"/>
              <a:gd name="connsiteX3896" fmla="*/ 2199176 w 2706989"/>
              <a:gd name="connsiteY3896" fmla="*/ 289084 h 1974644"/>
              <a:gd name="connsiteX3897" fmla="*/ 2198758 w 2706989"/>
              <a:gd name="connsiteY3897" fmla="*/ 289544 h 1974644"/>
              <a:gd name="connsiteX3898" fmla="*/ 2198757 w 2706989"/>
              <a:gd name="connsiteY3898" fmla="*/ 289543 h 1974644"/>
              <a:gd name="connsiteX3899" fmla="*/ 2197908 w 2706989"/>
              <a:gd name="connsiteY3899" fmla="*/ 290351 h 1974644"/>
              <a:gd name="connsiteX3900" fmla="*/ 2198716 w 2706989"/>
              <a:gd name="connsiteY3900" fmla="*/ 289501 h 1974644"/>
              <a:gd name="connsiteX3901" fmla="*/ 2198717 w 2706989"/>
              <a:gd name="connsiteY3901" fmla="*/ 289502 h 1974644"/>
              <a:gd name="connsiteX3902" fmla="*/ 2198716 w 2706989"/>
              <a:gd name="connsiteY3902" fmla="*/ 289502 h 1974644"/>
              <a:gd name="connsiteX3903" fmla="*/ 2198717 w 2706989"/>
              <a:gd name="connsiteY3903" fmla="*/ 289503 h 1974644"/>
              <a:gd name="connsiteX3904" fmla="*/ 2198717 w 2706989"/>
              <a:gd name="connsiteY3904" fmla="*/ 289502 h 1974644"/>
              <a:gd name="connsiteX3905" fmla="*/ 2066481 w 2706989"/>
              <a:gd name="connsiteY3905" fmla="*/ 288541 h 1974644"/>
              <a:gd name="connsiteX3906" fmla="*/ 2067712 w 2706989"/>
              <a:gd name="connsiteY3906" fmla="*/ 289417 h 1974644"/>
              <a:gd name="connsiteX3907" fmla="*/ 2065289 w 2706989"/>
              <a:gd name="connsiteY3907" fmla="*/ 291480 h 1974644"/>
              <a:gd name="connsiteX3908" fmla="*/ 412346 w 2706989"/>
              <a:gd name="connsiteY3908" fmla="*/ 287895 h 1974644"/>
              <a:gd name="connsiteX3909" fmla="*/ 408366 w 2706989"/>
              <a:gd name="connsiteY3909" fmla="*/ 293098 h 1974644"/>
              <a:gd name="connsiteX3910" fmla="*/ 410651 w 2706989"/>
              <a:gd name="connsiteY3910" fmla="*/ 297796 h 1974644"/>
              <a:gd name="connsiteX3911" fmla="*/ 410635 w 2706989"/>
              <a:gd name="connsiteY3911" fmla="*/ 297890 h 1974644"/>
              <a:gd name="connsiteX3912" fmla="*/ 410714 w 2706989"/>
              <a:gd name="connsiteY3912" fmla="*/ 297960 h 1974644"/>
              <a:gd name="connsiteX3913" fmla="*/ 414266 w 2706989"/>
              <a:gd name="connsiteY3913" fmla="*/ 308657 h 1974644"/>
              <a:gd name="connsiteX3914" fmla="*/ 415080 w 2706989"/>
              <a:gd name="connsiteY3914" fmla="*/ 301850 h 1974644"/>
              <a:gd name="connsiteX3915" fmla="*/ 410714 w 2706989"/>
              <a:gd name="connsiteY3915" fmla="*/ 297960 h 1974644"/>
              <a:gd name="connsiteX3916" fmla="*/ 410677 w 2706989"/>
              <a:gd name="connsiteY3916" fmla="*/ 297848 h 1974644"/>
              <a:gd name="connsiteX3917" fmla="*/ 410651 w 2706989"/>
              <a:gd name="connsiteY3917" fmla="*/ 297796 h 1974644"/>
              <a:gd name="connsiteX3918" fmla="*/ 391103 w 2706989"/>
              <a:gd name="connsiteY3918" fmla="*/ 286810 h 1974644"/>
              <a:gd name="connsiteX3919" fmla="*/ 388703 w 2706989"/>
              <a:gd name="connsiteY3919" fmla="*/ 286893 h 1974644"/>
              <a:gd name="connsiteX3920" fmla="*/ 391625 w 2706989"/>
              <a:gd name="connsiteY3920" fmla="*/ 296763 h 1974644"/>
              <a:gd name="connsiteX3921" fmla="*/ 391103 w 2706989"/>
              <a:gd name="connsiteY3921" fmla="*/ 286810 h 1974644"/>
              <a:gd name="connsiteX3922" fmla="*/ 1791975 w 2706989"/>
              <a:gd name="connsiteY3922" fmla="*/ 286538 h 1974644"/>
              <a:gd name="connsiteX3923" fmla="*/ 1792684 w 2706989"/>
              <a:gd name="connsiteY3923" fmla="*/ 287080 h 1974644"/>
              <a:gd name="connsiteX3924" fmla="*/ 1791641 w 2706989"/>
              <a:gd name="connsiteY3924" fmla="*/ 288228 h 1974644"/>
              <a:gd name="connsiteX3925" fmla="*/ 1790952 w 2706989"/>
              <a:gd name="connsiteY3925" fmla="*/ 287728 h 1974644"/>
              <a:gd name="connsiteX3926" fmla="*/ 1791975 w 2706989"/>
              <a:gd name="connsiteY3926" fmla="*/ 286538 h 1974644"/>
              <a:gd name="connsiteX3927" fmla="*/ 1935582 w 2706989"/>
              <a:gd name="connsiteY3927" fmla="*/ 286246 h 1974644"/>
              <a:gd name="connsiteX3928" fmla="*/ 1942676 w 2706989"/>
              <a:gd name="connsiteY3928" fmla="*/ 286246 h 1974644"/>
              <a:gd name="connsiteX3929" fmla="*/ 1942739 w 2706989"/>
              <a:gd name="connsiteY3929" fmla="*/ 287811 h 1974644"/>
              <a:gd name="connsiteX3930" fmla="*/ 1935561 w 2706989"/>
              <a:gd name="connsiteY3930" fmla="*/ 288458 h 1974644"/>
              <a:gd name="connsiteX3931" fmla="*/ 1935582 w 2706989"/>
              <a:gd name="connsiteY3931" fmla="*/ 286246 h 1974644"/>
              <a:gd name="connsiteX3932" fmla="*/ 1272801 w 2706989"/>
              <a:gd name="connsiteY3932" fmla="*/ 284911 h 1974644"/>
              <a:gd name="connsiteX3933" fmla="*/ 1272342 w 2706989"/>
              <a:gd name="connsiteY3933" fmla="*/ 285328 h 1974644"/>
              <a:gd name="connsiteX3934" fmla="*/ 1270861 w 2706989"/>
              <a:gd name="connsiteY3934" fmla="*/ 286434 h 1974644"/>
              <a:gd name="connsiteX3935" fmla="*/ 1272383 w 2706989"/>
              <a:gd name="connsiteY3935" fmla="*/ 285370 h 1974644"/>
              <a:gd name="connsiteX3936" fmla="*/ 1958473 w 2706989"/>
              <a:gd name="connsiteY3936" fmla="*/ 284326 h 1974644"/>
              <a:gd name="connsiteX3937" fmla="*/ 1960080 w 2706989"/>
              <a:gd name="connsiteY3937" fmla="*/ 285495 h 1974644"/>
              <a:gd name="connsiteX3938" fmla="*/ 1949062 w 2706989"/>
              <a:gd name="connsiteY3938" fmla="*/ 305444 h 1974644"/>
              <a:gd name="connsiteX3939" fmla="*/ 1942029 w 2706989"/>
              <a:gd name="connsiteY3939" fmla="*/ 294384 h 1974644"/>
              <a:gd name="connsiteX3940" fmla="*/ 1958473 w 2706989"/>
              <a:gd name="connsiteY3940" fmla="*/ 284326 h 1974644"/>
              <a:gd name="connsiteX3941" fmla="*/ 1777263 w 2706989"/>
              <a:gd name="connsiteY3941" fmla="*/ 283283 h 1974644"/>
              <a:gd name="connsiteX3942" fmla="*/ 1777264 w 2706989"/>
              <a:gd name="connsiteY3942" fmla="*/ 283283 h 1974644"/>
              <a:gd name="connsiteX3943" fmla="*/ 1777264 w 2706989"/>
              <a:gd name="connsiteY3943" fmla="*/ 283284 h 1974644"/>
              <a:gd name="connsiteX3944" fmla="*/ 1777263 w 2706989"/>
              <a:gd name="connsiteY3944" fmla="*/ 283283 h 1974644"/>
              <a:gd name="connsiteX3945" fmla="*/ 1777263 w 2706989"/>
              <a:gd name="connsiteY3945" fmla="*/ 283283 h 1974644"/>
              <a:gd name="connsiteX3946" fmla="*/ 1777263 w 2706989"/>
              <a:gd name="connsiteY3946" fmla="*/ 283283 h 1974644"/>
              <a:gd name="connsiteX3947" fmla="*/ 744425 w 2706989"/>
              <a:gd name="connsiteY3947" fmla="*/ 283262 h 1974644"/>
              <a:gd name="connsiteX3948" fmla="*/ 737915 w 2706989"/>
              <a:gd name="connsiteY3948" fmla="*/ 287707 h 1974644"/>
              <a:gd name="connsiteX3949" fmla="*/ 736189 w 2706989"/>
              <a:gd name="connsiteY3949" fmla="*/ 293694 h 1974644"/>
              <a:gd name="connsiteX3950" fmla="*/ 736120 w 2706989"/>
              <a:gd name="connsiteY3950" fmla="*/ 293695 h 1974644"/>
              <a:gd name="connsiteX3951" fmla="*/ 736028 w 2706989"/>
              <a:gd name="connsiteY3951" fmla="*/ 293847 h 1974644"/>
              <a:gd name="connsiteX3952" fmla="*/ 721805 w 2706989"/>
              <a:gd name="connsiteY3952" fmla="*/ 305861 h 1974644"/>
              <a:gd name="connsiteX3953" fmla="*/ 713208 w 2706989"/>
              <a:gd name="connsiteY3953" fmla="*/ 304129 h 1974644"/>
              <a:gd name="connsiteX3954" fmla="*/ 711100 w 2706989"/>
              <a:gd name="connsiteY3954" fmla="*/ 297869 h 1974644"/>
              <a:gd name="connsiteX3955" fmla="*/ 697579 w 2706989"/>
              <a:gd name="connsiteY3955" fmla="*/ 303399 h 1974644"/>
              <a:gd name="connsiteX3956" fmla="*/ 705487 w 2706989"/>
              <a:gd name="connsiteY3956" fmla="*/ 306111 h 1974644"/>
              <a:gd name="connsiteX3957" fmla="*/ 713187 w 2706989"/>
              <a:gd name="connsiteY3957" fmla="*/ 304129 h 1974644"/>
              <a:gd name="connsiteX3958" fmla="*/ 718008 w 2706989"/>
              <a:gd name="connsiteY3958" fmla="*/ 319320 h 1974644"/>
              <a:gd name="connsiteX3959" fmla="*/ 725713 w 2706989"/>
              <a:gd name="connsiteY3959" fmla="*/ 318718 h 1974644"/>
              <a:gd name="connsiteX3960" fmla="*/ 725666 w 2706989"/>
              <a:gd name="connsiteY3960" fmla="*/ 318778 h 1974644"/>
              <a:gd name="connsiteX3961" fmla="*/ 725671 w 2706989"/>
              <a:gd name="connsiteY3961" fmla="*/ 318784 h 1974644"/>
              <a:gd name="connsiteX3962" fmla="*/ 720699 w 2706989"/>
              <a:gd name="connsiteY3962" fmla="*/ 323160 h 1974644"/>
              <a:gd name="connsiteX3963" fmla="*/ 714251 w 2706989"/>
              <a:gd name="connsiteY3963" fmla="*/ 328460 h 1974644"/>
              <a:gd name="connsiteX3964" fmla="*/ 715545 w 2706989"/>
              <a:gd name="connsiteY3964" fmla="*/ 331152 h 1974644"/>
              <a:gd name="connsiteX3965" fmla="*/ 732573 w 2706989"/>
              <a:gd name="connsiteY3965" fmla="*/ 327167 h 1974644"/>
              <a:gd name="connsiteX3966" fmla="*/ 725671 w 2706989"/>
              <a:gd name="connsiteY3966" fmla="*/ 318784 h 1974644"/>
              <a:gd name="connsiteX3967" fmla="*/ 725749 w 2706989"/>
              <a:gd name="connsiteY3967" fmla="*/ 318715 h 1974644"/>
              <a:gd name="connsiteX3968" fmla="*/ 725713 w 2706989"/>
              <a:gd name="connsiteY3968" fmla="*/ 318718 h 1974644"/>
              <a:gd name="connsiteX3969" fmla="*/ 729763 w 2706989"/>
              <a:gd name="connsiteY3969" fmla="*/ 313556 h 1974644"/>
              <a:gd name="connsiteX3970" fmla="*/ 735661 w 2706989"/>
              <a:gd name="connsiteY3970" fmla="*/ 316315 h 1974644"/>
              <a:gd name="connsiteX3971" fmla="*/ 741692 w 2706989"/>
              <a:gd name="connsiteY3971" fmla="*/ 306884 h 1974644"/>
              <a:gd name="connsiteX3972" fmla="*/ 731717 w 2706989"/>
              <a:gd name="connsiteY3972" fmla="*/ 305506 h 1974644"/>
              <a:gd name="connsiteX3973" fmla="*/ 734514 w 2706989"/>
              <a:gd name="connsiteY3973" fmla="*/ 296325 h 1974644"/>
              <a:gd name="connsiteX3974" fmla="*/ 736028 w 2706989"/>
              <a:gd name="connsiteY3974" fmla="*/ 293847 h 1974644"/>
              <a:gd name="connsiteX3975" fmla="*/ 736182 w 2706989"/>
              <a:gd name="connsiteY3975" fmla="*/ 293716 h 1974644"/>
              <a:gd name="connsiteX3976" fmla="*/ 736189 w 2706989"/>
              <a:gd name="connsiteY3976" fmla="*/ 293694 h 1974644"/>
              <a:gd name="connsiteX3977" fmla="*/ 746607 w 2706989"/>
              <a:gd name="connsiteY3977" fmla="*/ 293537 h 1974644"/>
              <a:gd name="connsiteX3978" fmla="*/ 746581 w 2706989"/>
              <a:gd name="connsiteY3978" fmla="*/ 293665 h 1974644"/>
              <a:gd name="connsiteX3979" fmla="*/ 745803 w 2706989"/>
              <a:gd name="connsiteY3979" fmla="*/ 293863 h 1974644"/>
              <a:gd name="connsiteX3980" fmla="*/ 747534 w 2706989"/>
              <a:gd name="connsiteY3980" fmla="*/ 302439 h 1974644"/>
              <a:gd name="connsiteX3981" fmla="*/ 749976 w 2706989"/>
              <a:gd name="connsiteY3981" fmla="*/ 301813 h 1974644"/>
              <a:gd name="connsiteX3982" fmla="*/ 746575 w 2706989"/>
              <a:gd name="connsiteY3982" fmla="*/ 293695 h 1974644"/>
              <a:gd name="connsiteX3983" fmla="*/ 746581 w 2706989"/>
              <a:gd name="connsiteY3983" fmla="*/ 293665 h 1974644"/>
              <a:gd name="connsiteX3984" fmla="*/ 747117 w 2706989"/>
              <a:gd name="connsiteY3984" fmla="*/ 293529 h 1974644"/>
              <a:gd name="connsiteX3985" fmla="*/ 746607 w 2706989"/>
              <a:gd name="connsiteY3985" fmla="*/ 293537 h 1974644"/>
              <a:gd name="connsiteX3986" fmla="*/ 747722 w 2706989"/>
              <a:gd name="connsiteY3986" fmla="*/ 287978 h 1974644"/>
              <a:gd name="connsiteX3987" fmla="*/ 744425 w 2706989"/>
              <a:gd name="connsiteY3987" fmla="*/ 283262 h 1974644"/>
              <a:gd name="connsiteX3988" fmla="*/ 1777305 w 2706989"/>
              <a:gd name="connsiteY3988" fmla="*/ 283242 h 1974644"/>
              <a:gd name="connsiteX3989" fmla="*/ 1777723 w 2706989"/>
              <a:gd name="connsiteY3989" fmla="*/ 283680 h 1974644"/>
              <a:gd name="connsiteX3990" fmla="*/ 1777264 w 2706989"/>
              <a:gd name="connsiteY3990" fmla="*/ 283283 h 1974644"/>
              <a:gd name="connsiteX3991" fmla="*/ 1777305 w 2706989"/>
              <a:gd name="connsiteY3991" fmla="*/ 283241 h 1974644"/>
              <a:gd name="connsiteX3992" fmla="*/ 1777306 w 2706989"/>
              <a:gd name="connsiteY3992" fmla="*/ 283242 h 1974644"/>
              <a:gd name="connsiteX3993" fmla="*/ 1777305 w 2706989"/>
              <a:gd name="connsiteY3993" fmla="*/ 283242 h 1974644"/>
              <a:gd name="connsiteX3994" fmla="*/ 1777305 w 2706989"/>
              <a:gd name="connsiteY3994" fmla="*/ 283241 h 1974644"/>
              <a:gd name="connsiteX3995" fmla="*/ 1777305 w 2706989"/>
              <a:gd name="connsiteY3995" fmla="*/ 283241 h 1974644"/>
              <a:gd name="connsiteX3996" fmla="*/ 1777305 w 2706989"/>
              <a:gd name="connsiteY3996" fmla="*/ 283241 h 1974644"/>
              <a:gd name="connsiteX3997" fmla="*/ 615988 w 2706989"/>
              <a:gd name="connsiteY3997" fmla="*/ 282865 h 1974644"/>
              <a:gd name="connsiteX3998" fmla="*/ 641279 w 2706989"/>
              <a:gd name="connsiteY3998" fmla="*/ 313478 h 1974644"/>
              <a:gd name="connsiteX3999" fmla="*/ 655677 w 2706989"/>
              <a:gd name="connsiteY3999" fmla="*/ 305485 h 1974644"/>
              <a:gd name="connsiteX4000" fmla="*/ 648541 w 2706989"/>
              <a:gd name="connsiteY4000" fmla="*/ 293863 h 1974644"/>
              <a:gd name="connsiteX4001" fmla="*/ 639234 w 2706989"/>
              <a:gd name="connsiteY4001" fmla="*/ 288458 h 1974644"/>
              <a:gd name="connsiteX4002" fmla="*/ 615988 w 2706989"/>
              <a:gd name="connsiteY4002" fmla="*/ 282865 h 1974644"/>
              <a:gd name="connsiteX4003" fmla="*/ 1776846 w 2706989"/>
              <a:gd name="connsiteY4003" fmla="*/ 282824 h 1974644"/>
              <a:gd name="connsiteX4004" fmla="*/ 1777305 w 2706989"/>
              <a:gd name="connsiteY4004" fmla="*/ 283241 h 1974644"/>
              <a:gd name="connsiteX4005" fmla="*/ 1777263 w 2706989"/>
              <a:gd name="connsiteY4005" fmla="*/ 283283 h 1974644"/>
              <a:gd name="connsiteX4006" fmla="*/ 1161225 w 2706989"/>
              <a:gd name="connsiteY4006" fmla="*/ 281760 h 1974644"/>
              <a:gd name="connsiteX4007" fmla="*/ 1160349 w 2706989"/>
              <a:gd name="connsiteY4007" fmla="*/ 281801 h 1974644"/>
              <a:gd name="connsiteX4008" fmla="*/ 1159994 w 2706989"/>
              <a:gd name="connsiteY4008" fmla="*/ 282386 h 1974644"/>
              <a:gd name="connsiteX4009" fmla="*/ 1160766 w 2706989"/>
              <a:gd name="connsiteY4009" fmla="*/ 282782 h 1974644"/>
              <a:gd name="connsiteX4010" fmla="*/ 1161225 w 2706989"/>
              <a:gd name="connsiteY4010" fmla="*/ 281760 h 1974644"/>
              <a:gd name="connsiteX4011" fmla="*/ 2204371 w 2706989"/>
              <a:gd name="connsiteY4011" fmla="*/ 280049 h 1974644"/>
              <a:gd name="connsiteX4012" fmla="*/ 2206207 w 2706989"/>
              <a:gd name="connsiteY4012" fmla="*/ 281071 h 1974644"/>
              <a:gd name="connsiteX4013" fmla="*/ 2204246 w 2706989"/>
              <a:gd name="connsiteY4013" fmla="*/ 282802 h 1974644"/>
              <a:gd name="connsiteX4014" fmla="*/ 2202701 w 2706989"/>
              <a:gd name="connsiteY4014" fmla="*/ 281989 h 1974644"/>
              <a:gd name="connsiteX4015" fmla="*/ 2204371 w 2706989"/>
              <a:gd name="connsiteY4015" fmla="*/ 280049 h 1974644"/>
              <a:gd name="connsiteX4016" fmla="*/ 1821501 w 2706989"/>
              <a:gd name="connsiteY4016" fmla="*/ 279068 h 1974644"/>
              <a:gd name="connsiteX4017" fmla="*/ 1823045 w 2706989"/>
              <a:gd name="connsiteY4017" fmla="*/ 281509 h 1974644"/>
              <a:gd name="connsiteX4018" fmla="*/ 1820040 w 2706989"/>
              <a:gd name="connsiteY4018" fmla="*/ 282803 h 1974644"/>
              <a:gd name="connsiteX4019" fmla="*/ 1818475 w 2706989"/>
              <a:gd name="connsiteY4019" fmla="*/ 280800 h 1974644"/>
              <a:gd name="connsiteX4020" fmla="*/ 1821501 w 2706989"/>
              <a:gd name="connsiteY4020" fmla="*/ 279068 h 1974644"/>
              <a:gd name="connsiteX4021" fmla="*/ 1351470 w 2706989"/>
              <a:gd name="connsiteY4021" fmla="*/ 278922 h 1974644"/>
              <a:gd name="connsiteX4022" fmla="*/ 1350551 w 2706989"/>
              <a:gd name="connsiteY4022" fmla="*/ 280069 h 1974644"/>
              <a:gd name="connsiteX4023" fmla="*/ 1351741 w 2706989"/>
              <a:gd name="connsiteY4023" fmla="*/ 281384 h 1974644"/>
              <a:gd name="connsiteX4024" fmla="*/ 1352659 w 2706989"/>
              <a:gd name="connsiteY4024" fmla="*/ 280237 h 1974644"/>
              <a:gd name="connsiteX4025" fmla="*/ 1351470 w 2706989"/>
              <a:gd name="connsiteY4025" fmla="*/ 278922 h 1974644"/>
              <a:gd name="connsiteX4026" fmla="*/ 1806394 w 2706989"/>
              <a:gd name="connsiteY4026" fmla="*/ 276730 h 1974644"/>
              <a:gd name="connsiteX4027" fmla="*/ 1806832 w 2706989"/>
              <a:gd name="connsiteY4027" fmla="*/ 277481 h 1974644"/>
              <a:gd name="connsiteX4028" fmla="*/ 1806310 w 2706989"/>
              <a:gd name="connsiteY4028" fmla="*/ 278044 h 1974644"/>
              <a:gd name="connsiteX4029" fmla="*/ 1805538 w 2706989"/>
              <a:gd name="connsiteY4029" fmla="*/ 277690 h 1974644"/>
              <a:gd name="connsiteX4030" fmla="*/ 1806394 w 2706989"/>
              <a:gd name="connsiteY4030" fmla="*/ 276730 h 1974644"/>
              <a:gd name="connsiteX4031" fmla="*/ 635916 w 2706989"/>
              <a:gd name="connsiteY4031" fmla="*/ 276689 h 1974644"/>
              <a:gd name="connsiteX4032" fmla="*/ 635082 w 2706989"/>
              <a:gd name="connsiteY4032" fmla="*/ 277628 h 1974644"/>
              <a:gd name="connsiteX4033" fmla="*/ 635833 w 2706989"/>
              <a:gd name="connsiteY4033" fmla="*/ 277983 h 1974644"/>
              <a:gd name="connsiteX4034" fmla="*/ 636354 w 2706989"/>
              <a:gd name="connsiteY4034" fmla="*/ 277440 h 1974644"/>
              <a:gd name="connsiteX4035" fmla="*/ 635916 w 2706989"/>
              <a:gd name="connsiteY4035" fmla="*/ 276689 h 1974644"/>
              <a:gd name="connsiteX4036" fmla="*/ 1995094 w 2706989"/>
              <a:gd name="connsiteY4036" fmla="*/ 275478 h 1974644"/>
              <a:gd name="connsiteX4037" fmla="*/ 2000916 w 2706989"/>
              <a:gd name="connsiteY4037" fmla="*/ 278859 h 1974644"/>
              <a:gd name="connsiteX4038" fmla="*/ 2000186 w 2706989"/>
              <a:gd name="connsiteY4038" fmla="*/ 280320 h 1974644"/>
              <a:gd name="connsiteX4039" fmla="*/ 1993842 w 2706989"/>
              <a:gd name="connsiteY4039" fmla="*/ 277335 h 1974644"/>
              <a:gd name="connsiteX4040" fmla="*/ 1995094 w 2706989"/>
              <a:gd name="connsiteY4040" fmla="*/ 275478 h 1974644"/>
              <a:gd name="connsiteX4041" fmla="*/ 463074 w 2706989"/>
              <a:gd name="connsiteY4041" fmla="*/ 275041 h 1974644"/>
              <a:gd name="connsiteX4042" fmla="*/ 459547 w 2706989"/>
              <a:gd name="connsiteY4042" fmla="*/ 281071 h 1974644"/>
              <a:gd name="connsiteX4043" fmla="*/ 461447 w 2706989"/>
              <a:gd name="connsiteY4043" fmla="*/ 282094 h 1974644"/>
              <a:gd name="connsiteX4044" fmla="*/ 464618 w 2706989"/>
              <a:gd name="connsiteY4044" fmla="*/ 275875 h 1974644"/>
              <a:gd name="connsiteX4045" fmla="*/ 463074 w 2706989"/>
              <a:gd name="connsiteY4045" fmla="*/ 275041 h 1974644"/>
              <a:gd name="connsiteX4046" fmla="*/ 708033 w 2706989"/>
              <a:gd name="connsiteY4046" fmla="*/ 274561 h 1974644"/>
              <a:gd name="connsiteX4047" fmla="*/ 704903 w 2706989"/>
              <a:gd name="connsiteY4047" fmla="*/ 288771 h 1974644"/>
              <a:gd name="connsiteX4048" fmla="*/ 687938 w 2706989"/>
              <a:gd name="connsiteY4048" fmla="*/ 287644 h 1974644"/>
              <a:gd name="connsiteX4049" fmla="*/ 699895 w 2706989"/>
              <a:gd name="connsiteY4049" fmla="*/ 294760 h 1974644"/>
              <a:gd name="connsiteX4050" fmla="*/ 712415 w 2706989"/>
              <a:gd name="connsiteY4050" fmla="*/ 290044 h 1974644"/>
              <a:gd name="connsiteX4051" fmla="*/ 731363 w 2706989"/>
              <a:gd name="connsiteY4051" fmla="*/ 276626 h 1974644"/>
              <a:gd name="connsiteX4052" fmla="*/ 708033 w 2706989"/>
              <a:gd name="connsiteY4052" fmla="*/ 274561 h 1974644"/>
              <a:gd name="connsiteX4053" fmla="*/ 1657590 w 2706989"/>
              <a:gd name="connsiteY4053" fmla="*/ 274060 h 1974644"/>
              <a:gd name="connsiteX4054" fmla="*/ 1655984 w 2706989"/>
              <a:gd name="connsiteY4054" fmla="*/ 274352 h 1974644"/>
              <a:gd name="connsiteX4055" fmla="*/ 1656964 w 2706989"/>
              <a:gd name="connsiteY4055" fmla="*/ 275771 h 1974644"/>
              <a:gd name="connsiteX4056" fmla="*/ 1658571 w 2706989"/>
              <a:gd name="connsiteY4056" fmla="*/ 275478 h 1974644"/>
              <a:gd name="connsiteX4057" fmla="*/ 1657590 w 2706989"/>
              <a:gd name="connsiteY4057" fmla="*/ 274060 h 1974644"/>
              <a:gd name="connsiteX4058" fmla="*/ 1603273 w 2706989"/>
              <a:gd name="connsiteY4058" fmla="*/ 273684 h 1974644"/>
              <a:gd name="connsiteX4059" fmla="*/ 1601499 w 2706989"/>
              <a:gd name="connsiteY4059" fmla="*/ 274372 h 1974644"/>
              <a:gd name="connsiteX4060" fmla="*/ 1603315 w 2706989"/>
              <a:gd name="connsiteY4060" fmla="*/ 279381 h 1974644"/>
              <a:gd name="connsiteX4061" fmla="*/ 1605193 w 2706989"/>
              <a:gd name="connsiteY4061" fmla="*/ 278672 h 1974644"/>
              <a:gd name="connsiteX4062" fmla="*/ 1603273 w 2706989"/>
              <a:gd name="connsiteY4062" fmla="*/ 273684 h 1974644"/>
              <a:gd name="connsiteX4063" fmla="*/ 683016 w 2706989"/>
              <a:gd name="connsiteY4063" fmla="*/ 273139 h 1974644"/>
              <a:gd name="connsiteX4064" fmla="*/ 672997 w 2706989"/>
              <a:gd name="connsiteY4064" fmla="*/ 278776 h 1974644"/>
              <a:gd name="connsiteX4065" fmla="*/ 689607 w 2706989"/>
              <a:gd name="connsiteY4065" fmla="*/ 278442 h 1974644"/>
              <a:gd name="connsiteX4066" fmla="*/ 683016 w 2706989"/>
              <a:gd name="connsiteY4066" fmla="*/ 273139 h 1974644"/>
              <a:gd name="connsiteX4067" fmla="*/ 1820750 w 2706989"/>
              <a:gd name="connsiteY4067" fmla="*/ 272056 h 1974644"/>
              <a:gd name="connsiteX4068" fmla="*/ 1821814 w 2706989"/>
              <a:gd name="connsiteY4068" fmla="*/ 273037 h 1974644"/>
              <a:gd name="connsiteX4069" fmla="*/ 1821334 w 2706989"/>
              <a:gd name="connsiteY4069" fmla="*/ 273683 h 1974644"/>
              <a:gd name="connsiteX4070" fmla="*/ 1820249 w 2706989"/>
              <a:gd name="connsiteY4070" fmla="*/ 272724 h 1974644"/>
              <a:gd name="connsiteX4071" fmla="*/ 1820750 w 2706989"/>
              <a:gd name="connsiteY4071" fmla="*/ 272056 h 1974644"/>
              <a:gd name="connsiteX4072" fmla="*/ 1783607 w 2706989"/>
              <a:gd name="connsiteY4072" fmla="*/ 271952 h 1974644"/>
              <a:gd name="connsiteX4073" fmla="*/ 1784296 w 2706989"/>
              <a:gd name="connsiteY4073" fmla="*/ 272474 h 1974644"/>
              <a:gd name="connsiteX4074" fmla="*/ 1783274 w 2706989"/>
              <a:gd name="connsiteY4074" fmla="*/ 273601 h 1974644"/>
              <a:gd name="connsiteX4075" fmla="*/ 1782605 w 2706989"/>
              <a:gd name="connsiteY4075" fmla="*/ 273100 h 1974644"/>
              <a:gd name="connsiteX4076" fmla="*/ 1783607 w 2706989"/>
              <a:gd name="connsiteY4076" fmla="*/ 271952 h 1974644"/>
              <a:gd name="connsiteX4077" fmla="*/ 1158741 w 2706989"/>
              <a:gd name="connsiteY4077" fmla="*/ 271305 h 1974644"/>
              <a:gd name="connsiteX4078" fmla="*/ 1157594 w 2706989"/>
              <a:gd name="connsiteY4078" fmla="*/ 273141 h 1974644"/>
              <a:gd name="connsiteX4079" fmla="*/ 1164584 w 2706989"/>
              <a:gd name="connsiteY4079" fmla="*/ 276814 h 1974644"/>
              <a:gd name="connsiteX4080" fmla="*/ 1165962 w 2706989"/>
              <a:gd name="connsiteY4080" fmla="*/ 274227 h 1974644"/>
              <a:gd name="connsiteX4081" fmla="*/ 1158741 w 2706989"/>
              <a:gd name="connsiteY4081" fmla="*/ 271305 h 1974644"/>
              <a:gd name="connsiteX4082" fmla="*/ 1220675 w 2706989"/>
              <a:gd name="connsiteY4082" fmla="*/ 270033 h 1974644"/>
              <a:gd name="connsiteX4083" fmla="*/ 1220612 w 2706989"/>
              <a:gd name="connsiteY4083" fmla="*/ 271410 h 1974644"/>
              <a:gd name="connsiteX4084" fmla="*/ 1236576 w 2706989"/>
              <a:gd name="connsiteY4084" fmla="*/ 271410 h 1974644"/>
              <a:gd name="connsiteX4085" fmla="*/ 1236617 w 2706989"/>
              <a:gd name="connsiteY4085" fmla="*/ 270033 h 1974644"/>
              <a:gd name="connsiteX4086" fmla="*/ 1220675 w 2706989"/>
              <a:gd name="connsiteY4086" fmla="*/ 270033 h 1974644"/>
              <a:gd name="connsiteX4087" fmla="*/ 1245090 w 2706989"/>
              <a:gd name="connsiteY4087" fmla="*/ 269845 h 1974644"/>
              <a:gd name="connsiteX4088" fmla="*/ 1244401 w 2706989"/>
              <a:gd name="connsiteY4088" fmla="*/ 271785 h 1974644"/>
              <a:gd name="connsiteX4089" fmla="*/ 1249722 w 2706989"/>
              <a:gd name="connsiteY4089" fmla="*/ 273747 h 1974644"/>
              <a:gd name="connsiteX4090" fmla="*/ 1250369 w 2706989"/>
              <a:gd name="connsiteY4090" fmla="*/ 271952 h 1974644"/>
              <a:gd name="connsiteX4091" fmla="*/ 1245090 w 2706989"/>
              <a:gd name="connsiteY4091" fmla="*/ 269845 h 1974644"/>
              <a:gd name="connsiteX4092" fmla="*/ 1755248 w 2706989"/>
              <a:gd name="connsiteY4092" fmla="*/ 269301 h 1974644"/>
              <a:gd name="connsiteX4093" fmla="*/ 1756458 w 2706989"/>
              <a:gd name="connsiteY4093" fmla="*/ 270386 h 1974644"/>
              <a:gd name="connsiteX4094" fmla="*/ 1753057 w 2706989"/>
              <a:gd name="connsiteY4094" fmla="*/ 274247 h 1974644"/>
              <a:gd name="connsiteX4095" fmla="*/ 1751784 w 2706989"/>
              <a:gd name="connsiteY4095" fmla="*/ 273119 h 1974644"/>
              <a:gd name="connsiteX4096" fmla="*/ 1755248 w 2706989"/>
              <a:gd name="connsiteY4096" fmla="*/ 269301 h 1974644"/>
              <a:gd name="connsiteX4097" fmla="*/ 1272363 w 2706989"/>
              <a:gd name="connsiteY4097" fmla="*/ 268948 h 1974644"/>
              <a:gd name="connsiteX4098" fmla="*/ 1261846 w 2706989"/>
              <a:gd name="connsiteY4098" fmla="*/ 273872 h 1974644"/>
              <a:gd name="connsiteX4099" fmla="*/ 1291143 w 2706989"/>
              <a:gd name="connsiteY4099" fmla="*/ 283095 h 1974644"/>
              <a:gd name="connsiteX4100" fmla="*/ 1310612 w 2706989"/>
              <a:gd name="connsiteY4100" fmla="*/ 281384 h 1974644"/>
              <a:gd name="connsiteX4101" fmla="*/ 1296381 w 2706989"/>
              <a:gd name="connsiteY4101" fmla="*/ 273788 h 1974644"/>
              <a:gd name="connsiteX4102" fmla="*/ 1315265 w 2706989"/>
              <a:gd name="connsiteY4102" fmla="*/ 274832 h 1974644"/>
              <a:gd name="connsiteX4103" fmla="*/ 1315349 w 2706989"/>
              <a:gd name="connsiteY4103" fmla="*/ 272327 h 1974644"/>
              <a:gd name="connsiteX4104" fmla="*/ 1306481 w 2706989"/>
              <a:gd name="connsiteY4104" fmla="*/ 270470 h 1974644"/>
              <a:gd name="connsiteX4105" fmla="*/ 1287575 w 2706989"/>
              <a:gd name="connsiteY4105" fmla="*/ 274352 h 1974644"/>
              <a:gd name="connsiteX4106" fmla="*/ 1281106 w 2706989"/>
              <a:gd name="connsiteY4106" fmla="*/ 275187 h 1974644"/>
              <a:gd name="connsiteX4107" fmla="*/ 1272363 w 2706989"/>
              <a:gd name="connsiteY4107" fmla="*/ 268948 h 1974644"/>
              <a:gd name="connsiteX4108" fmla="*/ 1889968 w 2706989"/>
              <a:gd name="connsiteY4108" fmla="*/ 268658 h 1974644"/>
              <a:gd name="connsiteX4109" fmla="*/ 1889979 w 2706989"/>
              <a:gd name="connsiteY4109" fmla="*/ 268660 h 1974644"/>
              <a:gd name="connsiteX4110" fmla="*/ 1889987 w 2706989"/>
              <a:gd name="connsiteY4110" fmla="*/ 268676 h 1974644"/>
              <a:gd name="connsiteX4111" fmla="*/ 1889954 w 2706989"/>
              <a:gd name="connsiteY4111" fmla="*/ 268646 h 1974644"/>
              <a:gd name="connsiteX4112" fmla="*/ 1889968 w 2706989"/>
              <a:gd name="connsiteY4112" fmla="*/ 268658 h 1974644"/>
              <a:gd name="connsiteX4113" fmla="*/ 1889945 w 2706989"/>
              <a:gd name="connsiteY4113" fmla="*/ 268655 h 1974644"/>
              <a:gd name="connsiteX4114" fmla="*/ 1889967 w 2706989"/>
              <a:gd name="connsiteY4114" fmla="*/ 268635 h 1974644"/>
              <a:gd name="connsiteX4115" fmla="*/ 1889999 w 2706989"/>
              <a:gd name="connsiteY4115" fmla="*/ 268663 h 1974644"/>
              <a:gd name="connsiteX4116" fmla="*/ 1889979 w 2706989"/>
              <a:gd name="connsiteY4116" fmla="*/ 268660 h 1974644"/>
              <a:gd name="connsiteX4117" fmla="*/ 1889966 w 2706989"/>
              <a:gd name="connsiteY4117" fmla="*/ 268634 h 1974644"/>
              <a:gd name="connsiteX4118" fmla="*/ 1889954 w 2706989"/>
              <a:gd name="connsiteY4118" fmla="*/ 268646 h 1974644"/>
              <a:gd name="connsiteX4119" fmla="*/ 1889943 w 2706989"/>
              <a:gd name="connsiteY4119" fmla="*/ 268635 h 1974644"/>
              <a:gd name="connsiteX4120" fmla="*/ 573294 w 2706989"/>
              <a:gd name="connsiteY4120" fmla="*/ 265879 h 1974644"/>
              <a:gd name="connsiteX4121" fmla="*/ 572376 w 2706989"/>
              <a:gd name="connsiteY4121" fmla="*/ 267257 h 1974644"/>
              <a:gd name="connsiteX4122" fmla="*/ 573398 w 2706989"/>
              <a:gd name="connsiteY4122" fmla="*/ 268676 h 1974644"/>
              <a:gd name="connsiteX4123" fmla="*/ 574609 w 2706989"/>
              <a:gd name="connsiteY4123" fmla="*/ 266860 h 1974644"/>
              <a:gd name="connsiteX4124" fmla="*/ 573294 w 2706989"/>
              <a:gd name="connsiteY4124" fmla="*/ 265879 h 1974644"/>
              <a:gd name="connsiteX4125" fmla="*/ 1787321 w 2706989"/>
              <a:gd name="connsiteY4125" fmla="*/ 265629 h 1974644"/>
              <a:gd name="connsiteX4126" fmla="*/ 1788551 w 2706989"/>
              <a:gd name="connsiteY4126" fmla="*/ 266756 h 1974644"/>
              <a:gd name="connsiteX4127" fmla="*/ 1788009 w 2706989"/>
              <a:gd name="connsiteY4127" fmla="*/ 267507 h 1974644"/>
              <a:gd name="connsiteX4128" fmla="*/ 1786736 w 2706989"/>
              <a:gd name="connsiteY4128" fmla="*/ 266401 h 1974644"/>
              <a:gd name="connsiteX4129" fmla="*/ 1787321 w 2706989"/>
              <a:gd name="connsiteY4129" fmla="*/ 265629 h 1974644"/>
              <a:gd name="connsiteX4130" fmla="*/ 601026 w 2706989"/>
              <a:gd name="connsiteY4130" fmla="*/ 265629 h 1974644"/>
              <a:gd name="connsiteX4131" fmla="*/ 599211 w 2706989"/>
              <a:gd name="connsiteY4131" fmla="*/ 267612 h 1974644"/>
              <a:gd name="connsiteX4132" fmla="*/ 600943 w 2706989"/>
              <a:gd name="connsiteY4132" fmla="*/ 270158 h 1974644"/>
              <a:gd name="connsiteX4133" fmla="*/ 602905 w 2706989"/>
              <a:gd name="connsiteY4133" fmla="*/ 267633 h 1974644"/>
              <a:gd name="connsiteX4134" fmla="*/ 601026 w 2706989"/>
              <a:gd name="connsiteY4134" fmla="*/ 265629 h 1974644"/>
              <a:gd name="connsiteX4135" fmla="*/ 732826 w 2706989"/>
              <a:gd name="connsiteY4135" fmla="*/ 263919 h 1974644"/>
              <a:gd name="connsiteX4136" fmla="*/ 726834 w 2706989"/>
              <a:gd name="connsiteY4136" fmla="*/ 267716 h 1974644"/>
              <a:gd name="connsiteX4137" fmla="*/ 739104 w 2706989"/>
              <a:gd name="connsiteY4137" fmla="*/ 270533 h 1974644"/>
              <a:gd name="connsiteX4138" fmla="*/ 738707 w 2706989"/>
              <a:gd name="connsiteY4138" fmla="*/ 264252 h 1974644"/>
              <a:gd name="connsiteX4139" fmla="*/ 732826 w 2706989"/>
              <a:gd name="connsiteY4139" fmla="*/ 263919 h 1974644"/>
              <a:gd name="connsiteX4140" fmla="*/ 1514212 w 2706989"/>
              <a:gd name="connsiteY4140" fmla="*/ 263501 h 1974644"/>
              <a:gd name="connsiteX4141" fmla="*/ 1513482 w 2706989"/>
              <a:gd name="connsiteY4141" fmla="*/ 263814 h 1974644"/>
              <a:gd name="connsiteX4142" fmla="*/ 1513482 w 2706989"/>
              <a:gd name="connsiteY4142" fmla="*/ 264628 h 1974644"/>
              <a:gd name="connsiteX4143" fmla="*/ 1514713 w 2706989"/>
              <a:gd name="connsiteY4143" fmla="*/ 264085 h 1974644"/>
              <a:gd name="connsiteX4144" fmla="*/ 1514212 w 2706989"/>
              <a:gd name="connsiteY4144" fmla="*/ 263501 h 1974644"/>
              <a:gd name="connsiteX4145" fmla="*/ 420421 w 2706989"/>
              <a:gd name="connsiteY4145" fmla="*/ 263417 h 1974644"/>
              <a:gd name="connsiteX4146" fmla="*/ 411825 w 2706989"/>
              <a:gd name="connsiteY4146" fmla="*/ 267528 h 1974644"/>
              <a:gd name="connsiteX4147" fmla="*/ 420964 w 2706989"/>
              <a:gd name="connsiteY4147" fmla="*/ 265671 h 1974644"/>
              <a:gd name="connsiteX4148" fmla="*/ 420421 w 2706989"/>
              <a:gd name="connsiteY4148" fmla="*/ 263417 h 1974644"/>
              <a:gd name="connsiteX4149" fmla="*/ 364893 w 2706989"/>
              <a:gd name="connsiteY4149" fmla="*/ 263167 h 1974644"/>
              <a:gd name="connsiteX4150" fmla="*/ 364893 w 2706989"/>
              <a:gd name="connsiteY4150" fmla="*/ 263731 h 1974644"/>
              <a:gd name="connsiteX4151" fmla="*/ 364351 w 2706989"/>
              <a:gd name="connsiteY4151" fmla="*/ 263438 h 1974644"/>
              <a:gd name="connsiteX4152" fmla="*/ 1620759 w 2706989"/>
              <a:gd name="connsiteY4152" fmla="*/ 262374 h 1974644"/>
              <a:gd name="connsiteX4153" fmla="*/ 1620761 w 2706989"/>
              <a:gd name="connsiteY4153" fmla="*/ 262376 h 1974644"/>
              <a:gd name="connsiteX4154" fmla="*/ 1620801 w 2706989"/>
              <a:gd name="connsiteY4154" fmla="*/ 262416 h 1974644"/>
              <a:gd name="connsiteX4155" fmla="*/ 1618732 w 2706989"/>
              <a:gd name="connsiteY4155" fmla="*/ 264486 h 1974644"/>
              <a:gd name="connsiteX4156" fmla="*/ 1618696 w 2706989"/>
              <a:gd name="connsiteY4156" fmla="*/ 264484 h 1974644"/>
              <a:gd name="connsiteX4157" fmla="*/ 1618673 w 2706989"/>
              <a:gd name="connsiteY4157" fmla="*/ 264461 h 1974644"/>
              <a:gd name="connsiteX4158" fmla="*/ 1835941 w 2706989"/>
              <a:gd name="connsiteY4158" fmla="*/ 261998 h 1974644"/>
              <a:gd name="connsiteX4159" fmla="*/ 1901881 w 2706989"/>
              <a:gd name="connsiteY4159" fmla="*/ 285411 h 1974644"/>
              <a:gd name="connsiteX4160" fmla="*/ 1897802 w 2706989"/>
              <a:gd name="connsiteY4160" fmla="*/ 275473 h 1974644"/>
              <a:gd name="connsiteX4161" fmla="*/ 1889999 w 2706989"/>
              <a:gd name="connsiteY4161" fmla="*/ 268663 h 1974644"/>
              <a:gd name="connsiteX4162" fmla="*/ 1916614 w 2706989"/>
              <a:gd name="connsiteY4162" fmla="*/ 272578 h 1974644"/>
              <a:gd name="connsiteX4163" fmla="*/ 1925461 w 2706989"/>
              <a:gd name="connsiteY4163" fmla="*/ 283261 h 1974644"/>
              <a:gd name="connsiteX4164" fmla="*/ 1925445 w 2706989"/>
              <a:gd name="connsiteY4164" fmla="*/ 283278 h 1974644"/>
              <a:gd name="connsiteX4165" fmla="*/ 1925399 w 2706989"/>
              <a:gd name="connsiteY4165" fmla="*/ 283241 h 1974644"/>
              <a:gd name="connsiteX4166" fmla="*/ 1923354 w 2706989"/>
              <a:gd name="connsiteY4166" fmla="*/ 285327 h 1974644"/>
              <a:gd name="connsiteX4167" fmla="*/ 1923349 w 2706989"/>
              <a:gd name="connsiteY4167" fmla="*/ 285370 h 1974644"/>
              <a:gd name="connsiteX4168" fmla="*/ 1920808 w 2706989"/>
              <a:gd name="connsiteY4168" fmla="*/ 287602 h 1974644"/>
              <a:gd name="connsiteX4169" fmla="*/ 1922853 w 2706989"/>
              <a:gd name="connsiteY4169" fmla="*/ 289939 h 1974644"/>
              <a:gd name="connsiteX4170" fmla="*/ 1923349 w 2706989"/>
              <a:gd name="connsiteY4170" fmla="*/ 285370 h 1974644"/>
              <a:gd name="connsiteX4171" fmla="*/ 1923374 w 2706989"/>
              <a:gd name="connsiteY4171" fmla="*/ 285348 h 1974644"/>
              <a:gd name="connsiteX4172" fmla="*/ 1925445 w 2706989"/>
              <a:gd name="connsiteY4172" fmla="*/ 283278 h 1974644"/>
              <a:gd name="connsiteX4173" fmla="*/ 1930970 w 2706989"/>
              <a:gd name="connsiteY4173" fmla="*/ 287706 h 1974644"/>
              <a:gd name="connsiteX4174" fmla="*/ 1935018 w 2706989"/>
              <a:gd name="connsiteY4174" fmla="*/ 302125 h 1974644"/>
              <a:gd name="connsiteX4175" fmla="*/ 1915800 w 2706989"/>
              <a:gd name="connsiteY4175" fmla="*/ 287664 h 1974644"/>
              <a:gd name="connsiteX4176" fmla="*/ 1913859 w 2706989"/>
              <a:gd name="connsiteY4176" fmla="*/ 282343 h 1974644"/>
              <a:gd name="connsiteX4177" fmla="*/ 1908267 w 2706989"/>
              <a:gd name="connsiteY4177" fmla="*/ 285432 h 1974644"/>
              <a:gd name="connsiteX4178" fmla="*/ 1902257 w 2706989"/>
              <a:gd name="connsiteY4178" fmla="*/ 293152 h 1974644"/>
              <a:gd name="connsiteX4179" fmla="*/ 1837840 w 2706989"/>
              <a:gd name="connsiteY4179" fmla="*/ 266819 h 1974644"/>
              <a:gd name="connsiteX4180" fmla="*/ 1835941 w 2706989"/>
              <a:gd name="connsiteY4180" fmla="*/ 261998 h 1974644"/>
              <a:gd name="connsiteX4181" fmla="*/ 1621239 w 2706989"/>
              <a:gd name="connsiteY4181" fmla="*/ 261936 h 1974644"/>
              <a:gd name="connsiteX4182" fmla="*/ 1620821 w 2706989"/>
              <a:gd name="connsiteY4182" fmla="*/ 262416 h 1974644"/>
              <a:gd name="connsiteX4183" fmla="*/ 1620761 w 2706989"/>
              <a:gd name="connsiteY4183" fmla="*/ 262376 h 1974644"/>
              <a:gd name="connsiteX4184" fmla="*/ 1620760 w 2706989"/>
              <a:gd name="connsiteY4184" fmla="*/ 262374 h 1974644"/>
              <a:gd name="connsiteX4185" fmla="*/ 1620759 w 2706989"/>
              <a:gd name="connsiteY4185" fmla="*/ 262374 h 1974644"/>
              <a:gd name="connsiteX4186" fmla="*/ 1399401 w 2706989"/>
              <a:gd name="connsiteY4186" fmla="*/ 260726 h 1974644"/>
              <a:gd name="connsiteX4187" fmla="*/ 1394644 w 2706989"/>
              <a:gd name="connsiteY4187" fmla="*/ 263626 h 1974644"/>
              <a:gd name="connsiteX4188" fmla="*/ 1395291 w 2706989"/>
              <a:gd name="connsiteY4188" fmla="*/ 265212 h 1974644"/>
              <a:gd name="connsiteX4189" fmla="*/ 1400695 w 2706989"/>
              <a:gd name="connsiteY4189" fmla="*/ 264043 h 1974644"/>
              <a:gd name="connsiteX4190" fmla="*/ 1399401 w 2706989"/>
              <a:gd name="connsiteY4190" fmla="*/ 260726 h 1974644"/>
              <a:gd name="connsiteX4191" fmla="*/ 729770 w 2706989"/>
              <a:gd name="connsiteY4191" fmla="*/ 260190 h 1974644"/>
              <a:gd name="connsiteX4192" fmla="*/ 729784 w 2706989"/>
              <a:gd name="connsiteY4192" fmla="*/ 260200 h 1974644"/>
              <a:gd name="connsiteX4193" fmla="*/ 729757 w 2706989"/>
              <a:gd name="connsiteY4193" fmla="*/ 260214 h 1974644"/>
              <a:gd name="connsiteX4194" fmla="*/ 729752 w 2706989"/>
              <a:gd name="connsiteY4194" fmla="*/ 260207 h 1974644"/>
              <a:gd name="connsiteX4195" fmla="*/ 729733 w 2706989"/>
              <a:gd name="connsiteY4195" fmla="*/ 260162 h 1974644"/>
              <a:gd name="connsiteX4196" fmla="*/ 729797 w 2706989"/>
              <a:gd name="connsiteY4196" fmla="*/ 260162 h 1974644"/>
              <a:gd name="connsiteX4197" fmla="*/ 729770 w 2706989"/>
              <a:gd name="connsiteY4197" fmla="*/ 260190 h 1974644"/>
              <a:gd name="connsiteX4198" fmla="*/ 729698 w 2706989"/>
              <a:gd name="connsiteY4198" fmla="*/ 260136 h 1974644"/>
              <a:gd name="connsiteX4199" fmla="*/ 729733 w 2706989"/>
              <a:gd name="connsiteY4199" fmla="*/ 260162 h 1974644"/>
              <a:gd name="connsiteX4200" fmla="*/ 729718 w 2706989"/>
              <a:gd name="connsiteY4200" fmla="*/ 260162 h 1974644"/>
              <a:gd name="connsiteX4201" fmla="*/ 1755812 w 2706989"/>
              <a:gd name="connsiteY4201" fmla="*/ 259495 h 1974644"/>
              <a:gd name="connsiteX4202" fmla="*/ 1758378 w 2706989"/>
              <a:gd name="connsiteY4202" fmla="*/ 260809 h 1974644"/>
              <a:gd name="connsiteX4203" fmla="*/ 1756709 w 2706989"/>
              <a:gd name="connsiteY4203" fmla="*/ 263147 h 1974644"/>
              <a:gd name="connsiteX4204" fmla="*/ 1753871 w 2706989"/>
              <a:gd name="connsiteY4204" fmla="*/ 261331 h 1974644"/>
              <a:gd name="connsiteX4205" fmla="*/ 1755812 w 2706989"/>
              <a:gd name="connsiteY4205" fmla="*/ 259495 h 1974644"/>
              <a:gd name="connsiteX4206" fmla="*/ 857149 w 2706989"/>
              <a:gd name="connsiteY4206" fmla="*/ 259306 h 1974644"/>
              <a:gd name="connsiteX4207" fmla="*/ 856356 w 2706989"/>
              <a:gd name="connsiteY4207" fmla="*/ 259557 h 1974644"/>
              <a:gd name="connsiteX4208" fmla="*/ 856982 w 2706989"/>
              <a:gd name="connsiteY4208" fmla="*/ 260642 h 1974644"/>
              <a:gd name="connsiteX4209" fmla="*/ 857525 w 2706989"/>
              <a:gd name="connsiteY4209" fmla="*/ 260016 h 1974644"/>
              <a:gd name="connsiteX4210" fmla="*/ 857149 w 2706989"/>
              <a:gd name="connsiteY4210" fmla="*/ 259306 h 1974644"/>
              <a:gd name="connsiteX4211" fmla="*/ 1724322 w 2706989"/>
              <a:gd name="connsiteY4211" fmla="*/ 259160 h 1974644"/>
              <a:gd name="connsiteX4212" fmla="*/ 1726096 w 2706989"/>
              <a:gd name="connsiteY4212" fmla="*/ 260496 h 1974644"/>
              <a:gd name="connsiteX4213" fmla="*/ 1720107 w 2706989"/>
              <a:gd name="connsiteY4213" fmla="*/ 268217 h 1974644"/>
              <a:gd name="connsiteX4214" fmla="*/ 1724322 w 2706989"/>
              <a:gd name="connsiteY4214" fmla="*/ 259160 h 1974644"/>
              <a:gd name="connsiteX4215" fmla="*/ 483106 w 2706989"/>
              <a:gd name="connsiteY4215" fmla="*/ 259160 h 1974644"/>
              <a:gd name="connsiteX4216" fmla="*/ 484755 w 2706989"/>
              <a:gd name="connsiteY4216" fmla="*/ 270324 h 1974644"/>
              <a:gd name="connsiteX4217" fmla="*/ 492059 w 2706989"/>
              <a:gd name="connsiteY4217" fmla="*/ 284744 h 1974644"/>
              <a:gd name="connsiteX4218" fmla="*/ 496524 w 2706989"/>
              <a:gd name="connsiteY4218" fmla="*/ 295595 h 1974644"/>
              <a:gd name="connsiteX4219" fmla="*/ 483106 w 2706989"/>
              <a:gd name="connsiteY4219" fmla="*/ 259160 h 1974644"/>
              <a:gd name="connsiteX4220" fmla="*/ 1386798 w 2706989"/>
              <a:gd name="connsiteY4220" fmla="*/ 259077 h 1974644"/>
              <a:gd name="connsiteX4221" fmla="*/ 1384962 w 2706989"/>
              <a:gd name="connsiteY4221" fmla="*/ 261936 h 1974644"/>
              <a:gd name="connsiteX4222" fmla="*/ 1386673 w 2706989"/>
              <a:gd name="connsiteY4222" fmla="*/ 263751 h 1974644"/>
              <a:gd name="connsiteX4223" fmla="*/ 1388425 w 2706989"/>
              <a:gd name="connsiteY4223" fmla="*/ 261581 h 1974644"/>
              <a:gd name="connsiteX4224" fmla="*/ 1386798 w 2706989"/>
              <a:gd name="connsiteY4224" fmla="*/ 259077 h 1974644"/>
              <a:gd name="connsiteX4225" fmla="*/ 727773 w 2706989"/>
              <a:gd name="connsiteY4225" fmla="*/ 257575 h 1974644"/>
              <a:gd name="connsiteX4226" fmla="*/ 729698 w 2706989"/>
              <a:gd name="connsiteY4226" fmla="*/ 260136 h 1974644"/>
              <a:gd name="connsiteX4227" fmla="*/ 727126 w 2706989"/>
              <a:gd name="connsiteY4227" fmla="*/ 258222 h 1974644"/>
              <a:gd name="connsiteX4228" fmla="*/ 727773 w 2706989"/>
              <a:gd name="connsiteY4228" fmla="*/ 257575 h 1974644"/>
              <a:gd name="connsiteX4229" fmla="*/ 717319 w 2706989"/>
              <a:gd name="connsiteY4229" fmla="*/ 257115 h 1974644"/>
              <a:gd name="connsiteX4230" fmla="*/ 721358 w 2706989"/>
              <a:gd name="connsiteY4230" fmla="*/ 260210 h 1974644"/>
              <a:gd name="connsiteX4231" fmla="*/ 721316 w 2706989"/>
              <a:gd name="connsiteY4231" fmla="*/ 260232 h 1974644"/>
              <a:gd name="connsiteX4232" fmla="*/ 716400 w 2706989"/>
              <a:gd name="connsiteY4232" fmla="*/ 259118 h 1974644"/>
              <a:gd name="connsiteX4233" fmla="*/ 717319 w 2706989"/>
              <a:gd name="connsiteY4233" fmla="*/ 257115 h 1974644"/>
              <a:gd name="connsiteX4234" fmla="*/ 1814824 w 2706989"/>
              <a:gd name="connsiteY4234" fmla="*/ 256635 h 1974644"/>
              <a:gd name="connsiteX4235" fmla="*/ 1819331 w 2706989"/>
              <a:gd name="connsiteY4235" fmla="*/ 258764 h 1974644"/>
              <a:gd name="connsiteX4236" fmla="*/ 1818851 w 2706989"/>
              <a:gd name="connsiteY4236" fmla="*/ 260412 h 1974644"/>
              <a:gd name="connsiteX4237" fmla="*/ 1813947 w 2706989"/>
              <a:gd name="connsiteY4237" fmla="*/ 259285 h 1974644"/>
              <a:gd name="connsiteX4238" fmla="*/ 1814824 w 2706989"/>
              <a:gd name="connsiteY4238" fmla="*/ 256635 h 1974644"/>
              <a:gd name="connsiteX4239" fmla="*/ 1986309 w 2706989"/>
              <a:gd name="connsiteY4239" fmla="*/ 254841 h 1974644"/>
              <a:gd name="connsiteX4240" fmla="*/ 1990525 w 2706989"/>
              <a:gd name="connsiteY4240" fmla="*/ 255342 h 1974644"/>
              <a:gd name="connsiteX4241" fmla="*/ 1990483 w 2706989"/>
              <a:gd name="connsiteY4241" fmla="*/ 257073 h 1974644"/>
              <a:gd name="connsiteX4242" fmla="*/ 1986184 w 2706989"/>
              <a:gd name="connsiteY4242" fmla="*/ 257387 h 1974644"/>
              <a:gd name="connsiteX4243" fmla="*/ 1986309 w 2706989"/>
              <a:gd name="connsiteY4243" fmla="*/ 254841 h 1974644"/>
              <a:gd name="connsiteX4244" fmla="*/ 434006 w 2706989"/>
              <a:gd name="connsiteY4244" fmla="*/ 254716 h 1974644"/>
              <a:gd name="connsiteX4245" fmla="*/ 431731 w 2706989"/>
              <a:gd name="connsiteY4245" fmla="*/ 254924 h 1974644"/>
              <a:gd name="connsiteX4246" fmla="*/ 432837 w 2706989"/>
              <a:gd name="connsiteY4246" fmla="*/ 260892 h 1974644"/>
              <a:gd name="connsiteX4247" fmla="*/ 434632 w 2706989"/>
              <a:gd name="connsiteY4247" fmla="*/ 260642 h 1974644"/>
              <a:gd name="connsiteX4248" fmla="*/ 434006 w 2706989"/>
              <a:gd name="connsiteY4248" fmla="*/ 254716 h 1974644"/>
              <a:gd name="connsiteX4249" fmla="*/ 1341955 w 2706989"/>
              <a:gd name="connsiteY4249" fmla="*/ 253735 h 1974644"/>
              <a:gd name="connsiteX4250" fmla="*/ 1341141 w 2706989"/>
              <a:gd name="connsiteY4250" fmla="*/ 253964 h 1974644"/>
              <a:gd name="connsiteX4251" fmla="*/ 1341725 w 2706989"/>
              <a:gd name="connsiteY4251" fmla="*/ 255092 h 1974644"/>
              <a:gd name="connsiteX4252" fmla="*/ 1342289 w 2706989"/>
              <a:gd name="connsiteY4252" fmla="*/ 254487 h 1974644"/>
              <a:gd name="connsiteX4253" fmla="*/ 1341955 w 2706989"/>
              <a:gd name="connsiteY4253" fmla="*/ 253735 h 1974644"/>
              <a:gd name="connsiteX4254" fmla="*/ 847071 w 2706989"/>
              <a:gd name="connsiteY4254" fmla="*/ 253714 h 1974644"/>
              <a:gd name="connsiteX4255" fmla="*/ 846611 w 2706989"/>
              <a:gd name="connsiteY4255" fmla="*/ 255008 h 1974644"/>
              <a:gd name="connsiteX4256" fmla="*/ 847425 w 2706989"/>
              <a:gd name="connsiteY4256" fmla="*/ 254904 h 1974644"/>
              <a:gd name="connsiteX4257" fmla="*/ 847738 w 2706989"/>
              <a:gd name="connsiteY4257" fmla="*/ 254132 h 1974644"/>
              <a:gd name="connsiteX4258" fmla="*/ 847071 w 2706989"/>
              <a:gd name="connsiteY4258" fmla="*/ 253714 h 1974644"/>
              <a:gd name="connsiteX4259" fmla="*/ 1873794 w 2706989"/>
              <a:gd name="connsiteY4259" fmla="*/ 253401 h 1974644"/>
              <a:gd name="connsiteX4260" fmla="*/ 1889943 w 2706989"/>
              <a:gd name="connsiteY4260" fmla="*/ 268635 h 1974644"/>
              <a:gd name="connsiteX4261" fmla="*/ 1872500 w 2706989"/>
              <a:gd name="connsiteY4261" fmla="*/ 269344 h 1974644"/>
              <a:gd name="connsiteX4262" fmla="*/ 1862714 w 2706989"/>
              <a:gd name="connsiteY4262" fmla="*/ 266590 h 1974644"/>
              <a:gd name="connsiteX4263" fmla="*/ 1859480 w 2706989"/>
              <a:gd name="connsiteY4263" fmla="*/ 260329 h 1974644"/>
              <a:gd name="connsiteX4264" fmla="*/ 1864738 w 2706989"/>
              <a:gd name="connsiteY4264" fmla="*/ 257554 h 1974644"/>
              <a:gd name="connsiteX4265" fmla="*/ 1873794 w 2706989"/>
              <a:gd name="connsiteY4265" fmla="*/ 253401 h 1974644"/>
              <a:gd name="connsiteX4266" fmla="*/ 1910833 w 2706989"/>
              <a:gd name="connsiteY4266" fmla="*/ 251711 h 1974644"/>
              <a:gd name="connsiteX4267" fmla="*/ 1911918 w 2706989"/>
              <a:gd name="connsiteY4267" fmla="*/ 252671 h 1974644"/>
              <a:gd name="connsiteX4268" fmla="*/ 1911083 w 2706989"/>
              <a:gd name="connsiteY4268" fmla="*/ 253130 h 1974644"/>
              <a:gd name="connsiteX4269" fmla="*/ 1910437 w 2706989"/>
              <a:gd name="connsiteY4269" fmla="*/ 252566 h 1974644"/>
              <a:gd name="connsiteX4270" fmla="*/ 1910833 w 2706989"/>
              <a:gd name="connsiteY4270" fmla="*/ 251711 h 1974644"/>
              <a:gd name="connsiteX4271" fmla="*/ 486717 w 2706989"/>
              <a:gd name="connsiteY4271" fmla="*/ 250501 h 1974644"/>
              <a:gd name="connsiteX4272" fmla="*/ 487823 w 2706989"/>
              <a:gd name="connsiteY4272" fmla="*/ 251982 h 1974644"/>
              <a:gd name="connsiteX4273" fmla="*/ 488970 w 2706989"/>
              <a:gd name="connsiteY4273" fmla="*/ 253422 h 1974644"/>
              <a:gd name="connsiteX4274" fmla="*/ 487864 w 2706989"/>
              <a:gd name="connsiteY4274" fmla="*/ 251962 h 1974644"/>
              <a:gd name="connsiteX4275" fmla="*/ 486717 w 2706989"/>
              <a:gd name="connsiteY4275" fmla="*/ 250501 h 1974644"/>
              <a:gd name="connsiteX4276" fmla="*/ 876409 w 2706989"/>
              <a:gd name="connsiteY4276" fmla="*/ 250459 h 1974644"/>
              <a:gd name="connsiteX4277" fmla="*/ 875429 w 2706989"/>
              <a:gd name="connsiteY4277" fmla="*/ 251586 h 1974644"/>
              <a:gd name="connsiteX4278" fmla="*/ 879101 w 2706989"/>
              <a:gd name="connsiteY4278" fmla="*/ 256990 h 1974644"/>
              <a:gd name="connsiteX4279" fmla="*/ 880625 w 2706989"/>
              <a:gd name="connsiteY4279" fmla="*/ 256239 h 1974644"/>
              <a:gd name="connsiteX4280" fmla="*/ 879623 w 2706989"/>
              <a:gd name="connsiteY4280" fmla="*/ 252629 h 1974644"/>
              <a:gd name="connsiteX4281" fmla="*/ 876409 w 2706989"/>
              <a:gd name="connsiteY4281" fmla="*/ 250459 h 1974644"/>
              <a:gd name="connsiteX4282" fmla="*/ 1539983 w 2706989"/>
              <a:gd name="connsiteY4282" fmla="*/ 250417 h 1974644"/>
              <a:gd name="connsiteX4283" fmla="*/ 1540609 w 2706989"/>
              <a:gd name="connsiteY4283" fmla="*/ 251461 h 1974644"/>
              <a:gd name="connsiteX4284" fmla="*/ 1541360 w 2706989"/>
              <a:gd name="connsiteY4284" fmla="*/ 251064 h 1974644"/>
              <a:gd name="connsiteX4285" fmla="*/ 1540881 w 2706989"/>
              <a:gd name="connsiteY4285" fmla="*/ 250438 h 1974644"/>
              <a:gd name="connsiteX4286" fmla="*/ 1539983 w 2706989"/>
              <a:gd name="connsiteY4286" fmla="*/ 250417 h 1974644"/>
              <a:gd name="connsiteX4287" fmla="*/ 998211 w 2706989"/>
              <a:gd name="connsiteY4287" fmla="*/ 250188 h 1974644"/>
              <a:gd name="connsiteX4288" fmla="*/ 993641 w 2706989"/>
              <a:gd name="connsiteY4288" fmla="*/ 250480 h 1974644"/>
              <a:gd name="connsiteX4289" fmla="*/ 993703 w 2706989"/>
              <a:gd name="connsiteY4289" fmla="*/ 251440 h 1974644"/>
              <a:gd name="connsiteX4290" fmla="*/ 998253 w 2706989"/>
              <a:gd name="connsiteY4290" fmla="*/ 251461 h 1974644"/>
              <a:gd name="connsiteX4291" fmla="*/ 998211 w 2706989"/>
              <a:gd name="connsiteY4291" fmla="*/ 250188 h 1974644"/>
              <a:gd name="connsiteX4292" fmla="*/ 937550 w 2706989"/>
              <a:gd name="connsiteY4292" fmla="*/ 249853 h 1974644"/>
              <a:gd name="connsiteX4293" fmla="*/ 938949 w 2706989"/>
              <a:gd name="connsiteY4293" fmla="*/ 252107 h 1974644"/>
              <a:gd name="connsiteX4294" fmla="*/ 934441 w 2706989"/>
              <a:gd name="connsiteY4294" fmla="*/ 254882 h 1974644"/>
              <a:gd name="connsiteX4295" fmla="*/ 933043 w 2706989"/>
              <a:gd name="connsiteY4295" fmla="*/ 252566 h 1974644"/>
              <a:gd name="connsiteX4296" fmla="*/ 937550 w 2706989"/>
              <a:gd name="connsiteY4296" fmla="*/ 249853 h 1974644"/>
              <a:gd name="connsiteX4297" fmla="*/ 2003233 w 2706989"/>
              <a:gd name="connsiteY4297" fmla="*/ 248873 h 1974644"/>
              <a:gd name="connsiteX4298" fmla="*/ 2003671 w 2706989"/>
              <a:gd name="connsiteY4298" fmla="*/ 249645 h 1974644"/>
              <a:gd name="connsiteX4299" fmla="*/ 2003149 w 2706989"/>
              <a:gd name="connsiteY4299" fmla="*/ 250229 h 1974644"/>
              <a:gd name="connsiteX4300" fmla="*/ 2002377 w 2706989"/>
              <a:gd name="connsiteY4300" fmla="*/ 249854 h 1974644"/>
              <a:gd name="connsiteX4301" fmla="*/ 2003233 w 2706989"/>
              <a:gd name="connsiteY4301" fmla="*/ 248873 h 1974644"/>
              <a:gd name="connsiteX4302" fmla="*/ 595497 w 2706989"/>
              <a:gd name="connsiteY4302" fmla="*/ 248351 h 1974644"/>
              <a:gd name="connsiteX4303" fmla="*/ 594578 w 2706989"/>
              <a:gd name="connsiteY4303" fmla="*/ 249395 h 1974644"/>
              <a:gd name="connsiteX4304" fmla="*/ 596143 w 2706989"/>
              <a:gd name="connsiteY4304" fmla="*/ 250230 h 1974644"/>
              <a:gd name="connsiteX4305" fmla="*/ 597062 w 2706989"/>
              <a:gd name="connsiteY4305" fmla="*/ 249145 h 1974644"/>
              <a:gd name="connsiteX4306" fmla="*/ 595497 w 2706989"/>
              <a:gd name="connsiteY4306" fmla="*/ 248351 h 1974644"/>
              <a:gd name="connsiteX4307" fmla="*/ 1362592 w 2706989"/>
              <a:gd name="connsiteY4307" fmla="*/ 246786 h 1974644"/>
              <a:gd name="connsiteX4308" fmla="*/ 1361820 w 2706989"/>
              <a:gd name="connsiteY4308" fmla="*/ 246974 h 1974644"/>
              <a:gd name="connsiteX4309" fmla="*/ 1361904 w 2706989"/>
              <a:gd name="connsiteY4309" fmla="*/ 247767 h 1974644"/>
              <a:gd name="connsiteX4310" fmla="*/ 1363093 w 2706989"/>
              <a:gd name="connsiteY4310" fmla="*/ 247434 h 1974644"/>
              <a:gd name="connsiteX4311" fmla="*/ 1362592 w 2706989"/>
              <a:gd name="connsiteY4311" fmla="*/ 246786 h 1974644"/>
              <a:gd name="connsiteX4312" fmla="*/ 1749488 w 2706989"/>
              <a:gd name="connsiteY4312" fmla="*/ 245972 h 1974644"/>
              <a:gd name="connsiteX4313" fmla="*/ 1750615 w 2706989"/>
              <a:gd name="connsiteY4313" fmla="*/ 247683 h 1974644"/>
              <a:gd name="connsiteX4314" fmla="*/ 1746108 w 2706989"/>
              <a:gd name="connsiteY4314" fmla="*/ 250688 h 1974644"/>
              <a:gd name="connsiteX4315" fmla="*/ 1744939 w 2706989"/>
              <a:gd name="connsiteY4315" fmla="*/ 248956 h 1974644"/>
              <a:gd name="connsiteX4316" fmla="*/ 1749488 w 2706989"/>
              <a:gd name="connsiteY4316" fmla="*/ 245972 h 1974644"/>
              <a:gd name="connsiteX4317" fmla="*/ 957437 w 2706989"/>
              <a:gd name="connsiteY4317" fmla="*/ 245325 h 1974644"/>
              <a:gd name="connsiteX4318" fmla="*/ 977427 w 2706989"/>
              <a:gd name="connsiteY4318" fmla="*/ 245660 h 1974644"/>
              <a:gd name="connsiteX4319" fmla="*/ 965698 w 2706989"/>
              <a:gd name="connsiteY4319" fmla="*/ 249853 h 1974644"/>
              <a:gd name="connsiteX4320" fmla="*/ 965716 w 2706989"/>
              <a:gd name="connsiteY4320" fmla="*/ 249809 h 1974644"/>
              <a:gd name="connsiteX4321" fmla="*/ 968204 w 2706989"/>
              <a:gd name="connsiteY4321" fmla="*/ 247746 h 1974644"/>
              <a:gd name="connsiteX4322" fmla="*/ 966973 w 2706989"/>
              <a:gd name="connsiteY4322" fmla="*/ 246848 h 1974644"/>
              <a:gd name="connsiteX4323" fmla="*/ 965716 w 2706989"/>
              <a:gd name="connsiteY4323" fmla="*/ 249809 h 1974644"/>
              <a:gd name="connsiteX4324" fmla="*/ 965637 w 2706989"/>
              <a:gd name="connsiteY4324" fmla="*/ 249874 h 1974644"/>
              <a:gd name="connsiteX4325" fmla="*/ 965698 w 2706989"/>
              <a:gd name="connsiteY4325" fmla="*/ 249853 h 1974644"/>
              <a:gd name="connsiteX4326" fmla="*/ 965679 w 2706989"/>
              <a:gd name="connsiteY4326" fmla="*/ 249896 h 1974644"/>
              <a:gd name="connsiteX4327" fmla="*/ 957562 w 2706989"/>
              <a:gd name="connsiteY4327" fmla="*/ 255050 h 1974644"/>
              <a:gd name="connsiteX4328" fmla="*/ 957437 w 2706989"/>
              <a:gd name="connsiteY4328" fmla="*/ 245325 h 1974644"/>
              <a:gd name="connsiteX4329" fmla="*/ 948004 w 2706989"/>
              <a:gd name="connsiteY4329" fmla="*/ 245012 h 1974644"/>
              <a:gd name="connsiteX4330" fmla="*/ 951051 w 2706989"/>
              <a:gd name="connsiteY4330" fmla="*/ 248184 h 1974644"/>
              <a:gd name="connsiteX4331" fmla="*/ 947441 w 2706989"/>
              <a:gd name="connsiteY4331" fmla="*/ 248393 h 1974644"/>
              <a:gd name="connsiteX4332" fmla="*/ 945959 w 2706989"/>
              <a:gd name="connsiteY4332" fmla="*/ 246159 h 1974644"/>
              <a:gd name="connsiteX4333" fmla="*/ 948004 w 2706989"/>
              <a:gd name="connsiteY4333" fmla="*/ 245012 h 1974644"/>
              <a:gd name="connsiteX4334" fmla="*/ 1521370 w 2706989"/>
              <a:gd name="connsiteY4334" fmla="*/ 243948 h 1974644"/>
              <a:gd name="connsiteX4335" fmla="*/ 1520931 w 2706989"/>
              <a:gd name="connsiteY4335" fmla="*/ 245555 h 1974644"/>
              <a:gd name="connsiteX4336" fmla="*/ 1527922 w 2706989"/>
              <a:gd name="connsiteY4336" fmla="*/ 247830 h 1974644"/>
              <a:gd name="connsiteX4337" fmla="*/ 1528548 w 2706989"/>
              <a:gd name="connsiteY4337" fmla="*/ 245514 h 1974644"/>
              <a:gd name="connsiteX4338" fmla="*/ 1521370 w 2706989"/>
              <a:gd name="connsiteY4338" fmla="*/ 243948 h 1974644"/>
              <a:gd name="connsiteX4339" fmla="*/ 1891698 w 2706989"/>
              <a:gd name="connsiteY4339" fmla="*/ 243260 h 1974644"/>
              <a:gd name="connsiteX4340" fmla="*/ 1892387 w 2706989"/>
              <a:gd name="connsiteY4340" fmla="*/ 243845 h 1974644"/>
              <a:gd name="connsiteX4341" fmla="*/ 1892053 w 2706989"/>
              <a:gd name="connsiteY4341" fmla="*/ 244637 h 1974644"/>
              <a:gd name="connsiteX4342" fmla="*/ 1891197 w 2706989"/>
              <a:gd name="connsiteY4342" fmla="*/ 244533 h 1974644"/>
              <a:gd name="connsiteX4343" fmla="*/ 1891698 w 2706989"/>
              <a:gd name="connsiteY4343" fmla="*/ 243260 h 1974644"/>
              <a:gd name="connsiteX4344" fmla="*/ 1295796 w 2706989"/>
              <a:gd name="connsiteY4344" fmla="*/ 243197 h 1974644"/>
              <a:gd name="connsiteX4345" fmla="*/ 1297570 w 2706989"/>
              <a:gd name="connsiteY4345" fmla="*/ 244470 h 1974644"/>
              <a:gd name="connsiteX4346" fmla="*/ 1294398 w 2706989"/>
              <a:gd name="connsiteY4346" fmla="*/ 250355 h 1974644"/>
              <a:gd name="connsiteX4347" fmla="*/ 1289056 w 2706989"/>
              <a:gd name="connsiteY4347" fmla="*/ 247454 h 1974644"/>
              <a:gd name="connsiteX4348" fmla="*/ 1295796 w 2706989"/>
              <a:gd name="connsiteY4348" fmla="*/ 243197 h 1974644"/>
              <a:gd name="connsiteX4349" fmla="*/ 1411588 w 2706989"/>
              <a:gd name="connsiteY4349" fmla="*/ 242780 h 1974644"/>
              <a:gd name="connsiteX4350" fmla="*/ 1415344 w 2706989"/>
              <a:gd name="connsiteY4350" fmla="*/ 254090 h 1974644"/>
              <a:gd name="connsiteX4351" fmla="*/ 1418474 w 2706989"/>
              <a:gd name="connsiteY4351" fmla="*/ 248790 h 1974644"/>
              <a:gd name="connsiteX4352" fmla="*/ 1411588 w 2706989"/>
              <a:gd name="connsiteY4352" fmla="*/ 242780 h 1974644"/>
              <a:gd name="connsiteX4353" fmla="*/ 905811 w 2706989"/>
              <a:gd name="connsiteY4353" fmla="*/ 242696 h 1974644"/>
              <a:gd name="connsiteX4354" fmla="*/ 906145 w 2706989"/>
              <a:gd name="connsiteY4354" fmla="*/ 243468 h 1974644"/>
              <a:gd name="connsiteX4355" fmla="*/ 905560 w 2706989"/>
              <a:gd name="connsiteY4355" fmla="*/ 243969 h 1974644"/>
              <a:gd name="connsiteX4356" fmla="*/ 905018 w 2706989"/>
              <a:gd name="connsiteY4356" fmla="*/ 242717 h 1974644"/>
              <a:gd name="connsiteX4357" fmla="*/ 905811 w 2706989"/>
              <a:gd name="connsiteY4357" fmla="*/ 242696 h 1974644"/>
              <a:gd name="connsiteX4358" fmla="*/ 892936 w 2706989"/>
              <a:gd name="connsiteY4358" fmla="*/ 242070 h 1974644"/>
              <a:gd name="connsiteX4359" fmla="*/ 900198 w 2706989"/>
              <a:gd name="connsiteY4359" fmla="*/ 246035 h 1974644"/>
              <a:gd name="connsiteX4360" fmla="*/ 899092 w 2706989"/>
              <a:gd name="connsiteY4360" fmla="*/ 248434 h 1974644"/>
              <a:gd name="connsiteX4361" fmla="*/ 891225 w 2706989"/>
              <a:gd name="connsiteY4361" fmla="*/ 245179 h 1974644"/>
              <a:gd name="connsiteX4362" fmla="*/ 892936 w 2706989"/>
              <a:gd name="connsiteY4362" fmla="*/ 242070 h 1974644"/>
              <a:gd name="connsiteX4363" fmla="*/ 795028 w 2706989"/>
              <a:gd name="connsiteY4363" fmla="*/ 242049 h 1974644"/>
              <a:gd name="connsiteX4364" fmla="*/ 793734 w 2706989"/>
              <a:gd name="connsiteY4364" fmla="*/ 243218 h 1974644"/>
              <a:gd name="connsiteX4365" fmla="*/ 795090 w 2706989"/>
              <a:gd name="connsiteY4365" fmla="*/ 243948 h 1974644"/>
              <a:gd name="connsiteX4366" fmla="*/ 796447 w 2706989"/>
              <a:gd name="connsiteY4366" fmla="*/ 242822 h 1974644"/>
              <a:gd name="connsiteX4367" fmla="*/ 795028 w 2706989"/>
              <a:gd name="connsiteY4367" fmla="*/ 242049 h 1974644"/>
              <a:gd name="connsiteX4368" fmla="*/ 1743787 w 2706989"/>
              <a:gd name="connsiteY4368" fmla="*/ 241590 h 1974644"/>
              <a:gd name="connsiteX4369" fmla="*/ 1730813 w 2706989"/>
              <a:gd name="connsiteY4369" fmla="*/ 253672 h 1974644"/>
              <a:gd name="connsiteX4370" fmla="*/ 1735863 w 2706989"/>
              <a:gd name="connsiteY4370" fmla="*/ 245362 h 1974644"/>
              <a:gd name="connsiteX4371" fmla="*/ 1743864 w 2706989"/>
              <a:gd name="connsiteY4371" fmla="*/ 241519 h 1974644"/>
              <a:gd name="connsiteX4372" fmla="*/ 1743888 w 2706989"/>
              <a:gd name="connsiteY4372" fmla="*/ 241542 h 1974644"/>
              <a:gd name="connsiteX4373" fmla="*/ 1743787 w 2706989"/>
              <a:gd name="connsiteY4373" fmla="*/ 241590 h 1974644"/>
              <a:gd name="connsiteX4374" fmla="*/ 727669 w 2706989"/>
              <a:gd name="connsiteY4374" fmla="*/ 239983 h 1974644"/>
              <a:gd name="connsiteX4375" fmla="*/ 739041 w 2706989"/>
              <a:gd name="connsiteY4375" fmla="*/ 245784 h 1974644"/>
              <a:gd name="connsiteX4376" fmla="*/ 737769 w 2706989"/>
              <a:gd name="connsiteY4376" fmla="*/ 248580 h 1974644"/>
              <a:gd name="connsiteX4377" fmla="*/ 726375 w 2706989"/>
              <a:gd name="connsiteY4377" fmla="*/ 242445 h 1974644"/>
              <a:gd name="connsiteX4378" fmla="*/ 727669 w 2706989"/>
              <a:gd name="connsiteY4378" fmla="*/ 239983 h 1974644"/>
              <a:gd name="connsiteX4379" fmla="*/ 667572 w 2706989"/>
              <a:gd name="connsiteY4379" fmla="*/ 239733 h 1974644"/>
              <a:gd name="connsiteX4380" fmla="*/ 674311 w 2706989"/>
              <a:gd name="connsiteY4380" fmla="*/ 246954 h 1974644"/>
              <a:gd name="connsiteX4381" fmla="*/ 667572 w 2706989"/>
              <a:gd name="connsiteY4381" fmla="*/ 239733 h 1974644"/>
              <a:gd name="connsiteX4382" fmla="*/ 1711595 w 2706989"/>
              <a:gd name="connsiteY4382" fmla="*/ 238168 h 1974644"/>
              <a:gd name="connsiteX4383" fmla="*/ 1713494 w 2706989"/>
              <a:gd name="connsiteY4383" fmla="*/ 239983 h 1974644"/>
              <a:gd name="connsiteX4384" fmla="*/ 1711595 w 2706989"/>
              <a:gd name="connsiteY4384" fmla="*/ 242529 h 1974644"/>
              <a:gd name="connsiteX4385" fmla="*/ 1709716 w 2706989"/>
              <a:gd name="connsiteY4385" fmla="*/ 239963 h 1974644"/>
              <a:gd name="connsiteX4386" fmla="*/ 1711595 w 2706989"/>
              <a:gd name="connsiteY4386" fmla="*/ 238168 h 1974644"/>
              <a:gd name="connsiteX4387" fmla="*/ 1656045 w 2706989"/>
              <a:gd name="connsiteY4387" fmla="*/ 237918 h 1974644"/>
              <a:gd name="connsiteX4388" fmla="*/ 1677350 w 2706989"/>
              <a:gd name="connsiteY4388" fmla="*/ 246181 h 1974644"/>
              <a:gd name="connsiteX4389" fmla="*/ 1675139 w 2706989"/>
              <a:gd name="connsiteY4389" fmla="*/ 254987 h 1974644"/>
              <a:gd name="connsiteX4390" fmla="*/ 1662118 w 2706989"/>
              <a:gd name="connsiteY4390" fmla="*/ 253735 h 1974644"/>
              <a:gd name="connsiteX4391" fmla="*/ 1642920 w 2706989"/>
              <a:gd name="connsiteY4391" fmla="*/ 250793 h 1974644"/>
              <a:gd name="connsiteX4392" fmla="*/ 1656045 w 2706989"/>
              <a:gd name="connsiteY4392" fmla="*/ 237918 h 1974644"/>
              <a:gd name="connsiteX4393" fmla="*/ 817501 w 2706989"/>
              <a:gd name="connsiteY4393" fmla="*/ 236895 h 1974644"/>
              <a:gd name="connsiteX4394" fmla="*/ 805041 w 2706989"/>
              <a:gd name="connsiteY4394" fmla="*/ 247776 h 1974644"/>
              <a:gd name="connsiteX4395" fmla="*/ 804981 w 2706989"/>
              <a:gd name="connsiteY4395" fmla="*/ 247767 h 1974644"/>
              <a:gd name="connsiteX4396" fmla="*/ 804543 w 2706989"/>
              <a:gd name="connsiteY4396" fmla="*/ 248247 h 1974644"/>
              <a:gd name="connsiteX4397" fmla="*/ 805003 w 2706989"/>
              <a:gd name="connsiteY4397" fmla="*/ 247809 h 1974644"/>
              <a:gd name="connsiteX4398" fmla="*/ 805041 w 2706989"/>
              <a:gd name="connsiteY4398" fmla="*/ 247776 h 1974644"/>
              <a:gd name="connsiteX4399" fmla="*/ 809071 w 2706989"/>
              <a:gd name="connsiteY4399" fmla="*/ 248372 h 1974644"/>
              <a:gd name="connsiteX4400" fmla="*/ 839621 w 2706989"/>
              <a:gd name="connsiteY4400" fmla="*/ 241841 h 1974644"/>
              <a:gd name="connsiteX4401" fmla="*/ 823803 w 2706989"/>
              <a:gd name="connsiteY4401" fmla="*/ 244908 h 1974644"/>
              <a:gd name="connsiteX4402" fmla="*/ 817501 w 2706989"/>
              <a:gd name="connsiteY4402" fmla="*/ 236895 h 1974644"/>
              <a:gd name="connsiteX4403" fmla="*/ 1155007 w 2706989"/>
              <a:gd name="connsiteY4403" fmla="*/ 236227 h 1974644"/>
              <a:gd name="connsiteX4404" fmla="*/ 1123017 w 2706989"/>
              <a:gd name="connsiteY4404" fmla="*/ 242363 h 1974644"/>
              <a:gd name="connsiteX4405" fmla="*/ 1122537 w 2706989"/>
              <a:gd name="connsiteY4405" fmla="*/ 248706 h 1974644"/>
              <a:gd name="connsiteX4406" fmla="*/ 1143884 w 2706989"/>
              <a:gd name="connsiteY4406" fmla="*/ 255425 h 1974644"/>
              <a:gd name="connsiteX4407" fmla="*/ 1156905 w 2706989"/>
              <a:gd name="connsiteY4407" fmla="*/ 260746 h 1974644"/>
              <a:gd name="connsiteX4408" fmla="*/ 1165043 w 2706989"/>
              <a:gd name="connsiteY4408" fmla="*/ 261769 h 1974644"/>
              <a:gd name="connsiteX4409" fmla="*/ 1170239 w 2706989"/>
              <a:gd name="connsiteY4409" fmla="*/ 259098 h 1974644"/>
              <a:gd name="connsiteX4410" fmla="*/ 1148162 w 2706989"/>
              <a:gd name="connsiteY4410" fmla="*/ 246328 h 1974644"/>
              <a:gd name="connsiteX4411" fmla="*/ 1159994 w 2706989"/>
              <a:gd name="connsiteY4411" fmla="*/ 242947 h 1974644"/>
              <a:gd name="connsiteX4412" fmla="*/ 1189917 w 2706989"/>
              <a:gd name="connsiteY4412" fmla="*/ 245889 h 1974644"/>
              <a:gd name="connsiteX4413" fmla="*/ 1241479 w 2706989"/>
              <a:gd name="connsiteY4413" fmla="*/ 247287 h 1974644"/>
              <a:gd name="connsiteX4414" fmla="*/ 1242961 w 2706989"/>
              <a:gd name="connsiteY4414" fmla="*/ 245660 h 1974644"/>
              <a:gd name="connsiteX4415" fmla="*/ 1201498 w 2706989"/>
              <a:gd name="connsiteY4415" fmla="*/ 239712 h 1974644"/>
              <a:gd name="connsiteX4416" fmla="*/ 1155007 w 2706989"/>
              <a:gd name="connsiteY4416" fmla="*/ 236227 h 1974644"/>
              <a:gd name="connsiteX4417" fmla="*/ 1888213 w 2706989"/>
              <a:gd name="connsiteY4417" fmla="*/ 236165 h 1974644"/>
              <a:gd name="connsiteX4418" fmla="*/ 1909748 w 2706989"/>
              <a:gd name="connsiteY4418" fmla="*/ 245013 h 1974644"/>
              <a:gd name="connsiteX4419" fmla="*/ 1888213 w 2706989"/>
              <a:gd name="connsiteY4419" fmla="*/ 236165 h 1974644"/>
              <a:gd name="connsiteX4420" fmla="*/ 1392328 w 2706989"/>
              <a:gd name="connsiteY4420" fmla="*/ 235685 h 1974644"/>
              <a:gd name="connsiteX4421" fmla="*/ 1391242 w 2706989"/>
              <a:gd name="connsiteY4421" fmla="*/ 237960 h 1974644"/>
              <a:gd name="connsiteX4422" fmla="*/ 1398546 w 2706989"/>
              <a:gd name="connsiteY4422" fmla="*/ 239253 h 1974644"/>
              <a:gd name="connsiteX4423" fmla="*/ 1398901 w 2706989"/>
              <a:gd name="connsiteY4423" fmla="*/ 237709 h 1974644"/>
              <a:gd name="connsiteX4424" fmla="*/ 1392328 w 2706989"/>
              <a:gd name="connsiteY4424" fmla="*/ 235685 h 1974644"/>
              <a:gd name="connsiteX4425" fmla="*/ 1663225 w 2706989"/>
              <a:gd name="connsiteY4425" fmla="*/ 234976 h 1974644"/>
              <a:gd name="connsiteX4426" fmla="*/ 1663558 w 2706989"/>
              <a:gd name="connsiteY4426" fmla="*/ 235706 h 1974644"/>
              <a:gd name="connsiteX4427" fmla="*/ 1662995 w 2706989"/>
              <a:gd name="connsiteY4427" fmla="*/ 236311 h 1974644"/>
              <a:gd name="connsiteX4428" fmla="*/ 1662431 w 2706989"/>
              <a:gd name="connsiteY4428" fmla="*/ 235205 h 1974644"/>
              <a:gd name="connsiteX4429" fmla="*/ 1663225 w 2706989"/>
              <a:gd name="connsiteY4429" fmla="*/ 234976 h 1974644"/>
              <a:gd name="connsiteX4430" fmla="*/ 2005883 w 2706989"/>
              <a:gd name="connsiteY4430" fmla="*/ 234746 h 1974644"/>
              <a:gd name="connsiteX4431" fmla="*/ 2007802 w 2706989"/>
              <a:gd name="connsiteY4431" fmla="*/ 235665 h 1974644"/>
              <a:gd name="connsiteX4432" fmla="*/ 2006050 w 2706989"/>
              <a:gd name="connsiteY4432" fmla="*/ 237813 h 1974644"/>
              <a:gd name="connsiteX4433" fmla="*/ 2004464 w 2706989"/>
              <a:gd name="connsiteY4433" fmla="*/ 237021 h 1974644"/>
              <a:gd name="connsiteX4434" fmla="*/ 2005883 w 2706989"/>
              <a:gd name="connsiteY4434" fmla="*/ 234746 h 1974644"/>
              <a:gd name="connsiteX4435" fmla="*/ 662188 w 2706989"/>
              <a:gd name="connsiteY4435" fmla="*/ 233098 h 1974644"/>
              <a:gd name="connsiteX4436" fmla="*/ 649689 w 2706989"/>
              <a:gd name="connsiteY4436" fmla="*/ 243323 h 1974644"/>
              <a:gd name="connsiteX4437" fmla="*/ 653006 w 2706989"/>
              <a:gd name="connsiteY4437" fmla="*/ 246285 h 1974644"/>
              <a:gd name="connsiteX4438" fmla="*/ 666737 w 2706989"/>
              <a:gd name="connsiteY4438" fmla="*/ 256198 h 1974644"/>
              <a:gd name="connsiteX4439" fmla="*/ 673443 w 2706989"/>
              <a:gd name="connsiteY4439" fmla="*/ 262268 h 1974644"/>
              <a:gd name="connsiteX4440" fmla="*/ 673519 w 2706989"/>
              <a:gd name="connsiteY4440" fmla="*/ 262416 h 1974644"/>
              <a:gd name="connsiteX4441" fmla="*/ 673957 w 2706989"/>
              <a:gd name="connsiteY4441" fmla="*/ 262833 h 1974644"/>
              <a:gd name="connsiteX4442" fmla="*/ 673560 w 2706989"/>
              <a:gd name="connsiteY4442" fmla="*/ 262374 h 1974644"/>
              <a:gd name="connsiteX4443" fmla="*/ 673443 w 2706989"/>
              <a:gd name="connsiteY4443" fmla="*/ 262268 h 1974644"/>
              <a:gd name="connsiteX4444" fmla="*/ 668072 w 2706989"/>
              <a:gd name="connsiteY4444" fmla="*/ 251794 h 1974644"/>
              <a:gd name="connsiteX4445" fmla="*/ 662188 w 2706989"/>
              <a:gd name="connsiteY4445" fmla="*/ 233098 h 1974644"/>
              <a:gd name="connsiteX4446" fmla="*/ 799807 w 2706989"/>
              <a:gd name="connsiteY4446" fmla="*/ 233035 h 1974644"/>
              <a:gd name="connsiteX4447" fmla="*/ 797741 w 2706989"/>
              <a:gd name="connsiteY4447" fmla="*/ 233390 h 1974644"/>
              <a:gd name="connsiteX4448" fmla="*/ 798408 w 2706989"/>
              <a:gd name="connsiteY4448" fmla="*/ 234976 h 1974644"/>
              <a:gd name="connsiteX4449" fmla="*/ 799932 w 2706989"/>
              <a:gd name="connsiteY4449" fmla="*/ 234809 h 1974644"/>
              <a:gd name="connsiteX4450" fmla="*/ 799807 w 2706989"/>
              <a:gd name="connsiteY4450" fmla="*/ 233035 h 1974644"/>
              <a:gd name="connsiteX4451" fmla="*/ 1013319 w 2706989"/>
              <a:gd name="connsiteY4451" fmla="*/ 231533 h 1974644"/>
              <a:gd name="connsiteX4452" fmla="*/ 1008540 w 2706989"/>
              <a:gd name="connsiteY4452" fmla="*/ 242008 h 1974644"/>
              <a:gd name="connsiteX4453" fmla="*/ 1023168 w 2706989"/>
              <a:gd name="connsiteY4453" fmla="*/ 239358 h 1974644"/>
              <a:gd name="connsiteX4454" fmla="*/ 1013319 w 2706989"/>
              <a:gd name="connsiteY4454" fmla="*/ 231533 h 1974644"/>
              <a:gd name="connsiteX4455" fmla="*/ 1677025 w 2706989"/>
              <a:gd name="connsiteY4455" fmla="*/ 231163 h 1974644"/>
              <a:gd name="connsiteX4456" fmla="*/ 1674973 w 2706989"/>
              <a:gd name="connsiteY4456" fmla="*/ 233578 h 1974644"/>
              <a:gd name="connsiteX4457" fmla="*/ 1674096 w 2706989"/>
              <a:gd name="connsiteY4457" fmla="*/ 232367 h 1974644"/>
              <a:gd name="connsiteX4458" fmla="*/ 1866177 w 2706989"/>
              <a:gd name="connsiteY4458" fmla="*/ 231053 h 1974644"/>
              <a:gd name="connsiteX4459" fmla="*/ 1874085 w 2706989"/>
              <a:gd name="connsiteY4459" fmla="*/ 235831 h 1974644"/>
              <a:gd name="connsiteX4460" fmla="*/ 1864904 w 2706989"/>
              <a:gd name="connsiteY4460" fmla="*/ 233098 h 1974644"/>
              <a:gd name="connsiteX4461" fmla="*/ 1866177 w 2706989"/>
              <a:gd name="connsiteY4461" fmla="*/ 231053 h 1974644"/>
              <a:gd name="connsiteX4462" fmla="*/ 1677581 w 2706989"/>
              <a:gd name="connsiteY4462" fmla="*/ 230635 h 1974644"/>
              <a:gd name="connsiteX4463" fmla="*/ 1677143 w 2706989"/>
              <a:gd name="connsiteY4463" fmla="*/ 231115 h 1974644"/>
              <a:gd name="connsiteX4464" fmla="*/ 1677025 w 2706989"/>
              <a:gd name="connsiteY4464" fmla="*/ 231163 h 1974644"/>
              <a:gd name="connsiteX4465" fmla="*/ 1677101 w 2706989"/>
              <a:gd name="connsiteY4465" fmla="*/ 231073 h 1974644"/>
              <a:gd name="connsiteX4466" fmla="*/ 1768582 w 2706989"/>
              <a:gd name="connsiteY4466" fmla="*/ 230281 h 1974644"/>
              <a:gd name="connsiteX4467" fmla="*/ 1813071 w 2706989"/>
              <a:gd name="connsiteY4467" fmla="*/ 238314 h 1974644"/>
              <a:gd name="connsiteX4468" fmla="*/ 1846959 w 2706989"/>
              <a:gd name="connsiteY4468" fmla="*/ 255363 h 1974644"/>
              <a:gd name="connsiteX4469" fmla="*/ 1827741 w 2706989"/>
              <a:gd name="connsiteY4469" fmla="*/ 249729 h 1974644"/>
              <a:gd name="connsiteX4470" fmla="*/ 1807958 w 2706989"/>
              <a:gd name="connsiteY4470" fmla="*/ 243948 h 1974644"/>
              <a:gd name="connsiteX4471" fmla="*/ 1786507 w 2706989"/>
              <a:gd name="connsiteY4471" fmla="*/ 237689 h 1974644"/>
              <a:gd name="connsiteX4472" fmla="*/ 1788865 w 2706989"/>
              <a:gd name="connsiteY4472" fmla="*/ 247288 h 1974644"/>
              <a:gd name="connsiteX4473" fmla="*/ 1773715 w 2706989"/>
              <a:gd name="connsiteY4473" fmla="*/ 254862 h 1974644"/>
              <a:gd name="connsiteX4474" fmla="*/ 1768582 w 2706989"/>
              <a:gd name="connsiteY4474" fmla="*/ 230281 h 1974644"/>
              <a:gd name="connsiteX4475" fmla="*/ 789143 w 2706989"/>
              <a:gd name="connsiteY4475" fmla="*/ 228799 h 1974644"/>
              <a:gd name="connsiteX4476" fmla="*/ 780087 w 2706989"/>
              <a:gd name="connsiteY4476" fmla="*/ 233098 h 1974644"/>
              <a:gd name="connsiteX4477" fmla="*/ 781318 w 2706989"/>
              <a:gd name="connsiteY4477" fmla="*/ 235059 h 1974644"/>
              <a:gd name="connsiteX4478" fmla="*/ 789915 w 2706989"/>
              <a:gd name="connsiteY4478" fmla="*/ 230448 h 1974644"/>
              <a:gd name="connsiteX4479" fmla="*/ 789143 w 2706989"/>
              <a:gd name="connsiteY4479" fmla="*/ 228799 h 1974644"/>
              <a:gd name="connsiteX4480" fmla="*/ 727939 w 2706989"/>
              <a:gd name="connsiteY4480" fmla="*/ 227943 h 1974644"/>
              <a:gd name="connsiteX4481" fmla="*/ 730423 w 2706989"/>
              <a:gd name="connsiteY4481" fmla="*/ 228506 h 1974644"/>
              <a:gd name="connsiteX4482" fmla="*/ 729734 w 2706989"/>
              <a:gd name="connsiteY4482" fmla="*/ 234224 h 1974644"/>
              <a:gd name="connsiteX4483" fmla="*/ 726103 w 2706989"/>
              <a:gd name="connsiteY4483" fmla="*/ 233368 h 1974644"/>
              <a:gd name="connsiteX4484" fmla="*/ 727939 w 2706989"/>
              <a:gd name="connsiteY4484" fmla="*/ 227943 h 1974644"/>
              <a:gd name="connsiteX4485" fmla="*/ 441351 w 2706989"/>
              <a:gd name="connsiteY4485" fmla="*/ 227463 h 1974644"/>
              <a:gd name="connsiteX4486" fmla="*/ 448071 w 2706989"/>
              <a:gd name="connsiteY4486" fmla="*/ 244950 h 1974644"/>
              <a:gd name="connsiteX4487" fmla="*/ 441351 w 2706989"/>
              <a:gd name="connsiteY4487" fmla="*/ 227463 h 1974644"/>
              <a:gd name="connsiteX4488" fmla="*/ 1155403 w 2706989"/>
              <a:gd name="connsiteY4488" fmla="*/ 226900 h 1974644"/>
              <a:gd name="connsiteX4489" fmla="*/ 1155424 w 2706989"/>
              <a:gd name="connsiteY4489" fmla="*/ 226921 h 1974644"/>
              <a:gd name="connsiteX4490" fmla="*/ 1155419 w 2706989"/>
              <a:gd name="connsiteY4490" fmla="*/ 226921 h 1974644"/>
              <a:gd name="connsiteX4491" fmla="*/ 1302035 w 2706989"/>
              <a:gd name="connsiteY4491" fmla="*/ 226879 h 1974644"/>
              <a:gd name="connsiteX4492" fmla="*/ 1304309 w 2706989"/>
              <a:gd name="connsiteY4492" fmla="*/ 228799 h 1974644"/>
              <a:gd name="connsiteX4493" fmla="*/ 1302473 w 2706989"/>
              <a:gd name="connsiteY4493" fmla="*/ 230447 h 1974644"/>
              <a:gd name="connsiteX4494" fmla="*/ 1301054 w 2706989"/>
              <a:gd name="connsiteY4494" fmla="*/ 229550 h 1974644"/>
              <a:gd name="connsiteX4495" fmla="*/ 1302035 w 2706989"/>
              <a:gd name="connsiteY4495" fmla="*/ 226879 h 1974644"/>
              <a:gd name="connsiteX4496" fmla="*/ 990177 w 2706989"/>
              <a:gd name="connsiteY4496" fmla="*/ 226482 h 1974644"/>
              <a:gd name="connsiteX4497" fmla="*/ 992305 w 2706989"/>
              <a:gd name="connsiteY4497" fmla="*/ 227651 h 1974644"/>
              <a:gd name="connsiteX4498" fmla="*/ 991095 w 2706989"/>
              <a:gd name="connsiteY4498" fmla="*/ 229571 h 1974644"/>
              <a:gd name="connsiteX4499" fmla="*/ 989279 w 2706989"/>
              <a:gd name="connsiteY4499" fmla="*/ 227901 h 1974644"/>
              <a:gd name="connsiteX4500" fmla="*/ 990177 w 2706989"/>
              <a:gd name="connsiteY4500" fmla="*/ 226482 h 1974644"/>
              <a:gd name="connsiteX4501" fmla="*/ 1388926 w 2706989"/>
              <a:gd name="connsiteY4501" fmla="*/ 226232 h 1974644"/>
              <a:gd name="connsiteX4502" fmla="*/ 1373673 w 2706989"/>
              <a:gd name="connsiteY4502" fmla="*/ 226253 h 1974644"/>
              <a:gd name="connsiteX4503" fmla="*/ 1376927 w 2706989"/>
              <a:gd name="connsiteY4503" fmla="*/ 232889 h 1974644"/>
              <a:gd name="connsiteX4504" fmla="*/ 1383021 w 2706989"/>
              <a:gd name="connsiteY4504" fmla="*/ 229112 h 1974644"/>
              <a:gd name="connsiteX4505" fmla="*/ 1389114 w 2706989"/>
              <a:gd name="connsiteY4505" fmla="*/ 227839 h 1974644"/>
              <a:gd name="connsiteX4506" fmla="*/ 1388926 w 2706989"/>
              <a:gd name="connsiteY4506" fmla="*/ 226232 h 1974644"/>
              <a:gd name="connsiteX4507" fmla="*/ 1668983 w 2706989"/>
              <a:gd name="connsiteY4507" fmla="*/ 226211 h 1974644"/>
              <a:gd name="connsiteX4508" fmla="*/ 1669797 w 2706989"/>
              <a:gd name="connsiteY4508" fmla="*/ 227776 h 1974644"/>
              <a:gd name="connsiteX4509" fmla="*/ 1668545 w 2706989"/>
              <a:gd name="connsiteY4509" fmla="*/ 229112 h 1974644"/>
              <a:gd name="connsiteX4510" fmla="*/ 1667502 w 2706989"/>
              <a:gd name="connsiteY4510" fmla="*/ 227087 h 1974644"/>
              <a:gd name="connsiteX4511" fmla="*/ 1668983 w 2706989"/>
              <a:gd name="connsiteY4511" fmla="*/ 226211 h 1974644"/>
              <a:gd name="connsiteX4512" fmla="*/ 1558262 w 2706989"/>
              <a:gd name="connsiteY4512" fmla="*/ 226023 h 1974644"/>
              <a:gd name="connsiteX4513" fmla="*/ 1573078 w 2706989"/>
              <a:gd name="connsiteY4513" fmla="*/ 229508 h 1974644"/>
              <a:gd name="connsiteX4514" fmla="*/ 1572807 w 2706989"/>
              <a:gd name="connsiteY4514" fmla="*/ 232116 h 1974644"/>
              <a:gd name="connsiteX4515" fmla="*/ 1558262 w 2706989"/>
              <a:gd name="connsiteY4515" fmla="*/ 226023 h 1974644"/>
              <a:gd name="connsiteX4516" fmla="*/ 1408499 w 2706989"/>
              <a:gd name="connsiteY4516" fmla="*/ 224980 h 1974644"/>
              <a:gd name="connsiteX4517" fmla="*/ 1413027 w 2706989"/>
              <a:gd name="connsiteY4517" fmla="*/ 226211 h 1974644"/>
              <a:gd name="connsiteX4518" fmla="*/ 1412506 w 2706989"/>
              <a:gd name="connsiteY4518" fmla="*/ 227985 h 1974644"/>
              <a:gd name="connsiteX4519" fmla="*/ 1408019 w 2706989"/>
              <a:gd name="connsiteY4519" fmla="*/ 226607 h 1974644"/>
              <a:gd name="connsiteX4520" fmla="*/ 1408499 w 2706989"/>
              <a:gd name="connsiteY4520" fmla="*/ 224980 h 1974644"/>
              <a:gd name="connsiteX4521" fmla="*/ 1472583 w 2706989"/>
              <a:gd name="connsiteY4521" fmla="*/ 224104 h 1974644"/>
              <a:gd name="connsiteX4522" fmla="*/ 1471894 w 2706989"/>
              <a:gd name="connsiteY4522" fmla="*/ 224563 h 1974644"/>
              <a:gd name="connsiteX4523" fmla="*/ 1472791 w 2706989"/>
              <a:gd name="connsiteY4523" fmla="*/ 225752 h 1974644"/>
              <a:gd name="connsiteX4524" fmla="*/ 1473521 w 2706989"/>
              <a:gd name="connsiteY4524" fmla="*/ 225272 h 1974644"/>
              <a:gd name="connsiteX4525" fmla="*/ 1472583 w 2706989"/>
              <a:gd name="connsiteY4525" fmla="*/ 224104 h 1974644"/>
              <a:gd name="connsiteX4526" fmla="*/ 1580884 w 2706989"/>
              <a:gd name="connsiteY4526" fmla="*/ 223937 h 1974644"/>
              <a:gd name="connsiteX4527" fmla="*/ 1582072 w 2706989"/>
              <a:gd name="connsiteY4527" fmla="*/ 224959 h 1974644"/>
              <a:gd name="connsiteX4528" fmla="*/ 1581530 w 2706989"/>
              <a:gd name="connsiteY4528" fmla="*/ 225669 h 1974644"/>
              <a:gd name="connsiteX4529" fmla="*/ 1580382 w 2706989"/>
              <a:gd name="connsiteY4529" fmla="*/ 224626 h 1974644"/>
              <a:gd name="connsiteX4530" fmla="*/ 1580884 w 2706989"/>
              <a:gd name="connsiteY4530" fmla="*/ 223937 h 1974644"/>
              <a:gd name="connsiteX4531" fmla="*/ 1268836 w 2706989"/>
              <a:gd name="connsiteY4531" fmla="*/ 223895 h 1974644"/>
              <a:gd name="connsiteX4532" fmla="*/ 1269190 w 2706989"/>
              <a:gd name="connsiteY4532" fmla="*/ 224688 h 1974644"/>
              <a:gd name="connsiteX4533" fmla="*/ 1268585 w 2706989"/>
              <a:gd name="connsiteY4533" fmla="*/ 225210 h 1974644"/>
              <a:gd name="connsiteX4534" fmla="*/ 1268001 w 2706989"/>
              <a:gd name="connsiteY4534" fmla="*/ 223916 h 1974644"/>
              <a:gd name="connsiteX4535" fmla="*/ 1268836 w 2706989"/>
              <a:gd name="connsiteY4535" fmla="*/ 223895 h 1974644"/>
              <a:gd name="connsiteX4536" fmla="*/ 1416429 w 2706989"/>
              <a:gd name="connsiteY4536" fmla="*/ 223311 h 1974644"/>
              <a:gd name="connsiteX4537" fmla="*/ 1439299 w 2706989"/>
              <a:gd name="connsiteY4537" fmla="*/ 227380 h 1974644"/>
              <a:gd name="connsiteX4538" fmla="*/ 1416429 w 2706989"/>
              <a:gd name="connsiteY4538" fmla="*/ 223311 h 1974644"/>
              <a:gd name="connsiteX4539" fmla="*/ 1159137 w 2706989"/>
              <a:gd name="connsiteY4539" fmla="*/ 223123 h 1974644"/>
              <a:gd name="connsiteX4540" fmla="*/ 1160473 w 2706989"/>
              <a:gd name="connsiteY4540" fmla="*/ 225314 h 1974644"/>
              <a:gd name="connsiteX4541" fmla="*/ 1155527 w 2706989"/>
              <a:gd name="connsiteY4541" fmla="*/ 226941 h 1974644"/>
              <a:gd name="connsiteX4542" fmla="*/ 1159137 w 2706989"/>
              <a:gd name="connsiteY4542" fmla="*/ 223123 h 1974644"/>
              <a:gd name="connsiteX4543" fmla="*/ 1727765 w 2706989"/>
              <a:gd name="connsiteY4543" fmla="*/ 222392 h 1974644"/>
              <a:gd name="connsiteX4544" fmla="*/ 1726910 w 2706989"/>
              <a:gd name="connsiteY4544" fmla="*/ 222747 h 1974644"/>
              <a:gd name="connsiteX4545" fmla="*/ 1726910 w 2706989"/>
              <a:gd name="connsiteY4545" fmla="*/ 223602 h 1974644"/>
              <a:gd name="connsiteX4546" fmla="*/ 1728266 w 2706989"/>
              <a:gd name="connsiteY4546" fmla="*/ 223039 h 1974644"/>
              <a:gd name="connsiteX4547" fmla="*/ 1727765 w 2706989"/>
              <a:gd name="connsiteY4547" fmla="*/ 222392 h 1974644"/>
              <a:gd name="connsiteX4548" fmla="*/ 2258959 w 2706989"/>
              <a:gd name="connsiteY4548" fmla="*/ 222246 h 1974644"/>
              <a:gd name="connsiteX4549" fmla="*/ 2260231 w 2706989"/>
              <a:gd name="connsiteY4549" fmla="*/ 223185 h 1974644"/>
              <a:gd name="connsiteX4550" fmla="*/ 2257185 w 2706989"/>
              <a:gd name="connsiteY4550" fmla="*/ 227379 h 1974644"/>
              <a:gd name="connsiteX4551" fmla="*/ 2255870 w 2706989"/>
              <a:gd name="connsiteY4551" fmla="*/ 226419 h 1974644"/>
              <a:gd name="connsiteX4552" fmla="*/ 2258959 w 2706989"/>
              <a:gd name="connsiteY4552" fmla="*/ 222246 h 1974644"/>
              <a:gd name="connsiteX4553" fmla="*/ 1570804 w 2706989"/>
              <a:gd name="connsiteY4553" fmla="*/ 221829 h 1974644"/>
              <a:gd name="connsiteX4554" fmla="*/ 1571534 w 2706989"/>
              <a:gd name="connsiteY4554" fmla="*/ 222393 h 1974644"/>
              <a:gd name="connsiteX4555" fmla="*/ 1570470 w 2706989"/>
              <a:gd name="connsiteY4555" fmla="*/ 223561 h 1974644"/>
              <a:gd name="connsiteX4556" fmla="*/ 1569760 w 2706989"/>
              <a:gd name="connsiteY4556" fmla="*/ 223040 h 1974644"/>
              <a:gd name="connsiteX4557" fmla="*/ 1570804 w 2706989"/>
              <a:gd name="connsiteY4557" fmla="*/ 221829 h 1974644"/>
              <a:gd name="connsiteX4558" fmla="*/ 1543030 w 2706989"/>
              <a:gd name="connsiteY4558" fmla="*/ 221349 h 1974644"/>
              <a:gd name="connsiteX4559" fmla="*/ 1552107 w 2706989"/>
              <a:gd name="connsiteY4559" fmla="*/ 224062 h 1974644"/>
              <a:gd name="connsiteX4560" fmla="*/ 1542153 w 2706989"/>
              <a:gd name="connsiteY4560" fmla="*/ 224187 h 1974644"/>
              <a:gd name="connsiteX4561" fmla="*/ 1543030 w 2706989"/>
              <a:gd name="connsiteY4561" fmla="*/ 221349 h 1974644"/>
              <a:gd name="connsiteX4562" fmla="*/ 1346923 w 2706989"/>
              <a:gd name="connsiteY4562" fmla="*/ 221010 h 1974644"/>
              <a:gd name="connsiteX4563" fmla="*/ 1340786 w 2706989"/>
              <a:gd name="connsiteY4563" fmla="*/ 224166 h 1974644"/>
              <a:gd name="connsiteX4564" fmla="*/ 1355518 w 2706989"/>
              <a:gd name="connsiteY4564" fmla="*/ 225586 h 1974644"/>
              <a:gd name="connsiteX4565" fmla="*/ 1346923 w 2706989"/>
              <a:gd name="connsiteY4565" fmla="*/ 221010 h 1974644"/>
              <a:gd name="connsiteX4566" fmla="*/ 711831 w 2706989"/>
              <a:gd name="connsiteY4566" fmla="*/ 220515 h 1974644"/>
              <a:gd name="connsiteX4567" fmla="*/ 712499 w 2706989"/>
              <a:gd name="connsiteY4567" fmla="*/ 220578 h 1974644"/>
              <a:gd name="connsiteX4568" fmla="*/ 712102 w 2706989"/>
              <a:gd name="connsiteY4568" fmla="*/ 221204 h 1974644"/>
              <a:gd name="connsiteX4569" fmla="*/ 764646 w 2706989"/>
              <a:gd name="connsiteY4569" fmla="*/ 220410 h 1974644"/>
              <a:gd name="connsiteX4570" fmla="*/ 762246 w 2706989"/>
              <a:gd name="connsiteY4570" fmla="*/ 222998 h 1974644"/>
              <a:gd name="connsiteX4571" fmla="*/ 766503 w 2706989"/>
              <a:gd name="connsiteY4571" fmla="*/ 226232 h 1974644"/>
              <a:gd name="connsiteX4572" fmla="*/ 768903 w 2706989"/>
              <a:gd name="connsiteY4572" fmla="*/ 223937 h 1974644"/>
              <a:gd name="connsiteX4573" fmla="*/ 764646 w 2706989"/>
              <a:gd name="connsiteY4573" fmla="*/ 220410 h 1974644"/>
              <a:gd name="connsiteX4574" fmla="*/ 1745440 w 2706989"/>
              <a:gd name="connsiteY4574" fmla="*/ 220180 h 1974644"/>
              <a:gd name="connsiteX4575" fmla="*/ 1746901 w 2706989"/>
              <a:gd name="connsiteY4575" fmla="*/ 220347 h 1974644"/>
              <a:gd name="connsiteX4576" fmla="*/ 1746692 w 2706989"/>
              <a:gd name="connsiteY4576" fmla="*/ 221202 h 1974644"/>
              <a:gd name="connsiteX4577" fmla="*/ 1745231 w 2706989"/>
              <a:gd name="connsiteY4577" fmla="*/ 220973 h 1974644"/>
              <a:gd name="connsiteX4578" fmla="*/ 1745440 w 2706989"/>
              <a:gd name="connsiteY4578" fmla="*/ 220180 h 1974644"/>
              <a:gd name="connsiteX4579" fmla="*/ 587734 w 2706989"/>
              <a:gd name="connsiteY4579" fmla="*/ 219701 h 1974644"/>
              <a:gd name="connsiteX4580" fmla="*/ 582705 w 2706989"/>
              <a:gd name="connsiteY4580" fmla="*/ 220869 h 1974644"/>
              <a:gd name="connsiteX4581" fmla="*/ 582726 w 2706989"/>
              <a:gd name="connsiteY4581" fmla="*/ 222601 h 1974644"/>
              <a:gd name="connsiteX4582" fmla="*/ 588047 w 2706989"/>
              <a:gd name="connsiteY4582" fmla="*/ 222685 h 1974644"/>
              <a:gd name="connsiteX4583" fmla="*/ 587734 w 2706989"/>
              <a:gd name="connsiteY4583" fmla="*/ 219701 h 1974644"/>
              <a:gd name="connsiteX4584" fmla="*/ 961526 w 2706989"/>
              <a:gd name="connsiteY4584" fmla="*/ 219450 h 1974644"/>
              <a:gd name="connsiteX4585" fmla="*/ 962319 w 2706989"/>
              <a:gd name="connsiteY4585" fmla="*/ 221537 h 1974644"/>
              <a:gd name="connsiteX4586" fmla="*/ 959502 w 2706989"/>
              <a:gd name="connsiteY4586" fmla="*/ 221766 h 1974644"/>
              <a:gd name="connsiteX4587" fmla="*/ 958834 w 2706989"/>
              <a:gd name="connsiteY4587" fmla="*/ 220055 h 1974644"/>
              <a:gd name="connsiteX4588" fmla="*/ 961526 w 2706989"/>
              <a:gd name="connsiteY4588" fmla="*/ 219450 h 1974644"/>
              <a:gd name="connsiteX4589" fmla="*/ 640925 w 2706989"/>
              <a:gd name="connsiteY4589" fmla="*/ 219221 h 1974644"/>
              <a:gd name="connsiteX4590" fmla="*/ 639526 w 2706989"/>
              <a:gd name="connsiteY4590" fmla="*/ 220244 h 1974644"/>
              <a:gd name="connsiteX4591" fmla="*/ 641342 w 2706989"/>
              <a:gd name="connsiteY4591" fmla="*/ 221516 h 1974644"/>
              <a:gd name="connsiteX4592" fmla="*/ 642322 w 2706989"/>
              <a:gd name="connsiteY4592" fmla="*/ 220098 h 1974644"/>
              <a:gd name="connsiteX4593" fmla="*/ 640925 w 2706989"/>
              <a:gd name="connsiteY4593" fmla="*/ 219221 h 1974644"/>
              <a:gd name="connsiteX4594" fmla="*/ 381441 w 2706989"/>
              <a:gd name="connsiteY4594" fmla="*/ 218574 h 1974644"/>
              <a:gd name="connsiteX4595" fmla="*/ 383737 w 2706989"/>
              <a:gd name="connsiteY4595" fmla="*/ 225356 h 1974644"/>
              <a:gd name="connsiteX4596" fmla="*/ 371717 w 2706989"/>
              <a:gd name="connsiteY4596" fmla="*/ 228799 h 1974644"/>
              <a:gd name="connsiteX4597" fmla="*/ 365249 w 2706989"/>
              <a:gd name="connsiteY4597" fmla="*/ 228799 h 1974644"/>
              <a:gd name="connsiteX4598" fmla="*/ 363496 w 2706989"/>
              <a:gd name="connsiteY4598" fmla="*/ 225543 h 1974644"/>
              <a:gd name="connsiteX4599" fmla="*/ 368275 w 2706989"/>
              <a:gd name="connsiteY4599" fmla="*/ 220890 h 1974644"/>
              <a:gd name="connsiteX4600" fmla="*/ 381441 w 2706989"/>
              <a:gd name="connsiteY4600" fmla="*/ 218574 h 1974644"/>
              <a:gd name="connsiteX4601" fmla="*/ 1266291 w 2706989"/>
              <a:gd name="connsiteY4601" fmla="*/ 217259 h 1974644"/>
              <a:gd name="connsiteX4602" fmla="*/ 1266228 w 2706989"/>
              <a:gd name="connsiteY4602" fmla="*/ 217823 h 1974644"/>
              <a:gd name="connsiteX4603" fmla="*/ 1265706 w 2706989"/>
              <a:gd name="connsiteY4603" fmla="*/ 217489 h 1974644"/>
              <a:gd name="connsiteX4604" fmla="*/ 1629482 w 2706989"/>
              <a:gd name="connsiteY4604" fmla="*/ 216738 h 1974644"/>
              <a:gd name="connsiteX4605" fmla="*/ 1630984 w 2706989"/>
              <a:gd name="connsiteY4605" fmla="*/ 217698 h 1974644"/>
              <a:gd name="connsiteX4606" fmla="*/ 1628709 w 2706989"/>
              <a:gd name="connsiteY4606" fmla="*/ 218303 h 1974644"/>
              <a:gd name="connsiteX4607" fmla="*/ 1627687 w 2706989"/>
              <a:gd name="connsiteY4607" fmla="*/ 217218 h 1974644"/>
              <a:gd name="connsiteX4608" fmla="*/ 1629482 w 2706989"/>
              <a:gd name="connsiteY4608" fmla="*/ 216738 h 1974644"/>
              <a:gd name="connsiteX4609" fmla="*/ 1819226 w 2706989"/>
              <a:gd name="connsiteY4609" fmla="*/ 216446 h 1974644"/>
              <a:gd name="connsiteX4610" fmla="*/ 1820186 w 2706989"/>
              <a:gd name="connsiteY4610" fmla="*/ 218011 h 1974644"/>
              <a:gd name="connsiteX4611" fmla="*/ 1818809 w 2706989"/>
              <a:gd name="connsiteY4611" fmla="*/ 218658 h 1974644"/>
              <a:gd name="connsiteX4612" fmla="*/ 1817849 w 2706989"/>
              <a:gd name="connsiteY4612" fmla="*/ 217113 h 1974644"/>
              <a:gd name="connsiteX4613" fmla="*/ 1819226 w 2706989"/>
              <a:gd name="connsiteY4613" fmla="*/ 216446 h 1974644"/>
              <a:gd name="connsiteX4614" fmla="*/ 950216 w 2706989"/>
              <a:gd name="connsiteY4614" fmla="*/ 216237 h 1974644"/>
              <a:gd name="connsiteX4615" fmla="*/ 951051 w 2706989"/>
              <a:gd name="connsiteY4615" fmla="*/ 216258 h 1974644"/>
              <a:gd name="connsiteX4616" fmla="*/ 951385 w 2706989"/>
              <a:gd name="connsiteY4616" fmla="*/ 217051 h 1974644"/>
              <a:gd name="connsiteX4617" fmla="*/ 950759 w 2706989"/>
              <a:gd name="connsiteY4617" fmla="*/ 217531 h 1974644"/>
              <a:gd name="connsiteX4618" fmla="*/ 950216 w 2706989"/>
              <a:gd name="connsiteY4618" fmla="*/ 216237 h 1974644"/>
              <a:gd name="connsiteX4619" fmla="*/ 1989043 w 2706989"/>
              <a:gd name="connsiteY4619" fmla="*/ 216070 h 1974644"/>
              <a:gd name="connsiteX4620" fmla="*/ 2011287 w 2706989"/>
              <a:gd name="connsiteY4620" fmla="*/ 226588 h 1974644"/>
              <a:gd name="connsiteX4621" fmla="*/ 1987686 w 2706989"/>
              <a:gd name="connsiteY4621" fmla="*/ 218616 h 1974644"/>
              <a:gd name="connsiteX4622" fmla="*/ 1989043 w 2706989"/>
              <a:gd name="connsiteY4622" fmla="*/ 216070 h 1974644"/>
              <a:gd name="connsiteX4623" fmla="*/ 1311301 w 2706989"/>
              <a:gd name="connsiteY4623" fmla="*/ 215632 h 1974644"/>
              <a:gd name="connsiteX4624" fmla="*/ 1311488 w 2706989"/>
              <a:gd name="connsiteY4624" fmla="*/ 218053 h 1974644"/>
              <a:gd name="connsiteX4625" fmla="*/ 1304122 w 2706989"/>
              <a:gd name="connsiteY4625" fmla="*/ 218470 h 1974644"/>
              <a:gd name="connsiteX4626" fmla="*/ 1303934 w 2706989"/>
              <a:gd name="connsiteY4626" fmla="*/ 216154 h 1974644"/>
              <a:gd name="connsiteX4627" fmla="*/ 1311301 w 2706989"/>
              <a:gd name="connsiteY4627" fmla="*/ 215632 h 1974644"/>
              <a:gd name="connsiteX4628" fmla="*/ 1552858 w 2706989"/>
              <a:gd name="connsiteY4628" fmla="*/ 215047 h 1974644"/>
              <a:gd name="connsiteX4629" fmla="*/ 1554549 w 2706989"/>
              <a:gd name="connsiteY4629" fmla="*/ 215715 h 1974644"/>
              <a:gd name="connsiteX4630" fmla="*/ 1553359 w 2706989"/>
              <a:gd name="connsiteY4630" fmla="*/ 217552 h 1974644"/>
              <a:gd name="connsiteX4631" fmla="*/ 1552003 w 2706989"/>
              <a:gd name="connsiteY4631" fmla="*/ 216362 h 1974644"/>
              <a:gd name="connsiteX4632" fmla="*/ 1552858 w 2706989"/>
              <a:gd name="connsiteY4632" fmla="*/ 215047 h 1974644"/>
              <a:gd name="connsiteX4633" fmla="*/ 886843 w 2706989"/>
              <a:gd name="connsiteY4633" fmla="*/ 214693 h 1974644"/>
              <a:gd name="connsiteX4634" fmla="*/ 884256 w 2706989"/>
              <a:gd name="connsiteY4634" fmla="*/ 215590 h 1974644"/>
              <a:gd name="connsiteX4635" fmla="*/ 885925 w 2706989"/>
              <a:gd name="connsiteY4635" fmla="*/ 217573 h 1974644"/>
              <a:gd name="connsiteX4636" fmla="*/ 889180 w 2706989"/>
              <a:gd name="connsiteY4636" fmla="*/ 216613 h 1974644"/>
              <a:gd name="connsiteX4637" fmla="*/ 886843 w 2706989"/>
              <a:gd name="connsiteY4637" fmla="*/ 214693 h 1974644"/>
              <a:gd name="connsiteX4638" fmla="*/ 1196865 w 2706989"/>
              <a:gd name="connsiteY4638" fmla="*/ 214443 h 1974644"/>
              <a:gd name="connsiteX4639" fmla="*/ 1201581 w 2706989"/>
              <a:gd name="connsiteY4639" fmla="*/ 216550 h 1974644"/>
              <a:gd name="connsiteX4640" fmla="*/ 1161975 w 2706989"/>
              <a:gd name="connsiteY4640" fmla="*/ 220055 h 1974644"/>
              <a:gd name="connsiteX4641" fmla="*/ 1161349 w 2706989"/>
              <a:gd name="connsiteY4641" fmla="*/ 217426 h 1974644"/>
              <a:gd name="connsiteX4642" fmla="*/ 1170072 w 2706989"/>
              <a:gd name="connsiteY4642" fmla="*/ 214568 h 1974644"/>
              <a:gd name="connsiteX4643" fmla="*/ 1196865 w 2706989"/>
              <a:gd name="connsiteY4643" fmla="*/ 214443 h 1974644"/>
              <a:gd name="connsiteX4644" fmla="*/ 756966 w 2706989"/>
              <a:gd name="connsiteY4644" fmla="*/ 214380 h 1974644"/>
              <a:gd name="connsiteX4645" fmla="*/ 756549 w 2706989"/>
              <a:gd name="connsiteY4645" fmla="*/ 214839 h 1974644"/>
              <a:gd name="connsiteX4646" fmla="*/ 757008 w 2706989"/>
              <a:gd name="connsiteY4646" fmla="*/ 214422 h 1974644"/>
              <a:gd name="connsiteX4647" fmla="*/ 759074 w 2706989"/>
              <a:gd name="connsiteY4647" fmla="*/ 214442 h 1974644"/>
              <a:gd name="connsiteX4648" fmla="*/ 759512 w 2706989"/>
              <a:gd name="connsiteY4648" fmla="*/ 214839 h 1974644"/>
              <a:gd name="connsiteX4649" fmla="*/ 759116 w 2706989"/>
              <a:gd name="connsiteY4649" fmla="*/ 214380 h 1974644"/>
              <a:gd name="connsiteX4650" fmla="*/ 756966 w 2706989"/>
              <a:gd name="connsiteY4650" fmla="*/ 214380 h 1974644"/>
              <a:gd name="connsiteX4651" fmla="*/ 1069076 w 2706989"/>
              <a:gd name="connsiteY4651" fmla="*/ 212815 h 1974644"/>
              <a:gd name="connsiteX4652" fmla="*/ 1068324 w 2706989"/>
              <a:gd name="connsiteY4652" fmla="*/ 213065 h 1974644"/>
              <a:gd name="connsiteX4653" fmla="*/ 1069305 w 2706989"/>
              <a:gd name="connsiteY4653" fmla="*/ 213712 h 1974644"/>
              <a:gd name="connsiteX4654" fmla="*/ 1069764 w 2706989"/>
              <a:gd name="connsiteY4654" fmla="*/ 213211 h 1974644"/>
              <a:gd name="connsiteX4655" fmla="*/ 1069076 w 2706989"/>
              <a:gd name="connsiteY4655" fmla="*/ 212815 h 1974644"/>
              <a:gd name="connsiteX4656" fmla="*/ 1502422 w 2706989"/>
              <a:gd name="connsiteY4656" fmla="*/ 212502 h 1974644"/>
              <a:gd name="connsiteX4657" fmla="*/ 1500065 w 2706989"/>
              <a:gd name="connsiteY4657" fmla="*/ 214943 h 1974644"/>
              <a:gd name="connsiteX4658" fmla="*/ 1505908 w 2706989"/>
              <a:gd name="connsiteY4658" fmla="*/ 223227 h 1974644"/>
              <a:gd name="connsiteX4659" fmla="*/ 1511479 w 2706989"/>
              <a:gd name="connsiteY4659" fmla="*/ 221850 h 1974644"/>
              <a:gd name="connsiteX4660" fmla="*/ 1510415 w 2706989"/>
              <a:gd name="connsiteY4660" fmla="*/ 215987 h 1974644"/>
              <a:gd name="connsiteX4661" fmla="*/ 1502422 w 2706989"/>
              <a:gd name="connsiteY4661" fmla="*/ 212502 h 1974644"/>
              <a:gd name="connsiteX4662" fmla="*/ 1467595 w 2706989"/>
              <a:gd name="connsiteY4662" fmla="*/ 212418 h 1974644"/>
              <a:gd name="connsiteX4663" fmla="*/ 1468116 w 2706989"/>
              <a:gd name="connsiteY4663" fmla="*/ 213232 h 1974644"/>
              <a:gd name="connsiteX4664" fmla="*/ 1466865 w 2706989"/>
              <a:gd name="connsiteY4664" fmla="*/ 213899 h 1974644"/>
              <a:gd name="connsiteX4665" fmla="*/ 1466865 w 2706989"/>
              <a:gd name="connsiteY4665" fmla="*/ 212919 h 1974644"/>
              <a:gd name="connsiteX4666" fmla="*/ 1467595 w 2706989"/>
              <a:gd name="connsiteY4666" fmla="*/ 212418 h 1974644"/>
              <a:gd name="connsiteX4667" fmla="*/ 901012 w 2706989"/>
              <a:gd name="connsiteY4667" fmla="*/ 211479 h 1974644"/>
              <a:gd name="connsiteX4668" fmla="*/ 899280 w 2706989"/>
              <a:gd name="connsiteY4668" fmla="*/ 211730 h 1974644"/>
              <a:gd name="connsiteX4669" fmla="*/ 899885 w 2706989"/>
              <a:gd name="connsiteY4669" fmla="*/ 213733 h 1974644"/>
              <a:gd name="connsiteX4670" fmla="*/ 901534 w 2706989"/>
              <a:gd name="connsiteY4670" fmla="*/ 213002 h 1974644"/>
              <a:gd name="connsiteX4671" fmla="*/ 901012 w 2706989"/>
              <a:gd name="connsiteY4671" fmla="*/ 211479 h 1974644"/>
              <a:gd name="connsiteX4672" fmla="*/ 923297 w 2706989"/>
              <a:gd name="connsiteY4672" fmla="*/ 211166 h 1974644"/>
              <a:gd name="connsiteX4673" fmla="*/ 923966 w 2706989"/>
              <a:gd name="connsiteY4673" fmla="*/ 212543 h 1974644"/>
              <a:gd name="connsiteX4674" fmla="*/ 922380 w 2706989"/>
              <a:gd name="connsiteY4674" fmla="*/ 213524 h 1974644"/>
              <a:gd name="connsiteX4675" fmla="*/ 921712 w 2706989"/>
              <a:gd name="connsiteY4675" fmla="*/ 212147 h 1974644"/>
              <a:gd name="connsiteX4676" fmla="*/ 923297 w 2706989"/>
              <a:gd name="connsiteY4676" fmla="*/ 211166 h 1974644"/>
              <a:gd name="connsiteX4677" fmla="*/ 963551 w 2706989"/>
              <a:gd name="connsiteY4677" fmla="*/ 210456 h 1974644"/>
              <a:gd name="connsiteX4678" fmla="*/ 964364 w 2706989"/>
              <a:gd name="connsiteY4678" fmla="*/ 212918 h 1974644"/>
              <a:gd name="connsiteX4679" fmla="*/ 957145 w 2706989"/>
              <a:gd name="connsiteY4679" fmla="*/ 215778 h 1974644"/>
              <a:gd name="connsiteX4680" fmla="*/ 956080 w 2706989"/>
              <a:gd name="connsiteY4680" fmla="*/ 212438 h 1974644"/>
              <a:gd name="connsiteX4681" fmla="*/ 963551 w 2706989"/>
              <a:gd name="connsiteY4681" fmla="*/ 210456 h 1974644"/>
              <a:gd name="connsiteX4682" fmla="*/ 1722849 w 2706989"/>
              <a:gd name="connsiteY4682" fmla="*/ 210132 h 1974644"/>
              <a:gd name="connsiteX4683" fmla="*/ 1723050 w 2706989"/>
              <a:gd name="connsiteY4683" fmla="*/ 210207 h 1974644"/>
              <a:gd name="connsiteX4684" fmla="*/ 1722988 w 2706989"/>
              <a:gd name="connsiteY4684" fmla="*/ 210270 h 1974644"/>
              <a:gd name="connsiteX4685" fmla="*/ 1228499 w 2706989"/>
              <a:gd name="connsiteY4685" fmla="*/ 209893 h 1974644"/>
              <a:gd name="connsiteX4686" fmla="*/ 1234238 w 2706989"/>
              <a:gd name="connsiteY4686" fmla="*/ 219450 h 1974644"/>
              <a:gd name="connsiteX4687" fmla="*/ 1225953 w 2706989"/>
              <a:gd name="connsiteY4687" fmla="*/ 211688 h 1974644"/>
              <a:gd name="connsiteX4688" fmla="*/ 1228499 w 2706989"/>
              <a:gd name="connsiteY4688" fmla="*/ 209893 h 1974644"/>
              <a:gd name="connsiteX4689" fmla="*/ 1154839 w 2706989"/>
              <a:gd name="connsiteY4689" fmla="*/ 209246 h 1974644"/>
              <a:gd name="connsiteX4690" fmla="*/ 1157197 w 2706989"/>
              <a:gd name="connsiteY4690" fmla="*/ 210873 h 1974644"/>
              <a:gd name="connsiteX4691" fmla="*/ 1154651 w 2706989"/>
              <a:gd name="connsiteY4691" fmla="*/ 212772 h 1974644"/>
              <a:gd name="connsiteX4692" fmla="*/ 1152815 w 2706989"/>
              <a:gd name="connsiteY4692" fmla="*/ 211040 h 1974644"/>
              <a:gd name="connsiteX4693" fmla="*/ 1154839 w 2706989"/>
              <a:gd name="connsiteY4693" fmla="*/ 209246 h 1974644"/>
              <a:gd name="connsiteX4694" fmla="*/ 1595656 w 2706989"/>
              <a:gd name="connsiteY4694" fmla="*/ 208996 h 1974644"/>
              <a:gd name="connsiteX4695" fmla="*/ 1604504 w 2706989"/>
              <a:gd name="connsiteY4695" fmla="*/ 223771 h 1974644"/>
              <a:gd name="connsiteX4696" fmla="*/ 1595656 w 2706989"/>
              <a:gd name="connsiteY4696" fmla="*/ 208996 h 1974644"/>
              <a:gd name="connsiteX4697" fmla="*/ 1308463 w 2706989"/>
              <a:gd name="connsiteY4697" fmla="*/ 208411 h 1974644"/>
              <a:gd name="connsiteX4698" fmla="*/ 1314576 w 2706989"/>
              <a:gd name="connsiteY4698" fmla="*/ 209016 h 1974644"/>
              <a:gd name="connsiteX4699" fmla="*/ 1314868 w 2706989"/>
              <a:gd name="connsiteY4699" fmla="*/ 210602 h 1974644"/>
              <a:gd name="connsiteX4700" fmla="*/ 1311134 w 2706989"/>
              <a:gd name="connsiteY4700" fmla="*/ 211876 h 1974644"/>
              <a:gd name="connsiteX4701" fmla="*/ 1307899 w 2706989"/>
              <a:gd name="connsiteY4701" fmla="*/ 210414 h 1974644"/>
              <a:gd name="connsiteX4702" fmla="*/ 1308463 w 2706989"/>
              <a:gd name="connsiteY4702" fmla="*/ 208411 h 1974644"/>
              <a:gd name="connsiteX4703" fmla="*/ 1280446 w 2706989"/>
              <a:gd name="connsiteY4703" fmla="*/ 208229 h 1974644"/>
              <a:gd name="connsiteX4704" fmla="*/ 1294899 w 2706989"/>
              <a:gd name="connsiteY4704" fmla="*/ 217238 h 1974644"/>
              <a:gd name="connsiteX4705" fmla="*/ 1270297 w 2706989"/>
              <a:gd name="connsiteY4705" fmla="*/ 213023 h 1974644"/>
              <a:gd name="connsiteX4706" fmla="*/ 1280446 w 2706989"/>
              <a:gd name="connsiteY4706" fmla="*/ 208229 h 1974644"/>
              <a:gd name="connsiteX4707" fmla="*/ 1170322 w 2706989"/>
              <a:gd name="connsiteY4707" fmla="*/ 208140 h 1974644"/>
              <a:gd name="connsiteX4708" fmla="*/ 1170405 w 2706989"/>
              <a:gd name="connsiteY4708" fmla="*/ 208996 h 1974644"/>
              <a:gd name="connsiteX4709" fmla="*/ 1169570 w 2706989"/>
              <a:gd name="connsiteY4709" fmla="*/ 209204 h 1974644"/>
              <a:gd name="connsiteX4710" fmla="*/ 1169028 w 2706989"/>
              <a:gd name="connsiteY4710" fmla="*/ 208516 h 1974644"/>
              <a:gd name="connsiteX4711" fmla="*/ 1170322 w 2706989"/>
              <a:gd name="connsiteY4711" fmla="*/ 208140 h 1974644"/>
              <a:gd name="connsiteX4712" fmla="*/ 1719962 w 2706989"/>
              <a:gd name="connsiteY4712" fmla="*/ 207285 h 1974644"/>
              <a:gd name="connsiteX4713" fmla="*/ 1722849 w 2706989"/>
              <a:gd name="connsiteY4713" fmla="*/ 210132 h 1974644"/>
              <a:gd name="connsiteX4714" fmla="*/ 1718877 w 2706989"/>
              <a:gd name="connsiteY4714" fmla="*/ 208662 h 1974644"/>
              <a:gd name="connsiteX4715" fmla="*/ 1719962 w 2706989"/>
              <a:gd name="connsiteY4715" fmla="*/ 207285 h 1974644"/>
              <a:gd name="connsiteX4716" fmla="*/ 380586 w 2706989"/>
              <a:gd name="connsiteY4716" fmla="*/ 206888 h 1974644"/>
              <a:gd name="connsiteX4717" fmla="*/ 387180 w 2706989"/>
              <a:gd name="connsiteY4717" fmla="*/ 215777 h 1974644"/>
              <a:gd name="connsiteX4718" fmla="*/ 381442 w 2706989"/>
              <a:gd name="connsiteY4718" fmla="*/ 218573 h 1974644"/>
              <a:gd name="connsiteX4719" fmla="*/ 378541 w 2706989"/>
              <a:gd name="connsiteY4719" fmla="*/ 207514 h 1974644"/>
              <a:gd name="connsiteX4720" fmla="*/ 380586 w 2706989"/>
              <a:gd name="connsiteY4720" fmla="*/ 206888 h 1974644"/>
              <a:gd name="connsiteX4721" fmla="*/ 1587017 w 2706989"/>
              <a:gd name="connsiteY4721" fmla="*/ 206700 h 1974644"/>
              <a:gd name="connsiteX4722" fmla="*/ 1588249 w 2706989"/>
              <a:gd name="connsiteY4722" fmla="*/ 207827 h 1974644"/>
              <a:gd name="connsiteX4723" fmla="*/ 1586850 w 2706989"/>
              <a:gd name="connsiteY4723" fmla="*/ 208432 h 1974644"/>
              <a:gd name="connsiteX4724" fmla="*/ 1585619 w 2706989"/>
              <a:gd name="connsiteY4724" fmla="*/ 207305 h 1974644"/>
              <a:gd name="connsiteX4725" fmla="*/ 1587017 w 2706989"/>
              <a:gd name="connsiteY4725" fmla="*/ 206700 h 1974644"/>
              <a:gd name="connsiteX4726" fmla="*/ 1702243 w 2706989"/>
              <a:gd name="connsiteY4726" fmla="*/ 206109 h 1974644"/>
              <a:gd name="connsiteX4727" fmla="*/ 1705752 w 2706989"/>
              <a:gd name="connsiteY4727" fmla="*/ 206555 h 1974644"/>
              <a:gd name="connsiteX4728" fmla="*/ 1704458 w 2706989"/>
              <a:gd name="connsiteY4728" fmla="*/ 208913 h 1974644"/>
              <a:gd name="connsiteX4729" fmla="*/ 1702183 w 2706989"/>
              <a:gd name="connsiteY4729" fmla="*/ 206033 h 1974644"/>
              <a:gd name="connsiteX4730" fmla="*/ 1702243 w 2706989"/>
              <a:gd name="connsiteY4730" fmla="*/ 206109 h 1974644"/>
              <a:gd name="connsiteX4731" fmla="*/ 1702141 w 2706989"/>
              <a:gd name="connsiteY4731" fmla="*/ 206096 h 1974644"/>
              <a:gd name="connsiteX4732" fmla="*/ 1702183 w 2706989"/>
              <a:gd name="connsiteY4732" fmla="*/ 206033 h 1974644"/>
              <a:gd name="connsiteX4733" fmla="*/ 1702183 w 2706989"/>
              <a:gd name="connsiteY4733" fmla="*/ 206032 h 1974644"/>
              <a:gd name="connsiteX4734" fmla="*/ 1702141 w 2706989"/>
              <a:gd name="connsiteY4734" fmla="*/ 206095 h 1974644"/>
              <a:gd name="connsiteX4735" fmla="*/ 1702103 w 2706989"/>
              <a:gd name="connsiteY4735" fmla="*/ 206087 h 1974644"/>
              <a:gd name="connsiteX4736" fmla="*/ 1697537 w 2706989"/>
              <a:gd name="connsiteY4736" fmla="*/ 205132 h 1974644"/>
              <a:gd name="connsiteX4737" fmla="*/ 1702103 w 2706989"/>
              <a:gd name="connsiteY4737" fmla="*/ 206087 h 1974644"/>
              <a:gd name="connsiteX4738" fmla="*/ 1693356 w 2706989"/>
              <a:gd name="connsiteY4738" fmla="*/ 212167 h 1974644"/>
              <a:gd name="connsiteX4739" fmla="*/ 1697537 w 2706989"/>
              <a:gd name="connsiteY4739" fmla="*/ 205132 h 1974644"/>
              <a:gd name="connsiteX4740" fmla="*/ 716108 w 2706989"/>
              <a:gd name="connsiteY4740" fmla="*/ 205114 h 1974644"/>
              <a:gd name="connsiteX4741" fmla="*/ 717757 w 2706989"/>
              <a:gd name="connsiteY4741" fmla="*/ 207264 h 1974644"/>
              <a:gd name="connsiteX4742" fmla="*/ 715273 w 2706989"/>
              <a:gd name="connsiteY4742" fmla="*/ 210623 h 1974644"/>
              <a:gd name="connsiteX4743" fmla="*/ 713917 w 2706989"/>
              <a:gd name="connsiteY4743" fmla="*/ 207597 h 1974644"/>
              <a:gd name="connsiteX4744" fmla="*/ 716108 w 2706989"/>
              <a:gd name="connsiteY4744" fmla="*/ 205114 h 1974644"/>
              <a:gd name="connsiteX4745" fmla="*/ 1202520 w 2706989"/>
              <a:gd name="connsiteY4745" fmla="*/ 204739 h 1974644"/>
              <a:gd name="connsiteX4746" fmla="*/ 1203960 w 2706989"/>
              <a:gd name="connsiteY4746" fmla="*/ 205594 h 1974644"/>
              <a:gd name="connsiteX4747" fmla="*/ 1202750 w 2706989"/>
              <a:gd name="connsiteY4747" fmla="*/ 207703 h 1974644"/>
              <a:gd name="connsiteX4748" fmla="*/ 1200851 w 2706989"/>
              <a:gd name="connsiteY4748" fmla="*/ 206513 h 1974644"/>
              <a:gd name="connsiteX4749" fmla="*/ 1202520 w 2706989"/>
              <a:gd name="connsiteY4749" fmla="*/ 204739 h 1974644"/>
              <a:gd name="connsiteX4750" fmla="*/ 1735152 w 2706989"/>
              <a:gd name="connsiteY4750" fmla="*/ 204634 h 1974644"/>
              <a:gd name="connsiteX4751" fmla="*/ 1733504 w 2706989"/>
              <a:gd name="connsiteY4751" fmla="*/ 218615 h 1974644"/>
              <a:gd name="connsiteX4752" fmla="*/ 1733494 w 2706989"/>
              <a:gd name="connsiteY4752" fmla="*/ 218624 h 1974644"/>
              <a:gd name="connsiteX4753" fmla="*/ 1733462 w 2706989"/>
              <a:gd name="connsiteY4753" fmla="*/ 218574 h 1974644"/>
              <a:gd name="connsiteX4754" fmla="*/ 1733045 w 2706989"/>
              <a:gd name="connsiteY4754" fmla="*/ 219032 h 1974644"/>
              <a:gd name="connsiteX4755" fmla="*/ 1733494 w 2706989"/>
              <a:gd name="connsiteY4755" fmla="*/ 218624 h 1974644"/>
              <a:gd name="connsiteX4756" fmla="*/ 1736449 w 2706989"/>
              <a:gd name="connsiteY4756" fmla="*/ 223253 h 1974644"/>
              <a:gd name="connsiteX4757" fmla="*/ 1737698 w 2706989"/>
              <a:gd name="connsiteY4757" fmla="*/ 228527 h 1974644"/>
              <a:gd name="connsiteX4758" fmla="*/ 1748236 w 2706989"/>
              <a:gd name="connsiteY4758" fmla="*/ 232867 h 1974644"/>
              <a:gd name="connsiteX4759" fmla="*/ 1750489 w 2706989"/>
              <a:gd name="connsiteY4759" fmla="*/ 236686 h 1974644"/>
              <a:gd name="connsiteX4760" fmla="*/ 1743895 w 2706989"/>
              <a:gd name="connsiteY4760" fmla="*/ 241548 h 1974644"/>
              <a:gd name="connsiteX4761" fmla="*/ 1743888 w 2706989"/>
              <a:gd name="connsiteY4761" fmla="*/ 241542 h 1974644"/>
              <a:gd name="connsiteX4762" fmla="*/ 1743918 w 2706989"/>
              <a:gd name="connsiteY4762" fmla="*/ 241528 h 1974644"/>
              <a:gd name="connsiteX4763" fmla="*/ 1743876 w 2706989"/>
              <a:gd name="connsiteY4763" fmla="*/ 241507 h 1974644"/>
              <a:gd name="connsiteX4764" fmla="*/ 1743864 w 2706989"/>
              <a:gd name="connsiteY4764" fmla="*/ 241519 h 1974644"/>
              <a:gd name="connsiteX4765" fmla="*/ 1735173 w 2706989"/>
              <a:gd name="connsiteY4765" fmla="*/ 233389 h 1974644"/>
              <a:gd name="connsiteX4766" fmla="*/ 1716789 w 2706989"/>
              <a:gd name="connsiteY4766" fmla="*/ 230969 h 1974644"/>
              <a:gd name="connsiteX4767" fmla="*/ 1711865 w 2706989"/>
              <a:gd name="connsiteY4767" fmla="*/ 231386 h 1974644"/>
              <a:gd name="connsiteX4768" fmla="*/ 1689391 w 2706989"/>
              <a:gd name="connsiteY4768" fmla="*/ 247266 h 1974644"/>
              <a:gd name="connsiteX4769" fmla="*/ 1682755 w 2706989"/>
              <a:gd name="connsiteY4769" fmla="*/ 252149 h 1974644"/>
              <a:gd name="connsiteX4770" fmla="*/ 1704749 w 2706989"/>
              <a:gd name="connsiteY4770" fmla="*/ 227630 h 1974644"/>
              <a:gd name="connsiteX4771" fmla="*/ 1700784 w 2706989"/>
              <a:gd name="connsiteY4771" fmla="*/ 221474 h 1974644"/>
              <a:gd name="connsiteX4772" fmla="*/ 1723070 w 2706989"/>
              <a:gd name="connsiteY4772" fmla="*/ 210226 h 1974644"/>
              <a:gd name="connsiteX4773" fmla="*/ 1723008 w 2706989"/>
              <a:gd name="connsiteY4773" fmla="*/ 210289 h 1974644"/>
              <a:gd name="connsiteX4774" fmla="*/ 1735152 w 2706989"/>
              <a:gd name="connsiteY4774" fmla="*/ 204634 h 1974644"/>
              <a:gd name="connsiteX4775" fmla="*/ 987881 w 2706989"/>
              <a:gd name="connsiteY4775" fmla="*/ 203258 h 1974644"/>
              <a:gd name="connsiteX4776" fmla="*/ 989425 w 2706989"/>
              <a:gd name="connsiteY4776" fmla="*/ 205533 h 1974644"/>
              <a:gd name="connsiteX4777" fmla="*/ 988068 w 2706989"/>
              <a:gd name="connsiteY4777" fmla="*/ 207995 h 1974644"/>
              <a:gd name="connsiteX4778" fmla="*/ 972961 w 2706989"/>
              <a:gd name="connsiteY4778" fmla="*/ 211334 h 1974644"/>
              <a:gd name="connsiteX4779" fmla="*/ 977113 w 2706989"/>
              <a:gd name="connsiteY4779" fmla="*/ 205178 h 1974644"/>
              <a:gd name="connsiteX4780" fmla="*/ 987881 w 2706989"/>
              <a:gd name="connsiteY4780" fmla="*/ 203258 h 1974644"/>
              <a:gd name="connsiteX4781" fmla="*/ 1215646 w 2706989"/>
              <a:gd name="connsiteY4781" fmla="*/ 202819 h 1974644"/>
              <a:gd name="connsiteX4782" fmla="*/ 1222740 w 2706989"/>
              <a:gd name="connsiteY4782" fmla="*/ 202819 h 1974644"/>
              <a:gd name="connsiteX4783" fmla="*/ 1222699 w 2706989"/>
              <a:gd name="connsiteY4783" fmla="*/ 205490 h 1974644"/>
              <a:gd name="connsiteX4784" fmla="*/ 1215646 w 2706989"/>
              <a:gd name="connsiteY4784" fmla="*/ 202819 h 1974644"/>
              <a:gd name="connsiteX4785" fmla="*/ 787578 w 2706989"/>
              <a:gd name="connsiteY4785" fmla="*/ 200982 h 1974644"/>
              <a:gd name="connsiteX4786" fmla="*/ 789206 w 2706989"/>
              <a:gd name="connsiteY4786" fmla="*/ 202568 h 1974644"/>
              <a:gd name="connsiteX4787" fmla="*/ 787390 w 2706989"/>
              <a:gd name="connsiteY4787" fmla="*/ 205030 h 1974644"/>
              <a:gd name="connsiteX4788" fmla="*/ 785742 w 2706989"/>
              <a:gd name="connsiteY4788" fmla="*/ 202756 h 1974644"/>
              <a:gd name="connsiteX4789" fmla="*/ 787578 w 2706989"/>
              <a:gd name="connsiteY4789" fmla="*/ 200982 h 1974644"/>
              <a:gd name="connsiteX4790" fmla="*/ 2208481 w 2706989"/>
              <a:gd name="connsiteY4790" fmla="*/ 198625 h 1974644"/>
              <a:gd name="connsiteX4791" fmla="*/ 2210359 w 2706989"/>
              <a:gd name="connsiteY4791" fmla="*/ 200295 h 1974644"/>
              <a:gd name="connsiteX4792" fmla="*/ 2206123 w 2706989"/>
              <a:gd name="connsiteY4792" fmla="*/ 205532 h 1974644"/>
              <a:gd name="connsiteX4793" fmla="*/ 2203765 w 2706989"/>
              <a:gd name="connsiteY4793" fmla="*/ 203362 h 1974644"/>
              <a:gd name="connsiteX4794" fmla="*/ 2208481 w 2706989"/>
              <a:gd name="connsiteY4794" fmla="*/ 198625 h 1974644"/>
              <a:gd name="connsiteX4795" fmla="*/ 1075607 w 2706989"/>
              <a:gd name="connsiteY4795" fmla="*/ 196747 h 1974644"/>
              <a:gd name="connsiteX4796" fmla="*/ 1077901 w 2706989"/>
              <a:gd name="connsiteY4796" fmla="*/ 198374 h 1974644"/>
              <a:gd name="connsiteX4797" fmla="*/ 1075398 w 2706989"/>
              <a:gd name="connsiteY4797" fmla="*/ 200232 h 1974644"/>
              <a:gd name="connsiteX4798" fmla="*/ 1073603 w 2706989"/>
              <a:gd name="connsiteY4798" fmla="*/ 198521 h 1974644"/>
              <a:gd name="connsiteX4799" fmla="*/ 1075607 w 2706989"/>
              <a:gd name="connsiteY4799" fmla="*/ 196747 h 1974644"/>
              <a:gd name="connsiteX4800" fmla="*/ 701709 w 2706989"/>
              <a:gd name="connsiteY4800" fmla="*/ 196392 h 1974644"/>
              <a:gd name="connsiteX4801" fmla="*/ 704296 w 2706989"/>
              <a:gd name="connsiteY4801" fmla="*/ 198208 h 1974644"/>
              <a:gd name="connsiteX4802" fmla="*/ 701688 w 2706989"/>
              <a:gd name="connsiteY4802" fmla="*/ 200107 h 1974644"/>
              <a:gd name="connsiteX4803" fmla="*/ 699664 w 2706989"/>
              <a:gd name="connsiteY4803" fmla="*/ 198208 h 1974644"/>
              <a:gd name="connsiteX4804" fmla="*/ 701709 w 2706989"/>
              <a:gd name="connsiteY4804" fmla="*/ 196392 h 1974644"/>
              <a:gd name="connsiteX4805" fmla="*/ 471880 w 2706989"/>
              <a:gd name="connsiteY4805" fmla="*/ 196059 h 1974644"/>
              <a:gd name="connsiteX4806" fmla="*/ 471880 w 2706989"/>
              <a:gd name="connsiteY4806" fmla="*/ 199126 h 1974644"/>
              <a:gd name="connsiteX4807" fmla="*/ 472548 w 2706989"/>
              <a:gd name="connsiteY4807" fmla="*/ 199189 h 1974644"/>
              <a:gd name="connsiteX4808" fmla="*/ 472548 w 2706989"/>
              <a:gd name="connsiteY4808" fmla="*/ 196121 h 1974644"/>
              <a:gd name="connsiteX4809" fmla="*/ 471880 w 2706989"/>
              <a:gd name="connsiteY4809" fmla="*/ 196059 h 1974644"/>
              <a:gd name="connsiteX4810" fmla="*/ 660728 w 2706989"/>
              <a:gd name="connsiteY4810" fmla="*/ 195892 h 1974644"/>
              <a:gd name="connsiteX4811" fmla="*/ 659893 w 2706989"/>
              <a:gd name="connsiteY4811" fmla="*/ 205198 h 1974644"/>
              <a:gd name="connsiteX4812" fmla="*/ 669512 w 2706989"/>
              <a:gd name="connsiteY4812" fmla="*/ 205094 h 1974644"/>
              <a:gd name="connsiteX4813" fmla="*/ 660728 w 2706989"/>
              <a:gd name="connsiteY4813" fmla="*/ 195892 h 1974644"/>
              <a:gd name="connsiteX4814" fmla="*/ 690024 w 2706989"/>
              <a:gd name="connsiteY4814" fmla="*/ 195349 h 1974644"/>
              <a:gd name="connsiteX4815" fmla="*/ 691526 w 2706989"/>
              <a:gd name="connsiteY4815" fmla="*/ 196016 h 1974644"/>
              <a:gd name="connsiteX4816" fmla="*/ 689043 w 2706989"/>
              <a:gd name="connsiteY4816" fmla="*/ 202819 h 1974644"/>
              <a:gd name="connsiteX4817" fmla="*/ 686748 w 2706989"/>
              <a:gd name="connsiteY4817" fmla="*/ 201713 h 1974644"/>
              <a:gd name="connsiteX4818" fmla="*/ 690024 w 2706989"/>
              <a:gd name="connsiteY4818" fmla="*/ 195349 h 1974644"/>
              <a:gd name="connsiteX4819" fmla="*/ 2190056 w 2706989"/>
              <a:gd name="connsiteY4819" fmla="*/ 192427 h 1974644"/>
              <a:gd name="connsiteX4820" fmla="*/ 2191016 w 2706989"/>
              <a:gd name="connsiteY4820" fmla="*/ 193617 h 1974644"/>
              <a:gd name="connsiteX4821" fmla="*/ 2188011 w 2706989"/>
              <a:gd name="connsiteY4821" fmla="*/ 196120 h 1974644"/>
              <a:gd name="connsiteX4822" fmla="*/ 2187030 w 2706989"/>
              <a:gd name="connsiteY4822" fmla="*/ 194931 h 1974644"/>
              <a:gd name="connsiteX4823" fmla="*/ 2190056 w 2706989"/>
              <a:gd name="connsiteY4823" fmla="*/ 192427 h 1974644"/>
              <a:gd name="connsiteX4824" fmla="*/ 1743145 w 2706989"/>
              <a:gd name="connsiteY4824" fmla="*/ 192427 h 1974644"/>
              <a:gd name="connsiteX4825" fmla="*/ 1763407 w 2706989"/>
              <a:gd name="connsiteY4825" fmla="*/ 200044 h 1974644"/>
              <a:gd name="connsiteX4826" fmla="*/ 1778557 w 2706989"/>
              <a:gd name="connsiteY4826" fmla="*/ 193366 h 1974644"/>
              <a:gd name="connsiteX4827" fmla="*/ 1767226 w 2706989"/>
              <a:gd name="connsiteY4827" fmla="*/ 202965 h 1974644"/>
              <a:gd name="connsiteX4828" fmla="*/ 1755457 w 2706989"/>
              <a:gd name="connsiteY4828" fmla="*/ 202047 h 1974644"/>
              <a:gd name="connsiteX4829" fmla="*/ 1750282 w 2706989"/>
              <a:gd name="connsiteY4829" fmla="*/ 211124 h 1974644"/>
              <a:gd name="connsiteX4830" fmla="*/ 1743145 w 2706989"/>
              <a:gd name="connsiteY4830" fmla="*/ 192427 h 1974644"/>
              <a:gd name="connsiteX4831" fmla="*/ 1017731 w 2706989"/>
              <a:gd name="connsiteY4831" fmla="*/ 191417 h 1974644"/>
              <a:gd name="connsiteX4832" fmla="*/ 1017732 w 2706989"/>
              <a:gd name="connsiteY4832" fmla="*/ 191418 h 1974644"/>
              <a:gd name="connsiteX4833" fmla="*/ 1017701 w 2706989"/>
              <a:gd name="connsiteY4833" fmla="*/ 191447 h 1974644"/>
              <a:gd name="connsiteX4834" fmla="*/ 1017745 w 2706989"/>
              <a:gd name="connsiteY4834" fmla="*/ 191407 h 1974644"/>
              <a:gd name="connsiteX4835" fmla="*/ 1017806 w 2706989"/>
              <a:gd name="connsiteY4835" fmla="*/ 191467 h 1974644"/>
              <a:gd name="connsiteX4836" fmla="*/ 1017784 w 2706989"/>
              <a:gd name="connsiteY4836" fmla="*/ 191489 h 1974644"/>
              <a:gd name="connsiteX4837" fmla="*/ 1017732 w 2706989"/>
              <a:gd name="connsiteY4837" fmla="*/ 191418 h 1974644"/>
              <a:gd name="connsiteX4838" fmla="*/ 1725011 w 2706989"/>
              <a:gd name="connsiteY4838" fmla="*/ 191300 h 1974644"/>
              <a:gd name="connsiteX4839" fmla="*/ 1725595 w 2706989"/>
              <a:gd name="connsiteY4839" fmla="*/ 193971 h 1974644"/>
              <a:gd name="connsiteX4840" fmla="*/ 1714307 w 2706989"/>
              <a:gd name="connsiteY4840" fmla="*/ 195662 h 1974644"/>
              <a:gd name="connsiteX4841" fmla="*/ 1713910 w 2706989"/>
              <a:gd name="connsiteY4841" fmla="*/ 193908 h 1974644"/>
              <a:gd name="connsiteX4842" fmla="*/ 1725011 w 2706989"/>
              <a:gd name="connsiteY4842" fmla="*/ 191300 h 1974644"/>
              <a:gd name="connsiteX4843" fmla="*/ 1335173 w 2706989"/>
              <a:gd name="connsiteY4843" fmla="*/ 191113 h 1974644"/>
              <a:gd name="connsiteX4844" fmla="*/ 1333441 w 2706989"/>
              <a:gd name="connsiteY4844" fmla="*/ 192949 h 1974644"/>
              <a:gd name="connsiteX4845" fmla="*/ 1335298 w 2706989"/>
              <a:gd name="connsiteY4845" fmla="*/ 196705 h 1974644"/>
              <a:gd name="connsiteX4846" fmla="*/ 1337364 w 2706989"/>
              <a:gd name="connsiteY4846" fmla="*/ 193868 h 1974644"/>
              <a:gd name="connsiteX4847" fmla="*/ 1335173 w 2706989"/>
              <a:gd name="connsiteY4847" fmla="*/ 191113 h 1974644"/>
              <a:gd name="connsiteX4848" fmla="*/ 831983 w 2706989"/>
              <a:gd name="connsiteY4848" fmla="*/ 191092 h 1974644"/>
              <a:gd name="connsiteX4849" fmla="*/ 834968 w 2706989"/>
              <a:gd name="connsiteY4849" fmla="*/ 200420 h 1974644"/>
              <a:gd name="connsiteX4850" fmla="*/ 822551 w 2706989"/>
              <a:gd name="connsiteY4850" fmla="*/ 205992 h 1974644"/>
              <a:gd name="connsiteX4851" fmla="*/ 820423 w 2706989"/>
              <a:gd name="connsiteY4851" fmla="*/ 202716 h 1974644"/>
              <a:gd name="connsiteX4852" fmla="*/ 831983 w 2706989"/>
              <a:gd name="connsiteY4852" fmla="*/ 191092 h 1974644"/>
              <a:gd name="connsiteX4853" fmla="*/ 800767 w 2706989"/>
              <a:gd name="connsiteY4853" fmla="*/ 190716 h 1974644"/>
              <a:gd name="connsiteX4854" fmla="*/ 802249 w 2706989"/>
              <a:gd name="connsiteY4854" fmla="*/ 191760 h 1974644"/>
              <a:gd name="connsiteX4855" fmla="*/ 800872 w 2706989"/>
              <a:gd name="connsiteY4855" fmla="*/ 193617 h 1974644"/>
              <a:gd name="connsiteX4856" fmla="*/ 799786 w 2706989"/>
              <a:gd name="connsiteY4856" fmla="*/ 192156 h 1974644"/>
              <a:gd name="connsiteX4857" fmla="*/ 800767 w 2706989"/>
              <a:gd name="connsiteY4857" fmla="*/ 190716 h 1974644"/>
              <a:gd name="connsiteX4858" fmla="*/ 717381 w 2706989"/>
              <a:gd name="connsiteY4858" fmla="*/ 190570 h 1974644"/>
              <a:gd name="connsiteX4859" fmla="*/ 718403 w 2706989"/>
              <a:gd name="connsiteY4859" fmla="*/ 192865 h 1974644"/>
              <a:gd name="connsiteX4860" fmla="*/ 711122 w 2706989"/>
              <a:gd name="connsiteY4860" fmla="*/ 196579 h 1974644"/>
              <a:gd name="connsiteX4861" fmla="*/ 709723 w 2706989"/>
              <a:gd name="connsiteY4861" fmla="*/ 192907 h 1974644"/>
              <a:gd name="connsiteX4862" fmla="*/ 717381 w 2706989"/>
              <a:gd name="connsiteY4862" fmla="*/ 190570 h 1974644"/>
              <a:gd name="connsiteX4863" fmla="*/ 1016657 w 2706989"/>
              <a:gd name="connsiteY4863" fmla="*/ 189944 h 1974644"/>
              <a:gd name="connsiteX4864" fmla="*/ 1017774 w 2706989"/>
              <a:gd name="connsiteY4864" fmla="*/ 191380 h 1974644"/>
              <a:gd name="connsiteX4865" fmla="*/ 1017745 w 2706989"/>
              <a:gd name="connsiteY4865" fmla="*/ 191407 h 1974644"/>
              <a:gd name="connsiteX4866" fmla="*/ 1017742 w 2706989"/>
              <a:gd name="connsiteY4866" fmla="*/ 191405 h 1974644"/>
              <a:gd name="connsiteX4867" fmla="*/ 1017731 w 2706989"/>
              <a:gd name="connsiteY4867" fmla="*/ 191417 h 1974644"/>
              <a:gd name="connsiteX4868" fmla="*/ 850861 w 2706989"/>
              <a:gd name="connsiteY4868" fmla="*/ 189444 h 1974644"/>
              <a:gd name="connsiteX4869" fmla="*/ 850200 w 2706989"/>
              <a:gd name="connsiteY4869" fmla="*/ 199230 h 1974644"/>
              <a:gd name="connsiteX4870" fmla="*/ 845909 w 2706989"/>
              <a:gd name="connsiteY4870" fmla="*/ 192462 h 1974644"/>
              <a:gd name="connsiteX4871" fmla="*/ 850868 w 2706989"/>
              <a:gd name="connsiteY4871" fmla="*/ 189339 h 1974644"/>
              <a:gd name="connsiteX4872" fmla="*/ 850930 w 2706989"/>
              <a:gd name="connsiteY4872" fmla="*/ 189402 h 1974644"/>
              <a:gd name="connsiteX4873" fmla="*/ 850861 w 2706989"/>
              <a:gd name="connsiteY4873" fmla="*/ 189444 h 1974644"/>
              <a:gd name="connsiteX4874" fmla="*/ 850868 w 2706989"/>
              <a:gd name="connsiteY4874" fmla="*/ 189339 h 1974644"/>
              <a:gd name="connsiteX4875" fmla="*/ 850994 w 2706989"/>
              <a:gd name="connsiteY4875" fmla="*/ 189367 h 1974644"/>
              <a:gd name="connsiteX4876" fmla="*/ 850931 w 2706989"/>
              <a:gd name="connsiteY4876" fmla="*/ 189401 h 1974644"/>
              <a:gd name="connsiteX4877" fmla="*/ 850868 w 2706989"/>
              <a:gd name="connsiteY4877" fmla="*/ 189339 h 1974644"/>
              <a:gd name="connsiteX4878" fmla="*/ 727188 w 2706989"/>
              <a:gd name="connsiteY4878" fmla="*/ 188755 h 1974644"/>
              <a:gd name="connsiteX4879" fmla="*/ 733918 w 2706989"/>
              <a:gd name="connsiteY4879" fmla="*/ 191394 h 1974644"/>
              <a:gd name="connsiteX4880" fmla="*/ 735995 w 2706989"/>
              <a:gd name="connsiteY4880" fmla="*/ 193471 h 1974644"/>
              <a:gd name="connsiteX4881" fmla="*/ 736157 w 2706989"/>
              <a:gd name="connsiteY4881" fmla="*/ 193596 h 1974644"/>
              <a:gd name="connsiteX4882" fmla="*/ 737350 w 2706989"/>
              <a:gd name="connsiteY4882" fmla="*/ 198040 h 1974644"/>
              <a:gd name="connsiteX4883" fmla="*/ 735598 w 2706989"/>
              <a:gd name="connsiteY4883" fmla="*/ 199355 h 1974644"/>
              <a:gd name="connsiteX4884" fmla="*/ 726124 w 2706989"/>
              <a:gd name="connsiteY4884" fmla="*/ 190466 h 1974644"/>
              <a:gd name="connsiteX4885" fmla="*/ 727188 w 2706989"/>
              <a:gd name="connsiteY4885" fmla="*/ 188755 h 1974644"/>
              <a:gd name="connsiteX4886" fmla="*/ 1987937 w 2706989"/>
              <a:gd name="connsiteY4886" fmla="*/ 188630 h 1974644"/>
              <a:gd name="connsiteX4887" fmla="*/ 1988855 w 2706989"/>
              <a:gd name="connsiteY4887" fmla="*/ 189778 h 1974644"/>
              <a:gd name="connsiteX4888" fmla="*/ 1988125 w 2706989"/>
              <a:gd name="connsiteY4888" fmla="*/ 190237 h 1974644"/>
              <a:gd name="connsiteX4889" fmla="*/ 1987248 w 2706989"/>
              <a:gd name="connsiteY4889" fmla="*/ 189068 h 1974644"/>
              <a:gd name="connsiteX4890" fmla="*/ 1987937 w 2706989"/>
              <a:gd name="connsiteY4890" fmla="*/ 188630 h 1974644"/>
              <a:gd name="connsiteX4891" fmla="*/ 454268 w 2706989"/>
              <a:gd name="connsiteY4891" fmla="*/ 188129 h 1974644"/>
              <a:gd name="connsiteX4892" fmla="*/ 462866 w 2706989"/>
              <a:gd name="connsiteY4892" fmla="*/ 202736 h 1974644"/>
              <a:gd name="connsiteX4893" fmla="*/ 454268 w 2706989"/>
              <a:gd name="connsiteY4893" fmla="*/ 188129 h 1974644"/>
              <a:gd name="connsiteX4894" fmla="*/ 827929 w 2706989"/>
              <a:gd name="connsiteY4894" fmla="*/ 187280 h 1974644"/>
              <a:gd name="connsiteX4895" fmla="*/ 827955 w 2706989"/>
              <a:gd name="connsiteY4895" fmla="*/ 187293 h 1974644"/>
              <a:gd name="connsiteX4896" fmla="*/ 827956 w 2706989"/>
              <a:gd name="connsiteY4896" fmla="*/ 187294 h 1974644"/>
              <a:gd name="connsiteX4897" fmla="*/ 827476 w 2706989"/>
              <a:gd name="connsiteY4897" fmla="*/ 187753 h 1974644"/>
              <a:gd name="connsiteX4898" fmla="*/ 829459 w 2706989"/>
              <a:gd name="connsiteY4898" fmla="*/ 186146 h 1974644"/>
              <a:gd name="connsiteX4899" fmla="*/ 827956 w 2706989"/>
              <a:gd name="connsiteY4899" fmla="*/ 187293 h 1974644"/>
              <a:gd name="connsiteX4900" fmla="*/ 827955 w 2706989"/>
              <a:gd name="connsiteY4900" fmla="*/ 187293 h 1974644"/>
              <a:gd name="connsiteX4901" fmla="*/ 827935 w 2706989"/>
              <a:gd name="connsiteY4901" fmla="*/ 187273 h 1974644"/>
              <a:gd name="connsiteX4902" fmla="*/ 827929 w 2706989"/>
              <a:gd name="connsiteY4902" fmla="*/ 187280 h 1974644"/>
              <a:gd name="connsiteX4903" fmla="*/ 827914 w 2706989"/>
              <a:gd name="connsiteY4903" fmla="*/ 187272 h 1974644"/>
              <a:gd name="connsiteX4904" fmla="*/ 829459 w 2706989"/>
              <a:gd name="connsiteY4904" fmla="*/ 186146 h 1974644"/>
              <a:gd name="connsiteX4905" fmla="*/ 817585 w 2706989"/>
              <a:gd name="connsiteY4905" fmla="*/ 184811 h 1974644"/>
              <a:gd name="connsiteX4906" fmla="*/ 819088 w 2706989"/>
              <a:gd name="connsiteY4906" fmla="*/ 189151 h 1974644"/>
              <a:gd name="connsiteX4907" fmla="*/ 817335 w 2706989"/>
              <a:gd name="connsiteY4907" fmla="*/ 189736 h 1974644"/>
              <a:gd name="connsiteX4908" fmla="*/ 815853 w 2706989"/>
              <a:gd name="connsiteY4908" fmla="*/ 185395 h 1974644"/>
              <a:gd name="connsiteX4909" fmla="*/ 817585 w 2706989"/>
              <a:gd name="connsiteY4909" fmla="*/ 184811 h 1974644"/>
              <a:gd name="connsiteX4910" fmla="*/ 1436607 w 2706989"/>
              <a:gd name="connsiteY4910" fmla="*/ 184790 h 1974644"/>
              <a:gd name="connsiteX4911" fmla="*/ 1437401 w 2706989"/>
              <a:gd name="connsiteY4911" fmla="*/ 185207 h 1974644"/>
              <a:gd name="connsiteX4912" fmla="*/ 1436524 w 2706989"/>
              <a:gd name="connsiteY4912" fmla="*/ 186189 h 1974644"/>
              <a:gd name="connsiteX4913" fmla="*/ 1436127 w 2706989"/>
              <a:gd name="connsiteY4913" fmla="*/ 185416 h 1974644"/>
              <a:gd name="connsiteX4914" fmla="*/ 1436607 w 2706989"/>
              <a:gd name="connsiteY4914" fmla="*/ 184790 h 1974644"/>
              <a:gd name="connsiteX4915" fmla="*/ 1075043 w 2706989"/>
              <a:gd name="connsiteY4915" fmla="*/ 184456 h 1974644"/>
              <a:gd name="connsiteX4916" fmla="*/ 1075127 w 2706989"/>
              <a:gd name="connsiteY4916" fmla="*/ 185270 h 1974644"/>
              <a:gd name="connsiteX4917" fmla="*/ 1074354 w 2706989"/>
              <a:gd name="connsiteY4917" fmla="*/ 185458 h 1974644"/>
              <a:gd name="connsiteX4918" fmla="*/ 1073833 w 2706989"/>
              <a:gd name="connsiteY4918" fmla="*/ 184811 h 1974644"/>
              <a:gd name="connsiteX4919" fmla="*/ 1075043 w 2706989"/>
              <a:gd name="connsiteY4919" fmla="*/ 184456 h 1974644"/>
              <a:gd name="connsiteX4920" fmla="*/ 1457391 w 2706989"/>
              <a:gd name="connsiteY4920" fmla="*/ 183475 h 1974644"/>
              <a:gd name="connsiteX4921" fmla="*/ 1459039 w 2706989"/>
              <a:gd name="connsiteY4921" fmla="*/ 185875 h 1974644"/>
              <a:gd name="connsiteX4922" fmla="*/ 1457161 w 2706989"/>
              <a:gd name="connsiteY4922" fmla="*/ 187752 h 1974644"/>
              <a:gd name="connsiteX4923" fmla="*/ 1455408 w 2706989"/>
              <a:gd name="connsiteY4923" fmla="*/ 186021 h 1974644"/>
              <a:gd name="connsiteX4924" fmla="*/ 1457391 w 2706989"/>
              <a:gd name="connsiteY4924" fmla="*/ 183475 h 1974644"/>
              <a:gd name="connsiteX4925" fmla="*/ 480519 w 2706989"/>
              <a:gd name="connsiteY4925" fmla="*/ 183183 h 1974644"/>
              <a:gd name="connsiteX4926" fmla="*/ 482189 w 2706989"/>
              <a:gd name="connsiteY4926" fmla="*/ 193763 h 1974644"/>
              <a:gd name="connsiteX4927" fmla="*/ 484588 w 2706989"/>
              <a:gd name="connsiteY4927" fmla="*/ 193554 h 1974644"/>
              <a:gd name="connsiteX4928" fmla="*/ 480519 w 2706989"/>
              <a:gd name="connsiteY4928" fmla="*/ 183183 h 1974644"/>
              <a:gd name="connsiteX4929" fmla="*/ 864160 w 2706989"/>
              <a:gd name="connsiteY4929" fmla="*/ 182306 h 1974644"/>
              <a:gd name="connsiteX4930" fmla="*/ 862199 w 2706989"/>
              <a:gd name="connsiteY4930" fmla="*/ 191926 h 1974644"/>
              <a:gd name="connsiteX4931" fmla="*/ 850994 w 2706989"/>
              <a:gd name="connsiteY4931" fmla="*/ 189367 h 1974644"/>
              <a:gd name="connsiteX4932" fmla="*/ 612524 w 2706989"/>
              <a:gd name="connsiteY4932" fmla="*/ 182203 h 1974644"/>
              <a:gd name="connsiteX4933" fmla="*/ 609603 w 2706989"/>
              <a:gd name="connsiteY4933" fmla="*/ 185083 h 1974644"/>
              <a:gd name="connsiteX4934" fmla="*/ 612336 w 2706989"/>
              <a:gd name="connsiteY4934" fmla="*/ 188380 h 1974644"/>
              <a:gd name="connsiteX4935" fmla="*/ 616781 w 2706989"/>
              <a:gd name="connsiteY4935" fmla="*/ 185771 h 1974644"/>
              <a:gd name="connsiteX4936" fmla="*/ 612524 w 2706989"/>
              <a:gd name="connsiteY4936" fmla="*/ 182203 h 1974644"/>
              <a:gd name="connsiteX4937" fmla="*/ 777937 w 2706989"/>
              <a:gd name="connsiteY4937" fmla="*/ 181472 h 1974644"/>
              <a:gd name="connsiteX4938" fmla="*/ 778376 w 2706989"/>
              <a:gd name="connsiteY4938" fmla="*/ 184123 h 1974644"/>
              <a:gd name="connsiteX4939" fmla="*/ 773430 w 2706989"/>
              <a:gd name="connsiteY4939" fmla="*/ 184582 h 1974644"/>
              <a:gd name="connsiteX4940" fmla="*/ 773054 w 2706989"/>
              <a:gd name="connsiteY4940" fmla="*/ 182662 h 1974644"/>
              <a:gd name="connsiteX4941" fmla="*/ 777937 w 2706989"/>
              <a:gd name="connsiteY4941" fmla="*/ 181472 h 1974644"/>
              <a:gd name="connsiteX4942" fmla="*/ 1019786 w 2706989"/>
              <a:gd name="connsiteY4942" fmla="*/ 179010 h 1974644"/>
              <a:gd name="connsiteX4943" fmla="*/ 1001653 w 2706989"/>
              <a:gd name="connsiteY4943" fmla="*/ 184227 h 1974644"/>
              <a:gd name="connsiteX4944" fmla="*/ 1001173 w 2706989"/>
              <a:gd name="connsiteY4944" fmla="*/ 181911 h 1974644"/>
              <a:gd name="connsiteX4945" fmla="*/ 1019786 w 2706989"/>
              <a:gd name="connsiteY4945" fmla="*/ 179010 h 1974644"/>
              <a:gd name="connsiteX4946" fmla="*/ 1518698 w 2706989"/>
              <a:gd name="connsiteY4946" fmla="*/ 178071 h 1974644"/>
              <a:gd name="connsiteX4947" fmla="*/ 1523998 w 2706989"/>
              <a:gd name="connsiteY4947" fmla="*/ 182182 h 1974644"/>
              <a:gd name="connsiteX4948" fmla="*/ 1522892 w 2706989"/>
              <a:gd name="connsiteY4948" fmla="*/ 183747 h 1974644"/>
              <a:gd name="connsiteX4949" fmla="*/ 1517091 w 2706989"/>
              <a:gd name="connsiteY4949" fmla="*/ 180200 h 1974644"/>
              <a:gd name="connsiteX4950" fmla="*/ 1518698 w 2706989"/>
              <a:gd name="connsiteY4950" fmla="*/ 178071 h 1974644"/>
              <a:gd name="connsiteX4951" fmla="*/ 1998454 w 2706989"/>
              <a:gd name="connsiteY4951" fmla="*/ 176819 h 1974644"/>
              <a:gd name="connsiteX4952" fmla="*/ 1999602 w 2706989"/>
              <a:gd name="connsiteY4952" fmla="*/ 178363 h 1974644"/>
              <a:gd name="connsiteX4953" fmla="*/ 1998412 w 2706989"/>
              <a:gd name="connsiteY4953" fmla="*/ 176860 h 1974644"/>
              <a:gd name="connsiteX4954" fmla="*/ 1998413 w 2706989"/>
              <a:gd name="connsiteY4954" fmla="*/ 176860 h 1974644"/>
              <a:gd name="connsiteX4955" fmla="*/ 1997912 w 2706989"/>
              <a:gd name="connsiteY4955" fmla="*/ 176318 h 1974644"/>
              <a:gd name="connsiteX4956" fmla="*/ 1998454 w 2706989"/>
              <a:gd name="connsiteY4956" fmla="*/ 176818 h 1974644"/>
              <a:gd name="connsiteX4957" fmla="*/ 1998412 w 2706989"/>
              <a:gd name="connsiteY4957" fmla="*/ 176860 h 1974644"/>
              <a:gd name="connsiteX4958" fmla="*/ 1479657 w 2706989"/>
              <a:gd name="connsiteY4958" fmla="*/ 175296 h 1974644"/>
              <a:gd name="connsiteX4959" fmla="*/ 1497749 w 2706989"/>
              <a:gd name="connsiteY4959" fmla="*/ 182787 h 1974644"/>
              <a:gd name="connsiteX4960" fmla="*/ 1509851 w 2706989"/>
              <a:gd name="connsiteY4960" fmla="*/ 176297 h 1974644"/>
              <a:gd name="connsiteX4961" fmla="*/ 1525940 w 2706989"/>
              <a:gd name="connsiteY4961" fmla="*/ 190529 h 1974644"/>
              <a:gd name="connsiteX4962" fmla="*/ 1508558 w 2706989"/>
              <a:gd name="connsiteY4962" fmla="*/ 194702 h 1974644"/>
              <a:gd name="connsiteX4963" fmla="*/ 1492698 w 2706989"/>
              <a:gd name="connsiteY4963" fmla="*/ 192303 h 1974644"/>
              <a:gd name="connsiteX4964" fmla="*/ 1470809 w 2706989"/>
              <a:gd name="connsiteY4964" fmla="*/ 188776 h 1974644"/>
              <a:gd name="connsiteX4965" fmla="*/ 1460605 w 2706989"/>
              <a:gd name="connsiteY4965" fmla="*/ 178300 h 1974644"/>
              <a:gd name="connsiteX4966" fmla="*/ 1472959 w 2706989"/>
              <a:gd name="connsiteY4966" fmla="*/ 183663 h 1974644"/>
              <a:gd name="connsiteX4967" fmla="*/ 1479657 w 2706989"/>
              <a:gd name="connsiteY4967" fmla="*/ 175296 h 1974644"/>
              <a:gd name="connsiteX4968" fmla="*/ 1449753 w 2706989"/>
              <a:gd name="connsiteY4968" fmla="*/ 175170 h 1974644"/>
              <a:gd name="connsiteX4969" fmla="*/ 1457474 w 2706989"/>
              <a:gd name="connsiteY4969" fmla="*/ 175170 h 1974644"/>
              <a:gd name="connsiteX4970" fmla="*/ 1457265 w 2706989"/>
              <a:gd name="connsiteY4970" fmla="*/ 178885 h 1974644"/>
              <a:gd name="connsiteX4971" fmla="*/ 1449607 w 2706989"/>
              <a:gd name="connsiteY4971" fmla="*/ 179051 h 1974644"/>
              <a:gd name="connsiteX4972" fmla="*/ 1449753 w 2706989"/>
              <a:gd name="connsiteY4972" fmla="*/ 175170 h 1974644"/>
              <a:gd name="connsiteX4973" fmla="*/ 618868 w 2706989"/>
              <a:gd name="connsiteY4973" fmla="*/ 174315 h 1974644"/>
              <a:gd name="connsiteX4974" fmla="*/ 619285 w 2706989"/>
              <a:gd name="connsiteY4974" fmla="*/ 174774 h 1974644"/>
              <a:gd name="connsiteX4975" fmla="*/ 619703 w 2706989"/>
              <a:gd name="connsiteY4975" fmla="*/ 175150 h 1974644"/>
              <a:gd name="connsiteX4976" fmla="*/ 619306 w 2706989"/>
              <a:gd name="connsiteY4976" fmla="*/ 174732 h 1974644"/>
              <a:gd name="connsiteX4977" fmla="*/ 1554945 w 2706989"/>
              <a:gd name="connsiteY4977" fmla="*/ 174064 h 1974644"/>
              <a:gd name="connsiteX4978" fmla="*/ 1555029 w 2706989"/>
              <a:gd name="connsiteY4978" fmla="*/ 174878 h 1974644"/>
              <a:gd name="connsiteX4979" fmla="*/ 1554236 w 2706989"/>
              <a:gd name="connsiteY4979" fmla="*/ 175065 h 1974644"/>
              <a:gd name="connsiteX4980" fmla="*/ 1553714 w 2706989"/>
              <a:gd name="connsiteY4980" fmla="*/ 174419 h 1974644"/>
              <a:gd name="connsiteX4981" fmla="*/ 1554945 w 2706989"/>
              <a:gd name="connsiteY4981" fmla="*/ 174064 h 1974644"/>
              <a:gd name="connsiteX4982" fmla="*/ 1793310 w 2706989"/>
              <a:gd name="connsiteY4982" fmla="*/ 174002 h 1974644"/>
              <a:gd name="connsiteX4983" fmla="*/ 1796377 w 2706989"/>
              <a:gd name="connsiteY4983" fmla="*/ 176401 h 1974644"/>
              <a:gd name="connsiteX4984" fmla="*/ 1793039 w 2706989"/>
              <a:gd name="connsiteY4984" fmla="*/ 179324 h 1974644"/>
              <a:gd name="connsiteX4985" fmla="*/ 1790973 w 2706989"/>
              <a:gd name="connsiteY4985" fmla="*/ 176610 h 1974644"/>
              <a:gd name="connsiteX4986" fmla="*/ 1793310 w 2706989"/>
              <a:gd name="connsiteY4986" fmla="*/ 174002 h 1974644"/>
              <a:gd name="connsiteX4987" fmla="*/ 1497352 w 2706989"/>
              <a:gd name="connsiteY4987" fmla="*/ 174002 h 1974644"/>
              <a:gd name="connsiteX4988" fmla="*/ 1498458 w 2706989"/>
              <a:gd name="connsiteY4988" fmla="*/ 175025 h 1974644"/>
              <a:gd name="connsiteX4989" fmla="*/ 1497957 w 2706989"/>
              <a:gd name="connsiteY4989" fmla="*/ 175693 h 1974644"/>
              <a:gd name="connsiteX4990" fmla="*/ 1496830 w 2706989"/>
              <a:gd name="connsiteY4990" fmla="*/ 174691 h 1974644"/>
              <a:gd name="connsiteX4991" fmla="*/ 1497352 w 2706989"/>
              <a:gd name="connsiteY4991" fmla="*/ 174002 h 1974644"/>
              <a:gd name="connsiteX4992" fmla="*/ 1352998 w 2706989"/>
              <a:gd name="connsiteY4992" fmla="*/ 173785 h 1974644"/>
              <a:gd name="connsiteX4993" fmla="*/ 1359816 w 2706989"/>
              <a:gd name="connsiteY4993" fmla="*/ 180513 h 1974644"/>
              <a:gd name="connsiteX4994" fmla="*/ 1339200 w 2706989"/>
              <a:gd name="connsiteY4994" fmla="*/ 178905 h 1974644"/>
              <a:gd name="connsiteX4995" fmla="*/ 1352998 w 2706989"/>
              <a:gd name="connsiteY4995" fmla="*/ 173785 h 1974644"/>
              <a:gd name="connsiteX4996" fmla="*/ 852246 w 2706989"/>
              <a:gd name="connsiteY4996" fmla="*/ 171581 h 1974644"/>
              <a:gd name="connsiteX4997" fmla="*/ 860468 w 2706989"/>
              <a:gd name="connsiteY4997" fmla="*/ 178988 h 1974644"/>
              <a:gd name="connsiteX4998" fmla="*/ 843774 w 2706989"/>
              <a:gd name="connsiteY4998" fmla="*/ 177590 h 1974644"/>
              <a:gd name="connsiteX4999" fmla="*/ 843085 w 2706989"/>
              <a:gd name="connsiteY4999" fmla="*/ 175503 h 1974644"/>
              <a:gd name="connsiteX5000" fmla="*/ 852246 w 2706989"/>
              <a:gd name="connsiteY5000" fmla="*/ 171581 h 1974644"/>
              <a:gd name="connsiteX5001" fmla="*/ 1133455 w 2706989"/>
              <a:gd name="connsiteY5001" fmla="*/ 169729 h 1974644"/>
              <a:gd name="connsiteX5002" fmla="*/ 1143591 w 2706989"/>
              <a:gd name="connsiteY5002" fmla="*/ 170433 h 1974644"/>
              <a:gd name="connsiteX5003" fmla="*/ 1143675 w 2706989"/>
              <a:gd name="connsiteY5003" fmla="*/ 173188 h 1974644"/>
              <a:gd name="connsiteX5004" fmla="*/ 1122036 w 2706989"/>
              <a:gd name="connsiteY5004" fmla="*/ 173188 h 1974644"/>
              <a:gd name="connsiteX5005" fmla="*/ 1133455 w 2706989"/>
              <a:gd name="connsiteY5005" fmla="*/ 169729 h 1974644"/>
              <a:gd name="connsiteX5006" fmla="*/ 1149393 w 2706989"/>
              <a:gd name="connsiteY5006" fmla="*/ 169620 h 1974644"/>
              <a:gd name="connsiteX5007" fmla="*/ 1153629 w 2706989"/>
              <a:gd name="connsiteY5007" fmla="*/ 169703 h 1974644"/>
              <a:gd name="connsiteX5008" fmla="*/ 1153838 w 2706989"/>
              <a:gd name="connsiteY5008" fmla="*/ 171352 h 1974644"/>
              <a:gd name="connsiteX5009" fmla="*/ 1149623 w 2706989"/>
              <a:gd name="connsiteY5009" fmla="*/ 172374 h 1974644"/>
              <a:gd name="connsiteX5010" fmla="*/ 1149393 w 2706989"/>
              <a:gd name="connsiteY5010" fmla="*/ 169620 h 1974644"/>
              <a:gd name="connsiteX5011" fmla="*/ 518184 w 2706989"/>
              <a:gd name="connsiteY5011" fmla="*/ 168660 h 1974644"/>
              <a:gd name="connsiteX5012" fmla="*/ 517600 w 2706989"/>
              <a:gd name="connsiteY5012" fmla="*/ 169244 h 1974644"/>
              <a:gd name="connsiteX5013" fmla="*/ 518435 w 2706989"/>
              <a:gd name="connsiteY5013" fmla="*/ 170246 h 1974644"/>
              <a:gd name="connsiteX5014" fmla="*/ 518685 w 2706989"/>
              <a:gd name="connsiteY5014" fmla="*/ 169390 h 1974644"/>
              <a:gd name="connsiteX5015" fmla="*/ 518184 w 2706989"/>
              <a:gd name="connsiteY5015" fmla="*/ 168660 h 1974644"/>
              <a:gd name="connsiteX5016" fmla="*/ 1164792 w 2706989"/>
              <a:gd name="connsiteY5016" fmla="*/ 168368 h 1974644"/>
              <a:gd name="connsiteX5017" fmla="*/ 1164792 w 2706989"/>
              <a:gd name="connsiteY5017" fmla="*/ 169203 h 1974644"/>
              <a:gd name="connsiteX5018" fmla="*/ 1164020 w 2706989"/>
              <a:gd name="connsiteY5018" fmla="*/ 169516 h 1974644"/>
              <a:gd name="connsiteX5019" fmla="*/ 1163519 w 2706989"/>
              <a:gd name="connsiteY5019" fmla="*/ 168932 h 1974644"/>
              <a:gd name="connsiteX5020" fmla="*/ 1164792 w 2706989"/>
              <a:gd name="connsiteY5020" fmla="*/ 168368 h 1974644"/>
              <a:gd name="connsiteX5021" fmla="*/ 1660323 w 2706989"/>
              <a:gd name="connsiteY5021" fmla="*/ 167763 h 1974644"/>
              <a:gd name="connsiteX5022" fmla="*/ 1661241 w 2706989"/>
              <a:gd name="connsiteY5022" fmla="*/ 168889 h 1974644"/>
              <a:gd name="connsiteX5023" fmla="*/ 1660532 w 2706989"/>
              <a:gd name="connsiteY5023" fmla="*/ 169348 h 1974644"/>
              <a:gd name="connsiteX5024" fmla="*/ 1659655 w 2706989"/>
              <a:gd name="connsiteY5024" fmla="*/ 168201 h 1974644"/>
              <a:gd name="connsiteX5025" fmla="*/ 1660323 w 2706989"/>
              <a:gd name="connsiteY5025" fmla="*/ 167763 h 1974644"/>
              <a:gd name="connsiteX5026" fmla="*/ 412847 w 2706989"/>
              <a:gd name="connsiteY5026" fmla="*/ 167533 h 1974644"/>
              <a:gd name="connsiteX5027" fmla="*/ 413619 w 2706989"/>
              <a:gd name="connsiteY5027" fmla="*/ 168118 h 1974644"/>
              <a:gd name="connsiteX5028" fmla="*/ 412534 w 2706989"/>
              <a:gd name="connsiteY5028" fmla="*/ 169328 h 1974644"/>
              <a:gd name="connsiteX5029" fmla="*/ 411803 w 2706989"/>
              <a:gd name="connsiteY5029" fmla="*/ 168785 h 1974644"/>
              <a:gd name="connsiteX5030" fmla="*/ 412847 w 2706989"/>
              <a:gd name="connsiteY5030" fmla="*/ 167533 h 1974644"/>
              <a:gd name="connsiteX5031" fmla="*/ 1510039 w 2706989"/>
              <a:gd name="connsiteY5031" fmla="*/ 166844 h 1974644"/>
              <a:gd name="connsiteX5032" fmla="*/ 1515527 w 2706989"/>
              <a:gd name="connsiteY5032" fmla="*/ 168743 h 1974644"/>
              <a:gd name="connsiteX5033" fmla="*/ 1514880 w 2706989"/>
              <a:gd name="connsiteY5033" fmla="*/ 171206 h 1974644"/>
              <a:gd name="connsiteX5034" fmla="*/ 1509225 w 2706989"/>
              <a:gd name="connsiteY5034" fmla="*/ 170475 h 1974644"/>
              <a:gd name="connsiteX5035" fmla="*/ 1510039 w 2706989"/>
              <a:gd name="connsiteY5035" fmla="*/ 166844 h 1974644"/>
              <a:gd name="connsiteX5036" fmla="*/ 1424629 w 2706989"/>
              <a:gd name="connsiteY5036" fmla="*/ 165551 h 1974644"/>
              <a:gd name="connsiteX5037" fmla="*/ 1425632 w 2706989"/>
              <a:gd name="connsiteY5037" fmla="*/ 166802 h 1974644"/>
              <a:gd name="connsiteX5038" fmla="*/ 1424838 w 2706989"/>
              <a:gd name="connsiteY5038" fmla="*/ 167303 h 1974644"/>
              <a:gd name="connsiteX5039" fmla="*/ 1423878 w 2706989"/>
              <a:gd name="connsiteY5039" fmla="*/ 166031 h 1974644"/>
              <a:gd name="connsiteX5040" fmla="*/ 1424629 w 2706989"/>
              <a:gd name="connsiteY5040" fmla="*/ 165551 h 1974644"/>
              <a:gd name="connsiteX5041" fmla="*/ 911132 w 2706989"/>
              <a:gd name="connsiteY5041" fmla="*/ 164215 h 1974644"/>
              <a:gd name="connsiteX5042" fmla="*/ 912321 w 2706989"/>
              <a:gd name="connsiteY5042" fmla="*/ 166510 h 1974644"/>
              <a:gd name="connsiteX5043" fmla="*/ 910673 w 2706989"/>
              <a:gd name="connsiteY5043" fmla="*/ 166927 h 1974644"/>
              <a:gd name="connsiteX5044" fmla="*/ 909859 w 2706989"/>
              <a:gd name="connsiteY5044" fmla="*/ 165321 h 1974644"/>
              <a:gd name="connsiteX5045" fmla="*/ 911132 w 2706989"/>
              <a:gd name="connsiteY5045" fmla="*/ 164215 h 1974644"/>
              <a:gd name="connsiteX5046" fmla="*/ 1232110 w 2706989"/>
              <a:gd name="connsiteY5046" fmla="*/ 163881 h 1974644"/>
              <a:gd name="connsiteX5047" fmla="*/ 1233571 w 2706989"/>
              <a:gd name="connsiteY5047" fmla="*/ 164069 h 1974644"/>
              <a:gd name="connsiteX5048" fmla="*/ 1233383 w 2706989"/>
              <a:gd name="connsiteY5048" fmla="*/ 164903 h 1974644"/>
              <a:gd name="connsiteX5049" fmla="*/ 1231922 w 2706989"/>
              <a:gd name="connsiteY5049" fmla="*/ 164674 h 1974644"/>
              <a:gd name="connsiteX5050" fmla="*/ 1232110 w 2706989"/>
              <a:gd name="connsiteY5050" fmla="*/ 163881 h 1974644"/>
              <a:gd name="connsiteX5051" fmla="*/ 885842 w 2706989"/>
              <a:gd name="connsiteY5051" fmla="*/ 163840 h 1974644"/>
              <a:gd name="connsiteX5052" fmla="*/ 862157 w 2706989"/>
              <a:gd name="connsiteY5052" fmla="*/ 169850 h 1974644"/>
              <a:gd name="connsiteX5053" fmla="*/ 885842 w 2706989"/>
              <a:gd name="connsiteY5053" fmla="*/ 163840 h 1974644"/>
              <a:gd name="connsiteX5054" fmla="*/ 1178898 w 2706989"/>
              <a:gd name="connsiteY5054" fmla="*/ 163088 h 1974644"/>
              <a:gd name="connsiteX5055" fmla="*/ 1183218 w 2706989"/>
              <a:gd name="connsiteY5055" fmla="*/ 164883 h 1974644"/>
              <a:gd name="connsiteX5056" fmla="*/ 1179482 w 2706989"/>
              <a:gd name="connsiteY5056" fmla="*/ 167533 h 1974644"/>
              <a:gd name="connsiteX5057" fmla="*/ 1177125 w 2706989"/>
              <a:gd name="connsiteY5057" fmla="*/ 164967 h 1974644"/>
              <a:gd name="connsiteX5058" fmla="*/ 1178898 w 2706989"/>
              <a:gd name="connsiteY5058" fmla="*/ 163088 h 1974644"/>
              <a:gd name="connsiteX5059" fmla="*/ 2217746 w 2706989"/>
              <a:gd name="connsiteY5059" fmla="*/ 162629 h 1974644"/>
              <a:gd name="connsiteX5060" fmla="*/ 2220083 w 2706989"/>
              <a:gd name="connsiteY5060" fmla="*/ 163505 h 1974644"/>
              <a:gd name="connsiteX5061" fmla="*/ 2217976 w 2706989"/>
              <a:gd name="connsiteY5061" fmla="*/ 169327 h 1974644"/>
              <a:gd name="connsiteX5062" fmla="*/ 2215659 w 2706989"/>
              <a:gd name="connsiteY5062" fmla="*/ 168472 h 1974644"/>
              <a:gd name="connsiteX5063" fmla="*/ 2217746 w 2706989"/>
              <a:gd name="connsiteY5063" fmla="*/ 162629 h 1974644"/>
              <a:gd name="connsiteX5064" fmla="*/ 1103756 w 2706989"/>
              <a:gd name="connsiteY5064" fmla="*/ 162525 h 1974644"/>
              <a:gd name="connsiteX5065" fmla="*/ 1104737 w 2706989"/>
              <a:gd name="connsiteY5065" fmla="*/ 163589 h 1974644"/>
              <a:gd name="connsiteX5066" fmla="*/ 1103026 w 2706989"/>
              <a:gd name="connsiteY5066" fmla="*/ 164006 h 1974644"/>
              <a:gd name="connsiteX5067" fmla="*/ 1102045 w 2706989"/>
              <a:gd name="connsiteY5067" fmla="*/ 163005 h 1974644"/>
              <a:gd name="connsiteX5068" fmla="*/ 1103756 w 2706989"/>
              <a:gd name="connsiteY5068" fmla="*/ 162525 h 1974644"/>
              <a:gd name="connsiteX5069" fmla="*/ 1400319 w 2706989"/>
              <a:gd name="connsiteY5069" fmla="*/ 162013 h 1974644"/>
              <a:gd name="connsiteX5070" fmla="*/ 1415740 w 2706989"/>
              <a:gd name="connsiteY5070" fmla="*/ 166051 h 1974644"/>
              <a:gd name="connsiteX5071" fmla="*/ 1419746 w 2706989"/>
              <a:gd name="connsiteY5071" fmla="*/ 178738 h 1974644"/>
              <a:gd name="connsiteX5072" fmla="*/ 1416679 w 2706989"/>
              <a:gd name="connsiteY5072" fmla="*/ 180303 h 1974644"/>
              <a:gd name="connsiteX5073" fmla="*/ 1393516 w 2706989"/>
              <a:gd name="connsiteY5073" fmla="*/ 166593 h 1974644"/>
              <a:gd name="connsiteX5074" fmla="*/ 1380579 w 2706989"/>
              <a:gd name="connsiteY5074" fmla="*/ 165676 h 1974644"/>
              <a:gd name="connsiteX5075" fmla="*/ 1400319 w 2706989"/>
              <a:gd name="connsiteY5075" fmla="*/ 162013 h 1974644"/>
              <a:gd name="connsiteX5076" fmla="*/ 1348299 w 2706989"/>
              <a:gd name="connsiteY5076" fmla="*/ 161294 h 1974644"/>
              <a:gd name="connsiteX5077" fmla="*/ 1349655 w 2706989"/>
              <a:gd name="connsiteY5077" fmla="*/ 162504 h 1974644"/>
              <a:gd name="connsiteX5078" fmla="*/ 1348570 w 2706989"/>
              <a:gd name="connsiteY5078" fmla="*/ 163694 h 1974644"/>
              <a:gd name="connsiteX5079" fmla="*/ 1346900 w 2706989"/>
              <a:gd name="connsiteY5079" fmla="*/ 163026 h 1974644"/>
              <a:gd name="connsiteX5080" fmla="*/ 1348299 w 2706989"/>
              <a:gd name="connsiteY5080" fmla="*/ 161294 h 1974644"/>
              <a:gd name="connsiteX5081" fmla="*/ 1124686 w 2706989"/>
              <a:gd name="connsiteY5081" fmla="*/ 159311 h 1974644"/>
              <a:gd name="connsiteX5082" fmla="*/ 1127149 w 2706989"/>
              <a:gd name="connsiteY5082" fmla="*/ 161022 h 1974644"/>
              <a:gd name="connsiteX5083" fmla="*/ 1125145 w 2706989"/>
              <a:gd name="connsiteY5083" fmla="*/ 163088 h 1974644"/>
              <a:gd name="connsiteX5084" fmla="*/ 1122683 w 2706989"/>
              <a:gd name="connsiteY5084" fmla="*/ 161001 h 1974644"/>
              <a:gd name="connsiteX5085" fmla="*/ 1124686 w 2706989"/>
              <a:gd name="connsiteY5085" fmla="*/ 159311 h 1974644"/>
              <a:gd name="connsiteX5086" fmla="*/ 804126 w 2706989"/>
              <a:gd name="connsiteY5086" fmla="*/ 159207 h 1974644"/>
              <a:gd name="connsiteX5087" fmla="*/ 806756 w 2706989"/>
              <a:gd name="connsiteY5087" fmla="*/ 170747 h 1974644"/>
              <a:gd name="connsiteX5088" fmla="*/ 795612 w 2706989"/>
              <a:gd name="connsiteY5088" fmla="*/ 168076 h 1974644"/>
              <a:gd name="connsiteX5089" fmla="*/ 804126 w 2706989"/>
              <a:gd name="connsiteY5089" fmla="*/ 159207 h 1974644"/>
              <a:gd name="connsiteX5090" fmla="*/ 1814840 w 2706989"/>
              <a:gd name="connsiteY5090" fmla="*/ 158064 h 1974644"/>
              <a:gd name="connsiteX5091" fmla="*/ 1814839 w 2706989"/>
              <a:gd name="connsiteY5091" fmla="*/ 158067 h 1974644"/>
              <a:gd name="connsiteX5092" fmla="*/ 1814803 w 2706989"/>
              <a:gd name="connsiteY5092" fmla="*/ 158101 h 1974644"/>
              <a:gd name="connsiteX5093" fmla="*/ 1814843 w 2706989"/>
              <a:gd name="connsiteY5093" fmla="*/ 158062 h 1974644"/>
              <a:gd name="connsiteX5094" fmla="*/ 1814842 w 2706989"/>
              <a:gd name="connsiteY5094" fmla="*/ 158063 h 1974644"/>
              <a:gd name="connsiteX5095" fmla="*/ 1814840 w 2706989"/>
              <a:gd name="connsiteY5095" fmla="*/ 158064 h 1974644"/>
              <a:gd name="connsiteX5096" fmla="*/ 1814845 w 2706989"/>
              <a:gd name="connsiteY5096" fmla="*/ 158060 h 1974644"/>
              <a:gd name="connsiteX5097" fmla="*/ 1814856 w 2706989"/>
              <a:gd name="connsiteY5097" fmla="*/ 158068 h 1974644"/>
              <a:gd name="connsiteX5098" fmla="*/ 1814803 w 2706989"/>
              <a:gd name="connsiteY5098" fmla="*/ 158121 h 1974644"/>
              <a:gd name="connsiteX5099" fmla="*/ 1814839 w 2706989"/>
              <a:gd name="connsiteY5099" fmla="*/ 158067 h 1974644"/>
              <a:gd name="connsiteX5100" fmla="*/ 1814842 w 2706989"/>
              <a:gd name="connsiteY5100" fmla="*/ 158063 h 1974644"/>
              <a:gd name="connsiteX5101" fmla="*/ 1814843 w 2706989"/>
              <a:gd name="connsiteY5101" fmla="*/ 158062 h 1974644"/>
              <a:gd name="connsiteX5102" fmla="*/ 648040 w 2706989"/>
              <a:gd name="connsiteY5102" fmla="*/ 157622 h 1974644"/>
              <a:gd name="connsiteX5103" fmla="*/ 648499 w 2706989"/>
              <a:gd name="connsiteY5103" fmla="*/ 158102 h 1974644"/>
              <a:gd name="connsiteX5104" fmla="*/ 650586 w 2706989"/>
              <a:gd name="connsiteY5104" fmla="*/ 160167 h 1974644"/>
              <a:gd name="connsiteX5105" fmla="*/ 660018 w 2706989"/>
              <a:gd name="connsiteY5105" fmla="*/ 169703 h 1974644"/>
              <a:gd name="connsiteX5106" fmla="*/ 650606 w 2706989"/>
              <a:gd name="connsiteY5106" fmla="*/ 160146 h 1974644"/>
              <a:gd name="connsiteX5107" fmla="*/ 648541 w 2706989"/>
              <a:gd name="connsiteY5107" fmla="*/ 158059 h 1974644"/>
              <a:gd name="connsiteX5108" fmla="*/ 648040 w 2706989"/>
              <a:gd name="connsiteY5108" fmla="*/ 157622 h 1974644"/>
              <a:gd name="connsiteX5109" fmla="*/ 1337572 w 2706989"/>
              <a:gd name="connsiteY5109" fmla="*/ 157391 h 1974644"/>
              <a:gd name="connsiteX5110" fmla="*/ 1338595 w 2706989"/>
              <a:gd name="connsiteY5110" fmla="*/ 158956 h 1974644"/>
              <a:gd name="connsiteX5111" fmla="*/ 1337468 w 2706989"/>
              <a:gd name="connsiteY5111" fmla="*/ 160187 h 1974644"/>
              <a:gd name="connsiteX5112" fmla="*/ 1336049 w 2706989"/>
              <a:gd name="connsiteY5112" fmla="*/ 159143 h 1974644"/>
              <a:gd name="connsiteX5113" fmla="*/ 1337572 w 2706989"/>
              <a:gd name="connsiteY5113" fmla="*/ 157391 h 1974644"/>
              <a:gd name="connsiteX5114" fmla="*/ 1816909 w 2706989"/>
              <a:gd name="connsiteY5114" fmla="*/ 156015 h 1974644"/>
              <a:gd name="connsiteX5115" fmla="*/ 1821029 w 2706989"/>
              <a:gd name="connsiteY5115" fmla="*/ 156015 h 1974644"/>
              <a:gd name="connsiteX5116" fmla="*/ 1817594 w 2706989"/>
              <a:gd name="connsiteY5116" fmla="*/ 160255 h 1974644"/>
              <a:gd name="connsiteX5117" fmla="*/ 1814856 w 2706989"/>
              <a:gd name="connsiteY5117" fmla="*/ 158068 h 1974644"/>
              <a:gd name="connsiteX5118" fmla="*/ 1816905 w 2706989"/>
              <a:gd name="connsiteY5118" fmla="*/ 156015 h 1974644"/>
              <a:gd name="connsiteX5119" fmla="*/ 1816909 w 2706989"/>
              <a:gd name="connsiteY5119" fmla="*/ 156015 h 1974644"/>
              <a:gd name="connsiteX5120" fmla="*/ 1816889 w 2706989"/>
              <a:gd name="connsiteY5120" fmla="*/ 156034 h 1974644"/>
              <a:gd name="connsiteX5121" fmla="*/ 1821542 w 2706989"/>
              <a:gd name="connsiteY5121" fmla="*/ 155534 h 1974644"/>
              <a:gd name="connsiteX5122" fmla="*/ 1821104 w 2706989"/>
              <a:gd name="connsiteY5122" fmla="*/ 156014 h 1974644"/>
              <a:gd name="connsiteX5123" fmla="*/ 1821090 w 2706989"/>
              <a:gd name="connsiteY5123" fmla="*/ 156000 h 1974644"/>
              <a:gd name="connsiteX5124" fmla="*/ 1821104 w 2706989"/>
              <a:gd name="connsiteY5124" fmla="*/ 156014 h 1974644"/>
              <a:gd name="connsiteX5125" fmla="*/ 1821104 w 2706989"/>
              <a:gd name="connsiteY5125" fmla="*/ 156014 h 1974644"/>
              <a:gd name="connsiteX5126" fmla="*/ 1821105 w 2706989"/>
              <a:gd name="connsiteY5126" fmla="*/ 156015 h 1974644"/>
              <a:gd name="connsiteX5127" fmla="*/ 1821029 w 2706989"/>
              <a:gd name="connsiteY5127" fmla="*/ 156015 h 1974644"/>
              <a:gd name="connsiteX5128" fmla="*/ 1821063 w 2706989"/>
              <a:gd name="connsiteY5128" fmla="*/ 155973 h 1974644"/>
              <a:gd name="connsiteX5129" fmla="*/ 1821062 w 2706989"/>
              <a:gd name="connsiteY5129" fmla="*/ 155972 h 1974644"/>
              <a:gd name="connsiteX5130" fmla="*/ 533396 w 2706989"/>
              <a:gd name="connsiteY5130" fmla="*/ 154783 h 1974644"/>
              <a:gd name="connsiteX5131" fmla="*/ 536067 w 2706989"/>
              <a:gd name="connsiteY5131" fmla="*/ 173439 h 1974644"/>
              <a:gd name="connsiteX5132" fmla="*/ 539719 w 2706989"/>
              <a:gd name="connsiteY5132" fmla="*/ 192908 h 1974644"/>
              <a:gd name="connsiteX5133" fmla="*/ 531893 w 2706989"/>
              <a:gd name="connsiteY5133" fmla="*/ 190696 h 1974644"/>
              <a:gd name="connsiteX5134" fmla="*/ 530767 w 2706989"/>
              <a:gd name="connsiteY5134" fmla="*/ 192511 h 1974644"/>
              <a:gd name="connsiteX5135" fmla="*/ 542745 w 2706989"/>
              <a:gd name="connsiteY5135" fmla="*/ 204739 h 1974644"/>
              <a:gd name="connsiteX5136" fmla="*/ 553616 w 2706989"/>
              <a:gd name="connsiteY5136" fmla="*/ 209225 h 1974644"/>
              <a:gd name="connsiteX5137" fmla="*/ 572793 w 2706989"/>
              <a:gd name="connsiteY5137" fmla="*/ 217093 h 1974644"/>
              <a:gd name="connsiteX5138" fmla="*/ 573983 w 2706989"/>
              <a:gd name="connsiteY5138" fmla="*/ 203654 h 1974644"/>
              <a:gd name="connsiteX5139" fmla="*/ 557456 w 2706989"/>
              <a:gd name="connsiteY5139" fmla="*/ 203654 h 1974644"/>
              <a:gd name="connsiteX5140" fmla="*/ 546897 w 2706989"/>
              <a:gd name="connsiteY5140" fmla="*/ 188671 h 1974644"/>
              <a:gd name="connsiteX5141" fmla="*/ 543871 w 2706989"/>
              <a:gd name="connsiteY5141" fmla="*/ 182182 h 1974644"/>
              <a:gd name="connsiteX5142" fmla="*/ 539865 w 2706989"/>
              <a:gd name="connsiteY5142" fmla="*/ 157850 h 1974644"/>
              <a:gd name="connsiteX5143" fmla="*/ 533396 w 2706989"/>
              <a:gd name="connsiteY5143" fmla="*/ 154783 h 1974644"/>
              <a:gd name="connsiteX5144" fmla="*/ 502930 w 2706989"/>
              <a:gd name="connsiteY5144" fmla="*/ 154220 h 1974644"/>
              <a:gd name="connsiteX5145" fmla="*/ 500134 w 2706989"/>
              <a:gd name="connsiteY5145" fmla="*/ 167032 h 1974644"/>
              <a:gd name="connsiteX5146" fmla="*/ 501991 w 2706989"/>
              <a:gd name="connsiteY5146" fmla="*/ 168577 h 1974644"/>
              <a:gd name="connsiteX5147" fmla="*/ 514553 w 2706989"/>
              <a:gd name="connsiteY5147" fmla="*/ 159624 h 1974644"/>
              <a:gd name="connsiteX5148" fmla="*/ 502930 w 2706989"/>
              <a:gd name="connsiteY5148" fmla="*/ 154220 h 1974644"/>
              <a:gd name="connsiteX5149" fmla="*/ 759074 w 2706989"/>
              <a:gd name="connsiteY5149" fmla="*/ 153865 h 1974644"/>
              <a:gd name="connsiteX5150" fmla="*/ 759204 w 2706989"/>
              <a:gd name="connsiteY5150" fmla="*/ 153882 h 1974644"/>
              <a:gd name="connsiteX5151" fmla="*/ 759116 w 2706989"/>
              <a:gd name="connsiteY5151" fmla="*/ 153906 h 1974644"/>
              <a:gd name="connsiteX5152" fmla="*/ 759074 w 2706989"/>
              <a:gd name="connsiteY5152" fmla="*/ 153865 h 1974644"/>
              <a:gd name="connsiteX5153" fmla="*/ 759074 w 2706989"/>
              <a:gd name="connsiteY5153" fmla="*/ 153865 h 1974644"/>
              <a:gd name="connsiteX5154" fmla="*/ 759115 w 2706989"/>
              <a:gd name="connsiteY5154" fmla="*/ 153906 h 1974644"/>
              <a:gd name="connsiteX5155" fmla="*/ 759116 w 2706989"/>
              <a:gd name="connsiteY5155" fmla="*/ 153906 h 1974644"/>
              <a:gd name="connsiteX5156" fmla="*/ 759116 w 2706989"/>
              <a:gd name="connsiteY5156" fmla="*/ 153907 h 1974644"/>
              <a:gd name="connsiteX5157" fmla="*/ 758656 w 2706989"/>
              <a:gd name="connsiteY5157" fmla="*/ 154325 h 1974644"/>
              <a:gd name="connsiteX5158" fmla="*/ 759074 w 2706989"/>
              <a:gd name="connsiteY5158" fmla="*/ 153865 h 1974644"/>
              <a:gd name="connsiteX5159" fmla="*/ 759074 w 2706989"/>
              <a:gd name="connsiteY5159" fmla="*/ 153865 h 1974644"/>
              <a:gd name="connsiteX5160" fmla="*/ 759074 w 2706989"/>
              <a:gd name="connsiteY5160" fmla="*/ 153865 h 1974644"/>
              <a:gd name="connsiteX5161" fmla="*/ 759073 w 2706989"/>
              <a:gd name="connsiteY5161" fmla="*/ 153865 h 1974644"/>
              <a:gd name="connsiteX5162" fmla="*/ 759074 w 2706989"/>
              <a:gd name="connsiteY5162" fmla="*/ 153865 h 1974644"/>
              <a:gd name="connsiteX5163" fmla="*/ 759074 w 2706989"/>
              <a:gd name="connsiteY5163" fmla="*/ 153865 h 1974644"/>
              <a:gd name="connsiteX5164" fmla="*/ 1189500 w 2706989"/>
              <a:gd name="connsiteY5164" fmla="*/ 152822 h 1974644"/>
              <a:gd name="connsiteX5165" fmla="*/ 1209032 w 2706989"/>
              <a:gd name="connsiteY5165" fmla="*/ 153739 h 1974644"/>
              <a:gd name="connsiteX5166" fmla="*/ 1208405 w 2706989"/>
              <a:gd name="connsiteY5166" fmla="*/ 156911 h 1974644"/>
              <a:gd name="connsiteX5167" fmla="*/ 1189270 w 2706989"/>
              <a:gd name="connsiteY5167" fmla="*/ 155033 h 1974644"/>
              <a:gd name="connsiteX5168" fmla="*/ 1189500 w 2706989"/>
              <a:gd name="connsiteY5168" fmla="*/ 152822 h 1974644"/>
              <a:gd name="connsiteX5169" fmla="*/ 763705 w 2706989"/>
              <a:gd name="connsiteY5169" fmla="*/ 152634 h 1974644"/>
              <a:gd name="connsiteX5170" fmla="*/ 763851 w 2706989"/>
              <a:gd name="connsiteY5170" fmla="*/ 154470 h 1974644"/>
              <a:gd name="connsiteX5171" fmla="*/ 759204 w 2706989"/>
              <a:gd name="connsiteY5171" fmla="*/ 153882 h 1974644"/>
              <a:gd name="connsiteX5172" fmla="*/ 1052382 w 2706989"/>
              <a:gd name="connsiteY5172" fmla="*/ 150442 h 1974644"/>
              <a:gd name="connsiteX5173" fmla="*/ 1055825 w 2706989"/>
              <a:gd name="connsiteY5173" fmla="*/ 153363 h 1974644"/>
              <a:gd name="connsiteX5174" fmla="*/ 1051630 w 2706989"/>
              <a:gd name="connsiteY5174" fmla="*/ 155199 h 1974644"/>
              <a:gd name="connsiteX5175" fmla="*/ 1048667 w 2706989"/>
              <a:gd name="connsiteY5175" fmla="*/ 152967 h 1974644"/>
              <a:gd name="connsiteX5176" fmla="*/ 1052382 w 2706989"/>
              <a:gd name="connsiteY5176" fmla="*/ 150442 h 1974644"/>
              <a:gd name="connsiteX5177" fmla="*/ 1171241 w 2706989"/>
              <a:gd name="connsiteY5177" fmla="*/ 149712 h 1974644"/>
              <a:gd name="connsiteX5178" fmla="*/ 1172576 w 2706989"/>
              <a:gd name="connsiteY5178" fmla="*/ 152028 h 1974644"/>
              <a:gd name="connsiteX5179" fmla="*/ 1167547 w 2706989"/>
              <a:gd name="connsiteY5179" fmla="*/ 154386 h 1974644"/>
              <a:gd name="connsiteX5180" fmla="*/ 1166775 w 2706989"/>
              <a:gd name="connsiteY5180" fmla="*/ 152822 h 1974644"/>
              <a:gd name="connsiteX5181" fmla="*/ 1171241 w 2706989"/>
              <a:gd name="connsiteY5181" fmla="*/ 149712 h 1974644"/>
              <a:gd name="connsiteX5182" fmla="*/ 1393371 w 2706989"/>
              <a:gd name="connsiteY5182" fmla="*/ 149316 h 1974644"/>
              <a:gd name="connsiteX5183" fmla="*/ 1423920 w 2706989"/>
              <a:gd name="connsiteY5183" fmla="*/ 152300 h 1974644"/>
              <a:gd name="connsiteX5184" fmla="*/ 1490444 w 2706989"/>
              <a:gd name="connsiteY5184" fmla="*/ 162337 h 1974644"/>
              <a:gd name="connsiteX5185" fmla="*/ 1503090 w 2706989"/>
              <a:gd name="connsiteY5185" fmla="*/ 167241 h 1974644"/>
              <a:gd name="connsiteX5186" fmla="*/ 1475024 w 2706989"/>
              <a:gd name="connsiteY5186" fmla="*/ 167387 h 1974644"/>
              <a:gd name="connsiteX5187" fmla="*/ 1421040 w 2706989"/>
              <a:gd name="connsiteY5187" fmla="*/ 159040 h 1974644"/>
              <a:gd name="connsiteX5188" fmla="*/ 1396668 w 2706989"/>
              <a:gd name="connsiteY5188" fmla="*/ 155138 h 1974644"/>
              <a:gd name="connsiteX5189" fmla="*/ 1392661 w 2706989"/>
              <a:gd name="connsiteY5189" fmla="*/ 152529 h 1974644"/>
              <a:gd name="connsiteX5190" fmla="*/ 1393371 w 2706989"/>
              <a:gd name="connsiteY5190" fmla="*/ 149316 h 1974644"/>
              <a:gd name="connsiteX5191" fmla="*/ 1138291 w 2706989"/>
              <a:gd name="connsiteY5191" fmla="*/ 148231 h 1974644"/>
              <a:gd name="connsiteX5192" fmla="*/ 1138458 w 2706989"/>
              <a:gd name="connsiteY5192" fmla="*/ 151048 h 1974644"/>
              <a:gd name="connsiteX5193" fmla="*/ 1130341 w 2706989"/>
              <a:gd name="connsiteY5193" fmla="*/ 151048 h 1974644"/>
              <a:gd name="connsiteX5194" fmla="*/ 1130195 w 2706989"/>
              <a:gd name="connsiteY5194" fmla="*/ 148648 h 1974644"/>
              <a:gd name="connsiteX5195" fmla="*/ 1138291 w 2706989"/>
              <a:gd name="connsiteY5195" fmla="*/ 148231 h 1974644"/>
              <a:gd name="connsiteX5196" fmla="*/ 1112938 w 2706989"/>
              <a:gd name="connsiteY5196" fmla="*/ 147417 h 1974644"/>
              <a:gd name="connsiteX5197" fmla="*/ 1113773 w 2706989"/>
              <a:gd name="connsiteY5197" fmla="*/ 147417 h 1974644"/>
              <a:gd name="connsiteX5198" fmla="*/ 1114107 w 2706989"/>
              <a:gd name="connsiteY5198" fmla="*/ 148231 h 1974644"/>
              <a:gd name="connsiteX5199" fmla="*/ 1113480 w 2706989"/>
              <a:gd name="connsiteY5199" fmla="*/ 148732 h 1974644"/>
              <a:gd name="connsiteX5200" fmla="*/ 1112938 w 2706989"/>
              <a:gd name="connsiteY5200" fmla="*/ 147417 h 1974644"/>
              <a:gd name="connsiteX5201" fmla="*/ 1122766 w 2706989"/>
              <a:gd name="connsiteY5201" fmla="*/ 146749 h 1974644"/>
              <a:gd name="connsiteX5202" fmla="*/ 1125144 w 2706989"/>
              <a:gd name="connsiteY5202" fmla="*/ 148690 h 1974644"/>
              <a:gd name="connsiteX5203" fmla="*/ 1122933 w 2706989"/>
              <a:gd name="connsiteY5203" fmla="*/ 151277 h 1974644"/>
              <a:gd name="connsiteX5204" fmla="*/ 1121097 w 2706989"/>
              <a:gd name="connsiteY5204" fmla="*/ 149316 h 1974644"/>
              <a:gd name="connsiteX5205" fmla="*/ 1122766 w 2706989"/>
              <a:gd name="connsiteY5205" fmla="*/ 146749 h 1974644"/>
              <a:gd name="connsiteX5206" fmla="*/ 385343 w 2706989"/>
              <a:gd name="connsiteY5206" fmla="*/ 146687 h 1974644"/>
              <a:gd name="connsiteX5207" fmla="*/ 401452 w 2706989"/>
              <a:gd name="connsiteY5207" fmla="*/ 158309 h 1974644"/>
              <a:gd name="connsiteX5208" fmla="*/ 380878 w 2706989"/>
              <a:gd name="connsiteY5208" fmla="*/ 152550 h 1974644"/>
              <a:gd name="connsiteX5209" fmla="*/ 385343 w 2706989"/>
              <a:gd name="connsiteY5209" fmla="*/ 146687 h 1974644"/>
              <a:gd name="connsiteX5210" fmla="*/ 1691144 w 2706989"/>
              <a:gd name="connsiteY5210" fmla="*/ 146165 h 1974644"/>
              <a:gd name="connsiteX5211" fmla="*/ 1682484 w 2706989"/>
              <a:gd name="connsiteY5211" fmla="*/ 154888 h 1974644"/>
              <a:gd name="connsiteX5212" fmla="*/ 1691144 w 2706989"/>
              <a:gd name="connsiteY5212" fmla="*/ 146165 h 1974644"/>
              <a:gd name="connsiteX5213" fmla="*/ 1537104 w 2706989"/>
              <a:gd name="connsiteY5213" fmla="*/ 139404 h 1974644"/>
              <a:gd name="connsiteX5214" fmla="*/ 1594530 w 2706989"/>
              <a:gd name="connsiteY5214" fmla="*/ 152738 h 1974644"/>
              <a:gd name="connsiteX5215" fmla="*/ 1596157 w 2706989"/>
              <a:gd name="connsiteY5215" fmla="*/ 157496 h 1974644"/>
              <a:gd name="connsiteX5216" fmla="*/ 1530760 w 2706989"/>
              <a:gd name="connsiteY5216" fmla="*/ 144475 h 1974644"/>
              <a:gd name="connsiteX5217" fmla="*/ 1530718 w 2706989"/>
              <a:gd name="connsiteY5217" fmla="*/ 141219 h 1974644"/>
              <a:gd name="connsiteX5218" fmla="*/ 1537104 w 2706989"/>
              <a:gd name="connsiteY5218" fmla="*/ 139404 h 1974644"/>
              <a:gd name="connsiteX5219" fmla="*/ 1456017 w 2706989"/>
              <a:gd name="connsiteY5219" fmla="*/ 137489 h 1974644"/>
              <a:gd name="connsiteX5220" fmla="*/ 1465634 w 2706989"/>
              <a:gd name="connsiteY5220" fmla="*/ 142366 h 1974644"/>
              <a:gd name="connsiteX5221" fmla="*/ 1465133 w 2706989"/>
              <a:gd name="connsiteY5221" fmla="*/ 144870 h 1974644"/>
              <a:gd name="connsiteX5222" fmla="*/ 1445664 w 2706989"/>
              <a:gd name="connsiteY5222" fmla="*/ 141970 h 1974644"/>
              <a:gd name="connsiteX5223" fmla="*/ 1456017 w 2706989"/>
              <a:gd name="connsiteY5223" fmla="*/ 137489 h 1974644"/>
              <a:gd name="connsiteX5224" fmla="*/ 650189 w 2706989"/>
              <a:gd name="connsiteY5224" fmla="*/ 136816 h 1974644"/>
              <a:gd name="connsiteX5225" fmla="*/ 649939 w 2706989"/>
              <a:gd name="connsiteY5225" fmla="*/ 138110 h 1974644"/>
              <a:gd name="connsiteX5226" fmla="*/ 650752 w 2706989"/>
              <a:gd name="connsiteY5226" fmla="*/ 138110 h 1974644"/>
              <a:gd name="connsiteX5227" fmla="*/ 650920 w 2706989"/>
              <a:gd name="connsiteY5227" fmla="*/ 137296 h 1974644"/>
              <a:gd name="connsiteX5228" fmla="*/ 650189 w 2706989"/>
              <a:gd name="connsiteY5228" fmla="*/ 136816 h 1974644"/>
              <a:gd name="connsiteX5229" fmla="*/ 1515631 w 2706989"/>
              <a:gd name="connsiteY5229" fmla="*/ 136128 h 1974644"/>
              <a:gd name="connsiteX5230" fmla="*/ 1525960 w 2706989"/>
              <a:gd name="connsiteY5230" fmla="*/ 138152 h 1974644"/>
              <a:gd name="connsiteX5231" fmla="*/ 1525313 w 2706989"/>
              <a:gd name="connsiteY5231" fmla="*/ 141115 h 1974644"/>
              <a:gd name="connsiteX5232" fmla="*/ 1514984 w 2706989"/>
              <a:gd name="connsiteY5232" fmla="*/ 138924 h 1974644"/>
              <a:gd name="connsiteX5233" fmla="*/ 1515631 w 2706989"/>
              <a:gd name="connsiteY5233" fmla="*/ 136128 h 1974644"/>
              <a:gd name="connsiteX5234" fmla="*/ 1493089 w 2706989"/>
              <a:gd name="connsiteY5234" fmla="*/ 134187 h 1974644"/>
              <a:gd name="connsiteX5235" fmla="*/ 1498248 w 2706989"/>
              <a:gd name="connsiteY5235" fmla="*/ 138234 h 1974644"/>
              <a:gd name="connsiteX5236" fmla="*/ 1489172 w 2706989"/>
              <a:gd name="connsiteY5236" fmla="*/ 138798 h 1974644"/>
              <a:gd name="connsiteX5237" fmla="*/ 1489213 w 2706989"/>
              <a:gd name="connsiteY5237" fmla="*/ 136086 h 1974644"/>
              <a:gd name="connsiteX5238" fmla="*/ 1493089 w 2706989"/>
              <a:gd name="connsiteY5238" fmla="*/ 134187 h 1974644"/>
              <a:gd name="connsiteX5239" fmla="*/ 1848295 w 2706989"/>
              <a:gd name="connsiteY5239" fmla="*/ 134104 h 1974644"/>
              <a:gd name="connsiteX5240" fmla="*/ 1848483 w 2706989"/>
              <a:gd name="connsiteY5240" fmla="*/ 134897 h 1974644"/>
              <a:gd name="connsiteX5241" fmla="*/ 1847836 w 2706989"/>
              <a:gd name="connsiteY5241" fmla="*/ 135419 h 1974644"/>
              <a:gd name="connsiteX5242" fmla="*/ 1847481 w 2706989"/>
              <a:gd name="connsiteY5242" fmla="*/ 134188 h 1974644"/>
              <a:gd name="connsiteX5243" fmla="*/ 1848295 w 2706989"/>
              <a:gd name="connsiteY5243" fmla="*/ 134104 h 1974644"/>
              <a:gd name="connsiteX5244" fmla="*/ 1835461 w 2706989"/>
              <a:gd name="connsiteY5244" fmla="*/ 133665 h 1974644"/>
              <a:gd name="connsiteX5245" fmla="*/ 1816905 w 2706989"/>
              <a:gd name="connsiteY5245" fmla="*/ 156015 h 1974644"/>
              <a:gd name="connsiteX5246" fmla="*/ 1816890 w 2706989"/>
              <a:gd name="connsiteY5246" fmla="*/ 156015 h 1974644"/>
              <a:gd name="connsiteX5247" fmla="*/ 1814845 w 2706989"/>
              <a:gd name="connsiteY5247" fmla="*/ 158060 h 1974644"/>
              <a:gd name="connsiteX5248" fmla="*/ 1814845 w 2706989"/>
              <a:gd name="connsiteY5248" fmla="*/ 158059 h 1974644"/>
              <a:gd name="connsiteX5249" fmla="*/ 1814843 w 2706989"/>
              <a:gd name="connsiteY5249" fmla="*/ 158062 h 1974644"/>
              <a:gd name="connsiteX5250" fmla="*/ 1814843 w 2706989"/>
              <a:gd name="connsiteY5250" fmla="*/ 158062 h 1974644"/>
              <a:gd name="connsiteX5251" fmla="*/ 1814844 w 2706989"/>
              <a:gd name="connsiteY5251" fmla="*/ 158059 h 1974644"/>
              <a:gd name="connsiteX5252" fmla="*/ 1801886 w 2706989"/>
              <a:gd name="connsiteY5252" fmla="*/ 169305 h 1974644"/>
              <a:gd name="connsiteX5253" fmla="*/ 1794019 w 2706989"/>
              <a:gd name="connsiteY5253" fmla="*/ 170015 h 1974644"/>
              <a:gd name="connsiteX5254" fmla="*/ 1797170 w 2706989"/>
              <a:gd name="connsiteY5254" fmla="*/ 164361 h 1974644"/>
              <a:gd name="connsiteX5255" fmla="*/ 1830286 w 2706989"/>
              <a:gd name="connsiteY5255" fmla="*/ 134855 h 1974644"/>
              <a:gd name="connsiteX5256" fmla="*/ 1835461 w 2706989"/>
              <a:gd name="connsiteY5256" fmla="*/ 133665 h 1974644"/>
              <a:gd name="connsiteX5257" fmla="*/ 1821563 w 2706989"/>
              <a:gd name="connsiteY5257" fmla="*/ 132580 h 1974644"/>
              <a:gd name="connsiteX5258" fmla="*/ 1821104 w 2706989"/>
              <a:gd name="connsiteY5258" fmla="*/ 133060 h 1974644"/>
              <a:gd name="connsiteX5259" fmla="*/ 1821105 w 2706989"/>
              <a:gd name="connsiteY5259" fmla="*/ 133061 h 1974644"/>
              <a:gd name="connsiteX5260" fmla="*/ 1820625 w 2706989"/>
              <a:gd name="connsiteY5260" fmla="*/ 133499 h 1974644"/>
              <a:gd name="connsiteX5261" fmla="*/ 1821063 w 2706989"/>
              <a:gd name="connsiteY5261" fmla="*/ 133019 h 1974644"/>
              <a:gd name="connsiteX5262" fmla="*/ 1821062 w 2706989"/>
              <a:gd name="connsiteY5262" fmla="*/ 133018 h 1974644"/>
              <a:gd name="connsiteX5263" fmla="*/ 826411 w 2706989"/>
              <a:gd name="connsiteY5263" fmla="*/ 131475 h 1974644"/>
              <a:gd name="connsiteX5264" fmla="*/ 827330 w 2706989"/>
              <a:gd name="connsiteY5264" fmla="*/ 131496 h 1974644"/>
              <a:gd name="connsiteX5265" fmla="*/ 827788 w 2706989"/>
              <a:gd name="connsiteY5265" fmla="*/ 132142 h 1974644"/>
              <a:gd name="connsiteX5266" fmla="*/ 827016 w 2706989"/>
              <a:gd name="connsiteY5266" fmla="*/ 132601 h 1974644"/>
              <a:gd name="connsiteX5267" fmla="*/ 826411 w 2706989"/>
              <a:gd name="connsiteY5267" fmla="*/ 131475 h 1974644"/>
              <a:gd name="connsiteX5268" fmla="*/ 577071 w 2706989"/>
              <a:gd name="connsiteY5268" fmla="*/ 130160 h 1974644"/>
              <a:gd name="connsiteX5269" fmla="*/ 575005 w 2706989"/>
              <a:gd name="connsiteY5269" fmla="*/ 132017 h 1974644"/>
              <a:gd name="connsiteX5270" fmla="*/ 577009 w 2706989"/>
              <a:gd name="connsiteY5270" fmla="*/ 133917 h 1974644"/>
              <a:gd name="connsiteX5271" fmla="*/ 579575 w 2706989"/>
              <a:gd name="connsiteY5271" fmla="*/ 132080 h 1974644"/>
              <a:gd name="connsiteX5272" fmla="*/ 577071 w 2706989"/>
              <a:gd name="connsiteY5272" fmla="*/ 130160 h 1974644"/>
              <a:gd name="connsiteX5273" fmla="*/ 921962 w 2706989"/>
              <a:gd name="connsiteY5273" fmla="*/ 129910 h 1974644"/>
              <a:gd name="connsiteX5274" fmla="*/ 924654 w 2706989"/>
              <a:gd name="connsiteY5274" fmla="*/ 130244 h 1974644"/>
              <a:gd name="connsiteX5275" fmla="*/ 923778 w 2706989"/>
              <a:gd name="connsiteY5275" fmla="*/ 132184 h 1974644"/>
              <a:gd name="connsiteX5276" fmla="*/ 921211 w 2706989"/>
              <a:gd name="connsiteY5276" fmla="*/ 131495 h 1974644"/>
              <a:gd name="connsiteX5277" fmla="*/ 921962 w 2706989"/>
              <a:gd name="connsiteY5277" fmla="*/ 129910 h 1974644"/>
              <a:gd name="connsiteX5278" fmla="*/ 661916 w 2706989"/>
              <a:gd name="connsiteY5278" fmla="*/ 126049 h 1974644"/>
              <a:gd name="connsiteX5279" fmla="*/ 662021 w 2706989"/>
              <a:gd name="connsiteY5279" fmla="*/ 126863 h 1974644"/>
              <a:gd name="connsiteX5280" fmla="*/ 661228 w 2706989"/>
              <a:gd name="connsiteY5280" fmla="*/ 127050 h 1974644"/>
              <a:gd name="connsiteX5281" fmla="*/ 660706 w 2706989"/>
              <a:gd name="connsiteY5281" fmla="*/ 126404 h 1974644"/>
              <a:gd name="connsiteX5282" fmla="*/ 661916 w 2706989"/>
              <a:gd name="connsiteY5282" fmla="*/ 126049 h 1974644"/>
              <a:gd name="connsiteX5283" fmla="*/ 567952 w 2706989"/>
              <a:gd name="connsiteY5283" fmla="*/ 125904 h 1974644"/>
              <a:gd name="connsiteX5284" fmla="*/ 566825 w 2706989"/>
              <a:gd name="connsiteY5284" fmla="*/ 126550 h 1974644"/>
              <a:gd name="connsiteX5285" fmla="*/ 567493 w 2706989"/>
              <a:gd name="connsiteY5285" fmla="*/ 127135 h 1974644"/>
              <a:gd name="connsiteX5286" fmla="*/ 568223 w 2706989"/>
              <a:gd name="connsiteY5286" fmla="*/ 126738 h 1974644"/>
              <a:gd name="connsiteX5287" fmla="*/ 567952 w 2706989"/>
              <a:gd name="connsiteY5287" fmla="*/ 125904 h 1974644"/>
              <a:gd name="connsiteX5288" fmla="*/ 1187852 w 2706989"/>
              <a:gd name="connsiteY5288" fmla="*/ 125152 h 1974644"/>
              <a:gd name="connsiteX5289" fmla="*/ 1188603 w 2706989"/>
              <a:gd name="connsiteY5289" fmla="*/ 125569 h 1974644"/>
              <a:gd name="connsiteX5290" fmla="*/ 1188269 w 2706989"/>
              <a:gd name="connsiteY5290" fmla="*/ 126196 h 1974644"/>
              <a:gd name="connsiteX5291" fmla="*/ 1187392 w 2706989"/>
              <a:gd name="connsiteY5291" fmla="*/ 126216 h 1974644"/>
              <a:gd name="connsiteX5292" fmla="*/ 1187852 w 2706989"/>
              <a:gd name="connsiteY5292" fmla="*/ 125152 h 1974644"/>
              <a:gd name="connsiteX5293" fmla="*/ 497838 w 2706989"/>
              <a:gd name="connsiteY5293" fmla="*/ 123858 h 1974644"/>
              <a:gd name="connsiteX5294" fmla="*/ 502450 w 2706989"/>
              <a:gd name="connsiteY5294" fmla="*/ 135105 h 1974644"/>
              <a:gd name="connsiteX5295" fmla="*/ 504579 w 2706989"/>
              <a:gd name="connsiteY5295" fmla="*/ 124213 h 1974644"/>
              <a:gd name="connsiteX5296" fmla="*/ 497838 w 2706989"/>
              <a:gd name="connsiteY5296" fmla="*/ 123858 h 1974644"/>
              <a:gd name="connsiteX5297" fmla="*/ 1394703 w 2706989"/>
              <a:gd name="connsiteY5297" fmla="*/ 123697 h 1974644"/>
              <a:gd name="connsiteX5298" fmla="*/ 1415051 w 2706989"/>
              <a:gd name="connsiteY5298" fmla="*/ 124464 h 1974644"/>
              <a:gd name="connsiteX5299" fmla="*/ 1448022 w 2706989"/>
              <a:gd name="connsiteY5299" fmla="*/ 129638 h 1974644"/>
              <a:gd name="connsiteX5300" fmla="*/ 1447563 w 2706989"/>
              <a:gd name="connsiteY5300" fmla="*/ 132810 h 1974644"/>
              <a:gd name="connsiteX5301" fmla="*/ 1381601 w 2706989"/>
              <a:gd name="connsiteY5301" fmla="*/ 126404 h 1974644"/>
              <a:gd name="connsiteX5302" fmla="*/ 1394703 w 2706989"/>
              <a:gd name="connsiteY5302" fmla="*/ 123697 h 1974644"/>
              <a:gd name="connsiteX5303" fmla="*/ 894356 w 2706989"/>
              <a:gd name="connsiteY5303" fmla="*/ 123002 h 1974644"/>
              <a:gd name="connsiteX5304" fmla="*/ 900657 w 2706989"/>
              <a:gd name="connsiteY5304" fmla="*/ 138986 h 1974644"/>
              <a:gd name="connsiteX5305" fmla="*/ 877536 w 2706989"/>
              <a:gd name="connsiteY5305" fmla="*/ 143431 h 1974644"/>
              <a:gd name="connsiteX5306" fmla="*/ 850493 w 2706989"/>
              <a:gd name="connsiteY5306" fmla="*/ 152070 h 1974644"/>
              <a:gd name="connsiteX5307" fmla="*/ 830648 w 2706989"/>
              <a:gd name="connsiteY5307" fmla="*/ 160437 h 1974644"/>
              <a:gd name="connsiteX5308" fmla="*/ 806901 w 2706989"/>
              <a:gd name="connsiteY5308" fmla="*/ 157537 h 1974644"/>
              <a:gd name="connsiteX5309" fmla="*/ 820527 w 2706989"/>
              <a:gd name="connsiteY5309" fmla="*/ 152904 h 1974644"/>
              <a:gd name="connsiteX5310" fmla="*/ 826766 w 2706989"/>
              <a:gd name="connsiteY5310" fmla="*/ 149733 h 1974644"/>
              <a:gd name="connsiteX5311" fmla="*/ 841812 w 2706989"/>
              <a:gd name="connsiteY5311" fmla="*/ 144245 h 1974644"/>
              <a:gd name="connsiteX5312" fmla="*/ 850826 w 2706989"/>
              <a:gd name="connsiteY5312" fmla="*/ 140050 h 1974644"/>
              <a:gd name="connsiteX5313" fmla="*/ 868272 w 2706989"/>
              <a:gd name="connsiteY5313" fmla="*/ 136774 h 1974644"/>
              <a:gd name="connsiteX5314" fmla="*/ 882691 w 2706989"/>
              <a:gd name="connsiteY5314" fmla="*/ 130160 h 1974644"/>
              <a:gd name="connsiteX5315" fmla="*/ 890140 w 2706989"/>
              <a:gd name="connsiteY5315" fmla="*/ 134604 h 1974644"/>
              <a:gd name="connsiteX5316" fmla="*/ 894356 w 2706989"/>
              <a:gd name="connsiteY5316" fmla="*/ 123002 h 1974644"/>
              <a:gd name="connsiteX5317" fmla="*/ 2251885 w 2706989"/>
              <a:gd name="connsiteY5317" fmla="*/ 119017 h 1974644"/>
              <a:gd name="connsiteX5318" fmla="*/ 2254305 w 2706989"/>
              <a:gd name="connsiteY5318" fmla="*/ 121083 h 1974644"/>
              <a:gd name="connsiteX5319" fmla="*/ 2238947 w 2706989"/>
              <a:gd name="connsiteY5319" fmla="*/ 136796 h 1974644"/>
              <a:gd name="connsiteX5320" fmla="*/ 2251885 w 2706989"/>
              <a:gd name="connsiteY5320" fmla="*/ 119017 h 1974644"/>
              <a:gd name="connsiteX5321" fmla="*/ 1675306 w 2706989"/>
              <a:gd name="connsiteY5321" fmla="*/ 111191 h 1974644"/>
              <a:gd name="connsiteX5322" fmla="*/ 1676996 w 2706989"/>
              <a:gd name="connsiteY5322" fmla="*/ 111880 h 1974644"/>
              <a:gd name="connsiteX5323" fmla="*/ 1675786 w 2706989"/>
              <a:gd name="connsiteY5323" fmla="*/ 113716 h 1974644"/>
              <a:gd name="connsiteX5324" fmla="*/ 1674430 w 2706989"/>
              <a:gd name="connsiteY5324" fmla="*/ 112568 h 1974644"/>
              <a:gd name="connsiteX5325" fmla="*/ 1675306 w 2706989"/>
              <a:gd name="connsiteY5325" fmla="*/ 111191 h 1974644"/>
              <a:gd name="connsiteX5326" fmla="*/ 534001 w 2706989"/>
              <a:gd name="connsiteY5326" fmla="*/ 108729 h 1974644"/>
              <a:gd name="connsiteX5327" fmla="*/ 529515 w 2706989"/>
              <a:gd name="connsiteY5327" fmla="*/ 109919 h 1974644"/>
              <a:gd name="connsiteX5328" fmla="*/ 529995 w 2706989"/>
              <a:gd name="connsiteY5328" fmla="*/ 111714 h 1974644"/>
              <a:gd name="connsiteX5329" fmla="*/ 534481 w 2706989"/>
              <a:gd name="connsiteY5329" fmla="*/ 110566 h 1974644"/>
              <a:gd name="connsiteX5330" fmla="*/ 534001 w 2706989"/>
              <a:gd name="connsiteY5330" fmla="*/ 108729 h 1974644"/>
              <a:gd name="connsiteX5331" fmla="*/ 1871131 w 2706989"/>
              <a:gd name="connsiteY5331" fmla="*/ 108070 h 1974644"/>
              <a:gd name="connsiteX5332" fmla="*/ 1869954 w 2706989"/>
              <a:gd name="connsiteY5332" fmla="*/ 116304 h 1974644"/>
              <a:gd name="connsiteX5333" fmla="*/ 1856411 w 2706989"/>
              <a:gd name="connsiteY5333" fmla="*/ 127635 h 1974644"/>
              <a:gd name="connsiteX5334" fmla="*/ 1862061 w 2706989"/>
              <a:gd name="connsiteY5334" fmla="*/ 116426 h 1974644"/>
              <a:gd name="connsiteX5335" fmla="*/ 1873231 w 2706989"/>
              <a:gd name="connsiteY5335" fmla="*/ 105892 h 1974644"/>
              <a:gd name="connsiteX5336" fmla="*/ 1873272 w 2706989"/>
              <a:gd name="connsiteY5336" fmla="*/ 105934 h 1974644"/>
              <a:gd name="connsiteX5337" fmla="*/ 1871186 w 2706989"/>
              <a:gd name="connsiteY5337" fmla="*/ 108021 h 1974644"/>
              <a:gd name="connsiteX5338" fmla="*/ 1871185 w 2706989"/>
              <a:gd name="connsiteY5338" fmla="*/ 108020 h 1974644"/>
              <a:gd name="connsiteX5339" fmla="*/ 1871131 w 2706989"/>
              <a:gd name="connsiteY5339" fmla="*/ 108070 h 1974644"/>
              <a:gd name="connsiteX5340" fmla="*/ 1871144 w 2706989"/>
              <a:gd name="connsiteY5340" fmla="*/ 107978 h 1974644"/>
              <a:gd name="connsiteX5341" fmla="*/ 1871144 w 2706989"/>
              <a:gd name="connsiteY5341" fmla="*/ 107979 h 1974644"/>
              <a:gd name="connsiteX5342" fmla="*/ 588653 w 2706989"/>
              <a:gd name="connsiteY5342" fmla="*/ 104702 h 1974644"/>
              <a:gd name="connsiteX5343" fmla="*/ 588653 w 2706989"/>
              <a:gd name="connsiteY5343" fmla="*/ 111213 h 1974644"/>
              <a:gd name="connsiteX5344" fmla="*/ 589404 w 2706989"/>
              <a:gd name="connsiteY5344" fmla="*/ 111213 h 1974644"/>
              <a:gd name="connsiteX5345" fmla="*/ 589404 w 2706989"/>
              <a:gd name="connsiteY5345" fmla="*/ 104702 h 1974644"/>
              <a:gd name="connsiteX5346" fmla="*/ 588653 w 2706989"/>
              <a:gd name="connsiteY5346" fmla="*/ 104702 h 1974644"/>
              <a:gd name="connsiteX5347" fmla="*/ 1641168 w 2706989"/>
              <a:gd name="connsiteY5347" fmla="*/ 104452 h 1974644"/>
              <a:gd name="connsiteX5348" fmla="*/ 1642357 w 2706989"/>
              <a:gd name="connsiteY5348" fmla="*/ 105767 h 1974644"/>
              <a:gd name="connsiteX5349" fmla="*/ 1640208 w 2706989"/>
              <a:gd name="connsiteY5349" fmla="*/ 106622 h 1974644"/>
              <a:gd name="connsiteX5350" fmla="*/ 1639519 w 2706989"/>
              <a:gd name="connsiteY5350" fmla="*/ 105078 h 1974644"/>
              <a:gd name="connsiteX5351" fmla="*/ 1641168 w 2706989"/>
              <a:gd name="connsiteY5351" fmla="*/ 104452 h 1974644"/>
              <a:gd name="connsiteX5352" fmla="*/ 2246147 w 2706989"/>
              <a:gd name="connsiteY5352" fmla="*/ 104285 h 1974644"/>
              <a:gd name="connsiteX5353" fmla="*/ 2249631 w 2706989"/>
              <a:gd name="connsiteY5353" fmla="*/ 106747 h 1974644"/>
              <a:gd name="connsiteX5354" fmla="*/ 2246710 w 2706989"/>
              <a:gd name="connsiteY5354" fmla="*/ 109898 h 1974644"/>
              <a:gd name="connsiteX5355" fmla="*/ 2244018 w 2706989"/>
              <a:gd name="connsiteY5355" fmla="*/ 106747 h 1974644"/>
              <a:gd name="connsiteX5356" fmla="*/ 2246147 w 2706989"/>
              <a:gd name="connsiteY5356" fmla="*/ 104285 h 1974644"/>
              <a:gd name="connsiteX5357" fmla="*/ 1875388 w 2706989"/>
              <a:gd name="connsiteY5357" fmla="*/ 103676 h 1974644"/>
              <a:gd name="connsiteX5358" fmla="*/ 1875359 w 2706989"/>
              <a:gd name="connsiteY5358" fmla="*/ 103846 h 1974644"/>
              <a:gd name="connsiteX5359" fmla="*/ 1875318 w 2706989"/>
              <a:gd name="connsiteY5359" fmla="*/ 103806 h 1974644"/>
              <a:gd name="connsiteX5360" fmla="*/ 1875359 w 2706989"/>
              <a:gd name="connsiteY5360" fmla="*/ 103847 h 1974644"/>
              <a:gd name="connsiteX5361" fmla="*/ 1873273 w 2706989"/>
              <a:gd name="connsiteY5361" fmla="*/ 105934 h 1974644"/>
              <a:gd name="connsiteX5362" fmla="*/ 1873231 w 2706989"/>
              <a:gd name="connsiteY5362" fmla="*/ 105892 h 1974644"/>
              <a:gd name="connsiteX5363" fmla="*/ 1875318 w 2706989"/>
              <a:gd name="connsiteY5363" fmla="*/ 103805 h 1974644"/>
              <a:gd name="connsiteX5364" fmla="*/ 1875317 w 2706989"/>
              <a:gd name="connsiteY5364" fmla="*/ 103805 h 1974644"/>
              <a:gd name="connsiteX5365" fmla="*/ 494521 w 2706989"/>
              <a:gd name="connsiteY5365" fmla="*/ 103596 h 1974644"/>
              <a:gd name="connsiteX5366" fmla="*/ 496858 w 2706989"/>
              <a:gd name="connsiteY5366" fmla="*/ 114217 h 1974644"/>
              <a:gd name="connsiteX5367" fmla="*/ 494521 w 2706989"/>
              <a:gd name="connsiteY5367" fmla="*/ 103596 h 1974644"/>
              <a:gd name="connsiteX5368" fmla="*/ 1624641 w 2706989"/>
              <a:gd name="connsiteY5368" fmla="*/ 100090 h 1974644"/>
              <a:gd name="connsiteX5369" fmla="*/ 1633446 w 2706989"/>
              <a:gd name="connsiteY5369" fmla="*/ 101551 h 1974644"/>
              <a:gd name="connsiteX5370" fmla="*/ 1624265 w 2706989"/>
              <a:gd name="connsiteY5370" fmla="*/ 102531 h 1974644"/>
              <a:gd name="connsiteX5371" fmla="*/ 1624641 w 2706989"/>
              <a:gd name="connsiteY5371" fmla="*/ 100090 h 1974644"/>
              <a:gd name="connsiteX5372" fmla="*/ 1876193 w 2706989"/>
              <a:gd name="connsiteY5372" fmla="*/ 99005 h 1974644"/>
              <a:gd name="connsiteX5373" fmla="*/ 1877717 w 2706989"/>
              <a:gd name="connsiteY5373" fmla="*/ 99464 h 1974644"/>
              <a:gd name="connsiteX5374" fmla="*/ 1875388 w 2706989"/>
              <a:gd name="connsiteY5374" fmla="*/ 103676 h 1974644"/>
              <a:gd name="connsiteX5375" fmla="*/ 1564481 w 2706989"/>
              <a:gd name="connsiteY5375" fmla="*/ 98985 h 1974644"/>
              <a:gd name="connsiteX5376" fmla="*/ 1575186 w 2706989"/>
              <a:gd name="connsiteY5376" fmla="*/ 103138 h 1974644"/>
              <a:gd name="connsiteX5377" fmla="*/ 1564481 w 2706989"/>
              <a:gd name="connsiteY5377" fmla="*/ 98985 h 1974644"/>
              <a:gd name="connsiteX5378" fmla="*/ 1555863 w 2706989"/>
              <a:gd name="connsiteY5378" fmla="*/ 98316 h 1974644"/>
              <a:gd name="connsiteX5379" fmla="*/ 1561289 w 2706989"/>
              <a:gd name="connsiteY5379" fmla="*/ 99422 h 1974644"/>
              <a:gd name="connsiteX5380" fmla="*/ 1561080 w 2706989"/>
              <a:gd name="connsiteY5380" fmla="*/ 102093 h 1974644"/>
              <a:gd name="connsiteX5381" fmla="*/ 1555404 w 2706989"/>
              <a:gd name="connsiteY5381" fmla="*/ 101049 h 1974644"/>
              <a:gd name="connsiteX5382" fmla="*/ 1555863 w 2706989"/>
              <a:gd name="connsiteY5382" fmla="*/ 98316 h 1974644"/>
              <a:gd name="connsiteX5383" fmla="*/ 1536143 w 2706989"/>
              <a:gd name="connsiteY5383" fmla="*/ 94435 h 1974644"/>
              <a:gd name="connsiteX5384" fmla="*/ 1537416 w 2706989"/>
              <a:gd name="connsiteY5384" fmla="*/ 95771 h 1974644"/>
              <a:gd name="connsiteX5385" fmla="*/ 1536227 w 2706989"/>
              <a:gd name="connsiteY5385" fmla="*/ 96940 h 1974644"/>
              <a:gd name="connsiteX5386" fmla="*/ 1534557 w 2706989"/>
              <a:gd name="connsiteY5386" fmla="*/ 96146 h 1974644"/>
              <a:gd name="connsiteX5387" fmla="*/ 1536143 w 2706989"/>
              <a:gd name="connsiteY5387" fmla="*/ 94435 h 1974644"/>
              <a:gd name="connsiteX5388" fmla="*/ 551718 w 2706989"/>
              <a:gd name="connsiteY5388" fmla="*/ 90325 h 1974644"/>
              <a:gd name="connsiteX5389" fmla="*/ 546814 w 2706989"/>
              <a:gd name="connsiteY5389" fmla="*/ 102031 h 1974644"/>
              <a:gd name="connsiteX5390" fmla="*/ 558875 w 2706989"/>
              <a:gd name="connsiteY5390" fmla="*/ 102929 h 1974644"/>
              <a:gd name="connsiteX5391" fmla="*/ 562610 w 2706989"/>
              <a:gd name="connsiteY5391" fmla="*/ 102970 h 1974644"/>
              <a:gd name="connsiteX5392" fmla="*/ 569058 w 2706989"/>
              <a:gd name="connsiteY5392" fmla="*/ 105224 h 1974644"/>
              <a:gd name="connsiteX5393" fmla="*/ 571646 w 2706989"/>
              <a:gd name="connsiteY5393" fmla="*/ 115491 h 1974644"/>
              <a:gd name="connsiteX5394" fmla="*/ 579909 w 2706989"/>
              <a:gd name="connsiteY5394" fmla="*/ 114948 h 1974644"/>
              <a:gd name="connsiteX5395" fmla="*/ 573190 w 2706989"/>
              <a:gd name="connsiteY5395" fmla="*/ 98922 h 1974644"/>
              <a:gd name="connsiteX5396" fmla="*/ 564091 w 2706989"/>
              <a:gd name="connsiteY5396" fmla="*/ 95521 h 1974644"/>
              <a:gd name="connsiteX5397" fmla="*/ 551718 w 2706989"/>
              <a:gd name="connsiteY5397" fmla="*/ 90325 h 1974644"/>
              <a:gd name="connsiteX5398" fmla="*/ 1395297 w 2706989"/>
              <a:gd name="connsiteY5398" fmla="*/ 85136 h 1974644"/>
              <a:gd name="connsiteX5399" fmla="*/ 1443242 w 2706989"/>
              <a:gd name="connsiteY5399" fmla="*/ 97086 h 1974644"/>
              <a:gd name="connsiteX5400" fmla="*/ 1382436 w 2706989"/>
              <a:gd name="connsiteY5400" fmla="*/ 87257 h 1974644"/>
              <a:gd name="connsiteX5401" fmla="*/ 1395297 w 2706989"/>
              <a:gd name="connsiteY5401" fmla="*/ 85136 h 1974644"/>
              <a:gd name="connsiteX5402" fmla="*/ 652109 w 2706989"/>
              <a:gd name="connsiteY5402" fmla="*/ 83272 h 1974644"/>
              <a:gd name="connsiteX5403" fmla="*/ 644681 w 2706989"/>
              <a:gd name="connsiteY5403" fmla="*/ 92766 h 1974644"/>
              <a:gd name="connsiteX5404" fmla="*/ 646410 w 2706989"/>
              <a:gd name="connsiteY5404" fmla="*/ 99663 h 1974644"/>
              <a:gd name="connsiteX5405" fmla="*/ 646392 w 2706989"/>
              <a:gd name="connsiteY5405" fmla="*/ 99653 h 1974644"/>
              <a:gd name="connsiteX5406" fmla="*/ 646385 w 2706989"/>
              <a:gd name="connsiteY5406" fmla="*/ 99670 h 1974644"/>
              <a:gd name="connsiteX5407" fmla="*/ 635874 w 2706989"/>
              <a:gd name="connsiteY5407" fmla="*/ 98400 h 1974644"/>
              <a:gd name="connsiteX5408" fmla="*/ 642254 w 2706989"/>
              <a:gd name="connsiteY5408" fmla="*/ 110016 h 1974644"/>
              <a:gd name="connsiteX5409" fmla="*/ 642218 w 2706989"/>
              <a:gd name="connsiteY5409" fmla="*/ 110107 h 1974644"/>
              <a:gd name="connsiteX5410" fmla="*/ 643324 w 2706989"/>
              <a:gd name="connsiteY5410" fmla="*/ 111568 h 1974644"/>
              <a:gd name="connsiteX5411" fmla="*/ 642281 w 2706989"/>
              <a:gd name="connsiteY5411" fmla="*/ 110065 h 1974644"/>
              <a:gd name="connsiteX5412" fmla="*/ 642254 w 2706989"/>
              <a:gd name="connsiteY5412" fmla="*/ 110016 h 1974644"/>
              <a:gd name="connsiteX5413" fmla="*/ 646385 w 2706989"/>
              <a:gd name="connsiteY5413" fmla="*/ 99670 h 1974644"/>
              <a:gd name="connsiteX5414" fmla="*/ 646413 w 2706989"/>
              <a:gd name="connsiteY5414" fmla="*/ 99673 h 1974644"/>
              <a:gd name="connsiteX5415" fmla="*/ 646410 w 2706989"/>
              <a:gd name="connsiteY5415" fmla="*/ 99663 h 1974644"/>
              <a:gd name="connsiteX5416" fmla="*/ 653403 w 2706989"/>
              <a:gd name="connsiteY5416" fmla="*/ 103492 h 1974644"/>
              <a:gd name="connsiteX5417" fmla="*/ 652109 w 2706989"/>
              <a:gd name="connsiteY5417" fmla="*/ 83272 h 1974644"/>
              <a:gd name="connsiteX5418" fmla="*/ 949256 w 2706989"/>
              <a:gd name="connsiteY5418" fmla="*/ 82165 h 1974644"/>
              <a:gd name="connsiteX5419" fmla="*/ 949695 w 2706989"/>
              <a:gd name="connsiteY5419" fmla="*/ 82854 h 1974644"/>
              <a:gd name="connsiteX5420" fmla="*/ 948547 w 2706989"/>
              <a:gd name="connsiteY5420" fmla="*/ 83772 h 1974644"/>
              <a:gd name="connsiteX5421" fmla="*/ 948109 w 2706989"/>
              <a:gd name="connsiteY5421" fmla="*/ 83084 h 1974644"/>
              <a:gd name="connsiteX5422" fmla="*/ 949256 w 2706989"/>
              <a:gd name="connsiteY5422" fmla="*/ 82165 h 1974644"/>
              <a:gd name="connsiteX5423" fmla="*/ 474759 w 2706989"/>
              <a:gd name="connsiteY5423" fmla="*/ 80810 h 1974644"/>
              <a:gd name="connsiteX5424" fmla="*/ 490159 w 2706989"/>
              <a:gd name="connsiteY5424" fmla="*/ 89970 h 1974644"/>
              <a:gd name="connsiteX5425" fmla="*/ 474759 w 2706989"/>
              <a:gd name="connsiteY5425" fmla="*/ 80810 h 1974644"/>
              <a:gd name="connsiteX5426" fmla="*/ 1866949 w 2706989"/>
              <a:gd name="connsiteY5426" fmla="*/ 77742 h 1974644"/>
              <a:gd name="connsiteX5427" fmla="*/ 1867325 w 2706989"/>
              <a:gd name="connsiteY5427" fmla="*/ 78472 h 1974644"/>
              <a:gd name="connsiteX5428" fmla="*/ 1866761 w 2706989"/>
              <a:gd name="connsiteY5428" fmla="*/ 79119 h 1974644"/>
              <a:gd name="connsiteX5429" fmla="*/ 1866135 w 2706989"/>
              <a:gd name="connsiteY5429" fmla="*/ 78013 h 1974644"/>
              <a:gd name="connsiteX5430" fmla="*/ 1866949 w 2706989"/>
              <a:gd name="connsiteY5430" fmla="*/ 77742 h 1974644"/>
              <a:gd name="connsiteX5431" fmla="*/ 1454846 w 2706989"/>
              <a:gd name="connsiteY5431" fmla="*/ 75029 h 1974644"/>
              <a:gd name="connsiteX5432" fmla="*/ 1455450 w 2706989"/>
              <a:gd name="connsiteY5432" fmla="*/ 76156 h 1974644"/>
              <a:gd name="connsiteX5433" fmla="*/ 1454511 w 2706989"/>
              <a:gd name="connsiteY5433" fmla="*/ 76156 h 1974644"/>
              <a:gd name="connsiteX5434" fmla="*/ 1454052 w 2706989"/>
              <a:gd name="connsiteY5434" fmla="*/ 75488 h 1974644"/>
              <a:gd name="connsiteX5435" fmla="*/ 1454846 w 2706989"/>
              <a:gd name="connsiteY5435" fmla="*/ 75029 h 1974644"/>
              <a:gd name="connsiteX5436" fmla="*/ 685433 w 2706989"/>
              <a:gd name="connsiteY5436" fmla="*/ 72149 h 1974644"/>
              <a:gd name="connsiteX5437" fmla="*/ 686268 w 2706989"/>
              <a:gd name="connsiteY5437" fmla="*/ 72566 h 1974644"/>
              <a:gd name="connsiteX5438" fmla="*/ 685329 w 2706989"/>
              <a:gd name="connsiteY5438" fmla="*/ 73630 h 1974644"/>
              <a:gd name="connsiteX5439" fmla="*/ 684912 w 2706989"/>
              <a:gd name="connsiteY5439" fmla="*/ 72817 h 1974644"/>
              <a:gd name="connsiteX5440" fmla="*/ 685433 w 2706989"/>
              <a:gd name="connsiteY5440" fmla="*/ 72149 h 1974644"/>
              <a:gd name="connsiteX5441" fmla="*/ 1260072 w 2706989"/>
              <a:gd name="connsiteY5441" fmla="*/ 68998 h 1974644"/>
              <a:gd name="connsiteX5442" fmla="*/ 1265998 w 2706989"/>
              <a:gd name="connsiteY5442" fmla="*/ 69562 h 1974644"/>
              <a:gd name="connsiteX5443" fmla="*/ 1265664 w 2706989"/>
              <a:gd name="connsiteY5443" fmla="*/ 72233 h 1974644"/>
              <a:gd name="connsiteX5444" fmla="*/ 1259842 w 2706989"/>
              <a:gd name="connsiteY5444" fmla="*/ 71085 h 1974644"/>
              <a:gd name="connsiteX5445" fmla="*/ 1260072 w 2706989"/>
              <a:gd name="connsiteY5445" fmla="*/ 68998 h 1974644"/>
              <a:gd name="connsiteX5446" fmla="*/ 1914965 w 2706989"/>
              <a:gd name="connsiteY5446" fmla="*/ 68331 h 1974644"/>
              <a:gd name="connsiteX5447" fmla="*/ 1915006 w 2706989"/>
              <a:gd name="connsiteY5447" fmla="*/ 68373 h 1974644"/>
              <a:gd name="connsiteX5448" fmla="*/ 1915007 w 2706989"/>
              <a:gd name="connsiteY5448" fmla="*/ 68372 h 1974644"/>
              <a:gd name="connsiteX5449" fmla="*/ 1915008 w 2706989"/>
              <a:gd name="connsiteY5449" fmla="*/ 68373 h 1974644"/>
              <a:gd name="connsiteX5450" fmla="*/ 1914548 w 2706989"/>
              <a:gd name="connsiteY5450" fmla="*/ 68791 h 1974644"/>
              <a:gd name="connsiteX5451" fmla="*/ 1919118 w 2706989"/>
              <a:gd name="connsiteY5451" fmla="*/ 66244 h 1974644"/>
              <a:gd name="connsiteX5452" fmla="*/ 1919160 w 2706989"/>
              <a:gd name="connsiteY5452" fmla="*/ 66286 h 1974644"/>
              <a:gd name="connsiteX5453" fmla="*/ 1915007 w 2706989"/>
              <a:gd name="connsiteY5453" fmla="*/ 68372 h 1974644"/>
              <a:gd name="connsiteX5454" fmla="*/ 1914966 w 2706989"/>
              <a:gd name="connsiteY5454" fmla="*/ 68331 h 1974644"/>
              <a:gd name="connsiteX5455" fmla="*/ 1914965 w 2706989"/>
              <a:gd name="connsiteY5455" fmla="*/ 68331 h 1974644"/>
              <a:gd name="connsiteX5456" fmla="*/ 1914944 w 2706989"/>
              <a:gd name="connsiteY5456" fmla="*/ 68310 h 1974644"/>
              <a:gd name="connsiteX5457" fmla="*/ 1919118 w 2706989"/>
              <a:gd name="connsiteY5457" fmla="*/ 66244 h 1974644"/>
              <a:gd name="connsiteX5458" fmla="*/ 1399631 w 2706989"/>
              <a:gd name="connsiteY5458" fmla="*/ 65410 h 1974644"/>
              <a:gd name="connsiteX5459" fmla="*/ 1418015 w 2706989"/>
              <a:gd name="connsiteY5459" fmla="*/ 67205 h 1974644"/>
              <a:gd name="connsiteX5460" fmla="*/ 1417765 w 2706989"/>
              <a:gd name="connsiteY5460" fmla="*/ 69855 h 1974644"/>
              <a:gd name="connsiteX5461" fmla="*/ 1399485 w 2706989"/>
              <a:gd name="connsiteY5461" fmla="*/ 67580 h 1974644"/>
              <a:gd name="connsiteX5462" fmla="*/ 1399631 w 2706989"/>
              <a:gd name="connsiteY5462" fmla="*/ 65410 h 1974644"/>
              <a:gd name="connsiteX5463" fmla="*/ 597521 w 2706989"/>
              <a:gd name="connsiteY5463" fmla="*/ 64951 h 1974644"/>
              <a:gd name="connsiteX5464" fmla="*/ 602112 w 2706989"/>
              <a:gd name="connsiteY5464" fmla="*/ 67183 h 1974644"/>
              <a:gd name="connsiteX5465" fmla="*/ 599941 w 2706989"/>
              <a:gd name="connsiteY5465" fmla="*/ 69771 h 1974644"/>
              <a:gd name="connsiteX5466" fmla="*/ 595559 w 2706989"/>
              <a:gd name="connsiteY5466" fmla="*/ 66766 h 1974644"/>
              <a:gd name="connsiteX5467" fmla="*/ 597521 w 2706989"/>
              <a:gd name="connsiteY5467" fmla="*/ 64951 h 1974644"/>
              <a:gd name="connsiteX5468" fmla="*/ 1921663 w 2706989"/>
              <a:gd name="connsiteY5468" fmla="*/ 63761 h 1974644"/>
              <a:gd name="connsiteX5469" fmla="*/ 1921267 w 2706989"/>
              <a:gd name="connsiteY5469" fmla="*/ 64200 h 1974644"/>
              <a:gd name="connsiteX5470" fmla="*/ 1921266 w 2706989"/>
              <a:gd name="connsiteY5470" fmla="*/ 64199 h 1974644"/>
              <a:gd name="connsiteX5471" fmla="*/ 1919180 w 2706989"/>
              <a:gd name="connsiteY5471" fmla="*/ 66286 h 1974644"/>
              <a:gd name="connsiteX5472" fmla="*/ 1919138 w 2706989"/>
              <a:gd name="connsiteY5472" fmla="*/ 66244 h 1974644"/>
              <a:gd name="connsiteX5473" fmla="*/ 1921225 w 2706989"/>
              <a:gd name="connsiteY5473" fmla="*/ 64157 h 1974644"/>
              <a:gd name="connsiteX5474" fmla="*/ 1921225 w 2706989"/>
              <a:gd name="connsiteY5474" fmla="*/ 64158 h 1974644"/>
              <a:gd name="connsiteX5475" fmla="*/ 1203480 w 2706989"/>
              <a:gd name="connsiteY5475" fmla="*/ 62112 h 1974644"/>
              <a:gd name="connsiteX5476" fmla="*/ 1203481 w 2706989"/>
              <a:gd name="connsiteY5476" fmla="*/ 62112 h 1974644"/>
              <a:gd name="connsiteX5477" fmla="*/ 1203480 w 2706989"/>
              <a:gd name="connsiteY5477" fmla="*/ 62112 h 1974644"/>
              <a:gd name="connsiteX5478" fmla="*/ 1203522 w 2706989"/>
              <a:gd name="connsiteY5478" fmla="*/ 62071 h 1974644"/>
              <a:gd name="connsiteX5479" fmla="*/ 1203940 w 2706989"/>
              <a:gd name="connsiteY5479" fmla="*/ 62530 h 1974644"/>
              <a:gd name="connsiteX5480" fmla="*/ 1203481 w 2706989"/>
              <a:gd name="connsiteY5480" fmla="*/ 62112 h 1974644"/>
              <a:gd name="connsiteX5481" fmla="*/ 1203522 w 2706989"/>
              <a:gd name="connsiteY5481" fmla="*/ 62070 h 1974644"/>
              <a:gd name="connsiteX5482" fmla="*/ 1203523 w 2706989"/>
              <a:gd name="connsiteY5482" fmla="*/ 62071 h 1974644"/>
              <a:gd name="connsiteX5483" fmla="*/ 1203522 w 2706989"/>
              <a:gd name="connsiteY5483" fmla="*/ 62071 h 1974644"/>
              <a:gd name="connsiteX5484" fmla="*/ 1201728 w 2706989"/>
              <a:gd name="connsiteY5484" fmla="*/ 61570 h 1974644"/>
              <a:gd name="connsiteX5485" fmla="*/ 1203522 w 2706989"/>
              <a:gd name="connsiteY5485" fmla="*/ 62070 h 1974644"/>
              <a:gd name="connsiteX5486" fmla="*/ 1203480 w 2706989"/>
              <a:gd name="connsiteY5486" fmla="*/ 62112 h 1974644"/>
              <a:gd name="connsiteX5487" fmla="*/ 1470871 w 2706989"/>
              <a:gd name="connsiteY5487" fmla="*/ 57042 h 1974644"/>
              <a:gd name="connsiteX5488" fmla="*/ 1474168 w 2706989"/>
              <a:gd name="connsiteY5488" fmla="*/ 57105 h 1974644"/>
              <a:gd name="connsiteX5489" fmla="*/ 1474982 w 2706989"/>
              <a:gd name="connsiteY5489" fmla="*/ 59776 h 1974644"/>
              <a:gd name="connsiteX5490" fmla="*/ 1470871 w 2706989"/>
              <a:gd name="connsiteY5490" fmla="*/ 57042 h 1974644"/>
              <a:gd name="connsiteX5491" fmla="*/ 1449921 w 2706989"/>
              <a:gd name="connsiteY5491" fmla="*/ 54517 h 1974644"/>
              <a:gd name="connsiteX5492" fmla="*/ 1449879 w 2706989"/>
              <a:gd name="connsiteY5492" fmla="*/ 55081 h 1974644"/>
              <a:gd name="connsiteX5493" fmla="*/ 1449336 w 2706989"/>
              <a:gd name="connsiteY5493" fmla="*/ 54747 h 1974644"/>
              <a:gd name="connsiteX5494" fmla="*/ 586085 w 2706989"/>
              <a:gd name="connsiteY5494" fmla="*/ 48465 h 1974644"/>
              <a:gd name="connsiteX5495" fmla="*/ 592992 w 2706989"/>
              <a:gd name="connsiteY5495" fmla="*/ 60839 h 1974644"/>
              <a:gd name="connsiteX5496" fmla="*/ 590112 w 2706989"/>
              <a:gd name="connsiteY5496" fmla="*/ 62926 h 1974644"/>
              <a:gd name="connsiteX5497" fmla="*/ 587045 w 2706989"/>
              <a:gd name="connsiteY5497" fmla="*/ 60923 h 1974644"/>
              <a:gd name="connsiteX5498" fmla="*/ 586085 w 2706989"/>
              <a:gd name="connsiteY5498" fmla="*/ 48465 h 1974644"/>
              <a:gd name="connsiteX5499" fmla="*/ 476950 w 2706989"/>
              <a:gd name="connsiteY5499" fmla="*/ 38219 h 1974644"/>
              <a:gd name="connsiteX5500" fmla="*/ 479329 w 2706989"/>
              <a:gd name="connsiteY5500" fmla="*/ 39910 h 1974644"/>
              <a:gd name="connsiteX5501" fmla="*/ 477368 w 2706989"/>
              <a:gd name="connsiteY5501" fmla="*/ 42142 h 1974644"/>
              <a:gd name="connsiteX5502" fmla="*/ 474905 w 2706989"/>
              <a:gd name="connsiteY5502" fmla="*/ 39910 h 1974644"/>
              <a:gd name="connsiteX5503" fmla="*/ 476950 w 2706989"/>
              <a:gd name="connsiteY5503" fmla="*/ 38219 h 1974644"/>
              <a:gd name="connsiteX5504" fmla="*/ 675521 w 2706989"/>
              <a:gd name="connsiteY5504" fmla="*/ 35569 h 1974644"/>
              <a:gd name="connsiteX5505" fmla="*/ 683513 w 2706989"/>
              <a:gd name="connsiteY5505" fmla="*/ 49320 h 1974644"/>
              <a:gd name="connsiteX5506" fmla="*/ 685391 w 2706989"/>
              <a:gd name="connsiteY5506" fmla="*/ 93579 h 1974644"/>
              <a:gd name="connsiteX5507" fmla="*/ 684515 w 2706989"/>
              <a:gd name="connsiteY5507" fmla="*/ 103137 h 1974644"/>
              <a:gd name="connsiteX5508" fmla="*/ 671953 w 2706989"/>
              <a:gd name="connsiteY5508" fmla="*/ 88175 h 1974644"/>
              <a:gd name="connsiteX5509" fmla="*/ 672808 w 2706989"/>
              <a:gd name="connsiteY5509" fmla="*/ 76051 h 1974644"/>
              <a:gd name="connsiteX5510" fmla="*/ 671682 w 2706989"/>
              <a:gd name="connsiteY5510" fmla="*/ 48069 h 1974644"/>
              <a:gd name="connsiteX5511" fmla="*/ 675521 w 2706989"/>
              <a:gd name="connsiteY5511" fmla="*/ 35569 h 1974644"/>
              <a:gd name="connsiteX5512" fmla="*/ 602007 w 2706989"/>
              <a:gd name="connsiteY5512" fmla="*/ 30499 h 1974644"/>
              <a:gd name="connsiteX5513" fmla="*/ 606702 w 2706989"/>
              <a:gd name="connsiteY5513" fmla="*/ 32481 h 1974644"/>
              <a:gd name="connsiteX5514" fmla="*/ 617198 w 2706989"/>
              <a:gd name="connsiteY5514" fmla="*/ 39681 h 1974644"/>
              <a:gd name="connsiteX5515" fmla="*/ 607996 w 2706989"/>
              <a:gd name="connsiteY5515" fmla="*/ 56103 h 1974644"/>
              <a:gd name="connsiteX5516" fmla="*/ 603091 w 2706989"/>
              <a:gd name="connsiteY5516" fmla="*/ 56436 h 1974644"/>
              <a:gd name="connsiteX5517" fmla="*/ 591510 w 2706989"/>
              <a:gd name="connsiteY5517" fmla="*/ 38115 h 1974644"/>
              <a:gd name="connsiteX5518" fmla="*/ 602007 w 2706989"/>
              <a:gd name="connsiteY5518" fmla="*/ 30499 h 1974644"/>
              <a:gd name="connsiteX5519" fmla="*/ 609916 w 2706989"/>
              <a:gd name="connsiteY5519" fmla="*/ 20955 h 1974644"/>
              <a:gd name="connsiteX5520" fmla="*/ 616197 w 2706989"/>
              <a:gd name="connsiteY5520" fmla="*/ 22611 h 1974644"/>
              <a:gd name="connsiteX5521" fmla="*/ 606890 w 2706989"/>
              <a:gd name="connsiteY5521" fmla="*/ 25386 h 1974644"/>
              <a:gd name="connsiteX5522" fmla="*/ 609916 w 2706989"/>
              <a:gd name="connsiteY5522" fmla="*/ 20955 h 1974644"/>
              <a:gd name="connsiteX5523" fmla="*/ 557143 w 2706989"/>
              <a:gd name="connsiteY5523" fmla="*/ 597 h 1974644"/>
              <a:gd name="connsiteX5524" fmla="*/ 562026 w 2706989"/>
              <a:gd name="connsiteY5524" fmla="*/ 2370 h 1974644"/>
              <a:gd name="connsiteX5525" fmla="*/ 574609 w 2706989"/>
              <a:gd name="connsiteY5525" fmla="*/ 6836 h 1974644"/>
              <a:gd name="connsiteX5526" fmla="*/ 574609 w 2706989"/>
              <a:gd name="connsiteY5526" fmla="*/ 13179 h 1974644"/>
              <a:gd name="connsiteX5527" fmla="*/ 574734 w 2706989"/>
              <a:gd name="connsiteY5527" fmla="*/ 19085 h 1974644"/>
              <a:gd name="connsiteX5528" fmla="*/ 575444 w 2706989"/>
              <a:gd name="connsiteY5528" fmla="*/ 35590 h 1974644"/>
              <a:gd name="connsiteX5529" fmla="*/ 575109 w 2706989"/>
              <a:gd name="connsiteY5529" fmla="*/ 43625 h 1974644"/>
              <a:gd name="connsiteX5530" fmla="*/ 574546 w 2706989"/>
              <a:gd name="connsiteY5530" fmla="*/ 52764 h 1974644"/>
              <a:gd name="connsiteX5531" fmla="*/ 578866 w 2706989"/>
              <a:gd name="connsiteY5531" fmla="*/ 66912 h 1974644"/>
              <a:gd name="connsiteX5532" fmla="*/ 587943 w 2706989"/>
              <a:gd name="connsiteY5532" fmla="*/ 79057 h 1974644"/>
              <a:gd name="connsiteX5533" fmla="*/ 596686 w 2706989"/>
              <a:gd name="connsiteY5533" fmla="*/ 94853 h 1974644"/>
              <a:gd name="connsiteX5534" fmla="*/ 599733 w 2706989"/>
              <a:gd name="connsiteY5534" fmla="*/ 94436 h 1974644"/>
              <a:gd name="connsiteX5535" fmla="*/ 607266 w 2706989"/>
              <a:gd name="connsiteY5535" fmla="*/ 61007 h 1974644"/>
              <a:gd name="connsiteX5536" fmla="*/ 612315 w 2706989"/>
              <a:gd name="connsiteY5536" fmla="*/ 68748 h 1974644"/>
              <a:gd name="connsiteX5537" fmla="*/ 614402 w 2706989"/>
              <a:gd name="connsiteY5537" fmla="*/ 81393 h 1974644"/>
              <a:gd name="connsiteX5538" fmla="*/ 615759 w 2706989"/>
              <a:gd name="connsiteY5538" fmla="*/ 88113 h 1974644"/>
              <a:gd name="connsiteX5539" fmla="*/ 615091 w 2706989"/>
              <a:gd name="connsiteY5539" fmla="*/ 109960 h 1974644"/>
              <a:gd name="connsiteX5540" fmla="*/ 615089 w 2706989"/>
              <a:gd name="connsiteY5540" fmla="*/ 109962 h 1974644"/>
              <a:gd name="connsiteX5541" fmla="*/ 615028 w 2706989"/>
              <a:gd name="connsiteY5541" fmla="*/ 109919 h 1974644"/>
              <a:gd name="connsiteX5542" fmla="*/ 614984 w 2706989"/>
              <a:gd name="connsiteY5542" fmla="*/ 110066 h 1974644"/>
              <a:gd name="connsiteX5543" fmla="*/ 611418 w 2706989"/>
              <a:gd name="connsiteY5543" fmla="*/ 113591 h 1974644"/>
              <a:gd name="connsiteX5544" fmla="*/ 613526 w 2706989"/>
              <a:gd name="connsiteY5544" fmla="*/ 114948 h 1974644"/>
              <a:gd name="connsiteX5545" fmla="*/ 614984 w 2706989"/>
              <a:gd name="connsiteY5545" fmla="*/ 110066 h 1974644"/>
              <a:gd name="connsiteX5546" fmla="*/ 615089 w 2706989"/>
              <a:gd name="connsiteY5546" fmla="*/ 109962 h 1974644"/>
              <a:gd name="connsiteX5547" fmla="*/ 624189 w 2706989"/>
              <a:gd name="connsiteY5547" fmla="*/ 116346 h 1974644"/>
              <a:gd name="connsiteX5548" fmla="*/ 621268 w 2706989"/>
              <a:gd name="connsiteY5548" fmla="*/ 81018 h 1974644"/>
              <a:gd name="connsiteX5549" fmla="*/ 625921 w 2706989"/>
              <a:gd name="connsiteY5549" fmla="*/ 81582 h 1974644"/>
              <a:gd name="connsiteX5550" fmla="*/ 620141 w 2706989"/>
              <a:gd name="connsiteY5550" fmla="*/ 44355 h 1974644"/>
              <a:gd name="connsiteX5551" fmla="*/ 631096 w 2706989"/>
              <a:gd name="connsiteY5551" fmla="*/ 70584 h 1974644"/>
              <a:gd name="connsiteX5552" fmla="*/ 631513 w 2706989"/>
              <a:gd name="connsiteY5552" fmla="*/ 64763 h 1974644"/>
              <a:gd name="connsiteX5553" fmla="*/ 634915 w 2706989"/>
              <a:gd name="connsiteY5553" fmla="*/ 42518 h 1974644"/>
              <a:gd name="connsiteX5554" fmla="*/ 635478 w 2706989"/>
              <a:gd name="connsiteY5554" fmla="*/ 34443 h 1974644"/>
              <a:gd name="connsiteX5555" fmla="*/ 635979 w 2706989"/>
              <a:gd name="connsiteY5555" fmla="*/ 23696 h 1974644"/>
              <a:gd name="connsiteX5556" fmla="*/ 645557 w 2706989"/>
              <a:gd name="connsiteY5556" fmla="*/ 38178 h 1974644"/>
              <a:gd name="connsiteX5557" fmla="*/ 647038 w 2706989"/>
              <a:gd name="connsiteY5557" fmla="*/ 37531 h 1974644"/>
              <a:gd name="connsiteX5558" fmla="*/ 647038 w 2706989"/>
              <a:gd name="connsiteY5558" fmla="*/ 27724 h 1974644"/>
              <a:gd name="connsiteX5559" fmla="*/ 653903 w 2706989"/>
              <a:gd name="connsiteY5559" fmla="*/ 46817 h 1974644"/>
              <a:gd name="connsiteX5560" fmla="*/ 658787 w 2706989"/>
              <a:gd name="connsiteY5560" fmla="*/ 56186 h 1974644"/>
              <a:gd name="connsiteX5561" fmla="*/ 665610 w 2706989"/>
              <a:gd name="connsiteY5561" fmla="*/ 76553 h 1974644"/>
              <a:gd name="connsiteX5562" fmla="*/ 666570 w 2706989"/>
              <a:gd name="connsiteY5562" fmla="*/ 79432 h 1974644"/>
              <a:gd name="connsiteX5563" fmla="*/ 678485 w 2706989"/>
              <a:gd name="connsiteY5563" fmla="*/ 118474 h 1974644"/>
              <a:gd name="connsiteX5564" fmla="*/ 684078 w 2706989"/>
              <a:gd name="connsiteY5564" fmla="*/ 129472 h 1974644"/>
              <a:gd name="connsiteX5565" fmla="*/ 686039 w 2706989"/>
              <a:gd name="connsiteY5565" fmla="*/ 132977 h 1974644"/>
              <a:gd name="connsiteX5566" fmla="*/ 710120 w 2706989"/>
              <a:gd name="connsiteY5566" fmla="*/ 148586 h 1974644"/>
              <a:gd name="connsiteX5567" fmla="*/ 728149 w 2706989"/>
              <a:gd name="connsiteY5567" fmla="*/ 167492 h 1974644"/>
              <a:gd name="connsiteX5568" fmla="*/ 750351 w 2706989"/>
              <a:gd name="connsiteY5568" fmla="*/ 176151 h 1974644"/>
              <a:gd name="connsiteX5569" fmla="*/ 768005 w 2706989"/>
              <a:gd name="connsiteY5569" fmla="*/ 169912 h 1974644"/>
              <a:gd name="connsiteX5570" fmla="*/ 781652 w 2706989"/>
              <a:gd name="connsiteY5570" fmla="*/ 167972 h 1974644"/>
              <a:gd name="connsiteX5571" fmla="*/ 770468 w 2706989"/>
              <a:gd name="connsiteY5571" fmla="*/ 175379 h 1974644"/>
              <a:gd name="connsiteX5572" fmla="*/ 754442 w 2706989"/>
              <a:gd name="connsiteY5572" fmla="*/ 178885 h 1974644"/>
              <a:gd name="connsiteX5573" fmla="*/ 752438 w 2706989"/>
              <a:gd name="connsiteY5573" fmla="*/ 188442 h 1974644"/>
              <a:gd name="connsiteX5574" fmla="*/ 744384 w 2706989"/>
              <a:gd name="connsiteY5574" fmla="*/ 187169 h 1974644"/>
              <a:gd name="connsiteX5575" fmla="*/ 737706 w 2706989"/>
              <a:gd name="connsiteY5575" fmla="*/ 182558 h 1974644"/>
              <a:gd name="connsiteX5576" fmla="*/ 720658 w 2706989"/>
              <a:gd name="connsiteY5576" fmla="*/ 174336 h 1974644"/>
              <a:gd name="connsiteX5577" fmla="*/ 706572 w 2706989"/>
              <a:gd name="connsiteY5577" fmla="*/ 161106 h 1974644"/>
              <a:gd name="connsiteX5578" fmla="*/ 702816 w 2706989"/>
              <a:gd name="connsiteY5578" fmla="*/ 157684 h 1974644"/>
              <a:gd name="connsiteX5579" fmla="*/ 696389 w 2706989"/>
              <a:gd name="connsiteY5579" fmla="*/ 158247 h 1974644"/>
              <a:gd name="connsiteX5580" fmla="*/ 695784 w 2706989"/>
              <a:gd name="connsiteY5580" fmla="*/ 163777 h 1974644"/>
              <a:gd name="connsiteX5581" fmla="*/ 698705 w 2706989"/>
              <a:gd name="connsiteY5581" fmla="*/ 171685 h 1974644"/>
              <a:gd name="connsiteX5582" fmla="*/ 682262 w 2706989"/>
              <a:gd name="connsiteY5582" fmla="*/ 145560 h 1974644"/>
              <a:gd name="connsiteX5583" fmla="*/ 687332 w 2706989"/>
              <a:gd name="connsiteY5583" fmla="*/ 147104 h 1974644"/>
              <a:gd name="connsiteX5584" fmla="*/ 674917 w 2706989"/>
              <a:gd name="connsiteY5584" fmla="*/ 125861 h 1974644"/>
              <a:gd name="connsiteX5585" fmla="*/ 661708 w 2706989"/>
              <a:gd name="connsiteY5585" fmla="*/ 117076 h 1974644"/>
              <a:gd name="connsiteX5586" fmla="*/ 652026 w 2706989"/>
              <a:gd name="connsiteY5586" fmla="*/ 123086 h 1974644"/>
              <a:gd name="connsiteX5587" fmla="*/ 653737 w 2706989"/>
              <a:gd name="connsiteY5587" fmla="*/ 135565 h 1974644"/>
              <a:gd name="connsiteX5588" fmla="*/ 663857 w 2706989"/>
              <a:gd name="connsiteY5588" fmla="*/ 150797 h 1974644"/>
              <a:gd name="connsiteX5589" fmla="*/ 673665 w 2706989"/>
              <a:gd name="connsiteY5589" fmla="*/ 167449 h 1974644"/>
              <a:gd name="connsiteX5590" fmla="*/ 690233 w 2706989"/>
              <a:gd name="connsiteY5590" fmla="*/ 185750 h 1974644"/>
              <a:gd name="connsiteX5591" fmla="*/ 688543 w 2706989"/>
              <a:gd name="connsiteY5591" fmla="*/ 187670 h 1974644"/>
              <a:gd name="connsiteX5592" fmla="*/ 666841 w 2706989"/>
              <a:gd name="connsiteY5592" fmla="*/ 173418 h 1974644"/>
              <a:gd name="connsiteX5593" fmla="*/ 663649 w 2706989"/>
              <a:gd name="connsiteY5593" fmla="*/ 181201 h 1974644"/>
              <a:gd name="connsiteX5594" fmla="*/ 673060 w 2706989"/>
              <a:gd name="connsiteY5594" fmla="*/ 198625 h 1974644"/>
              <a:gd name="connsiteX5595" fmla="*/ 691152 w 2706989"/>
              <a:gd name="connsiteY5595" fmla="*/ 217593 h 1974644"/>
              <a:gd name="connsiteX5596" fmla="*/ 672371 w 2706989"/>
              <a:gd name="connsiteY5596" fmla="*/ 207264 h 1974644"/>
              <a:gd name="connsiteX5597" fmla="*/ 673394 w 2706989"/>
              <a:gd name="connsiteY5597" fmla="*/ 216821 h 1974644"/>
              <a:gd name="connsiteX5598" fmla="*/ 669291 w 2706989"/>
              <a:gd name="connsiteY5598" fmla="*/ 224655 h 1974644"/>
              <a:gd name="connsiteX5599" fmla="*/ 668866 w 2706989"/>
              <a:gd name="connsiteY5599" fmla="*/ 224271 h 1974644"/>
              <a:gd name="connsiteX5600" fmla="*/ 669262 w 2706989"/>
              <a:gd name="connsiteY5600" fmla="*/ 224709 h 1974644"/>
              <a:gd name="connsiteX5601" fmla="*/ 669291 w 2706989"/>
              <a:gd name="connsiteY5601" fmla="*/ 224655 h 1974644"/>
              <a:gd name="connsiteX5602" fmla="*/ 669304 w 2706989"/>
              <a:gd name="connsiteY5602" fmla="*/ 224667 h 1974644"/>
              <a:gd name="connsiteX5603" fmla="*/ 676398 w 2706989"/>
              <a:gd name="connsiteY5603" fmla="*/ 229071 h 1974644"/>
              <a:gd name="connsiteX5604" fmla="*/ 686644 w 2706989"/>
              <a:gd name="connsiteY5604" fmla="*/ 229696 h 1974644"/>
              <a:gd name="connsiteX5605" fmla="*/ 716067 w 2706989"/>
              <a:gd name="connsiteY5605" fmla="*/ 238127 h 1974644"/>
              <a:gd name="connsiteX5606" fmla="*/ 720929 w 2706989"/>
              <a:gd name="connsiteY5606" fmla="*/ 242217 h 1974644"/>
              <a:gd name="connsiteX5607" fmla="*/ 715712 w 2706989"/>
              <a:gd name="connsiteY5607" fmla="*/ 243510 h 1974644"/>
              <a:gd name="connsiteX5608" fmla="*/ 690442 w 2706989"/>
              <a:gd name="connsiteY5608" fmla="*/ 237813 h 1974644"/>
              <a:gd name="connsiteX5609" fmla="*/ 678465 w 2706989"/>
              <a:gd name="connsiteY5609" fmla="*/ 234871 h 1974644"/>
              <a:gd name="connsiteX5610" fmla="*/ 677025 w 2706989"/>
              <a:gd name="connsiteY5610" fmla="*/ 236499 h 1974644"/>
              <a:gd name="connsiteX5611" fmla="*/ 677087 w 2706989"/>
              <a:gd name="connsiteY5611" fmla="*/ 254883 h 1974644"/>
              <a:gd name="connsiteX5612" fmla="*/ 686081 w 2706989"/>
              <a:gd name="connsiteY5612" fmla="*/ 257345 h 1974644"/>
              <a:gd name="connsiteX5613" fmla="*/ 705592 w 2706989"/>
              <a:gd name="connsiteY5613" fmla="*/ 261623 h 1974644"/>
              <a:gd name="connsiteX5614" fmla="*/ 713599 w 2706989"/>
              <a:gd name="connsiteY5614" fmla="*/ 264265 h 1974644"/>
              <a:gd name="connsiteX5615" fmla="*/ 721316 w 2706989"/>
              <a:gd name="connsiteY5615" fmla="*/ 260232 h 1974644"/>
              <a:gd name="connsiteX5616" fmla="*/ 721418 w 2706989"/>
              <a:gd name="connsiteY5616" fmla="*/ 260256 h 1974644"/>
              <a:gd name="connsiteX5617" fmla="*/ 721513 w 2706989"/>
              <a:gd name="connsiteY5617" fmla="*/ 260328 h 1974644"/>
              <a:gd name="connsiteX5618" fmla="*/ 721554 w 2706989"/>
              <a:gd name="connsiteY5618" fmla="*/ 260287 h 1974644"/>
              <a:gd name="connsiteX5619" fmla="*/ 721418 w 2706989"/>
              <a:gd name="connsiteY5619" fmla="*/ 260256 h 1974644"/>
              <a:gd name="connsiteX5620" fmla="*/ 721358 w 2706989"/>
              <a:gd name="connsiteY5620" fmla="*/ 260210 h 1974644"/>
              <a:gd name="connsiteX5621" fmla="*/ 721450 w 2706989"/>
              <a:gd name="connsiteY5621" fmla="*/ 260162 h 1974644"/>
              <a:gd name="connsiteX5622" fmla="*/ 721409 w 2706989"/>
              <a:gd name="connsiteY5622" fmla="*/ 260204 h 1974644"/>
              <a:gd name="connsiteX5623" fmla="*/ 729718 w 2706989"/>
              <a:gd name="connsiteY5623" fmla="*/ 260162 h 1974644"/>
              <a:gd name="connsiteX5624" fmla="*/ 729752 w 2706989"/>
              <a:gd name="connsiteY5624" fmla="*/ 260207 h 1974644"/>
              <a:gd name="connsiteX5625" fmla="*/ 729734 w 2706989"/>
              <a:gd name="connsiteY5625" fmla="*/ 260225 h 1974644"/>
              <a:gd name="connsiteX5626" fmla="*/ 729757 w 2706989"/>
              <a:gd name="connsiteY5626" fmla="*/ 260214 h 1974644"/>
              <a:gd name="connsiteX5627" fmla="*/ 729860 w 2706989"/>
              <a:gd name="connsiteY5627" fmla="*/ 260351 h 1974644"/>
              <a:gd name="connsiteX5628" fmla="*/ 729902 w 2706989"/>
              <a:gd name="connsiteY5628" fmla="*/ 260288 h 1974644"/>
              <a:gd name="connsiteX5629" fmla="*/ 729784 w 2706989"/>
              <a:gd name="connsiteY5629" fmla="*/ 260200 h 1974644"/>
              <a:gd name="connsiteX5630" fmla="*/ 736955 w 2706989"/>
              <a:gd name="connsiteY5630" fmla="*/ 256657 h 1974644"/>
              <a:gd name="connsiteX5631" fmla="*/ 752691 w 2706989"/>
              <a:gd name="connsiteY5631" fmla="*/ 253933 h 1974644"/>
              <a:gd name="connsiteX5632" fmla="*/ 752688 w 2706989"/>
              <a:gd name="connsiteY5632" fmla="*/ 253964 h 1974644"/>
              <a:gd name="connsiteX5633" fmla="*/ 752705 w 2706989"/>
              <a:gd name="connsiteY5633" fmla="*/ 253981 h 1974644"/>
              <a:gd name="connsiteX5634" fmla="*/ 745573 w 2706989"/>
              <a:gd name="connsiteY5634" fmla="*/ 263021 h 1974644"/>
              <a:gd name="connsiteX5635" fmla="*/ 758956 w 2706989"/>
              <a:gd name="connsiteY5635" fmla="*/ 260211 h 1974644"/>
              <a:gd name="connsiteX5636" fmla="*/ 758970 w 2706989"/>
              <a:gd name="connsiteY5636" fmla="*/ 260225 h 1974644"/>
              <a:gd name="connsiteX5637" fmla="*/ 758985 w 2706989"/>
              <a:gd name="connsiteY5637" fmla="*/ 260205 h 1974644"/>
              <a:gd name="connsiteX5638" fmla="*/ 758990 w 2706989"/>
              <a:gd name="connsiteY5638" fmla="*/ 260204 h 1974644"/>
              <a:gd name="connsiteX5639" fmla="*/ 768881 w 2706989"/>
              <a:gd name="connsiteY5639" fmla="*/ 256114 h 1974644"/>
              <a:gd name="connsiteX5640" fmla="*/ 763393 w 2706989"/>
              <a:gd name="connsiteY5640" fmla="*/ 254612 h 1974644"/>
              <a:gd name="connsiteX5641" fmla="*/ 758985 w 2706989"/>
              <a:gd name="connsiteY5641" fmla="*/ 260205 h 1974644"/>
              <a:gd name="connsiteX5642" fmla="*/ 758956 w 2706989"/>
              <a:gd name="connsiteY5642" fmla="*/ 260211 h 1974644"/>
              <a:gd name="connsiteX5643" fmla="*/ 752705 w 2706989"/>
              <a:gd name="connsiteY5643" fmla="*/ 253981 h 1974644"/>
              <a:gd name="connsiteX5644" fmla="*/ 752751 w 2706989"/>
              <a:gd name="connsiteY5644" fmla="*/ 253923 h 1974644"/>
              <a:gd name="connsiteX5645" fmla="*/ 752691 w 2706989"/>
              <a:gd name="connsiteY5645" fmla="*/ 253933 h 1974644"/>
              <a:gd name="connsiteX5646" fmla="*/ 753348 w 2706989"/>
              <a:gd name="connsiteY5646" fmla="*/ 244235 h 1974644"/>
              <a:gd name="connsiteX5647" fmla="*/ 757843 w 2706989"/>
              <a:gd name="connsiteY5647" fmla="*/ 235601 h 1974644"/>
              <a:gd name="connsiteX5648" fmla="*/ 758135 w 2706989"/>
              <a:gd name="connsiteY5648" fmla="*/ 228924 h 1974644"/>
              <a:gd name="connsiteX5649" fmla="*/ 751812 w 2706989"/>
              <a:gd name="connsiteY5649" fmla="*/ 229279 h 1974644"/>
              <a:gd name="connsiteX5650" fmla="*/ 742860 w 2706989"/>
              <a:gd name="connsiteY5650" fmla="*/ 234412 h 1974644"/>
              <a:gd name="connsiteX5651" fmla="*/ 741921 w 2706989"/>
              <a:gd name="connsiteY5651" fmla="*/ 232868 h 1974644"/>
              <a:gd name="connsiteX5652" fmla="*/ 754170 w 2706989"/>
              <a:gd name="connsiteY5652" fmla="*/ 207494 h 1974644"/>
              <a:gd name="connsiteX5653" fmla="*/ 736157 w 2706989"/>
              <a:gd name="connsiteY5653" fmla="*/ 193596 h 1974644"/>
              <a:gd name="connsiteX5654" fmla="*/ 736140 w 2706989"/>
              <a:gd name="connsiteY5654" fmla="*/ 193533 h 1974644"/>
              <a:gd name="connsiteX5655" fmla="*/ 734053 w 2706989"/>
              <a:gd name="connsiteY5655" fmla="*/ 191447 h 1974644"/>
              <a:gd name="connsiteX5656" fmla="*/ 733918 w 2706989"/>
              <a:gd name="connsiteY5656" fmla="*/ 191394 h 1974644"/>
              <a:gd name="connsiteX5657" fmla="*/ 733908 w 2706989"/>
              <a:gd name="connsiteY5657" fmla="*/ 191384 h 1974644"/>
              <a:gd name="connsiteX5658" fmla="*/ 744363 w 2706989"/>
              <a:gd name="connsiteY5658" fmla="*/ 187190 h 1974644"/>
              <a:gd name="connsiteX5659" fmla="*/ 751624 w 2706989"/>
              <a:gd name="connsiteY5659" fmla="*/ 192845 h 1974644"/>
              <a:gd name="connsiteX5660" fmla="*/ 760201 w 2706989"/>
              <a:gd name="connsiteY5660" fmla="*/ 204531 h 1974644"/>
              <a:gd name="connsiteX5661" fmla="*/ 762433 w 2706989"/>
              <a:gd name="connsiteY5661" fmla="*/ 206972 h 1974644"/>
              <a:gd name="connsiteX5662" fmla="*/ 766732 w 2706989"/>
              <a:gd name="connsiteY5662" fmla="*/ 211041 h 1974644"/>
              <a:gd name="connsiteX5663" fmla="*/ 788288 w 2706989"/>
              <a:gd name="connsiteY5663" fmla="*/ 217301 h 1974644"/>
              <a:gd name="connsiteX5664" fmla="*/ 801893 w 2706989"/>
              <a:gd name="connsiteY5664" fmla="*/ 208182 h 1974644"/>
              <a:gd name="connsiteX5665" fmla="*/ 810011 w 2706989"/>
              <a:gd name="connsiteY5665" fmla="*/ 209038 h 1974644"/>
              <a:gd name="connsiteX5666" fmla="*/ 796676 w 2706989"/>
              <a:gd name="connsiteY5666" fmla="*/ 225440 h 1974644"/>
              <a:gd name="connsiteX5667" fmla="*/ 823657 w 2706989"/>
              <a:gd name="connsiteY5667" fmla="*/ 218512 h 1974644"/>
              <a:gd name="connsiteX5668" fmla="*/ 829365 w 2706989"/>
              <a:gd name="connsiteY5668" fmla="*/ 221683 h 1974644"/>
              <a:gd name="connsiteX5669" fmla="*/ 834016 w 2706989"/>
              <a:gd name="connsiteY5669" fmla="*/ 216465 h 1974644"/>
              <a:gd name="connsiteX5670" fmla="*/ 834112 w 2706989"/>
              <a:gd name="connsiteY5670" fmla="*/ 216446 h 1974644"/>
              <a:gd name="connsiteX5671" fmla="*/ 834196 w 2706989"/>
              <a:gd name="connsiteY5671" fmla="*/ 216305 h 1974644"/>
              <a:gd name="connsiteX5672" fmla="*/ 837701 w 2706989"/>
              <a:gd name="connsiteY5672" fmla="*/ 213566 h 1974644"/>
              <a:gd name="connsiteX5673" fmla="*/ 836470 w 2706989"/>
              <a:gd name="connsiteY5673" fmla="*/ 212522 h 1974644"/>
              <a:gd name="connsiteX5674" fmla="*/ 834196 w 2706989"/>
              <a:gd name="connsiteY5674" fmla="*/ 216305 h 1974644"/>
              <a:gd name="connsiteX5675" fmla="*/ 834070 w 2706989"/>
              <a:gd name="connsiteY5675" fmla="*/ 216404 h 1974644"/>
              <a:gd name="connsiteX5676" fmla="*/ 834016 w 2706989"/>
              <a:gd name="connsiteY5676" fmla="*/ 216465 h 1974644"/>
              <a:gd name="connsiteX5677" fmla="*/ 823657 w 2706989"/>
              <a:gd name="connsiteY5677" fmla="*/ 218490 h 1974644"/>
              <a:gd name="connsiteX5678" fmla="*/ 844024 w 2706989"/>
              <a:gd name="connsiteY5678" fmla="*/ 209580 h 1974644"/>
              <a:gd name="connsiteX5679" fmla="*/ 852433 w 2706989"/>
              <a:gd name="connsiteY5679" fmla="*/ 208203 h 1974644"/>
              <a:gd name="connsiteX5680" fmla="*/ 864494 w 2706989"/>
              <a:gd name="connsiteY5680" fmla="*/ 202506 h 1974644"/>
              <a:gd name="connsiteX5681" fmla="*/ 871634 w 2706989"/>
              <a:gd name="connsiteY5681" fmla="*/ 205963 h 1974644"/>
              <a:gd name="connsiteX5682" fmla="*/ 870191 w 2706989"/>
              <a:gd name="connsiteY5682" fmla="*/ 207077 h 1974644"/>
              <a:gd name="connsiteX5683" fmla="*/ 871693 w 2706989"/>
              <a:gd name="connsiteY5683" fmla="*/ 205991 h 1974644"/>
              <a:gd name="connsiteX5684" fmla="*/ 871634 w 2706989"/>
              <a:gd name="connsiteY5684" fmla="*/ 205963 h 1974644"/>
              <a:gd name="connsiteX5685" fmla="*/ 871652 w 2706989"/>
              <a:gd name="connsiteY5685" fmla="*/ 205949 h 1974644"/>
              <a:gd name="connsiteX5686" fmla="*/ 919187 w 2706989"/>
              <a:gd name="connsiteY5686" fmla="*/ 196684 h 1974644"/>
              <a:gd name="connsiteX5687" fmla="*/ 927889 w 2706989"/>
              <a:gd name="connsiteY5687" fmla="*/ 193471 h 1974644"/>
              <a:gd name="connsiteX5688" fmla="*/ 952783 w 2706989"/>
              <a:gd name="connsiteY5688" fmla="*/ 188380 h 1974644"/>
              <a:gd name="connsiteX5689" fmla="*/ 940931 w 2706989"/>
              <a:gd name="connsiteY5689" fmla="*/ 196810 h 1974644"/>
              <a:gd name="connsiteX5690" fmla="*/ 909046 w 2706989"/>
              <a:gd name="connsiteY5690" fmla="*/ 209643 h 1974644"/>
              <a:gd name="connsiteX5691" fmla="*/ 906730 w 2706989"/>
              <a:gd name="connsiteY5691" fmla="*/ 211584 h 1974644"/>
              <a:gd name="connsiteX5692" fmla="*/ 897840 w 2706989"/>
              <a:gd name="connsiteY5692" fmla="*/ 226400 h 1974644"/>
              <a:gd name="connsiteX5693" fmla="*/ 919771 w 2706989"/>
              <a:gd name="connsiteY5693" fmla="*/ 224292 h 1974644"/>
              <a:gd name="connsiteX5694" fmla="*/ 918311 w 2706989"/>
              <a:gd name="connsiteY5694" fmla="*/ 238106 h 1974644"/>
              <a:gd name="connsiteX5695" fmla="*/ 912781 w 2706989"/>
              <a:gd name="connsiteY5695" fmla="*/ 239587 h 1974644"/>
              <a:gd name="connsiteX5696" fmla="*/ 908941 w 2706989"/>
              <a:gd name="connsiteY5696" fmla="*/ 233494 h 1974644"/>
              <a:gd name="connsiteX5697" fmla="*/ 892039 w 2706989"/>
              <a:gd name="connsiteY5697" fmla="*/ 239253 h 1974644"/>
              <a:gd name="connsiteX5698" fmla="*/ 884193 w 2706989"/>
              <a:gd name="connsiteY5698" fmla="*/ 249311 h 1974644"/>
              <a:gd name="connsiteX5699" fmla="*/ 899864 w 2706989"/>
              <a:gd name="connsiteY5699" fmla="*/ 255968 h 1974644"/>
              <a:gd name="connsiteX5700" fmla="*/ 915640 w 2706989"/>
              <a:gd name="connsiteY5700" fmla="*/ 251252 h 1974644"/>
              <a:gd name="connsiteX5701" fmla="*/ 922254 w 2706989"/>
              <a:gd name="connsiteY5701" fmla="*/ 251607 h 1974644"/>
              <a:gd name="connsiteX5702" fmla="*/ 947441 w 2706989"/>
              <a:gd name="connsiteY5702" fmla="*/ 259661 h 1974644"/>
              <a:gd name="connsiteX5703" fmla="*/ 960274 w 2706989"/>
              <a:gd name="connsiteY5703" fmla="*/ 259223 h 1974644"/>
              <a:gd name="connsiteX5704" fmla="*/ 985649 w 2706989"/>
              <a:gd name="connsiteY5704" fmla="*/ 252128 h 1974644"/>
              <a:gd name="connsiteX5705" fmla="*/ 982707 w 2706989"/>
              <a:gd name="connsiteY5705" fmla="*/ 237855 h 1974644"/>
              <a:gd name="connsiteX5706" fmla="*/ 999859 w 2706989"/>
              <a:gd name="connsiteY5706" fmla="*/ 224417 h 1974644"/>
              <a:gd name="connsiteX5707" fmla="*/ 998399 w 2706989"/>
              <a:gd name="connsiteY5707" fmla="*/ 215882 h 1974644"/>
              <a:gd name="connsiteX5708" fmla="*/ 986671 w 2706989"/>
              <a:gd name="connsiteY5708" fmla="*/ 213525 h 1974644"/>
              <a:gd name="connsiteX5709" fmla="*/ 1001696 w 2706989"/>
              <a:gd name="connsiteY5709" fmla="*/ 207640 h 1974644"/>
              <a:gd name="connsiteX5710" fmla="*/ 1005222 w 2706989"/>
              <a:gd name="connsiteY5710" fmla="*/ 226232 h 1974644"/>
              <a:gd name="connsiteX5711" fmla="*/ 1030617 w 2706989"/>
              <a:gd name="connsiteY5711" fmla="*/ 217384 h 1974644"/>
              <a:gd name="connsiteX5712" fmla="*/ 1029720 w 2706989"/>
              <a:gd name="connsiteY5712" fmla="*/ 214567 h 1974644"/>
              <a:gd name="connsiteX5713" fmla="*/ 1008937 w 2706989"/>
              <a:gd name="connsiteY5713" fmla="*/ 216696 h 1974644"/>
              <a:gd name="connsiteX5714" fmla="*/ 1008081 w 2706989"/>
              <a:gd name="connsiteY5714" fmla="*/ 207452 h 1974644"/>
              <a:gd name="connsiteX5715" fmla="*/ 1028135 w 2706989"/>
              <a:gd name="connsiteY5715" fmla="*/ 203946 h 1974644"/>
              <a:gd name="connsiteX5716" fmla="*/ 1028656 w 2706989"/>
              <a:gd name="connsiteY5716" fmla="*/ 204426 h 1974644"/>
              <a:gd name="connsiteX5717" fmla="*/ 1028176 w 2706989"/>
              <a:gd name="connsiteY5717" fmla="*/ 203926 h 1974644"/>
              <a:gd name="connsiteX5718" fmla="*/ 1032307 w 2706989"/>
              <a:gd name="connsiteY5718" fmla="*/ 199794 h 1974644"/>
              <a:gd name="connsiteX5719" fmla="*/ 1032308 w 2706989"/>
              <a:gd name="connsiteY5719" fmla="*/ 199794 h 1974644"/>
              <a:gd name="connsiteX5720" fmla="*/ 1032410 w 2706989"/>
              <a:gd name="connsiteY5720" fmla="*/ 199779 h 1974644"/>
              <a:gd name="connsiteX5721" fmla="*/ 1042616 w 2706989"/>
              <a:gd name="connsiteY5721" fmla="*/ 204301 h 1974644"/>
              <a:gd name="connsiteX5722" fmla="*/ 1049690 w 2706989"/>
              <a:gd name="connsiteY5722" fmla="*/ 197185 h 1974644"/>
              <a:gd name="connsiteX5723" fmla="*/ 1032410 w 2706989"/>
              <a:gd name="connsiteY5723" fmla="*/ 199779 h 1974644"/>
              <a:gd name="connsiteX5724" fmla="*/ 1032349 w 2706989"/>
              <a:gd name="connsiteY5724" fmla="*/ 199752 h 1974644"/>
              <a:gd name="connsiteX5725" fmla="*/ 1032307 w 2706989"/>
              <a:gd name="connsiteY5725" fmla="*/ 199794 h 1974644"/>
              <a:gd name="connsiteX5726" fmla="*/ 1023418 w 2706989"/>
              <a:gd name="connsiteY5726" fmla="*/ 196893 h 1974644"/>
              <a:gd name="connsiteX5727" fmla="*/ 1017806 w 2706989"/>
              <a:gd name="connsiteY5727" fmla="*/ 191467 h 1974644"/>
              <a:gd name="connsiteX5728" fmla="*/ 1017826 w 2706989"/>
              <a:gd name="connsiteY5728" fmla="*/ 191447 h 1974644"/>
              <a:gd name="connsiteX5729" fmla="*/ 1017774 w 2706989"/>
              <a:gd name="connsiteY5729" fmla="*/ 191380 h 1974644"/>
              <a:gd name="connsiteX5730" fmla="*/ 1026069 w 2706989"/>
              <a:gd name="connsiteY5730" fmla="*/ 183872 h 1974644"/>
              <a:gd name="connsiteX5731" fmla="*/ 1058079 w 2706989"/>
              <a:gd name="connsiteY5731" fmla="*/ 194097 h 1974644"/>
              <a:gd name="connsiteX5732" fmla="*/ 1061292 w 2706989"/>
              <a:gd name="connsiteY5732" fmla="*/ 175942 h 1974644"/>
              <a:gd name="connsiteX5733" fmla="*/ 1076358 w 2706989"/>
              <a:gd name="connsiteY5733" fmla="*/ 174962 h 1974644"/>
              <a:gd name="connsiteX5734" fmla="*/ 1084350 w 2706989"/>
              <a:gd name="connsiteY5734" fmla="*/ 175817 h 1974644"/>
              <a:gd name="connsiteX5735" fmla="*/ 1099332 w 2706989"/>
              <a:gd name="connsiteY5735" fmla="*/ 175650 h 1974644"/>
              <a:gd name="connsiteX5736" fmla="*/ 1091445 w 2706989"/>
              <a:gd name="connsiteY5736" fmla="*/ 186981 h 1974644"/>
              <a:gd name="connsiteX5737" fmla="*/ 1101712 w 2706989"/>
              <a:gd name="connsiteY5737" fmla="*/ 187399 h 1974644"/>
              <a:gd name="connsiteX5738" fmla="*/ 1114482 w 2706989"/>
              <a:gd name="connsiteY5738" fmla="*/ 183580 h 1974644"/>
              <a:gd name="connsiteX5739" fmla="*/ 1127733 w 2706989"/>
              <a:gd name="connsiteY5739" fmla="*/ 190299 h 1974644"/>
              <a:gd name="connsiteX5740" fmla="*/ 1134201 w 2706989"/>
              <a:gd name="connsiteY5740" fmla="*/ 194264 h 1974644"/>
              <a:gd name="connsiteX5741" fmla="*/ 1164125 w 2706989"/>
              <a:gd name="connsiteY5741" fmla="*/ 195412 h 1974644"/>
              <a:gd name="connsiteX5742" fmla="*/ 1177334 w 2706989"/>
              <a:gd name="connsiteY5742" fmla="*/ 194723 h 1974644"/>
              <a:gd name="connsiteX5743" fmla="*/ 1188310 w 2706989"/>
              <a:gd name="connsiteY5743" fmla="*/ 196643 h 1974644"/>
              <a:gd name="connsiteX5744" fmla="*/ 1181424 w 2706989"/>
              <a:gd name="connsiteY5744" fmla="*/ 203278 h 1974644"/>
              <a:gd name="connsiteX5745" fmla="*/ 1150645 w 2706989"/>
              <a:gd name="connsiteY5745" fmla="*/ 203967 h 1974644"/>
              <a:gd name="connsiteX5746" fmla="*/ 1123246 w 2706989"/>
              <a:gd name="connsiteY5746" fmla="*/ 203758 h 1974644"/>
              <a:gd name="connsiteX5747" fmla="*/ 1112291 w 2706989"/>
              <a:gd name="connsiteY5747" fmla="*/ 211083 h 1974644"/>
              <a:gd name="connsiteX5748" fmla="*/ 1092739 w 2706989"/>
              <a:gd name="connsiteY5748" fmla="*/ 199940 h 1974644"/>
              <a:gd name="connsiteX5749" fmla="*/ 1081241 w 2706989"/>
              <a:gd name="connsiteY5749" fmla="*/ 198291 h 1974644"/>
              <a:gd name="connsiteX5750" fmla="*/ 1085936 w 2706989"/>
              <a:gd name="connsiteY5750" fmla="*/ 190091 h 1974644"/>
              <a:gd name="connsiteX5751" fmla="*/ 1081387 w 2706989"/>
              <a:gd name="connsiteY5751" fmla="*/ 184686 h 1974644"/>
              <a:gd name="connsiteX5752" fmla="*/ 1069013 w 2706989"/>
              <a:gd name="connsiteY5752" fmla="*/ 179970 h 1974644"/>
              <a:gd name="connsiteX5753" fmla="*/ 1063316 w 2706989"/>
              <a:gd name="connsiteY5753" fmla="*/ 192386 h 1974644"/>
              <a:gd name="connsiteX5754" fmla="*/ 1063149 w 2706989"/>
              <a:gd name="connsiteY5754" fmla="*/ 203842 h 1974644"/>
              <a:gd name="connsiteX5755" fmla="*/ 1071705 w 2706989"/>
              <a:gd name="connsiteY5755" fmla="*/ 205720 h 1974644"/>
              <a:gd name="connsiteX5756" fmla="*/ 1091174 w 2706989"/>
              <a:gd name="connsiteY5756" fmla="*/ 204259 h 1974644"/>
              <a:gd name="connsiteX5757" fmla="*/ 1100772 w 2706989"/>
              <a:gd name="connsiteY5757" fmla="*/ 210415 h 1974644"/>
              <a:gd name="connsiteX5758" fmla="*/ 1107012 w 2706989"/>
              <a:gd name="connsiteY5758" fmla="*/ 215945 h 1974644"/>
              <a:gd name="connsiteX5759" fmla="*/ 1117967 w 2706989"/>
              <a:gd name="connsiteY5759" fmla="*/ 217301 h 1974644"/>
              <a:gd name="connsiteX5760" fmla="*/ 1110705 w 2706989"/>
              <a:gd name="connsiteY5760" fmla="*/ 223582 h 1974644"/>
              <a:gd name="connsiteX5761" fmla="*/ 1132282 w 2706989"/>
              <a:gd name="connsiteY5761" fmla="*/ 222476 h 1974644"/>
              <a:gd name="connsiteX5762" fmla="*/ 1136059 w 2706989"/>
              <a:gd name="connsiteY5762" fmla="*/ 228111 h 1974644"/>
              <a:gd name="connsiteX5763" fmla="*/ 1155419 w 2706989"/>
              <a:gd name="connsiteY5763" fmla="*/ 226921 h 1974644"/>
              <a:gd name="connsiteX5764" fmla="*/ 1157823 w 2706989"/>
              <a:gd name="connsiteY5764" fmla="*/ 230009 h 1974644"/>
              <a:gd name="connsiteX5765" fmla="*/ 1183260 w 2706989"/>
              <a:gd name="connsiteY5765" fmla="*/ 225752 h 1974644"/>
              <a:gd name="connsiteX5766" fmla="*/ 1208822 w 2706989"/>
              <a:gd name="connsiteY5766" fmla="*/ 231449 h 1974644"/>
              <a:gd name="connsiteX5767" fmla="*/ 1222052 w 2706989"/>
              <a:gd name="connsiteY5767" fmla="*/ 233076 h 1974644"/>
              <a:gd name="connsiteX5768" fmla="*/ 1235303 w 2706989"/>
              <a:gd name="connsiteY5768" fmla="*/ 234704 h 1974644"/>
              <a:gd name="connsiteX5769" fmla="*/ 1238099 w 2706989"/>
              <a:gd name="connsiteY5769" fmla="*/ 235205 h 1974644"/>
              <a:gd name="connsiteX5770" fmla="*/ 1257756 w 2706989"/>
              <a:gd name="connsiteY5770" fmla="*/ 239358 h 1974644"/>
              <a:gd name="connsiteX5771" fmla="*/ 1269337 w 2706989"/>
              <a:gd name="connsiteY5771" fmla="*/ 244574 h 1974644"/>
              <a:gd name="connsiteX5772" fmla="*/ 1284737 w 2706989"/>
              <a:gd name="connsiteY5772" fmla="*/ 253652 h 1974644"/>
              <a:gd name="connsiteX5773" fmla="*/ 1311634 w 2706989"/>
              <a:gd name="connsiteY5773" fmla="*/ 255843 h 1974644"/>
              <a:gd name="connsiteX5774" fmla="*/ 1322361 w 2706989"/>
              <a:gd name="connsiteY5774" fmla="*/ 253986 h 1974644"/>
              <a:gd name="connsiteX5775" fmla="*/ 1314765 w 2706989"/>
              <a:gd name="connsiteY5775" fmla="*/ 248685 h 1974644"/>
              <a:gd name="connsiteX5776" fmla="*/ 1315245 w 2706989"/>
              <a:gd name="connsiteY5776" fmla="*/ 246578 h 1974644"/>
              <a:gd name="connsiteX5777" fmla="*/ 1350072 w 2706989"/>
              <a:gd name="connsiteY5777" fmla="*/ 246578 h 1974644"/>
              <a:gd name="connsiteX5778" fmla="*/ 1350886 w 2706989"/>
              <a:gd name="connsiteY5778" fmla="*/ 244491 h 1974644"/>
              <a:gd name="connsiteX5779" fmla="*/ 1338407 w 2706989"/>
              <a:gd name="connsiteY5779" fmla="*/ 237021 h 1974644"/>
              <a:gd name="connsiteX5780" fmla="*/ 1334588 w 2706989"/>
              <a:gd name="connsiteY5780" fmla="*/ 243134 h 1974644"/>
              <a:gd name="connsiteX5781" fmla="*/ 1330853 w 2706989"/>
              <a:gd name="connsiteY5781" fmla="*/ 240672 h 1974644"/>
              <a:gd name="connsiteX5782" fmla="*/ 1324844 w 2706989"/>
              <a:gd name="connsiteY5782" fmla="*/ 237688 h 1974644"/>
              <a:gd name="connsiteX5783" fmla="*/ 1312344 w 2706989"/>
              <a:gd name="connsiteY5783" fmla="*/ 226420 h 1974644"/>
              <a:gd name="connsiteX5784" fmla="*/ 1330498 w 2706989"/>
              <a:gd name="connsiteY5784" fmla="*/ 221391 h 1974644"/>
              <a:gd name="connsiteX5785" fmla="*/ 1330582 w 2706989"/>
              <a:gd name="connsiteY5785" fmla="*/ 220348 h 1974644"/>
              <a:gd name="connsiteX5786" fmla="*/ 1319502 w 2706989"/>
              <a:gd name="connsiteY5786" fmla="*/ 219095 h 1974644"/>
              <a:gd name="connsiteX5787" fmla="*/ 1329017 w 2706989"/>
              <a:gd name="connsiteY5787" fmla="*/ 205908 h 1974644"/>
              <a:gd name="connsiteX5788" fmla="*/ 1355873 w 2706989"/>
              <a:gd name="connsiteY5788" fmla="*/ 210102 h 1974644"/>
              <a:gd name="connsiteX5789" fmla="*/ 1356123 w 2706989"/>
              <a:gd name="connsiteY5789" fmla="*/ 207014 h 1974644"/>
              <a:gd name="connsiteX5790" fmla="*/ 1339784 w 2706989"/>
              <a:gd name="connsiteY5790" fmla="*/ 204969 h 1974644"/>
              <a:gd name="connsiteX5791" fmla="*/ 1308838 w 2706989"/>
              <a:gd name="connsiteY5791" fmla="*/ 203070 h 1974644"/>
              <a:gd name="connsiteX5792" fmla="*/ 1299323 w 2706989"/>
              <a:gd name="connsiteY5792" fmla="*/ 199898 h 1974644"/>
              <a:gd name="connsiteX5793" fmla="*/ 1314744 w 2706989"/>
              <a:gd name="connsiteY5793" fmla="*/ 193742 h 1974644"/>
              <a:gd name="connsiteX5794" fmla="*/ 1328245 w 2706989"/>
              <a:gd name="connsiteY5794" fmla="*/ 186355 h 1974644"/>
              <a:gd name="connsiteX5795" fmla="*/ 1351115 w 2706989"/>
              <a:gd name="connsiteY5795" fmla="*/ 188964 h 1974644"/>
              <a:gd name="connsiteX5796" fmla="*/ 1344292 w 2706989"/>
              <a:gd name="connsiteY5796" fmla="*/ 193722 h 1974644"/>
              <a:gd name="connsiteX5797" fmla="*/ 1351991 w 2706989"/>
              <a:gd name="connsiteY5797" fmla="*/ 195307 h 1974644"/>
              <a:gd name="connsiteX5798" fmla="*/ 1357670 w 2706989"/>
              <a:gd name="connsiteY5798" fmla="*/ 193458 h 1974644"/>
              <a:gd name="connsiteX5799" fmla="*/ 1361995 w 2706989"/>
              <a:gd name="connsiteY5799" fmla="*/ 197675 h 1974644"/>
              <a:gd name="connsiteX5800" fmla="*/ 1360505 w 2706989"/>
              <a:gd name="connsiteY5800" fmla="*/ 198792 h 1974644"/>
              <a:gd name="connsiteX5801" fmla="*/ 1362049 w 2706989"/>
              <a:gd name="connsiteY5801" fmla="*/ 197728 h 1974644"/>
              <a:gd name="connsiteX5802" fmla="*/ 1361995 w 2706989"/>
              <a:gd name="connsiteY5802" fmla="*/ 197675 h 1974644"/>
              <a:gd name="connsiteX5803" fmla="*/ 1362008 w 2706989"/>
              <a:gd name="connsiteY5803" fmla="*/ 197665 h 1974644"/>
              <a:gd name="connsiteX5804" fmla="*/ 1385108 w 2706989"/>
              <a:gd name="connsiteY5804" fmla="*/ 201255 h 1974644"/>
              <a:gd name="connsiteX5805" fmla="*/ 1402928 w 2706989"/>
              <a:gd name="connsiteY5805" fmla="*/ 196768 h 1974644"/>
              <a:gd name="connsiteX5806" fmla="*/ 1399548 w 2706989"/>
              <a:gd name="connsiteY5806" fmla="*/ 212189 h 1974644"/>
              <a:gd name="connsiteX5807" fmla="*/ 1399026 w 2706989"/>
              <a:gd name="connsiteY5807" fmla="*/ 230155 h 1974644"/>
              <a:gd name="connsiteX5808" fmla="*/ 1410545 w 2706989"/>
              <a:gd name="connsiteY5808" fmla="*/ 232910 h 1974644"/>
              <a:gd name="connsiteX5809" fmla="*/ 1478488 w 2706989"/>
              <a:gd name="connsiteY5809" fmla="*/ 241966 h 1974644"/>
              <a:gd name="connsiteX5810" fmla="*/ 1511959 w 2706989"/>
              <a:gd name="connsiteY5810" fmla="*/ 252379 h 1974644"/>
              <a:gd name="connsiteX5811" fmla="*/ 1516362 w 2706989"/>
              <a:gd name="connsiteY5811" fmla="*/ 253151 h 1974644"/>
              <a:gd name="connsiteX5812" fmla="*/ 1510373 w 2706989"/>
              <a:gd name="connsiteY5812" fmla="*/ 245680 h 1974644"/>
              <a:gd name="connsiteX5813" fmla="*/ 1455221 w 2706989"/>
              <a:gd name="connsiteY5813" fmla="*/ 235268 h 1974644"/>
              <a:gd name="connsiteX5814" fmla="*/ 1444620 w 2706989"/>
              <a:gd name="connsiteY5814" fmla="*/ 231136 h 1974644"/>
              <a:gd name="connsiteX5815" fmla="*/ 1445059 w 2706989"/>
              <a:gd name="connsiteY5815" fmla="*/ 228945 h 1974644"/>
              <a:gd name="connsiteX5816" fmla="*/ 1455534 w 2706989"/>
              <a:gd name="connsiteY5816" fmla="*/ 224834 h 1974644"/>
              <a:gd name="connsiteX5817" fmla="*/ 1409418 w 2706989"/>
              <a:gd name="connsiteY5817" fmla="*/ 214567 h 1974644"/>
              <a:gd name="connsiteX5818" fmla="*/ 1435230 w 2706989"/>
              <a:gd name="connsiteY5818" fmla="*/ 215861 h 1974644"/>
              <a:gd name="connsiteX5819" fmla="*/ 1459854 w 2706989"/>
              <a:gd name="connsiteY5819" fmla="*/ 216278 h 1974644"/>
              <a:gd name="connsiteX5820" fmla="*/ 1450839 w 2706989"/>
              <a:gd name="connsiteY5820" fmla="*/ 210331 h 1974644"/>
              <a:gd name="connsiteX5821" fmla="*/ 1458894 w 2706989"/>
              <a:gd name="connsiteY5821" fmla="*/ 207368 h 1974644"/>
              <a:gd name="connsiteX5822" fmla="*/ 1463505 w 2706989"/>
              <a:gd name="connsiteY5822" fmla="*/ 215987 h 1974644"/>
              <a:gd name="connsiteX5823" fmla="*/ 1464298 w 2706989"/>
              <a:gd name="connsiteY5823" fmla="*/ 227422 h 1974644"/>
              <a:gd name="connsiteX5824" fmla="*/ 1472436 w 2706989"/>
              <a:gd name="connsiteY5824" fmla="*/ 211208 h 1974644"/>
              <a:gd name="connsiteX5825" fmla="*/ 1487586 w 2706989"/>
              <a:gd name="connsiteY5825" fmla="*/ 211208 h 1974644"/>
              <a:gd name="connsiteX5826" fmla="*/ 1487962 w 2706989"/>
              <a:gd name="connsiteY5826" fmla="*/ 209184 h 1974644"/>
              <a:gd name="connsiteX5827" fmla="*/ 1474169 w 2706989"/>
              <a:gd name="connsiteY5827" fmla="*/ 206367 h 1974644"/>
              <a:gd name="connsiteX5828" fmla="*/ 1474356 w 2706989"/>
              <a:gd name="connsiteY5828" fmla="*/ 203299 h 1974644"/>
              <a:gd name="connsiteX5829" fmla="*/ 1504634 w 2706989"/>
              <a:gd name="connsiteY5829" fmla="*/ 200816 h 1974644"/>
              <a:gd name="connsiteX5830" fmla="*/ 1530781 w 2706989"/>
              <a:gd name="connsiteY5830" fmla="*/ 213357 h 1974644"/>
              <a:gd name="connsiteX5831" fmla="*/ 1524800 w 2706989"/>
              <a:gd name="connsiteY5831" fmla="*/ 231111 h 1974644"/>
              <a:gd name="connsiteX5832" fmla="*/ 1524771 w 2706989"/>
              <a:gd name="connsiteY5832" fmla="*/ 231094 h 1974644"/>
              <a:gd name="connsiteX5833" fmla="*/ 1524736 w 2706989"/>
              <a:gd name="connsiteY5833" fmla="*/ 231124 h 1974644"/>
              <a:gd name="connsiteX5834" fmla="*/ 1511289 w 2706989"/>
              <a:gd name="connsiteY5834" fmla="*/ 228097 h 1974644"/>
              <a:gd name="connsiteX5835" fmla="*/ 1496955 w 2706989"/>
              <a:gd name="connsiteY5835" fmla="*/ 230802 h 1974644"/>
              <a:gd name="connsiteX5836" fmla="*/ 1520451 w 2706989"/>
              <a:gd name="connsiteY5836" fmla="*/ 234746 h 1974644"/>
              <a:gd name="connsiteX5837" fmla="*/ 1524736 w 2706989"/>
              <a:gd name="connsiteY5837" fmla="*/ 231124 h 1974644"/>
              <a:gd name="connsiteX5838" fmla="*/ 1524792 w 2706989"/>
              <a:gd name="connsiteY5838" fmla="*/ 231136 h 1974644"/>
              <a:gd name="connsiteX5839" fmla="*/ 1524800 w 2706989"/>
              <a:gd name="connsiteY5839" fmla="*/ 231111 h 1974644"/>
              <a:gd name="connsiteX5840" fmla="*/ 1537375 w 2706989"/>
              <a:gd name="connsiteY5840" fmla="*/ 238210 h 1974644"/>
              <a:gd name="connsiteX5841" fmla="*/ 1534579 w 2706989"/>
              <a:gd name="connsiteY5841" fmla="*/ 231303 h 1974644"/>
              <a:gd name="connsiteX5842" fmla="*/ 1545951 w 2706989"/>
              <a:gd name="connsiteY5842" fmla="*/ 230948 h 1974644"/>
              <a:gd name="connsiteX5843" fmla="*/ 1560433 w 2706989"/>
              <a:gd name="connsiteY5843" fmla="*/ 235247 h 1974644"/>
              <a:gd name="connsiteX5844" fmla="*/ 1570408 w 2706989"/>
              <a:gd name="connsiteY5844" fmla="*/ 237438 h 1974644"/>
              <a:gd name="connsiteX5845" fmla="*/ 1590774 w 2706989"/>
              <a:gd name="connsiteY5845" fmla="*/ 247141 h 1974644"/>
              <a:gd name="connsiteX5846" fmla="*/ 1602021 w 2706989"/>
              <a:gd name="connsiteY5846" fmla="*/ 253652 h 1974644"/>
              <a:gd name="connsiteX5847" fmla="*/ 1591984 w 2706989"/>
              <a:gd name="connsiteY5847" fmla="*/ 260037 h 1974644"/>
              <a:gd name="connsiteX5848" fmla="*/ 1618694 w 2706989"/>
              <a:gd name="connsiteY5848" fmla="*/ 264523 h 1974644"/>
              <a:gd name="connsiteX5849" fmla="*/ 1618653 w 2706989"/>
              <a:gd name="connsiteY5849" fmla="*/ 264482 h 1974644"/>
              <a:gd name="connsiteX5850" fmla="*/ 1618696 w 2706989"/>
              <a:gd name="connsiteY5850" fmla="*/ 264484 h 1974644"/>
              <a:gd name="connsiteX5851" fmla="*/ 1618715 w 2706989"/>
              <a:gd name="connsiteY5851" fmla="*/ 264503 h 1974644"/>
              <a:gd name="connsiteX5852" fmla="*/ 1618732 w 2706989"/>
              <a:gd name="connsiteY5852" fmla="*/ 264486 h 1974644"/>
              <a:gd name="connsiteX5853" fmla="*/ 1623955 w 2706989"/>
              <a:gd name="connsiteY5853" fmla="*/ 264756 h 1974644"/>
              <a:gd name="connsiteX5854" fmla="*/ 1626895 w 2706989"/>
              <a:gd name="connsiteY5854" fmla="*/ 260287 h 1974644"/>
              <a:gd name="connsiteX5855" fmla="*/ 1659531 w 2706989"/>
              <a:gd name="connsiteY5855" fmla="*/ 257283 h 1974644"/>
              <a:gd name="connsiteX5856" fmla="*/ 1665060 w 2706989"/>
              <a:gd name="connsiteY5856" fmla="*/ 264168 h 1974644"/>
              <a:gd name="connsiteX5857" fmla="*/ 1683653 w 2706989"/>
              <a:gd name="connsiteY5857" fmla="*/ 262666 h 1974644"/>
              <a:gd name="connsiteX5858" fmla="*/ 1671885 w 2706989"/>
              <a:gd name="connsiteY5858" fmla="*/ 264732 h 1974644"/>
              <a:gd name="connsiteX5859" fmla="*/ 1684634 w 2706989"/>
              <a:gd name="connsiteY5859" fmla="*/ 271096 h 1974644"/>
              <a:gd name="connsiteX5860" fmla="*/ 1696591 w 2706989"/>
              <a:gd name="connsiteY5860" fmla="*/ 276626 h 1974644"/>
              <a:gd name="connsiteX5861" fmla="*/ 1669171 w 2706989"/>
              <a:gd name="connsiteY5861" fmla="*/ 274707 h 1974644"/>
              <a:gd name="connsiteX5862" fmla="*/ 1669965 w 2706989"/>
              <a:gd name="connsiteY5862" fmla="*/ 280904 h 1974644"/>
              <a:gd name="connsiteX5863" fmla="*/ 1695381 w 2706989"/>
              <a:gd name="connsiteY5863" fmla="*/ 288813 h 1974644"/>
              <a:gd name="connsiteX5864" fmla="*/ 1712012 w 2706989"/>
              <a:gd name="connsiteY5864" fmla="*/ 302481 h 1974644"/>
              <a:gd name="connsiteX5865" fmla="*/ 1745962 w 2706989"/>
              <a:gd name="connsiteY5865" fmla="*/ 304129 h 1974644"/>
              <a:gd name="connsiteX5866" fmla="*/ 1745968 w 2706989"/>
              <a:gd name="connsiteY5866" fmla="*/ 304135 h 1974644"/>
              <a:gd name="connsiteX5867" fmla="*/ 1745942 w 2706989"/>
              <a:gd name="connsiteY5867" fmla="*/ 304171 h 1974644"/>
              <a:gd name="connsiteX5868" fmla="*/ 1746422 w 2706989"/>
              <a:gd name="connsiteY5868" fmla="*/ 304609 h 1974644"/>
              <a:gd name="connsiteX5869" fmla="*/ 1745968 w 2706989"/>
              <a:gd name="connsiteY5869" fmla="*/ 304135 h 1974644"/>
              <a:gd name="connsiteX5870" fmla="*/ 1752223 w 2706989"/>
              <a:gd name="connsiteY5870" fmla="*/ 295845 h 1974644"/>
              <a:gd name="connsiteX5871" fmla="*/ 1761425 w 2706989"/>
              <a:gd name="connsiteY5871" fmla="*/ 304922 h 1974644"/>
              <a:gd name="connsiteX5872" fmla="*/ 1761425 w 2706989"/>
              <a:gd name="connsiteY5872" fmla="*/ 290273 h 1974644"/>
              <a:gd name="connsiteX5873" fmla="*/ 1768207 w 2706989"/>
              <a:gd name="connsiteY5873" fmla="*/ 296680 h 1974644"/>
              <a:gd name="connsiteX5874" fmla="*/ 1796378 w 2706989"/>
              <a:gd name="connsiteY5874" fmla="*/ 299183 h 1974644"/>
              <a:gd name="connsiteX5875" fmla="*/ 1799674 w 2706989"/>
              <a:gd name="connsiteY5875" fmla="*/ 290962 h 1974644"/>
              <a:gd name="connsiteX5876" fmla="*/ 1820959 w 2706989"/>
              <a:gd name="connsiteY5876" fmla="*/ 315126 h 1974644"/>
              <a:gd name="connsiteX5877" fmla="*/ 1809878 w 2706989"/>
              <a:gd name="connsiteY5877" fmla="*/ 314417 h 1974644"/>
              <a:gd name="connsiteX5878" fmla="*/ 1809148 w 2706989"/>
              <a:gd name="connsiteY5878" fmla="*/ 316044 h 1974644"/>
              <a:gd name="connsiteX5879" fmla="*/ 1823671 w 2706989"/>
              <a:gd name="connsiteY5879" fmla="*/ 324767 h 1974644"/>
              <a:gd name="connsiteX5880" fmla="*/ 1831538 w 2706989"/>
              <a:gd name="connsiteY5880" fmla="*/ 335513 h 1974644"/>
              <a:gd name="connsiteX5881" fmla="*/ 1831476 w 2706989"/>
              <a:gd name="connsiteY5881" fmla="*/ 335472 h 1974644"/>
              <a:gd name="connsiteX5882" fmla="*/ 1839674 w 2706989"/>
              <a:gd name="connsiteY5882" fmla="*/ 337486 h 1974644"/>
              <a:gd name="connsiteX5883" fmla="*/ 1839844 w 2706989"/>
              <a:gd name="connsiteY5883" fmla="*/ 337600 h 1974644"/>
              <a:gd name="connsiteX5884" fmla="*/ 1839896 w 2706989"/>
              <a:gd name="connsiteY5884" fmla="*/ 337537 h 1974644"/>
              <a:gd name="connsiteX5885" fmla="*/ 1845989 w 2706989"/>
              <a:gd name="connsiteY5885" fmla="*/ 337503 h 1974644"/>
              <a:gd name="connsiteX5886" fmla="*/ 1846647 w 2706989"/>
              <a:gd name="connsiteY5886" fmla="*/ 329253 h 1974644"/>
              <a:gd name="connsiteX5887" fmla="*/ 1839896 w 2706989"/>
              <a:gd name="connsiteY5887" fmla="*/ 337537 h 1974644"/>
              <a:gd name="connsiteX5888" fmla="*/ 1839885 w 2706989"/>
              <a:gd name="connsiteY5888" fmla="*/ 337537 h 1974644"/>
              <a:gd name="connsiteX5889" fmla="*/ 1839674 w 2706989"/>
              <a:gd name="connsiteY5889" fmla="*/ 337486 h 1974644"/>
              <a:gd name="connsiteX5890" fmla="*/ 1833650 w 2706989"/>
              <a:gd name="connsiteY5890" fmla="*/ 333416 h 1974644"/>
              <a:gd name="connsiteX5891" fmla="*/ 1837047 w 2706989"/>
              <a:gd name="connsiteY5891" fmla="*/ 324328 h 1974644"/>
              <a:gd name="connsiteX5892" fmla="*/ 1828951 w 2706989"/>
              <a:gd name="connsiteY5892" fmla="*/ 317296 h 1974644"/>
              <a:gd name="connsiteX5893" fmla="*/ 1850506 w 2706989"/>
              <a:gd name="connsiteY5893" fmla="*/ 312643 h 1974644"/>
              <a:gd name="connsiteX5894" fmla="*/ 1859104 w 2706989"/>
              <a:gd name="connsiteY5894" fmla="*/ 325309 h 1974644"/>
              <a:gd name="connsiteX5895" fmla="*/ 1891406 w 2706989"/>
              <a:gd name="connsiteY5895" fmla="*/ 335826 h 1974644"/>
              <a:gd name="connsiteX5896" fmla="*/ 1908309 w 2706989"/>
              <a:gd name="connsiteY5896" fmla="*/ 341481 h 1974644"/>
              <a:gd name="connsiteX5897" fmla="*/ 1921204 w 2706989"/>
              <a:gd name="connsiteY5897" fmla="*/ 341753 h 1974644"/>
              <a:gd name="connsiteX5898" fmla="*/ 1936562 w 2706989"/>
              <a:gd name="connsiteY5898" fmla="*/ 353417 h 1974644"/>
              <a:gd name="connsiteX5899" fmla="*/ 1944366 w 2706989"/>
              <a:gd name="connsiteY5899" fmla="*/ 352958 h 1974644"/>
              <a:gd name="connsiteX5900" fmla="*/ 1921225 w 2706989"/>
              <a:gd name="connsiteY5900" fmla="*/ 341732 h 1974644"/>
              <a:gd name="connsiteX5901" fmla="*/ 1919514 w 2706989"/>
              <a:gd name="connsiteY5901" fmla="*/ 333615 h 1974644"/>
              <a:gd name="connsiteX5902" fmla="*/ 1921496 w 2706989"/>
              <a:gd name="connsiteY5902" fmla="*/ 332571 h 1974644"/>
              <a:gd name="connsiteX5903" fmla="*/ 1932494 w 2706989"/>
              <a:gd name="connsiteY5903" fmla="*/ 339353 h 1974644"/>
              <a:gd name="connsiteX5904" fmla="*/ 1945285 w 2706989"/>
              <a:gd name="connsiteY5904" fmla="*/ 343547 h 1974644"/>
              <a:gd name="connsiteX5905" fmla="*/ 1988877 w 2706989"/>
              <a:gd name="connsiteY5905" fmla="*/ 359218 h 1974644"/>
              <a:gd name="connsiteX5906" fmla="*/ 2012957 w 2706989"/>
              <a:gd name="connsiteY5906" fmla="*/ 373283 h 1974644"/>
              <a:gd name="connsiteX5907" fmla="*/ 2014898 w 2706989"/>
              <a:gd name="connsiteY5907" fmla="*/ 385469 h 1974644"/>
              <a:gd name="connsiteX5908" fmla="*/ 2032656 w 2706989"/>
              <a:gd name="connsiteY5908" fmla="*/ 402476 h 1974644"/>
              <a:gd name="connsiteX5909" fmla="*/ 2014543 w 2706989"/>
              <a:gd name="connsiteY5909" fmla="*/ 397280 h 1974644"/>
              <a:gd name="connsiteX5910" fmla="*/ 2001104 w 2706989"/>
              <a:gd name="connsiteY5910" fmla="*/ 402184 h 1974644"/>
              <a:gd name="connsiteX5911" fmla="*/ 2006196 w 2706989"/>
              <a:gd name="connsiteY5911" fmla="*/ 407505 h 1974644"/>
              <a:gd name="connsiteX5912" fmla="*/ 2012373 w 2706989"/>
              <a:gd name="connsiteY5912" fmla="*/ 400953 h 1974644"/>
              <a:gd name="connsiteX5913" fmla="*/ 2013792 w 2706989"/>
              <a:gd name="connsiteY5913" fmla="*/ 401704 h 1974644"/>
              <a:gd name="connsiteX5914" fmla="*/ 2011079 w 2706989"/>
              <a:gd name="connsiteY5914" fmla="*/ 411052 h 1974644"/>
              <a:gd name="connsiteX5915" fmla="*/ 2022431 w 2706989"/>
              <a:gd name="connsiteY5915" fmla="*/ 413243 h 1974644"/>
              <a:gd name="connsiteX5916" fmla="*/ 2040000 w 2706989"/>
              <a:gd name="connsiteY5916" fmla="*/ 425909 h 1974644"/>
              <a:gd name="connsiteX5917" fmla="*/ 2045760 w 2706989"/>
              <a:gd name="connsiteY5917" fmla="*/ 428268 h 1974644"/>
              <a:gd name="connsiteX5918" fmla="*/ 2065793 w 2706989"/>
              <a:gd name="connsiteY5918" fmla="*/ 438576 h 1974644"/>
              <a:gd name="connsiteX5919" fmla="*/ 2075245 w 2706989"/>
              <a:gd name="connsiteY5919" fmla="*/ 442353 h 1974644"/>
              <a:gd name="connsiteX5920" fmla="*/ 2078146 w 2706989"/>
              <a:gd name="connsiteY5920" fmla="*/ 437992 h 1974644"/>
              <a:gd name="connsiteX5921" fmla="*/ 2089790 w 2706989"/>
              <a:gd name="connsiteY5921" fmla="*/ 445107 h 1974644"/>
              <a:gd name="connsiteX5922" fmla="*/ 2090916 w 2706989"/>
              <a:gd name="connsiteY5922" fmla="*/ 443501 h 1974644"/>
              <a:gd name="connsiteX5923" fmla="*/ 2072407 w 2706989"/>
              <a:gd name="connsiteY5923" fmla="*/ 428476 h 1974644"/>
              <a:gd name="connsiteX5924" fmla="*/ 2076122 w 2706989"/>
              <a:gd name="connsiteY5924" fmla="*/ 413514 h 1974644"/>
              <a:gd name="connsiteX5925" fmla="*/ 2086096 w 2706989"/>
              <a:gd name="connsiteY5925" fmla="*/ 415851 h 1974644"/>
              <a:gd name="connsiteX5926" fmla="*/ 2087139 w 2706989"/>
              <a:gd name="connsiteY5926" fmla="*/ 413660 h 1974644"/>
              <a:gd name="connsiteX5927" fmla="*/ 2071740 w 2706989"/>
              <a:gd name="connsiteY5927" fmla="*/ 404229 h 1974644"/>
              <a:gd name="connsiteX5928" fmla="*/ 2072032 w 2706989"/>
              <a:gd name="connsiteY5928" fmla="*/ 402580 h 1974644"/>
              <a:gd name="connsiteX5929" fmla="*/ 2078334 w 2706989"/>
              <a:gd name="connsiteY5929" fmla="*/ 402121 h 1974644"/>
              <a:gd name="connsiteX5930" fmla="*/ 2084281 w 2706989"/>
              <a:gd name="connsiteY5930" fmla="*/ 402100 h 1974644"/>
              <a:gd name="connsiteX5931" fmla="*/ 2098157 w 2706989"/>
              <a:gd name="connsiteY5931" fmla="*/ 404187 h 1974644"/>
              <a:gd name="connsiteX5932" fmla="*/ 2102727 w 2706989"/>
              <a:gd name="connsiteY5932" fmla="*/ 406441 h 1974644"/>
              <a:gd name="connsiteX5933" fmla="*/ 2102665 w 2706989"/>
              <a:gd name="connsiteY5933" fmla="*/ 406378 h 1974644"/>
              <a:gd name="connsiteX5934" fmla="*/ 2104814 w 2706989"/>
              <a:gd name="connsiteY5934" fmla="*/ 408527 h 1974644"/>
              <a:gd name="connsiteX5935" fmla="*/ 2104751 w 2706989"/>
              <a:gd name="connsiteY5935" fmla="*/ 408486 h 1974644"/>
              <a:gd name="connsiteX5936" fmla="*/ 2110218 w 2706989"/>
              <a:gd name="connsiteY5936" fmla="*/ 415351 h 1974644"/>
              <a:gd name="connsiteX5937" fmla="*/ 2096342 w 2706989"/>
              <a:gd name="connsiteY5937" fmla="*/ 416561 h 1974644"/>
              <a:gd name="connsiteX5938" fmla="*/ 2085971 w 2706989"/>
              <a:gd name="connsiteY5938" fmla="*/ 426452 h 1974644"/>
              <a:gd name="connsiteX5939" fmla="*/ 2094568 w 2706989"/>
              <a:gd name="connsiteY5939" fmla="*/ 433005 h 1974644"/>
              <a:gd name="connsiteX5940" fmla="*/ 2096300 w 2706989"/>
              <a:gd name="connsiteY5940" fmla="*/ 424970 h 1974644"/>
              <a:gd name="connsiteX5941" fmla="*/ 2115185 w 2706989"/>
              <a:gd name="connsiteY5941" fmla="*/ 435258 h 1974644"/>
              <a:gd name="connsiteX5942" fmla="*/ 2137200 w 2706989"/>
              <a:gd name="connsiteY5942" fmla="*/ 436030 h 1974644"/>
              <a:gd name="connsiteX5943" fmla="*/ 2139391 w 2706989"/>
              <a:gd name="connsiteY5943" fmla="*/ 437825 h 1974644"/>
              <a:gd name="connsiteX5944" fmla="*/ 2142041 w 2706989"/>
              <a:gd name="connsiteY5944" fmla="*/ 449197 h 1974644"/>
              <a:gd name="connsiteX5945" fmla="*/ 2165704 w 2706989"/>
              <a:gd name="connsiteY5945" fmla="*/ 462678 h 1974644"/>
              <a:gd name="connsiteX5946" fmla="*/ 2161322 w 2706989"/>
              <a:gd name="connsiteY5946" fmla="*/ 454665 h 1974644"/>
              <a:gd name="connsiteX5947" fmla="*/ 2172173 w 2706989"/>
              <a:gd name="connsiteY5947" fmla="*/ 460007 h 1974644"/>
              <a:gd name="connsiteX5948" fmla="*/ 2174844 w 2706989"/>
              <a:gd name="connsiteY5948" fmla="*/ 470336 h 1974644"/>
              <a:gd name="connsiteX5949" fmla="*/ 2177556 w 2706989"/>
              <a:gd name="connsiteY5949" fmla="*/ 469918 h 1974644"/>
              <a:gd name="connsiteX5950" fmla="*/ 2176701 w 2706989"/>
              <a:gd name="connsiteY5950" fmla="*/ 464346 h 1974644"/>
              <a:gd name="connsiteX5951" fmla="*/ 2183420 w 2706989"/>
              <a:gd name="connsiteY5951" fmla="*/ 462949 h 1974644"/>
              <a:gd name="connsiteX5952" fmla="*/ 2169168 w 2706989"/>
              <a:gd name="connsiteY5952" fmla="*/ 450720 h 1974644"/>
              <a:gd name="connsiteX5953" fmla="*/ 2198611 w 2706989"/>
              <a:gd name="connsiteY5953" fmla="*/ 476513 h 1974644"/>
              <a:gd name="connsiteX5954" fmla="*/ 2223924 w 2706989"/>
              <a:gd name="connsiteY5954" fmla="*/ 488824 h 1974644"/>
              <a:gd name="connsiteX5955" fmla="*/ 2244311 w 2706989"/>
              <a:gd name="connsiteY5955" fmla="*/ 500384 h 1974644"/>
              <a:gd name="connsiteX5956" fmla="*/ 2241598 w 2706989"/>
              <a:gd name="connsiteY5956" fmla="*/ 492830 h 1974644"/>
              <a:gd name="connsiteX5957" fmla="*/ 2239741 w 2706989"/>
              <a:gd name="connsiteY5957" fmla="*/ 484087 h 1974644"/>
              <a:gd name="connsiteX5958" fmla="*/ 2248359 w 2706989"/>
              <a:gd name="connsiteY5958" fmla="*/ 483127 h 1974644"/>
              <a:gd name="connsiteX5959" fmla="*/ 2257353 w 2706989"/>
              <a:gd name="connsiteY5959" fmla="*/ 484692 h 1974644"/>
              <a:gd name="connsiteX5960" fmla="*/ 2263049 w 2706989"/>
              <a:gd name="connsiteY5960" fmla="*/ 496044 h 1974644"/>
              <a:gd name="connsiteX5961" fmla="*/ 2293453 w 2706989"/>
              <a:gd name="connsiteY5961" fmla="*/ 523338 h 1974644"/>
              <a:gd name="connsiteX5962" fmla="*/ 2304846 w 2706989"/>
              <a:gd name="connsiteY5962" fmla="*/ 514553 h 1974644"/>
              <a:gd name="connsiteX5963" fmla="*/ 2299901 w 2706989"/>
              <a:gd name="connsiteY5963" fmla="*/ 527449 h 1974644"/>
              <a:gd name="connsiteX5964" fmla="*/ 2336626 w 2706989"/>
              <a:gd name="connsiteY5964" fmla="*/ 544685 h 1974644"/>
              <a:gd name="connsiteX5965" fmla="*/ 2349668 w 2706989"/>
              <a:gd name="connsiteY5965" fmla="*/ 558437 h 1974644"/>
              <a:gd name="connsiteX5966" fmla="*/ 2361145 w 2706989"/>
              <a:gd name="connsiteY5966" fmla="*/ 569601 h 1974644"/>
              <a:gd name="connsiteX5967" fmla="*/ 2351964 w 2706989"/>
              <a:gd name="connsiteY5967" fmla="*/ 552385 h 1974644"/>
              <a:gd name="connsiteX5968" fmla="*/ 2361396 w 2706989"/>
              <a:gd name="connsiteY5968" fmla="*/ 553345 h 1974644"/>
              <a:gd name="connsiteX5969" fmla="*/ 2421910 w 2706989"/>
              <a:gd name="connsiteY5969" fmla="*/ 599086 h 1974644"/>
              <a:gd name="connsiteX5970" fmla="*/ 2428192 w 2706989"/>
              <a:gd name="connsiteY5970" fmla="*/ 602508 h 1974644"/>
              <a:gd name="connsiteX5971" fmla="*/ 2430278 w 2706989"/>
              <a:gd name="connsiteY5971" fmla="*/ 604595 h 1974644"/>
              <a:gd name="connsiteX5972" fmla="*/ 2445344 w 2706989"/>
              <a:gd name="connsiteY5972" fmla="*/ 620245 h 1974644"/>
              <a:gd name="connsiteX5973" fmla="*/ 2461599 w 2706989"/>
              <a:gd name="connsiteY5973" fmla="*/ 633058 h 1974644"/>
              <a:gd name="connsiteX5974" fmla="*/ 2478356 w 2706989"/>
              <a:gd name="connsiteY5974" fmla="*/ 644450 h 1974644"/>
              <a:gd name="connsiteX5975" fmla="*/ 2470740 w 2706989"/>
              <a:gd name="connsiteY5975" fmla="*/ 634789 h 1974644"/>
              <a:gd name="connsiteX5976" fmla="*/ 2469935 w 2706989"/>
              <a:gd name="connsiteY5976" fmla="*/ 629671 h 1974644"/>
              <a:gd name="connsiteX5977" fmla="*/ 2471741 w 2706989"/>
              <a:gd name="connsiteY5977" fmla="*/ 630198 h 1974644"/>
              <a:gd name="connsiteX5978" fmla="*/ 2469926 w 2706989"/>
              <a:gd name="connsiteY5978" fmla="*/ 629614 h 1974644"/>
              <a:gd name="connsiteX5979" fmla="*/ 2469935 w 2706989"/>
              <a:gd name="connsiteY5979" fmla="*/ 629671 h 1974644"/>
              <a:gd name="connsiteX5980" fmla="*/ 2469884 w 2706989"/>
              <a:gd name="connsiteY5980" fmla="*/ 629656 h 1974644"/>
              <a:gd name="connsiteX5981" fmla="*/ 2461627 w 2706989"/>
              <a:gd name="connsiteY5981" fmla="*/ 623401 h 1974644"/>
              <a:gd name="connsiteX5982" fmla="*/ 2461642 w 2706989"/>
              <a:gd name="connsiteY5982" fmla="*/ 623354 h 1974644"/>
              <a:gd name="connsiteX5983" fmla="*/ 2461600 w 2706989"/>
              <a:gd name="connsiteY5983" fmla="*/ 623312 h 1974644"/>
              <a:gd name="connsiteX5984" fmla="*/ 2461586 w 2706989"/>
              <a:gd name="connsiteY5984" fmla="*/ 623360 h 1974644"/>
              <a:gd name="connsiteX5985" fmla="*/ 2457343 w 2706989"/>
              <a:gd name="connsiteY5985" fmla="*/ 618623 h 1974644"/>
              <a:gd name="connsiteX5986" fmla="*/ 2451145 w 2706989"/>
              <a:gd name="connsiteY5986" fmla="*/ 617094 h 1974644"/>
              <a:gd name="connsiteX5987" fmla="*/ 2440440 w 2706989"/>
              <a:gd name="connsiteY5987" fmla="*/ 611251 h 1974644"/>
              <a:gd name="connsiteX5988" fmla="*/ 2430278 w 2706989"/>
              <a:gd name="connsiteY5988" fmla="*/ 604573 h 1974644"/>
              <a:gd name="connsiteX5989" fmla="*/ 2428192 w 2706989"/>
              <a:gd name="connsiteY5989" fmla="*/ 602487 h 1974644"/>
              <a:gd name="connsiteX5990" fmla="*/ 2383974 w 2706989"/>
              <a:gd name="connsiteY5990" fmla="*/ 562401 h 1974644"/>
              <a:gd name="connsiteX5991" fmla="*/ 2367134 w 2706989"/>
              <a:gd name="connsiteY5991" fmla="*/ 547502 h 1974644"/>
              <a:gd name="connsiteX5992" fmla="*/ 2353550 w 2706989"/>
              <a:gd name="connsiteY5992" fmla="*/ 538321 h 1974644"/>
              <a:gd name="connsiteX5993" fmla="*/ 2336585 w 2706989"/>
              <a:gd name="connsiteY5993" fmla="*/ 528534 h 1974644"/>
              <a:gd name="connsiteX5994" fmla="*/ 2305680 w 2706989"/>
              <a:gd name="connsiteY5994" fmla="*/ 506186 h 1974644"/>
              <a:gd name="connsiteX5995" fmla="*/ 2298335 w 2706989"/>
              <a:gd name="connsiteY5995" fmla="*/ 495752 h 1974644"/>
              <a:gd name="connsiteX5996" fmla="*/ 2317241 w 2706989"/>
              <a:gd name="connsiteY5996" fmla="*/ 505037 h 1974644"/>
              <a:gd name="connsiteX5997" fmla="*/ 2332231 w 2706989"/>
              <a:gd name="connsiteY5997" fmla="*/ 508582 h 1974644"/>
              <a:gd name="connsiteX5998" fmla="*/ 2336209 w 2706989"/>
              <a:gd name="connsiteY5998" fmla="*/ 518518 h 1974644"/>
              <a:gd name="connsiteX5999" fmla="*/ 2388940 w 2706989"/>
              <a:gd name="connsiteY5999" fmla="*/ 552844 h 1974644"/>
              <a:gd name="connsiteX6000" fmla="*/ 2417570 w 2706989"/>
              <a:gd name="connsiteY6000" fmla="*/ 576695 h 1974644"/>
              <a:gd name="connsiteX6001" fmla="*/ 2420282 w 2706989"/>
              <a:gd name="connsiteY6001" fmla="*/ 569767 h 1974644"/>
              <a:gd name="connsiteX6002" fmla="*/ 2442986 w 2706989"/>
              <a:gd name="connsiteY6002" fmla="*/ 582267 h 1974644"/>
              <a:gd name="connsiteX6003" fmla="*/ 2444447 w 2706989"/>
              <a:gd name="connsiteY6003" fmla="*/ 589007 h 1974644"/>
              <a:gd name="connsiteX6004" fmla="*/ 2467798 w 2706989"/>
              <a:gd name="connsiteY6004" fmla="*/ 596160 h 1974644"/>
              <a:gd name="connsiteX6005" fmla="*/ 2467839 w 2706989"/>
              <a:gd name="connsiteY6005" fmla="*/ 596206 h 1974644"/>
              <a:gd name="connsiteX6006" fmla="*/ 2469926 w 2706989"/>
              <a:gd name="connsiteY6006" fmla="*/ 598314 h 1974644"/>
              <a:gd name="connsiteX6007" fmla="*/ 2472033 w 2706989"/>
              <a:gd name="connsiteY6007" fmla="*/ 600380 h 1974644"/>
              <a:gd name="connsiteX6008" fmla="*/ 2472089 w 2706989"/>
              <a:gd name="connsiteY6008" fmla="*/ 600414 h 1974644"/>
              <a:gd name="connsiteX6009" fmla="*/ 2481757 w 2706989"/>
              <a:gd name="connsiteY6009" fmla="*/ 609916 h 1974644"/>
              <a:gd name="connsiteX6010" fmla="*/ 2483635 w 2706989"/>
              <a:gd name="connsiteY6010" fmla="*/ 607579 h 1974644"/>
              <a:gd name="connsiteX6011" fmla="*/ 2472089 w 2706989"/>
              <a:gd name="connsiteY6011" fmla="*/ 600414 h 1974644"/>
              <a:gd name="connsiteX6012" fmla="*/ 2472054 w 2706989"/>
              <a:gd name="connsiteY6012" fmla="*/ 600380 h 1974644"/>
              <a:gd name="connsiteX6013" fmla="*/ 2469989 w 2706989"/>
              <a:gd name="connsiteY6013" fmla="*/ 598272 h 1974644"/>
              <a:gd name="connsiteX6014" fmla="*/ 2467881 w 2706989"/>
              <a:gd name="connsiteY6014" fmla="*/ 596185 h 1974644"/>
              <a:gd name="connsiteX6015" fmla="*/ 2467798 w 2706989"/>
              <a:gd name="connsiteY6015" fmla="*/ 596160 h 1974644"/>
              <a:gd name="connsiteX6016" fmla="*/ 2462434 w 2706989"/>
              <a:gd name="connsiteY6016" fmla="*/ 590217 h 1974644"/>
              <a:gd name="connsiteX6017" fmla="*/ 2450498 w 2706989"/>
              <a:gd name="connsiteY6017" fmla="*/ 577009 h 1974644"/>
              <a:gd name="connsiteX6018" fmla="*/ 2444906 w 2706989"/>
              <a:gd name="connsiteY6018" fmla="*/ 573210 h 1974644"/>
              <a:gd name="connsiteX6019" fmla="*/ 2444947 w 2706989"/>
              <a:gd name="connsiteY6019" fmla="*/ 573252 h 1974644"/>
              <a:gd name="connsiteX6020" fmla="*/ 2428192 w 2706989"/>
              <a:gd name="connsiteY6020" fmla="*/ 560377 h 1974644"/>
              <a:gd name="connsiteX6021" fmla="*/ 2418864 w 2706989"/>
              <a:gd name="connsiteY6021" fmla="*/ 552197 h 1974644"/>
              <a:gd name="connsiteX6022" fmla="*/ 2412979 w 2706989"/>
              <a:gd name="connsiteY6022" fmla="*/ 544602 h 1974644"/>
              <a:gd name="connsiteX6023" fmla="*/ 2398059 w 2706989"/>
              <a:gd name="connsiteY6023" fmla="*/ 532165 h 1974644"/>
              <a:gd name="connsiteX6024" fmla="*/ 2399353 w 2706989"/>
              <a:gd name="connsiteY6024" fmla="*/ 530203 h 1974644"/>
              <a:gd name="connsiteX6025" fmla="*/ 2416777 w 2706989"/>
              <a:gd name="connsiteY6025" fmla="*/ 539656 h 1974644"/>
              <a:gd name="connsiteX6026" fmla="*/ 2422307 w 2706989"/>
              <a:gd name="connsiteY6026" fmla="*/ 539719 h 1974644"/>
              <a:gd name="connsiteX6027" fmla="*/ 2421285 w 2706989"/>
              <a:gd name="connsiteY6027" fmla="*/ 534273 h 1974644"/>
              <a:gd name="connsiteX6028" fmla="*/ 2397308 w 2706989"/>
              <a:gd name="connsiteY6028" fmla="*/ 514511 h 1974644"/>
              <a:gd name="connsiteX6029" fmla="*/ 2381908 w 2706989"/>
              <a:gd name="connsiteY6029" fmla="*/ 496566 h 1974644"/>
              <a:gd name="connsiteX6030" fmla="*/ 2387793 w 2706989"/>
              <a:gd name="connsiteY6030" fmla="*/ 498610 h 1974644"/>
              <a:gd name="connsiteX6031" fmla="*/ 2408722 w 2706989"/>
              <a:gd name="connsiteY6031" fmla="*/ 506811 h 1974644"/>
              <a:gd name="connsiteX6032" fmla="*/ 2415642 w 2706989"/>
              <a:gd name="connsiteY6032" fmla="*/ 508464 h 1974644"/>
              <a:gd name="connsiteX6033" fmla="*/ 2415692 w 2706989"/>
              <a:gd name="connsiteY6033" fmla="*/ 508522 h 1974644"/>
              <a:gd name="connsiteX6034" fmla="*/ 2416594 w 2706989"/>
              <a:gd name="connsiteY6034" fmla="*/ 509397 h 1974644"/>
              <a:gd name="connsiteX6035" fmla="*/ 2417758 w 2706989"/>
              <a:gd name="connsiteY6035" fmla="*/ 510609 h 1974644"/>
              <a:gd name="connsiteX6036" fmla="*/ 2418217 w 2706989"/>
              <a:gd name="connsiteY6036" fmla="*/ 510964 h 1974644"/>
              <a:gd name="connsiteX6037" fmla="*/ 2417800 w 2706989"/>
              <a:gd name="connsiteY6037" fmla="*/ 510568 h 1974644"/>
              <a:gd name="connsiteX6038" fmla="*/ 2416594 w 2706989"/>
              <a:gd name="connsiteY6038" fmla="*/ 509397 h 1974644"/>
              <a:gd name="connsiteX6039" fmla="*/ 2415713 w 2706989"/>
              <a:gd name="connsiteY6039" fmla="*/ 508481 h 1974644"/>
              <a:gd name="connsiteX6040" fmla="*/ 2415642 w 2706989"/>
              <a:gd name="connsiteY6040" fmla="*/ 508464 h 1974644"/>
              <a:gd name="connsiteX6041" fmla="*/ 2405133 w 2706989"/>
              <a:gd name="connsiteY6041" fmla="*/ 496169 h 1974644"/>
              <a:gd name="connsiteX6042" fmla="*/ 2380614 w 2706989"/>
              <a:gd name="connsiteY6042" fmla="*/ 477201 h 1974644"/>
              <a:gd name="connsiteX6043" fmla="*/ 2392154 w 2706989"/>
              <a:gd name="connsiteY6043" fmla="*/ 477806 h 1974644"/>
              <a:gd name="connsiteX6044" fmla="*/ 2441233 w 2706989"/>
              <a:gd name="connsiteY6044" fmla="*/ 519582 h 1974644"/>
              <a:gd name="connsiteX6045" fmla="*/ 2447013 w 2706989"/>
              <a:gd name="connsiteY6045" fmla="*/ 529390 h 1974644"/>
              <a:gd name="connsiteX6046" fmla="*/ 2445198 w 2706989"/>
              <a:gd name="connsiteY6046" fmla="*/ 532039 h 1974644"/>
              <a:gd name="connsiteX6047" fmla="*/ 2456988 w 2706989"/>
              <a:gd name="connsiteY6047" fmla="*/ 543746 h 1974644"/>
              <a:gd name="connsiteX6048" fmla="*/ 2459262 w 2706989"/>
              <a:gd name="connsiteY6048" fmla="*/ 524632 h 1974644"/>
              <a:gd name="connsiteX6049" fmla="*/ 2469926 w 2706989"/>
              <a:gd name="connsiteY6049" fmla="*/ 531852 h 1974644"/>
              <a:gd name="connsiteX6050" fmla="*/ 2475914 w 2706989"/>
              <a:gd name="connsiteY6050" fmla="*/ 528262 h 1974644"/>
              <a:gd name="connsiteX6051" fmla="*/ 2515875 w 2706989"/>
              <a:gd name="connsiteY6051" fmla="*/ 558562 h 1974644"/>
              <a:gd name="connsiteX6052" fmla="*/ 2515896 w 2706989"/>
              <a:gd name="connsiteY6052" fmla="*/ 558603 h 1974644"/>
              <a:gd name="connsiteX6053" fmla="*/ 2515916 w 2706989"/>
              <a:gd name="connsiteY6053" fmla="*/ 558614 h 1974644"/>
              <a:gd name="connsiteX6054" fmla="*/ 2515875 w 2706989"/>
              <a:gd name="connsiteY6054" fmla="*/ 558645 h 1974644"/>
              <a:gd name="connsiteX6055" fmla="*/ 2515896 w 2706989"/>
              <a:gd name="connsiteY6055" fmla="*/ 558666 h 1974644"/>
              <a:gd name="connsiteX6056" fmla="*/ 2515944 w 2706989"/>
              <a:gd name="connsiteY6056" fmla="*/ 558629 h 1974644"/>
              <a:gd name="connsiteX6057" fmla="*/ 2525537 w 2706989"/>
              <a:gd name="connsiteY6057" fmla="*/ 563674 h 1974644"/>
              <a:gd name="connsiteX6058" fmla="*/ 2533988 w 2706989"/>
              <a:gd name="connsiteY6058" fmla="*/ 572125 h 1974644"/>
              <a:gd name="connsiteX6059" fmla="*/ 2538843 w 2706989"/>
              <a:gd name="connsiteY6059" fmla="*/ 573147 h 1974644"/>
              <a:gd name="connsiteX6060" fmla="*/ 2538808 w 2706989"/>
              <a:gd name="connsiteY6060" fmla="*/ 573190 h 1974644"/>
              <a:gd name="connsiteX6061" fmla="*/ 2540895 w 2706989"/>
              <a:gd name="connsiteY6061" fmla="*/ 575276 h 1974644"/>
              <a:gd name="connsiteX6062" fmla="*/ 2542981 w 2706989"/>
              <a:gd name="connsiteY6062" fmla="*/ 577363 h 1974644"/>
              <a:gd name="connsiteX6063" fmla="*/ 2545068 w 2706989"/>
              <a:gd name="connsiteY6063" fmla="*/ 579429 h 1974644"/>
              <a:gd name="connsiteX6064" fmla="*/ 2545506 w 2706989"/>
              <a:gd name="connsiteY6064" fmla="*/ 579805 h 1974644"/>
              <a:gd name="connsiteX6065" fmla="*/ 2545089 w 2706989"/>
              <a:gd name="connsiteY6065" fmla="*/ 579408 h 1974644"/>
              <a:gd name="connsiteX6066" fmla="*/ 2543023 w 2706989"/>
              <a:gd name="connsiteY6066" fmla="*/ 577321 h 1974644"/>
              <a:gd name="connsiteX6067" fmla="*/ 2540936 w 2706989"/>
              <a:gd name="connsiteY6067" fmla="*/ 575235 h 1974644"/>
              <a:gd name="connsiteX6068" fmla="*/ 2538850 w 2706989"/>
              <a:gd name="connsiteY6068" fmla="*/ 573148 h 1974644"/>
              <a:gd name="connsiteX6069" fmla="*/ 2538843 w 2706989"/>
              <a:gd name="connsiteY6069" fmla="*/ 573147 h 1974644"/>
              <a:gd name="connsiteX6070" fmla="*/ 2541437 w 2706989"/>
              <a:gd name="connsiteY6070" fmla="*/ 569893 h 1974644"/>
              <a:gd name="connsiteX6071" fmla="*/ 2552476 w 2706989"/>
              <a:gd name="connsiteY6071" fmla="*/ 577613 h 1974644"/>
              <a:gd name="connsiteX6072" fmla="*/ 2561135 w 2706989"/>
              <a:gd name="connsiteY6072" fmla="*/ 583769 h 1974644"/>
              <a:gd name="connsiteX6073" fmla="*/ 2567625 w 2706989"/>
              <a:gd name="connsiteY6073" fmla="*/ 568077 h 1974644"/>
              <a:gd name="connsiteX6074" fmla="*/ 2572153 w 2706989"/>
              <a:gd name="connsiteY6074" fmla="*/ 578448 h 1974644"/>
              <a:gd name="connsiteX6075" fmla="*/ 2590099 w 2706989"/>
              <a:gd name="connsiteY6075" fmla="*/ 587337 h 1974644"/>
              <a:gd name="connsiteX6076" fmla="*/ 2586385 w 2706989"/>
              <a:gd name="connsiteY6076" fmla="*/ 592200 h 1974644"/>
              <a:gd name="connsiteX6077" fmla="*/ 2609568 w 2706989"/>
              <a:gd name="connsiteY6077" fmla="*/ 615403 h 1974644"/>
              <a:gd name="connsiteX6078" fmla="*/ 2616872 w 2706989"/>
              <a:gd name="connsiteY6078" fmla="*/ 622749 h 1974644"/>
              <a:gd name="connsiteX6079" fmla="*/ 2638823 w 2706989"/>
              <a:gd name="connsiteY6079" fmla="*/ 637043 h 1974644"/>
              <a:gd name="connsiteX6080" fmla="*/ 2658960 w 2706989"/>
              <a:gd name="connsiteY6080" fmla="*/ 652860 h 1974644"/>
              <a:gd name="connsiteX6081" fmla="*/ 2674778 w 2706989"/>
              <a:gd name="connsiteY6081" fmla="*/ 673372 h 1974644"/>
              <a:gd name="connsiteX6082" fmla="*/ 2682123 w 2706989"/>
              <a:gd name="connsiteY6082" fmla="*/ 681740 h 1974644"/>
              <a:gd name="connsiteX6083" fmla="*/ 2682123 w 2706989"/>
              <a:gd name="connsiteY6083" fmla="*/ 672100 h 1974644"/>
              <a:gd name="connsiteX6084" fmla="*/ 2684836 w 2706989"/>
              <a:gd name="connsiteY6084" fmla="*/ 671829 h 1974644"/>
              <a:gd name="connsiteX6085" fmla="*/ 2699943 w 2706989"/>
              <a:gd name="connsiteY6085" fmla="*/ 687020 h 1974644"/>
              <a:gd name="connsiteX6086" fmla="*/ 2704222 w 2706989"/>
              <a:gd name="connsiteY6086" fmla="*/ 710683 h 1974644"/>
              <a:gd name="connsiteX6087" fmla="*/ 2697043 w 2706989"/>
              <a:gd name="connsiteY6087" fmla="*/ 714084 h 1974644"/>
              <a:gd name="connsiteX6088" fmla="*/ 2683584 w 2706989"/>
              <a:gd name="connsiteY6088" fmla="*/ 737226 h 1974644"/>
              <a:gd name="connsiteX6089" fmla="*/ 2684398 w 2706989"/>
              <a:gd name="connsiteY6089" fmla="*/ 738144 h 1974644"/>
              <a:gd name="connsiteX6090" fmla="*/ 2694435 w 2706989"/>
              <a:gd name="connsiteY6090" fmla="*/ 731591 h 1974644"/>
              <a:gd name="connsiteX6091" fmla="*/ 2696437 w 2706989"/>
              <a:gd name="connsiteY6091" fmla="*/ 733908 h 1974644"/>
              <a:gd name="connsiteX6092" fmla="*/ 2683917 w 2706989"/>
              <a:gd name="connsiteY6092" fmla="*/ 746575 h 1974644"/>
              <a:gd name="connsiteX6093" fmla="*/ 2679452 w 2706989"/>
              <a:gd name="connsiteY6093" fmla="*/ 757926 h 1974644"/>
              <a:gd name="connsiteX6094" fmla="*/ 2685650 w 2706989"/>
              <a:gd name="connsiteY6094" fmla="*/ 777541 h 1974644"/>
              <a:gd name="connsiteX6095" fmla="*/ 2691054 w 2706989"/>
              <a:gd name="connsiteY6095" fmla="*/ 783592 h 1974644"/>
              <a:gd name="connsiteX6096" fmla="*/ 2687611 w 2706989"/>
              <a:gd name="connsiteY6096" fmla="*/ 792836 h 1974644"/>
              <a:gd name="connsiteX6097" fmla="*/ 2698566 w 2706989"/>
              <a:gd name="connsiteY6097" fmla="*/ 787474 h 1974644"/>
              <a:gd name="connsiteX6098" fmla="*/ 2701258 w 2706989"/>
              <a:gd name="connsiteY6098" fmla="*/ 795320 h 1974644"/>
              <a:gd name="connsiteX6099" fmla="*/ 2698462 w 2706989"/>
              <a:gd name="connsiteY6099" fmla="*/ 805774 h 1974644"/>
              <a:gd name="connsiteX6100" fmla="*/ 2695540 w 2706989"/>
              <a:gd name="connsiteY6100" fmla="*/ 815812 h 1974644"/>
              <a:gd name="connsiteX6101" fmla="*/ 2706871 w 2706989"/>
              <a:gd name="connsiteY6101" fmla="*/ 815060 h 1974644"/>
              <a:gd name="connsiteX6102" fmla="*/ 2690992 w 2706989"/>
              <a:gd name="connsiteY6102" fmla="*/ 835447 h 1974644"/>
              <a:gd name="connsiteX6103" fmla="*/ 2673860 w 2706989"/>
              <a:gd name="connsiteY6103" fmla="*/ 844191 h 1974644"/>
              <a:gd name="connsiteX6104" fmla="*/ 2667245 w 2706989"/>
              <a:gd name="connsiteY6104" fmla="*/ 865475 h 1974644"/>
              <a:gd name="connsiteX6105" fmla="*/ 2673359 w 2706989"/>
              <a:gd name="connsiteY6105" fmla="*/ 862720 h 1974644"/>
              <a:gd name="connsiteX6106" fmla="*/ 2672545 w 2706989"/>
              <a:gd name="connsiteY6106" fmla="*/ 865871 h 1974644"/>
              <a:gd name="connsiteX6107" fmla="*/ 2654912 w 2706989"/>
              <a:gd name="connsiteY6107" fmla="*/ 888763 h 1974644"/>
              <a:gd name="connsiteX6108" fmla="*/ 2651657 w 2706989"/>
              <a:gd name="connsiteY6108" fmla="*/ 899447 h 1974644"/>
              <a:gd name="connsiteX6109" fmla="*/ 2639888 w 2706989"/>
              <a:gd name="connsiteY6109" fmla="*/ 922693 h 1974644"/>
              <a:gd name="connsiteX6110" fmla="*/ 2629496 w 2706989"/>
              <a:gd name="connsiteY6110" fmla="*/ 942036 h 1974644"/>
              <a:gd name="connsiteX6111" fmla="*/ 2613408 w 2706989"/>
              <a:gd name="connsiteY6111" fmla="*/ 964552 h 1974644"/>
              <a:gd name="connsiteX6112" fmla="*/ 2603454 w 2706989"/>
              <a:gd name="connsiteY6112" fmla="*/ 969686 h 1974644"/>
              <a:gd name="connsiteX6113" fmla="*/ 2613491 w 2706989"/>
              <a:gd name="connsiteY6113" fmla="*/ 981956 h 1974644"/>
              <a:gd name="connsiteX6114" fmla="*/ 2605833 w 2706989"/>
              <a:gd name="connsiteY6114" fmla="*/ 997272 h 1974644"/>
              <a:gd name="connsiteX6115" fmla="*/ 2611593 w 2706989"/>
              <a:gd name="connsiteY6115" fmla="*/ 1002697 h 1974644"/>
              <a:gd name="connsiteX6116" fmla="*/ 2588117 w 2706989"/>
              <a:gd name="connsiteY6116" fmla="*/ 1022313 h 1974644"/>
              <a:gd name="connsiteX6117" fmla="*/ 2566352 w 2706989"/>
              <a:gd name="connsiteY6117" fmla="*/ 1046226 h 1974644"/>
              <a:gd name="connsiteX6118" fmla="*/ 2582608 w 2706989"/>
              <a:gd name="connsiteY6118" fmla="*/ 1046226 h 1974644"/>
              <a:gd name="connsiteX6119" fmla="*/ 2578476 w 2706989"/>
              <a:gd name="connsiteY6119" fmla="*/ 1059310 h 1974644"/>
              <a:gd name="connsiteX6120" fmla="*/ 2604038 w 2706989"/>
              <a:gd name="connsiteY6120" fmla="*/ 1056805 h 1974644"/>
              <a:gd name="connsiteX6121" fmla="*/ 2574574 w 2706989"/>
              <a:gd name="connsiteY6121" fmla="*/ 1081825 h 1974644"/>
              <a:gd name="connsiteX6122" fmla="*/ 2558924 w 2706989"/>
              <a:gd name="connsiteY6122" fmla="*/ 1104132 h 1974644"/>
              <a:gd name="connsiteX6123" fmla="*/ 2564600 w 2706989"/>
              <a:gd name="connsiteY6123" fmla="*/ 1110142 h 1974644"/>
              <a:gd name="connsiteX6124" fmla="*/ 2526141 w 2706989"/>
              <a:gd name="connsiteY6124" fmla="*/ 1155007 h 1974644"/>
              <a:gd name="connsiteX6125" fmla="*/ 2526955 w 2706989"/>
              <a:gd name="connsiteY6125" fmla="*/ 1168215 h 1974644"/>
              <a:gd name="connsiteX6126" fmla="*/ 2527247 w 2706989"/>
              <a:gd name="connsiteY6126" fmla="*/ 1171199 h 1974644"/>
              <a:gd name="connsiteX6127" fmla="*/ 2515604 w 2706989"/>
              <a:gd name="connsiteY6127" fmla="*/ 1189228 h 1974644"/>
              <a:gd name="connsiteX6128" fmla="*/ 2495738 w 2706989"/>
              <a:gd name="connsiteY6128" fmla="*/ 1205943 h 1974644"/>
              <a:gd name="connsiteX6129" fmla="*/ 2499453 w 2706989"/>
              <a:gd name="connsiteY6129" fmla="*/ 1214790 h 1974644"/>
              <a:gd name="connsiteX6130" fmla="*/ 2507778 w 2706989"/>
              <a:gd name="connsiteY6130" fmla="*/ 1216501 h 1974644"/>
              <a:gd name="connsiteX6131" fmla="*/ 2506297 w 2706989"/>
              <a:gd name="connsiteY6131" fmla="*/ 1219402 h 1974644"/>
              <a:gd name="connsiteX6132" fmla="*/ 2492691 w 2706989"/>
              <a:gd name="connsiteY6132" fmla="*/ 1227039 h 1974644"/>
              <a:gd name="connsiteX6133" fmla="*/ 2475539 w 2706989"/>
              <a:gd name="connsiteY6133" fmla="*/ 1246801 h 1974644"/>
              <a:gd name="connsiteX6134" fmla="*/ 2460056 w 2706989"/>
              <a:gd name="connsiteY6134" fmla="*/ 1263640 h 1974644"/>
              <a:gd name="connsiteX6135" fmla="*/ 2449288 w 2706989"/>
              <a:gd name="connsiteY6135" fmla="*/ 1275243 h 1974644"/>
              <a:gd name="connsiteX6136" fmla="*/ 2427273 w 2706989"/>
              <a:gd name="connsiteY6136" fmla="*/ 1300554 h 1974644"/>
              <a:gd name="connsiteX6137" fmla="*/ 2409807 w 2706989"/>
              <a:gd name="connsiteY6137" fmla="*/ 1314974 h 1974644"/>
              <a:gd name="connsiteX6138" fmla="*/ 2418280 w 2706989"/>
              <a:gd name="connsiteY6138" fmla="*/ 1328245 h 1974644"/>
              <a:gd name="connsiteX6139" fmla="*/ 2397537 w 2706989"/>
              <a:gd name="connsiteY6139" fmla="*/ 1339576 h 1974644"/>
              <a:gd name="connsiteX6140" fmla="*/ 2384767 w 2706989"/>
              <a:gd name="connsiteY6140" fmla="*/ 1351533 h 1974644"/>
              <a:gd name="connsiteX6141" fmla="*/ 2372330 w 2706989"/>
              <a:gd name="connsiteY6141" fmla="*/ 1351533 h 1974644"/>
              <a:gd name="connsiteX6142" fmla="*/ 2365173 w 2706989"/>
              <a:gd name="connsiteY6142" fmla="*/ 1345752 h 1974644"/>
              <a:gd name="connsiteX6143" fmla="*/ 2362168 w 2706989"/>
              <a:gd name="connsiteY6143" fmla="*/ 1345690 h 1974644"/>
              <a:gd name="connsiteX6144" fmla="*/ 2366633 w 2706989"/>
              <a:gd name="connsiteY6144" fmla="*/ 1358607 h 1974644"/>
              <a:gd name="connsiteX6145" fmla="*/ 2378173 w 2706989"/>
              <a:gd name="connsiteY6145" fmla="*/ 1362258 h 1974644"/>
              <a:gd name="connsiteX6146" fmla="*/ 2387104 w 2706989"/>
              <a:gd name="connsiteY6146" fmla="*/ 1367120 h 1974644"/>
              <a:gd name="connsiteX6147" fmla="*/ 2378799 w 2706989"/>
              <a:gd name="connsiteY6147" fmla="*/ 1374382 h 1974644"/>
              <a:gd name="connsiteX6148" fmla="*/ 2361980 w 2706989"/>
              <a:gd name="connsiteY6148" fmla="*/ 1372191 h 1974644"/>
              <a:gd name="connsiteX6149" fmla="*/ 2367593 w 2706989"/>
              <a:gd name="connsiteY6149" fmla="*/ 1379035 h 1974644"/>
              <a:gd name="connsiteX6150" fmla="*/ 2358787 w 2706989"/>
              <a:gd name="connsiteY6150" fmla="*/ 1384377 h 1974644"/>
              <a:gd name="connsiteX6151" fmla="*/ 2339819 w 2706989"/>
              <a:gd name="connsiteY6151" fmla="*/ 1392036 h 1974644"/>
              <a:gd name="connsiteX6152" fmla="*/ 2362877 w 2706989"/>
              <a:gd name="connsiteY6152" fmla="*/ 1404222 h 1974644"/>
              <a:gd name="connsiteX6153" fmla="*/ 2362042 w 2706989"/>
              <a:gd name="connsiteY6153" fmla="*/ 1406204 h 1974644"/>
              <a:gd name="connsiteX6154" fmla="*/ 2336146 w 2706989"/>
              <a:gd name="connsiteY6154" fmla="*/ 1403512 h 1974644"/>
              <a:gd name="connsiteX6155" fmla="*/ 2335354 w 2706989"/>
              <a:gd name="connsiteY6155" fmla="*/ 1412715 h 1974644"/>
              <a:gd name="connsiteX6156" fmla="*/ 2326117 w 2706989"/>
              <a:gd name="connsiteY6156" fmla="*/ 1409871 h 1974644"/>
              <a:gd name="connsiteX6157" fmla="*/ 2326088 w 2706989"/>
              <a:gd name="connsiteY6157" fmla="*/ 1409814 h 1974644"/>
              <a:gd name="connsiteX6158" fmla="*/ 2324002 w 2706989"/>
              <a:gd name="connsiteY6158" fmla="*/ 1407728 h 1974644"/>
              <a:gd name="connsiteX6159" fmla="*/ 2323522 w 2706989"/>
              <a:gd name="connsiteY6159" fmla="*/ 1407310 h 1974644"/>
              <a:gd name="connsiteX6160" fmla="*/ 2323960 w 2706989"/>
              <a:gd name="connsiteY6160" fmla="*/ 1407769 h 1974644"/>
              <a:gd name="connsiteX6161" fmla="*/ 2326068 w 2706989"/>
              <a:gd name="connsiteY6161" fmla="*/ 1409856 h 1974644"/>
              <a:gd name="connsiteX6162" fmla="*/ 2326117 w 2706989"/>
              <a:gd name="connsiteY6162" fmla="*/ 1409871 h 1974644"/>
              <a:gd name="connsiteX6163" fmla="*/ 2332328 w 2706989"/>
              <a:gd name="connsiteY6163" fmla="*/ 1422355 h 1974644"/>
              <a:gd name="connsiteX6164" fmla="*/ 2323960 w 2706989"/>
              <a:gd name="connsiteY6164" fmla="*/ 1420289 h 1974644"/>
              <a:gd name="connsiteX6165" fmla="*/ 2323951 w 2706989"/>
              <a:gd name="connsiteY6165" fmla="*/ 1420279 h 1974644"/>
              <a:gd name="connsiteX6166" fmla="*/ 2324002 w 2706989"/>
              <a:gd name="connsiteY6166" fmla="*/ 1420248 h 1974644"/>
              <a:gd name="connsiteX6167" fmla="*/ 2323543 w 2706989"/>
              <a:gd name="connsiteY6167" fmla="*/ 1419809 h 1974644"/>
              <a:gd name="connsiteX6168" fmla="*/ 2323951 w 2706989"/>
              <a:gd name="connsiteY6168" fmla="*/ 1420279 h 1974644"/>
              <a:gd name="connsiteX6169" fmla="*/ 2312650 w 2706989"/>
              <a:gd name="connsiteY6169" fmla="*/ 1427071 h 1974644"/>
              <a:gd name="connsiteX6170" fmla="*/ 2298544 w 2706989"/>
              <a:gd name="connsiteY6170" fmla="*/ 1431913 h 1974644"/>
              <a:gd name="connsiteX6171" fmla="*/ 2280432 w 2706989"/>
              <a:gd name="connsiteY6171" fmla="*/ 1432559 h 1974644"/>
              <a:gd name="connsiteX6172" fmla="*/ 2272335 w 2706989"/>
              <a:gd name="connsiteY6172" fmla="*/ 1429408 h 1974644"/>
              <a:gd name="connsiteX6173" fmla="*/ 2311732 w 2706989"/>
              <a:gd name="connsiteY6173" fmla="*/ 1462880 h 1974644"/>
              <a:gd name="connsiteX6174" fmla="*/ 2272356 w 2706989"/>
              <a:gd name="connsiteY6174" fmla="*/ 1446436 h 1974644"/>
              <a:gd name="connsiteX6175" fmla="*/ 2289362 w 2706989"/>
              <a:gd name="connsiteY6175" fmla="*/ 1463317 h 1974644"/>
              <a:gd name="connsiteX6176" fmla="*/ 2279055 w 2706989"/>
              <a:gd name="connsiteY6176" fmla="*/ 1461440 h 1974644"/>
              <a:gd name="connsiteX6177" fmla="*/ 2268558 w 2706989"/>
              <a:gd name="connsiteY6177" fmla="*/ 1464027 h 1974644"/>
              <a:gd name="connsiteX6178" fmla="*/ 2253056 w 2706989"/>
              <a:gd name="connsiteY6178" fmla="*/ 1459954 h 1974644"/>
              <a:gd name="connsiteX6179" fmla="*/ 2253012 w 2706989"/>
              <a:gd name="connsiteY6179" fmla="*/ 1459916 h 1974644"/>
              <a:gd name="connsiteX6180" fmla="*/ 2250925 w 2706989"/>
              <a:gd name="connsiteY6180" fmla="*/ 1457809 h 1974644"/>
              <a:gd name="connsiteX6181" fmla="*/ 2248839 w 2706989"/>
              <a:gd name="connsiteY6181" fmla="*/ 1455722 h 1974644"/>
              <a:gd name="connsiteX6182" fmla="*/ 2246752 w 2706989"/>
              <a:gd name="connsiteY6182" fmla="*/ 1453635 h 1974644"/>
              <a:gd name="connsiteX6183" fmla="*/ 2244665 w 2706989"/>
              <a:gd name="connsiteY6183" fmla="*/ 1451549 h 1974644"/>
              <a:gd name="connsiteX6184" fmla="*/ 2242871 w 2706989"/>
              <a:gd name="connsiteY6184" fmla="*/ 1451069 h 1974644"/>
              <a:gd name="connsiteX6185" fmla="*/ 2244623 w 2706989"/>
              <a:gd name="connsiteY6185" fmla="*/ 1451590 h 1974644"/>
              <a:gd name="connsiteX6186" fmla="*/ 2246710 w 2706989"/>
              <a:gd name="connsiteY6186" fmla="*/ 1453677 h 1974644"/>
              <a:gd name="connsiteX6187" fmla="*/ 2248797 w 2706989"/>
              <a:gd name="connsiteY6187" fmla="*/ 1455764 h 1974644"/>
              <a:gd name="connsiteX6188" fmla="*/ 2250884 w 2706989"/>
              <a:gd name="connsiteY6188" fmla="*/ 1457850 h 1974644"/>
              <a:gd name="connsiteX6189" fmla="*/ 2252991 w 2706989"/>
              <a:gd name="connsiteY6189" fmla="*/ 1459937 h 1974644"/>
              <a:gd name="connsiteX6190" fmla="*/ 2253056 w 2706989"/>
              <a:gd name="connsiteY6190" fmla="*/ 1459954 h 1974644"/>
              <a:gd name="connsiteX6191" fmla="*/ 2264593 w 2706989"/>
              <a:gd name="connsiteY6191" fmla="*/ 1470183 h 1974644"/>
              <a:gd name="connsiteX6192" fmla="*/ 2266283 w 2706989"/>
              <a:gd name="connsiteY6192" fmla="*/ 1476339 h 1974644"/>
              <a:gd name="connsiteX6193" fmla="*/ 2259856 w 2706989"/>
              <a:gd name="connsiteY6193" fmla="*/ 1476818 h 1974644"/>
              <a:gd name="connsiteX6194" fmla="*/ 2249674 w 2706989"/>
              <a:gd name="connsiteY6194" fmla="*/ 1470872 h 1974644"/>
              <a:gd name="connsiteX6195" fmla="*/ 2258333 w 2706989"/>
              <a:gd name="connsiteY6195" fmla="*/ 1481889 h 1974644"/>
              <a:gd name="connsiteX6196" fmla="*/ 2269330 w 2706989"/>
              <a:gd name="connsiteY6196" fmla="*/ 1490612 h 1974644"/>
              <a:gd name="connsiteX6197" fmla="*/ 2238760 w 2706989"/>
              <a:gd name="connsiteY6197" fmla="*/ 1485979 h 1974644"/>
              <a:gd name="connsiteX6198" fmla="*/ 2240512 w 2706989"/>
              <a:gd name="connsiteY6198" fmla="*/ 1497456 h 1974644"/>
              <a:gd name="connsiteX6199" fmla="*/ 2230893 w 2706989"/>
              <a:gd name="connsiteY6199" fmla="*/ 1494743 h 1974644"/>
              <a:gd name="connsiteX6200" fmla="*/ 2203745 w 2706989"/>
              <a:gd name="connsiteY6200" fmla="*/ 1479427 h 1974644"/>
              <a:gd name="connsiteX6201" fmla="*/ 2153726 w 2706989"/>
              <a:gd name="connsiteY6201" fmla="*/ 1456578 h 1974644"/>
              <a:gd name="connsiteX6202" fmla="*/ 2143001 w 2706989"/>
              <a:gd name="connsiteY6202" fmla="*/ 1447188 h 1974644"/>
              <a:gd name="connsiteX6203" fmla="*/ 2173300 w 2706989"/>
              <a:gd name="connsiteY6203" fmla="*/ 1453489 h 1974644"/>
              <a:gd name="connsiteX6204" fmla="*/ 2173675 w 2706989"/>
              <a:gd name="connsiteY6204" fmla="*/ 1452258 h 1974644"/>
              <a:gd name="connsiteX6205" fmla="*/ 2162532 w 2706989"/>
              <a:gd name="connsiteY6205" fmla="*/ 1443411 h 1974644"/>
              <a:gd name="connsiteX6206" fmla="*/ 2163638 w 2706989"/>
              <a:gd name="connsiteY6206" fmla="*/ 1441303 h 1974644"/>
              <a:gd name="connsiteX6207" fmla="*/ 2185758 w 2706989"/>
              <a:gd name="connsiteY6207" fmla="*/ 1445080 h 1974644"/>
              <a:gd name="connsiteX6208" fmla="*/ 2171505 w 2706989"/>
              <a:gd name="connsiteY6208" fmla="*/ 1431474 h 1974644"/>
              <a:gd name="connsiteX6209" fmla="*/ 2166372 w 2706989"/>
              <a:gd name="connsiteY6209" fmla="*/ 1428302 h 1974644"/>
              <a:gd name="connsiteX6210" fmla="*/ 2148593 w 2706989"/>
              <a:gd name="connsiteY6210" fmla="*/ 1414426 h 1974644"/>
              <a:gd name="connsiteX6211" fmla="*/ 2130146 w 2706989"/>
              <a:gd name="connsiteY6211" fmla="*/ 1411463 h 1974644"/>
              <a:gd name="connsiteX6212" fmla="*/ 2137429 w 2706989"/>
              <a:gd name="connsiteY6212" fmla="*/ 1401009 h 1974644"/>
              <a:gd name="connsiteX6213" fmla="*/ 2149949 w 2706989"/>
              <a:gd name="connsiteY6213" fmla="*/ 1396731 h 1974644"/>
              <a:gd name="connsiteX6214" fmla="*/ 2149949 w 2706989"/>
              <a:gd name="connsiteY6214" fmla="*/ 1389197 h 1974644"/>
              <a:gd name="connsiteX6215" fmla="*/ 2161125 w 2706989"/>
              <a:gd name="connsiteY6215" fmla="*/ 1393124 h 1974644"/>
              <a:gd name="connsiteX6216" fmla="*/ 2161155 w 2706989"/>
              <a:gd name="connsiteY6216" fmla="*/ 1393183 h 1974644"/>
              <a:gd name="connsiteX6217" fmla="*/ 2162950 w 2706989"/>
              <a:gd name="connsiteY6217" fmla="*/ 1393663 h 1974644"/>
              <a:gd name="connsiteX6218" fmla="*/ 2161176 w 2706989"/>
              <a:gd name="connsiteY6218" fmla="*/ 1393142 h 1974644"/>
              <a:gd name="connsiteX6219" fmla="*/ 2161125 w 2706989"/>
              <a:gd name="connsiteY6219" fmla="*/ 1393124 h 1974644"/>
              <a:gd name="connsiteX6220" fmla="*/ 2155041 w 2706989"/>
              <a:gd name="connsiteY6220" fmla="*/ 1381247 h 1974644"/>
              <a:gd name="connsiteX6221" fmla="*/ 2146486 w 2706989"/>
              <a:gd name="connsiteY6221" fmla="*/ 1377470 h 1974644"/>
              <a:gd name="connsiteX6222" fmla="*/ 2133715 w 2706989"/>
              <a:gd name="connsiteY6222" fmla="*/ 1378868 h 1974644"/>
              <a:gd name="connsiteX6223" fmla="*/ 2132859 w 2706989"/>
              <a:gd name="connsiteY6223" fmla="*/ 1376677 h 1974644"/>
              <a:gd name="connsiteX6224" fmla="*/ 2143376 w 2706989"/>
              <a:gd name="connsiteY6224" fmla="*/ 1370939 h 1974644"/>
              <a:gd name="connsiteX6225" fmla="*/ 2145672 w 2706989"/>
              <a:gd name="connsiteY6225" fmla="*/ 1364929 h 1974644"/>
              <a:gd name="connsiteX6226" fmla="*/ 2148698 w 2706989"/>
              <a:gd name="connsiteY6226" fmla="*/ 1365263 h 1974644"/>
              <a:gd name="connsiteX6227" fmla="*/ 2160905 w 2706989"/>
              <a:gd name="connsiteY6227" fmla="*/ 1370146 h 1974644"/>
              <a:gd name="connsiteX6228" fmla="*/ 2169523 w 2706989"/>
              <a:gd name="connsiteY6228" fmla="*/ 1370188 h 1974644"/>
              <a:gd name="connsiteX6229" fmla="*/ 2169544 w 2706989"/>
              <a:gd name="connsiteY6229" fmla="*/ 1370210 h 1974644"/>
              <a:gd name="connsiteX6230" fmla="*/ 2169481 w 2706989"/>
              <a:gd name="connsiteY6230" fmla="*/ 1370229 h 1974644"/>
              <a:gd name="connsiteX6231" fmla="*/ 2169919 w 2706989"/>
              <a:gd name="connsiteY6231" fmla="*/ 1370605 h 1974644"/>
              <a:gd name="connsiteX6232" fmla="*/ 2169544 w 2706989"/>
              <a:gd name="connsiteY6232" fmla="*/ 1370210 h 1974644"/>
              <a:gd name="connsiteX6233" fmla="*/ 2176451 w 2706989"/>
              <a:gd name="connsiteY6233" fmla="*/ 1368060 h 1974644"/>
              <a:gd name="connsiteX6234" fmla="*/ 2183817 w 2706989"/>
              <a:gd name="connsiteY6234" fmla="*/ 1372483 h 1974644"/>
              <a:gd name="connsiteX6235" fmla="*/ 2147341 w 2706989"/>
              <a:gd name="connsiteY6235" fmla="*/ 1350823 h 1974644"/>
              <a:gd name="connsiteX6236" fmla="*/ 2137700 w 2706989"/>
              <a:gd name="connsiteY6236" fmla="*/ 1333211 h 1974644"/>
              <a:gd name="connsiteX6237" fmla="*/ 2145338 w 2706989"/>
              <a:gd name="connsiteY6237" fmla="*/ 1330081 h 1974644"/>
              <a:gd name="connsiteX6238" fmla="*/ 2133944 w 2706989"/>
              <a:gd name="connsiteY6238" fmla="*/ 1322840 h 1974644"/>
              <a:gd name="connsiteX6239" fmla="*/ 2131670 w 2706989"/>
              <a:gd name="connsiteY6239" fmla="*/ 1315140 h 1974644"/>
              <a:gd name="connsiteX6240" fmla="*/ 2123177 w 2706989"/>
              <a:gd name="connsiteY6240" fmla="*/ 1315140 h 1974644"/>
              <a:gd name="connsiteX6241" fmla="*/ 2132943 w 2706989"/>
              <a:gd name="connsiteY6241" fmla="*/ 1310362 h 1974644"/>
              <a:gd name="connsiteX6242" fmla="*/ 2151389 w 2706989"/>
              <a:gd name="connsiteY6242" fmla="*/ 1323758 h 1974644"/>
              <a:gd name="connsiteX6243" fmla="*/ 2162679 w 2706989"/>
              <a:gd name="connsiteY6243" fmla="*/ 1313304 h 1974644"/>
              <a:gd name="connsiteX6244" fmla="*/ 2147237 w 2706989"/>
              <a:gd name="connsiteY6244" fmla="*/ 1306314 h 1974644"/>
              <a:gd name="connsiteX6245" fmla="*/ 2157587 w 2706989"/>
              <a:gd name="connsiteY6245" fmla="*/ 1300617 h 1974644"/>
              <a:gd name="connsiteX6246" fmla="*/ 2165280 w 2706989"/>
              <a:gd name="connsiteY6246" fmla="*/ 1303401 h 1974644"/>
              <a:gd name="connsiteX6247" fmla="*/ 2165350 w 2706989"/>
              <a:gd name="connsiteY6247" fmla="*/ 1303455 h 1974644"/>
              <a:gd name="connsiteX6248" fmla="*/ 2165809 w 2706989"/>
              <a:gd name="connsiteY6248" fmla="*/ 1303893 h 1974644"/>
              <a:gd name="connsiteX6249" fmla="*/ 2165370 w 2706989"/>
              <a:gd name="connsiteY6249" fmla="*/ 1303434 h 1974644"/>
              <a:gd name="connsiteX6250" fmla="*/ 2165280 w 2706989"/>
              <a:gd name="connsiteY6250" fmla="*/ 1303401 h 1974644"/>
              <a:gd name="connsiteX6251" fmla="*/ 2152161 w 2706989"/>
              <a:gd name="connsiteY6251" fmla="*/ 1293439 h 1974644"/>
              <a:gd name="connsiteX6252" fmla="*/ 2137074 w 2706989"/>
              <a:gd name="connsiteY6252" fmla="*/ 1305166 h 1974644"/>
              <a:gd name="connsiteX6253" fmla="*/ 2135468 w 2706989"/>
              <a:gd name="connsiteY6253" fmla="*/ 1303956 h 1974644"/>
              <a:gd name="connsiteX6254" fmla="*/ 2140268 w 2706989"/>
              <a:gd name="connsiteY6254" fmla="*/ 1295162 h 1974644"/>
              <a:gd name="connsiteX6255" fmla="*/ 2140371 w 2706989"/>
              <a:gd name="connsiteY6255" fmla="*/ 1295108 h 1974644"/>
              <a:gd name="connsiteX6256" fmla="*/ 2140351 w 2706989"/>
              <a:gd name="connsiteY6256" fmla="*/ 1290893 h 1974644"/>
              <a:gd name="connsiteX6257" fmla="*/ 2139891 w 2706989"/>
              <a:gd name="connsiteY6257" fmla="*/ 1290455 h 1974644"/>
              <a:gd name="connsiteX6258" fmla="*/ 2140330 w 2706989"/>
              <a:gd name="connsiteY6258" fmla="*/ 1290935 h 1974644"/>
              <a:gd name="connsiteX6259" fmla="*/ 2140309 w 2706989"/>
              <a:gd name="connsiteY6259" fmla="*/ 1295087 h 1974644"/>
              <a:gd name="connsiteX6260" fmla="*/ 2140268 w 2706989"/>
              <a:gd name="connsiteY6260" fmla="*/ 1295162 h 1974644"/>
              <a:gd name="connsiteX6261" fmla="*/ 2126411 w 2706989"/>
              <a:gd name="connsiteY6261" fmla="*/ 1302433 h 1974644"/>
              <a:gd name="connsiteX6262" fmla="*/ 2130126 w 2706989"/>
              <a:gd name="connsiteY6262" fmla="*/ 1283422 h 1974644"/>
              <a:gd name="connsiteX6263" fmla="*/ 2144545 w 2706989"/>
              <a:gd name="connsiteY6263" fmla="*/ 1271591 h 1974644"/>
              <a:gd name="connsiteX6264" fmla="*/ 2129834 w 2706989"/>
              <a:gd name="connsiteY6264" fmla="*/ 1274825 h 1974644"/>
              <a:gd name="connsiteX6265" fmla="*/ 2115769 w 2706989"/>
              <a:gd name="connsiteY6265" fmla="*/ 1281816 h 1974644"/>
              <a:gd name="connsiteX6266" fmla="*/ 2116332 w 2706989"/>
              <a:gd name="connsiteY6266" fmla="*/ 1270818 h 1974644"/>
              <a:gd name="connsiteX6267" fmla="*/ 2104870 w 2706989"/>
              <a:gd name="connsiteY6267" fmla="*/ 1255466 h 1974644"/>
              <a:gd name="connsiteX6268" fmla="*/ 2104915 w 2706989"/>
              <a:gd name="connsiteY6268" fmla="*/ 1255418 h 1974644"/>
              <a:gd name="connsiteX6269" fmla="*/ 2116768 w 2706989"/>
              <a:gd name="connsiteY6269" fmla="*/ 1255346 h 1974644"/>
              <a:gd name="connsiteX6270" fmla="*/ 2117352 w 2706989"/>
              <a:gd name="connsiteY6270" fmla="*/ 1245063 h 1974644"/>
              <a:gd name="connsiteX6271" fmla="*/ 2117376 w 2706989"/>
              <a:gd name="connsiteY6271" fmla="*/ 1245047 h 1974644"/>
              <a:gd name="connsiteX6272" fmla="*/ 2117407 w 2706989"/>
              <a:gd name="connsiteY6272" fmla="*/ 1244996 h 1974644"/>
              <a:gd name="connsiteX6273" fmla="*/ 2124194 w 2706989"/>
              <a:gd name="connsiteY6273" fmla="*/ 1243725 h 1974644"/>
              <a:gd name="connsiteX6274" fmla="*/ 2128874 w 2706989"/>
              <a:gd name="connsiteY6274" fmla="*/ 1237327 h 1974644"/>
              <a:gd name="connsiteX6275" fmla="*/ 2121122 w 2706989"/>
              <a:gd name="connsiteY6275" fmla="*/ 1238816 h 1974644"/>
              <a:gd name="connsiteX6276" fmla="*/ 2117407 w 2706989"/>
              <a:gd name="connsiteY6276" fmla="*/ 1244996 h 1974644"/>
              <a:gd name="connsiteX6277" fmla="*/ 2117355 w 2706989"/>
              <a:gd name="connsiteY6277" fmla="*/ 1245006 h 1974644"/>
              <a:gd name="connsiteX6278" fmla="*/ 2117352 w 2706989"/>
              <a:gd name="connsiteY6278" fmla="*/ 1245063 h 1974644"/>
              <a:gd name="connsiteX6279" fmla="*/ 2110514 w 2706989"/>
              <a:gd name="connsiteY6279" fmla="*/ 1249537 h 1974644"/>
              <a:gd name="connsiteX6280" fmla="*/ 2104915 w 2706989"/>
              <a:gd name="connsiteY6280" fmla="*/ 1255418 h 1974644"/>
              <a:gd name="connsiteX6281" fmla="*/ 2104835 w 2706989"/>
              <a:gd name="connsiteY6281" fmla="*/ 1255419 h 1974644"/>
              <a:gd name="connsiteX6282" fmla="*/ 2104870 w 2706989"/>
              <a:gd name="connsiteY6282" fmla="*/ 1255466 h 1974644"/>
              <a:gd name="connsiteX6283" fmla="*/ 2104856 w 2706989"/>
              <a:gd name="connsiteY6283" fmla="*/ 1255481 h 1974644"/>
              <a:gd name="connsiteX6284" fmla="*/ 2088559 w 2706989"/>
              <a:gd name="connsiteY6284" fmla="*/ 1270631 h 1974644"/>
              <a:gd name="connsiteX6285" fmla="*/ 2100182 w 2706989"/>
              <a:gd name="connsiteY6285" fmla="*/ 1285509 h 1974644"/>
              <a:gd name="connsiteX6286" fmla="*/ 2087662 w 2706989"/>
              <a:gd name="connsiteY6286" fmla="*/ 1286093 h 1974644"/>
              <a:gd name="connsiteX6287" fmla="*/ 2095257 w 2706989"/>
              <a:gd name="connsiteY6287" fmla="*/ 1290455 h 1974644"/>
              <a:gd name="connsiteX6288" fmla="*/ 2104459 w 2706989"/>
              <a:gd name="connsiteY6288" fmla="*/ 1283590 h 1974644"/>
              <a:gd name="connsiteX6289" fmla="*/ 2107151 w 2706989"/>
              <a:gd name="connsiteY6289" fmla="*/ 1294920 h 1974644"/>
              <a:gd name="connsiteX6290" fmla="*/ 2098554 w 2706989"/>
              <a:gd name="connsiteY6290" fmla="*/ 1307607 h 1974644"/>
              <a:gd name="connsiteX6291" fmla="*/ 2098074 w 2706989"/>
              <a:gd name="connsiteY6291" fmla="*/ 1308233 h 1974644"/>
              <a:gd name="connsiteX6292" fmla="*/ 2098533 w 2706989"/>
              <a:gd name="connsiteY6292" fmla="*/ 1309652 h 1974644"/>
              <a:gd name="connsiteX6293" fmla="*/ 2098556 w 2706989"/>
              <a:gd name="connsiteY6293" fmla="*/ 1309675 h 1974644"/>
              <a:gd name="connsiteX6294" fmla="*/ 2098554 w 2706989"/>
              <a:gd name="connsiteY6294" fmla="*/ 1309756 h 1974644"/>
              <a:gd name="connsiteX6295" fmla="*/ 2098558 w 2706989"/>
              <a:gd name="connsiteY6295" fmla="*/ 1309759 h 1974644"/>
              <a:gd name="connsiteX6296" fmla="*/ 2089602 w 2706989"/>
              <a:gd name="connsiteY6296" fmla="*/ 1320023 h 1974644"/>
              <a:gd name="connsiteX6297" fmla="*/ 2090206 w 2706989"/>
              <a:gd name="connsiteY6297" fmla="*/ 1313851 h 1974644"/>
              <a:gd name="connsiteX6298" fmla="*/ 2090249 w 2706989"/>
              <a:gd name="connsiteY6298" fmla="*/ 1313868 h 1974644"/>
              <a:gd name="connsiteX6299" fmla="*/ 2090645 w 2706989"/>
              <a:gd name="connsiteY6299" fmla="*/ 1313408 h 1974644"/>
              <a:gd name="connsiteX6300" fmla="*/ 2090207 w 2706989"/>
              <a:gd name="connsiteY6300" fmla="*/ 1313846 h 1974644"/>
              <a:gd name="connsiteX6301" fmla="*/ 2090206 w 2706989"/>
              <a:gd name="connsiteY6301" fmla="*/ 1313851 h 1974644"/>
              <a:gd name="connsiteX6302" fmla="*/ 2079824 w 2706989"/>
              <a:gd name="connsiteY6302" fmla="*/ 1309664 h 1974644"/>
              <a:gd name="connsiteX6303" fmla="*/ 2084636 w 2706989"/>
              <a:gd name="connsiteY6303" fmla="*/ 1304707 h 1974644"/>
              <a:gd name="connsiteX6304" fmla="*/ 2087995 w 2706989"/>
              <a:gd name="connsiteY6304" fmla="*/ 1299177 h 1974644"/>
              <a:gd name="connsiteX6305" fmla="*/ 2069340 w 2706989"/>
              <a:gd name="connsiteY6305" fmla="*/ 1295087 h 1974644"/>
              <a:gd name="connsiteX6306" fmla="*/ 2074348 w 2706989"/>
              <a:gd name="connsiteY6306" fmla="*/ 1286657 h 1974644"/>
              <a:gd name="connsiteX6307" fmla="*/ 2083446 w 2706989"/>
              <a:gd name="connsiteY6307" fmla="*/ 1275451 h 1974644"/>
              <a:gd name="connsiteX6308" fmla="*/ 2081631 w 2706989"/>
              <a:gd name="connsiteY6308" fmla="*/ 1273657 h 1974644"/>
              <a:gd name="connsiteX6309" fmla="*/ 2047868 w 2706989"/>
              <a:gd name="connsiteY6309" fmla="*/ 1293522 h 1974644"/>
              <a:gd name="connsiteX6310" fmla="*/ 2054708 w 2706989"/>
              <a:gd name="connsiteY6310" fmla="*/ 1292963 h 1974644"/>
              <a:gd name="connsiteX6311" fmla="*/ 2035473 w 2706989"/>
              <a:gd name="connsiteY6311" fmla="*/ 1312052 h 1974644"/>
              <a:gd name="connsiteX6312" fmla="*/ 2041315 w 2706989"/>
              <a:gd name="connsiteY6312" fmla="*/ 1312386 h 1974644"/>
              <a:gd name="connsiteX6313" fmla="*/ 2057571 w 2706989"/>
              <a:gd name="connsiteY6313" fmla="*/ 1300220 h 1974644"/>
              <a:gd name="connsiteX6314" fmla="*/ 2069361 w 2706989"/>
              <a:gd name="connsiteY6314" fmla="*/ 1295004 h 1974644"/>
              <a:gd name="connsiteX6315" fmla="*/ 2065646 w 2706989"/>
              <a:gd name="connsiteY6315" fmla="*/ 1304331 h 1974644"/>
              <a:gd name="connsiteX6316" fmla="*/ 2074661 w 2706989"/>
              <a:gd name="connsiteY6316" fmla="*/ 1313721 h 1974644"/>
              <a:gd name="connsiteX6317" fmla="*/ 2067691 w 2706989"/>
              <a:gd name="connsiteY6317" fmla="*/ 1315308 h 1974644"/>
              <a:gd name="connsiteX6318" fmla="*/ 2077639 w 2706989"/>
              <a:gd name="connsiteY6318" fmla="*/ 1324254 h 1974644"/>
              <a:gd name="connsiteX6319" fmla="*/ 2061348 w 2706989"/>
              <a:gd name="connsiteY6319" fmla="*/ 1336842 h 1974644"/>
              <a:gd name="connsiteX6320" fmla="*/ 2068526 w 2706989"/>
              <a:gd name="connsiteY6320" fmla="*/ 1343415 h 1974644"/>
              <a:gd name="connsiteX6321" fmla="*/ 2063414 w 2706989"/>
              <a:gd name="connsiteY6321" fmla="*/ 1350280 h 1974644"/>
              <a:gd name="connsiteX6322" fmla="*/ 2059386 w 2706989"/>
              <a:gd name="connsiteY6322" fmla="*/ 1340911 h 1974644"/>
              <a:gd name="connsiteX6323" fmla="*/ 2045489 w 2706989"/>
              <a:gd name="connsiteY6323" fmla="*/ 1365492 h 1974644"/>
              <a:gd name="connsiteX6324" fmla="*/ 2043089 w 2706989"/>
              <a:gd name="connsiteY6324" fmla="*/ 1364282 h 1974644"/>
              <a:gd name="connsiteX6325" fmla="*/ 2045342 w 2706989"/>
              <a:gd name="connsiteY6325" fmla="*/ 1355539 h 1974644"/>
              <a:gd name="connsiteX6326" fmla="*/ 2040043 w 2706989"/>
              <a:gd name="connsiteY6326" fmla="*/ 1347964 h 1974644"/>
              <a:gd name="connsiteX6327" fmla="*/ 2033031 w 2706989"/>
              <a:gd name="connsiteY6327" fmla="*/ 1353202 h 1974644"/>
              <a:gd name="connsiteX6328" fmla="*/ 2031759 w 2706989"/>
              <a:gd name="connsiteY6328" fmla="*/ 1352451 h 1974644"/>
              <a:gd name="connsiteX6329" fmla="*/ 2035138 w 2706989"/>
              <a:gd name="connsiteY6329" fmla="*/ 1343958 h 1974644"/>
              <a:gd name="connsiteX6330" fmla="*/ 2016964 w 2706989"/>
              <a:gd name="connsiteY6330" fmla="*/ 1356666 h 1974644"/>
              <a:gd name="connsiteX6331" fmla="*/ 2020991 w 2706989"/>
              <a:gd name="connsiteY6331" fmla="*/ 1370605 h 1974644"/>
              <a:gd name="connsiteX6332" fmla="*/ 2009347 w 2706989"/>
              <a:gd name="connsiteY6332" fmla="*/ 1361006 h 1974644"/>
              <a:gd name="connsiteX6333" fmla="*/ 2001272 w 2706989"/>
              <a:gd name="connsiteY6333" fmla="*/ 1373798 h 1974644"/>
              <a:gd name="connsiteX6334" fmla="*/ 1995387 w 2706989"/>
              <a:gd name="connsiteY6334" fmla="*/ 1383981 h 1974644"/>
              <a:gd name="connsiteX6335" fmla="*/ 2004819 w 2706989"/>
              <a:gd name="connsiteY6335" fmla="*/ 1387090 h 1974644"/>
              <a:gd name="connsiteX6336" fmla="*/ 2008637 w 2706989"/>
              <a:gd name="connsiteY6336" fmla="*/ 1380935 h 1974644"/>
              <a:gd name="connsiteX6337" fmla="*/ 2021555 w 2706989"/>
              <a:gd name="connsiteY6337" fmla="*/ 1378597 h 1974644"/>
              <a:gd name="connsiteX6338" fmla="*/ 2009410 w 2706989"/>
              <a:gd name="connsiteY6338" fmla="*/ 1391285 h 1974644"/>
              <a:gd name="connsiteX6339" fmla="*/ 1999957 w 2706989"/>
              <a:gd name="connsiteY6339" fmla="*/ 1402782 h 1974644"/>
              <a:gd name="connsiteX6340" fmla="*/ 1990879 w 2706989"/>
              <a:gd name="connsiteY6340" fmla="*/ 1417222 h 1974644"/>
              <a:gd name="connsiteX6341" fmla="*/ 1991255 w 2706989"/>
              <a:gd name="connsiteY6341" fmla="*/ 1422022 h 1974644"/>
              <a:gd name="connsiteX6342" fmla="*/ 1981344 w 2706989"/>
              <a:gd name="connsiteY6342" fmla="*/ 1425089 h 1974644"/>
              <a:gd name="connsiteX6343" fmla="*/ 1985872 w 2706989"/>
              <a:gd name="connsiteY6343" fmla="*/ 1430682 h 1974644"/>
              <a:gd name="connsiteX6344" fmla="*/ 1985830 w 2706989"/>
              <a:gd name="connsiteY6344" fmla="*/ 1430640 h 1974644"/>
              <a:gd name="connsiteX6345" fmla="*/ 1985930 w 2706989"/>
              <a:gd name="connsiteY6345" fmla="*/ 1430786 h 1974644"/>
              <a:gd name="connsiteX6346" fmla="*/ 1985871 w 2706989"/>
              <a:gd name="connsiteY6346" fmla="*/ 1430786 h 1974644"/>
              <a:gd name="connsiteX6347" fmla="*/ 1985934 w 2706989"/>
              <a:gd name="connsiteY6347" fmla="*/ 1430828 h 1974644"/>
              <a:gd name="connsiteX6348" fmla="*/ 1985949 w 2706989"/>
              <a:gd name="connsiteY6348" fmla="*/ 1430813 h 1974644"/>
              <a:gd name="connsiteX6349" fmla="*/ 1989002 w 2706989"/>
              <a:gd name="connsiteY6349" fmla="*/ 1435273 h 1974644"/>
              <a:gd name="connsiteX6350" fmla="*/ 1992054 w 2706989"/>
              <a:gd name="connsiteY6350" fmla="*/ 1430786 h 1974644"/>
              <a:gd name="connsiteX6351" fmla="*/ 1992113 w 2706989"/>
              <a:gd name="connsiteY6351" fmla="*/ 1430786 h 1974644"/>
              <a:gd name="connsiteX6352" fmla="*/ 1992153 w 2706989"/>
              <a:gd name="connsiteY6352" fmla="*/ 1430828 h 1974644"/>
              <a:gd name="connsiteX6353" fmla="*/ 1992194 w 2706989"/>
              <a:gd name="connsiteY6353" fmla="*/ 1430786 h 1974644"/>
              <a:gd name="connsiteX6354" fmla="*/ 1992113 w 2706989"/>
              <a:gd name="connsiteY6354" fmla="*/ 1430786 h 1974644"/>
              <a:gd name="connsiteX6355" fmla="*/ 1992078 w 2706989"/>
              <a:gd name="connsiteY6355" fmla="*/ 1430749 h 1974644"/>
              <a:gd name="connsiteX6356" fmla="*/ 1992153 w 2706989"/>
              <a:gd name="connsiteY6356" fmla="*/ 1430640 h 1974644"/>
              <a:gd name="connsiteX6357" fmla="*/ 1992111 w 2706989"/>
              <a:gd name="connsiteY6357" fmla="*/ 1430682 h 1974644"/>
              <a:gd name="connsiteX6358" fmla="*/ 1998162 w 2706989"/>
              <a:gd name="connsiteY6358" fmla="*/ 1419058 h 1974644"/>
              <a:gd name="connsiteX6359" fmla="*/ 2006864 w 2706989"/>
              <a:gd name="connsiteY6359" fmla="*/ 1414947 h 1974644"/>
              <a:gd name="connsiteX6360" fmla="*/ 1983785 w 2706989"/>
              <a:gd name="connsiteY6360" fmla="*/ 1440135 h 1974644"/>
              <a:gd name="connsiteX6361" fmla="*/ 1973310 w 2706989"/>
              <a:gd name="connsiteY6361" fmla="*/ 1473584 h 1974644"/>
              <a:gd name="connsiteX6362" fmla="*/ 1988251 w 2706989"/>
              <a:gd name="connsiteY6362" fmla="*/ 1466302 h 1974644"/>
              <a:gd name="connsiteX6363" fmla="*/ 1980655 w 2706989"/>
              <a:gd name="connsiteY6363" fmla="*/ 1462754 h 1974644"/>
              <a:gd name="connsiteX6364" fmla="*/ 1983055 w 2706989"/>
              <a:gd name="connsiteY6364" fmla="*/ 1459833 h 1974644"/>
              <a:gd name="connsiteX6365" fmla="*/ 1998225 w 2706989"/>
              <a:gd name="connsiteY6365" fmla="*/ 1465822 h 1974644"/>
              <a:gd name="connsiteX6366" fmla="*/ 1992465 w 2706989"/>
              <a:gd name="connsiteY6366" fmla="*/ 1473814 h 1974644"/>
              <a:gd name="connsiteX6367" fmla="*/ 1990116 w 2706989"/>
              <a:gd name="connsiteY6367" fmla="*/ 1480739 h 1974644"/>
              <a:gd name="connsiteX6368" fmla="*/ 1990066 w 2706989"/>
              <a:gd name="connsiteY6368" fmla="*/ 1480742 h 1974644"/>
              <a:gd name="connsiteX6369" fmla="*/ 1987979 w 2706989"/>
              <a:gd name="connsiteY6369" fmla="*/ 1482828 h 1974644"/>
              <a:gd name="connsiteX6370" fmla="*/ 1987979 w 2706989"/>
              <a:gd name="connsiteY6370" fmla="*/ 1482891 h 1974644"/>
              <a:gd name="connsiteX6371" fmla="*/ 1980780 w 2706989"/>
              <a:gd name="connsiteY6371" fmla="*/ 1489902 h 1974644"/>
              <a:gd name="connsiteX6372" fmla="*/ 1987979 w 2706989"/>
              <a:gd name="connsiteY6372" fmla="*/ 1498458 h 1974644"/>
              <a:gd name="connsiteX6373" fmla="*/ 1987979 w 2706989"/>
              <a:gd name="connsiteY6373" fmla="*/ 1482891 h 1974644"/>
              <a:gd name="connsiteX6374" fmla="*/ 1988021 w 2706989"/>
              <a:gd name="connsiteY6374" fmla="*/ 1482849 h 1974644"/>
              <a:gd name="connsiteX6375" fmla="*/ 1990108 w 2706989"/>
              <a:gd name="connsiteY6375" fmla="*/ 1480763 h 1974644"/>
              <a:gd name="connsiteX6376" fmla="*/ 1990116 w 2706989"/>
              <a:gd name="connsiteY6376" fmla="*/ 1480739 h 1974644"/>
              <a:gd name="connsiteX6377" fmla="*/ 1999060 w 2706989"/>
              <a:gd name="connsiteY6377" fmla="*/ 1480283 h 1974644"/>
              <a:gd name="connsiteX6378" fmla="*/ 1990942 w 2706989"/>
              <a:gd name="connsiteY6378" fmla="*/ 1493346 h 1974644"/>
              <a:gd name="connsiteX6379" fmla="*/ 1998412 w 2706989"/>
              <a:gd name="connsiteY6379" fmla="*/ 1497456 h 1974644"/>
              <a:gd name="connsiteX6380" fmla="*/ 1998433 w 2706989"/>
              <a:gd name="connsiteY6380" fmla="*/ 1497477 h 1974644"/>
              <a:gd name="connsiteX6381" fmla="*/ 1998079 w 2706989"/>
              <a:gd name="connsiteY6381" fmla="*/ 1500461 h 1974644"/>
              <a:gd name="connsiteX6382" fmla="*/ 1986060 w 2706989"/>
              <a:gd name="connsiteY6382" fmla="*/ 1518762 h 1974644"/>
              <a:gd name="connsiteX6383" fmla="*/ 1972913 w 2706989"/>
              <a:gd name="connsiteY6383" fmla="*/ 1498834 h 1974644"/>
              <a:gd name="connsiteX6384" fmla="*/ 1978025 w 2706989"/>
              <a:gd name="connsiteY6384" fmla="*/ 1508975 h 1974644"/>
              <a:gd name="connsiteX6385" fmla="*/ 1965297 w 2706989"/>
              <a:gd name="connsiteY6385" fmla="*/ 1508390 h 1974644"/>
              <a:gd name="connsiteX6386" fmla="*/ 1953382 w 2706989"/>
              <a:gd name="connsiteY6386" fmla="*/ 1513002 h 1974644"/>
              <a:gd name="connsiteX6387" fmla="*/ 1951566 w 2706989"/>
              <a:gd name="connsiteY6387" fmla="*/ 1532388 h 1974644"/>
              <a:gd name="connsiteX6388" fmla="*/ 1957951 w 2706989"/>
              <a:gd name="connsiteY6388" fmla="*/ 1527108 h 1974644"/>
              <a:gd name="connsiteX6389" fmla="*/ 1965004 w 2706989"/>
              <a:gd name="connsiteY6389" fmla="*/ 1516883 h 1974644"/>
              <a:gd name="connsiteX6390" fmla="*/ 1975042 w 2706989"/>
              <a:gd name="connsiteY6390" fmla="*/ 1515736 h 1974644"/>
              <a:gd name="connsiteX6391" fmla="*/ 1973622 w 2706989"/>
              <a:gd name="connsiteY6391" fmla="*/ 1525418 h 1974644"/>
              <a:gd name="connsiteX6392" fmla="*/ 1964942 w 2706989"/>
              <a:gd name="connsiteY6392" fmla="*/ 1530885 h 1974644"/>
              <a:gd name="connsiteX6393" fmla="*/ 1983785 w 2706989"/>
              <a:gd name="connsiteY6393" fmla="*/ 1531115 h 1974644"/>
              <a:gd name="connsiteX6394" fmla="*/ 1980509 w 2706989"/>
              <a:gd name="connsiteY6394" fmla="*/ 1546556 h 1974644"/>
              <a:gd name="connsiteX6395" fmla="*/ 1973956 w 2706989"/>
              <a:gd name="connsiteY6395" fmla="*/ 1542404 h 1974644"/>
              <a:gd name="connsiteX6396" fmla="*/ 1956722 w 2706989"/>
              <a:gd name="connsiteY6396" fmla="*/ 1555904 h 1974644"/>
              <a:gd name="connsiteX6397" fmla="*/ 1956679 w 2706989"/>
              <a:gd name="connsiteY6397" fmla="*/ 1555884 h 1974644"/>
              <a:gd name="connsiteX6398" fmla="*/ 1956669 w 2706989"/>
              <a:gd name="connsiteY6398" fmla="*/ 1555965 h 1974644"/>
              <a:gd name="connsiteX6399" fmla="*/ 1952429 w 2706989"/>
              <a:gd name="connsiteY6399" fmla="*/ 1560944 h 1974644"/>
              <a:gd name="connsiteX6400" fmla="*/ 1952693 w 2706989"/>
              <a:gd name="connsiteY6400" fmla="*/ 1567235 h 1974644"/>
              <a:gd name="connsiteX6401" fmla="*/ 1955218 w 2706989"/>
              <a:gd name="connsiteY6401" fmla="*/ 1567778 h 1974644"/>
              <a:gd name="connsiteX6402" fmla="*/ 1956669 w 2706989"/>
              <a:gd name="connsiteY6402" fmla="*/ 1555965 h 1974644"/>
              <a:gd name="connsiteX6403" fmla="*/ 1956720 w 2706989"/>
              <a:gd name="connsiteY6403" fmla="*/ 1555905 h 1974644"/>
              <a:gd name="connsiteX6404" fmla="*/ 1956722 w 2706989"/>
              <a:gd name="connsiteY6404" fmla="*/ 1555904 h 1974644"/>
              <a:gd name="connsiteX6405" fmla="*/ 1964066 w 2706989"/>
              <a:gd name="connsiteY6405" fmla="*/ 1559223 h 1974644"/>
              <a:gd name="connsiteX6406" fmla="*/ 1974770 w 2706989"/>
              <a:gd name="connsiteY6406" fmla="*/ 1550125 h 1974644"/>
              <a:gd name="connsiteX6407" fmla="*/ 1976147 w 2706989"/>
              <a:gd name="connsiteY6407" fmla="*/ 1551314 h 1974644"/>
              <a:gd name="connsiteX6408" fmla="*/ 1965672 w 2706989"/>
              <a:gd name="connsiteY6408" fmla="*/ 1575082 h 1974644"/>
              <a:gd name="connsiteX6409" fmla="*/ 1969971 w 2706989"/>
              <a:gd name="connsiteY6409" fmla="*/ 1578420 h 1974644"/>
              <a:gd name="connsiteX6410" fmla="*/ 1942364 w 2706989"/>
              <a:gd name="connsiteY6410" fmla="*/ 1590920 h 1974644"/>
              <a:gd name="connsiteX6411" fmla="*/ 1942489 w 2706989"/>
              <a:gd name="connsiteY6411" fmla="*/ 1603795 h 1974644"/>
              <a:gd name="connsiteX6412" fmla="*/ 1949876 w 2706989"/>
              <a:gd name="connsiteY6412" fmla="*/ 1606236 h 1974644"/>
              <a:gd name="connsiteX6413" fmla="*/ 1958598 w 2706989"/>
              <a:gd name="connsiteY6413" fmla="*/ 1601708 h 1974644"/>
              <a:gd name="connsiteX6414" fmla="*/ 1965693 w 2706989"/>
              <a:gd name="connsiteY6414" fmla="*/ 1600060 h 1974644"/>
              <a:gd name="connsiteX6415" fmla="*/ 1957493 w 2706989"/>
              <a:gd name="connsiteY6415" fmla="*/ 1613853 h 1974644"/>
              <a:gd name="connsiteX6416" fmla="*/ 1947560 w 2706989"/>
              <a:gd name="connsiteY6416" fmla="*/ 1620572 h 1974644"/>
              <a:gd name="connsiteX6417" fmla="*/ 1949062 w 2706989"/>
              <a:gd name="connsiteY6417" fmla="*/ 1621866 h 1974644"/>
              <a:gd name="connsiteX6418" fmla="*/ 1961061 w 2706989"/>
              <a:gd name="connsiteY6418" fmla="*/ 1618444 h 1974644"/>
              <a:gd name="connsiteX6419" fmla="*/ 1973348 w 2706989"/>
              <a:gd name="connsiteY6419" fmla="*/ 1618506 h 1974644"/>
              <a:gd name="connsiteX6420" fmla="*/ 1973362 w 2706989"/>
              <a:gd name="connsiteY6420" fmla="*/ 1618537 h 1974644"/>
              <a:gd name="connsiteX6421" fmla="*/ 1973351 w 2706989"/>
              <a:gd name="connsiteY6421" fmla="*/ 1618548 h 1974644"/>
              <a:gd name="connsiteX6422" fmla="*/ 1973372 w 2706989"/>
              <a:gd name="connsiteY6422" fmla="*/ 1628960 h 1974644"/>
              <a:gd name="connsiteX6423" fmla="*/ 1980613 w 2706989"/>
              <a:gd name="connsiteY6423" fmla="*/ 1628960 h 1974644"/>
              <a:gd name="connsiteX6424" fmla="*/ 1981051 w 2706989"/>
              <a:gd name="connsiteY6424" fmla="*/ 1631131 h 1974644"/>
              <a:gd name="connsiteX6425" fmla="*/ 1969762 w 2706989"/>
              <a:gd name="connsiteY6425" fmla="*/ 1636348 h 1974644"/>
              <a:gd name="connsiteX6426" fmla="*/ 1979290 w 2706989"/>
              <a:gd name="connsiteY6426" fmla="*/ 1643677 h 1974644"/>
              <a:gd name="connsiteX6427" fmla="*/ 1983706 w 2706989"/>
              <a:gd name="connsiteY6427" fmla="*/ 1653909 h 1974644"/>
              <a:gd name="connsiteX6428" fmla="*/ 1973420 w 2706989"/>
              <a:gd name="connsiteY6428" fmla="*/ 1647782 h 1974644"/>
              <a:gd name="connsiteX6429" fmla="*/ 1973360 w 2706989"/>
              <a:gd name="connsiteY6429" fmla="*/ 1647746 h 1974644"/>
              <a:gd name="connsiteX6430" fmla="*/ 1969428 w 2706989"/>
              <a:gd name="connsiteY6430" fmla="*/ 1642795 h 1974644"/>
              <a:gd name="connsiteX6431" fmla="*/ 1967073 w 2706989"/>
              <a:gd name="connsiteY6431" fmla="*/ 1647777 h 1974644"/>
              <a:gd name="connsiteX6432" fmla="*/ 1960017 w 2706989"/>
              <a:gd name="connsiteY6432" fmla="*/ 1654231 h 1974644"/>
              <a:gd name="connsiteX6433" fmla="*/ 1952526 w 2706989"/>
              <a:gd name="connsiteY6433" fmla="*/ 1658194 h 1974644"/>
              <a:gd name="connsiteX6434" fmla="*/ 1952526 w 2706989"/>
              <a:gd name="connsiteY6434" fmla="*/ 1658175 h 1974644"/>
              <a:gd name="connsiteX6435" fmla="*/ 1950711 w 2706989"/>
              <a:gd name="connsiteY6435" fmla="*/ 1657674 h 1974644"/>
              <a:gd name="connsiteX6436" fmla="*/ 1952484 w 2706989"/>
              <a:gd name="connsiteY6436" fmla="*/ 1658216 h 1974644"/>
              <a:gd name="connsiteX6437" fmla="*/ 1952526 w 2706989"/>
              <a:gd name="connsiteY6437" fmla="*/ 1658194 h 1974644"/>
              <a:gd name="connsiteX6438" fmla="*/ 1952359 w 2706989"/>
              <a:gd name="connsiteY6438" fmla="*/ 1667356 h 1974644"/>
              <a:gd name="connsiteX6439" fmla="*/ 1937356 w 2706989"/>
              <a:gd name="connsiteY6439" fmla="*/ 1671676 h 1974644"/>
              <a:gd name="connsiteX6440" fmla="*/ 1928988 w 2706989"/>
              <a:gd name="connsiteY6440" fmla="*/ 1666396 h 1974644"/>
              <a:gd name="connsiteX6441" fmla="*/ 1895371 w 2706989"/>
              <a:gd name="connsiteY6441" fmla="*/ 1693732 h 1974644"/>
              <a:gd name="connsiteX6442" fmla="*/ 1899106 w 2706989"/>
              <a:gd name="connsiteY6442" fmla="*/ 1709528 h 1974644"/>
              <a:gd name="connsiteX6443" fmla="*/ 1892742 w 2706989"/>
              <a:gd name="connsiteY6443" fmla="*/ 1713284 h 1974644"/>
              <a:gd name="connsiteX6444" fmla="*/ 1884416 w 2706989"/>
              <a:gd name="connsiteY6444" fmla="*/ 1697968 h 1974644"/>
              <a:gd name="connsiteX6445" fmla="*/ 1874232 w 2706989"/>
              <a:gd name="connsiteY6445" fmla="*/ 1712242 h 1974644"/>
              <a:gd name="connsiteX6446" fmla="*/ 1885063 w 2706989"/>
              <a:gd name="connsiteY6446" fmla="*/ 1720212 h 1974644"/>
              <a:gd name="connsiteX6447" fmla="*/ 1873251 w 2706989"/>
              <a:gd name="connsiteY6447" fmla="*/ 1720754 h 1974644"/>
              <a:gd name="connsiteX6448" fmla="*/ 1873203 w 2706989"/>
              <a:gd name="connsiteY6448" fmla="*/ 1720718 h 1974644"/>
              <a:gd name="connsiteX6449" fmla="*/ 1871123 w 2706989"/>
              <a:gd name="connsiteY6449" fmla="*/ 1717959 h 1974644"/>
              <a:gd name="connsiteX6450" fmla="*/ 1870455 w 2706989"/>
              <a:gd name="connsiteY6450" fmla="*/ 1718626 h 1974644"/>
              <a:gd name="connsiteX6451" fmla="*/ 1873203 w 2706989"/>
              <a:gd name="connsiteY6451" fmla="*/ 1720718 h 1974644"/>
              <a:gd name="connsiteX6452" fmla="*/ 1873231 w 2706989"/>
              <a:gd name="connsiteY6452" fmla="*/ 1720755 h 1974644"/>
              <a:gd name="connsiteX6453" fmla="*/ 1873251 w 2706989"/>
              <a:gd name="connsiteY6453" fmla="*/ 1720754 h 1974644"/>
              <a:gd name="connsiteX6454" fmla="*/ 1873252 w 2706989"/>
              <a:gd name="connsiteY6454" fmla="*/ 1720755 h 1974644"/>
              <a:gd name="connsiteX6455" fmla="*/ 1874337 w 2706989"/>
              <a:gd name="connsiteY6455" fmla="*/ 1727725 h 1974644"/>
              <a:gd name="connsiteX6456" fmla="*/ 1842786 w 2706989"/>
              <a:gd name="connsiteY6456" fmla="*/ 1744481 h 1974644"/>
              <a:gd name="connsiteX6457" fmla="*/ 1841283 w 2706989"/>
              <a:gd name="connsiteY6457" fmla="*/ 1727829 h 1974644"/>
              <a:gd name="connsiteX6458" fmla="*/ 1822023 w 2706989"/>
              <a:gd name="connsiteY6458" fmla="*/ 1737929 h 1974644"/>
              <a:gd name="connsiteX6459" fmla="*/ 1820041 w 2706989"/>
              <a:gd name="connsiteY6459" fmla="*/ 1742374 h 1974644"/>
              <a:gd name="connsiteX6460" fmla="*/ 1813822 w 2706989"/>
              <a:gd name="connsiteY6460" fmla="*/ 1753224 h 1974644"/>
              <a:gd name="connsiteX6461" fmla="*/ 1792330 w 2706989"/>
              <a:gd name="connsiteY6461" fmla="*/ 1763491 h 1974644"/>
              <a:gd name="connsiteX6462" fmla="*/ 1775448 w 2706989"/>
              <a:gd name="connsiteY6462" fmla="*/ 1771170 h 1974644"/>
              <a:gd name="connsiteX6463" fmla="*/ 1763470 w 2706989"/>
              <a:gd name="connsiteY6463" fmla="*/ 1774154 h 1974644"/>
              <a:gd name="connsiteX6464" fmla="*/ 1746902 w 2706989"/>
              <a:gd name="connsiteY6464" fmla="*/ 1776783 h 1974644"/>
              <a:gd name="connsiteX6465" fmla="*/ 1752056 w 2706989"/>
              <a:gd name="connsiteY6465" fmla="*/ 1770544 h 1974644"/>
              <a:gd name="connsiteX6466" fmla="*/ 1775364 w 2706989"/>
              <a:gd name="connsiteY6466" fmla="*/ 1761863 h 1974644"/>
              <a:gd name="connsiteX6467" fmla="*/ 1790305 w 2706989"/>
              <a:gd name="connsiteY6467" fmla="*/ 1754789 h 1974644"/>
              <a:gd name="connsiteX6468" fmla="*/ 1773487 w 2706989"/>
              <a:gd name="connsiteY6468" fmla="*/ 1755958 h 1974644"/>
              <a:gd name="connsiteX6469" fmla="*/ 1731877 w 2706989"/>
              <a:gd name="connsiteY6469" fmla="*/ 1768165 h 1974644"/>
              <a:gd name="connsiteX6470" fmla="*/ 1720025 w 2706989"/>
              <a:gd name="connsiteY6470" fmla="*/ 1764805 h 1974644"/>
              <a:gd name="connsiteX6471" fmla="*/ 1740140 w 2706989"/>
              <a:gd name="connsiteY6471" fmla="*/ 1750637 h 1974644"/>
              <a:gd name="connsiteX6472" fmla="*/ 1761947 w 2706989"/>
              <a:gd name="connsiteY6472" fmla="*/ 1743250 h 1974644"/>
              <a:gd name="connsiteX6473" fmla="*/ 1740579 w 2706989"/>
              <a:gd name="connsiteY6473" fmla="*/ 1735550 h 1974644"/>
              <a:gd name="connsiteX6474" fmla="*/ 1732545 w 2706989"/>
              <a:gd name="connsiteY6474" fmla="*/ 1735988 h 1974644"/>
              <a:gd name="connsiteX6475" fmla="*/ 1731731 w 2706989"/>
              <a:gd name="connsiteY6475" fmla="*/ 1738304 h 1974644"/>
              <a:gd name="connsiteX6476" fmla="*/ 1740454 w 2706989"/>
              <a:gd name="connsiteY6476" fmla="*/ 1747193 h 1974644"/>
              <a:gd name="connsiteX6477" fmla="*/ 1733922 w 2706989"/>
              <a:gd name="connsiteY6477" fmla="*/ 1747716 h 1974644"/>
              <a:gd name="connsiteX6478" fmla="*/ 1726014 w 2706989"/>
              <a:gd name="connsiteY6478" fmla="*/ 1750866 h 1974644"/>
              <a:gd name="connsiteX6479" fmla="*/ 1715518 w 2706989"/>
              <a:gd name="connsiteY6479" fmla="*/ 1759985 h 1974644"/>
              <a:gd name="connsiteX6480" fmla="*/ 1717541 w 2706989"/>
              <a:gd name="connsiteY6480" fmla="*/ 1770273 h 1974644"/>
              <a:gd name="connsiteX6481" fmla="*/ 1696862 w 2706989"/>
              <a:gd name="connsiteY6481" fmla="*/ 1774926 h 1974644"/>
              <a:gd name="connsiteX6482" fmla="*/ 1691979 w 2706989"/>
              <a:gd name="connsiteY6482" fmla="*/ 1774968 h 1974644"/>
              <a:gd name="connsiteX6483" fmla="*/ 1682130 w 2706989"/>
              <a:gd name="connsiteY6483" fmla="*/ 1778369 h 1974644"/>
              <a:gd name="connsiteX6484" fmla="*/ 1649452 w 2706989"/>
              <a:gd name="connsiteY6484" fmla="*/ 1787322 h 1974644"/>
              <a:gd name="connsiteX6485" fmla="*/ 1654606 w 2706989"/>
              <a:gd name="connsiteY6485" fmla="*/ 1788781 h 1974644"/>
              <a:gd name="connsiteX6486" fmla="*/ 1655086 w 2706989"/>
              <a:gd name="connsiteY6486" fmla="*/ 1790598 h 1974644"/>
              <a:gd name="connsiteX6487" fmla="*/ 1644194 w 2706989"/>
              <a:gd name="connsiteY6487" fmla="*/ 1793832 h 1974644"/>
              <a:gd name="connsiteX6488" fmla="*/ 1681504 w 2706989"/>
              <a:gd name="connsiteY6488" fmla="*/ 1788406 h 1974644"/>
              <a:gd name="connsiteX6489" fmla="*/ 1674993 w 2706989"/>
              <a:gd name="connsiteY6489" fmla="*/ 1793790 h 1974644"/>
              <a:gd name="connsiteX6490" fmla="*/ 1674989 w 2706989"/>
              <a:gd name="connsiteY6490" fmla="*/ 1793793 h 1974644"/>
              <a:gd name="connsiteX6491" fmla="*/ 1674973 w 2706989"/>
              <a:gd name="connsiteY6491" fmla="*/ 1793790 h 1974644"/>
              <a:gd name="connsiteX6492" fmla="*/ 1673449 w 2706989"/>
              <a:gd name="connsiteY6492" fmla="*/ 1794917 h 1974644"/>
              <a:gd name="connsiteX6493" fmla="*/ 1674989 w 2706989"/>
              <a:gd name="connsiteY6493" fmla="*/ 1793793 h 1974644"/>
              <a:gd name="connsiteX6494" fmla="*/ 1681107 w 2706989"/>
              <a:gd name="connsiteY6494" fmla="*/ 1795042 h 1974644"/>
              <a:gd name="connsiteX6495" fmla="*/ 1658091 w 2706989"/>
              <a:gd name="connsiteY6495" fmla="*/ 1799925 h 1974644"/>
              <a:gd name="connsiteX6496" fmla="*/ 1664393 w 2706989"/>
              <a:gd name="connsiteY6496" fmla="*/ 1814344 h 1974644"/>
              <a:gd name="connsiteX6497" fmla="*/ 1662557 w 2706989"/>
              <a:gd name="connsiteY6497" fmla="*/ 1815867 h 1974644"/>
              <a:gd name="connsiteX6498" fmla="*/ 1646301 w 2706989"/>
              <a:gd name="connsiteY6498" fmla="*/ 1809064 h 1974644"/>
              <a:gd name="connsiteX6499" fmla="*/ 1657006 w 2706989"/>
              <a:gd name="connsiteY6499" fmla="*/ 1818080 h 1974644"/>
              <a:gd name="connsiteX6500" fmla="*/ 1644903 w 2706989"/>
              <a:gd name="connsiteY6500" fmla="*/ 1827470 h 1974644"/>
              <a:gd name="connsiteX6501" fmla="*/ 1636515 w 2706989"/>
              <a:gd name="connsiteY6501" fmla="*/ 1831038 h 1974644"/>
              <a:gd name="connsiteX6502" fmla="*/ 1624182 w 2706989"/>
              <a:gd name="connsiteY6502" fmla="*/ 1842995 h 1974644"/>
              <a:gd name="connsiteX6503" fmla="*/ 1620196 w 2706989"/>
              <a:gd name="connsiteY6503" fmla="*/ 1843412 h 1974644"/>
              <a:gd name="connsiteX6504" fmla="*/ 1592819 w 2706989"/>
              <a:gd name="connsiteY6504" fmla="*/ 1838779 h 1974644"/>
              <a:gd name="connsiteX6505" fmla="*/ 1586496 w 2706989"/>
              <a:gd name="connsiteY6505" fmla="*/ 1840991 h 1974644"/>
              <a:gd name="connsiteX6506" fmla="*/ 1579163 w 2706989"/>
              <a:gd name="connsiteY6506" fmla="*/ 1841811 h 1974644"/>
              <a:gd name="connsiteX6507" fmla="*/ 1579254 w 2706989"/>
              <a:gd name="connsiteY6507" fmla="*/ 1841742 h 1974644"/>
              <a:gd name="connsiteX6508" fmla="*/ 1579046 w 2706989"/>
              <a:gd name="connsiteY6508" fmla="*/ 1841805 h 1974644"/>
              <a:gd name="connsiteX6509" fmla="*/ 1579058 w 2706989"/>
              <a:gd name="connsiteY6509" fmla="*/ 1841823 h 1974644"/>
              <a:gd name="connsiteX6510" fmla="*/ 1579026 w 2706989"/>
              <a:gd name="connsiteY6510" fmla="*/ 1841826 h 1974644"/>
              <a:gd name="connsiteX6511" fmla="*/ 1578984 w 2706989"/>
              <a:gd name="connsiteY6511" fmla="*/ 1841785 h 1974644"/>
              <a:gd name="connsiteX6512" fmla="*/ 1569844 w 2706989"/>
              <a:gd name="connsiteY6512" fmla="*/ 1843120 h 1974644"/>
              <a:gd name="connsiteX6513" fmla="*/ 1559974 w 2706989"/>
              <a:gd name="connsiteY6513" fmla="*/ 1846813 h 1974644"/>
              <a:gd name="connsiteX6514" fmla="*/ 1540922 w 2706989"/>
              <a:gd name="connsiteY6514" fmla="*/ 1849964 h 1974644"/>
              <a:gd name="connsiteX6515" fmla="*/ 1537396 w 2706989"/>
              <a:gd name="connsiteY6515" fmla="*/ 1847398 h 1974644"/>
              <a:gd name="connsiteX6516" fmla="*/ 1513962 w 2706989"/>
              <a:gd name="connsiteY6516" fmla="*/ 1854806 h 1974644"/>
              <a:gd name="connsiteX6517" fmla="*/ 1500148 w 2706989"/>
              <a:gd name="connsiteY6517" fmla="*/ 1857226 h 1974644"/>
              <a:gd name="connsiteX6518" fmla="*/ 1475671 w 2706989"/>
              <a:gd name="connsiteY6518" fmla="*/ 1855160 h 1974644"/>
              <a:gd name="connsiteX6519" fmla="*/ 1471998 w 2706989"/>
              <a:gd name="connsiteY6519" fmla="*/ 1856746 h 1974644"/>
              <a:gd name="connsiteX6520" fmla="*/ 1455659 w 2706989"/>
              <a:gd name="connsiteY6520" fmla="*/ 1860001 h 1974644"/>
              <a:gd name="connsiteX6521" fmla="*/ 1444454 w 2706989"/>
              <a:gd name="connsiteY6521" fmla="*/ 1861963 h 1974644"/>
              <a:gd name="connsiteX6522" fmla="*/ 1426237 w 2706989"/>
              <a:gd name="connsiteY6522" fmla="*/ 1864842 h 1974644"/>
              <a:gd name="connsiteX6523" fmla="*/ 1405746 w 2706989"/>
              <a:gd name="connsiteY6523" fmla="*/ 1862693 h 1974644"/>
              <a:gd name="connsiteX6524" fmla="*/ 1409982 w 2706989"/>
              <a:gd name="connsiteY6524" fmla="*/ 1856473 h 1974644"/>
              <a:gd name="connsiteX6525" fmla="*/ 1410440 w 2706989"/>
              <a:gd name="connsiteY6525" fmla="*/ 1856871 h 1974644"/>
              <a:gd name="connsiteX6526" fmla="*/ 1410023 w 2706989"/>
              <a:gd name="connsiteY6526" fmla="*/ 1856412 h 1974644"/>
              <a:gd name="connsiteX6527" fmla="*/ 1409982 w 2706989"/>
              <a:gd name="connsiteY6527" fmla="*/ 1856473 h 1974644"/>
              <a:gd name="connsiteX6528" fmla="*/ 1409960 w 2706989"/>
              <a:gd name="connsiteY6528" fmla="*/ 1856454 h 1974644"/>
              <a:gd name="connsiteX6529" fmla="*/ 1407603 w 2706989"/>
              <a:gd name="connsiteY6529" fmla="*/ 1852030 h 1974644"/>
              <a:gd name="connsiteX6530" fmla="*/ 1424275 w 2706989"/>
              <a:gd name="connsiteY6530" fmla="*/ 1855077 h 1974644"/>
              <a:gd name="connsiteX6531" fmla="*/ 1425381 w 2706989"/>
              <a:gd name="connsiteY6531" fmla="*/ 1845164 h 1974644"/>
              <a:gd name="connsiteX6532" fmla="*/ 1401029 w 2706989"/>
              <a:gd name="connsiteY6532" fmla="*/ 1835754 h 1974644"/>
              <a:gd name="connsiteX6533" fmla="*/ 1415678 w 2706989"/>
              <a:gd name="connsiteY6533" fmla="*/ 1834084 h 1974644"/>
              <a:gd name="connsiteX6534" fmla="*/ 1441177 w 2706989"/>
              <a:gd name="connsiteY6534" fmla="*/ 1835107 h 1974644"/>
              <a:gd name="connsiteX6535" fmla="*/ 1447479 w 2706989"/>
              <a:gd name="connsiteY6535" fmla="*/ 1834982 h 1974644"/>
              <a:gd name="connsiteX6536" fmla="*/ 1446540 w 2706989"/>
              <a:gd name="connsiteY6536" fmla="*/ 1828617 h 1974644"/>
              <a:gd name="connsiteX6537" fmla="*/ 1465488 w 2706989"/>
              <a:gd name="connsiteY6537" fmla="*/ 1823463 h 1974644"/>
              <a:gd name="connsiteX6538" fmla="*/ 1452676 w 2706989"/>
              <a:gd name="connsiteY6538" fmla="*/ 1822670 h 1974644"/>
              <a:gd name="connsiteX6539" fmla="*/ 1438361 w 2706989"/>
              <a:gd name="connsiteY6539" fmla="*/ 1817391 h 1974644"/>
              <a:gd name="connsiteX6540" fmla="*/ 1415219 w 2706989"/>
              <a:gd name="connsiteY6540" fmla="*/ 1825550 h 1974644"/>
              <a:gd name="connsiteX6541" fmla="*/ 1416304 w 2706989"/>
              <a:gd name="connsiteY6541" fmla="*/ 1829556 h 1974644"/>
              <a:gd name="connsiteX6542" fmla="*/ 1414301 w 2706989"/>
              <a:gd name="connsiteY6542" fmla="*/ 1830432 h 1974644"/>
              <a:gd name="connsiteX6543" fmla="*/ 1390762 w 2706989"/>
              <a:gd name="connsiteY6543" fmla="*/ 1828867 h 1974644"/>
              <a:gd name="connsiteX6544" fmla="*/ 1356645 w 2706989"/>
              <a:gd name="connsiteY6544" fmla="*/ 1831601 h 1974644"/>
              <a:gd name="connsiteX6545" fmla="*/ 1349780 w 2706989"/>
              <a:gd name="connsiteY6545" fmla="*/ 1822211 h 1974644"/>
              <a:gd name="connsiteX6546" fmla="*/ 1343248 w 2706989"/>
              <a:gd name="connsiteY6546" fmla="*/ 1833354 h 1974644"/>
              <a:gd name="connsiteX6547" fmla="*/ 1349988 w 2706989"/>
              <a:gd name="connsiteY6547" fmla="*/ 1835294 h 1974644"/>
              <a:gd name="connsiteX6548" fmla="*/ 1349946 w 2706989"/>
              <a:gd name="connsiteY6548" fmla="*/ 1836546 h 1974644"/>
              <a:gd name="connsiteX6549" fmla="*/ 1337009 w 2706989"/>
              <a:gd name="connsiteY6549" fmla="*/ 1839114 h 1974644"/>
              <a:gd name="connsiteX6550" fmla="*/ 1295567 w 2706989"/>
              <a:gd name="connsiteY6550" fmla="*/ 1841910 h 1974644"/>
              <a:gd name="connsiteX6551" fmla="*/ 1290496 w 2706989"/>
              <a:gd name="connsiteY6551" fmla="*/ 1841430 h 1974644"/>
              <a:gd name="connsiteX6552" fmla="*/ 1259071 w 2706989"/>
              <a:gd name="connsiteY6552" fmla="*/ 1840052 h 1974644"/>
              <a:gd name="connsiteX6553" fmla="*/ 1254396 w 2706989"/>
              <a:gd name="connsiteY6553" fmla="*/ 1841847 h 1974644"/>
              <a:gd name="connsiteX6554" fmla="*/ 1231275 w 2706989"/>
              <a:gd name="connsiteY6554" fmla="*/ 1848003 h 1974644"/>
              <a:gd name="connsiteX6555" fmla="*/ 1236816 w 2706989"/>
              <a:gd name="connsiteY6555" fmla="*/ 1839723 h 1974644"/>
              <a:gd name="connsiteX6556" fmla="*/ 1245006 w 2706989"/>
              <a:gd name="connsiteY6556" fmla="*/ 1843016 h 1974644"/>
              <a:gd name="connsiteX6557" fmla="*/ 1236858 w 2706989"/>
              <a:gd name="connsiteY6557" fmla="*/ 1839681 h 1974644"/>
              <a:gd name="connsiteX6558" fmla="*/ 1247009 w 2706989"/>
              <a:gd name="connsiteY6558" fmla="*/ 1832311 h 1974644"/>
              <a:gd name="connsiteX6559" fmla="*/ 1222073 w 2706989"/>
              <a:gd name="connsiteY6559" fmla="*/ 1827073 h 1974644"/>
              <a:gd name="connsiteX6560" fmla="*/ 1202417 w 2706989"/>
              <a:gd name="connsiteY6560" fmla="*/ 1829848 h 1974644"/>
              <a:gd name="connsiteX6561" fmla="*/ 1201582 w 2706989"/>
              <a:gd name="connsiteY6561" fmla="*/ 1834773 h 1974644"/>
              <a:gd name="connsiteX6562" fmla="*/ 1214665 w 2706989"/>
              <a:gd name="connsiteY6562" fmla="*/ 1836546 h 1974644"/>
              <a:gd name="connsiteX6563" fmla="*/ 1215083 w 2706989"/>
              <a:gd name="connsiteY6563" fmla="*/ 1839259 h 1974644"/>
              <a:gd name="connsiteX6564" fmla="*/ 1199161 w 2706989"/>
              <a:gd name="connsiteY6564" fmla="*/ 1844539 h 1974644"/>
              <a:gd name="connsiteX6565" fmla="*/ 1217420 w 2706989"/>
              <a:gd name="connsiteY6565" fmla="*/ 1851675 h 1974644"/>
              <a:gd name="connsiteX6566" fmla="*/ 1250619 w 2706989"/>
              <a:gd name="connsiteY6566" fmla="*/ 1850048 h 1974644"/>
              <a:gd name="connsiteX6567" fmla="*/ 1299261 w 2706989"/>
              <a:gd name="connsiteY6567" fmla="*/ 1847022 h 1974644"/>
              <a:gd name="connsiteX6568" fmla="*/ 1310278 w 2706989"/>
              <a:gd name="connsiteY6568" fmla="*/ 1847669 h 1974644"/>
              <a:gd name="connsiteX6569" fmla="*/ 1316017 w 2706989"/>
              <a:gd name="connsiteY6569" fmla="*/ 1847982 h 1974644"/>
              <a:gd name="connsiteX6570" fmla="*/ 1340139 w 2706989"/>
              <a:gd name="connsiteY6570" fmla="*/ 1853679 h 1974644"/>
              <a:gd name="connsiteX6571" fmla="*/ 1342497 w 2706989"/>
              <a:gd name="connsiteY6571" fmla="*/ 1857685 h 1974644"/>
              <a:gd name="connsiteX6572" fmla="*/ 1318688 w 2706989"/>
              <a:gd name="connsiteY6572" fmla="*/ 1860231 h 1974644"/>
              <a:gd name="connsiteX6573" fmla="*/ 1314389 w 2706989"/>
              <a:gd name="connsiteY6573" fmla="*/ 1857873 h 1974644"/>
              <a:gd name="connsiteX6574" fmla="*/ 1299239 w 2706989"/>
              <a:gd name="connsiteY6574" fmla="*/ 1856328 h 1974644"/>
              <a:gd name="connsiteX6575" fmla="*/ 1282630 w 2706989"/>
              <a:gd name="connsiteY6575" fmla="*/ 1860732 h 1974644"/>
              <a:gd name="connsiteX6576" fmla="*/ 1255649 w 2706989"/>
              <a:gd name="connsiteY6576" fmla="*/ 1861483 h 1974644"/>
              <a:gd name="connsiteX6577" fmla="*/ 1244964 w 2706989"/>
              <a:gd name="connsiteY6577" fmla="*/ 1864863 h 1974644"/>
              <a:gd name="connsiteX6578" fmla="*/ 1201644 w 2706989"/>
              <a:gd name="connsiteY6578" fmla="*/ 1867305 h 1974644"/>
              <a:gd name="connsiteX6579" fmla="*/ 1192275 w 2706989"/>
              <a:gd name="connsiteY6579" fmla="*/ 1867075 h 1974644"/>
              <a:gd name="connsiteX6580" fmla="*/ 1147702 w 2706989"/>
              <a:gd name="connsiteY6580" fmla="*/ 1866867 h 1974644"/>
              <a:gd name="connsiteX6581" fmla="*/ 1131218 w 2706989"/>
              <a:gd name="connsiteY6581" fmla="*/ 1865072 h 1974644"/>
              <a:gd name="connsiteX6582" fmla="*/ 1111770 w 2706989"/>
              <a:gd name="connsiteY6582" fmla="*/ 1863444 h 1974644"/>
              <a:gd name="connsiteX6583" fmla="*/ 1067239 w 2706989"/>
              <a:gd name="connsiteY6583" fmla="*/ 1862004 h 1974644"/>
              <a:gd name="connsiteX6584" fmla="*/ 1052695 w 2706989"/>
              <a:gd name="connsiteY6584" fmla="*/ 1872396 h 1974644"/>
              <a:gd name="connsiteX6585" fmla="*/ 1058684 w 2706989"/>
              <a:gd name="connsiteY6585" fmla="*/ 1872271 h 1974644"/>
              <a:gd name="connsiteX6586" fmla="*/ 1074480 w 2706989"/>
              <a:gd name="connsiteY6586" fmla="*/ 1868723 h 1974644"/>
              <a:gd name="connsiteX6587" fmla="*/ 1091424 w 2706989"/>
              <a:gd name="connsiteY6587" fmla="*/ 1869308 h 1974644"/>
              <a:gd name="connsiteX6588" fmla="*/ 1091758 w 2706989"/>
              <a:gd name="connsiteY6588" fmla="*/ 1872543 h 1974644"/>
              <a:gd name="connsiteX6589" fmla="*/ 1083870 w 2706989"/>
              <a:gd name="connsiteY6589" fmla="*/ 1874462 h 1974644"/>
              <a:gd name="connsiteX6590" fmla="*/ 1065737 w 2706989"/>
              <a:gd name="connsiteY6590" fmla="*/ 1876654 h 1974644"/>
              <a:gd name="connsiteX6591" fmla="*/ 1053467 w 2706989"/>
              <a:gd name="connsiteY6591" fmla="*/ 1876757 h 1974644"/>
              <a:gd name="connsiteX6592" fmla="*/ 1037253 w 2706989"/>
              <a:gd name="connsiteY6592" fmla="*/ 1875714 h 1974644"/>
              <a:gd name="connsiteX6593" fmla="*/ 1021853 w 2706989"/>
              <a:gd name="connsiteY6593" fmla="*/ 1877467 h 1974644"/>
              <a:gd name="connsiteX6594" fmla="*/ 1011754 w 2706989"/>
              <a:gd name="connsiteY6594" fmla="*/ 1881849 h 1974644"/>
              <a:gd name="connsiteX6595" fmla="*/ 1000214 w 2706989"/>
              <a:gd name="connsiteY6595" fmla="*/ 1879324 h 1974644"/>
              <a:gd name="connsiteX6596" fmla="*/ 1004909 w 2706989"/>
              <a:gd name="connsiteY6596" fmla="*/ 1885375 h 1974644"/>
              <a:gd name="connsiteX6597" fmla="*/ 1019182 w 2706989"/>
              <a:gd name="connsiteY6597" fmla="*/ 1888172 h 1974644"/>
              <a:gd name="connsiteX6598" fmla="*/ 1032537 w 2706989"/>
              <a:gd name="connsiteY6598" fmla="*/ 1887629 h 1974644"/>
              <a:gd name="connsiteX6599" fmla="*/ 1053571 w 2706989"/>
              <a:gd name="connsiteY6599" fmla="*/ 1888631 h 1974644"/>
              <a:gd name="connsiteX6600" fmla="*/ 1078257 w 2706989"/>
              <a:gd name="connsiteY6600" fmla="*/ 1893806 h 1974644"/>
              <a:gd name="connsiteX6601" fmla="*/ 1085456 w 2706989"/>
              <a:gd name="connsiteY6601" fmla="*/ 1894724 h 1974644"/>
              <a:gd name="connsiteX6602" fmla="*/ 1107450 w 2706989"/>
              <a:gd name="connsiteY6602" fmla="*/ 1896707 h 1974644"/>
              <a:gd name="connsiteX6603" fmla="*/ 1077318 w 2706989"/>
              <a:gd name="connsiteY6603" fmla="*/ 1890383 h 1974644"/>
              <a:gd name="connsiteX6604" fmla="*/ 1085915 w 2706989"/>
              <a:gd name="connsiteY6604" fmla="*/ 1887963 h 1974644"/>
              <a:gd name="connsiteX6605" fmla="*/ 1119157 w 2706989"/>
              <a:gd name="connsiteY6605" fmla="*/ 1889069 h 1974644"/>
              <a:gd name="connsiteX6606" fmla="*/ 1145011 w 2706989"/>
              <a:gd name="connsiteY6606" fmla="*/ 1889320 h 1974644"/>
              <a:gd name="connsiteX6607" fmla="*/ 1158846 w 2706989"/>
              <a:gd name="connsiteY6607" fmla="*/ 1883456 h 1974644"/>
              <a:gd name="connsiteX6608" fmla="*/ 1156738 w 2706989"/>
              <a:gd name="connsiteY6608" fmla="*/ 1889236 h 1974644"/>
              <a:gd name="connsiteX6609" fmla="*/ 1194049 w 2706989"/>
              <a:gd name="connsiteY6609" fmla="*/ 1889236 h 1974644"/>
              <a:gd name="connsiteX6610" fmla="*/ 1194111 w 2706989"/>
              <a:gd name="connsiteY6610" fmla="*/ 1890592 h 1974644"/>
              <a:gd name="connsiteX6611" fmla="*/ 1182723 w 2706989"/>
              <a:gd name="connsiteY6611" fmla="*/ 1896039 h 1974644"/>
              <a:gd name="connsiteX6612" fmla="*/ 1182634 w 2706989"/>
              <a:gd name="connsiteY6612" fmla="*/ 1896039 h 1974644"/>
              <a:gd name="connsiteX6613" fmla="*/ 1182254 w 2706989"/>
              <a:gd name="connsiteY6613" fmla="*/ 1896086 h 1974644"/>
              <a:gd name="connsiteX6614" fmla="*/ 1167839 w 2706989"/>
              <a:gd name="connsiteY6614" fmla="*/ 1895413 h 1974644"/>
              <a:gd name="connsiteX6615" fmla="*/ 1168006 w 2706989"/>
              <a:gd name="connsiteY6615" fmla="*/ 1897854 h 1974644"/>
              <a:gd name="connsiteX6616" fmla="*/ 1182254 w 2706989"/>
              <a:gd name="connsiteY6616" fmla="*/ 1896086 h 1974644"/>
              <a:gd name="connsiteX6617" fmla="*/ 1182592 w 2706989"/>
              <a:gd name="connsiteY6617" fmla="*/ 1896102 h 1974644"/>
              <a:gd name="connsiteX6618" fmla="*/ 1182723 w 2706989"/>
              <a:gd name="connsiteY6618" fmla="*/ 1896039 h 1974644"/>
              <a:gd name="connsiteX6619" fmla="*/ 1203480 w 2706989"/>
              <a:gd name="connsiteY6619" fmla="*/ 1896102 h 1974644"/>
              <a:gd name="connsiteX6620" fmla="*/ 1203480 w 2706989"/>
              <a:gd name="connsiteY6620" fmla="*/ 1896059 h 1974644"/>
              <a:gd name="connsiteX6621" fmla="*/ 1203940 w 2706989"/>
              <a:gd name="connsiteY6621" fmla="*/ 1895641 h 1974644"/>
              <a:gd name="connsiteX6622" fmla="*/ 1203542 w 2706989"/>
              <a:gd name="connsiteY6622" fmla="*/ 1896078 h 1974644"/>
              <a:gd name="connsiteX6623" fmla="*/ 1203481 w 2706989"/>
              <a:gd name="connsiteY6623" fmla="*/ 1896060 h 1974644"/>
              <a:gd name="connsiteX6624" fmla="*/ 1203522 w 2706989"/>
              <a:gd name="connsiteY6624" fmla="*/ 1896101 h 1974644"/>
              <a:gd name="connsiteX6625" fmla="*/ 1203542 w 2706989"/>
              <a:gd name="connsiteY6625" fmla="*/ 1896078 h 1974644"/>
              <a:gd name="connsiteX6626" fmla="*/ 1213267 w 2706989"/>
              <a:gd name="connsiteY6626" fmla="*/ 1899085 h 1974644"/>
              <a:gd name="connsiteX6627" fmla="*/ 1226602 w 2706989"/>
              <a:gd name="connsiteY6627" fmla="*/ 1905972 h 1974644"/>
              <a:gd name="connsiteX6628" fmla="*/ 1225871 w 2706989"/>
              <a:gd name="connsiteY6628" fmla="*/ 1907912 h 1974644"/>
              <a:gd name="connsiteX6629" fmla="*/ 1183135 w 2706989"/>
              <a:gd name="connsiteY6629" fmla="*/ 1905095 h 1974644"/>
              <a:gd name="connsiteX6630" fmla="*/ 1174389 w 2706989"/>
              <a:gd name="connsiteY6630" fmla="*/ 1906518 h 1974644"/>
              <a:gd name="connsiteX6631" fmla="*/ 1174324 w 2706989"/>
              <a:gd name="connsiteY6631" fmla="*/ 1906498 h 1974644"/>
              <a:gd name="connsiteX6632" fmla="*/ 1174329 w 2706989"/>
              <a:gd name="connsiteY6632" fmla="*/ 1906493 h 1974644"/>
              <a:gd name="connsiteX6633" fmla="*/ 1160849 w 2706989"/>
              <a:gd name="connsiteY6633" fmla="*/ 1905638 h 1974644"/>
              <a:gd name="connsiteX6634" fmla="*/ 1133346 w 2706989"/>
              <a:gd name="connsiteY6634" fmla="*/ 1910458 h 1974644"/>
              <a:gd name="connsiteX6635" fmla="*/ 1129465 w 2706989"/>
              <a:gd name="connsiteY6635" fmla="*/ 1912231 h 1974644"/>
              <a:gd name="connsiteX6636" fmla="*/ 1138166 w 2706989"/>
              <a:gd name="connsiteY6636" fmla="*/ 1913004 h 1974644"/>
              <a:gd name="connsiteX6637" fmla="*/ 1137582 w 2706989"/>
              <a:gd name="connsiteY6637" fmla="*/ 1915070 h 1974644"/>
              <a:gd name="connsiteX6638" fmla="*/ 1085832 w 2706989"/>
              <a:gd name="connsiteY6638" fmla="*/ 1914443 h 1974644"/>
              <a:gd name="connsiteX6639" fmla="*/ 1082723 w 2706989"/>
              <a:gd name="connsiteY6639" fmla="*/ 1911897 h 1974644"/>
              <a:gd name="connsiteX6640" fmla="*/ 1094325 w 2706989"/>
              <a:gd name="connsiteY6640" fmla="*/ 1906493 h 1974644"/>
              <a:gd name="connsiteX6641" fmla="*/ 1078904 w 2706989"/>
              <a:gd name="connsiteY6641" fmla="*/ 1903113 h 1974644"/>
              <a:gd name="connsiteX6642" fmla="*/ 1062273 w 2706989"/>
              <a:gd name="connsiteY6642" fmla="*/ 1898773 h 1974644"/>
              <a:gd name="connsiteX6643" fmla="*/ 1056555 w 2706989"/>
              <a:gd name="connsiteY6643" fmla="*/ 1903092 h 1974644"/>
              <a:gd name="connsiteX6644" fmla="*/ 1043597 w 2706989"/>
              <a:gd name="connsiteY6644" fmla="*/ 1900880 h 1974644"/>
              <a:gd name="connsiteX6645" fmla="*/ 1039131 w 2706989"/>
              <a:gd name="connsiteY6645" fmla="*/ 1910834 h 1974644"/>
              <a:gd name="connsiteX6646" fmla="*/ 1028802 w 2706989"/>
              <a:gd name="connsiteY6646" fmla="*/ 1908789 h 1974644"/>
              <a:gd name="connsiteX6647" fmla="*/ 1016825 w 2706989"/>
              <a:gd name="connsiteY6647" fmla="*/ 1907808 h 1974644"/>
              <a:gd name="connsiteX6648" fmla="*/ 1013882 w 2706989"/>
              <a:gd name="connsiteY6648" fmla="*/ 1909915 h 1974644"/>
              <a:gd name="connsiteX6649" fmla="*/ 1001612 w 2706989"/>
              <a:gd name="connsiteY6649" fmla="*/ 1904657 h 1974644"/>
              <a:gd name="connsiteX6650" fmla="*/ 1004075 w 2706989"/>
              <a:gd name="connsiteY6650" fmla="*/ 1909123 h 1974644"/>
              <a:gd name="connsiteX6651" fmla="*/ 1000402 w 2706989"/>
              <a:gd name="connsiteY6651" fmla="*/ 1910416 h 1974644"/>
              <a:gd name="connsiteX6652" fmla="*/ 963070 w 2706989"/>
              <a:gd name="connsiteY6652" fmla="*/ 1907892 h 1974644"/>
              <a:gd name="connsiteX6653" fmla="*/ 903036 w 2706989"/>
              <a:gd name="connsiteY6653" fmla="*/ 1902299 h 1974644"/>
              <a:gd name="connsiteX6654" fmla="*/ 890203 w 2706989"/>
              <a:gd name="connsiteY6654" fmla="*/ 1899127 h 1974644"/>
              <a:gd name="connsiteX6655" fmla="*/ 873697 w 2706989"/>
              <a:gd name="connsiteY6655" fmla="*/ 1899544 h 1974644"/>
              <a:gd name="connsiteX6656" fmla="*/ 871965 w 2706989"/>
              <a:gd name="connsiteY6656" fmla="*/ 1892596 h 1974644"/>
              <a:gd name="connsiteX6657" fmla="*/ 845651 w 2706989"/>
              <a:gd name="connsiteY6657" fmla="*/ 1891302 h 1974644"/>
              <a:gd name="connsiteX6658" fmla="*/ 816041 w 2706989"/>
              <a:gd name="connsiteY6658" fmla="*/ 1887838 h 1974644"/>
              <a:gd name="connsiteX6659" fmla="*/ 814935 w 2706989"/>
              <a:gd name="connsiteY6659" fmla="*/ 1893556 h 1974644"/>
              <a:gd name="connsiteX6660" fmla="*/ 811784 w 2706989"/>
              <a:gd name="connsiteY6660" fmla="*/ 1893848 h 1974644"/>
              <a:gd name="connsiteX6661" fmla="*/ 782341 w 2706989"/>
              <a:gd name="connsiteY6661" fmla="*/ 1888860 h 1974644"/>
              <a:gd name="connsiteX6662" fmla="*/ 762830 w 2706989"/>
              <a:gd name="connsiteY6662" fmla="*/ 1888172 h 1974644"/>
              <a:gd name="connsiteX6663" fmla="*/ 716588 w 2706989"/>
              <a:gd name="connsiteY6663" fmla="*/ 1883310 h 1974644"/>
              <a:gd name="connsiteX6664" fmla="*/ 664358 w 2706989"/>
              <a:gd name="connsiteY6664" fmla="*/ 1877801 h 1974644"/>
              <a:gd name="connsiteX6665" fmla="*/ 656116 w 2706989"/>
              <a:gd name="connsiteY6665" fmla="*/ 1878010 h 1974644"/>
              <a:gd name="connsiteX6666" fmla="*/ 628196 w 2706989"/>
              <a:gd name="connsiteY6666" fmla="*/ 1878218 h 1974644"/>
              <a:gd name="connsiteX6667" fmla="*/ 604428 w 2706989"/>
              <a:gd name="connsiteY6667" fmla="*/ 1876027 h 1974644"/>
              <a:gd name="connsiteX6668" fmla="*/ 560482 w 2706989"/>
              <a:gd name="connsiteY6668" fmla="*/ 1868494 h 1974644"/>
              <a:gd name="connsiteX6669" fmla="*/ 533959 w 2706989"/>
              <a:gd name="connsiteY6669" fmla="*/ 1863110 h 1974644"/>
              <a:gd name="connsiteX6670" fmla="*/ 526134 w 2706989"/>
              <a:gd name="connsiteY6670" fmla="*/ 1863799 h 1974644"/>
              <a:gd name="connsiteX6671" fmla="*/ 574463 w 2706989"/>
              <a:gd name="connsiteY6671" fmla="*/ 1878218 h 1974644"/>
              <a:gd name="connsiteX6672" fmla="*/ 571708 w 2706989"/>
              <a:gd name="connsiteY6672" fmla="*/ 1885230 h 1974644"/>
              <a:gd name="connsiteX6673" fmla="*/ 592596 w 2706989"/>
              <a:gd name="connsiteY6673" fmla="*/ 1889132 h 1974644"/>
              <a:gd name="connsiteX6674" fmla="*/ 592805 w 2706989"/>
              <a:gd name="connsiteY6674" fmla="*/ 1891511 h 1974644"/>
              <a:gd name="connsiteX6675" fmla="*/ 587170 w 2706989"/>
              <a:gd name="connsiteY6675" fmla="*/ 1893534 h 1974644"/>
              <a:gd name="connsiteX6676" fmla="*/ 546313 w 2706989"/>
              <a:gd name="connsiteY6676" fmla="*/ 1886169 h 1974644"/>
              <a:gd name="connsiteX6677" fmla="*/ 489158 w 2706989"/>
              <a:gd name="connsiteY6677" fmla="*/ 1874817 h 1974644"/>
              <a:gd name="connsiteX6678" fmla="*/ 469585 w 2706989"/>
              <a:gd name="connsiteY6678" fmla="*/ 1868807 h 1974644"/>
              <a:gd name="connsiteX6679" fmla="*/ 454665 w 2706989"/>
              <a:gd name="connsiteY6679" fmla="*/ 1865093 h 1974644"/>
              <a:gd name="connsiteX6680" fmla="*/ 436406 w 2706989"/>
              <a:gd name="connsiteY6680" fmla="*/ 1861128 h 1974644"/>
              <a:gd name="connsiteX6681" fmla="*/ 386617 w 2706989"/>
              <a:gd name="connsiteY6681" fmla="*/ 1843787 h 1974644"/>
              <a:gd name="connsiteX6682" fmla="*/ 385323 w 2706989"/>
              <a:gd name="connsiteY6682" fmla="*/ 1846417 h 1974644"/>
              <a:gd name="connsiteX6683" fmla="*/ 396216 w 2706989"/>
              <a:gd name="connsiteY6683" fmla="*/ 1852468 h 1974644"/>
              <a:gd name="connsiteX6684" fmla="*/ 432712 w 2706989"/>
              <a:gd name="connsiteY6684" fmla="*/ 1867743 h 1974644"/>
              <a:gd name="connsiteX6685" fmla="*/ 452209 w 2706989"/>
              <a:gd name="connsiteY6685" fmla="*/ 1879275 h 1974644"/>
              <a:gd name="connsiteX6686" fmla="*/ 423802 w 2706989"/>
              <a:gd name="connsiteY6686" fmla="*/ 1874295 h 1974644"/>
              <a:gd name="connsiteX6687" fmla="*/ 408444 w 2706989"/>
              <a:gd name="connsiteY6687" fmla="*/ 1876403 h 1974644"/>
              <a:gd name="connsiteX6688" fmla="*/ 449489 w 2706989"/>
              <a:gd name="connsiteY6688" fmla="*/ 1898376 h 1974644"/>
              <a:gd name="connsiteX6689" fmla="*/ 417438 w 2706989"/>
              <a:gd name="connsiteY6689" fmla="*/ 1891761 h 1974644"/>
              <a:gd name="connsiteX6690" fmla="*/ 435592 w 2706989"/>
              <a:gd name="connsiteY6690" fmla="*/ 1907015 h 1974644"/>
              <a:gd name="connsiteX6691" fmla="*/ 425972 w 2706989"/>
              <a:gd name="connsiteY6691" fmla="*/ 1907015 h 1974644"/>
              <a:gd name="connsiteX6692" fmla="*/ 425326 w 2706989"/>
              <a:gd name="connsiteY6692" fmla="*/ 1908622 h 1974644"/>
              <a:gd name="connsiteX6693" fmla="*/ 444189 w 2706989"/>
              <a:gd name="connsiteY6693" fmla="*/ 1916384 h 1974644"/>
              <a:gd name="connsiteX6694" fmla="*/ 463742 w 2706989"/>
              <a:gd name="connsiteY6694" fmla="*/ 1925545 h 1974644"/>
              <a:gd name="connsiteX6695" fmla="*/ 455854 w 2706989"/>
              <a:gd name="connsiteY6695" fmla="*/ 1927256 h 1974644"/>
              <a:gd name="connsiteX6696" fmla="*/ 460163 w 2706989"/>
              <a:gd name="connsiteY6696" fmla="*/ 1932003 h 1974644"/>
              <a:gd name="connsiteX6697" fmla="*/ 462760 w 2706989"/>
              <a:gd name="connsiteY6697" fmla="*/ 1937702 h 1974644"/>
              <a:gd name="connsiteX6698" fmla="*/ 462645 w 2706989"/>
              <a:gd name="connsiteY6698" fmla="*/ 1937687 h 1974644"/>
              <a:gd name="connsiteX6699" fmla="*/ 459506 w 2706989"/>
              <a:gd name="connsiteY6699" fmla="*/ 1936208 h 1974644"/>
              <a:gd name="connsiteX6700" fmla="*/ 459172 w 2706989"/>
              <a:gd name="connsiteY6700" fmla="*/ 1937230 h 1974644"/>
              <a:gd name="connsiteX6701" fmla="*/ 462645 w 2706989"/>
              <a:gd name="connsiteY6701" fmla="*/ 1937687 h 1974644"/>
              <a:gd name="connsiteX6702" fmla="*/ 462782 w 2706989"/>
              <a:gd name="connsiteY6702" fmla="*/ 1937752 h 1974644"/>
              <a:gd name="connsiteX6703" fmla="*/ 462760 w 2706989"/>
              <a:gd name="connsiteY6703" fmla="*/ 1937702 h 1974644"/>
              <a:gd name="connsiteX6704" fmla="*/ 462824 w 2706989"/>
              <a:gd name="connsiteY6704" fmla="*/ 1937710 h 1974644"/>
              <a:gd name="connsiteX6705" fmla="*/ 482292 w 2706989"/>
              <a:gd name="connsiteY6705" fmla="*/ 1945431 h 1974644"/>
              <a:gd name="connsiteX6706" fmla="*/ 481729 w 2706989"/>
              <a:gd name="connsiteY6706" fmla="*/ 1947184 h 1974644"/>
              <a:gd name="connsiteX6707" fmla="*/ 468020 w 2706989"/>
              <a:gd name="connsiteY6707" fmla="*/ 1943971 h 1974644"/>
              <a:gd name="connsiteX6708" fmla="*/ 419358 w 2706989"/>
              <a:gd name="connsiteY6708" fmla="*/ 1929843 h 1974644"/>
              <a:gd name="connsiteX6709" fmla="*/ 415497 w 2706989"/>
              <a:gd name="connsiteY6709" fmla="*/ 1928508 h 1974644"/>
              <a:gd name="connsiteX6710" fmla="*/ 395921 w 2706989"/>
              <a:gd name="connsiteY6710" fmla="*/ 1927021 h 1974644"/>
              <a:gd name="connsiteX6711" fmla="*/ 377502 w 2706989"/>
              <a:gd name="connsiteY6711" fmla="*/ 1921133 h 1974644"/>
              <a:gd name="connsiteX6712" fmla="*/ 377311 w 2706989"/>
              <a:gd name="connsiteY6712" fmla="*/ 1921038 h 1974644"/>
              <a:gd name="connsiteX6713" fmla="*/ 376831 w 2706989"/>
              <a:gd name="connsiteY6713" fmla="*/ 1920578 h 1974644"/>
              <a:gd name="connsiteX6714" fmla="*/ 377268 w 2706989"/>
              <a:gd name="connsiteY6714" fmla="*/ 1921058 h 1974644"/>
              <a:gd name="connsiteX6715" fmla="*/ 377502 w 2706989"/>
              <a:gd name="connsiteY6715" fmla="*/ 1921133 h 1974644"/>
              <a:gd name="connsiteX6716" fmla="*/ 402351 w 2706989"/>
              <a:gd name="connsiteY6716" fmla="*/ 1933537 h 1974644"/>
              <a:gd name="connsiteX6717" fmla="*/ 402440 w 2706989"/>
              <a:gd name="connsiteY6717" fmla="*/ 1933626 h 1974644"/>
              <a:gd name="connsiteX6718" fmla="*/ 402288 w 2706989"/>
              <a:gd name="connsiteY6718" fmla="*/ 1933599 h 1974644"/>
              <a:gd name="connsiteX6719" fmla="*/ 404395 w 2706989"/>
              <a:gd name="connsiteY6719" fmla="*/ 1935686 h 1974644"/>
              <a:gd name="connsiteX6720" fmla="*/ 406190 w 2706989"/>
              <a:gd name="connsiteY6720" fmla="*/ 1936166 h 1974644"/>
              <a:gd name="connsiteX6721" fmla="*/ 404438 w 2706989"/>
              <a:gd name="connsiteY6721" fmla="*/ 1935645 h 1974644"/>
              <a:gd name="connsiteX6722" fmla="*/ 402440 w 2706989"/>
              <a:gd name="connsiteY6722" fmla="*/ 1933626 h 1974644"/>
              <a:gd name="connsiteX6723" fmla="*/ 412429 w 2706989"/>
              <a:gd name="connsiteY6723" fmla="*/ 1935415 h 1974644"/>
              <a:gd name="connsiteX6724" fmla="*/ 420589 w 2706989"/>
              <a:gd name="connsiteY6724" fmla="*/ 1942635 h 1974644"/>
              <a:gd name="connsiteX6725" fmla="*/ 440162 w 2706989"/>
              <a:gd name="connsiteY6725" fmla="*/ 1953778 h 1974644"/>
              <a:gd name="connsiteX6726" fmla="*/ 422133 w 2706989"/>
              <a:gd name="connsiteY6726" fmla="*/ 1949396 h 1974644"/>
              <a:gd name="connsiteX6727" fmla="*/ 375495 w 2706989"/>
              <a:gd name="connsiteY6727" fmla="*/ 1931805 h 1974644"/>
              <a:gd name="connsiteX6728" fmla="*/ 342629 w 2706989"/>
              <a:gd name="connsiteY6728" fmla="*/ 1913985 h 1974644"/>
              <a:gd name="connsiteX6729" fmla="*/ 328564 w 2706989"/>
              <a:gd name="connsiteY6729" fmla="*/ 1905846 h 1974644"/>
              <a:gd name="connsiteX6730" fmla="*/ 313395 w 2706989"/>
              <a:gd name="connsiteY6730" fmla="*/ 1890509 h 1974644"/>
              <a:gd name="connsiteX6731" fmla="*/ 287415 w 2706989"/>
              <a:gd name="connsiteY6731" fmla="*/ 1872521 h 1974644"/>
              <a:gd name="connsiteX6732" fmla="*/ 276418 w 2706989"/>
              <a:gd name="connsiteY6732" fmla="*/ 1867221 h 1974644"/>
              <a:gd name="connsiteX6733" fmla="*/ 272349 w 2706989"/>
              <a:gd name="connsiteY6733" fmla="*/ 1872417 h 1974644"/>
              <a:gd name="connsiteX6734" fmla="*/ 264482 w 2706989"/>
              <a:gd name="connsiteY6734" fmla="*/ 1861003 h 1974644"/>
              <a:gd name="connsiteX6735" fmla="*/ 282198 w 2706989"/>
              <a:gd name="connsiteY6735" fmla="*/ 1856621 h 1974644"/>
              <a:gd name="connsiteX6736" fmla="*/ 258994 w 2706989"/>
              <a:gd name="connsiteY6736" fmla="*/ 1844142 h 1974644"/>
              <a:gd name="connsiteX6737" fmla="*/ 249666 w 2706989"/>
              <a:gd name="connsiteY6737" fmla="*/ 1837298 h 1974644"/>
              <a:gd name="connsiteX6738" fmla="*/ 238857 w 2706989"/>
              <a:gd name="connsiteY6738" fmla="*/ 1827281 h 1974644"/>
              <a:gd name="connsiteX6739" fmla="*/ 233056 w 2706989"/>
              <a:gd name="connsiteY6739" fmla="*/ 1824986 h 1974644"/>
              <a:gd name="connsiteX6740" fmla="*/ 228570 w 2706989"/>
              <a:gd name="connsiteY6740" fmla="*/ 1816848 h 1974644"/>
              <a:gd name="connsiteX6741" fmla="*/ 234454 w 2706989"/>
              <a:gd name="connsiteY6741" fmla="*/ 1810818 h 1974644"/>
              <a:gd name="connsiteX6742" fmla="*/ 251210 w 2706989"/>
              <a:gd name="connsiteY6742" fmla="*/ 1804725 h 1974644"/>
              <a:gd name="connsiteX6743" fmla="*/ 242426 w 2706989"/>
              <a:gd name="connsiteY6743" fmla="*/ 1804641 h 1974644"/>
              <a:gd name="connsiteX6744" fmla="*/ 234016 w 2706989"/>
              <a:gd name="connsiteY6744" fmla="*/ 1792204 h 1974644"/>
              <a:gd name="connsiteX6745" fmla="*/ 231094 w 2706989"/>
              <a:gd name="connsiteY6745" fmla="*/ 1772484 h 1974644"/>
              <a:gd name="connsiteX6746" fmla="*/ 247099 w 2706989"/>
              <a:gd name="connsiteY6746" fmla="*/ 1772484 h 1974644"/>
              <a:gd name="connsiteX6747" fmla="*/ 218136 w 2706989"/>
              <a:gd name="connsiteY6747" fmla="*/ 1754539 h 1974644"/>
              <a:gd name="connsiteX6748" fmla="*/ 229884 w 2706989"/>
              <a:gd name="connsiteY6748" fmla="*/ 1749948 h 1974644"/>
              <a:gd name="connsiteX6749" fmla="*/ 213003 w 2706989"/>
              <a:gd name="connsiteY6749" fmla="*/ 1731982 h 1974644"/>
              <a:gd name="connsiteX6750" fmla="*/ 219545 w 2706989"/>
              <a:gd name="connsiteY6750" fmla="*/ 1727346 h 1974644"/>
              <a:gd name="connsiteX6751" fmla="*/ 226996 w 2706989"/>
              <a:gd name="connsiteY6751" fmla="*/ 1727019 h 1974644"/>
              <a:gd name="connsiteX6752" fmla="*/ 227046 w 2706989"/>
              <a:gd name="connsiteY6752" fmla="*/ 1727057 h 1974644"/>
              <a:gd name="connsiteX6753" fmla="*/ 227505 w 2706989"/>
              <a:gd name="connsiteY6753" fmla="*/ 1727495 h 1974644"/>
              <a:gd name="connsiteX6754" fmla="*/ 227088 w 2706989"/>
              <a:gd name="connsiteY6754" fmla="*/ 1727015 h 1974644"/>
              <a:gd name="connsiteX6755" fmla="*/ 226996 w 2706989"/>
              <a:gd name="connsiteY6755" fmla="*/ 1727019 h 1974644"/>
              <a:gd name="connsiteX6756" fmla="*/ 202235 w 2706989"/>
              <a:gd name="connsiteY6756" fmla="*/ 1708131 h 1974644"/>
              <a:gd name="connsiteX6757" fmla="*/ 218846 w 2706989"/>
              <a:gd name="connsiteY6757" fmla="*/ 1703143 h 1974644"/>
              <a:gd name="connsiteX6758" fmla="*/ 220160 w 2706989"/>
              <a:gd name="connsiteY6758" fmla="*/ 1692042 h 1974644"/>
              <a:gd name="connsiteX6759" fmla="*/ 213816 w 2706989"/>
              <a:gd name="connsiteY6759" fmla="*/ 1682735 h 1974644"/>
              <a:gd name="connsiteX6760" fmla="*/ 211208 w 2706989"/>
              <a:gd name="connsiteY6760" fmla="*/ 1672406 h 1974644"/>
              <a:gd name="connsiteX6761" fmla="*/ 207389 w 2706989"/>
              <a:gd name="connsiteY6761" fmla="*/ 1665937 h 1974644"/>
              <a:gd name="connsiteX6762" fmla="*/ 210937 w 2706989"/>
              <a:gd name="connsiteY6762" fmla="*/ 1654585 h 1974644"/>
              <a:gd name="connsiteX6763" fmla="*/ 202778 w 2706989"/>
              <a:gd name="connsiteY6763" fmla="*/ 1659844 h 1974644"/>
              <a:gd name="connsiteX6764" fmla="*/ 194598 w 2706989"/>
              <a:gd name="connsiteY6764" fmla="*/ 1654690 h 1974644"/>
              <a:gd name="connsiteX6765" fmla="*/ 185520 w 2706989"/>
              <a:gd name="connsiteY6765" fmla="*/ 1648701 h 1974644"/>
              <a:gd name="connsiteX6766" fmla="*/ 193617 w 2706989"/>
              <a:gd name="connsiteY6766" fmla="*/ 1643589 h 1974644"/>
              <a:gd name="connsiteX6767" fmla="*/ 198124 w 2706989"/>
              <a:gd name="connsiteY6767" fmla="*/ 1626498 h 1974644"/>
              <a:gd name="connsiteX6768" fmla="*/ 174983 w 2706989"/>
              <a:gd name="connsiteY6768" fmla="*/ 1609304 h 1974644"/>
              <a:gd name="connsiteX6769" fmla="*/ 168347 w 2706989"/>
              <a:gd name="connsiteY6769" fmla="*/ 1604650 h 1974644"/>
              <a:gd name="connsiteX6770" fmla="*/ 144809 w 2706989"/>
              <a:gd name="connsiteY6770" fmla="*/ 1595135 h 1974644"/>
              <a:gd name="connsiteX6771" fmla="*/ 139676 w 2706989"/>
              <a:gd name="connsiteY6771" fmla="*/ 1593132 h 1974644"/>
              <a:gd name="connsiteX6772" fmla="*/ 151800 w 2706989"/>
              <a:gd name="connsiteY6772" fmla="*/ 1583032 h 1974644"/>
              <a:gd name="connsiteX6773" fmla="*/ 158393 w 2706989"/>
              <a:gd name="connsiteY6773" fmla="*/ 1569343 h 1974644"/>
              <a:gd name="connsiteX6774" fmla="*/ 154742 w 2706989"/>
              <a:gd name="connsiteY6774" fmla="*/ 1563501 h 1974644"/>
              <a:gd name="connsiteX6775" fmla="*/ 141575 w 2706989"/>
              <a:gd name="connsiteY6775" fmla="*/ 1559411 h 1974644"/>
              <a:gd name="connsiteX6776" fmla="*/ 145790 w 2706989"/>
              <a:gd name="connsiteY6776" fmla="*/ 1549749 h 1974644"/>
              <a:gd name="connsiteX6777" fmla="*/ 159896 w 2706989"/>
              <a:gd name="connsiteY6777" fmla="*/ 1550312 h 1974644"/>
              <a:gd name="connsiteX6778" fmla="*/ 129013 w 2706989"/>
              <a:gd name="connsiteY6778" fmla="*/ 1535977 h 1974644"/>
              <a:gd name="connsiteX6779" fmla="*/ 108960 w 2706989"/>
              <a:gd name="connsiteY6779" fmla="*/ 1517176 h 1974644"/>
              <a:gd name="connsiteX6780" fmla="*/ 104535 w 2706989"/>
              <a:gd name="connsiteY6780" fmla="*/ 1510206 h 1974644"/>
              <a:gd name="connsiteX6781" fmla="*/ 109940 w 2706989"/>
              <a:gd name="connsiteY6781" fmla="*/ 1503925 h 1974644"/>
              <a:gd name="connsiteX6782" fmla="*/ 123483 w 2706989"/>
              <a:gd name="connsiteY6782" fmla="*/ 1499251 h 1974644"/>
              <a:gd name="connsiteX6783" fmla="*/ 122398 w 2706989"/>
              <a:gd name="connsiteY6783" fmla="*/ 1496705 h 1974644"/>
              <a:gd name="connsiteX6784" fmla="*/ 112277 w 2706989"/>
              <a:gd name="connsiteY6784" fmla="*/ 1480345 h 1974644"/>
              <a:gd name="connsiteX6785" fmla="*/ 108500 w 2706989"/>
              <a:gd name="connsiteY6785" fmla="*/ 1465508 h 1974644"/>
              <a:gd name="connsiteX6786" fmla="*/ 121021 w 2706989"/>
              <a:gd name="connsiteY6786" fmla="*/ 1464757 h 1974644"/>
              <a:gd name="connsiteX6787" fmla="*/ 121458 w 2706989"/>
              <a:gd name="connsiteY6787" fmla="*/ 1462400 h 1974644"/>
              <a:gd name="connsiteX6788" fmla="*/ 107332 w 2706989"/>
              <a:gd name="connsiteY6788" fmla="*/ 1454783 h 1974644"/>
              <a:gd name="connsiteX6789" fmla="*/ 95104 w 2706989"/>
              <a:gd name="connsiteY6789" fmla="*/ 1446770 h 1974644"/>
              <a:gd name="connsiteX6790" fmla="*/ 106392 w 2706989"/>
              <a:gd name="connsiteY6790" fmla="*/ 1442826 h 1974644"/>
              <a:gd name="connsiteX6791" fmla="*/ 90304 w 2706989"/>
              <a:gd name="connsiteY6791" fmla="*/ 1425151 h 1974644"/>
              <a:gd name="connsiteX6792" fmla="*/ 101781 w 2706989"/>
              <a:gd name="connsiteY6792" fmla="*/ 1419017 h 1974644"/>
              <a:gd name="connsiteX6793" fmla="*/ 77367 w 2706989"/>
              <a:gd name="connsiteY6793" fmla="*/ 1401467 h 1974644"/>
              <a:gd name="connsiteX6794" fmla="*/ 96063 w 2706989"/>
              <a:gd name="connsiteY6794" fmla="*/ 1395896 h 1974644"/>
              <a:gd name="connsiteX6795" fmla="*/ 94331 w 2706989"/>
              <a:gd name="connsiteY6795" fmla="*/ 1383355 h 1974644"/>
              <a:gd name="connsiteX6796" fmla="*/ 87320 w 2706989"/>
              <a:gd name="connsiteY6796" fmla="*/ 1370188 h 1974644"/>
              <a:gd name="connsiteX6797" fmla="*/ 82917 w 2706989"/>
              <a:gd name="connsiteY6797" fmla="*/ 1359671 h 1974644"/>
              <a:gd name="connsiteX6798" fmla="*/ 90555 w 2706989"/>
              <a:gd name="connsiteY6798" fmla="*/ 1353411 h 1974644"/>
              <a:gd name="connsiteX6799" fmla="*/ 87884 w 2706989"/>
              <a:gd name="connsiteY6799" fmla="*/ 1347276 h 1974644"/>
              <a:gd name="connsiteX6800" fmla="*/ 85692 w 2706989"/>
              <a:gd name="connsiteY6800" fmla="*/ 1348214 h 1974644"/>
              <a:gd name="connsiteX6801" fmla="*/ 73652 w 2706989"/>
              <a:gd name="connsiteY6801" fmla="*/ 1350719 h 1974644"/>
              <a:gd name="connsiteX6802" fmla="*/ 63010 w 2706989"/>
              <a:gd name="connsiteY6802" fmla="*/ 1341600 h 1974644"/>
              <a:gd name="connsiteX6803" fmla="*/ 66474 w 2706989"/>
              <a:gd name="connsiteY6803" fmla="*/ 1338511 h 1974644"/>
              <a:gd name="connsiteX6804" fmla="*/ 74383 w 2706989"/>
              <a:gd name="connsiteY6804" fmla="*/ 1319376 h 1974644"/>
              <a:gd name="connsiteX6805" fmla="*/ 75927 w 2706989"/>
              <a:gd name="connsiteY6805" fmla="*/ 1310654 h 1974644"/>
              <a:gd name="connsiteX6806" fmla="*/ 60485 w 2706989"/>
              <a:gd name="connsiteY6806" fmla="*/ 1303330 h 1974644"/>
              <a:gd name="connsiteX6807" fmla="*/ 64345 w 2706989"/>
              <a:gd name="connsiteY6807" fmla="*/ 1294294 h 1974644"/>
              <a:gd name="connsiteX6808" fmla="*/ 41245 w 2706989"/>
              <a:gd name="connsiteY6808" fmla="*/ 1285363 h 1974644"/>
              <a:gd name="connsiteX6809" fmla="*/ 39284 w 2706989"/>
              <a:gd name="connsiteY6809" fmla="*/ 1270693 h 1974644"/>
              <a:gd name="connsiteX6810" fmla="*/ 30645 w 2706989"/>
              <a:gd name="connsiteY6810" fmla="*/ 1254876 h 1974644"/>
              <a:gd name="connsiteX6811" fmla="*/ 35987 w 2706989"/>
              <a:gd name="connsiteY6811" fmla="*/ 1247260 h 1974644"/>
              <a:gd name="connsiteX6812" fmla="*/ 48069 w 2706989"/>
              <a:gd name="connsiteY6812" fmla="*/ 1242273 h 1974644"/>
              <a:gd name="connsiteX6813" fmla="*/ 47986 w 2706989"/>
              <a:gd name="connsiteY6813" fmla="*/ 1240019 h 1974644"/>
              <a:gd name="connsiteX6814" fmla="*/ 35298 w 2706989"/>
              <a:gd name="connsiteY6814" fmla="*/ 1234760 h 1974644"/>
              <a:gd name="connsiteX6815" fmla="*/ 60590 w 2706989"/>
              <a:gd name="connsiteY6815" fmla="*/ 1224035 h 1974644"/>
              <a:gd name="connsiteX6816" fmla="*/ 27348 w 2706989"/>
              <a:gd name="connsiteY6816" fmla="*/ 1209970 h 1974644"/>
              <a:gd name="connsiteX6817" fmla="*/ 50782 w 2706989"/>
              <a:gd name="connsiteY6817" fmla="*/ 1205588 h 1974644"/>
              <a:gd name="connsiteX6818" fmla="*/ 49217 w 2706989"/>
              <a:gd name="connsiteY6818" fmla="*/ 1195572 h 1974644"/>
              <a:gd name="connsiteX6819" fmla="*/ 48570 w 2706989"/>
              <a:gd name="connsiteY6819" fmla="*/ 1183197 h 1974644"/>
              <a:gd name="connsiteX6820" fmla="*/ 49572 w 2706989"/>
              <a:gd name="connsiteY6820" fmla="*/ 1178774 h 1974644"/>
              <a:gd name="connsiteX6821" fmla="*/ 51846 w 2706989"/>
              <a:gd name="connsiteY6821" fmla="*/ 1167965 h 1974644"/>
              <a:gd name="connsiteX6822" fmla="*/ 45670 w 2706989"/>
              <a:gd name="connsiteY6822" fmla="*/ 1157489 h 1974644"/>
              <a:gd name="connsiteX6823" fmla="*/ 49404 w 2706989"/>
              <a:gd name="connsiteY6823" fmla="*/ 1147223 h 1974644"/>
              <a:gd name="connsiteX6824" fmla="*/ 44104 w 2706989"/>
              <a:gd name="connsiteY6824" fmla="*/ 1142215 h 1974644"/>
              <a:gd name="connsiteX6825" fmla="*/ 46337 w 2706989"/>
              <a:gd name="connsiteY6825" fmla="*/ 1125813 h 1974644"/>
              <a:gd name="connsiteX6826" fmla="*/ 57794 w 2706989"/>
              <a:gd name="connsiteY6826" fmla="*/ 1118134 h 1974644"/>
              <a:gd name="connsiteX6827" fmla="*/ 55185 w 2706989"/>
              <a:gd name="connsiteY6827" fmla="*/ 1109850 h 1974644"/>
              <a:gd name="connsiteX6828" fmla="*/ 54392 w 2706989"/>
              <a:gd name="connsiteY6828" fmla="*/ 1102526 h 1974644"/>
              <a:gd name="connsiteX6829" fmla="*/ 45169 w 2706989"/>
              <a:gd name="connsiteY6829" fmla="*/ 1102526 h 1974644"/>
              <a:gd name="connsiteX6830" fmla="*/ 44730 w 2706989"/>
              <a:gd name="connsiteY6830" fmla="*/ 1099270 h 1974644"/>
              <a:gd name="connsiteX6831" fmla="*/ 60070 w 2706989"/>
              <a:gd name="connsiteY6831" fmla="*/ 1090654 h 1974644"/>
              <a:gd name="connsiteX6832" fmla="*/ 60148 w 2706989"/>
              <a:gd name="connsiteY6832" fmla="*/ 1090717 h 1974644"/>
              <a:gd name="connsiteX6833" fmla="*/ 61445 w 2706989"/>
              <a:gd name="connsiteY6833" fmla="*/ 1093678 h 1974644"/>
              <a:gd name="connsiteX6834" fmla="*/ 62656 w 2706989"/>
              <a:gd name="connsiteY6834" fmla="*/ 1092759 h 1974644"/>
              <a:gd name="connsiteX6835" fmla="*/ 60148 w 2706989"/>
              <a:gd name="connsiteY6835" fmla="*/ 1090717 h 1974644"/>
              <a:gd name="connsiteX6836" fmla="*/ 60110 w 2706989"/>
              <a:gd name="connsiteY6836" fmla="*/ 1090631 h 1974644"/>
              <a:gd name="connsiteX6837" fmla="*/ 60070 w 2706989"/>
              <a:gd name="connsiteY6837" fmla="*/ 1090654 h 1974644"/>
              <a:gd name="connsiteX6838" fmla="*/ 60068 w 2706989"/>
              <a:gd name="connsiteY6838" fmla="*/ 1090652 h 1974644"/>
              <a:gd name="connsiteX6839" fmla="*/ 45649 w 2706989"/>
              <a:gd name="connsiteY6839" fmla="*/ 1079050 h 1974644"/>
              <a:gd name="connsiteX6840" fmla="*/ 31876 w 2706989"/>
              <a:gd name="connsiteY6840" fmla="*/ 1080177 h 1974644"/>
              <a:gd name="connsiteX6841" fmla="*/ 54016 w 2706989"/>
              <a:gd name="connsiteY6841" fmla="*/ 1065173 h 1974644"/>
              <a:gd name="connsiteX6842" fmla="*/ 48737 w 2706989"/>
              <a:gd name="connsiteY6842" fmla="*/ 1049189 h 1974644"/>
              <a:gd name="connsiteX6843" fmla="*/ 46170 w 2706989"/>
              <a:gd name="connsiteY6843" fmla="*/ 1031118 h 1974644"/>
              <a:gd name="connsiteX6844" fmla="*/ 49781 w 2706989"/>
              <a:gd name="connsiteY6844" fmla="*/ 1014028 h 1974644"/>
              <a:gd name="connsiteX6845" fmla="*/ 44355 w 2706989"/>
              <a:gd name="connsiteY6845" fmla="*/ 1005598 h 1974644"/>
              <a:gd name="connsiteX6846" fmla="*/ 31689 w 2706989"/>
              <a:gd name="connsiteY6846" fmla="*/ 1003407 h 1974644"/>
              <a:gd name="connsiteX6847" fmla="*/ 42560 w 2706989"/>
              <a:gd name="connsiteY6847" fmla="*/ 998649 h 1974644"/>
              <a:gd name="connsiteX6848" fmla="*/ 64179 w 2706989"/>
              <a:gd name="connsiteY6848" fmla="*/ 996520 h 1974644"/>
              <a:gd name="connsiteX6849" fmla="*/ 70960 w 2706989"/>
              <a:gd name="connsiteY6849" fmla="*/ 991972 h 1974644"/>
              <a:gd name="connsiteX6850" fmla="*/ 55581 w 2706989"/>
              <a:gd name="connsiteY6850" fmla="*/ 991972 h 1974644"/>
              <a:gd name="connsiteX6851" fmla="*/ 69124 w 2706989"/>
              <a:gd name="connsiteY6851" fmla="*/ 972962 h 1974644"/>
              <a:gd name="connsiteX6852" fmla="*/ 41058 w 2706989"/>
              <a:gd name="connsiteY6852" fmla="*/ 972398 h 1974644"/>
              <a:gd name="connsiteX6853" fmla="*/ 39159 w 2706989"/>
              <a:gd name="connsiteY6853" fmla="*/ 957728 h 1974644"/>
              <a:gd name="connsiteX6854" fmla="*/ 50803 w 2706989"/>
              <a:gd name="connsiteY6854" fmla="*/ 963154 h 1974644"/>
              <a:gd name="connsiteX6855" fmla="*/ 50615 w 2706989"/>
              <a:gd name="connsiteY6855" fmla="*/ 946419 h 1974644"/>
              <a:gd name="connsiteX6856" fmla="*/ 58357 w 2706989"/>
              <a:gd name="connsiteY6856" fmla="*/ 947149 h 1974644"/>
              <a:gd name="connsiteX6857" fmla="*/ 59421 w 2706989"/>
              <a:gd name="connsiteY6857" fmla="*/ 945438 h 1974644"/>
              <a:gd name="connsiteX6858" fmla="*/ 50782 w 2706989"/>
              <a:gd name="connsiteY6858" fmla="*/ 936423 h 1974644"/>
              <a:gd name="connsiteX6859" fmla="*/ 47506 w 2706989"/>
              <a:gd name="connsiteY6859" fmla="*/ 923256 h 1974644"/>
              <a:gd name="connsiteX6860" fmla="*/ 27933 w 2706989"/>
              <a:gd name="connsiteY6860" fmla="*/ 914930 h 1974644"/>
              <a:gd name="connsiteX6861" fmla="*/ 37865 w 2706989"/>
              <a:gd name="connsiteY6861" fmla="*/ 913428 h 1974644"/>
              <a:gd name="connsiteX6862" fmla="*/ 43395 w 2706989"/>
              <a:gd name="connsiteY6862" fmla="*/ 891058 h 1974644"/>
              <a:gd name="connsiteX6863" fmla="*/ 35653 w 2706989"/>
              <a:gd name="connsiteY6863" fmla="*/ 882106 h 1974644"/>
              <a:gd name="connsiteX6864" fmla="*/ 32920 w 2706989"/>
              <a:gd name="connsiteY6864" fmla="*/ 874698 h 1974644"/>
              <a:gd name="connsiteX6865" fmla="*/ 42456 w 2706989"/>
              <a:gd name="connsiteY6865" fmla="*/ 879331 h 1974644"/>
              <a:gd name="connsiteX6866" fmla="*/ 55351 w 2706989"/>
              <a:gd name="connsiteY6866" fmla="*/ 875304 h 1974644"/>
              <a:gd name="connsiteX6867" fmla="*/ 68665 w 2706989"/>
              <a:gd name="connsiteY6867" fmla="*/ 869899 h 1974644"/>
              <a:gd name="connsiteX6868" fmla="*/ 39222 w 2706989"/>
              <a:gd name="connsiteY6868" fmla="*/ 847947 h 1974644"/>
              <a:gd name="connsiteX6869" fmla="*/ 46525 w 2706989"/>
              <a:gd name="connsiteY6869" fmla="*/ 847342 h 1974644"/>
              <a:gd name="connsiteX6870" fmla="*/ 104932 w 2706989"/>
              <a:gd name="connsiteY6870" fmla="*/ 860154 h 1974644"/>
              <a:gd name="connsiteX6871" fmla="*/ 111646 w 2706989"/>
              <a:gd name="connsiteY6871" fmla="*/ 857900 h 1974644"/>
              <a:gd name="connsiteX6872" fmla="*/ 116361 w 2706989"/>
              <a:gd name="connsiteY6872" fmla="*/ 852797 h 1974644"/>
              <a:gd name="connsiteX6873" fmla="*/ 116430 w 2706989"/>
              <a:gd name="connsiteY6873" fmla="*/ 852809 h 1974644"/>
              <a:gd name="connsiteX6874" fmla="*/ 117911 w 2706989"/>
              <a:gd name="connsiteY6874" fmla="*/ 851724 h 1974644"/>
              <a:gd name="connsiteX6875" fmla="*/ 116388 w 2706989"/>
              <a:gd name="connsiteY6875" fmla="*/ 852767 h 1974644"/>
              <a:gd name="connsiteX6876" fmla="*/ 116361 w 2706989"/>
              <a:gd name="connsiteY6876" fmla="*/ 852797 h 1974644"/>
              <a:gd name="connsiteX6877" fmla="*/ 78702 w 2706989"/>
              <a:gd name="connsiteY6877" fmla="*/ 846528 h 1974644"/>
              <a:gd name="connsiteX6878" fmla="*/ 50615 w 2706989"/>
              <a:gd name="connsiteY6878" fmla="*/ 837347 h 1974644"/>
              <a:gd name="connsiteX6879" fmla="*/ 68164 w 2706989"/>
              <a:gd name="connsiteY6879" fmla="*/ 829083 h 1974644"/>
              <a:gd name="connsiteX6880" fmla="*/ 65514 w 2706989"/>
              <a:gd name="connsiteY6880" fmla="*/ 823574 h 1974644"/>
              <a:gd name="connsiteX6881" fmla="*/ 69479 w 2706989"/>
              <a:gd name="connsiteY6881" fmla="*/ 821863 h 1974644"/>
              <a:gd name="connsiteX6882" fmla="*/ 83376 w 2706989"/>
              <a:gd name="connsiteY6882" fmla="*/ 825765 h 1974644"/>
              <a:gd name="connsiteX6883" fmla="*/ 100508 w 2706989"/>
              <a:gd name="connsiteY6883" fmla="*/ 821592 h 1974644"/>
              <a:gd name="connsiteX6884" fmla="*/ 110587 w 2706989"/>
              <a:gd name="connsiteY6884" fmla="*/ 825786 h 1974644"/>
              <a:gd name="connsiteX6885" fmla="*/ 98296 w 2706989"/>
              <a:gd name="connsiteY6885" fmla="*/ 809677 h 1974644"/>
              <a:gd name="connsiteX6886" fmla="*/ 102324 w 2706989"/>
              <a:gd name="connsiteY6886" fmla="*/ 818399 h 1974644"/>
              <a:gd name="connsiteX6887" fmla="*/ 94373 w 2706989"/>
              <a:gd name="connsiteY6887" fmla="*/ 815644 h 1974644"/>
              <a:gd name="connsiteX6888" fmla="*/ 91326 w 2706989"/>
              <a:gd name="connsiteY6888" fmla="*/ 820986 h 1974644"/>
              <a:gd name="connsiteX6889" fmla="*/ 78159 w 2706989"/>
              <a:gd name="connsiteY6889" fmla="*/ 812118 h 1974644"/>
              <a:gd name="connsiteX6890" fmla="*/ 86841 w 2706989"/>
              <a:gd name="connsiteY6890" fmla="*/ 810261 h 1974644"/>
              <a:gd name="connsiteX6891" fmla="*/ 54058 w 2706989"/>
              <a:gd name="connsiteY6891" fmla="*/ 792586 h 1974644"/>
              <a:gd name="connsiteX6892" fmla="*/ 55373 w 2706989"/>
              <a:gd name="connsiteY6892" fmla="*/ 789227 h 1974644"/>
              <a:gd name="connsiteX6893" fmla="*/ 89052 w 2706989"/>
              <a:gd name="connsiteY6893" fmla="*/ 789227 h 1974644"/>
              <a:gd name="connsiteX6894" fmla="*/ 67789 w 2706989"/>
              <a:gd name="connsiteY6894" fmla="*/ 778438 h 1974644"/>
              <a:gd name="connsiteX6895" fmla="*/ 75488 w 2706989"/>
              <a:gd name="connsiteY6895" fmla="*/ 773889 h 1974644"/>
              <a:gd name="connsiteX6896" fmla="*/ 80705 w 2706989"/>
              <a:gd name="connsiteY6896" fmla="*/ 761244 h 1974644"/>
              <a:gd name="connsiteX6897" fmla="*/ 70314 w 2706989"/>
              <a:gd name="connsiteY6897" fmla="*/ 741420 h 1974644"/>
              <a:gd name="connsiteX6898" fmla="*/ 73277 w 2706989"/>
              <a:gd name="connsiteY6898" fmla="*/ 720428 h 1974644"/>
              <a:gd name="connsiteX6899" fmla="*/ 83251 w 2706989"/>
              <a:gd name="connsiteY6899" fmla="*/ 720428 h 1974644"/>
              <a:gd name="connsiteX6900" fmla="*/ 79850 w 2706989"/>
              <a:gd name="connsiteY6900" fmla="*/ 708346 h 1974644"/>
              <a:gd name="connsiteX6901" fmla="*/ 73548 w 2706989"/>
              <a:gd name="connsiteY6901" fmla="*/ 695784 h 1974644"/>
              <a:gd name="connsiteX6902" fmla="*/ 78911 w 2706989"/>
              <a:gd name="connsiteY6902" fmla="*/ 697516 h 1974644"/>
              <a:gd name="connsiteX6903" fmla="*/ 82187 w 2706989"/>
              <a:gd name="connsiteY6903" fmla="*/ 700500 h 1974644"/>
              <a:gd name="connsiteX6904" fmla="*/ 90075 w 2706989"/>
              <a:gd name="connsiteY6904" fmla="*/ 682345 h 1974644"/>
              <a:gd name="connsiteX6905" fmla="*/ 92120 w 2706989"/>
              <a:gd name="connsiteY6905" fmla="*/ 675835 h 1974644"/>
              <a:gd name="connsiteX6906" fmla="*/ 87049 w 2706989"/>
              <a:gd name="connsiteY6906" fmla="*/ 665839 h 1974644"/>
              <a:gd name="connsiteX6907" fmla="*/ 80976 w 2706989"/>
              <a:gd name="connsiteY6907" fmla="*/ 665818 h 1974644"/>
              <a:gd name="connsiteX6908" fmla="*/ 95062 w 2706989"/>
              <a:gd name="connsiteY6908" fmla="*/ 660351 h 1974644"/>
              <a:gd name="connsiteX6909" fmla="*/ 110232 w 2706989"/>
              <a:gd name="connsiteY6909" fmla="*/ 658014 h 1974644"/>
              <a:gd name="connsiteX6910" fmla="*/ 129054 w 2706989"/>
              <a:gd name="connsiteY6910" fmla="*/ 645369 h 1974644"/>
              <a:gd name="connsiteX6911" fmla="*/ 111526 w 2706989"/>
              <a:gd name="connsiteY6911" fmla="*/ 632598 h 1974644"/>
              <a:gd name="connsiteX6912" fmla="*/ 112257 w 2706989"/>
              <a:gd name="connsiteY6912" fmla="*/ 630344 h 1974644"/>
              <a:gd name="connsiteX6913" fmla="*/ 123546 w 2706989"/>
              <a:gd name="connsiteY6913" fmla="*/ 631638 h 1974644"/>
              <a:gd name="connsiteX6914" fmla="*/ 120082 w 2706989"/>
              <a:gd name="connsiteY6914" fmla="*/ 615571 h 1974644"/>
              <a:gd name="connsiteX6915" fmla="*/ 128637 w 2706989"/>
              <a:gd name="connsiteY6915" fmla="*/ 616572 h 1974644"/>
              <a:gd name="connsiteX6916" fmla="*/ 134542 w 2706989"/>
              <a:gd name="connsiteY6916" fmla="*/ 613714 h 1974644"/>
              <a:gd name="connsiteX6917" fmla="*/ 130160 w 2706989"/>
              <a:gd name="connsiteY6917" fmla="*/ 609185 h 1974644"/>
              <a:gd name="connsiteX6918" fmla="*/ 122982 w 2706989"/>
              <a:gd name="connsiteY6918" fmla="*/ 607642 h 1974644"/>
              <a:gd name="connsiteX6919" fmla="*/ 129326 w 2706989"/>
              <a:gd name="connsiteY6919" fmla="*/ 596999 h 1974644"/>
              <a:gd name="connsiteX6920" fmla="*/ 148649 w 2706989"/>
              <a:gd name="connsiteY6920" fmla="*/ 602571 h 1974644"/>
              <a:gd name="connsiteX6921" fmla="*/ 147523 w 2706989"/>
              <a:gd name="connsiteY6921" fmla="*/ 590167 h 1974644"/>
              <a:gd name="connsiteX6922" fmla="*/ 147562 w 2706989"/>
              <a:gd name="connsiteY6922" fmla="*/ 590175 h 1974644"/>
              <a:gd name="connsiteX6923" fmla="*/ 147980 w 2706989"/>
              <a:gd name="connsiteY6923" fmla="*/ 589736 h 1974644"/>
              <a:gd name="connsiteX6924" fmla="*/ 147908 w 2706989"/>
              <a:gd name="connsiteY6924" fmla="*/ 589727 h 1974644"/>
              <a:gd name="connsiteX6925" fmla="*/ 147918 w 2706989"/>
              <a:gd name="connsiteY6925" fmla="*/ 589716 h 1974644"/>
              <a:gd name="connsiteX6926" fmla="*/ 148732 w 2706989"/>
              <a:gd name="connsiteY6926" fmla="*/ 577968 h 1974644"/>
              <a:gd name="connsiteX6927" fmla="*/ 156682 w 2706989"/>
              <a:gd name="connsiteY6927" fmla="*/ 588902 h 1974644"/>
              <a:gd name="connsiteX6928" fmla="*/ 164737 w 2706989"/>
              <a:gd name="connsiteY6928" fmla="*/ 569475 h 1974644"/>
              <a:gd name="connsiteX6929" fmla="*/ 172938 w 2706989"/>
              <a:gd name="connsiteY6929" fmla="*/ 558458 h 1974644"/>
              <a:gd name="connsiteX6930" fmla="*/ 194514 w 2706989"/>
              <a:gd name="connsiteY6930" fmla="*/ 542390 h 1974644"/>
              <a:gd name="connsiteX6931" fmla="*/ 203863 w 2706989"/>
              <a:gd name="connsiteY6931" fmla="*/ 528868 h 1974644"/>
              <a:gd name="connsiteX6932" fmla="*/ 217051 w 2706989"/>
              <a:gd name="connsiteY6932" fmla="*/ 526030 h 1974644"/>
              <a:gd name="connsiteX6933" fmla="*/ 222414 w 2706989"/>
              <a:gd name="connsiteY6933" fmla="*/ 517725 h 1974644"/>
              <a:gd name="connsiteX6934" fmla="*/ 245054 w 2706989"/>
              <a:gd name="connsiteY6934" fmla="*/ 505935 h 1974644"/>
              <a:gd name="connsiteX6935" fmla="*/ 239358 w 2706989"/>
              <a:gd name="connsiteY6935" fmla="*/ 494667 h 1974644"/>
              <a:gd name="connsiteX6936" fmla="*/ 245931 w 2706989"/>
              <a:gd name="connsiteY6936" fmla="*/ 483774 h 1974644"/>
              <a:gd name="connsiteX6937" fmla="*/ 238565 w 2706989"/>
              <a:gd name="connsiteY6937" fmla="*/ 478453 h 1974644"/>
              <a:gd name="connsiteX6938" fmla="*/ 257283 w 2706989"/>
              <a:gd name="connsiteY6938" fmla="*/ 484797 h 1974644"/>
              <a:gd name="connsiteX6939" fmla="*/ 259891 w 2706989"/>
              <a:gd name="connsiteY6939" fmla="*/ 478474 h 1974644"/>
              <a:gd name="connsiteX6940" fmla="*/ 262812 w 2706989"/>
              <a:gd name="connsiteY6940" fmla="*/ 479309 h 1974644"/>
              <a:gd name="connsiteX6941" fmla="*/ 266527 w 2706989"/>
              <a:gd name="connsiteY6941" fmla="*/ 488991 h 1974644"/>
              <a:gd name="connsiteX6942" fmla="*/ 280571 w 2706989"/>
              <a:gd name="connsiteY6942" fmla="*/ 469605 h 1974644"/>
              <a:gd name="connsiteX6943" fmla="*/ 267173 w 2706989"/>
              <a:gd name="connsiteY6943" fmla="*/ 468583 h 1974644"/>
              <a:gd name="connsiteX6944" fmla="*/ 274540 w 2706989"/>
              <a:gd name="connsiteY6944" fmla="*/ 464368 h 1974644"/>
              <a:gd name="connsiteX6945" fmla="*/ 291338 w 2706989"/>
              <a:gd name="connsiteY6945" fmla="*/ 442770 h 1974644"/>
              <a:gd name="connsiteX6946" fmla="*/ 296075 w 2706989"/>
              <a:gd name="connsiteY6946" fmla="*/ 435488 h 1974644"/>
              <a:gd name="connsiteX6947" fmla="*/ 304547 w 2706989"/>
              <a:gd name="connsiteY6947" fmla="*/ 423113 h 1974644"/>
              <a:gd name="connsiteX6948" fmla="*/ 321762 w 2706989"/>
              <a:gd name="connsiteY6948" fmla="*/ 401474 h 1974644"/>
              <a:gd name="connsiteX6949" fmla="*/ 325664 w 2706989"/>
              <a:gd name="connsiteY6949" fmla="*/ 396382 h 1974644"/>
              <a:gd name="connsiteX6950" fmla="*/ 319508 w 2706989"/>
              <a:gd name="connsiteY6950" fmla="*/ 393086 h 1974644"/>
              <a:gd name="connsiteX6951" fmla="*/ 313603 w 2706989"/>
              <a:gd name="connsiteY6951" fmla="*/ 385218 h 1974644"/>
              <a:gd name="connsiteX6952" fmla="*/ 325727 w 2706989"/>
              <a:gd name="connsiteY6952" fmla="*/ 380085 h 1974644"/>
              <a:gd name="connsiteX6953" fmla="*/ 339771 w 2706989"/>
              <a:gd name="connsiteY6953" fmla="*/ 390143 h 1974644"/>
              <a:gd name="connsiteX6954" fmla="*/ 347408 w 2706989"/>
              <a:gd name="connsiteY6954" fmla="*/ 386847 h 1974644"/>
              <a:gd name="connsiteX6955" fmla="*/ 346531 w 2706989"/>
              <a:gd name="connsiteY6955" fmla="*/ 384572 h 1974644"/>
              <a:gd name="connsiteX6956" fmla="*/ 339270 w 2706989"/>
              <a:gd name="connsiteY6956" fmla="*/ 386408 h 1974644"/>
              <a:gd name="connsiteX6957" fmla="*/ 345467 w 2706989"/>
              <a:gd name="connsiteY6957" fmla="*/ 370069 h 1974644"/>
              <a:gd name="connsiteX6958" fmla="*/ 340397 w 2706989"/>
              <a:gd name="connsiteY6958" fmla="*/ 362891 h 1974644"/>
              <a:gd name="connsiteX6959" fmla="*/ 339332 w 2706989"/>
              <a:gd name="connsiteY6959" fmla="*/ 356255 h 1974644"/>
              <a:gd name="connsiteX6960" fmla="*/ 346135 w 2706989"/>
              <a:gd name="connsiteY6960" fmla="*/ 355400 h 1974644"/>
              <a:gd name="connsiteX6961" fmla="*/ 348952 w 2706989"/>
              <a:gd name="connsiteY6961" fmla="*/ 347533 h 1974644"/>
              <a:gd name="connsiteX6962" fmla="*/ 345008 w 2706989"/>
              <a:gd name="connsiteY6962" fmla="*/ 336056 h 1974644"/>
              <a:gd name="connsiteX6963" fmla="*/ 343318 w 2706989"/>
              <a:gd name="connsiteY6963" fmla="*/ 334324 h 1974644"/>
              <a:gd name="connsiteX6964" fmla="*/ 353292 w 2706989"/>
              <a:gd name="connsiteY6964" fmla="*/ 332655 h 1974644"/>
              <a:gd name="connsiteX6965" fmla="*/ 359511 w 2706989"/>
              <a:gd name="connsiteY6965" fmla="*/ 347282 h 1974644"/>
              <a:gd name="connsiteX6966" fmla="*/ 359699 w 2706989"/>
              <a:gd name="connsiteY6966" fmla="*/ 359177 h 1974644"/>
              <a:gd name="connsiteX6967" fmla="*/ 361973 w 2706989"/>
              <a:gd name="connsiteY6967" fmla="*/ 359385 h 1974644"/>
              <a:gd name="connsiteX6968" fmla="*/ 365687 w 2706989"/>
              <a:gd name="connsiteY6968" fmla="*/ 340313 h 1974644"/>
              <a:gd name="connsiteX6969" fmla="*/ 368338 w 2706989"/>
              <a:gd name="connsiteY6969" fmla="*/ 334887 h 1974644"/>
              <a:gd name="connsiteX6970" fmla="*/ 370341 w 2706989"/>
              <a:gd name="connsiteY6970" fmla="*/ 319967 h 1974644"/>
              <a:gd name="connsiteX6971" fmla="*/ 352937 w 2706989"/>
              <a:gd name="connsiteY6971" fmla="*/ 320092 h 1974644"/>
              <a:gd name="connsiteX6972" fmla="*/ 356443 w 2706989"/>
              <a:gd name="connsiteY6972" fmla="*/ 327396 h 1974644"/>
              <a:gd name="connsiteX6973" fmla="*/ 349599 w 2706989"/>
              <a:gd name="connsiteY6973" fmla="*/ 323577 h 1974644"/>
              <a:gd name="connsiteX6974" fmla="*/ 344465 w 2706989"/>
              <a:gd name="connsiteY6974" fmla="*/ 307426 h 1974644"/>
              <a:gd name="connsiteX6975" fmla="*/ 354899 w 2706989"/>
              <a:gd name="connsiteY6975" fmla="*/ 298224 h 1974644"/>
              <a:gd name="connsiteX6976" fmla="*/ 369026 w 2706989"/>
              <a:gd name="connsiteY6976" fmla="*/ 291797 h 1974644"/>
              <a:gd name="connsiteX6977" fmla="*/ 372970 w 2706989"/>
              <a:gd name="connsiteY6977" fmla="*/ 288458 h 1974644"/>
              <a:gd name="connsiteX6978" fmla="*/ 376100 w 2706989"/>
              <a:gd name="connsiteY6978" fmla="*/ 270199 h 1974644"/>
              <a:gd name="connsiteX6979" fmla="*/ 388412 w 2706989"/>
              <a:gd name="connsiteY6979" fmla="*/ 267153 h 1974644"/>
              <a:gd name="connsiteX6980" fmla="*/ 380315 w 2706989"/>
              <a:gd name="connsiteY6980" fmla="*/ 243197 h 1974644"/>
              <a:gd name="connsiteX6981" fmla="*/ 369214 w 2706989"/>
              <a:gd name="connsiteY6981" fmla="*/ 253276 h 1974644"/>
              <a:gd name="connsiteX6982" fmla="*/ 363934 w 2706989"/>
              <a:gd name="connsiteY6982" fmla="*/ 246285 h 1974644"/>
              <a:gd name="connsiteX6983" fmla="*/ 373220 w 2706989"/>
              <a:gd name="connsiteY6983" fmla="*/ 236604 h 1974644"/>
              <a:gd name="connsiteX6984" fmla="*/ 384572 w 2706989"/>
              <a:gd name="connsiteY6984" fmla="*/ 234058 h 1974644"/>
              <a:gd name="connsiteX6985" fmla="*/ 393399 w 2706989"/>
              <a:gd name="connsiteY6985" fmla="*/ 230093 h 1974644"/>
              <a:gd name="connsiteX6986" fmla="*/ 399116 w 2706989"/>
              <a:gd name="connsiteY6986" fmla="*/ 222915 h 1974644"/>
              <a:gd name="connsiteX6987" fmla="*/ 405272 w 2706989"/>
              <a:gd name="connsiteY6987" fmla="*/ 227985 h 1974644"/>
              <a:gd name="connsiteX6988" fmla="*/ 413264 w 2706989"/>
              <a:gd name="connsiteY6988" fmla="*/ 225731 h 1974644"/>
              <a:gd name="connsiteX6989" fmla="*/ 424532 w 2706989"/>
              <a:gd name="connsiteY6989" fmla="*/ 216424 h 1974644"/>
              <a:gd name="connsiteX6990" fmla="*/ 428914 w 2706989"/>
              <a:gd name="connsiteY6990" fmla="*/ 212898 h 1974644"/>
              <a:gd name="connsiteX6991" fmla="*/ 423531 w 2706989"/>
              <a:gd name="connsiteY6991" fmla="*/ 202256 h 1974644"/>
              <a:gd name="connsiteX6992" fmla="*/ 415226 w 2706989"/>
              <a:gd name="connsiteY6992" fmla="*/ 203988 h 1974644"/>
              <a:gd name="connsiteX6993" fmla="*/ 406378 w 2706989"/>
              <a:gd name="connsiteY6993" fmla="*/ 213587 h 1974644"/>
              <a:gd name="connsiteX6994" fmla="*/ 394275 w 2706989"/>
              <a:gd name="connsiteY6994" fmla="*/ 196684 h 1974644"/>
              <a:gd name="connsiteX6995" fmla="*/ 403102 w 2706989"/>
              <a:gd name="connsiteY6995" fmla="*/ 191843 h 1974644"/>
              <a:gd name="connsiteX6996" fmla="*/ 410009 w 2706989"/>
              <a:gd name="connsiteY6996" fmla="*/ 183998 h 1974644"/>
              <a:gd name="connsiteX6997" fmla="*/ 424574 w 2706989"/>
              <a:gd name="connsiteY6997" fmla="*/ 183121 h 1974644"/>
              <a:gd name="connsiteX6998" fmla="*/ 411031 w 2706989"/>
              <a:gd name="connsiteY6998" fmla="*/ 179469 h 1974644"/>
              <a:gd name="connsiteX6999" fmla="*/ 437574 w 2706989"/>
              <a:gd name="connsiteY6999" fmla="*/ 161315 h 1974644"/>
              <a:gd name="connsiteX7000" fmla="*/ 441602 w 2706989"/>
              <a:gd name="connsiteY7000" fmla="*/ 155973 h 1974644"/>
              <a:gd name="connsiteX7001" fmla="*/ 444189 w 2706989"/>
              <a:gd name="connsiteY7001" fmla="*/ 147793 h 1974644"/>
              <a:gd name="connsiteX7002" fmla="*/ 463053 w 2706989"/>
              <a:gd name="connsiteY7002" fmla="*/ 153761 h 1974644"/>
              <a:gd name="connsiteX7003" fmla="*/ 465453 w 2706989"/>
              <a:gd name="connsiteY7003" fmla="*/ 165509 h 1974644"/>
              <a:gd name="connsiteX7004" fmla="*/ 466997 w 2706989"/>
              <a:gd name="connsiteY7004" fmla="*/ 165926 h 1974644"/>
              <a:gd name="connsiteX7005" fmla="*/ 471379 w 2706989"/>
              <a:gd name="connsiteY7005" fmla="*/ 152112 h 1974644"/>
              <a:gd name="connsiteX7006" fmla="*/ 466329 w 2706989"/>
              <a:gd name="connsiteY7006" fmla="*/ 147918 h 1974644"/>
              <a:gd name="connsiteX7007" fmla="*/ 460987 w 2706989"/>
              <a:gd name="connsiteY7007" fmla="*/ 146437 h 1974644"/>
              <a:gd name="connsiteX7008" fmla="*/ 435091 w 2706989"/>
              <a:gd name="connsiteY7008" fmla="*/ 117807 h 1974644"/>
              <a:gd name="connsiteX7009" fmla="*/ 441685 w 2706989"/>
              <a:gd name="connsiteY7009" fmla="*/ 114865 h 1974644"/>
              <a:gd name="connsiteX7010" fmla="*/ 438159 w 2706989"/>
              <a:gd name="connsiteY7010" fmla="*/ 103701 h 1974644"/>
              <a:gd name="connsiteX7011" fmla="*/ 439703 w 2706989"/>
              <a:gd name="connsiteY7011" fmla="*/ 102407 h 1974644"/>
              <a:gd name="connsiteX7012" fmla="*/ 469271 w 2706989"/>
              <a:gd name="connsiteY7012" fmla="*/ 123608 h 1974644"/>
              <a:gd name="connsiteX7013" fmla="*/ 465975 w 2706989"/>
              <a:gd name="connsiteY7013" fmla="*/ 106038 h 1974644"/>
              <a:gd name="connsiteX7014" fmla="*/ 473195 w 2706989"/>
              <a:gd name="connsiteY7014" fmla="*/ 102136 h 1974644"/>
              <a:gd name="connsiteX7015" fmla="*/ 476888 w 2706989"/>
              <a:gd name="connsiteY7015" fmla="*/ 117411 h 1974644"/>
              <a:gd name="connsiteX7016" fmla="*/ 489345 w 2706989"/>
              <a:gd name="connsiteY7016" fmla="*/ 122606 h 1974644"/>
              <a:gd name="connsiteX7017" fmla="*/ 490451 w 2706989"/>
              <a:gd name="connsiteY7017" fmla="*/ 120186 h 1974644"/>
              <a:gd name="connsiteX7018" fmla="*/ 480790 w 2706989"/>
              <a:gd name="connsiteY7018" fmla="*/ 113738 h 1974644"/>
              <a:gd name="connsiteX7019" fmla="*/ 468520 w 2706989"/>
              <a:gd name="connsiteY7019" fmla="*/ 93100 h 1974644"/>
              <a:gd name="connsiteX7020" fmla="*/ 461613 w 2706989"/>
              <a:gd name="connsiteY7020" fmla="*/ 88844 h 1974644"/>
              <a:gd name="connsiteX7021" fmla="*/ 443647 w 2706989"/>
              <a:gd name="connsiteY7021" fmla="*/ 68435 h 1974644"/>
              <a:gd name="connsiteX7022" fmla="*/ 465035 w 2706989"/>
              <a:gd name="connsiteY7022" fmla="*/ 86965 h 1974644"/>
              <a:gd name="connsiteX7023" fmla="*/ 469000 w 2706989"/>
              <a:gd name="connsiteY7023" fmla="*/ 74508 h 1974644"/>
              <a:gd name="connsiteX7024" fmla="*/ 470127 w 2706989"/>
              <a:gd name="connsiteY7024" fmla="*/ 57877 h 1974644"/>
              <a:gd name="connsiteX7025" fmla="*/ 485590 w 2706989"/>
              <a:gd name="connsiteY7025" fmla="*/ 60714 h 1974644"/>
              <a:gd name="connsiteX7026" fmla="*/ 484838 w 2706989"/>
              <a:gd name="connsiteY7026" fmla="*/ 48403 h 1974644"/>
              <a:gd name="connsiteX7027" fmla="*/ 512299 w 2706989"/>
              <a:gd name="connsiteY7027" fmla="*/ 34276 h 1974644"/>
              <a:gd name="connsiteX7028" fmla="*/ 523276 w 2706989"/>
              <a:gd name="connsiteY7028" fmla="*/ 31876 h 1974644"/>
              <a:gd name="connsiteX7029" fmla="*/ 533813 w 2706989"/>
              <a:gd name="connsiteY7029" fmla="*/ 29435 h 1974644"/>
              <a:gd name="connsiteX7030" fmla="*/ 541054 w 2706989"/>
              <a:gd name="connsiteY7030" fmla="*/ 29310 h 1974644"/>
              <a:gd name="connsiteX7031" fmla="*/ 541972 w 2706989"/>
              <a:gd name="connsiteY7031" fmla="*/ 37280 h 1974644"/>
              <a:gd name="connsiteX7032" fmla="*/ 542056 w 2706989"/>
              <a:gd name="connsiteY7032" fmla="*/ 51992 h 1974644"/>
              <a:gd name="connsiteX7033" fmla="*/ 546981 w 2706989"/>
              <a:gd name="connsiteY7033" fmla="*/ 43833 h 1974644"/>
              <a:gd name="connsiteX7034" fmla="*/ 548922 w 2706989"/>
              <a:gd name="connsiteY7034" fmla="*/ 44313 h 1974644"/>
              <a:gd name="connsiteX7035" fmla="*/ 551091 w 2706989"/>
              <a:gd name="connsiteY7035" fmla="*/ 63030 h 1974644"/>
              <a:gd name="connsiteX7036" fmla="*/ 552093 w 2706989"/>
              <a:gd name="connsiteY7036" fmla="*/ 85317 h 1974644"/>
              <a:gd name="connsiteX7037" fmla="*/ 562047 w 2706989"/>
              <a:gd name="connsiteY7037" fmla="*/ 86339 h 1974644"/>
              <a:gd name="connsiteX7038" fmla="*/ 570707 w 2706989"/>
              <a:gd name="connsiteY7038" fmla="*/ 72859 h 1974644"/>
              <a:gd name="connsiteX7039" fmla="*/ 556663 w 2706989"/>
              <a:gd name="connsiteY7039" fmla="*/ 48653 h 1974644"/>
              <a:gd name="connsiteX7040" fmla="*/ 553261 w 2706989"/>
              <a:gd name="connsiteY7040" fmla="*/ 38408 h 1974644"/>
              <a:gd name="connsiteX7041" fmla="*/ 551509 w 2706989"/>
              <a:gd name="connsiteY7041" fmla="*/ 28496 h 1974644"/>
              <a:gd name="connsiteX7042" fmla="*/ 548713 w 2706989"/>
              <a:gd name="connsiteY7042" fmla="*/ 6022 h 1974644"/>
              <a:gd name="connsiteX7043" fmla="*/ 557143 w 2706989"/>
              <a:gd name="connsiteY7043" fmla="*/ 597 h 19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</a:cxnLst>
            <a:rect l="l" t="t" r="r" b="b"/>
            <a:pathLst>
              <a:path w="2706989" h="1974644">
                <a:moveTo>
                  <a:pt x="1483329" y="1974018"/>
                </a:moveTo>
                <a:lnTo>
                  <a:pt x="1483266" y="1974644"/>
                </a:lnTo>
                <a:lnTo>
                  <a:pt x="1482640" y="1974269"/>
                </a:lnTo>
                <a:close/>
                <a:moveTo>
                  <a:pt x="1556259" y="1965922"/>
                </a:moveTo>
                <a:cubicBezTo>
                  <a:pt x="1548184" y="1970409"/>
                  <a:pt x="1539920" y="1973059"/>
                  <a:pt x="1531135" y="1969908"/>
                </a:cubicBezTo>
                <a:cubicBezTo>
                  <a:pt x="1531093" y="1969136"/>
                  <a:pt x="1531031" y="1968405"/>
                  <a:pt x="1530947" y="1967654"/>
                </a:cubicBezTo>
                <a:cubicBezTo>
                  <a:pt x="1539377" y="1967069"/>
                  <a:pt x="1547829" y="1966507"/>
                  <a:pt x="1556259" y="1965922"/>
                </a:cubicBezTo>
                <a:close/>
                <a:moveTo>
                  <a:pt x="452474" y="1950710"/>
                </a:moveTo>
                <a:cubicBezTo>
                  <a:pt x="462010" y="1954883"/>
                  <a:pt x="469231" y="1958055"/>
                  <a:pt x="478391" y="1962062"/>
                </a:cubicBezTo>
                <a:cubicBezTo>
                  <a:pt x="466205" y="1964921"/>
                  <a:pt x="459569" y="1961936"/>
                  <a:pt x="452474" y="1950710"/>
                </a:cubicBezTo>
                <a:close/>
                <a:moveTo>
                  <a:pt x="1648659" y="1950501"/>
                </a:moveTo>
                <a:cubicBezTo>
                  <a:pt x="1652624" y="1950897"/>
                  <a:pt x="1655608" y="1951211"/>
                  <a:pt x="1660428" y="1951712"/>
                </a:cubicBezTo>
                <a:cubicBezTo>
                  <a:pt x="1652603" y="1956679"/>
                  <a:pt x="1652603" y="1956679"/>
                  <a:pt x="1648659" y="1950501"/>
                </a:cubicBezTo>
                <a:close/>
                <a:moveTo>
                  <a:pt x="491787" y="1947121"/>
                </a:moveTo>
                <a:cubicBezTo>
                  <a:pt x="493436" y="1947831"/>
                  <a:pt x="495063" y="1948540"/>
                  <a:pt x="496712" y="1949271"/>
                </a:cubicBezTo>
                <a:cubicBezTo>
                  <a:pt x="496461" y="1949854"/>
                  <a:pt x="496211" y="1950439"/>
                  <a:pt x="495960" y="1951023"/>
                </a:cubicBezTo>
                <a:cubicBezTo>
                  <a:pt x="494312" y="1950293"/>
                  <a:pt x="492685" y="1949583"/>
                  <a:pt x="491036" y="1948853"/>
                </a:cubicBezTo>
                <a:cubicBezTo>
                  <a:pt x="491286" y="1948269"/>
                  <a:pt x="491537" y="1947685"/>
                  <a:pt x="491787" y="1947121"/>
                </a:cubicBezTo>
                <a:close/>
                <a:moveTo>
                  <a:pt x="514326" y="1945324"/>
                </a:moveTo>
                <a:cubicBezTo>
                  <a:pt x="518335" y="1946098"/>
                  <a:pt x="522817" y="1948613"/>
                  <a:pt x="527700" y="1952922"/>
                </a:cubicBezTo>
                <a:cubicBezTo>
                  <a:pt x="519165" y="1954549"/>
                  <a:pt x="511486" y="1952296"/>
                  <a:pt x="503786" y="1948164"/>
                </a:cubicBezTo>
                <a:cubicBezTo>
                  <a:pt x="506780" y="1945514"/>
                  <a:pt x="510317" y="1944549"/>
                  <a:pt x="514326" y="1945324"/>
                </a:cubicBezTo>
                <a:close/>
                <a:moveTo>
                  <a:pt x="1715831" y="1939525"/>
                </a:moveTo>
                <a:cubicBezTo>
                  <a:pt x="1715998" y="1940381"/>
                  <a:pt x="1716165" y="1941257"/>
                  <a:pt x="1716332" y="1942112"/>
                </a:cubicBezTo>
                <a:cubicBezTo>
                  <a:pt x="1713181" y="1942760"/>
                  <a:pt x="1710030" y="1943386"/>
                  <a:pt x="1706858" y="1944032"/>
                </a:cubicBezTo>
                <a:cubicBezTo>
                  <a:pt x="1706691" y="1943051"/>
                  <a:pt x="1706503" y="1942050"/>
                  <a:pt x="1706294" y="1941048"/>
                </a:cubicBezTo>
                <a:cubicBezTo>
                  <a:pt x="1709466" y="1940547"/>
                  <a:pt x="1712659" y="1940026"/>
                  <a:pt x="1715831" y="1939525"/>
                </a:cubicBezTo>
                <a:close/>
                <a:moveTo>
                  <a:pt x="1441511" y="1938544"/>
                </a:moveTo>
                <a:lnTo>
                  <a:pt x="1441448" y="1939170"/>
                </a:lnTo>
                <a:lnTo>
                  <a:pt x="1440843" y="1938795"/>
                </a:lnTo>
                <a:close/>
                <a:moveTo>
                  <a:pt x="1200183" y="1936207"/>
                </a:moveTo>
                <a:cubicBezTo>
                  <a:pt x="1200621" y="1936145"/>
                  <a:pt x="1201164" y="1936730"/>
                  <a:pt x="1201665" y="1937042"/>
                </a:cubicBezTo>
                <a:cubicBezTo>
                  <a:pt x="1201310" y="1937501"/>
                  <a:pt x="1200976" y="1938273"/>
                  <a:pt x="1200559" y="1938336"/>
                </a:cubicBezTo>
                <a:cubicBezTo>
                  <a:pt x="1200120" y="1938398"/>
                  <a:pt x="1199578" y="1937772"/>
                  <a:pt x="1199098" y="1937460"/>
                </a:cubicBezTo>
                <a:cubicBezTo>
                  <a:pt x="1199453" y="1937021"/>
                  <a:pt x="1199787" y="1936270"/>
                  <a:pt x="1200183" y="1936207"/>
                </a:cubicBezTo>
                <a:close/>
                <a:moveTo>
                  <a:pt x="327169" y="1927344"/>
                </a:moveTo>
                <a:lnTo>
                  <a:pt x="327208" y="1927359"/>
                </a:lnTo>
                <a:lnTo>
                  <a:pt x="327187" y="1927380"/>
                </a:lnTo>
                <a:close/>
                <a:moveTo>
                  <a:pt x="1754246" y="1926942"/>
                </a:moveTo>
                <a:cubicBezTo>
                  <a:pt x="1746296" y="1933724"/>
                  <a:pt x="1738262" y="1940276"/>
                  <a:pt x="1726493" y="1935518"/>
                </a:cubicBezTo>
                <a:cubicBezTo>
                  <a:pt x="1735278" y="1931240"/>
                  <a:pt x="1744335" y="1927777"/>
                  <a:pt x="1754246" y="1926942"/>
                </a:cubicBezTo>
                <a:close/>
                <a:moveTo>
                  <a:pt x="470441" y="1925920"/>
                </a:moveTo>
                <a:cubicBezTo>
                  <a:pt x="470774" y="1925815"/>
                  <a:pt x="471776" y="1926692"/>
                  <a:pt x="471713" y="1926963"/>
                </a:cubicBezTo>
                <a:cubicBezTo>
                  <a:pt x="471567" y="1927714"/>
                  <a:pt x="471024" y="1928382"/>
                  <a:pt x="470378" y="1929530"/>
                </a:cubicBezTo>
                <a:cubicBezTo>
                  <a:pt x="469481" y="1928486"/>
                  <a:pt x="468958" y="1927860"/>
                  <a:pt x="468416" y="1927234"/>
                </a:cubicBezTo>
                <a:cubicBezTo>
                  <a:pt x="469084" y="1926775"/>
                  <a:pt x="469710" y="1926129"/>
                  <a:pt x="470441" y="1925920"/>
                </a:cubicBezTo>
                <a:close/>
                <a:moveTo>
                  <a:pt x="445712" y="1924877"/>
                </a:moveTo>
                <a:lnTo>
                  <a:pt x="446109" y="1925315"/>
                </a:lnTo>
                <a:cubicBezTo>
                  <a:pt x="446715" y="1925482"/>
                  <a:pt x="447298" y="1925628"/>
                  <a:pt x="447883" y="1925795"/>
                </a:cubicBezTo>
                <a:cubicBezTo>
                  <a:pt x="447298" y="1925628"/>
                  <a:pt x="446715" y="1925441"/>
                  <a:pt x="446130" y="1925274"/>
                </a:cubicBezTo>
                <a:close/>
                <a:moveTo>
                  <a:pt x="323402" y="1921487"/>
                </a:moveTo>
                <a:lnTo>
                  <a:pt x="325090" y="1923175"/>
                </a:lnTo>
                <a:lnTo>
                  <a:pt x="325112" y="1923197"/>
                </a:lnTo>
                <a:lnTo>
                  <a:pt x="325101" y="1923186"/>
                </a:lnTo>
                <a:lnTo>
                  <a:pt x="325090" y="1923175"/>
                </a:lnTo>
                <a:lnTo>
                  <a:pt x="325080" y="1923165"/>
                </a:lnTo>
                <a:close/>
                <a:moveTo>
                  <a:pt x="323014" y="1921099"/>
                </a:moveTo>
                <a:lnTo>
                  <a:pt x="323055" y="1921140"/>
                </a:lnTo>
                <a:lnTo>
                  <a:pt x="323014" y="1921099"/>
                </a:lnTo>
                <a:close/>
                <a:moveTo>
                  <a:pt x="322997" y="1921082"/>
                </a:moveTo>
                <a:lnTo>
                  <a:pt x="323014" y="1921099"/>
                </a:lnTo>
                <a:lnTo>
                  <a:pt x="323014" y="1921099"/>
                </a:lnTo>
                <a:close/>
                <a:moveTo>
                  <a:pt x="322993" y="1921078"/>
                </a:moveTo>
                <a:lnTo>
                  <a:pt x="322997" y="1921082"/>
                </a:lnTo>
                <a:lnTo>
                  <a:pt x="322994" y="1921079"/>
                </a:lnTo>
                <a:close/>
                <a:moveTo>
                  <a:pt x="435258" y="1920683"/>
                </a:moveTo>
                <a:lnTo>
                  <a:pt x="435676" y="1921142"/>
                </a:lnTo>
                <a:lnTo>
                  <a:pt x="435857" y="1921163"/>
                </a:lnTo>
                <a:lnTo>
                  <a:pt x="438993" y="1922582"/>
                </a:lnTo>
                <a:cubicBezTo>
                  <a:pt x="439098" y="1922248"/>
                  <a:pt x="439202" y="1921893"/>
                  <a:pt x="439307" y="1921559"/>
                </a:cubicBezTo>
                <a:lnTo>
                  <a:pt x="435857" y="1921163"/>
                </a:lnTo>
                <a:lnTo>
                  <a:pt x="435717" y="1921100"/>
                </a:lnTo>
                <a:close/>
                <a:moveTo>
                  <a:pt x="284180" y="1919471"/>
                </a:moveTo>
                <a:cubicBezTo>
                  <a:pt x="284639" y="1919409"/>
                  <a:pt x="285181" y="1920014"/>
                  <a:pt x="285682" y="1920327"/>
                </a:cubicBezTo>
                <a:cubicBezTo>
                  <a:pt x="285307" y="1920786"/>
                  <a:pt x="284994" y="1921579"/>
                  <a:pt x="284556" y="1921621"/>
                </a:cubicBezTo>
                <a:cubicBezTo>
                  <a:pt x="284118" y="1921683"/>
                  <a:pt x="283575" y="1921057"/>
                  <a:pt x="283074" y="1920724"/>
                </a:cubicBezTo>
                <a:cubicBezTo>
                  <a:pt x="283450" y="1920285"/>
                  <a:pt x="283763" y="1919514"/>
                  <a:pt x="284180" y="1919471"/>
                </a:cubicBezTo>
                <a:close/>
                <a:moveTo>
                  <a:pt x="1783044" y="1919117"/>
                </a:moveTo>
                <a:cubicBezTo>
                  <a:pt x="1783336" y="1919952"/>
                  <a:pt x="1783628" y="1920766"/>
                  <a:pt x="1783920" y="1921600"/>
                </a:cubicBezTo>
                <a:cubicBezTo>
                  <a:pt x="1779037" y="1923583"/>
                  <a:pt x="1774154" y="1925586"/>
                  <a:pt x="1769271" y="1927569"/>
                </a:cubicBezTo>
                <a:cubicBezTo>
                  <a:pt x="1768791" y="1926316"/>
                  <a:pt x="1768311" y="1925044"/>
                  <a:pt x="1767852" y="1923750"/>
                </a:cubicBezTo>
                <a:cubicBezTo>
                  <a:pt x="1772923" y="1922205"/>
                  <a:pt x="1777973" y="1920662"/>
                  <a:pt x="1783044" y="1919117"/>
                </a:cubicBezTo>
                <a:close/>
                <a:moveTo>
                  <a:pt x="464911" y="1914839"/>
                </a:moveTo>
                <a:lnTo>
                  <a:pt x="465329" y="1915299"/>
                </a:lnTo>
                <a:lnTo>
                  <a:pt x="464869" y="1914881"/>
                </a:lnTo>
                <a:close/>
                <a:moveTo>
                  <a:pt x="463095" y="1914338"/>
                </a:moveTo>
                <a:cubicBezTo>
                  <a:pt x="463700" y="1914505"/>
                  <a:pt x="464306" y="1914672"/>
                  <a:pt x="464911" y="1914839"/>
                </a:cubicBezTo>
                <a:lnTo>
                  <a:pt x="464869" y="1914880"/>
                </a:lnTo>
                <a:cubicBezTo>
                  <a:pt x="464285" y="1914714"/>
                  <a:pt x="463680" y="1914525"/>
                  <a:pt x="463095" y="1914338"/>
                </a:cubicBezTo>
                <a:close/>
                <a:moveTo>
                  <a:pt x="1279937" y="1914151"/>
                </a:moveTo>
                <a:cubicBezTo>
                  <a:pt x="1280376" y="1914402"/>
                  <a:pt x="1280459" y="1915153"/>
                  <a:pt x="1280688" y="1915695"/>
                </a:cubicBezTo>
                <a:cubicBezTo>
                  <a:pt x="1280146" y="1915904"/>
                  <a:pt x="1279186" y="1916384"/>
                  <a:pt x="1279102" y="1916259"/>
                </a:cubicBezTo>
                <a:cubicBezTo>
                  <a:pt x="1278685" y="1915654"/>
                  <a:pt x="1278497" y="1914903"/>
                  <a:pt x="1278226" y="1914193"/>
                </a:cubicBezTo>
                <a:cubicBezTo>
                  <a:pt x="1278811" y="1914151"/>
                  <a:pt x="1279520" y="1913900"/>
                  <a:pt x="1279937" y="1914151"/>
                </a:cubicBezTo>
                <a:close/>
                <a:moveTo>
                  <a:pt x="1802615" y="1913483"/>
                </a:moveTo>
                <a:cubicBezTo>
                  <a:pt x="1803221" y="1913922"/>
                  <a:pt x="1803805" y="1914359"/>
                  <a:pt x="1804410" y="1914798"/>
                </a:cubicBezTo>
                <a:cubicBezTo>
                  <a:pt x="1803930" y="1915173"/>
                  <a:pt x="1803472" y="1915799"/>
                  <a:pt x="1802970" y="1915840"/>
                </a:cubicBezTo>
                <a:cubicBezTo>
                  <a:pt x="1802532" y="1915862"/>
                  <a:pt x="1802052" y="1915236"/>
                  <a:pt x="1801593" y="1914902"/>
                </a:cubicBezTo>
                <a:cubicBezTo>
                  <a:pt x="1801927" y="1914422"/>
                  <a:pt x="1802282" y="1913963"/>
                  <a:pt x="1802615" y="1913483"/>
                </a:cubicBezTo>
                <a:close/>
                <a:moveTo>
                  <a:pt x="1653062" y="1913420"/>
                </a:moveTo>
                <a:cubicBezTo>
                  <a:pt x="1653479" y="1913441"/>
                  <a:pt x="1653875" y="1914130"/>
                  <a:pt x="1654293" y="1914526"/>
                </a:cubicBezTo>
                <a:cubicBezTo>
                  <a:pt x="1653875" y="1914964"/>
                  <a:pt x="1653458" y="1915423"/>
                  <a:pt x="1653041" y="1915861"/>
                </a:cubicBezTo>
                <a:cubicBezTo>
                  <a:pt x="1652498" y="1915319"/>
                  <a:pt x="1651934" y="1914776"/>
                  <a:pt x="1651392" y="1914234"/>
                </a:cubicBezTo>
                <a:cubicBezTo>
                  <a:pt x="1651956" y="1913942"/>
                  <a:pt x="1652519" y="1913420"/>
                  <a:pt x="1653062" y="1913420"/>
                </a:cubicBezTo>
                <a:close/>
                <a:moveTo>
                  <a:pt x="735765" y="1907911"/>
                </a:moveTo>
                <a:cubicBezTo>
                  <a:pt x="739396" y="1908537"/>
                  <a:pt x="743006" y="1909163"/>
                  <a:pt x="746637" y="1909790"/>
                </a:cubicBezTo>
                <a:cubicBezTo>
                  <a:pt x="746407" y="1910791"/>
                  <a:pt x="746198" y="1911814"/>
                  <a:pt x="745969" y="1912815"/>
                </a:cubicBezTo>
                <a:cubicBezTo>
                  <a:pt x="742401" y="1911981"/>
                  <a:pt x="738811" y="1911167"/>
                  <a:pt x="735243" y="1910332"/>
                </a:cubicBezTo>
                <a:cubicBezTo>
                  <a:pt x="735410" y="1909518"/>
                  <a:pt x="735577" y="1908725"/>
                  <a:pt x="735765" y="1907911"/>
                </a:cubicBezTo>
                <a:close/>
                <a:moveTo>
                  <a:pt x="1072873" y="1907890"/>
                </a:moveTo>
                <a:cubicBezTo>
                  <a:pt x="1074063" y="1907890"/>
                  <a:pt x="1075378" y="1907577"/>
                  <a:pt x="1076421" y="1907974"/>
                </a:cubicBezTo>
                <a:cubicBezTo>
                  <a:pt x="1077485" y="1908370"/>
                  <a:pt x="1078299" y="1909476"/>
                  <a:pt x="1079196" y="1910270"/>
                </a:cubicBezTo>
                <a:cubicBezTo>
                  <a:pt x="1078758" y="1911146"/>
                  <a:pt x="1078320" y="1912043"/>
                  <a:pt x="1077881" y="1912940"/>
                </a:cubicBezTo>
                <a:cubicBezTo>
                  <a:pt x="1075962" y="1912002"/>
                  <a:pt x="1074042" y="1911062"/>
                  <a:pt x="1072122" y="1910123"/>
                </a:cubicBezTo>
                <a:cubicBezTo>
                  <a:pt x="1072372" y="1909372"/>
                  <a:pt x="1072623" y="1908642"/>
                  <a:pt x="1072873" y="1907890"/>
                </a:cubicBezTo>
                <a:close/>
                <a:moveTo>
                  <a:pt x="1021874" y="1907829"/>
                </a:moveTo>
                <a:cubicBezTo>
                  <a:pt x="1022229" y="1908183"/>
                  <a:pt x="1022521" y="1908622"/>
                  <a:pt x="1022834" y="1909018"/>
                </a:cubicBezTo>
                <a:cubicBezTo>
                  <a:pt x="1022583" y="1909185"/>
                  <a:pt x="1022333" y="1909330"/>
                  <a:pt x="1022083" y="1909498"/>
                </a:cubicBezTo>
                <a:cubicBezTo>
                  <a:pt x="1021769" y="1909101"/>
                  <a:pt x="1021456" y="1908684"/>
                  <a:pt x="1021164" y="1908288"/>
                </a:cubicBezTo>
                <a:cubicBezTo>
                  <a:pt x="1021415" y="1908120"/>
                  <a:pt x="1021832" y="1907787"/>
                  <a:pt x="1021874" y="1907829"/>
                </a:cubicBezTo>
                <a:close/>
                <a:moveTo>
                  <a:pt x="448445" y="1907348"/>
                </a:moveTo>
                <a:cubicBezTo>
                  <a:pt x="450156" y="1908099"/>
                  <a:pt x="451889" y="1908850"/>
                  <a:pt x="453600" y="1909602"/>
                </a:cubicBezTo>
                <a:cubicBezTo>
                  <a:pt x="453224" y="1910458"/>
                  <a:pt x="452848" y="1911292"/>
                  <a:pt x="452473" y="1912148"/>
                </a:cubicBezTo>
                <a:cubicBezTo>
                  <a:pt x="450824" y="1911396"/>
                  <a:pt x="449134" y="1910687"/>
                  <a:pt x="447569" y="1909769"/>
                </a:cubicBezTo>
                <a:cubicBezTo>
                  <a:pt x="447444" y="1909685"/>
                  <a:pt x="448133" y="1908183"/>
                  <a:pt x="448445" y="1907348"/>
                </a:cubicBezTo>
                <a:close/>
                <a:moveTo>
                  <a:pt x="1608782" y="1907015"/>
                </a:moveTo>
                <a:cubicBezTo>
                  <a:pt x="1609116" y="1907015"/>
                  <a:pt x="1609492" y="1906910"/>
                  <a:pt x="1609784" y="1907015"/>
                </a:cubicBezTo>
                <a:cubicBezTo>
                  <a:pt x="1610013" y="1907098"/>
                  <a:pt x="1610118" y="1907474"/>
                  <a:pt x="1610284" y="1907724"/>
                </a:cubicBezTo>
                <a:cubicBezTo>
                  <a:pt x="1610013" y="1907891"/>
                  <a:pt x="1609721" y="1908058"/>
                  <a:pt x="1609450" y="1908246"/>
                </a:cubicBezTo>
                <a:cubicBezTo>
                  <a:pt x="1609221" y="1907829"/>
                  <a:pt x="1609012" y="1907432"/>
                  <a:pt x="1608782" y="1907015"/>
                </a:cubicBezTo>
                <a:close/>
                <a:moveTo>
                  <a:pt x="773201" y="1907014"/>
                </a:moveTo>
                <a:cubicBezTo>
                  <a:pt x="773243" y="1906993"/>
                  <a:pt x="773368" y="1907452"/>
                  <a:pt x="773451" y="1907703"/>
                </a:cubicBezTo>
                <a:cubicBezTo>
                  <a:pt x="772950" y="1907828"/>
                  <a:pt x="772449" y="1907974"/>
                  <a:pt x="771949" y="1908058"/>
                </a:cubicBezTo>
                <a:cubicBezTo>
                  <a:pt x="771907" y="1908058"/>
                  <a:pt x="771782" y="1907598"/>
                  <a:pt x="771698" y="1907369"/>
                </a:cubicBezTo>
                <a:cubicBezTo>
                  <a:pt x="772199" y="1907244"/>
                  <a:pt x="772700" y="1907098"/>
                  <a:pt x="773201" y="1907014"/>
                </a:cubicBezTo>
                <a:close/>
                <a:moveTo>
                  <a:pt x="782153" y="1906993"/>
                </a:moveTo>
                <a:cubicBezTo>
                  <a:pt x="783613" y="1907473"/>
                  <a:pt x="785074" y="1907953"/>
                  <a:pt x="786535" y="1908433"/>
                </a:cubicBezTo>
                <a:cubicBezTo>
                  <a:pt x="786347" y="1908997"/>
                  <a:pt x="786159" y="1909580"/>
                  <a:pt x="785971" y="1910144"/>
                </a:cubicBezTo>
                <a:cubicBezTo>
                  <a:pt x="784510" y="1909664"/>
                  <a:pt x="783050" y="1909205"/>
                  <a:pt x="781568" y="1908725"/>
                </a:cubicBezTo>
                <a:cubicBezTo>
                  <a:pt x="781777" y="1908140"/>
                  <a:pt x="781964" y="1907557"/>
                  <a:pt x="782153" y="1906993"/>
                </a:cubicBezTo>
                <a:close/>
                <a:moveTo>
                  <a:pt x="1174308" y="1906493"/>
                </a:moveTo>
                <a:lnTo>
                  <a:pt x="1174324" y="1906498"/>
                </a:lnTo>
                <a:lnTo>
                  <a:pt x="1174287" y="1906535"/>
                </a:lnTo>
                <a:lnTo>
                  <a:pt x="1174389" y="1906518"/>
                </a:lnTo>
                <a:lnTo>
                  <a:pt x="1176145" y="1907057"/>
                </a:lnTo>
                <a:cubicBezTo>
                  <a:pt x="1175518" y="1906889"/>
                  <a:pt x="1174892" y="1906702"/>
                  <a:pt x="1174266" y="1906535"/>
                </a:cubicBezTo>
                <a:close/>
                <a:moveTo>
                  <a:pt x="757216" y="1904844"/>
                </a:moveTo>
                <a:cubicBezTo>
                  <a:pt x="758510" y="1905303"/>
                  <a:pt x="759824" y="1905741"/>
                  <a:pt x="761077" y="1906284"/>
                </a:cubicBezTo>
                <a:cubicBezTo>
                  <a:pt x="761139" y="1906305"/>
                  <a:pt x="760743" y="1907369"/>
                  <a:pt x="760555" y="1907954"/>
                </a:cubicBezTo>
                <a:cubicBezTo>
                  <a:pt x="759241" y="1907495"/>
                  <a:pt x="757926" y="1907015"/>
                  <a:pt x="756611" y="1906555"/>
                </a:cubicBezTo>
                <a:cubicBezTo>
                  <a:pt x="756820" y="1905992"/>
                  <a:pt x="757028" y="1905429"/>
                  <a:pt x="757216" y="1904844"/>
                </a:cubicBezTo>
                <a:close/>
                <a:moveTo>
                  <a:pt x="1437212" y="1904406"/>
                </a:moveTo>
                <a:lnTo>
                  <a:pt x="1437629" y="1904866"/>
                </a:lnTo>
                <a:lnTo>
                  <a:pt x="1437149" y="1904448"/>
                </a:lnTo>
                <a:lnTo>
                  <a:pt x="1437179" y="1904428"/>
                </a:lnTo>
                <a:lnTo>
                  <a:pt x="1437171" y="1904447"/>
                </a:lnTo>
                <a:lnTo>
                  <a:pt x="1437211" y="1904407"/>
                </a:lnTo>
                <a:close/>
                <a:moveTo>
                  <a:pt x="1437191" y="1904395"/>
                </a:moveTo>
                <a:lnTo>
                  <a:pt x="1437213" y="1904405"/>
                </a:lnTo>
                <a:lnTo>
                  <a:pt x="1437211" y="1904407"/>
                </a:lnTo>
                <a:lnTo>
                  <a:pt x="1437179" y="1904428"/>
                </a:lnTo>
                <a:close/>
                <a:moveTo>
                  <a:pt x="586190" y="1903174"/>
                </a:moveTo>
                <a:cubicBezTo>
                  <a:pt x="587525" y="1903466"/>
                  <a:pt x="588861" y="1903779"/>
                  <a:pt x="590196" y="1904071"/>
                </a:cubicBezTo>
                <a:cubicBezTo>
                  <a:pt x="590112" y="1904573"/>
                  <a:pt x="590050" y="1905094"/>
                  <a:pt x="590009" y="1905595"/>
                </a:cubicBezTo>
                <a:cubicBezTo>
                  <a:pt x="588694" y="1905595"/>
                  <a:pt x="587359" y="1905595"/>
                  <a:pt x="586044" y="1905595"/>
                </a:cubicBezTo>
                <a:cubicBezTo>
                  <a:pt x="586086" y="1904781"/>
                  <a:pt x="586149" y="1903988"/>
                  <a:pt x="586190" y="1903174"/>
                </a:cubicBezTo>
                <a:close/>
                <a:moveTo>
                  <a:pt x="1414781" y="1902883"/>
                </a:moveTo>
                <a:cubicBezTo>
                  <a:pt x="1415094" y="1902883"/>
                  <a:pt x="1415428" y="1902799"/>
                  <a:pt x="1415678" y="1902903"/>
                </a:cubicBezTo>
                <a:cubicBezTo>
                  <a:pt x="1415887" y="1902987"/>
                  <a:pt x="1415991" y="1903321"/>
                  <a:pt x="1416158" y="1903530"/>
                </a:cubicBezTo>
                <a:cubicBezTo>
                  <a:pt x="1415908" y="1903676"/>
                  <a:pt x="1415657" y="1903822"/>
                  <a:pt x="1415386" y="1903988"/>
                </a:cubicBezTo>
                <a:cubicBezTo>
                  <a:pt x="1415177" y="1903613"/>
                  <a:pt x="1414990" y="1903258"/>
                  <a:pt x="1414781" y="1902883"/>
                </a:cubicBezTo>
                <a:close/>
                <a:moveTo>
                  <a:pt x="1240185" y="1902345"/>
                </a:moveTo>
                <a:cubicBezTo>
                  <a:pt x="1243018" y="1902178"/>
                  <a:pt x="1245736" y="1902715"/>
                  <a:pt x="1248136" y="1905219"/>
                </a:cubicBezTo>
                <a:cubicBezTo>
                  <a:pt x="1247948" y="1906013"/>
                  <a:pt x="1247760" y="1906827"/>
                  <a:pt x="1247572" y="1907640"/>
                </a:cubicBezTo>
                <a:cubicBezTo>
                  <a:pt x="1242230" y="1906325"/>
                  <a:pt x="1236888" y="1905011"/>
                  <a:pt x="1231546" y="1903696"/>
                </a:cubicBezTo>
                <a:cubicBezTo>
                  <a:pt x="1234405" y="1903383"/>
                  <a:pt x="1237352" y="1902512"/>
                  <a:pt x="1240185" y="1902345"/>
                </a:cubicBezTo>
                <a:close/>
                <a:moveTo>
                  <a:pt x="1334150" y="1900817"/>
                </a:moveTo>
                <a:cubicBezTo>
                  <a:pt x="1334191" y="1900796"/>
                  <a:pt x="1334525" y="1901192"/>
                  <a:pt x="1334734" y="1901401"/>
                </a:cubicBezTo>
                <a:cubicBezTo>
                  <a:pt x="1334504" y="1901547"/>
                  <a:pt x="1334254" y="1901714"/>
                  <a:pt x="1334004" y="1901881"/>
                </a:cubicBezTo>
                <a:cubicBezTo>
                  <a:pt x="1333733" y="1901797"/>
                  <a:pt x="1333461" y="1901714"/>
                  <a:pt x="1333169" y="1901651"/>
                </a:cubicBezTo>
                <a:cubicBezTo>
                  <a:pt x="1333482" y="1901360"/>
                  <a:pt x="1333795" y="1901046"/>
                  <a:pt x="1334150" y="1900817"/>
                </a:cubicBezTo>
                <a:close/>
                <a:moveTo>
                  <a:pt x="1321734" y="1900691"/>
                </a:moveTo>
                <a:cubicBezTo>
                  <a:pt x="1322152" y="1901401"/>
                  <a:pt x="1322653" y="1902090"/>
                  <a:pt x="1322882" y="1902862"/>
                </a:cubicBezTo>
                <a:cubicBezTo>
                  <a:pt x="1322924" y="1902987"/>
                  <a:pt x="1321630" y="1903863"/>
                  <a:pt x="1321401" y="1903717"/>
                </a:cubicBezTo>
                <a:cubicBezTo>
                  <a:pt x="1320733" y="1903279"/>
                  <a:pt x="1320274" y="1902507"/>
                  <a:pt x="1319752" y="1901860"/>
                </a:cubicBezTo>
                <a:cubicBezTo>
                  <a:pt x="1320294" y="1901547"/>
                  <a:pt x="1320837" y="1901233"/>
                  <a:pt x="1321734" y="1900691"/>
                </a:cubicBezTo>
                <a:close/>
                <a:moveTo>
                  <a:pt x="1516841" y="1900462"/>
                </a:moveTo>
                <a:cubicBezTo>
                  <a:pt x="1517278" y="1900504"/>
                  <a:pt x="1517717" y="1901005"/>
                  <a:pt x="1518385" y="1901442"/>
                </a:cubicBezTo>
                <a:cubicBezTo>
                  <a:pt x="1517258" y="1901776"/>
                  <a:pt x="1516632" y="1902152"/>
                  <a:pt x="1516068" y="1902069"/>
                </a:cubicBezTo>
                <a:cubicBezTo>
                  <a:pt x="1515693" y="1902026"/>
                  <a:pt x="1515380" y="1901359"/>
                  <a:pt x="1515046" y="1900962"/>
                </a:cubicBezTo>
                <a:cubicBezTo>
                  <a:pt x="1515651" y="1900775"/>
                  <a:pt x="1516256" y="1900441"/>
                  <a:pt x="1516841" y="1900462"/>
                </a:cubicBezTo>
                <a:close/>
                <a:moveTo>
                  <a:pt x="1392067" y="1899104"/>
                </a:moveTo>
                <a:cubicBezTo>
                  <a:pt x="1396851" y="1899247"/>
                  <a:pt x="1402104" y="1901276"/>
                  <a:pt x="1408875" y="1905449"/>
                </a:cubicBezTo>
                <a:cubicBezTo>
                  <a:pt x="1404222" y="1906659"/>
                  <a:pt x="1401635" y="1908141"/>
                  <a:pt x="1399339" y="1907787"/>
                </a:cubicBezTo>
                <a:cubicBezTo>
                  <a:pt x="1384148" y="1905428"/>
                  <a:pt x="1368790" y="1912752"/>
                  <a:pt x="1353682" y="1908600"/>
                </a:cubicBezTo>
                <a:cubicBezTo>
                  <a:pt x="1353682" y="1907765"/>
                  <a:pt x="1353682" y="1906931"/>
                  <a:pt x="1353682" y="1906096"/>
                </a:cubicBezTo>
                <a:cubicBezTo>
                  <a:pt x="1359295" y="1906096"/>
                  <a:pt x="1364908" y="1906284"/>
                  <a:pt x="1370501" y="1906013"/>
                </a:cubicBezTo>
                <a:cubicBezTo>
                  <a:pt x="1373068" y="1905888"/>
                  <a:pt x="1376051" y="1905471"/>
                  <a:pt x="1378076" y="1904072"/>
                </a:cubicBezTo>
                <a:cubicBezTo>
                  <a:pt x="1382969" y="1900702"/>
                  <a:pt x="1387283" y="1898960"/>
                  <a:pt x="1392067" y="1899104"/>
                </a:cubicBezTo>
                <a:close/>
                <a:moveTo>
                  <a:pt x="338372" y="1898939"/>
                </a:moveTo>
                <a:cubicBezTo>
                  <a:pt x="337871" y="1899565"/>
                  <a:pt x="337391" y="1900191"/>
                  <a:pt x="336891" y="1900796"/>
                </a:cubicBezTo>
                <a:cubicBezTo>
                  <a:pt x="338351" y="1901798"/>
                  <a:pt x="339833" y="1902800"/>
                  <a:pt x="341294" y="1903801"/>
                </a:cubicBezTo>
                <a:cubicBezTo>
                  <a:pt x="341628" y="1903363"/>
                  <a:pt x="341940" y="1902925"/>
                  <a:pt x="342274" y="1902487"/>
                </a:cubicBezTo>
                <a:cubicBezTo>
                  <a:pt x="340959" y="1901318"/>
                  <a:pt x="339666" y="1900129"/>
                  <a:pt x="338372" y="1898939"/>
                </a:cubicBezTo>
                <a:close/>
                <a:moveTo>
                  <a:pt x="1499438" y="1898584"/>
                </a:moveTo>
                <a:cubicBezTo>
                  <a:pt x="1499564" y="1899189"/>
                  <a:pt x="1499709" y="1899795"/>
                  <a:pt x="1499877" y="1900379"/>
                </a:cubicBezTo>
                <a:cubicBezTo>
                  <a:pt x="1498374" y="1900775"/>
                  <a:pt x="1496872" y="1901172"/>
                  <a:pt x="1495369" y="1901547"/>
                </a:cubicBezTo>
                <a:cubicBezTo>
                  <a:pt x="1495223" y="1900942"/>
                  <a:pt x="1495056" y="1900316"/>
                  <a:pt x="1494910" y="1899711"/>
                </a:cubicBezTo>
                <a:cubicBezTo>
                  <a:pt x="1496412" y="1899335"/>
                  <a:pt x="1497915" y="1898960"/>
                  <a:pt x="1499438" y="1898584"/>
                </a:cubicBezTo>
                <a:close/>
                <a:moveTo>
                  <a:pt x="1436316" y="1897791"/>
                </a:moveTo>
                <a:cubicBezTo>
                  <a:pt x="1437317" y="1898730"/>
                  <a:pt x="1437965" y="1900294"/>
                  <a:pt x="1438236" y="1901692"/>
                </a:cubicBezTo>
                <a:lnTo>
                  <a:pt x="1437191" y="1904395"/>
                </a:lnTo>
                <a:lnTo>
                  <a:pt x="1434521" y="1903257"/>
                </a:lnTo>
                <a:cubicBezTo>
                  <a:pt x="1433729" y="1902026"/>
                  <a:pt x="1433144" y="1900441"/>
                  <a:pt x="1433144" y="1899001"/>
                </a:cubicBezTo>
                <a:cubicBezTo>
                  <a:pt x="1433144" y="1898562"/>
                  <a:pt x="1435920" y="1897415"/>
                  <a:pt x="1436316" y="1897791"/>
                </a:cubicBezTo>
                <a:close/>
                <a:moveTo>
                  <a:pt x="692611" y="1896455"/>
                </a:moveTo>
                <a:cubicBezTo>
                  <a:pt x="694698" y="1896560"/>
                  <a:pt x="696785" y="1896643"/>
                  <a:pt x="698872" y="1896747"/>
                </a:cubicBezTo>
                <a:cubicBezTo>
                  <a:pt x="698997" y="1897248"/>
                  <a:pt x="699143" y="1897749"/>
                  <a:pt x="699268" y="1898271"/>
                </a:cubicBezTo>
                <a:cubicBezTo>
                  <a:pt x="698099" y="1898855"/>
                  <a:pt x="696952" y="1899856"/>
                  <a:pt x="695741" y="1899940"/>
                </a:cubicBezTo>
                <a:cubicBezTo>
                  <a:pt x="694636" y="1900023"/>
                  <a:pt x="693467" y="1899105"/>
                  <a:pt x="692340" y="1898625"/>
                </a:cubicBezTo>
                <a:cubicBezTo>
                  <a:pt x="692445" y="1897895"/>
                  <a:pt x="692528" y="1897185"/>
                  <a:pt x="692611" y="1896455"/>
                </a:cubicBezTo>
                <a:close/>
                <a:moveTo>
                  <a:pt x="1269671" y="1894098"/>
                </a:moveTo>
                <a:cubicBezTo>
                  <a:pt x="1269754" y="1894870"/>
                  <a:pt x="1269797" y="1895664"/>
                  <a:pt x="1269838" y="1896435"/>
                </a:cubicBezTo>
                <a:cubicBezTo>
                  <a:pt x="1267960" y="1896540"/>
                  <a:pt x="1266061" y="1896644"/>
                  <a:pt x="1264183" y="1896749"/>
                </a:cubicBezTo>
                <a:cubicBezTo>
                  <a:pt x="1264120" y="1896164"/>
                  <a:pt x="1264058" y="1895580"/>
                  <a:pt x="1263995" y="1894995"/>
                </a:cubicBezTo>
                <a:cubicBezTo>
                  <a:pt x="1265894" y="1894703"/>
                  <a:pt x="1267793" y="1894390"/>
                  <a:pt x="1269671" y="1894098"/>
                </a:cubicBezTo>
                <a:close/>
                <a:moveTo>
                  <a:pt x="670117" y="1893951"/>
                </a:moveTo>
                <a:cubicBezTo>
                  <a:pt x="673455" y="1894139"/>
                  <a:pt x="676795" y="1894347"/>
                  <a:pt x="680133" y="1894536"/>
                </a:cubicBezTo>
                <a:cubicBezTo>
                  <a:pt x="680050" y="1895621"/>
                  <a:pt x="679946" y="1896684"/>
                  <a:pt x="679862" y="1897728"/>
                </a:cubicBezTo>
                <a:cubicBezTo>
                  <a:pt x="676544" y="1897373"/>
                  <a:pt x="673205" y="1897019"/>
                  <a:pt x="669887" y="1896664"/>
                </a:cubicBezTo>
                <a:cubicBezTo>
                  <a:pt x="669971" y="1895767"/>
                  <a:pt x="670033" y="1894848"/>
                  <a:pt x="670117" y="1893951"/>
                </a:cubicBezTo>
                <a:close/>
                <a:moveTo>
                  <a:pt x="1143070" y="1893576"/>
                </a:moveTo>
                <a:cubicBezTo>
                  <a:pt x="1137206" y="1892037"/>
                  <a:pt x="1131197" y="1891281"/>
                  <a:pt x="1124791" y="1894974"/>
                </a:cubicBezTo>
                <a:cubicBezTo>
                  <a:pt x="1137415" y="1905784"/>
                  <a:pt x="1148976" y="1896936"/>
                  <a:pt x="1160474" y="1896873"/>
                </a:cubicBezTo>
                <a:cubicBezTo>
                  <a:pt x="1154652" y="1897437"/>
                  <a:pt x="1148934" y="1895115"/>
                  <a:pt x="1143070" y="1893576"/>
                </a:cubicBezTo>
                <a:close/>
                <a:moveTo>
                  <a:pt x="1468910" y="1893555"/>
                </a:moveTo>
                <a:cubicBezTo>
                  <a:pt x="1475003" y="1896811"/>
                  <a:pt x="1479469" y="1899168"/>
                  <a:pt x="1486292" y="1902799"/>
                </a:cubicBezTo>
                <a:cubicBezTo>
                  <a:pt x="1480846" y="1903571"/>
                  <a:pt x="1477299" y="1904072"/>
                  <a:pt x="1473459" y="1904615"/>
                </a:cubicBezTo>
                <a:cubicBezTo>
                  <a:pt x="1472020" y="1901130"/>
                  <a:pt x="1470809" y="1898208"/>
                  <a:pt x="1468910" y="1893555"/>
                </a:cubicBezTo>
                <a:close/>
                <a:moveTo>
                  <a:pt x="1280897" y="1892637"/>
                </a:moveTo>
                <a:cubicBezTo>
                  <a:pt x="1295379" y="1892637"/>
                  <a:pt x="1309881" y="1892637"/>
                  <a:pt x="1324384" y="1892637"/>
                </a:cubicBezTo>
                <a:cubicBezTo>
                  <a:pt x="1315411" y="1897478"/>
                  <a:pt x="1289265" y="1897290"/>
                  <a:pt x="1280897" y="1892637"/>
                </a:cubicBezTo>
                <a:close/>
                <a:moveTo>
                  <a:pt x="1337676" y="1892386"/>
                </a:moveTo>
                <a:cubicBezTo>
                  <a:pt x="1337989" y="1892407"/>
                  <a:pt x="1338344" y="1892324"/>
                  <a:pt x="1338573" y="1892449"/>
                </a:cubicBezTo>
                <a:cubicBezTo>
                  <a:pt x="1338761" y="1892553"/>
                  <a:pt x="1338719" y="1892950"/>
                  <a:pt x="1338761" y="1893221"/>
                </a:cubicBezTo>
                <a:cubicBezTo>
                  <a:pt x="1338490" y="1893325"/>
                  <a:pt x="1338218" y="1893429"/>
                  <a:pt x="1337926" y="1893534"/>
                </a:cubicBezTo>
                <a:cubicBezTo>
                  <a:pt x="1337843" y="1893158"/>
                  <a:pt x="1337760" y="1892783"/>
                  <a:pt x="1337676" y="1892386"/>
                </a:cubicBezTo>
                <a:close/>
                <a:moveTo>
                  <a:pt x="1491842" y="1891510"/>
                </a:moveTo>
                <a:cubicBezTo>
                  <a:pt x="1492406" y="1891615"/>
                  <a:pt x="1492865" y="1892198"/>
                  <a:pt x="1493345" y="1892595"/>
                </a:cubicBezTo>
                <a:cubicBezTo>
                  <a:pt x="1492927" y="1892929"/>
                  <a:pt x="1492447" y="1893597"/>
                  <a:pt x="1492072" y="1893534"/>
                </a:cubicBezTo>
                <a:cubicBezTo>
                  <a:pt x="1491550" y="1893451"/>
                  <a:pt x="1491091" y="1892867"/>
                  <a:pt x="1490590" y="1892470"/>
                </a:cubicBezTo>
                <a:cubicBezTo>
                  <a:pt x="1491007" y="1892116"/>
                  <a:pt x="1491487" y="1891447"/>
                  <a:pt x="1491842" y="1891510"/>
                </a:cubicBezTo>
                <a:close/>
                <a:moveTo>
                  <a:pt x="658474" y="1890383"/>
                </a:moveTo>
                <a:cubicBezTo>
                  <a:pt x="658974" y="1890509"/>
                  <a:pt x="659329" y="1891155"/>
                  <a:pt x="659746" y="1891573"/>
                </a:cubicBezTo>
                <a:cubicBezTo>
                  <a:pt x="659245" y="1891802"/>
                  <a:pt x="658661" y="1892324"/>
                  <a:pt x="658286" y="1892199"/>
                </a:cubicBezTo>
                <a:cubicBezTo>
                  <a:pt x="657785" y="1892053"/>
                  <a:pt x="657430" y="1891405"/>
                  <a:pt x="657034" y="1890968"/>
                </a:cubicBezTo>
                <a:cubicBezTo>
                  <a:pt x="657473" y="1890780"/>
                  <a:pt x="658035" y="1890258"/>
                  <a:pt x="658474" y="1890383"/>
                </a:cubicBezTo>
                <a:close/>
                <a:moveTo>
                  <a:pt x="305527" y="1889653"/>
                </a:moveTo>
                <a:cubicBezTo>
                  <a:pt x="306174" y="1890195"/>
                  <a:pt x="306925" y="1890675"/>
                  <a:pt x="307405" y="1891323"/>
                </a:cubicBezTo>
                <a:cubicBezTo>
                  <a:pt x="307531" y="1891510"/>
                  <a:pt x="306863" y="1892283"/>
                  <a:pt x="306550" y="1892784"/>
                </a:cubicBezTo>
                <a:cubicBezTo>
                  <a:pt x="305862" y="1892366"/>
                  <a:pt x="305152" y="1891928"/>
                  <a:pt x="304442" y="1891490"/>
                </a:cubicBezTo>
                <a:cubicBezTo>
                  <a:pt x="304922" y="1890675"/>
                  <a:pt x="305214" y="1890154"/>
                  <a:pt x="305527" y="1889653"/>
                </a:cubicBezTo>
                <a:close/>
                <a:moveTo>
                  <a:pt x="259474" y="1889068"/>
                </a:moveTo>
                <a:cubicBezTo>
                  <a:pt x="260329" y="1888881"/>
                  <a:pt x="261498" y="1890049"/>
                  <a:pt x="263501" y="1891134"/>
                </a:cubicBezTo>
                <a:cubicBezTo>
                  <a:pt x="261498" y="1892679"/>
                  <a:pt x="260413" y="1893826"/>
                  <a:pt x="259098" y="1894285"/>
                </a:cubicBezTo>
                <a:cubicBezTo>
                  <a:pt x="258723" y="1894411"/>
                  <a:pt x="256969" y="1892511"/>
                  <a:pt x="257053" y="1891656"/>
                </a:cubicBezTo>
                <a:cubicBezTo>
                  <a:pt x="257157" y="1890675"/>
                  <a:pt x="258451" y="1889319"/>
                  <a:pt x="259474" y="1889068"/>
                </a:cubicBezTo>
                <a:close/>
                <a:moveTo>
                  <a:pt x="644346" y="1888506"/>
                </a:moveTo>
                <a:cubicBezTo>
                  <a:pt x="644492" y="1888463"/>
                  <a:pt x="644888" y="1889528"/>
                  <a:pt x="645160" y="1890091"/>
                </a:cubicBezTo>
                <a:cubicBezTo>
                  <a:pt x="644596" y="1890321"/>
                  <a:pt x="644012" y="1890571"/>
                  <a:pt x="643449" y="1890822"/>
                </a:cubicBezTo>
                <a:cubicBezTo>
                  <a:pt x="643011" y="1890363"/>
                  <a:pt x="642594" y="1889924"/>
                  <a:pt x="642155" y="1889465"/>
                </a:cubicBezTo>
                <a:cubicBezTo>
                  <a:pt x="642885" y="1889111"/>
                  <a:pt x="643595" y="1888672"/>
                  <a:pt x="644346" y="1888506"/>
                </a:cubicBezTo>
                <a:close/>
                <a:moveTo>
                  <a:pt x="1224828" y="1888421"/>
                </a:moveTo>
                <a:cubicBezTo>
                  <a:pt x="1226225" y="1888421"/>
                  <a:pt x="1227602" y="1888734"/>
                  <a:pt x="1229001" y="1888943"/>
                </a:cubicBezTo>
                <a:cubicBezTo>
                  <a:pt x="1228834" y="1889757"/>
                  <a:pt x="1228688" y="1890571"/>
                  <a:pt x="1228521" y="1891385"/>
                </a:cubicBezTo>
                <a:cubicBezTo>
                  <a:pt x="1227102" y="1891176"/>
                  <a:pt x="1225683" y="1890967"/>
                  <a:pt x="1224264" y="1890758"/>
                </a:cubicBezTo>
                <a:cubicBezTo>
                  <a:pt x="1224452" y="1889945"/>
                  <a:pt x="1224640" y="1888421"/>
                  <a:pt x="1224828" y="1888421"/>
                </a:cubicBezTo>
                <a:close/>
                <a:moveTo>
                  <a:pt x="627485" y="1886774"/>
                </a:moveTo>
                <a:cubicBezTo>
                  <a:pt x="627861" y="1887128"/>
                  <a:pt x="628154" y="1887566"/>
                  <a:pt x="628487" y="1888004"/>
                </a:cubicBezTo>
                <a:cubicBezTo>
                  <a:pt x="628237" y="1888171"/>
                  <a:pt x="627799" y="1888526"/>
                  <a:pt x="627757" y="1888484"/>
                </a:cubicBezTo>
                <a:cubicBezTo>
                  <a:pt x="627381" y="1888109"/>
                  <a:pt x="627068" y="1887670"/>
                  <a:pt x="626734" y="1887254"/>
                </a:cubicBezTo>
                <a:cubicBezTo>
                  <a:pt x="626985" y="1887086"/>
                  <a:pt x="627423" y="1886732"/>
                  <a:pt x="627485" y="1886774"/>
                </a:cubicBezTo>
                <a:close/>
                <a:moveTo>
                  <a:pt x="1275263" y="1885923"/>
                </a:moveTo>
                <a:cubicBezTo>
                  <a:pt x="1282629" y="1886038"/>
                  <a:pt x="1290016" y="1886794"/>
                  <a:pt x="1297403" y="1887274"/>
                </a:cubicBezTo>
                <a:cubicBezTo>
                  <a:pt x="1282733" y="1889423"/>
                  <a:pt x="1268210" y="1893889"/>
                  <a:pt x="1253248" y="1888422"/>
                </a:cubicBezTo>
                <a:cubicBezTo>
                  <a:pt x="1260552" y="1886335"/>
                  <a:pt x="1267897" y="1885808"/>
                  <a:pt x="1275263" y="1885923"/>
                </a:cubicBezTo>
                <a:close/>
                <a:moveTo>
                  <a:pt x="474509" y="1885375"/>
                </a:moveTo>
                <a:cubicBezTo>
                  <a:pt x="474780" y="1885396"/>
                  <a:pt x="475051" y="1885396"/>
                  <a:pt x="475344" y="1885396"/>
                </a:cubicBezTo>
                <a:cubicBezTo>
                  <a:pt x="475469" y="1885667"/>
                  <a:pt x="475719" y="1885960"/>
                  <a:pt x="475678" y="1886210"/>
                </a:cubicBezTo>
                <a:cubicBezTo>
                  <a:pt x="475656" y="1886398"/>
                  <a:pt x="475260" y="1886544"/>
                  <a:pt x="475051" y="1886711"/>
                </a:cubicBezTo>
                <a:cubicBezTo>
                  <a:pt x="474864" y="1886272"/>
                  <a:pt x="474697" y="1885835"/>
                  <a:pt x="474509" y="1885375"/>
                </a:cubicBezTo>
                <a:close/>
                <a:moveTo>
                  <a:pt x="1583262" y="1884853"/>
                </a:moveTo>
                <a:cubicBezTo>
                  <a:pt x="1579443" y="1891176"/>
                  <a:pt x="1579443" y="1891176"/>
                  <a:pt x="1568509" y="1889924"/>
                </a:cubicBezTo>
                <a:cubicBezTo>
                  <a:pt x="1568258" y="1889110"/>
                  <a:pt x="1568029" y="1888317"/>
                  <a:pt x="1567820" y="1887504"/>
                </a:cubicBezTo>
                <a:cubicBezTo>
                  <a:pt x="1572599" y="1886689"/>
                  <a:pt x="1577398" y="1885855"/>
                  <a:pt x="1583262" y="1884853"/>
                </a:cubicBezTo>
                <a:close/>
                <a:moveTo>
                  <a:pt x="618930" y="1884770"/>
                </a:moveTo>
                <a:cubicBezTo>
                  <a:pt x="619347" y="1885104"/>
                  <a:pt x="619743" y="1885459"/>
                  <a:pt x="620161" y="1885835"/>
                </a:cubicBezTo>
                <a:cubicBezTo>
                  <a:pt x="619973" y="1886085"/>
                  <a:pt x="619785" y="1886335"/>
                  <a:pt x="619576" y="1886565"/>
                </a:cubicBezTo>
                <a:cubicBezTo>
                  <a:pt x="619180" y="1886210"/>
                  <a:pt x="618742" y="1885876"/>
                  <a:pt x="618387" y="1885480"/>
                </a:cubicBezTo>
                <a:cubicBezTo>
                  <a:pt x="618346" y="1885438"/>
                  <a:pt x="618742" y="1885020"/>
                  <a:pt x="618930" y="1884770"/>
                </a:cubicBezTo>
                <a:close/>
                <a:moveTo>
                  <a:pt x="1687826" y="1884603"/>
                </a:moveTo>
                <a:cubicBezTo>
                  <a:pt x="1687763" y="1885459"/>
                  <a:pt x="1687701" y="1886293"/>
                  <a:pt x="1687617" y="1887149"/>
                </a:cubicBezTo>
                <a:cubicBezTo>
                  <a:pt x="1686031" y="1886981"/>
                  <a:pt x="1684466" y="1886815"/>
                  <a:pt x="1682880" y="1886669"/>
                </a:cubicBezTo>
                <a:cubicBezTo>
                  <a:pt x="1682880" y="1886105"/>
                  <a:pt x="1682880" y="1885522"/>
                  <a:pt x="1682880" y="1884958"/>
                </a:cubicBezTo>
                <a:cubicBezTo>
                  <a:pt x="1684529" y="1884833"/>
                  <a:pt x="1686177" y="1884728"/>
                  <a:pt x="1687826" y="1884603"/>
                </a:cubicBezTo>
                <a:close/>
                <a:moveTo>
                  <a:pt x="1141150" y="1884352"/>
                </a:moveTo>
                <a:cubicBezTo>
                  <a:pt x="1141776" y="1884332"/>
                  <a:pt x="1142527" y="1884081"/>
                  <a:pt x="1142966" y="1884352"/>
                </a:cubicBezTo>
                <a:cubicBezTo>
                  <a:pt x="1143404" y="1884603"/>
                  <a:pt x="1143446" y="1885396"/>
                  <a:pt x="1143655" y="1885981"/>
                </a:cubicBezTo>
                <a:cubicBezTo>
                  <a:pt x="1143091" y="1886189"/>
                  <a:pt x="1142527" y="1886377"/>
                  <a:pt x="1141944" y="1886586"/>
                </a:cubicBezTo>
                <a:cubicBezTo>
                  <a:pt x="1141672" y="1885834"/>
                  <a:pt x="1141421" y="1885104"/>
                  <a:pt x="1141150" y="1884352"/>
                </a:cubicBezTo>
                <a:close/>
                <a:moveTo>
                  <a:pt x="1506972" y="1884165"/>
                </a:moveTo>
                <a:cubicBezTo>
                  <a:pt x="1507389" y="1884165"/>
                  <a:pt x="1507785" y="1884875"/>
                  <a:pt x="1508182" y="1885250"/>
                </a:cubicBezTo>
                <a:cubicBezTo>
                  <a:pt x="1507764" y="1885688"/>
                  <a:pt x="1507368" y="1886147"/>
                  <a:pt x="1506950" y="1886586"/>
                </a:cubicBezTo>
                <a:cubicBezTo>
                  <a:pt x="1506408" y="1886043"/>
                  <a:pt x="1505865" y="1885521"/>
                  <a:pt x="1505323" y="1884979"/>
                </a:cubicBezTo>
                <a:cubicBezTo>
                  <a:pt x="1505865" y="1884686"/>
                  <a:pt x="1506429" y="1884144"/>
                  <a:pt x="1506972" y="1884165"/>
                </a:cubicBezTo>
                <a:close/>
                <a:moveTo>
                  <a:pt x="1564314" y="1883539"/>
                </a:moveTo>
                <a:cubicBezTo>
                  <a:pt x="1558764" y="1894327"/>
                  <a:pt x="1551773" y="1896310"/>
                  <a:pt x="1542446" y="1891051"/>
                </a:cubicBezTo>
                <a:cubicBezTo>
                  <a:pt x="1538961" y="1889089"/>
                  <a:pt x="1535017" y="1887921"/>
                  <a:pt x="1529654" y="1885751"/>
                </a:cubicBezTo>
                <a:cubicBezTo>
                  <a:pt x="1533076" y="1884833"/>
                  <a:pt x="1535581" y="1883226"/>
                  <a:pt x="1537146" y="1883893"/>
                </a:cubicBezTo>
                <a:cubicBezTo>
                  <a:pt x="1544616" y="1887065"/>
                  <a:pt x="1551773" y="1886273"/>
                  <a:pt x="1559077" y="1883602"/>
                </a:cubicBezTo>
                <a:cubicBezTo>
                  <a:pt x="1560308" y="1883163"/>
                  <a:pt x="1561811" y="1883539"/>
                  <a:pt x="1564314" y="1883539"/>
                </a:cubicBezTo>
                <a:close/>
                <a:moveTo>
                  <a:pt x="465244" y="1882683"/>
                </a:moveTo>
                <a:cubicBezTo>
                  <a:pt x="465411" y="1882934"/>
                  <a:pt x="465745" y="1883351"/>
                  <a:pt x="465703" y="1883393"/>
                </a:cubicBezTo>
                <a:cubicBezTo>
                  <a:pt x="465349" y="1883748"/>
                  <a:pt x="464910" y="1884040"/>
                  <a:pt x="464514" y="1884353"/>
                </a:cubicBezTo>
                <a:cubicBezTo>
                  <a:pt x="464347" y="1884102"/>
                  <a:pt x="464013" y="1883685"/>
                  <a:pt x="464055" y="1883643"/>
                </a:cubicBezTo>
                <a:cubicBezTo>
                  <a:pt x="464409" y="1883288"/>
                  <a:pt x="464848" y="1882996"/>
                  <a:pt x="465244" y="1882683"/>
                </a:cubicBezTo>
                <a:close/>
                <a:moveTo>
                  <a:pt x="661541" y="1882140"/>
                </a:moveTo>
                <a:cubicBezTo>
                  <a:pt x="662564" y="1882140"/>
                  <a:pt x="663586" y="1882140"/>
                  <a:pt x="664608" y="1882140"/>
                </a:cubicBezTo>
                <a:cubicBezTo>
                  <a:pt x="664608" y="1882390"/>
                  <a:pt x="664608" y="1882641"/>
                  <a:pt x="664587" y="1882891"/>
                </a:cubicBezTo>
                <a:cubicBezTo>
                  <a:pt x="663565" y="1882891"/>
                  <a:pt x="662542" y="1882891"/>
                  <a:pt x="661520" y="1882891"/>
                </a:cubicBezTo>
                <a:cubicBezTo>
                  <a:pt x="661520" y="1882641"/>
                  <a:pt x="661520" y="1882390"/>
                  <a:pt x="661541" y="1882140"/>
                </a:cubicBezTo>
                <a:close/>
                <a:moveTo>
                  <a:pt x="1588060" y="1881973"/>
                </a:moveTo>
                <a:cubicBezTo>
                  <a:pt x="1588374" y="1881994"/>
                  <a:pt x="1588729" y="1881911"/>
                  <a:pt x="1588958" y="1882036"/>
                </a:cubicBezTo>
                <a:cubicBezTo>
                  <a:pt x="1589104" y="1882140"/>
                  <a:pt x="1589083" y="1882537"/>
                  <a:pt x="1589125" y="1882808"/>
                </a:cubicBezTo>
                <a:cubicBezTo>
                  <a:pt x="1588854" y="1882912"/>
                  <a:pt x="1588582" y="1883016"/>
                  <a:pt x="1588311" y="1883121"/>
                </a:cubicBezTo>
                <a:cubicBezTo>
                  <a:pt x="1588227" y="1882745"/>
                  <a:pt x="1588144" y="1882349"/>
                  <a:pt x="1588060" y="1881973"/>
                </a:cubicBezTo>
                <a:close/>
                <a:moveTo>
                  <a:pt x="1432796" y="1881932"/>
                </a:moveTo>
                <a:cubicBezTo>
                  <a:pt x="1438428" y="1881484"/>
                  <a:pt x="1444129" y="1881755"/>
                  <a:pt x="1449816" y="1882183"/>
                </a:cubicBezTo>
                <a:cubicBezTo>
                  <a:pt x="1438610" y="1884123"/>
                  <a:pt x="1427843" y="1889632"/>
                  <a:pt x="1416199" y="1886001"/>
                </a:cubicBezTo>
                <a:cubicBezTo>
                  <a:pt x="1421604" y="1883549"/>
                  <a:pt x="1427165" y="1882381"/>
                  <a:pt x="1432796" y="1881932"/>
                </a:cubicBezTo>
                <a:close/>
                <a:moveTo>
                  <a:pt x="279381" y="1881661"/>
                </a:moveTo>
                <a:cubicBezTo>
                  <a:pt x="284953" y="1881055"/>
                  <a:pt x="289105" y="1880158"/>
                  <a:pt x="291254" y="1888484"/>
                </a:cubicBezTo>
                <a:cubicBezTo>
                  <a:pt x="292569" y="1893576"/>
                  <a:pt x="299664" y="1897144"/>
                  <a:pt x="304505" y="1901735"/>
                </a:cubicBezTo>
                <a:cubicBezTo>
                  <a:pt x="306237" y="1901422"/>
                  <a:pt x="308240" y="1900879"/>
                  <a:pt x="310264" y="1900733"/>
                </a:cubicBezTo>
                <a:cubicBezTo>
                  <a:pt x="313978" y="1900483"/>
                  <a:pt x="317067" y="1902444"/>
                  <a:pt x="316232" y="1906054"/>
                </a:cubicBezTo>
                <a:lnTo>
                  <a:pt x="323014" y="1921099"/>
                </a:lnTo>
                <a:lnTo>
                  <a:pt x="322993" y="1921078"/>
                </a:lnTo>
                <a:lnTo>
                  <a:pt x="322972" y="1921057"/>
                </a:lnTo>
                <a:lnTo>
                  <a:pt x="322994" y="1921079"/>
                </a:lnTo>
                <a:lnTo>
                  <a:pt x="323035" y="1921141"/>
                </a:lnTo>
                <a:lnTo>
                  <a:pt x="323055" y="1921140"/>
                </a:lnTo>
                <a:lnTo>
                  <a:pt x="327835" y="1920932"/>
                </a:lnTo>
                <a:cubicBezTo>
                  <a:pt x="326937" y="1921683"/>
                  <a:pt x="326019" y="1922455"/>
                  <a:pt x="325122" y="1923207"/>
                </a:cubicBezTo>
                <a:lnTo>
                  <a:pt x="327169" y="1927344"/>
                </a:lnTo>
                <a:lnTo>
                  <a:pt x="312935" y="1921537"/>
                </a:lnTo>
                <a:cubicBezTo>
                  <a:pt x="308658" y="1920035"/>
                  <a:pt x="305653" y="1915361"/>
                  <a:pt x="299685" y="1917615"/>
                </a:cubicBezTo>
                <a:cubicBezTo>
                  <a:pt x="296659" y="1918762"/>
                  <a:pt x="277190" y="1899648"/>
                  <a:pt x="277273" y="1896101"/>
                </a:cubicBezTo>
                <a:cubicBezTo>
                  <a:pt x="277398" y="1891447"/>
                  <a:pt x="278588" y="1886814"/>
                  <a:pt x="279381" y="1881661"/>
                </a:cubicBezTo>
                <a:close/>
                <a:moveTo>
                  <a:pt x="1705312" y="1881327"/>
                </a:moveTo>
                <a:cubicBezTo>
                  <a:pt x="1705458" y="1882203"/>
                  <a:pt x="1705605" y="1883080"/>
                  <a:pt x="1705751" y="1883935"/>
                </a:cubicBezTo>
                <a:cubicBezTo>
                  <a:pt x="1702934" y="1884582"/>
                  <a:pt x="1700138" y="1885250"/>
                  <a:pt x="1695818" y="1886251"/>
                </a:cubicBezTo>
                <a:cubicBezTo>
                  <a:pt x="1696987" y="1884165"/>
                  <a:pt x="1697237" y="1883059"/>
                  <a:pt x="1697759" y="1882913"/>
                </a:cubicBezTo>
                <a:cubicBezTo>
                  <a:pt x="1700242" y="1882246"/>
                  <a:pt x="1702787" y="1881828"/>
                  <a:pt x="1705312" y="1881327"/>
                </a:cubicBezTo>
                <a:close/>
                <a:moveTo>
                  <a:pt x="596480" y="1880304"/>
                </a:moveTo>
                <a:cubicBezTo>
                  <a:pt x="601944" y="1881102"/>
                  <a:pt x="607026" y="1883079"/>
                  <a:pt x="609394" y="1885896"/>
                </a:cubicBezTo>
                <a:cubicBezTo>
                  <a:pt x="596311" y="1887085"/>
                  <a:pt x="587024" y="1885750"/>
                  <a:pt x="581265" y="1881786"/>
                </a:cubicBezTo>
                <a:cubicBezTo>
                  <a:pt x="585167" y="1879887"/>
                  <a:pt x="591015" y="1879506"/>
                  <a:pt x="596480" y="1880304"/>
                </a:cubicBezTo>
                <a:close/>
                <a:moveTo>
                  <a:pt x="452369" y="1879365"/>
                </a:moveTo>
                <a:cubicBezTo>
                  <a:pt x="452974" y="1879553"/>
                  <a:pt x="453558" y="1879741"/>
                  <a:pt x="454143" y="1879929"/>
                </a:cubicBezTo>
                <a:cubicBezTo>
                  <a:pt x="453558" y="1879741"/>
                  <a:pt x="452953" y="1879574"/>
                  <a:pt x="452348" y="1879407"/>
                </a:cubicBezTo>
                <a:close/>
                <a:moveTo>
                  <a:pt x="452209" y="1879275"/>
                </a:moveTo>
                <a:lnTo>
                  <a:pt x="452369" y="1879303"/>
                </a:lnTo>
                <a:lnTo>
                  <a:pt x="452328" y="1879345"/>
                </a:lnTo>
                <a:close/>
                <a:moveTo>
                  <a:pt x="1402865" y="1879073"/>
                </a:moveTo>
                <a:cubicBezTo>
                  <a:pt x="1404388" y="1879094"/>
                  <a:pt x="1407226" y="1881452"/>
                  <a:pt x="1407122" y="1882495"/>
                </a:cubicBezTo>
                <a:cubicBezTo>
                  <a:pt x="1406934" y="1884415"/>
                  <a:pt x="1405223" y="1886377"/>
                  <a:pt x="1403721" y="1887900"/>
                </a:cubicBezTo>
                <a:cubicBezTo>
                  <a:pt x="1402865" y="1888777"/>
                  <a:pt x="1401216" y="1889152"/>
                  <a:pt x="1399881" y="1889235"/>
                </a:cubicBezTo>
                <a:cubicBezTo>
                  <a:pt x="1390032" y="1889924"/>
                  <a:pt x="1380162" y="1890488"/>
                  <a:pt x="1370313" y="1891093"/>
                </a:cubicBezTo>
                <a:cubicBezTo>
                  <a:pt x="1370062" y="1890154"/>
                  <a:pt x="1369833" y="1889173"/>
                  <a:pt x="1369603" y="1888213"/>
                </a:cubicBezTo>
                <a:cubicBezTo>
                  <a:pt x="1374256" y="1887399"/>
                  <a:pt x="1378910" y="1886586"/>
                  <a:pt x="1383563" y="1885792"/>
                </a:cubicBezTo>
                <a:cubicBezTo>
                  <a:pt x="1383584" y="1885396"/>
                  <a:pt x="1383605" y="1885000"/>
                  <a:pt x="1383625" y="1884603"/>
                </a:cubicBezTo>
                <a:cubicBezTo>
                  <a:pt x="1381727" y="1884123"/>
                  <a:pt x="1379807" y="1883643"/>
                  <a:pt x="1376719" y="1882850"/>
                </a:cubicBezTo>
                <a:cubicBezTo>
                  <a:pt x="1385670" y="1878468"/>
                  <a:pt x="1394352" y="1878990"/>
                  <a:pt x="1402865" y="1879073"/>
                </a:cubicBezTo>
                <a:close/>
                <a:moveTo>
                  <a:pt x="1719858" y="1878238"/>
                </a:moveTo>
                <a:cubicBezTo>
                  <a:pt x="1723868" y="1878238"/>
                  <a:pt x="1727119" y="1878724"/>
                  <a:pt x="1727119" y="1879323"/>
                </a:cubicBezTo>
                <a:cubicBezTo>
                  <a:pt x="1727119" y="1879923"/>
                  <a:pt x="1723868" y="1880409"/>
                  <a:pt x="1719858" y="1880409"/>
                </a:cubicBezTo>
                <a:cubicBezTo>
                  <a:pt x="1715847" y="1880409"/>
                  <a:pt x="1712596" y="1879923"/>
                  <a:pt x="1712596" y="1879323"/>
                </a:cubicBezTo>
                <a:cubicBezTo>
                  <a:pt x="1712596" y="1878724"/>
                  <a:pt x="1715847" y="1878238"/>
                  <a:pt x="1719858" y="1878238"/>
                </a:cubicBezTo>
                <a:close/>
                <a:moveTo>
                  <a:pt x="1389761" y="1875797"/>
                </a:moveTo>
                <a:cubicBezTo>
                  <a:pt x="1390053" y="1875797"/>
                  <a:pt x="1390387" y="1875714"/>
                  <a:pt x="1390658" y="1875817"/>
                </a:cubicBezTo>
                <a:cubicBezTo>
                  <a:pt x="1390847" y="1875880"/>
                  <a:pt x="1390951" y="1876193"/>
                  <a:pt x="1391097" y="1876422"/>
                </a:cubicBezTo>
                <a:cubicBezTo>
                  <a:pt x="1390847" y="1876568"/>
                  <a:pt x="1390596" y="1876715"/>
                  <a:pt x="1390346" y="1876861"/>
                </a:cubicBezTo>
                <a:cubicBezTo>
                  <a:pt x="1390158" y="1876506"/>
                  <a:pt x="1389949" y="1876151"/>
                  <a:pt x="1389761" y="1875797"/>
                </a:cubicBezTo>
                <a:close/>
                <a:moveTo>
                  <a:pt x="1409062" y="1875192"/>
                </a:moveTo>
                <a:cubicBezTo>
                  <a:pt x="1413569" y="1872312"/>
                  <a:pt x="1417492" y="1872479"/>
                  <a:pt x="1421749" y="1875379"/>
                </a:cubicBezTo>
                <a:cubicBezTo>
                  <a:pt x="1416303" y="1881849"/>
                  <a:pt x="1416303" y="1881849"/>
                  <a:pt x="1409062" y="1875192"/>
                </a:cubicBezTo>
                <a:close/>
                <a:moveTo>
                  <a:pt x="1449900" y="1873898"/>
                </a:moveTo>
                <a:cubicBezTo>
                  <a:pt x="1449962" y="1874649"/>
                  <a:pt x="1450025" y="1875400"/>
                  <a:pt x="1450087" y="1876152"/>
                </a:cubicBezTo>
                <a:cubicBezTo>
                  <a:pt x="1447980" y="1876319"/>
                  <a:pt x="1445873" y="1876485"/>
                  <a:pt x="1443765" y="1876653"/>
                </a:cubicBezTo>
                <a:cubicBezTo>
                  <a:pt x="1443723" y="1875922"/>
                  <a:pt x="1443661" y="1875192"/>
                  <a:pt x="1443598" y="1874462"/>
                </a:cubicBezTo>
                <a:cubicBezTo>
                  <a:pt x="1445705" y="1874274"/>
                  <a:pt x="1447813" y="1874086"/>
                  <a:pt x="1449900" y="1873898"/>
                </a:cubicBezTo>
                <a:close/>
                <a:moveTo>
                  <a:pt x="1152585" y="1872354"/>
                </a:moveTo>
                <a:cubicBezTo>
                  <a:pt x="1152919" y="1872229"/>
                  <a:pt x="1154359" y="1873606"/>
                  <a:pt x="1154254" y="1874024"/>
                </a:cubicBezTo>
                <a:cubicBezTo>
                  <a:pt x="1154045" y="1874900"/>
                  <a:pt x="1153106" y="1875547"/>
                  <a:pt x="1152084" y="1876695"/>
                </a:cubicBezTo>
                <a:cubicBezTo>
                  <a:pt x="1151395" y="1875672"/>
                  <a:pt x="1150415" y="1874796"/>
                  <a:pt x="1150560" y="1874316"/>
                </a:cubicBezTo>
                <a:cubicBezTo>
                  <a:pt x="1150832" y="1873502"/>
                  <a:pt x="1151750" y="1872667"/>
                  <a:pt x="1152585" y="1872354"/>
                </a:cubicBezTo>
                <a:close/>
                <a:moveTo>
                  <a:pt x="1462316" y="1872145"/>
                </a:moveTo>
                <a:cubicBezTo>
                  <a:pt x="1462399" y="1872416"/>
                  <a:pt x="1462587" y="1872709"/>
                  <a:pt x="1462503" y="1872938"/>
                </a:cubicBezTo>
                <a:cubicBezTo>
                  <a:pt x="1462420" y="1873167"/>
                  <a:pt x="1462086" y="1873292"/>
                  <a:pt x="1461857" y="1873460"/>
                </a:cubicBezTo>
                <a:cubicBezTo>
                  <a:pt x="1461732" y="1873042"/>
                  <a:pt x="1461627" y="1872646"/>
                  <a:pt x="1461502" y="1872250"/>
                </a:cubicBezTo>
                <a:cubicBezTo>
                  <a:pt x="1461773" y="1872208"/>
                  <a:pt x="1462044" y="1872187"/>
                  <a:pt x="1462316" y="1872145"/>
                </a:cubicBezTo>
                <a:close/>
                <a:moveTo>
                  <a:pt x="1128609" y="1871519"/>
                </a:moveTo>
                <a:cubicBezTo>
                  <a:pt x="1130070" y="1872020"/>
                  <a:pt x="1131510" y="1872520"/>
                  <a:pt x="1132971" y="1873021"/>
                </a:cubicBezTo>
                <a:cubicBezTo>
                  <a:pt x="1132762" y="1873605"/>
                  <a:pt x="1132575" y="1874211"/>
                  <a:pt x="1132366" y="1874795"/>
                </a:cubicBezTo>
                <a:cubicBezTo>
                  <a:pt x="1130905" y="1874294"/>
                  <a:pt x="1129465" y="1873794"/>
                  <a:pt x="1128004" y="1873314"/>
                </a:cubicBezTo>
                <a:cubicBezTo>
                  <a:pt x="1128192" y="1872709"/>
                  <a:pt x="1128400" y="1872103"/>
                  <a:pt x="1128609" y="1871519"/>
                </a:cubicBezTo>
                <a:close/>
                <a:moveTo>
                  <a:pt x="1388968" y="1870246"/>
                </a:moveTo>
                <a:cubicBezTo>
                  <a:pt x="1389260" y="1870371"/>
                  <a:pt x="1389677" y="1870434"/>
                  <a:pt x="1389802" y="1870663"/>
                </a:cubicBezTo>
                <a:cubicBezTo>
                  <a:pt x="1389928" y="1870872"/>
                  <a:pt x="1389761" y="1871248"/>
                  <a:pt x="1389719" y="1871561"/>
                </a:cubicBezTo>
                <a:cubicBezTo>
                  <a:pt x="1389260" y="1871352"/>
                  <a:pt x="1388801" y="1871143"/>
                  <a:pt x="1388342" y="1870956"/>
                </a:cubicBezTo>
                <a:cubicBezTo>
                  <a:pt x="1388572" y="1870726"/>
                  <a:pt x="1388759" y="1870496"/>
                  <a:pt x="1388968" y="1870246"/>
                </a:cubicBezTo>
                <a:close/>
                <a:moveTo>
                  <a:pt x="1764888" y="1870205"/>
                </a:moveTo>
                <a:cubicBezTo>
                  <a:pt x="1766265" y="1870205"/>
                  <a:pt x="1767664" y="1870184"/>
                  <a:pt x="1769041" y="1870288"/>
                </a:cubicBezTo>
                <a:cubicBezTo>
                  <a:pt x="1769125" y="1870288"/>
                  <a:pt x="1769271" y="1871832"/>
                  <a:pt x="1769146" y="1871874"/>
                </a:cubicBezTo>
                <a:cubicBezTo>
                  <a:pt x="1767810" y="1872270"/>
                  <a:pt x="1766433" y="1872520"/>
                  <a:pt x="1765055" y="1872813"/>
                </a:cubicBezTo>
                <a:cubicBezTo>
                  <a:pt x="1764993" y="1871937"/>
                  <a:pt x="1764950" y="1871081"/>
                  <a:pt x="1764888" y="1870205"/>
                </a:cubicBezTo>
                <a:close/>
                <a:moveTo>
                  <a:pt x="832192" y="1868807"/>
                </a:moveTo>
                <a:cubicBezTo>
                  <a:pt x="832296" y="1869099"/>
                  <a:pt x="832526" y="1869454"/>
                  <a:pt x="832442" y="1869684"/>
                </a:cubicBezTo>
                <a:cubicBezTo>
                  <a:pt x="832359" y="1869913"/>
                  <a:pt x="831921" y="1869976"/>
                  <a:pt x="831629" y="1870080"/>
                </a:cubicBezTo>
                <a:cubicBezTo>
                  <a:pt x="831400" y="1869872"/>
                  <a:pt x="831191" y="1869663"/>
                  <a:pt x="830961" y="1869454"/>
                </a:cubicBezTo>
                <a:cubicBezTo>
                  <a:pt x="831378" y="1869245"/>
                  <a:pt x="831775" y="1869037"/>
                  <a:pt x="832192" y="1868807"/>
                </a:cubicBezTo>
                <a:close/>
                <a:moveTo>
                  <a:pt x="820882" y="1868682"/>
                </a:moveTo>
                <a:cubicBezTo>
                  <a:pt x="821153" y="1868703"/>
                  <a:pt x="821424" y="1868703"/>
                  <a:pt x="821696" y="1868703"/>
                </a:cubicBezTo>
                <a:cubicBezTo>
                  <a:pt x="821822" y="1868974"/>
                  <a:pt x="822051" y="1869266"/>
                  <a:pt x="822030" y="1869496"/>
                </a:cubicBezTo>
                <a:cubicBezTo>
                  <a:pt x="822009" y="1869683"/>
                  <a:pt x="821633" y="1869829"/>
                  <a:pt x="821424" y="1869976"/>
                </a:cubicBezTo>
                <a:cubicBezTo>
                  <a:pt x="821237" y="1869537"/>
                  <a:pt x="821070" y="1869120"/>
                  <a:pt x="820882" y="1868682"/>
                </a:cubicBezTo>
                <a:close/>
                <a:moveTo>
                  <a:pt x="1535350" y="1867888"/>
                </a:moveTo>
                <a:cubicBezTo>
                  <a:pt x="1535163" y="1868910"/>
                  <a:pt x="1535100" y="1869996"/>
                  <a:pt x="1534704" y="1870914"/>
                </a:cubicBezTo>
                <a:cubicBezTo>
                  <a:pt x="1534558" y="1871248"/>
                  <a:pt x="1533535" y="1871206"/>
                  <a:pt x="1532930" y="1871331"/>
                </a:cubicBezTo>
                <a:cubicBezTo>
                  <a:pt x="1532554" y="1870851"/>
                  <a:pt x="1532179" y="1870393"/>
                  <a:pt x="1531803" y="1869933"/>
                </a:cubicBezTo>
                <a:cubicBezTo>
                  <a:pt x="1532993" y="1869244"/>
                  <a:pt x="1534161" y="1868577"/>
                  <a:pt x="1535350" y="1867888"/>
                </a:cubicBezTo>
                <a:close/>
                <a:moveTo>
                  <a:pt x="1669505" y="1867241"/>
                </a:moveTo>
                <a:cubicBezTo>
                  <a:pt x="1675181" y="1865259"/>
                  <a:pt x="1679981" y="1865217"/>
                  <a:pt x="1686303" y="1868347"/>
                </a:cubicBezTo>
                <a:cubicBezTo>
                  <a:pt x="1682881" y="1869766"/>
                  <a:pt x="1680502" y="1871144"/>
                  <a:pt x="1677956" y="1871728"/>
                </a:cubicBezTo>
                <a:cubicBezTo>
                  <a:pt x="1655441" y="1876987"/>
                  <a:pt x="1632925" y="1882161"/>
                  <a:pt x="1610368" y="1887212"/>
                </a:cubicBezTo>
                <a:cubicBezTo>
                  <a:pt x="1605527" y="1888297"/>
                  <a:pt x="1600748" y="1888151"/>
                  <a:pt x="1596846" y="1883977"/>
                </a:cubicBezTo>
                <a:cubicBezTo>
                  <a:pt x="1597243" y="1882892"/>
                  <a:pt x="1597431" y="1881264"/>
                  <a:pt x="1597952" y="1881160"/>
                </a:cubicBezTo>
                <a:cubicBezTo>
                  <a:pt x="1608261" y="1878906"/>
                  <a:pt x="1617671" y="1874211"/>
                  <a:pt x="1629169" y="1875379"/>
                </a:cubicBezTo>
                <a:cubicBezTo>
                  <a:pt x="1642921" y="1876757"/>
                  <a:pt x="1656464" y="1871791"/>
                  <a:pt x="1669505" y="1867241"/>
                </a:cubicBezTo>
                <a:close/>
                <a:moveTo>
                  <a:pt x="1628125" y="1867117"/>
                </a:moveTo>
                <a:cubicBezTo>
                  <a:pt x="1629273" y="1866992"/>
                  <a:pt x="1630504" y="1867784"/>
                  <a:pt x="1631694" y="1868180"/>
                </a:cubicBezTo>
                <a:cubicBezTo>
                  <a:pt x="1631590" y="1868911"/>
                  <a:pt x="1631485" y="1869620"/>
                  <a:pt x="1631401" y="1870330"/>
                </a:cubicBezTo>
                <a:cubicBezTo>
                  <a:pt x="1629231" y="1870330"/>
                  <a:pt x="1627061" y="1870330"/>
                  <a:pt x="1624892" y="1870330"/>
                </a:cubicBezTo>
                <a:cubicBezTo>
                  <a:pt x="1624745" y="1869829"/>
                  <a:pt x="1624599" y="1869349"/>
                  <a:pt x="1624453" y="1868848"/>
                </a:cubicBezTo>
                <a:cubicBezTo>
                  <a:pt x="1625684" y="1868243"/>
                  <a:pt x="1626853" y="1867263"/>
                  <a:pt x="1628125" y="1867117"/>
                </a:cubicBezTo>
                <a:close/>
                <a:moveTo>
                  <a:pt x="1495369" y="1865885"/>
                </a:moveTo>
                <a:cubicBezTo>
                  <a:pt x="1503194" y="1876173"/>
                  <a:pt x="1513586" y="1865823"/>
                  <a:pt x="1522288" y="1870851"/>
                </a:cubicBezTo>
                <a:cubicBezTo>
                  <a:pt x="1511500" y="1874085"/>
                  <a:pt x="1500816" y="1877486"/>
                  <a:pt x="1488191" y="1873481"/>
                </a:cubicBezTo>
                <a:cubicBezTo>
                  <a:pt x="1490841" y="1870684"/>
                  <a:pt x="1492782" y="1868618"/>
                  <a:pt x="1495369" y="1865885"/>
                </a:cubicBezTo>
                <a:close/>
                <a:moveTo>
                  <a:pt x="1282676" y="1864669"/>
                </a:moveTo>
                <a:cubicBezTo>
                  <a:pt x="1287398" y="1864575"/>
                  <a:pt x="1292113" y="1865008"/>
                  <a:pt x="1296819" y="1865238"/>
                </a:cubicBezTo>
                <a:cubicBezTo>
                  <a:pt x="1296923" y="1865989"/>
                  <a:pt x="1297048" y="1866761"/>
                  <a:pt x="1297153" y="1867512"/>
                </a:cubicBezTo>
                <a:cubicBezTo>
                  <a:pt x="1294085" y="1868347"/>
                  <a:pt x="1291038" y="1869161"/>
                  <a:pt x="1287074" y="1870246"/>
                </a:cubicBezTo>
                <a:cubicBezTo>
                  <a:pt x="1290162" y="1870830"/>
                  <a:pt x="1292374" y="1871248"/>
                  <a:pt x="1295379" y="1871832"/>
                </a:cubicBezTo>
                <a:cubicBezTo>
                  <a:pt x="1279228" y="1877466"/>
                  <a:pt x="1276891" y="1877070"/>
                  <a:pt x="1268502" y="1867262"/>
                </a:cubicBezTo>
                <a:cubicBezTo>
                  <a:pt x="1273229" y="1865384"/>
                  <a:pt x="1277955" y="1864763"/>
                  <a:pt x="1282676" y="1864669"/>
                </a:cubicBezTo>
                <a:close/>
                <a:moveTo>
                  <a:pt x="1694795" y="1863819"/>
                </a:moveTo>
                <a:cubicBezTo>
                  <a:pt x="1695192" y="1864278"/>
                  <a:pt x="1695589" y="1864738"/>
                  <a:pt x="1695985" y="1865217"/>
                </a:cubicBezTo>
                <a:cubicBezTo>
                  <a:pt x="1695234" y="1865510"/>
                  <a:pt x="1694482" y="1865801"/>
                  <a:pt x="1693731" y="1866115"/>
                </a:cubicBezTo>
                <a:cubicBezTo>
                  <a:pt x="1693523" y="1865551"/>
                  <a:pt x="1693293" y="1864988"/>
                  <a:pt x="1693084" y="1864424"/>
                </a:cubicBezTo>
                <a:cubicBezTo>
                  <a:pt x="1693669" y="1864215"/>
                  <a:pt x="1694232" y="1864028"/>
                  <a:pt x="1694795" y="1863819"/>
                </a:cubicBezTo>
                <a:close/>
                <a:moveTo>
                  <a:pt x="824448" y="1863632"/>
                </a:moveTo>
                <a:cubicBezTo>
                  <a:pt x="820700" y="1863580"/>
                  <a:pt x="816886" y="1864342"/>
                  <a:pt x="813016" y="1866616"/>
                </a:cubicBezTo>
                <a:cubicBezTo>
                  <a:pt x="814226" y="1868264"/>
                  <a:pt x="815227" y="1871082"/>
                  <a:pt x="816584" y="1871269"/>
                </a:cubicBezTo>
                <a:cubicBezTo>
                  <a:pt x="833381" y="1873565"/>
                  <a:pt x="850222" y="1875485"/>
                  <a:pt x="867082" y="1877488"/>
                </a:cubicBezTo>
                <a:cubicBezTo>
                  <a:pt x="867249" y="1876779"/>
                  <a:pt x="867395" y="1876090"/>
                  <a:pt x="867562" y="1875380"/>
                </a:cubicBezTo>
                <a:cubicBezTo>
                  <a:pt x="856878" y="1872063"/>
                  <a:pt x="846277" y="1868452"/>
                  <a:pt x="835490" y="1865531"/>
                </a:cubicBezTo>
                <a:cubicBezTo>
                  <a:pt x="831879" y="1864550"/>
                  <a:pt x="828196" y="1863684"/>
                  <a:pt x="824448" y="1863632"/>
                </a:cubicBezTo>
                <a:close/>
                <a:moveTo>
                  <a:pt x="1704457" y="1863443"/>
                </a:moveTo>
                <a:lnTo>
                  <a:pt x="1704394" y="1864069"/>
                </a:lnTo>
                <a:lnTo>
                  <a:pt x="1703789" y="1863694"/>
                </a:lnTo>
                <a:close/>
                <a:moveTo>
                  <a:pt x="1043952" y="1863361"/>
                </a:moveTo>
                <a:cubicBezTo>
                  <a:pt x="1043952" y="1863611"/>
                  <a:pt x="1043952" y="1863883"/>
                  <a:pt x="1043952" y="1864133"/>
                </a:cubicBezTo>
                <a:cubicBezTo>
                  <a:pt x="1046038" y="1864133"/>
                  <a:pt x="1048146" y="1864133"/>
                  <a:pt x="1050232" y="1864133"/>
                </a:cubicBezTo>
                <a:cubicBezTo>
                  <a:pt x="1050232" y="1863883"/>
                  <a:pt x="1050232" y="1863611"/>
                  <a:pt x="1050232" y="1863361"/>
                </a:cubicBezTo>
                <a:cubicBezTo>
                  <a:pt x="1048146" y="1863361"/>
                  <a:pt x="1046059" y="1863361"/>
                  <a:pt x="1043952" y="1863361"/>
                </a:cubicBezTo>
                <a:close/>
                <a:moveTo>
                  <a:pt x="856044" y="1863319"/>
                </a:moveTo>
                <a:cubicBezTo>
                  <a:pt x="856001" y="1863319"/>
                  <a:pt x="855939" y="1863757"/>
                  <a:pt x="855897" y="1864008"/>
                </a:cubicBezTo>
                <a:cubicBezTo>
                  <a:pt x="856815" y="1864008"/>
                  <a:pt x="857734" y="1864008"/>
                  <a:pt x="858652" y="1864008"/>
                </a:cubicBezTo>
                <a:cubicBezTo>
                  <a:pt x="858652" y="1863820"/>
                  <a:pt x="858652" y="1863632"/>
                  <a:pt x="858672" y="1863465"/>
                </a:cubicBezTo>
                <a:cubicBezTo>
                  <a:pt x="857796" y="1863402"/>
                  <a:pt x="856920" y="1863340"/>
                  <a:pt x="856044" y="1863319"/>
                </a:cubicBezTo>
                <a:close/>
                <a:moveTo>
                  <a:pt x="1523623" y="1863068"/>
                </a:moveTo>
                <a:cubicBezTo>
                  <a:pt x="1523831" y="1863464"/>
                  <a:pt x="1524061" y="1863882"/>
                  <a:pt x="1524270" y="1864278"/>
                </a:cubicBezTo>
                <a:cubicBezTo>
                  <a:pt x="1523957" y="1864278"/>
                  <a:pt x="1523623" y="1864278"/>
                  <a:pt x="1523268" y="1864278"/>
                </a:cubicBezTo>
                <a:cubicBezTo>
                  <a:pt x="1523122" y="1864049"/>
                  <a:pt x="1522955" y="1863819"/>
                  <a:pt x="1522809" y="1863569"/>
                </a:cubicBezTo>
                <a:cubicBezTo>
                  <a:pt x="1523080" y="1863402"/>
                  <a:pt x="1523351" y="1863235"/>
                  <a:pt x="1523623" y="1863068"/>
                </a:cubicBezTo>
                <a:close/>
                <a:moveTo>
                  <a:pt x="290232" y="1862422"/>
                </a:moveTo>
                <a:cubicBezTo>
                  <a:pt x="289877" y="1862296"/>
                  <a:pt x="289335" y="1862756"/>
                  <a:pt x="288896" y="1862964"/>
                </a:cubicBezTo>
                <a:cubicBezTo>
                  <a:pt x="289293" y="1863361"/>
                  <a:pt x="289627" y="1863966"/>
                  <a:pt x="290086" y="1864112"/>
                </a:cubicBezTo>
                <a:cubicBezTo>
                  <a:pt x="290461" y="1864216"/>
                  <a:pt x="291004" y="1863757"/>
                  <a:pt x="291463" y="1863570"/>
                </a:cubicBezTo>
                <a:cubicBezTo>
                  <a:pt x="291067" y="1863173"/>
                  <a:pt x="290712" y="1862568"/>
                  <a:pt x="290232" y="1862422"/>
                </a:cubicBezTo>
                <a:close/>
                <a:moveTo>
                  <a:pt x="783196" y="1859918"/>
                </a:moveTo>
                <a:cubicBezTo>
                  <a:pt x="782988" y="1860482"/>
                  <a:pt x="782612" y="1861024"/>
                  <a:pt x="782612" y="1861587"/>
                </a:cubicBezTo>
                <a:cubicBezTo>
                  <a:pt x="782612" y="1861816"/>
                  <a:pt x="783363" y="1862067"/>
                  <a:pt x="783780" y="1862296"/>
                </a:cubicBezTo>
                <a:cubicBezTo>
                  <a:pt x="784052" y="1861754"/>
                  <a:pt x="784281" y="1861211"/>
                  <a:pt x="784532" y="1860648"/>
                </a:cubicBezTo>
                <a:cubicBezTo>
                  <a:pt x="784072" y="1860398"/>
                  <a:pt x="783635" y="1860148"/>
                  <a:pt x="783196" y="1859918"/>
                </a:cubicBezTo>
                <a:close/>
                <a:moveTo>
                  <a:pt x="1379703" y="1859250"/>
                </a:moveTo>
                <a:cubicBezTo>
                  <a:pt x="1381247" y="1858478"/>
                  <a:pt x="1383689" y="1859417"/>
                  <a:pt x="1385691" y="1859709"/>
                </a:cubicBezTo>
                <a:cubicBezTo>
                  <a:pt x="1390095" y="1860335"/>
                  <a:pt x="1394477" y="1861065"/>
                  <a:pt x="1400236" y="1861963"/>
                </a:cubicBezTo>
                <a:cubicBezTo>
                  <a:pt x="1400299" y="1862318"/>
                  <a:pt x="1400654" y="1864550"/>
                  <a:pt x="1400987" y="1866700"/>
                </a:cubicBezTo>
                <a:cubicBezTo>
                  <a:pt x="1400069" y="1867158"/>
                  <a:pt x="1399485" y="1867701"/>
                  <a:pt x="1398921" y="1867701"/>
                </a:cubicBezTo>
                <a:cubicBezTo>
                  <a:pt x="1394957" y="1867701"/>
                  <a:pt x="1391013" y="1867471"/>
                  <a:pt x="1387048" y="1867513"/>
                </a:cubicBezTo>
                <a:cubicBezTo>
                  <a:pt x="1380558" y="1867576"/>
                  <a:pt x="1374069" y="1867847"/>
                  <a:pt x="1367579" y="1867868"/>
                </a:cubicBezTo>
                <a:cubicBezTo>
                  <a:pt x="1364825" y="1867868"/>
                  <a:pt x="1361924" y="1866804"/>
                  <a:pt x="1359337" y="1867346"/>
                </a:cubicBezTo>
                <a:cubicBezTo>
                  <a:pt x="1354120" y="1868473"/>
                  <a:pt x="1348403" y="1872626"/>
                  <a:pt x="1344083" y="1871394"/>
                </a:cubicBezTo>
                <a:cubicBezTo>
                  <a:pt x="1338199" y="1869704"/>
                  <a:pt x="1333503" y="1869391"/>
                  <a:pt x="1328286" y="1872062"/>
                </a:cubicBezTo>
                <a:cubicBezTo>
                  <a:pt x="1327410" y="1872501"/>
                  <a:pt x="1325741" y="1872918"/>
                  <a:pt x="1325324" y="1872479"/>
                </a:cubicBezTo>
                <a:cubicBezTo>
                  <a:pt x="1319689" y="1866700"/>
                  <a:pt x="1311635" y="1870936"/>
                  <a:pt x="1305375" y="1867993"/>
                </a:cubicBezTo>
                <a:cubicBezTo>
                  <a:pt x="1305375" y="1867075"/>
                  <a:pt x="1305333" y="1866199"/>
                  <a:pt x="1305291" y="1865322"/>
                </a:cubicBezTo>
                <a:cubicBezTo>
                  <a:pt x="1309235" y="1865030"/>
                  <a:pt x="1313158" y="1864550"/>
                  <a:pt x="1317102" y="1864509"/>
                </a:cubicBezTo>
                <a:cubicBezTo>
                  <a:pt x="1325115" y="1864404"/>
                  <a:pt x="1333148" y="1864696"/>
                  <a:pt x="1341161" y="1864466"/>
                </a:cubicBezTo>
                <a:cubicBezTo>
                  <a:pt x="1344292" y="1864383"/>
                  <a:pt x="1349070" y="1867179"/>
                  <a:pt x="1349780" y="1860690"/>
                </a:cubicBezTo>
                <a:cubicBezTo>
                  <a:pt x="1349800" y="1860418"/>
                  <a:pt x="1354182" y="1860398"/>
                  <a:pt x="1356499" y="1860607"/>
                </a:cubicBezTo>
                <a:cubicBezTo>
                  <a:pt x="1364303" y="1861295"/>
                  <a:pt x="1372086" y="1863048"/>
                  <a:pt x="1379703" y="1859250"/>
                </a:cubicBezTo>
                <a:close/>
                <a:moveTo>
                  <a:pt x="1242711" y="1857977"/>
                </a:moveTo>
                <a:cubicBezTo>
                  <a:pt x="1241897" y="1858353"/>
                  <a:pt x="1241083" y="1859292"/>
                  <a:pt x="1240895" y="1860148"/>
                </a:cubicBezTo>
                <a:cubicBezTo>
                  <a:pt x="1240791" y="1860628"/>
                  <a:pt x="1242126" y="1861984"/>
                  <a:pt x="1242544" y="1861879"/>
                </a:cubicBezTo>
                <a:cubicBezTo>
                  <a:pt x="1243357" y="1861650"/>
                  <a:pt x="1243963" y="1860690"/>
                  <a:pt x="1245027" y="1859730"/>
                </a:cubicBezTo>
                <a:cubicBezTo>
                  <a:pt x="1244025" y="1858937"/>
                  <a:pt x="1243065" y="1857810"/>
                  <a:pt x="1242711" y="1857977"/>
                </a:cubicBezTo>
                <a:close/>
                <a:moveTo>
                  <a:pt x="1622033" y="1856954"/>
                </a:moveTo>
                <a:cubicBezTo>
                  <a:pt x="1622430" y="1856996"/>
                  <a:pt x="1622763" y="1857726"/>
                  <a:pt x="1623118" y="1858165"/>
                </a:cubicBezTo>
                <a:cubicBezTo>
                  <a:pt x="1622638" y="1858478"/>
                  <a:pt x="1622158" y="1858791"/>
                  <a:pt x="1621657" y="1859104"/>
                </a:cubicBezTo>
                <a:cubicBezTo>
                  <a:pt x="1621282" y="1858665"/>
                  <a:pt x="1620927" y="1858206"/>
                  <a:pt x="1620551" y="1857768"/>
                </a:cubicBezTo>
                <a:cubicBezTo>
                  <a:pt x="1621052" y="1857476"/>
                  <a:pt x="1621574" y="1856913"/>
                  <a:pt x="1622033" y="1856954"/>
                </a:cubicBezTo>
                <a:close/>
                <a:moveTo>
                  <a:pt x="1564503" y="1856411"/>
                </a:moveTo>
                <a:lnTo>
                  <a:pt x="1564447" y="1856474"/>
                </a:lnTo>
                <a:lnTo>
                  <a:pt x="1564440" y="1856474"/>
                </a:lnTo>
                <a:lnTo>
                  <a:pt x="1564482" y="1856433"/>
                </a:lnTo>
                <a:lnTo>
                  <a:pt x="1564481" y="1856432"/>
                </a:lnTo>
                <a:close/>
                <a:moveTo>
                  <a:pt x="1564022" y="1856015"/>
                </a:moveTo>
                <a:lnTo>
                  <a:pt x="1564481" y="1856432"/>
                </a:lnTo>
                <a:lnTo>
                  <a:pt x="1564440" y="1856474"/>
                </a:lnTo>
                <a:lnTo>
                  <a:pt x="1564440" y="1856475"/>
                </a:lnTo>
                <a:close/>
                <a:moveTo>
                  <a:pt x="1556907" y="1855319"/>
                </a:moveTo>
                <a:cubicBezTo>
                  <a:pt x="1558420" y="1855874"/>
                  <a:pt x="1559588" y="1857705"/>
                  <a:pt x="1560413" y="1861002"/>
                </a:cubicBezTo>
                <a:lnTo>
                  <a:pt x="1564447" y="1856474"/>
                </a:lnTo>
                <a:lnTo>
                  <a:pt x="1583826" y="1856474"/>
                </a:lnTo>
                <a:cubicBezTo>
                  <a:pt x="1581259" y="1859437"/>
                  <a:pt x="1578817" y="1862233"/>
                  <a:pt x="1575604" y="1865968"/>
                </a:cubicBezTo>
                <a:cubicBezTo>
                  <a:pt x="1573643" y="1865864"/>
                  <a:pt x="1570095" y="1859687"/>
                  <a:pt x="1566360" y="1866719"/>
                </a:cubicBezTo>
                <a:cubicBezTo>
                  <a:pt x="1565462" y="1868410"/>
                  <a:pt x="1557846" y="1867345"/>
                  <a:pt x="1553631" y="1866302"/>
                </a:cubicBezTo>
                <a:cubicBezTo>
                  <a:pt x="1549228" y="1865197"/>
                  <a:pt x="1546244" y="1865655"/>
                  <a:pt x="1544700" y="1869349"/>
                </a:cubicBezTo>
                <a:cubicBezTo>
                  <a:pt x="1540923" y="1866615"/>
                  <a:pt x="1537438" y="1864111"/>
                  <a:pt x="1532346" y="1860418"/>
                </a:cubicBezTo>
                <a:cubicBezTo>
                  <a:pt x="1537897" y="1859875"/>
                  <a:pt x="1542112" y="1859584"/>
                  <a:pt x="1546286" y="1858999"/>
                </a:cubicBezTo>
                <a:cubicBezTo>
                  <a:pt x="1548038" y="1858749"/>
                  <a:pt x="1550042" y="1858352"/>
                  <a:pt x="1551335" y="1857288"/>
                </a:cubicBezTo>
                <a:cubicBezTo>
                  <a:pt x="1553537" y="1855483"/>
                  <a:pt x="1555394" y="1854763"/>
                  <a:pt x="1556907" y="1855319"/>
                </a:cubicBezTo>
                <a:close/>
                <a:moveTo>
                  <a:pt x="1608263" y="1854375"/>
                </a:moveTo>
                <a:lnTo>
                  <a:pt x="1610097" y="1861086"/>
                </a:lnTo>
                <a:cubicBezTo>
                  <a:pt x="1607467" y="1863339"/>
                  <a:pt x="1603899" y="1864487"/>
                  <a:pt x="1600268" y="1864904"/>
                </a:cubicBezTo>
                <a:close/>
                <a:moveTo>
                  <a:pt x="1608297" y="1854330"/>
                </a:moveTo>
                <a:lnTo>
                  <a:pt x="1608263" y="1854375"/>
                </a:lnTo>
                <a:lnTo>
                  <a:pt x="1608260" y="1854366"/>
                </a:lnTo>
                <a:close/>
                <a:moveTo>
                  <a:pt x="1608300" y="1854326"/>
                </a:moveTo>
                <a:lnTo>
                  <a:pt x="1608301" y="1854326"/>
                </a:lnTo>
                <a:lnTo>
                  <a:pt x="1608297" y="1854330"/>
                </a:lnTo>
                <a:close/>
                <a:moveTo>
                  <a:pt x="1608301" y="1854325"/>
                </a:moveTo>
                <a:lnTo>
                  <a:pt x="1608300" y="1854326"/>
                </a:lnTo>
                <a:lnTo>
                  <a:pt x="1608260" y="1854366"/>
                </a:lnTo>
                <a:lnTo>
                  <a:pt x="1608260" y="1854367"/>
                </a:lnTo>
                <a:lnTo>
                  <a:pt x="1608224" y="1854346"/>
                </a:lnTo>
                <a:close/>
                <a:moveTo>
                  <a:pt x="1734506" y="1852656"/>
                </a:moveTo>
                <a:cubicBezTo>
                  <a:pt x="1734777" y="1852802"/>
                  <a:pt x="1735048" y="1852969"/>
                  <a:pt x="1735320" y="1853115"/>
                </a:cubicBezTo>
                <a:cubicBezTo>
                  <a:pt x="1735216" y="1853366"/>
                  <a:pt x="1735153" y="1853721"/>
                  <a:pt x="1734965" y="1853825"/>
                </a:cubicBezTo>
                <a:cubicBezTo>
                  <a:pt x="1734694" y="1853951"/>
                  <a:pt x="1734339" y="1853846"/>
                  <a:pt x="1734026" y="1853846"/>
                </a:cubicBezTo>
                <a:cubicBezTo>
                  <a:pt x="1734193" y="1853450"/>
                  <a:pt x="1734339" y="1853053"/>
                  <a:pt x="1734506" y="1852656"/>
                </a:cubicBezTo>
                <a:close/>
                <a:moveTo>
                  <a:pt x="1049982" y="1852614"/>
                </a:moveTo>
                <a:cubicBezTo>
                  <a:pt x="1049878" y="1853073"/>
                  <a:pt x="1049753" y="1853532"/>
                  <a:pt x="1049648" y="1853991"/>
                </a:cubicBezTo>
                <a:cubicBezTo>
                  <a:pt x="1050170" y="1854388"/>
                  <a:pt x="1050837" y="1855202"/>
                  <a:pt x="1051192" y="1855097"/>
                </a:cubicBezTo>
                <a:cubicBezTo>
                  <a:pt x="1052069" y="1854826"/>
                  <a:pt x="1052820" y="1854117"/>
                  <a:pt x="1053613" y="1853574"/>
                </a:cubicBezTo>
                <a:cubicBezTo>
                  <a:pt x="1052402" y="1853261"/>
                  <a:pt x="1051192" y="1852948"/>
                  <a:pt x="1049982" y="1852614"/>
                </a:cubicBezTo>
                <a:close/>
                <a:moveTo>
                  <a:pt x="1600748" y="1850050"/>
                </a:moveTo>
                <a:lnTo>
                  <a:pt x="1608224" y="1854346"/>
                </a:lnTo>
                <a:lnTo>
                  <a:pt x="1600964" y="1856281"/>
                </a:lnTo>
                <a:cubicBezTo>
                  <a:pt x="1598510" y="1856829"/>
                  <a:pt x="1596021" y="1856861"/>
                  <a:pt x="1593423" y="1855139"/>
                </a:cubicBezTo>
                <a:cubicBezTo>
                  <a:pt x="1596157" y="1851852"/>
                  <a:pt x="1598437" y="1850167"/>
                  <a:pt x="1600748" y="1850050"/>
                </a:cubicBezTo>
                <a:close/>
                <a:moveTo>
                  <a:pt x="1838321" y="1848982"/>
                </a:moveTo>
                <a:cubicBezTo>
                  <a:pt x="1838530" y="1849212"/>
                  <a:pt x="1838759" y="1849399"/>
                  <a:pt x="1838988" y="1849608"/>
                </a:cubicBezTo>
                <a:cubicBezTo>
                  <a:pt x="1838863" y="1849901"/>
                  <a:pt x="1838801" y="1850297"/>
                  <a:pt x="1838592" y="1850422"/>
                </a:cubicBezTo>
                <a:cubicBezTo>
                  <a:pt x="1838404" y="1850527"/>
                  <a:pt x="1838028" y="1850339"/>
                  <a:pt x="1837736" y="1850276"/>
                </a:cubicBezTo>
                <a:cubicBezTo>
                  <a:pt x="1837924" y="1849838"/>
                  <a:pt x="1838112" y="1849420"/>
                  <a:pt x="1838321" y="1848982"/>
                </a:cubicBezTo>
                <a:close/>
                <a:moveTo>
                  <a:pt x="1622074" y="1846103"/>
                </a:moveTo>
                <a:cubicBezTo>
                  <a:pt x="1622345" y="1846897"/>
                  <a:pt x="1622617" y="1847731"/>
                  <a:pt x="1622888" y="1848545"/>
                </a:cubicBezTo>
                <a:cubicBezTo>
                  <a:pt x="1621010" y="1849046"/>
                  <a:pt x="1619132" y="1849546"/>
                  <a:pt x="1617254" y="1850047"/>
                </a:cubicBezTo>
                <a:cubicBezTo>
                  <a:pt x="1617024" y="1849400"/>
                  <a:pt x="1616795" y="1848774"/>
                  <a:pt x="1616565" y="1848128"/>
                </a:cubicBezTo>
                <a:cubicBezTo>
                  <a:pt x="1618401" y="1847460"/>
                  <a:pt x="1620238" y="1846771"/>
                  <a:pt x="1622074" y="1846103"/>
                </a:cubicBezTo>
                <a:close/>
                <a:moveTo>
                  <a:pt x="1461752" y="1843642"/>
                </a:moveTo>
                <a:cubicBezTo>
                  <a:pt x="1460689" y="1843412"/>
                  <a:pt x="1459040" y="1845812"/>
                  <a:pt x="1457663" y="1847043"/>
                </a:cubicBezTo>
                <a:cubicBezTo>
                  <a:pt x="1459749" y="1848483"/>
                  <a:pt x="1461690" y="1850256"/>
                  <a:pt x="1463965" y="1851154"/>
                </a:cubicBezTo>
                <a:cubicBezTo>
                  <a:pt x="1464820" y="1851466"/>
                  <a:pt x="1466468" y="1849714"/>
                  <a:pt x="1469202" y="1848024"/>
                </a:cubicBezTo>
                <a:cubicBezTo>
                  <a:pt x="1465988" y="1845999"/>
                  <a:pt x="1464027" y="1844121"/>
                  <a:pt x="1461752" y="1843642"/>
                </a:cubicBezTo>
                <a:close/>
                <a:moveTo>
                  <a:pt x="1105384" y="1843182"/>
                </a:moveTo>
                <a:cubicBezTo>
                  <a:pt x="1093553" y="1840950"/>
                  <a:pt x="1085894" y="1841555"/>
                  <a:pt x="1074751" y="1845937"/>
                </a:cubicBezTo>
                <a:cubicBezTo>
                  <a:pt x="1085602" y="1845937"/>
                  <a:pt x="1095535" y="1845937"/>
                  <a:pt x="1105468" y="1845937"/>
                </a:cubicBezTo>
                <a:cubicBezTo>
                  <a:pt x="1105447" y="1845019"/>
                  <a:pt x="1105405" y="1844101"/>
                  <a:pt x="1105384" y="1843182"/>
                </a:cubicBezTo>
                <a:close/>
                <a:moveTo>
                  <a:pt x="1440740" y="1842473"/>
                </a:moveTo>
                <a:cubicBezTo>
                  <a:pt x="1440238" y="1842368"/>
                  <a:pt x="1439633" y="1842765"/>
                  <a:pt x="1439091" y="1842932"/>
                </a:cubicBezTo>
                <a:cubicBezTo>
                  <a:pt x="1439362" y="1843412"/>
                  <a:pt x="1439550" y="1844184"/>
                  <a:pt x="1439946" y="1844309"/>
                </a:cubicBezTo>
                <a:cubicBezTo>
                  <a:pt x="1440385" y="1844434"/>
                  <a:pt x="1441011" y="1843976"/>
                  <a:pt x="1441532" y="1843767"/>
                </a:cubicBezTo>
                <a:cubicBezTo>
                  <a:pt x="1441282" y="1843307"/>
                  <a:pt x="1441094" y="1842536"/>
                  <a:pt x="1440740" y="1842473"/>
                </a:cubicBezTo>
                <a:close/>
                <a:moveTo>
                  <a:pt x="1025296" y="1842327"/>
                </a:moveTo>
                <a:cubicBezTo>
                  <a:pt x="1025025" y="1842410"/>
                  <a:pt x="1024775" y="1842515"/>
                  <a:pt x="1024504" y="1842598"/>
                </a:cubicBezTo>
                <a:cubicBezTo>
                  <a:pt x="1024838" y="1842848"/>
                  <a:pt x="1025171" y="1843120"/>
                  <a:pt x="1025546" y="1843328"/>
                </a:cubicBezTo>
                <a:cubicBezTo>
                  <a:pt x="1025589" y="1843349"/>
                  <a:pt x="1025860" y="1842973"/>
                  <a:pt x="1026006" y="1842765"/>
                </a:cubicBezTo>
                <a:cubicBezTo>
                  <a:pt x="1025776" y="1842619"/>
                  <a:pt x="1025526" y="1842473"/>
                  <a:pt x="1025296" y="1842327"/>
                </a:cubicBezTo>
                <a:close/>
                <a:moveTo>
                  <a:pt x="1117133" y="1842160"/>
                </a:moveTo>
                <a:cubicBezTo>
                  <a:pt x="1115734" y="1842097"/>
                  <a:pt x="1114295" y="1843203"/>
                  <a:pt x="1112855" y="1843767"/>
                </a:cubicBezTo>
                <a:cubicBezTo>
                  <a:pt x="1112938" y="1844434"/>
                  <a:pt x="1113042" y="1845123"/>
                  <a:pt x="1113126" y="1845791"/>
                </a:cubicBezTo>
                <a:cubicBezTo>
                  <a:pt x="1139752" y="1846918"/>
                  <a:pt x="1166337" y="1850131"/>
                  <a:pt x="1193068" y="1846104"/>
                </a:cubicBezTo>
                <a:cubicBezTo>
                  <a:pt x="1167777" y="1843913"/>
                  <a:pt x="1142465" y="1842973"/>
                  <a:pt x="1117133" y="1842160"/>
                </a:cubicBezTo>
                <a:close/>
                <a:moveTo>
                  <a:pt x="1579163" y="1841811"/>
                </a:moveTo>
                <a:lnTo>
                  <a:pt x="1579088" y="1841867"/>
                </a:lnTo>
                <a:lnTo>
                  <a:pt x="1579058" y="1841823"/>
                </a:lnTo>
                <a:close/>
                <a:moveTo>
                  <a:pt x="1236832" y="1839700"/>
                </a:moveTo>
                <a:lnTo>
                  <a:pt x="1236816" y="1839723"/>
                </a:lnTo>
                <a:lnTo>
                  <a:pt x="1236806" y="1839719"/>
                </a:lnTo>
                <a:close/>
                <a:moveTo>
                  <a:pt x="1236847" y="1839677"/>
                </a:moveTo>
                <a:lnTo>
                  <a:pt x="1236858" y="1839681"/>
                </a:lnTo>
                <a:lnTo>
                  <a:pt x="1236832" y="1839700"/>
                </a:lnTo>
                <a:close/>
                <a:moveTo>
                  <a:pt x="1365876" y="1838624"/>
                </a:moveTo>
                <a:cubicBezTo>
                  <a:pt x="1367438" y="1839055"/>
                  <a:pt x="1368685" y="1840865"/>
                  <a:pt x="1371064" y="1844454"/>
                </a:cubicBezTo>
                <a:cubicBezTo>
                  <a:pt x="1381372" y="1843995"/>
                  <a:pt x="1391451" y="1843557"/>
                  <a:pt x="1401508" y="1843098"/>
                </a:cubicBezTo>
                <a:cubicBezTo>
                  <a:pt x="1385650" y="1855200"/>
                  <a:pt x="1367328" y="1854721"/>
                  <a:pt x="1348402" y="1856328"/>
                </a:cubicBezTo>
                <a:cubicBezTo>
                  <a:pt x="1347338" y="1851862"/>
                  <a:pt x="1346649" y="1848941"/>
                  <a:pt x="1345939" y="1846019"/>
                </a:cubicBezTo>
                <a:cubicBezTo>
                  <a:pt x="1343707" y="1845811"/>
                  <a:pt x="1341474" y="1845622"/>
                  <a:pt x="1337676" y="1845268"/>
                </a:cubicBezTo>
                <a:cubicBezTo>
                  <a:pt x="1347421" y="1836900"/>
                  <a:pt x="1353786" y="1848669"/>
                  <a:pt x="1362299" y="1846645"/>
                </a:cubicBezTo>
                <a:cubicBezTo>
                  <a:pt x="1360964" y="1844537"/>
                  <a:pt x="1359900" y="1842805"/>
                  <a:pt x="1358794" y="1841074"/>
                </a:cubicBezTo>
                <a:cubicBezTo>
                  <a:pt x="1362435" y="1839143"/>
                  <a:pt x="1364313" y="1838194"/>
                  <a:pt x="1365876" y="1838624"/>
                </a:cubicBezTo>
                <a:close/>
                <a:moveTo>
                  <a:pt x="1519743" y="1837757"/>
                </a:moveTo>
                <a:cubicBezTo>
                  <a:pt x="1518386" y="1838070"/>
                  <a:pt x="1517050" y="1838383"/>
                  <a:pt x="1515715" y="1838675"/>
                </a:cubicBezTo>
                <a:cubicBezTo>
                  <a:pt x="1515861" y="1839197"/>
                  <a:pt x="1515986" y="1839697"/>
                  <a:pt x="1516132" y="1840219"/>
                </a:cubicBezTo>
                <a:cubicBezTo>
                  <a:pt x="1517447" y="1839822"/>
                  <a:pt x="1518762" y="1839447"/>
                  <a:pt x="1520076" y="1839051"/>
                </a:cubicBezTo>
                <a:cubicBezTo>
                  <a:pt x="1519971" y="1838612"/>
                  <a:pt x="1519846" y="1838195"/>
                  <a:pt x="1519743" y="1837757"/>
                </a:cubicBezTo>
                <a:close/>
                <a:moveTo>
                  <a:pt x="1866094" y="1837693"/>
                </a:moveTo>
                <a:cubicBezTo>
                  <a:pt x="1866491" y="1838674"/>
                  <a:pt x="1866888" y="1839654"/>
                  <a:pt x="1867284" y="1840635"/>
                </a:cubicBezTo>
                <a:cubicBezTo>
                  <a:pt x="1864467" y="1841658"/>
                  <a:pt x="1861650" y="1842701"/>
                  <a:pt x="1858832" y="1843724"/>
                </a:cubicBezTo>
                <a:cubicBezTo>
                  <a:pt x="1858499" y="1842868"/>
                  <a:pt x="1858165" y="1842013"/>
                  <a:pt x="1857810" y="1841136"/>
                </a:cubicBezTo>
                <a:cubicBezTo>
                  <a:pt x="1860565" y="1839989"/>
                  <a:pt x="1863340" y="1838841"/>
                  <a:pt x="1866094" y="1837693"/>
                </a:cubicBezTo>
                <a:close/>
                <a:moveTo>
                  <a:pt x="1650036" y="1837631"/>
                </a:moveTo>
                <a:lnTo>
                  <a:pt x="1650062" y="1837690"/>
                </a:lnTo>
                <a:lnTo>
                  <a:pt x="1649994" y="1837694"/>
                </a:lnTo>
                <a:close/>
                <a:moveTo>
                  <a:pt x="1222428" y="1837422"/>
                </a:moveTo>
                <a:cubicBezTo>
                  <a:pt x="1222491" y="1838549"/>
                  <a:pt x="1222553" y="1839467"/>
                  <a:pt x="1222616" y="1840364"/>
                </a:cubicBezTo>
                <a:cubicBezTo>
                  <a:pt x="1222136" y="1839968"/>
                  <a:pt x="1221301" y="1839613"/>
                  <a:pt x="1221238" y="1839133"/>
                </a:cubicBezTo>
                <a:cubicBezTo>
                  <a:pt x="1221175" y="1838716"/>
                  <a:pt x="1221885" y="1838152"/>
                  <a:pt x="1222428" y="1837422"/>
                </a:cubicBezTo>
                <a:close/>
                <a:moveTo>
                  <a:pt x="1648158" y="1837109"/>
                </a:moveTo>
                <a:cubicBezTo>
                  <a:pt x="1648784" y="1837276"/>
                  <a:pt x="1649410" y="1837464"/>
                  <a:pt x="1650036" y="1837631"/>
                </a:cubicBezTo>
                <a:lnTo>
                  <a:pt x="1649995" y="1837673"/>
                </a:lnTo>
                <a:cubicBezTo>
                  <a:pt x="1649369" y="1837485"/>
                  <a:pt x="1648764" y="1837297"/>
                  <a:pt x="1648158" y="1837109"/>
                </a:cubicBezTo>
                <a:close/>
                <a:moveTo>
                  <a:pt x="1634115" y="1836650"/>
                </a:moveTo>
                <a:cubicBezTo>
                  <a:pt x="1635012" y="1838424"/>
                  <a:pt x="1635909" y="1840197"/>
                  <a:pt x="1636807" y="1841992"/>
                </a:cubicBezTo>
                <a:cubicBezTo>
                  <a:pt x="1635930" y="1842534"/>
                  <a:pt x="1635054" y="1843098"/>
                  <a:pt x="1634157" y="1843641"/>
                </a:cubicBezTo>
                <a:cubicBezTo>
                  <a:pt x="1632884" y="1842055"/>
                  <a:pt x="1631590" y="1840468"/>
                  <a:pt x="1630317" y="1838883"/>
                </a:cubicBezTo>
                <a:cubicBezTo>
                  <a:pt x="1631590" y="1838132"/>
                  <a:pt x="1632842" y="1837401"/>
                  <a:pt x="1634115" y="1836650"/>
                </a:cubicBezTo>
                <a:close/>
                <a:moveTo>
                  <a:pt x="1666981" y="1836609"/>
                </a:moveTo>
                <a:cubicBezTo>
                  <a:pt x="1667085" y="1837277"/>
                  <a:pt x="1667190" y="1837945"/>
                  <a:pt x="1667293" y="1838612"/>
                </a:cubicBezTo>
                <a:cubicBezTo>
                  <a:pt x="1662119" y="1839593"/>
                  <a:pt x="1656943" y="1840657"/>
                  <a:pt x="1651726" y="1841366"/>
                </a:cubicBezTo>
                <a:lnTo>
                  <a:pt x="1650062" y="1837690"/>
                </a:lnTo>
                <a:close/>
                <a:moveTo>
                  <a:pt x="1696632" y="1835920"/>
                </a:moveTo>
                <a:cubicBezTo>
                  <a:pt x="1697508" y="1836505"/>
                  <a:pt x="1698051" y="1836859"/>
                  <a:pt x="1698572" y="1837235"/>
                </a:cubicBezTo>
                <a:cubicBezTo>
                  <a:pt x="1698030" y="1837902"/>
                  <a:pt x="1697550" y="1838675"/>
                  <a:pt x="1696861" y="1839155"/>
                </a:cubicBezTo>
                <a:cubicBezTo>
                  <a:pt x="1696652" y="1839301"/>
                  <a:pt x="1695338" y="1838382"/>
                  <a:pt x="1695400" y="1838195"/>
                </a:cubicBezTo>
                <a:cubicBezTo>
                  <a:pt x="1695630" y="1837402"/>
                  <a:pt x="1696172" y="1836692"/>
                  <a:pt x="1696632" y="1835920"/>
                </a:cubicBezTo>
                <a:close/>
                <a:moveTo>
                  <a:pt x="1875004" y="1834167"/>
                </a:moveTo>
                <a:cubicBezTo>
                  <a:pt x="1875609" y="1833854"/>
                  <a:pt x="1876673" y="1834397"/>
                  <a:pt x="1879219" y="1834855"/>
                </a:cubicBezTo>
                <a:cubicBezTo>
                  <a:pt x="1876610" y="1836254"/>
                  <a:pt x="1875359" y="1836942"/>
                  <a:pt x="1874107" y="1837610"/>
                </a:cubicBezTo>
                <a:cubicBezTo>
                  <a:pt x="1873752" y="1837234"/>
                  <a:pt x="1873397" y="1836838"/>
                  <a:pt x="1873063" y="1836463"/>
                </a:cubicBezTo>
                <a:cubicBezTo>
                  <a:pt x="1873689" y="1835669"/>
                  <a:pt x="1874169" y="1834584"/>
                  <a:pt x="1875004" y="1834167"/>
                </a:cubicBezTo>
                <a:close/>
                <a:moveTo>
                  <a:pt x="1366785" y="1833979"/>
                </a:moveTo>
                <a:cubicBezTo>
                  <a:pt x="1367099" y="1833979"/>
                  <a:pt x="1367432" y="1833979"/>
                  <a:pt x="1367745" y="1833979"/>
                </a:cubicBezTo>
                <a:cubicBezTo>
                  <a:pt x="1367579" y="1834375"/>
                  <a:pt x="1367411" y="1834793"/>
                  <a:pt x="1367265" y="1835189"/>
                </a:cubicBezTo>
                <a:cubicBezTo>
                  <a:pt x="1366994" y="1835022"/>
                  <a:pt x="1366640" y="1834939"/>
                  <a:pt x="1366494" y="1834689"/>
                </a:cubicBezTo>
                <a:cubicBezTo>
                  <a:pt x="1366389" y="1834584"/>
                  <a:pt x="1366660" y="1834229"/>
                  <a:pt x="1366785" y="1833979"/>
                </a:cubicBezTo>
                <a:close/>
                <a:moveTo>
                  <a:pt x="1816305" y="1832999"/>
                </a:moveTo>
                <a:cubicBezTo>
                  <a:pt x="1816785" y="1832999"/>
                  <a:pt x="1817286" y="1833104"/>
                  <a:pt x="1817766" y="1833187"/>
                </a:cubicBezTo>
                <a:cubicBezTo>
                  <a:pt x="1817724" y="1833479"/>
                  <a:pt x="1817662" y="1833750"/>
                  <a:pt x="1817578" y="1834022"/>
                </a:cubicBezTo>
                <a:cubicBezTo>
                  <a:pt x="1817098" y="1833938"/>
                  <a:pt x="1816618" y="1833875"/>
                  <a:pt x="1816117" y="1833792"/>
                </a:cubicBezTo>
                <a:cubicBezTo>
                  <a:pt x="1816179" y="1833520"/>
                  <a:pt x="1816242" y="1832999"/>
                  <a:pt x="1816305" y="1832999"/>
                </a:cubicBezTo>
                <a:close/>
                <a:moveTo>
                  <a:pt x="1102880" y="1832978"/>
                </a:moveTo>
                <a:lnTo>
                  <a:pt x="1095085" y="1833515"/>
                </a:lnTo>
                <a:lnTo>
                  <a:pt x="1095013" y="1833500"/>
                </a:lnTo>
                <a:lnTo>
                  <a:pt x="1094575" y="1833103"/>
                </a:lnTo>
                <a:lnTo>
                  <a:pt x="1094993" y="1833521"/>
                </a:lnTo>
                <a:lnTo>
                  <a:pt x="1095085" y="1833515"/>
                </a:lnTo>
                <a:lnTo>
                  <a:pt x="1102755" y="1835065"/>
                </a:lnTo>
                <a:cubicBezTo>
                  <a:pt x="1102797" y="1834377"/>
                  <a:pt x="1102838" y="1833667"/>
                  <a:pt x="1102880" y="1832978"/>
                </a:cubicBezTo>
                <a:close/>
                <a:moveTo>
                  <a:pt x="1335840" y="1832728"/>
                </a:moveTo>
                <a:cubicBezTo>
                  <a:pt x="1326930" y="1833145"/>
                  <a:pt x="1318020" y="1833563"/>
                  <a:pt x="1309109" y="1833980"/>
                </a:cubicBezTo>
                <a:cubicBezTo>
                  <a:pt x="1309109" y="1834355"/>
                  <a:pt x="1309109" y="1834710"/>
                  <a:pt x="1309109" y="1835086"/>
                </a:cubicBezTo>
                <a:cubicBezTo>
                  <a:pt x="1318020" y="1835086"/>
                  <a:pt x="1326930" y="1835086"/>
                  <a:pt x="1335819" y="1835086"/>
                </a:cubicBezTo>
                <a:cubicBezTo>
                  <a:pt x="1335819" y="1834293"/>
                  <a:pt x="1335840" y="1833521"/>
                  <a:pt x="1335840" y="1832728"/>
                </a:cubicBezTo>
                <a:close/>
                <a:moveTo>
                  <a:pt x="1147014" y="1832478"/>
                </a:moveTo>
                <a:cubicBezTo>
                  <a:pt x="1146785" y="1832436"/>
                  <a:pt x="1146492" y="1832686"/>
                  <a:pt x="1146242" y="1832812"/>
                </a:cubicBezTo>
                <a:cubicBezTo>
                  <a:pt x="1146242" y="1833083"/>
                  <a:pt x="1146242" y="1833375"/>
                  <a:pt x="1146242" y="1833646"/>
                </a:cubicBezTo>
                <a:cubicBezTo>
                  <a:pt x="1146680" y="1833458"/>
                  <a:pt x="1147097" y="1833270"/>
                  <a:pt x="1147536" y="1833083"/>
                </a:cubicBezTo>
                <a:cubicBezTo>
                  <a:pt x="1147369" y="1832874"/>
                  <a:pt x="1147223" y="1832498"/>
                  <a:pt x="1147014" y="1832478"/>
                </a:cubicBezTo>
                <a:close/>
                <a:moveTo>
                  <a:pt x="1508996" y="1829911"/>
                </a:moveTo>
                <a:cubicBezTo>
                  <a:pt x="1509100" y="1830370"/>
                  <a:pt x="1509184" y="1830850"/>
                  <a:pt x="1509288" y="1831309"/>
                </a:cubicBezTo>
                <a:cubicBezTo>
                  <a:pt x="1510727" y="1831184"/>
                  <a:pt x="1512167" y="1831058"/>
                  <a:pt x="1513607" y="1830933"/>
                </a:cubicBezTo>
                <a:cubicBezTo>
                  <a:pt x="1513586" y="1830600"/>
                  <a:pt x="1513566" y="1830245"/>
                  <a:pt x="1513545" y="1829911"/>
                </a:cubicBezTo>
                <a:cubicBezTo>
                  <a:pt x="1512021" y="1829911"/>
                  <a:pt x="1510519" y="1829911"/>
                  <a:pt x="1508996" y="1829911"/>
                </a:cubicBezTo>
                <a:close/>
                <a:moveTo>
                  <a:pt x="1741246" y="1829305"/>
                </a:moveTo>
                <a:cubicBezTo>
                  <a:pt x="1740474" y="1831913"/>
                  <a:pt x="1739910" y="1833875"/>
                  <a:pt x="1738679" y="1838049"/>
                </a:cubicBezTo>
                <a:cubicBezTo>
                  <a:pt x="1743771" y="1834647"/>
                  <a:pt x="1746963" y="1832498"/>
                  <a:pt x="1750114" y="1830411"/>
                </a:cubicBezTo>
                <a:cubicBezTo>
                  <a:pt x="1753307" y="1833332"/>
                  <a:pt x="1756145" y="1835920"/>
                  <a:pt x="1759859" y="1839321"/>
                </a:cubicBezTo>
                <a:cubicBezTo>
                  <a:pt x="1751012" y="1840970"/>
                  <a:pt x="1744626" y="1847731"/>
                  <a:pt x="1735111" y="1846166"/>
                </a:cubicBezTo>
                <a:cubicBezTo>
                  <a:pt x="1728538" y="1845081"/>
                  <a:pt x="1721923" y="1846082"/>
                  <a:pt x="1716727" y="1851216"/>
                </a:cubicBezTo>
                <a:cubicBezTo>
                  <a:pt x="1715788" y="1852155"/>
                  <a:pt x="1714306" y="1853302"/>
                  <a:pt x="1713200" y="1853177"/>
                </a:cubicBezTo>
                <a:cubicBezTo>
                  <a:pt x="1699658" y="1851800"/>
                  <a:pt x="1688139" y="1859438"/>
                  <a:pt x="1675410" y="1861420"/>
                </a:cubicBezTo>
                <a:cubicBezTo>
                  <a:pt x="1671257" y="1862067"/>
                  <a:pt x="1666834" y="1860940"/>
                  <a:pt x="1662535" y="1860627"/>
                </a:cubicBezTo>
                <a:cubicBezTo>
                  <a:pt x="1659447" y="1860439"/>
                  <a:pt x="1656338" y="1860252"/>
                  <a:pt x="1652602" y="1860022"/>
                </a:cubicBezTo>
                <a:cubicBezTo>
                  <a:pt x="1651830" y="1861858"/>
                  <a:pt x="1650954" y="1863883"/>
                  <a:pt x="1650119" y="1865865"/>
                </a:cubicBezTo>
                <a:cubicBezTo>
                  <a:pt x="1645570" y="1864404"/>
                  <a:pt x="1641376" y="1863069"/>
                  <a:pt x="1634448" y="1860857"/>
                </a:cubicBezTo>
                <a:cubicBezTo>
                  <a:pt x="1640228" y="1858394"/>
                  <a:pt x="1643984" y="1856808"/>
                  <a:pt x="1648575" y="1854847"/>
                </a:cubicBezTo>
                <a:cubicBezTo>
                  <a:pt x="1644401" y="1851800"/>
                  <a:pt x="1641063" y="1854325"/>
                  <a:pt x="1637912" y="1855410"/>
                </a:cubicBezTo>
                <a:cubicBezTo>
                  <a:pt x="1634844" y="1856474"/>
                  <a:pt x="1632027" y="1858207"/>
                  <a:pt x="1628083" y="1858248"/>
                </a:cubicBezTo>
                <a:cubicBezTo>
                  <a:pt x="1629273" y="1856892"/>
                  <a:pt x="1630191" y="1854951"/>
                  <a:pt x="1631693" y="1854283"/>
                </a:cubicBezTo>
                <a:cubicBezTo>
                  <a:pt x="1649743" y="1846354"/>
                  <a:pt x="1668962" y="1842931"/>
                  <a:pt x="1687993" y="1838716"/>
                </a:cubicBezTo>
                <a:cubicBezTo>
                  <a:pt x="1688243" y="1839446"/>
                  <a:pt x="1688514" y="1840177"/>
                  <a:pt x="1688765" y="1840907"/>
                </a:cubicBezTo>
                <a:lnTo>
                  <a:pt x="1671191" y="1848011"/>
                </a:lnTo>
                <a:lnTo>
                  <a:pt x="1670861" y="1848065"/>
                </a:lnTo>
                <a:lnTo>
                  <a:pt x="1670518" y="1848194"/>
                </a:lnTo>
                <a:lnTo>
                  <a:pt x="1657172" y="1850506"/>
                </a:lnTo>
                <a:cubicBezTo>
                  <a:pt x="1657401" y="1851320"/>
                  <a:pt x="1657652" y="1852134"/>
                  <a:pt x="1657881" y="1852969"/>
                </a:cubicBezTo>
                <a:lnTo>
                  <a:pt x="1670518" y="1848194"/>
                </a:lnTo>
                <a:lnTo>
                  <a:pt x="1670902" y="1848128"/>
                </a:lnTo>
                <a:lnTo>
                  <a:pt x="1671191" y="1848011"/>
                </a:lnTo>
                <a:lnTo>
                  <a:pt x="1687242" y="1845394"/>
                </a:lnTo>
                <a:cubicBezTo>
                  <a:pt x="1693544" y="1843933"/>
                  <a:pt x="1699178" y="1841680"/>
                  <a:pt x="1706231" y="1844497"/>
                </a:cubicBezTo>
                <a:cubicBezTo>
                  <a:pt x="1710008" y="1845999"/>
                  <a:pt x="1715996" y="1844267"/>
                  <a:pt x="1720275" y="1840010"/>
                </a:cubicBezTo>
                <a:cubicBezTo>
                  <a:pt x="1725825" y="1834481"/>
                  <a:pt x="1732837" y="1830745"/>
                  <a:pt x="1741246" y="1829305"/>
                </a:cubicBezTo>
                <a:close/>
                <a:moveTo>
                  <a:pt x="1696632" y="1828762"/>
                </a:moveTo>
                <a:cubicBezTo>
                  <a:pt x="1697175" y="1829013"/>
                  <a:pt x="1697717" y="1829284"/>
                  <a:pt x="1698259" y="1829534"/>
                </a:cubicBezTo>
                <a:cubicBezTo>
                  <a:pt x="1697947" y="1830014"/>
                  <a:pt x="1697696" y="1830828"/>
                  <a:pt x="1697300" y="1830891"/>
                </a:cubicBezTo>
                <a:cubicBezTo>
                  <a:pt x="1696820" y="1830995"/>
                  <a:pt x="1696215" y="1830473"/>
                  <a:pt x="1695651" y="1830244"/>
                </a:cubicBezTo>
                <a:cubicBezTo>
                  <a:pt x="1695985" y="1829764"/>
                  <a:pt x="1696298" y="1829263"/>
                  <a:pt x="1696632" y="1828762"/>
                </a:cubicBezTo>
                <a:close/>
                <a:moveTo>
                  <a:pt x="1292218" y="1827644"/>
                </a:moveTo>
                <a:cubicBezTo>
                  <a:pt x="1290069" y="1827569"/>
                  <a:pt x="1287992" y="1829181"/>
                  <a:pt x="1285781" y="1832123"/>
                </a:cubicBezTo>
                <a:cubicBezTo>
                  <a:pt x="1289578" y="1832457"/>
                  <a:pt x="1293376" y="1832791"/>
                  <a:pt x="1299093" y="1833292"/>
                </a:cubicBezTo>
                <a:cubicBezTo>
                  <a:pt x="1296589" y="1829483"/>
                  <a:pt x="1294367" y="1827720"/>
                  <a:pt x="1292218" y="1827644"/>
                </a:cubicBezTo>
                <a:close/>
                <a:moveTo>
                  <a:pt x="1793289" y="1826071"/>
                </a:moveTo>
                <a:cubicBezTo>
                  <a:pt x="1793497" y="1826697"/>
                  <a:pt x="1793706" y="1827344"/>
                  <a:pt x="1793915" y="1827970"/>
                </a:cubicBezTo>
                <a:cubicBezTo>
                  <a:pt x="1790534" y="1829138"/>
                  <a:pt x="1787154" y="1830286"/>
                  <a:pt x="1783773" y="1831454"/>
                </a:cubicBezTo>
                <a:cubicBezTo>
                  <a:pt x="1783502" y="1830411"/>
                  <a:pt x="1783252" y="1829388"/>
                  <a:pt x="1783001" y="1828346"/>
                </a:cubicBezTo>
                <a:cubicBezTo>
                  <a:pt x="1786423" y="1827594"/>
                  <a:pt x="1789866" y="1826822"/>
                  <a:pt x="1793289" y="1826071"/>
                </a:cubicBezTo>
                <a:close/>
                <a:moveTo>
                  <a:pt x="1756583" y="1825800"/>
                </a:moveTo>
                <a:cubicBezTo>
                  <a:pt x="1759359" y="1825800"/>
                  <a:pt x="1762155" y="1825800"/>
                  <a:pt x="1764931" y="1825800"/>
                </a:cubicBezTo>
                <a:cubicBezTo>
                  <a:pt x="1764889" y="1826739"/>
                  <a:pt x="1764847" y="1827678"/>
                  <a:pt x="1764806" y="1828617"/>
                </a:cubicBezTo>
                <a:cubicBezTo>
                  <a:pt x="1762030" y="1828471"/>
                  <a:pt x="1759234" y="1828304"/>
                  <a:pt x="1756458" y="1828158"/>
                </a:cubicBezTo>
                <a:cubicBezTo>
                  <a:pt x="1756521" y="1827386"/>
                  <a:pt x="1756542" y="1826593"/>
                  <a:pt x="1756583" y="1825800"/>
                </a:cubicBezTo>
                <a:close/>
                <a:moveTo>
                  <a:pt x="1061230" y="1824173"/>
                </a:moveTo>
                <a:cubicBezTo>
                  <a:pt x="1055668" y="1823536"/>
                  <a:pt x="1052888" y="1823218"/>
                  <a:pt x="1050266" y="1824569"/>
                </a:cubicBezTo>
                <a:lnTo>
                  <a:pt x="1048491" y="1826416"/>
                </a:lnTo>
                <a:lnTo>
                  <a:pt x="1047958" y="1826510"/>
                </a:lnTo>
                <a:lnTo>
                  <a:pt x="1048211" y="1826707"/>
                </a:lnTo>
                <a:lnTo>
                  <a:pt x="1040258" y="1834982"/>
                </a:lnTo>
                <a:cubicBezTo>
                  <a:pt x="1046330" y="1834982"/>
                  <a:pt x="1052402" y="1834982"/>
                  <a:pt x="1058850" y="1834982"/>
                </a:cubicBezTo>
                <a:lnTo>
                  <a:pt x="1048211" y="1826707"/>
                </a:lnTo>
                <a:lnTo>
                  <a:pt x="1048491" y="1826416"/>
                </a:lnTo>
                <a:close/>
                <a:moveTo>
                  <a:pt x="1357104" y="1823650"/>
                </a:moveTo>
                <a:cubicBezTo>
                  <a:pt x="1356749" y="1823859"/>
                  <a:pt x="1356436" y="1824173"/>
                  <a:pt x="1356123" y="1824465"/>
                </a:cubicBezTo>
                <a:cubicBezTo>
                  <a:pt x="1356416" y="1824548"/>
                  <a:pt x="1356687" y="1824632"/>
                  <a:pt x="1356958" y="1824694"/>
                </a:cubicBezTo>
                <a:cubicBezTo>
                  <a:pt x="1357208" y="1824527"/>
                  <a:pt x="1357459" y="1824381"/>
                  <a:pt x="1357688" y="1824214"/>
                </a:cubicBezTo>
                <a:cubicBezTo>
                  <a:pt x="1357479" y="1824005"/>
                  <a:pt x="1357167" y="1823609"/>
                  <a:pt x="1357104" y="1823650"/>
                </a:cubicBezTo>
                <a:close/>
                <a:moveTo>
                  <a:pt x="1256003" y="1823233"/>
                </a:moveTo>
                <a:cubicBezTo>
                  <a:pt x="1258695" y="1826301"/>
                  <a:pt x="1259717" y="1827449"/>
                  <a:pt x="1260719" y="1828596"/>
                </a:cubicBezTo>
                <a:cubicBezTo>
                  <a:pt x="1261262" y="1828137"/>
                  <a:pt x="1261804" y="1827657"/>
                  <a:pt x="1262368" y="1827198"/>
                </a:cubicBezTo>
                <a:cubicBezTo>
                  <a:pt x="1261971" y="1826384"/>
                  <a:pt x="1261783" y="1825299"/>
                  <a:pt x="1261136" y="1824799"/>
                </a:cubicBezTo>
                <a:cubicBezTo>
                  <a:pt x="1260427" y="1824235"/>
                  <a:pt x="1259300" y="1824193"/>
                  <a:pt x="1256003" y="1823233"/>
                </a:cubicBezTo>
                <a:close/>
                <a:moveTo>
                  <a:pt x="1732733" y="1823129"/>
                </a:moveTo>
                <a:cubicBezTo>
                  <a:pt x="1732920" y="1823671"/>
                  <a:pt x="1733129" y="1824214"/>
                  <a:pt x="1733338" y="1824736"/>
                </a:cubicBezTo>
                <a:cubicBezTo>
                  <a:pt x="1731523" y="1825466"/>
                  <a:pt x="1729728" y="1826176"/>
                  <a:pt x="1727913" y="1826906"/>
                </a:cubicBezTo>
                <a:cubicBezTo>
                  <a:pt x="1727662" y="1826280"/>
                  <a:pt x="1727433" y="1825675"/>
                  <a:pt x="1727182" y="1825049"/>
                </a:cubicBezTo>
                <a:cubicBezTo>
                  <a:pt x="1729039" y="1824402"/>
                  <a:pt x="1730875" y="1823776"/>
                  <a:pt x="1732733" y="1823129"/>
                </a:cubicBezTo>
                <a:close/>
                <a:moveTo>
                  <a:pt x="1110330" y="1822211"/>
                </a:moveTo>
                <a:cubicBezTo>
                  <a:pt x="1109954" y="1822148"/>
                  <a:pt x="1109432" y="1822879"/>
                  <a:pt x="1108974" y="1823275"/>
                </a:cubicBezTo>
                <a:cubicBezTo>
                  <a:pt x="1109432" y="1823693"/>
                  <a:pt x="1109871" y="1824381"/>
                  <a:pt x="1110392" y="1824465"/>
                </a:cubicBezTo>
                <a:cubicBezTo>
                  <a:pt x="1110768" y="1824507"/>
                  <a:pt x="1111290" y="1823797"/>
                  <a:pt x="1111749" y="1823422"/>
                </a:cubicBezTo>
                <a:cubicBezTo>
                  <a:pt x="1111269" y="1822983"/>
                  <a:pt x="1110851" y="1822294"/>
                  <a:pt x="1110330" y="1822211"/>
                </a:cubicBezTo>
                <a:close/>
                <a:moveTo>
                  <a:pt x="1809023" y="1822148"/>
                </a:moveTo>
                <a:cubicBezTo>
                  <a:pt x="1809190" y="1822399"/>
                  <a:pt x="1809357" y="1822649"/>
                  <a:pt x="1809524" y="1822920"/>
                </a:cubicBezTo>
                <a:cubicBezTo>
                  <a:pt x="1809106" y="1823233"/>
                  <a:pt x="1808689" y="1823567"/>
                  <a:pt x="1808272" y="1823880"/>
                </a:cubicBezTo>
                <a:cubicBezTo>
                  <a:pt x="1808104" y="1823630"/>
                  <a:pt x="1807750" y="1823192"/>
                  <a:pt x="1807792" y="1823150"/>
                </a:cubicBezTo>
                <a:cubicBezTo>
                  <a:pt x="1808167" y="1822774"/>
                  <a:pt x="1808605" y="1822482"/>
                  <a:pt x="1809023" y="1822148"/>
                </a:cubicBezTo>
                <a:close/>
                <a:moveTo>
                  <a:pt x="1475504" y="1822107"/>
                </a:moveTo>
                <a:cubicBezTo>
                  <a:pt x="1475087" y="1822419"/>
                  <a:pt x="1474690" y="1822712"/>
                  <a:pt x="1474273" y="1823025"/>
                </a:cubicBezTo>
                <a:lnTo>
                  <a:pt x="1476792" y="1825114"/>
                </a:lnTo>
                <a:lnTo>
                  <a:pt x="1476816" y="1825170"/>
                </a:lnTo>
                <a:lnTo>
                  <a:pt x="1470112" y="1829869"/>
                </a:lnTo>
                <a:cubicBezTo>
                  <a:pt x="1467554" y="1830521"/>
                  <a:pt x="1464768" y="1830443"/>
                  <a:pt x="1462024" y="1830203"/>
                </a:cubicBezTo>
                <a:cubicBezTo>
                  <a:pt x="1458184" y="1829869"/>
                  <a:pt x="1455326" y="1830078"/>
                  <a:pt x="1453844" y="1834252"/>
                </a:cubicBezTo>
                <a:cubicBezTo>
                  <a:pt x="1468618" y="1836463"/>
                  <a:pt x="1487941" y="1832832"/>
                  <a:pt x="1494514" y="1825487"/>
                </a:cubicBezTo>
                <a:cubicBezTo>
                  <a:pt x="1489923" y="1826823"/>
                  <a:pt x="1486271" y="1829410"/>
                  <a:pt x="1483600" y="1824861"/>
                </a:cubicBezTo>
                <a:cubicBezTo>
                  <a:pt x="1483058" y="1823922"/>
                  <a:pt x="1479156" y="1825007"/>
                  <a:pt x="1476818" y="1825174"/>
                </a:cubicBezTo>
                <a:lnTo>
                  <a:pt x="1476816" y="1825170"/>
                </a:lnTo>
                <a:lnTo>
                  <a:pt x="1476840" y="1825153"/>
                </a:lnTo>
                <a:lnTo>
                  <a:pt x="1476792" y="1825114"/>
                </a:lnTo>
                <a:close/>
                <a:moveTo>
                  <a:pt x="1662807" y="1822043"/>
                </a:moveTo>
                <a:cubicBezTo>
                  <a:pt x="1662973" y="1822648"/>
                  <a:pt x="1663162" y="1823274"/>
                  <a:pt x="1663328" y="1823879"/>
                </a:cubicBezTo>
                <a:cubicBezTo>
                  <a:pt x="1660908" y="1824693"/>
                  <a:pt x="1658487" y="1825486"/>
                  <a:pt x="1656066" y="1826300"/>
                </a:cubicBezTo>
                <a:cubicBezTo>
                  <a:pt x="1655962" y="1825445"/>
                  <a:pt x="1655879" y="1824610"/>
                  <a:pt x="1655774" y="1823754"/>
                </a:cubicBezTo>
                <a:cubicBezTo>
                  <a:pt x="1658111" y="1823191"/>
                  <a:pt x="1660470" y="1822628"/>
                  <a:pt x="1662807" y="1822043"/>
                </a:cubicBezTo>
                <a:close/>
                <a:moveTo>
                  <a:pt x="1906618" y="1820938"/>
                </a:moveTo>
                <a:lnTo>
                  <a:pt x="1906629" y="1820950"/>
                </a:lnTo>
                <a:lnTo>
                  <a:pt x="1906617" y="1820959"/>
                </a:lnTo>
                <a:lnTo>
                  <a:pt x="1906647" y="1820989"/>
                </a:lnTo>
                <a:lnTo>
                  <a:pt x="1905157" y="1822065"/>
                </a:lnTo>
                <a:cubicBezTo>
                  <a:pt x="1905637" y="1821689"/>
                  <a:pt x="1906138" y="1821314"/>
                  <a:pt x="1906618" y="1820938"/>
                </a:cubicBezTo>
                <a:close/>
                <a:moveTo>
                  <a:pt x="1367871" y="1820521"/>
                </a:moveTo>
                <a:lnTo>
                  <a:pt x="1368331" y="1820980"/>
                </a:lnTo>
                <a:cubicBezTo>
                  <a:pt x="1368936" y="1821168"/>
                  <a:pt x="1369541" y="1821334"/>
                  <a:pt x="1370146" y="1821502"/>
                </a:cubicBezTo>
                <a:cubicBezTo>
                  <a:pt x="1369541" y="1821314"/>
                  <a:pt x="1368957" y="1821147"/>
                  <a:pt x="1368351" y="1820959"/>
                </a:cubicBezTo>
                <a:close/>
                <a:moveTo>
                  <a:pt x="1908162" y="1819832"/>
                </a:moveTo>
                <a:cubicBezTo>
                  <a:pt x="1907661" y="1820228"/>
                  <a:pt x="1907160" y="1820604"/>
                  <a:pt x="1906659" y="1821001"/>
                </a:cubicBezTo>
                <a:lnTo>
                  <a:pt x="1906647" y="1820989"/>
                </a:lnTo>
                <a:lnTo>
                  <a:pt x="1906659" y="1820980"/>
                </a:lnTo>
                <a:lnTo>
                  <a:pt x="1906629" y="1820950"/>
                </a:lnTo>
                <a:close/>
                <a:moveTo>
                  <a:pt x="1670820" y="1819832"/>
                </a:moveTo>
                <a:cubicBezTo>
                  <a:pt x="1671008" y="1819832"/>
                  <a:pt x="1671237" y="1820938"/>
                  <a:pt x="1671613" y="1821877"/>
                </a:cubicBezTo>
                <a:cubicBezTo>
                  <a:pt x="1670611" y="1821981"/>
                  <a:pt x="1669672" y="1822253"/>
                  <a:pt x="1668837" y="1822086"/>
                </a:cubicBezTo>
                <a:cubicBezTo>
                  <a:pt x="1668503" y="1822023"/>
                  <a:pt x="1668378" y="1821001"/>
                  <a:pt x="1668148" y="1820416"/>
                </a:cubicBezTo>
                <a:cubicBezTo>
                  <a:pt x="1669045" y="1820187"/>
                  <a:pt x="1669922" y="1819853"/>
                  <a:pt x="1670820" y="1819832"/>
                </a:cubicBezTo>
                <a:close/>
                <a:moveTo>
                  <a:pt x="1619299" y="1819540"/>
                </a:moveTo>
                <a:cubicBezTo>
                  <a:pt x="1619195" y="1819728"/>
                  <a:pt x="1618965" y="1820082"/>
                  <a:pt x="1619007" y="1820124"/>
                </a:cubicBezTo>
                <a:cubicBezTo>
                  <a:pt x="1619195" y="1820312"/>
                  <a:pt x="1619487" y="1820417"/>
                  <a:pt x="1619737" y="1820542"/>
                </a:cubicBezTo>
                <a:cubicBezTo>
                  <a:pt x="1619884" y="1820208"/>
                  <a:pt x="1620030" y="1819874"/>
                  <a:pt x="1620176" y="1819540"/>
                </a:cubicBezTo>
                <a:cubicBezTo>
                  <a:pt x="1619884" y="1819540"/>
                  <a:pt x="1619591" y="1819540"/>
                  <a:pt x="1619299" y="1819540"/>
                </a:cubicBezTo>
                <a:close/>
                <a:moveTo>
                  <a:pt x="1194341" y="1818601"/>
                </a:moveTo>
                <a:cubicBezTo>
                  <a:pt x="1194529" y="1819039"/>
                  <a:pt x="1194695" y="1819477"/>
                  <a:pt x="1194884" y="1819916"/>
                </a:cubicBezTo>
                <a:cubicBezTo>
                  <a:pt x="1195112" y="1819748"/>
                  <a:pt x="1195489" y="1819602"/>
                  <a:pt x="1195509" y="1819415"/>
                </a:cubicBezTo>
                <a:cubicBezTo>
                  <a:pt x="1195551" y="1819185"/>
                  <a:pt x="1195321" y="1818893"/>
                  <a:pt x="1195175" y="1818601"/>
                </a:cubicBezTo>
                <a:cubicBezTo>
                  <a:pt x="1194904" y="1818601"/>
                  <a:pt x="1194612" y="1818601"/>
                  <a:pt x="1194341" y="1818601"/>
                </a:cubicBezTo>
                <a:close/>
                <a:moveTo>
                  <a:pt x="1731314" y="1818600"/>
                </a:moveTo>
                <a:cubicBezTo>
                  <a:pt x="1731460" y="1818850"/>
                  <a:pt x="1731606" y="1819101"/>
                  <a:pt x="1731752" y="1819372"/>
                </a:cubicBezTo>
                <a:cubicBezTo>
                  <a:pt x="1731564" y="1819581"/>
                  <a:pt x="1731397" y="1819936"/>
                  <a:pt x="1731210" y="1819956"/>
                </a:cubicBezTo>
                <a:cubicBezTo>
                  <a:pt x="1730959" y="1819977"/>
                  <a:pt x="1730687" y="1819727"/>
                  <a:pt x="1730416" y="1819602"/>
                </a:cubicBezTo>
                <a:cubicBezTo>
                  <a:pt x="1730708" y="1819268"/>
                  <a:pt x="1731001" y="1818934"/>
                  <a:pt x="1731314" y="1818600"/>
                </a:cubicBezTo>
                <a:close/>
                <a:moveTo>
                  <a:pt x="1844351" y="1818058"/>
                </a:moveTo>
                <a:cubicBezTo>
                  <a:pt x="1844414" y="1818600"/>
                  <a:pt x="1844497" y="1819164"/>
                  <a:pt x="1844476" y="1819707"/>
                </a:cubicBezTo>
                <a:cubicBezTo>
                  <a:pt x="1844476" y="1819769"/>
                  <a:pt x="1843892" y="1819812"/>
                  <a:pt x="1843579" y="1819874"/>
                </a:cubicBezTo>
                <a:cubicBezTo>
                  <a:pt x="1843516" y="1819331"/>
                  <a:pt x="1843432" y="1818768"/>
                  <a:pt x="1843454" y="1818225"/>
                </a:cubicBezTo>
                <a:cubicBezTo>
                  <a:pt x="1843454" y="1818142"/>
                  <a:pt x="1844038" y="1818120"/>
                  <a:pt x="1844351" y="1818058"/>
                </a:cubicBezTo>
                <a:close/>
                <a:moveTo>
                  <a:pt x="1555926" y="1817766"/>
                </a:moveTo>
                <a:cubicBezTo>
                  <a:pt x="1555800" y="1818559"/>
                  <a:pt x="1555675" y="1819331"/>
                  <a:pt x="1555550" y="1820124"/>
                </a:cubicBezTo>
                <a:cubicBezTo>
                  <a:pt x="1556928" y="1820228"/>
                  <a:pt x="1558305" y="1820333"/>
                  <a:pt x="1559703" y="1820437"/>
                </a:cubicBezTo>
                <a:cubicBezTo>
                  <a:pt x="1559786" y="1819978"/>
                  <a:pt x="1559870" y="1819498"/>
                  <a:pt x="1559954" y="1819039"/>
                </a:cubicBezTo>
                <a:cubicBezTo>
                  <a:pt x="1558618" y="1818622"/>
                  <a:pt x="1557282" y="1818183"/>
                  <a:pt x="1555926" y="1817766"/>
                </a:cubicBezTo>
                <a:close/>
                <a:moveTo>
                  <a:pt x="217259" y="1817724"/>
                </a:moveTo>
                <a:cubicBezTo>
                  <a:pt x="217321" y="1818225"/>
                  <a:pt x="217384" y="1818705"/>
                  <a:pt x="217468" y="1819205"/>
                </a:cubicBezTo>
                <a:cubicBezTo>
                  <a:pt x="217196" y="1819226"/>
                  <a:pt x="216695" y="1819310"/>
                  <a:pt x="216675" y="1819268"/>
                </a:cubicBezTo>
                <a:cubicBezTo>
                  <a:pt x="216549" y="1818788"/>
                  <a:pt x="216508" y="1818309"/>
                  <a:pt x="216424" y="1817808"/>
                </a:cubicBezTo>
                <a:cubicBezTo>
                  <a:pt x="216695" y="1817766"/>
                  <a:pt x="216988" y="1817745"/>
                  <a:pt x="217259" y="1817724"/>
                </a:cubicBezTo>
                <a:close/>
                <a:moveTo>
                  <a:pt x="1646260" y="1816368"/>
                </a:moveTo>
                <a:lnTo>
                  <a:pt x="1645800" y="1816786"/>
                </a:lnTo>
                <a:cubicBezTo>
                  <a:pt x="1642295" y="1819644"/>
                  <a:pt x="1638539" y="1820458"/>
                  <a:pt x="1631945" y="1817474"/>
                </a:cubicBezTo>
                <a:cubicBezTo>
                  <a:pt x="1638122" y="1817182"/>
                  <a:pt x="1641981" y="1817015"/>
                  <a:pt x="1645842" y="1816827"/>
                </a:cubicBezTo>
                <a:cubicBezTo>
                  <a:pt x="1645842" y="1816827"/>
                  <a:pt x="1646260" y="1816368"/>
                  <a:pt x="1646260" y="1816368"/>
                </a:cubicBezTo>
                <a:close/>
                <a:moveTo>
                  <a:pt x="1786027" y="1815971"/>
                </a:moveTo>
                <a:cubicBezTo>
                  <a:pt x="1786194" y="1816180"/>
                  <a:pt x="1786340" y="1816430"/>
                  <a:pt x="1786507" y="1816681"/>
                </a:cubicBezTo>
                <a:cubicBezTo>
                  <a:pt x="1786110" y="1816993"/>
                  <a:pt x="1785714" y="1817286"/>
                  <a:pt x="1785317" y="1817598"/>
                </a:cubicBezTo>
                <a:cubicBezTo>
                  <a:pt x="1785150" y="1817348"/>
                  <a:pt x="1784816" y="1816952"/>
                  <a:pt x="1784858" y="1816910"/>
                </a:cubicBezTo>
                <a:cubicBezTo>
                  <a:pt x="1785213" y="1816555"/>
                  <a:pt x="1785630" y="1816263"/>
                  <a:pt x="1786027" y="1815971"/>
                </a:cubicBezTo>
                <a:close/>
                <a:moveTo>
                  <a:pt x="1250306" y="1813989"/>
                </a:moveTo>
                <a:cubicBezTo>
                  <a:pt x="1249909" y="1814115"/>
                  <a:pt x="1249492" y="1814219"/>
                  <a:pt x="1249096" y="1814344"/>
                </a:cubicBezTo>
                <a:cubicBezTo>
                  <a:pt x="1249263" y="1814553"/>
                  <a:pt x="1249409" y="1814886"/>
                  <a:pt x="1249618" y="1814970"/>
                </a:cubicBezTo>
                <a:cubicBezTo>
                  <a:pt x="1249847" y="1815054"/>
                  <a:pt x="1250160" y="1814866"/>
                  <a:pt x="1250410" y="1814782"/>
                </a:cubicBezTo>
                <a:cubicBezTo>
                  <a:pt x="1250369" y="1814511"/>
                  <a:pt x="1250348" y="1814260"/>
                  <a:pt x="1250306" y="1813989"/>
                </a:cubicBezTo>
                <a:close/>
                <a:moveTo>
                  <a:pt x="245918" y="1813697"/>
                </a:moveTo>
                <a:cubicBezTo>
                  <a:pt x="244121" y="1813880"/>
                  <a:pt x="243020" y="1815398"/>
                  <a:pt x="240818" y="1818434"/>
                </a:cubicBezTo>
                <a:cubicBezTo>
                  <a:pt x="246035" y="1822023"/>
                  <a:pt x="250480" y="1821356"/>
                  <a:pt x="255196" y="1816973"/>
                </a:cubicBezTo>
                <a:cubicBezTo>
                  <a:pt x="250209" y="1814668"/>
                  <a:pt x="247715" y="1813515"/>
                  <a:pt x="245918" y="1813697"/>
                </a:cubicBezTo>
                <a:close/>
                <a:moveTo>
                  <a:pt x="1238621" y="1813676"/>
                </a:moveTo>
                <a:cubicBezTo>
                  <a:pt x="1238474" y="1814094"/>
                  <a:pt x="1238308" y="1814532"/>
                  <a:pt x="1238162" y="1814949"/>
                </a:cubicBezTo>
                <a:cubicBezTo>
                  <a:pt x="1238412" y="1814907"/>
                  <a:pt x="1238663" y="1814866"/>
                  <a:pt x="1238934" y="1814845"/>
                </a:cubicBezTo>
                <a:cubicBezTo>
                  <a:pt x="1239059" y="1814595"/>
                  <a:pt x="1239309" y="1814323"/>
                  <a:pt x="1239268" y="1814094"/>
                </a:cubicBezTo>
                <a:cubicBezTo>
                  <a:pt x="1239247" y="1813926"/>
                  <a:pt x="1238850" y="1813822"/>
                  <a:pt x="1238621" y="1813676"/>
                </a:cubicBezTo>
                <a:close/>
                <a:moveTo>
                  <a:pt x="1505114" y="1813092"/>
                </a:moveTo>
                <a:cubicBezTo>
                  <a:pt x="1504864" y="1813175"/>
                  <a:pt x="1504613" y="1813280"/>
                  <a:pt x="1504363" y="1813363"/>
                </a:cubicBezTo>
                <a:cubicBezTo>
                  <a:pt x="1504697" y="1813593"/>
                  <a:pt x="1505010" y="1813864"/>
                  <a:pt x="1505365" y="1814031"/>
                </a:cubicBezTo>
                <a:cubicBezTo>
                  <a:pt x="1505428" y="1814052"/>
                  <a:pt x="1505678" y="1813697"/>
                  <a:pt x="1505824" y="1813509"/>
                </a:cubicBezTo>
                <a:cubicBezTo>
                  <a:pt x="1505594" y="1813384"/>
                  <a:pt x="1505365" y="1813238"/>
                  <a:pt x="1505114" y="1813092"/>
                </a:cubicBezTo>
                <a:close/>
                <a:moveTo>
                  <a:pt x="1198911" y="1812195"/>
                </a:moveTo>
                <a:lnTo>
                  <a:pt x="1199307" y="1812633"/>
                </a:lnTo>
                <a:lnTo>
                  <a:pt x="1199766" y="1813050"/>
                </a:lnTo>
                <a:lnTo>
                  <a:pt x="1199349" y="1812591"/>
                </a:lnTo>
                <a:close/>
                <a:moveTo>
                  <a:pt x="1676352" y="1810754"/>
                </a:moveTo>
                <a:cubicBezTo>
                  <a:pt x="1679099" y="1810238"/>
                  <a:pt x="1682694" y="1810994"/>
                  <a:pt x="1688599" y="1812778"/>
                </a:cubicBezTo>
                <a:cubicBezTo>
                  <a:pt x="1681316" y="1814135"/>
                  <a:pt x="1675431" y="1815220"/>
                  <a:pt x="1669192" y="1816368"/>
                </a:cubicBezTo>
                <a:cubicBezTo>
                  <a:pt x="1671707" y="1813060"/>
                  <a:pt x="1673606" y="1811271"/>
                  <a:pt x="1676352" y="1810754"/>
                </a:cubicBezTo>
                <a:close/>
                <a:moveTo>
                  <a:pt x="1635129" y="1809725"/>
                </a:moveTo>
                <a:lnTo>
                  <a:pt x="1629310" y="1812564"/>
                </a:lnTo>
                <a:lnTo>
                  <a:pt x="1629128" y="1812591"/>
                </a:lnTo>
                <a:lnTo>
                  <a:pt x="1628710" y="1813050"/>
                </a:lnTo>
                <a:lnTo>
                  <a:pt x="1629169" y="1812633"/>
                </a:lnTo>
                <a:lnTo>
                  <a:pt x="1629310" y="1812564"/>
                </a:lnTo>
                <a:lnTo>
                  <a:pt x="1642921" y="1810588"/>
                </a:lnTo>
                <a:cubicBezTo>
                  <a:pt x="1639791" y="1809148"/>
                  <a:pt x="1637308" y="1809122"/>
                  <a:pt x="1635129" y="1809725"/>
                </a:cubicBezTo>
                <a:close/>
                <a:moveTo>
                  <a:pt x="1173035" y="1809148"/>
                </a:moveTo>
                <a:cubicBezTo>
                  <a:pt x="1164542" y="1813155"/>
                  <a:pt x="1172013" y="1818142"/>
                  <a:pt x="1173161" y="1824005"/>
                </a:cubicBezTo>
                <a:cubicBezTo>
                  <a:pt x="1168987" y="1824256"/>
                  <a:pt x="1164522" y="1825967"/>
                  <a:pt x="1162060" y="1824423"/>
                </a:cubicBezTo>
                <a:cubicBezTo>
                  <a:pt x="1154297" y="1819602"/>
                  <a:pt x="1147306" y="1824005"/>
                  <a:pt x="1140044" y="1823839"/>
                </a:cubicBezTo>
                <a:cubicBezTo>
                  <a:pt x="1145428" y="1826510"/>
                  <a:pt x="1151417" y="1827595"/>
                  <a:pt x="1156008" y="1830746"/>
                </a:cubicBezTo>
                <a:cubicBezTo>
                  <a:pt x="1163520" y="1835920"/>
                  <a:pt x="1163103" y="1836463"/>
                  <a:pt x="1170197" y="1829618"/>
                </a:cubicBezTo>
                <a:cubicBezTo>
                  <a:pt x="1170782" y="1829055"/>
                  <a:pt x="1171804" y="1828972"/>
                  <a:pt x="1172952" y="1828534"/>
                </a:cubicBezTo>
                <a:cubicBezTo>
                  <a:pt x="1172764" y="1830954"/>
                  <a:pt x="1172618" y="1832812"/>
                  <a:pt x="1172451" y="1834857"/>
                </a:cubicBezTo>
                <a:cubicBezTo>
                  <a:pt x="1180423" y="1834857"/>
                  <a:pt x="1187893" y="1834857"/>
                  <a:pt x="1195009" y="1834857"/>
                </a:cubicBezTo>
                <a:cubicBezTo>
                  <a:pt x="1198431" y="1828033"/>
                  <a:pt x="1193631" y="1824610"/>
                  <a:pt x="1189729" y="1824298"/>
                </a:cubicBezTo>
                <a:cubicBezTo>
                  <a:pt x="1180214" y="1823547"/>
                  <a:pt x="1177125" y="1817746"/>
                  <a:pt x="1175164" y="1810024"/>
                </a:cubicBezTo>
                <a:cubicBezTo>
                  <a:pt x="1175060" y="1809649"/>
                  <a:pt x="1173975" y="1809503"/>
                  <a:pt x="1173035" y="1809148"/>
                </a:cubicBezTo>
                <a:close/>
                <a:moveTo>
                  <a:pt x="1756416" y="1807687"/>
                </a:moveTo>
                <a:cubicBezTo>
                  <a:pt x="1756917" y="1808042"/>
                  <a:pt x="1757439" y="1808397"/>
                  <a:pt x="1757940" y="1808752"/>
                </a:cubicBezTo>
                <a:cubicBezTo>
                  <a:pt x="1757459" y="1809378"/>
                  <a:pt x="1756980" y="1810003"/>
                  <a:pt x="1756500" y="1810651"/>
                </a:cubicBezTo>
                <a:cubicBezTo>
                  <a:pt x="1756103" y="1810149"/>
                  <a:pt x="1755415" y="1809669"/>
                  <a:pt x="1755394" y="1809148"/>
                </a:cubicBezTo>
                <a:cubicBezTo>
                  <a:pt x="1755352" y="1808689"/>
                  <a:pt x="1756041" y="1808167"/>
                  <a:pt x="1756416" y="1807687"/>
                </a:cubicBezTo>
                <a:close/>
                <a:moveTo>
                  <a:pt x="1813905" y="1804118"/>
                </a:moveTo>
                <a:cubicBezTo>
                  <a:pt x="1814072" y="1804932"/>
                  <a:pt x="1814239" y="1805746"/>
                  <a:pt x="1814427" y="1806539"/>
                </a:cubicBezTo>
                <a:cubicBezTo>
                  <a:pt x="1812444" y="1806956"/>
                  <a:pt x="1810441" y="1807374"/>
                  <a:pt x="1808459" y="1807770"/>
                </a:cubicBezTo>
                <a:cubicBezTo>
                  <a:pt x="1808271" y="1807060"/>
                  <a:pt x="1808083" y="1806351"/>
                  <a:pt x="1807895" y="1805641"/>
                </a:cubicBezTo>
                <a:cubicBezTo>
                  <a:pt x="1809898" y="1805140"/>
                  <a:pt x="1811902" y="1804619"/>
                  <a:pt x="1813905" y="1804118"/>
                </a:cubicBezTo>
                <a:close/>
                <a:moveTo>
                  <a:pt x="1682527" y="1802888"/>
                </a:moveTo>
                <a:cubicBezTo>
                  <a:pt x="1682819" y="1802783"/>
                  <a:pt x="1683883" y="1803952"/>
                  <a:pt x="1683820" y="1804015"/>
                </a:cubicBezTo>
                <a:cubicBezTo>
                  <a:pt x="1683173" y="1804954"/>
                  <a:pt x="1682402" y="1805809"/>
                  <a:pt x="1681358" y="1807062"/>
                </a:cubicBezTo>
                <a:cubicBezTo>
                  <a:pt x="1680357" y="1805831"/>
                  <a:pt x="1679814" y="1805183"/>
                  <a:pt x="1679292" y="1804516"/>
                </a:cubicBezTo>
                <a:cubicBezTo>
                  <a:pt x="1680357" y="1803952"/>
                  <a:pt x="1681400" y="1803263"/>
                  <a:pt x="1682527" y="1802888"/>
                </a:cubicBezTo>
                <a:close/>
                <a:moveTo>
                  <a:pt x="1586225" y="1802596"/>
                </a:moveTo>
                <a:cubicBezTo>
                  <a:pt x="1586183" y="1802971"/>
                  <a:pt x="1586141" y="1803347"/>
                  <a:pt x="1586100" y="1803702"/>
                </a:cubicBezTo>
                <a:cubicBezTo>
                  <a:pt x="1586392" y="1803660"/>
                  <a:pt x="1586747" y="1803702"/>
                  <a:pt x="1586976" y="1803556"/>
                </a:cubicBezTo>
                <a:cubicBezTo>
                  <a:pt x="1587122" y="1803472"/>
                  <a:pt x="1587060" y="1803096"/>
                  <a:pt x="1587081" y="1802846"/>
                </a:cubicBezTo>
                <a:cubicBezTo>
                  <a:pt x="1586788" y="1802762"/>
                  <a:pt x="1586517" y="1802679"/>
                  <a:pt x="1586225" y="1802596"/>
                </a:cubicBezTo>
                <a:close/>
                <a:moveTo>
                  <a:pt x="1218755" y="1798589"/>
                </a:moveTo>
                <a:cubicBezTo>
                  <a:pt x="1218651" y="1798777"/>
                  <a:pt x="1218546" y="1798986"/>
                  <a:pt x="1218421" y="1799174"/>
                </a:cubicBezTo>
                <a:cubicBezTo>
                  <a:pt x="1218671" y="1799299"/>
                  <a:pt x="1218922" y="1799403"/>
                  <a:pt x="1219151" y="1799528"/>
                </a:cubicBezTo>
                <a:cubicBezTo>
                  <a:pt x="1219298" y="1799215"/>
                  <a:pt x="1219444" y="1798903"/>
                  <a:pt x="1219590" y="1798589"/>
                </a:cubicBezTo>
                <a:cubicBezTo>
                  <a:pt x="1219298" y="1798589"/>
                  <a:pt x="1219026" y="1798589"/>
                  <a:pt x="1218755" y="1798589"/>
                </a:cubicBezTo>
                <a:close/>
                <a:moveTo>
                  <a:pt x="1584180" y="1797838"/>
                </a:moveTo>
                <a:cubicBezTo>
                  <a:pt x="1583741" y="1798026"/>
                  <a:pt x="1583324" y="1798214"/>
                  <a:pt x="1582886" y="1798402"/>
                </a:cubicBezTo>
                <a:cubicBezTo>
                  <a:pt x="1583053" y="1798610"/>
                  <a:pt x="1583199" y="1798986"/>
                  <a:pt x="1583408" y="1799007"/>
                </a:cubicBezTo>
                <a:cubicBezTo>
                  <a:pt x="1583659" y="1799069"/>
                  <a:pt x="1583950" y="1798819"/>
                  <a:pt x="1584180" y="1798694"/>
                </a:cubicBezTo>
                <a:cubicBezTo>
                  <a:pt x="1584180" y="1798402"/>
                  <a:pt x="1584180" y="1798130"/>
                  <a:pt x="1584180" y="1797838"/>
                </a:cubicBezTo>
                <a:close/>
                <a:moveTo>
                  <a:pt x="1700952" y="1797191"/>
                </a:moveTo>
                <a:cubicBezTo>
                  <a:pt x="1701912" y="1796794"/>
                  <a:pt x="1703666" y="1798381"/>
                  <a:pt x="1705063" y="1799048"/>
                </a:cubicBezTo>
                <a:cubicBezTo>
                  <a:pt x="1704375" y="1800446"/>
                  <a:pt x="1703937" y="1802825"/>
                  <a:pt x="1702956" y="1803096"/>
                </a:cubicBezTo>
                <a:cubicBezTo>
                  <a:pt x="1698699" y="1804223"/>
                  <a:pt x="1694296" y="1804724"/>
                  <a:pt x="1689935" y="1805475"/>
                </a:cubicBezTo>
                <a:cubicBezTo>
                  <a:pt x="1689684" y="1804682"/>
                  <a:pt x="1689455" y="1803889"/>
                  <a:pt x="1689225" y="1803096"/>
                </a:cubicBezTo>
                <a:cubicBezTo>
                  <a:pt x="1693107" y="1801072"/>
                  <a:pt x="1696904" y="1798839"/>
                  <a:pt x="1700952" y="1797191"/>
                </a:cubicBezTo>
                <a:close/>
                <a:moveTo>
                  <a:pt x="1181132" y="1796544"/>
                </a:moveTo>
                <a:cubicBezTo>
                  <a:pt x="1181028" y="1796753"/>
                  <a:pt x="1180777" y="1797108"/>
                  <a:pt x="1180840" y="1797170"/>
                </a:cubicBezTo>
                <a:cubicBezTo>
                  <a:pt x="1181028" y="1797379"/>
                  <a:pt x="1181320" y="1797463"/>
                  <a:pt x="1181591" y="1797609"/>
                </a:cubicBezTo>
                <a:cubicBezTo>
                  <a:pt x="1181737" y="1797254"/>
                  <a:pt x="1181883" y="1796899"/>
                  <a:pt x="1182050" y="1796566"/>
                </a:cubicBezTo>
                <a:cubicBezTo>
                  <a:pt x="1181737" y="1796566"/>
                  <a:pt x="1181424" y="1796566"/>
                  <a:pt x="1181132" y="1796544"/>
                </a:cubicBezTo>
                <a:close/>
                <a:moveTo>
                  <a:pt x="1273072" y="1796294"/>
                </a:moveTo>
                <a:cubicBezTo>
                  <a:pt x="1272321" y="1796398"/>
                  <a:pt x="1271549" y="1796523"/>
                  <a:pt x="1270172" y="1796753"/>
                </a:cubicBezTo>
                <a:cubicBezTo>
                  <a:pt x="1271382" y="1797212"/>
                  <a:pt x="1271924" y="1797588"/>
                  <a:pt x="1272446" y="1797546"/>
                </a:cubicBezTo>
                <a:cubicBezTo>
                  <a:pt x="1272676" y="1797525"/>
                  <a:pt x="1272863" y="1796732"/>
                  <a:pt x="1273072" y="1796294"/>
                </a:cubicBezTo>
                <a:close/>
                <a:moveTo>
                  <a:pt x="1764430" y="1795062"/>
                </a:moveTo>
                <a:cubicBezTo>
                  <a:pt x="1764805" y="1795396"/>
                  <a:pt x="1765202" y="1795730"/>
                  <a:pt x="1765577" y="1796064"/>
                </a:cubicBezTo>
                <a:cubicBezTo>
                  <a:pt x="1765390" y="1796293"/>
                  <a:pt x="1765222" y="1796523"/>
                  <a:pt x="1765035" y="1796753"/>
                </a:cubicBezTo>
                <a:cubicBezTo>
                  <a:pt x="1764659" y="1796419"/>
                  <a:pt x="1764262" y="1796106"/>
                  <a:pt x="1763929" y="1795730"/>
                </a:cubicBezTo>
                <a:cubicBezTo>
                  <a:pt x="1763887" y="1795688"/>
                  <a:pt x="1764262" y="1795292"/>
                  <a:pt x="1764430" y="1795062"/>
                </a:cubicBezTo>
                <a:close/>
                <a:moveTo>
                  <a:pt x="1774864" y="1794958"/>
                </a:moveTo>
                <a:cubicBezTo>
                  <a:pt x="1775782" y="1794749"/>
                  <a:pt x="1776971" y="1795793"/>
                  <a:pt x="1779121" y="1796774"/>
                </a:cubicBezTo>
                <a:cubicBezTo>
                  <a:pt x="1777055" y="1798130"/>
                  <a:pt x="1776032" y="1799320"/>
                  <a:pt x="1775010" y="1799320"/>
                </a:cubicBezTo>
                <a:cubicBezTo>
                  <a:pt x="1774050" y="1799320"/>
                  <a:pt x="1773090" y="1798088"/>
                  <a:pt x="1772109" y="1797379"/>
                </a:cubicBezTo>
                <a:cubicBezTo>
                  <a:pt x="1773006" y="1796523"/>
                  <a:pt x="1773820" y="1795187"/>
                  <a:pt x="1774864" y="1794958"/>
                </a:cubicBezTo>
                <a:close/>
                <a:moveTo>
                  <a:pt x="1616879" y="1794270"/>
                </a:moveTo>
                <a:cubicBezTo>
                  <a:pt x="1611557" y="1796377"/>
                  <a:pt x="1606800" y="1798255"/>
                  <a:pt x="1602021" y="1800134"/>
                </a:cubicBezTo>
                <a:lnTo>
                  <a:pt x="1602020" y="1800134"/>
                </a:lnTo>
                <a:lnTo>
                  <a:pt x="1602000" y="1800092"/>
                </a:lnTo>
                <a:lnTo>
                  <a:pt x="1601893" y="1800149"/>
                </a:lnTo>
                <a:lnTo>
                  <a:pt x="1598432" y="1800551"/>
                </a:lnTo>
                <a:cubicBezTo>
                  <a:pt x="1598557" y="1800968"/>
                  <a:pt x="1598703" y="1801365"/>
                  <a:pt x="1598828" y="1801761"/>
                </a:cubicBezTo>
                <a:lnTo>
                  <a:pt x="1601893" y="1800149"/>
                </a:lnTo>
                <a:lnTo>
                  <a:pt x="1602020" y="1800134"/>
                </a:lnTo>
                <a:lnTo>
                  <a:pt x="1604152" y="1804568"/>
                </a:lnTo>
                <a:cubicBezTo>
                  <a:pt x="1603274" y="1806227"/>
                  <a:pt x="1601781" y="1808031"/>
                  <a:pt x="1602627" y="1809920"/>
                </a:cubicBezTo>
                <a:cubicBezTo>
                  <a:pt x="1608219" y="1806644"/>
                  <a:pt x="1613519" y="1803514"/>
                  <a:pt x="1619299" y="1800113"/>
                </a:cubicBezTo>
                <a:cubicBezTo>
                  <a:pt x="1618590" y="1798423"/>
                  <a:pt x="1617880" y="1796649"/>
                  <a:pt x="1616879" y="1794270"/>
                </a:cubicBezTo>
                <a:close/>
                <a:moveTo>
                  <a:pt x="1835668" y="1793870"/>
                </a:moveTo>
                <a:lnTo>
                  <a:pt x="1835665" y="1793874"/>
                </a:lnTo>
                <a:lnTo>
                  <a:pt x="1835664" y="1793871"/>
                </a:lnTo>
                <a:close/>
                <a:moveTo>
                  <a:pt x="1835661" y="1793861"/>
                </a:moveTo>
                <a:lnTo>
                  <a:pt x="1835664" y="1793871"/>
                </a:lnTo>
                <a:lnTo>
                  <a:pt x="1835649" y="1793873"/>
                </a:lnTo>
                <a:close/>
                <a:moveTo>
                  <a:pt x="1835587" y="1793570"/>
                </a:moveTo>
                <a:lnTo>
                  <a:pt x="1835732" y="1793831"/>
                </a:lnTo>
                <a:lnTo>
                  <a:pt x="1835698" y="1793865"/>
                </a:lnTo>
                <a:lnTo>
                  <a:pt x="1835668" y="1793870"/>
                </a:lnTo>
                <a:lnTo>
                  <a:pt x="1835712" y="1793810"/>
                </a:lnTo>
                <a:lnTo>
                  <a:pt x="1835661" y="1793861"/>
                </a:lnTo>
                <a:close/>
                <a:moveTo>
                  <a:pt x="1842348" y="1792829"/>
                </a:moveTo>
                <a:cubicBezTo>
                  <a:pt x="1842556" y="1793559"/>
                  <a:pt x="1842786" y="1794269"/>
                  <a:pt x="1842995" y="1794999"/>
                </a:cubicBezTo>
                <a:cubicBezTo>
                  <a:pt x="1840156" y="1796147"/>
                  <a:pt x="1837339" y="1797295"/>
                  <a:pt x="1834502" y="1798442"/>
                </a:cubicBezTo>
                <a:cubicBezTo>
                  <a:pt x="1834147" y="1797921"/>
                  <a:pt x="1833792" y="1797399"/>
                  <a:pt x="1833437" y="1796877"/>
                </a:cubicBezTo>
                <a:lnTo>
                  <a:pt x="1835665" y="1793874"/>
                </a:lnTo>
                <a:lnTo>
                  <a:pt x="1835670" y="1793894"/>
                </a:lnTo>
                <a:lnTo>
                  <a:pt x="1835698" y="1793865"/>
                </a:lnTo>
                <a:close/>
                <a:moveTo>
                  <a:pt x="1876716" y="1792516"/>
                </a:moveTo>
                <a:cubicBezTo>
                  <a:pt x="1877175" y="1808750"/>
                  <a:pt x="1876632" y="1809398"/>
                  <a:pt x="1864216" y="1806768"/>
                </a:cubicBezTo>
                <a:cubicBezTo>
                  <a:pt x="1866971" y="1804995"/>
                  <a:pt x="1869120" y="1803639"/>
                  <a:pt x="1871331" y="1802240"/>
                </a:cubicBezTo>
                <a:cubicBezTo>
                  <a:pt x="1870434" y="1800696"/>
                  <a:pt x="1869642" y="1799360"/>
                  <a:pt x="1868703" y="1797712"/>
                </a:cubicBezTo>
                <a:cubicBezTo>
                  <a:pt x="1871415" y="1795938"/>
                  <a:pt x="1873961" y="1794290"/>
                  <a:pt x="1876716" y="1792516"/>
                </a:cubicBezTo>
                <a:close/>
                <a:moveTo>
                  <a:pt x="1789595" y="1790596"/>
                </a:moveTo>
                <a:cubicBezTo>
                  <a:pt x="1790701" y="1791118"/>
                  <a:pt x="1791912" y="1791264"/>
                  <a:pt x="1792287" y="1791911"/>
                </a:cubicBezTo>
                <a:cubicBezTo>
                  <a:pt x="1795042" y="1796836"/>
                  <a:pt x="1792225" y="1797587"/>
                  <a:pt x="1786778" y="1797775"/>
                </a:cubicBezTo>
                <a:cubicBezTo>
                  <a:pt x="1788051" y="1794561"/>
                  <a:pt x="1788761" y="1792746"/>
                  <a:pt x="1789595" y="1790596"/>
                </a:cubicBezTo>
                <a:close/>
                <a:moveTo>
                  <a:pt x="1638184" y="1790472"/>
                </a:moveTo>
                <a:cubicBezTo>
                  <a:pt x="1638184" y="1790681"/>
                  <a:pt x="1638184" y="1790890"/>
                  <a:pt x="1638184" y="1791098"/>
                </a:cubicBezTo>
                <a:cubicBezTo>
                  <a:pt x="1639144" y="1791098"/>
                  <a:pt x="1640124" y="1791098"/>
                  <a:pt x="1641084" y="1791098"/>
                </a:cubicBezTo>
                <a:cubicBezTo>
                  <a:pt x="1641084" y="1790890"/>
                  <a:pt x="1641084" y="1790681"/>
                  <a:pt x="1641084" y="1790472"/>
                </a:cubicBezTo>
                <a:cubicBezTo>
                  <a:pt x="1640124" y="1790472"/>
                  <a:pt x="1639144" y="1790472"/>
                  <a:pt x="1638184" y="1790472"/>
                </a:cubicBezTo>
                <a:close/>
                <a:moveTo>
                  <a:pt x="1145762" y="1790242"/>
                </a:moveTo>
                <a:cubicBezTo>
                  <a:pt x="1145845" y="1790598"/>
                  <a:pt x="1145929" y="1790952"/>
                  <a:pt x="1145991" y="1791307"/>
                </a:cubicBezTo>
                <a:cubicBezTo>
                  <a:pt x="1146263" y="1791202"/>
                  <a:pt x="1146534" y="1791098"/>
                  <a:pt x="1146805" y="1791015"/>
                </a:cubicBezTo>
                <a:cubicBezTo>
                  <a:pt x="1146764" y="1790764"/>
                  <a:pt x="1146785" y="1790389"/>
                  <a:pt x="1146639" y="1790305"/>
                </a:cubicBezTo>
                <a:cubicBezTo>
                  <a:pt x="1146409" y="1790180"/>
                  <a:pt x="1146054" y="1790264"/>
                  <a:pt x="1145762" y="1790242"/>
                </a:cubicBezTo>
                <a:close/>
                <a:moveTo>
                  <a:pt x="1834688" y="1790033"/>
                </a:moveTo>
                <a:lnTo>
                  <a:pt x="1835587" y="1793570"/>
                </a:lnTo>
                <a:lnTo>
                  <a:pt x="1833791" y="1790325"/>
                </a:lnTo>
                <a:cubicBezTo>
                  <a:pt x="1834083" y="1790221"/>
                  <a:pt x="1834396" y="1790138"/>
                  <a:pt x="1834688" y="1790033"/>
                </a:cubicBezTo>
                <a:close/>
                <a:moveTo>
                  <a:pt x="1856329" y="1788364"/>
                </a:moveTo>
                <a:cubicBezTo>
                  <a:pt x="1856538" y="1788844"/>
                  <a:pt x="1856746" y="1789303"/>
                  <a:pt x="1856934" y="1789783"/>
                </a:cubicBezTo>
                <a:cubicBezTo>
                  <a:pt x="1855744" y="1790430"/>
                  <a:pt x="1854555" y="1791077"/>
                  <a:pt x="1853344" y="1791724"/>
                </a:cubicBezTo>
                <a:cubicBezTo>
                  <a:pt x="1853052" y="1791077"/>
                  <a:pt x="1852739" y="1790451"/>
                  <a:pt x="1852447" y="1789804"/>
                </a:cubicBezTo>
                <a:cubicBezTo>
                  <a:pt x="1853741" y="1789324"/>
                  <a:pt x="1855035" y="1788844"/>
                  <a:pt x="1856329" y="1788364"/>
                </a:cubicBezTo>
                <a:close/>
                <a:moveTo>
                  <a:pt x="1695788" y="1787501"/>
                </a:moveTo>
                <a:lnTo>
                  <a:pt x="1695923" y="1787572"/>
                </a:lnTo>
                <a:lnTo>
                  <a:pt x="1695882" y="1787613"/>
                </a:lnTo>
                <a:lnTo>
                  <a:pt x="1695881" y="1787612"/>
                </a:lnTo>
                <a:lnTo>
                  <a:pt x="1695902" y="1787572"/>
                </a:lnTo>
                <a:lnTo>
                  <a:pt x="1695878" y="1787609"/>
                </a:lnTo>
                <a:close/>
                <a:moveTo>
                  <a:pt x="1740725" y="1786549"/>
                </a:moveTo>
                <a:cubicBezTo>
                  <a:pt x="1741037" y="1786403"/>
                  <a:pt x="1741664" y="1786967"/>
                  <a:pt x="1742144" y="1787217"/>
                </a:cubicBezTo>
                <a:cubicBezTo>
                  <a:pt x="1741747" y="1787697"/>
                  <a:pt x="1741434" y="1788385"/>
                  <a:pt x="1740934" y="1788594"/>
                </a:cubicBezTo>
                <a:cubicBezTo>
                  <a:pt x="1740620" y="1788719"/>
                  <a:pt x="1739994" y="1788177"/>
                  <a:pt x="1739514" y="1787927"/>
                </a:cubicBezTo>
                <a:cubicBezTo>
                  <a:pt x="1739911" y="1787447"/>
                  <a:pt x="1740224" y="1786758"/>
                  <a:pt x="1740725" y="1786549"/>
                </a:cubicBezTo>
                <a:close/>
                <a:moveTo>
                  <a:pt x="1692710" y="1783815"/>
                </a:moveTo>
                <a:lnTo>
                  <a:pt x="1695788" y="1787501"/>
                </a:lnTo>
                <a:lnTo>
                  <a:pt x="1691520" y="1785276"/>
                </a:lnTo>
                <a:cubicBezTo>
                  <a:pt x="1691917" y="1784796"/>
                  <a:pt x="1692314" y="1784295"/>
                  <a:pt x="1692710" y="1783815"/>
                </a:cubicBezTo>
                <a:close/>
                <a:moveTo>
                  <a:pt x="1752181" y="1782354"/>
                </a:moveTo>
                <a:cubicBezTo>
                  <a:pt x="1752369" y="1782416"/>
                  <a:pt x="1752432" y="1782813"/>
                  <a:pt x="1752557" y="1783064"/>
                </a:cubicBezTo>
                <a:cubicBezTo>
                  <a:pt x="1752369" y="1783272"/>
                  <a:pt x="1752181" y="1783501"/>
                  <a:pt x="1751993" y="1783710"/>
                </a:cubicBezTo>
                <a:cubicBezTo>
                  <a:pt x="1751784" y="1783335"/>
                  <a:pt x="1751576" y="1782959"/>
                  <a:pt x="1751367" y="1782604"/>
                </a:cubicBezTo>
                <a:cubicBezTo>
                  <a:pt x="1751638" y="1782500"/>
                  <a:pt x="1751952" y="1782270"/>
                  <a:pt x="1752181" y="1782354"/>
                </a:cubicBezTo>
                <a:close/>
                <a:moveTo>
                  <a:pt x="1849797" y="1781895"/>
                </a:moveTo>
                <a:cubicBezTo>
                  <a:pt x="1850151" y="1782563"/>
                  <a:pt x="1850505" y="1783231"/>
                  <a:pt x="1850860" y="1783899"/>
                </a:cubicBezTo>
                <a:cubicBezTo>
                  <a:pt x="1849400" y="1784650"/>
                  <a:pt x="1847918" y="1785401"/>
                  <a:pt x="1846458" y="1786173"/>
                </a:cubicBezTo>
                <a:cubicBezTo>
                  <a:pt x="1846166" y="1785652"/>
                  <a:pt x="1845873" y="1785130"/>
                  <a:pt x="1845581" y="1784608"/>
                </a:cubicBezTo>
                <a:cubicBezTo>
                  <a:pt x="1846979" y="1783711"/>
                  <a:pt x="1848398" y="1782814"/>
                  <a:pt x="1849797" y="1781895"/>
                </a:cubicBezTo>
                <a:close/>
                <a:moveTo>
                  <a:pt x="1820395" y="1780309"/>
                </a:moveTo>
                <a:cubicBezTo>
                  <a:pt x="1809941" y="1792517"/>
                  <a:pt x="1808084" y="1793310"/>
                  <a:pt x="1799465" y="1789554"/>
                </a:cubicBezTo>
                <a:cubicBezTo>
                  <a:pt x="1806623" y="1780811"/>
                  <a:pt x="1813551" y="1777514"/>
                  <a:pt x="1820395" y="1780309"/>
                </a:cubicBezTo>
                <a:close/>
                <a:moveTo>
                  <a:pt x="1165127" y="1779913"/>
                </a:moveTo>
                <a:cubicBezTo>
                  <a:pt x="1164793" y="1780080"/>
                  <a:pt x="1164501" y="1780372"/>
                  <a:pt x="1164208" y="1780602"/>
                </a:cubicBezTo>
                <a:cubicBezTo>
                  <a:pt x="1164459" y="1780665"/>
                  <a:pt x="1164730" y="1780748"/>
                  <a:pt x="1164981" y="1780811"/>
                </a:cubicBezTo>
                <a:cubicBezTo>
                  <a:pt x="1165211" y="1780685"/>
                  <a:pt x="1165461" y="1780540"/>
                  <a:pt x="1165690" y="1780414"/>
                </a:cubicBezTo>
                <a:cubicBezTo>
                  <a:pt x="1165502" y="1780226"/>
                  <a:pt x="1165211" y="1779871"/>
                  <a:pt x="1165127" y="1779913"/>
                </a:cubicBezTo>
                <a:close/>
                <a:moveTo>
                  <a:pt x="1919180" y="1779224"/>
                </a:moveTo>
                <a:lnTo>
                  <a:pt x="1919210" y="1779245"/>
                </a:lnTo>
                <a:lnTo>
                  <a:pt x="1919138" y="1779266"/>
                </a:lnTo>
                <a:close/>
                <a:moveTo>
                  <a:pt x="1919179" y="1779224"/>
                </a:moveTo>
                <a:lnTo>
                  <a:pt x="1919138" y="1779266"/>
                </a:lnTo>
                <a:lnTo>
                  <a:pt x="1919138" y="1779239"/>
                </a:lnTo>
                <a:close/>
                <a:moveTo>
                  <a:pt x="1186933" y="1778035"/>
                </a:moveTo>
                <a:cubicBezTo>
                  <a:pt x="1186828" y="1778557"/>
                  <a:pt x="1186725" y="1779079"/>
                  <a:pt x="1186620" y="1779600"/>
                </a:cubicBezTo>
                <a:cubicBezTo>
                  <a:pt x="1187956" y="1779976"/>
                  <a:pt x="1189270" y="1780372"/>
                  <a:pt x="1190605" y="1780769"/>
                </a:cubicBezTo>
                <a:cubicBezTo>
                  <a:pt x="1190710" y="1779997"/>
                  <a:pt x="1190814" y="1779225"/>
                  <a:pt x="1190918" y="1778474"/>
                </a:cubicBezTo>
                <a:cubicBezTo>
                  <a:pt x="1189583" y="1778328"/>
                  <a:pt x="1188268" y="1778181"/>
                  <a:pt x="1186933" y="1778035"/>
                </a:cubicBezTo>
                <a:close/>
                <a:moveTo>
                  <a:pt x="1919138" y="1777187"/>
                </a:moveTo>
                <a:lnTo>
                  <a:pt x="1919138" y="1779239"/>
                </a:lnTo>
                <a:lnTo>
                  <a:pt x="1899439" y="1786777"/>
                </a:lnTo>
                <a:cubicBezTo>
                  <a:pt x="1895224" y="1786861"/>
                  <a:pt x="1891092" y="1791494"/>
                  <a:pt x="1886168" y="1794540"/>
                </a:cubicBezTo>
                <a:cubicBezTo>
                  <a:pt x="1885563" y="1793998"/>
                  <a:pt x="1884164" y="1792704"/>
                  <a:pt x="1881681" y="1790451"/>
                </a:cubicBezTo>
                <a:cubicBezTo>
                  <a:pt x="1886209" y="1787717"/>
                  <a:pt x="1889861" y="1785380"/>
                  <a:pt x="1893659" y="1783335"/>
                </a:cubicBezTo>
                <a:cubicBezTo>
                  <a:pt x="1895453" y="1782354"/>
                  <a:pt x="1897790" y="1782291"/>
                  <a:pt x="1899460" y="1781185"/>
                </a:cubicBezTo>
                <a:close/>
                <a:moveTo>
                  <a:pt x="1919138" y="1777137"/>
                </a:moveTo>
                <a:lnTo>
                  <a:pt x="1919179" y="1777178"/>
                </a:lnTo>
                <a:lnTo>
                  <a:pt x="1919138" y="1777187"/>
                </a:lnTo>
                <a:close/>
                <a:moveTo>
                  <a:pt x="1919160" y="1777095"/>
                </a:moveTo>
                <a:lnTo>
                  <a:pt x="1919181" y="1777158"/>
                </a:lnTo>
                <a:lnTo>
                  <a:pt x="1919138" y="1777137"/>
                </a:lnTo>
                <a:close/>
                <a:moveTo>
                  <a:pt x="1716164" y="1776929"/>
                </a:moveTo>
                <a:cubicBezTo>
                  <a:pt x="1719524" y="1777346"/>
                  <a:pt x="1722529" y="1777722"/>
                  <a:pt x="1725304" y="1778077"/>
                </a:cubicBezTo>
                <a:cubicBezTo>
                  <a:pt x="1727829" y="1783231"/>
                  <a:pt x="1730208" y="1788093"/>
                  <a:pt x="1733818" y="1795459"/>
                </a:cubicBezTo>
                <a:cubicBezTo>
                  <a:pt x="1730020" y="1792955"/>
                  <a:pt x="1727203" y="1792058"/>
                  <a:pt x="1726097" y="1790180"/>
                </a:cubicBezTo>
                <a:cubicBezTo>
                  <a:pt x="1722278" y="1783565"/>
                  <a:pt x="1722695" y="1783899"/>
                  <a:pt x="1715538" y="1786820"/>
                </a:cubicBezTo>
                <a:cubicBezTo>
                  <a:pt x="1708631" y="1789638"/>
                  <a:pt x="1701265" y="1791349"/>
                  <a:pt x="1693043" y="1791995"/>
                </a:cubicBezTo>
                <a:lnTo>
                  <a:pt x="1695878" y="1787609"/>
                </a:lnTo>
                <a:lnTo>
                  <a:pt x="1695881" y="1787612"/>
                </a:lnTo>
                <a:lnTo>
                  <a:pt x="1695881" y="1787613"/>
                </a:lnTo>
                <a:lnTo>
                  <a:pt x="1695882" y="1787613"/>
                </a:lnTo>
                <a:close/>
                <a:moveTo>
                  <a:pt x="1928027" y="1776616"/>
                </a:moveTo>
                <a:cubicBezTo>
                  <a:pt x="1925721" y="1780048"/>
                  <a:pt x="1924569" y="1781765"/>
                  <a:pt x="1923463" y="1782091"/>
                </a:cubicBezTo>
                <a:lnTo>
                  <a:pt x="1919210" y="1779245"/>
                </a:lnTo>
                <a:close/>
                <a:moveTo>
                  <a:pt x="1740120" y="1774236"/>
                </a:moveTo>
                <a:cubicBezTo>
                  <a:pt x="1740266" y="1774466"/>
                  <a:pt x="1740432" y="1774716"/>
                  <a:pt x="1740579" y="1774966"/>
                </a:cubicBezTo>
                <a:cubicBezTo>
                  <a:pt x="1740182" y="1775258"/>
                  <a:pt x="1739786" y="1775571"/>
                  <a:pt x="1739410" y="1775863"/>
                </a:cubicBezTo>
                <a:cubicBezTo>
                  <a:pt x="1739244" y="1775634"/>
                  <a:pt x="1738930" y="1775217"/>
                  <a:pt x="1738972" y="1775175"/>
                </a:cubicBezTo>
                <a:cubicBezTo>
                  <a:pt x="1739327" y="1774820"/>
                  <a:pt x="1739744" y="1774549"/>
                  <a:pt x="1740120" y="1774236"/>
                </a:cubicBezTo>
                <a:close/>
                <a:moveTo>
                  <a:pt x="1833578" y="1770932"/>
                </a:moveTo>
                <a:lnTo>
                  <a:pt x="1833007" y="1776250"/>
                </a:lnTo>
                <a:cubicBezTo>
                  <a:pt x="1832023" y="1776960"/>
                  <a:pt x="1829921" y="1776824"/>
                  <a:pt x="1825716" y="1776553"/>
                </a:cubicBezTo>
                <a:close/>
                <a:moveTo>
                  <a:pt x="1833584" y="1770877"/>
                </a:moveTo>
                <a:lnTo>
                  <a:pt x="1833611" y="1770891"/>
                </a:lnTo>
                <a:lnTo>
                  <a:pt x="1833617" y="1770904"/>
                </a:lnTo>
                <a:lnTo>
                  <a:pt x="1833578" y="1770932"/>
                </a:lnTo>
                <a:close/>
                <a:moveTo>
                  <a:pt x="1833663" y="1770847"/>
                </a:moveTo>
                <a:lnTo>
                  <a:pt x="1833625" y="1770919"/>
                </a:lnTo>
                <a:lnTo>
                  <a:pt x="1833617" y="1770904"/>
                </a:lnTo>
                <a:lnTo>
                  <a:pt x="1833625" y="1770898"/>
                </a:lnTo>
                <a:lnTo>
                  <a:pt x="1833611" y="1770891"/>
                </a:lnTo>
                <a:lnTo>
                  <a:pt x="1833604" y="1770878"/>
                </a:lnTo>
                <a:close/>
                <a:moveTo>
                  <a:pt x="202799" y="1769917"/>
                </a:moveTo>
                <a:cubicBezTo>
                  <a:pt x="203425" y="1770606"/>
                  <a:pt x="204510" y="1771273"/>
                  <a:pt x="204572" y="1772004"/>
                </a:cubicBezTo>
                <a:cubicBezTo>
                  <a:pt x="204594" y="1772734"/>
                  <a:pt x="203571" y="1773507"/>
                  <a:pt x="202819" y="1774529"/>
                </a:cubicBezTo>
                <a:cubicBezTo>
                  <a:pt x="201880" y="1773674"/>
                  <a:pt x="200544" y="1772734"/>
                  <a:pt x="200649" y="1772505"/>
                </a:cubicBezTo>
                <a:cubicBezTo>
                  <a:pt x="201129" y="1771524"/>
                  <a:pt x="202047" y="1770752"/>
                  <a:pt x="202799" y="1769917"/>
                </a:cubicBezTo>
                <a:close/>
                <a:moveTo>
                  <a:pt x="1872730" y="1769688"/>
                </a:moveTo>
                <a:cubicBezTo>
                  <a:pt x="1873126" y="1770293"/>
                  <a:pt x="1873544" y="1770898"/>
                  <a:pt x="1873961" y="1771504"/>
                </a:cubicBezTo>
                <a:cubicBezTo>
                  <a:pt x="1871123" y="1773277"/>
                  <a:pt x="1868285" y="1775051"/>
                  <a:pt x="1863861" y="1777806"/>
                </a:cubicBezTo>
                <a:cubicBezTo>
                  <a:pt x="1867221" y="1771358"/>
                  <a:pt x="1867221" y="1771358"/>
                  <a:pt x="1872730" y="1769688"/>
                </a:cubicBezTo>
                <a:close/>
                <a:moveTo>
                  <a:pt x="1834856" y="1768582"/>
                </a:moveTo>
                <a:cubicBezTo>
                  <a:pt x="1835211" y="1768937"/>
                  <a:pt x="1835586" y="1769312"/>
                  <a:pt x="1835941" y="1769667"/>
                </a:cubicBezTo>
                <a:lnTo>
                  <a:pt x="1833663" y="1770847"/>
                </a:lnTo>
                <a:close/>
                <a:moveTo>
                  <a:pt x="1692292" y="1766976"/>
                </a:moveTo>
                <a:cubicBezTo>
                  <a:pt x="1692167" y="1767476"/>
                  <a:pt x="1692021" y="1767999"/>
                  <a:pt x="1691896" y="1768499"/>
                </a:cubicBezTo>
                <a:cubicBezTo>
                  <a:pt x="1693336" y="1768958"/>
                  <a:pt x="1694796" y="1769396"/>
                  <a:pt x="1696257" y="1769813"/>
                </a:cubicBezTo>
                <a:cubicBezTo>
                  <a:pt x="1696424" y="1769250"/>
                  <a:pt x="1696570" y="1768687"/>
                  <a:pt x="1696737" y="1768124"/>
                </a:cubicBezTo>
                <a:cubicBezTo>
                  <a:pt x="1695256" y="1767748"/>
                  <a:pt x="1693774" y="1767372"/>
                  <a:pt x="1692292" y="1766976"/>
                </a:cubicBezTo>
                <a:close/>
                <a:moveTo>
                  <a:pt x="1650913" y="1766516"/>
                </a:moveTo>
                <a:cubicBezTo>
                  <a:pt x="1647282" y="1767142"/>
                  <a:pt x="1643630" y="1767769"/>
                  <a:pt x="1639999" y="1768416"/>
                </a:cubicBezTo>
                <a:cubicBezTo>
                  <a:pt x="1640167" y="1769271"/>
                  <a:pt x="1640354" y="1770106"/>
                  <a:pt x="1640521" y="1770961"/>
                </a:cubicBezTo>
                <a:cubicBezTo>
                  <a:pt x="1644110" y="1770127"/>
                  <a:pt x="1647699" y="1769271"/>
                  <a:pt x="1651309" y="1768436"/>
                </a:cubicBezTo>
                <a:cubicBezTo>
                  <a:pt x="1651184" y="1767790"/>
                  <a:pt x="1651038" y="1767164"/>
                  <a:pt x="1650913" y="1766516"/>
                </a:cubicBezTo>
                <a:close/>
                <a:moveTo>
                  <a:pt x="1797505" y="1765285"/>
                </a:moveTo>
                <a:cubicBezTo>
                  <a:pt x="1797985" y="1773005"/>
                  <a:pt x="1797985" y="1773005"/>
                  <a:pt x="1792351" y="1775760"/>
                </a:cubicBezTo>
                <a:cubicBezTo>
                  <a:pt x="1791766" y="1775259"/>
                  <a:pt x="1791182" y="1774738"/>
                  <a:pt x="1790597" y="1774237"/>
                </a:cubicBezTo>
                <a:cubicBezTo>
                  <a:pt x="1792559" y="1771691"/>
                  <a:pt x="1794520" y="1769146"/>
                  <a:pt x="1797505" y="1765285"/>
                </a:cubicBezTo>
                <a:close/>
                <a:moveTo>
                  <a:pt x="1925376" y="1764662"/>
                </a:moveTo>
                <a:lnTo>
                  <a:pt x="1919160" y="1777095"/>
                </a:lnTo>
                <a:lnTo>
                  <a:pt x="1916650" y="1769568"/>
                </a:lnTo>
                <a:close/>
                <a:moveTo>
                  <a:pt x="1925398" y="1764618"/>
                </a:moveTo>
                <a:lnTo>
                  <a:pt x="1925419" y="1764638"/>
                </a:lnTo>
                <a:lnTo>
                  <a:pt x="1925376" y="1764662"/>
                </a:lnTo>
                <a:close/>
                <a:moveTo>
                  <a:pt x="1657549" y="1764368"/>
                </a:moveTo>
                <a:cubicBezTo>
                  <a:pt x="1657716" y="1764785"/>
                  <a:pt x="1657903" y="1765223"/>
                  <a:pt x="1658070" y="1765640"/>
                </a:cubicBezTo>
                <a:cubicBezTo>
                  <a:pt x="1658279" y="1765494"/>
                  <a:pt x="1658655" y="1765348"/>
                  <a:pt x="1658676" y="1765181"/>
                </a:cubicBezTo>
                <a:cubicBezTo>
                  <a:pt x="1658717" y="1764931"/>
                  <a:pt x="1658467" y="1764639"/>
                  <a:pt x="1658341" y="1764368"/>
                </a:cubicBezTo>
                <a:cubicBezTo>
                  <a:pt x="1658091" y="1764368"/>
                  <a:pt x="1657820" y="1764368"/>
                  <a:pt x="1657549" y="1764368"/>
                </a:cubicBezTo>
                <a:close/>
                <a:moveTo>
                  <a:pt x="1925858" y="1764200"/>
                </a:moveTo>
                <a:lnTo>
                  <a:pt x="1925440" y="1764660"/>
                </a:lnTo>
                <a:lnTo>
                  <a:pt x="1925419" y="1764638"/>
                </a:lnTo>
                <a:lnTo>
                  <a:pt x="1925420" y="1764638"/>
                </a:lnTo>
                <a:lnTo>
                  <a:pt x="1925399" y="1764617"/>
                </a:lnTo>
                <a:close/>
                <a:moveTo>
                  <a:pt x="1844455" y="1763845"/>
                </a:moveTo>
                <a:cubicBezTo>
                  <a:pt x="1844621" y="1764096"/>
                  <a:pt x="1844789" y="1764367"/>
                  <a:pt x="1844955" y="1764617"/>
                </a:cubicBezTo>
                <a:cubicBezTo>
                  <a:pt x="1844538" y="1764930"/>
                  <a:pt x="1844121" y="1765264"/>
                  <a:pt x="1843704" y="1765577"/>
                </a:cubicBezTo>
                <a:cubicBezTo>
                  <a:pt x="1843536" y="1765327"/>
                  <a:pt x="1843182" y="1764889"/>
                  <a:pt x="1843224" y="1764847"/>
                </a:cubicBezTo>
                <a:cubicBezTo>
                  <a:pt x="1843599" y="1764471"/>
                  <a:pt x="1844037" y="1764179"/>
                  <a:pt x="1844455" y="1763845"/>
                </a:cubicBezTo>
                <a:close/>
                <a:moveTo>
                  <a:pt x="1672224" y="1763481"/>
                </a:moveTo>
                <a:cubicBezTo>
                  <a:pt x="1671102" y="1762782"/>
                  <a:pt x="1669641" y="1762761"/>
                  <a:pt x="1667398" y="1764284"/>
                </a:cubicBezTo>
                <a:lnTo>
                  <a:pt x="1674950" y="1766671"/>
                </a:lnTo>
                <a:lnTo>
                  <a:pt x="1675014" y="1766746"/>
                </a:lnTo>
                <a:lnTo>
                  <a:pt x="1675173" y="1766737"/>
                </a:lnTo>
                <a:lnTo>
                  <a:pt x="1682235" y="1768707"/>
                </a:lnTo>
                <a:cubicBezTo>
                  <a:pt x="1682338" y="1767915"/>
                  <a:pt x="1682443" y="1767122"/>
                  <a:pt x="1682547" y="1766329"/>
                </a:cubicBezTo>
                <a:lnTo>
                  <a:pt x="1675173" y="1766737"/>
                </a:lnTo>
                <a:lnTo>
                  <a:pt x="1675056" y="1766705"/>
                </a:lnTo>
                <a:lnTo>
                  <a:pt x="1674950" y="1766671"/>
                </a:lnTo>
                <a:close/>
                <a:moveTo>
                  <a:pt x="1833625" y="1762530"/>
                </a:moveTo>
                <a:lnTo>
                  <a:pt x="1834021" y="1762968"/>
                </a:lnTo>
                <a:lnTo>
                  <a:pt x="1833583" y="1762572"/>
                </a:lnTo>
                <a:close/>
                <a:moveTo>
                  <a:pt x="1893451" y="1761654"/>
                </a:moveTo>
                <a:cubicBezTo>
                  <a:pt x="1893763" y="1761925"/>
                  <a:pt x="1894077" y="1762218"/>
                  <a:pt x="1894390" y="1762489"/>
                </a:cubicBezTo>
                <a:cubicBezTo>
                  <a:pt x="1894139" y="1762635"/>
                  <a:pt x="1893909" y="1762781"/>
                  <a:pt x="1893659" y="1762906"/>
                </a:cubicBezTo>
                <a:cubicBezTo>
                  <a:pt x="1893471" y="1762739"/>
                  <a:pt x="1893116" y="1762573"/>
                  <a:pt x="1893096" y="1762405"/>
                </a:cubicBezTo>
                <a:cubicBezTo>
                  <a:pt x="1893075" y="1762155"/>
                  <a:pt x="1893325" y="1761905"/>
                  <a:pt x="1893451" y="1761654"/>
                </a:cubicBezTo>
                <a:close/>
                <a:moveTo>
                  <a:pt x="1136664" y="1759443"/>
                </a:moveTo>
                <a:cubicBezTo>
                  <a:pt x="1136455" y="1759359"/>
                  <a:pt x="1136121" y="1759589"/>
                  <a:pt x="1135850" y="1759693"/>
                </a:cubicBezTo>
                <a:cubicBezTo>
                  <a:pt x="1136059" y="1760069"/>
                  <a:pt x="1136288" y="1760444"/>
                  <a:pt x="1136497" y="1760799"/>
                </a:cubicBezTo>
                <a:cubicBezTo>
                  <a:pt x="1136685" y="1760591"/>
                  <a:pt x="1136872" y="1760361"/>
                  <a:pt x="1137061" y="1760152"/>
                </a:cubicBezTo>
                <a:cubicBezTo>
                  <a:pt x="1136935" y="1759902"/>
                  <a:pt x="1136852" y="1759506"/>
                  <a:pt x="1136664" y="1759443"/>
                </a:cubicBezTo>
                <a:close/>
                <a:moveTo>
                  <a:pt x="1933203" y="1759442"/>
                </a:moveTo>
                <a:cubicBezTo>
                  <a:pt x="1933620" y="1759421"/>
                  <a:pt x="1934099" y="1760089"/>
                  <a:pt x="1934538" y="1760464"/>
                </a:cubicBezTo>
                <a:cubicBezTo>
                  <a:pt x="1934162" y="1760944"/>
                  <a:pt x="1933786" y="1761404"/>
                  <a:pt x="1933432" y="1761863"/>
                </a:cubicBezTo>
                <a:cubicBezTo>
                  <a:pt x="1932848" y="1761383"/>
                  <a:pt x="1932243" y="1760903"/>
                  <a:pt x="1931658" y="1760423"/>
                </a:cubicBezTo>
                <a:cubicBezTo>
                  <a:pt x="1932180" y="1760068"/>
                  <a:pt x="1932680" y="1759463"/>
                  <a:pt x="1933203" y="1759442"/>
                </a:cubicBezTo>
                <a:close/>
                <a:moveTo>
                  <a:pt x="1748905" y="1758023"/>
                </a:moveTo>
                <a:cubicBezTo>
                  <a:pt x="1743813" y="1759297"/>
                  <a:pt x="1738743" y="1760569"/>
                  <a:pt x="1733651" y="1761843"/>
                </a:cubicBezTo>
                <a:cubicBezTo>
                  <a:pt x="1733818" y="1762510"/>
                  <a:pt x="1734006" y="1763199"/>
                  <a:pt x="1734173" y="1763866"/>
                </a:cubicBezTo>
                <a:cubicBezTo>
                  <a:pt x="1739264" y="1762677"/>
                  <a:pt x="1744356" y="1761488"/>
                  <a:pt x="1749468" y="1760298"/>
                </a:cubicBezTo>
                <a:cubicBezTo>
                  <a:pt x="1749280" y="1759547"/>
                  <a:pt x="1749093" y="1758775"/>
                  <a:pt x="1748905" y="1758023"/>
                </a:cubicBezTo>
                <a:close/>
                <a:moveTo>
                  <a:pt x="1895871" y="1754538"/>
                </a:moveTo>
                <a:cubicBezTo>
                  <a:pt x="1897520" y="1754538"/>
                  <a:pt x="1899168" y="1754538"/>
                  <a:pt x="1900796" y="1754538"/>
                </a:cubicBezTo>
                <a:cubicBezTo>
                  <a:pt x="1900817" y="1755185"/>
                  <a:pt x="1900817" y="1755853"/>
                  <a:pt x="1900817" y="1756500"/>
                </a:cubicBezTo>
                <a:cubicBezTo>
                  <a:pt x="1899231" y="1756500"/>
                  <a:pt x="1897645" y="1756542"/>
                  <a:pt x="1896059" y="1756417"/>
                </a:cubicBezTo>
                <a:cubicBezTo>
                  <a:pt x="1895955" y="1756417"/>
                  <a:pt x="1895934" y="1755185"/>
                  <a:pt x="1895871" y="1754538"/>
                </a:cubicBezTo>
                <a:close/>
                <a:moveTo>
                  <a:pt x="1699595" y="1754205"/>
                </a:moveTo>
                <a:cubicBezTo>
                  <a:pt x="1696090" y="1756792"/>
                  <a:pt x="1692542" y="1759443"/>
                  <a:pt x="1688453" y="1762468"/>
                </a:cubicBezTo>
                <a:cubicBezTo>
                  <a:pt x="1692793" y="1762823"/>
                  <a:pt x="1695861" y="1762782"/>
                  <a:pt x="1698761" y="1763408"/>
                </a:cubicBezTo>
                <a:cubicBezTo>
                  <a:pt x="1702017" y="1764117"/>
                  <a:pt x="1705126" y="1765474"/>
                  <a:pt x="1710447" y="1767268"/>
                </a:cubicBezTo>
                <a:cubicBezTo>
                  <a:pt x="1705856" y="1761738"/>
                  <a:pt x="1703101" y="1758420"/>
                  <a:pt x="1699595" y="1754205"/>
                </a:cubicBezTo>
                <a:close/>
                <a:moveTo>
                  <a:pt x="1768666" y="1752932"/>
                </a:moveTo>
                <a:cubicBezTo>
                  <a:pt x="1767414" y="1753433"/>
                  <a:pt x="1766141" y="1753892"/>
                  <a:pt x="1764868" y="1754351"/>
                </a:cubicBezTo>
                <a:cubicBezTo>
                  <a:pt x="1765139" y="1754935"/>
                  <a:pt x="1765431" y="1755541"/>
                  <a:pt x="1765702" y="1756125"/>
                </a:cubicBezTo>
                <a:cubicBezTo>
                  <a:pt x="1766892" y="1755520"/>
                  <a:pt x="1768082" y="1754915"/>
                  <a:pt x="1769250" y="1754289"/>
                </a:cubicBezTo>
                <a:cubicBezTo>
                  <a:pt x="1769062" y="1753830"/>
                  <a:pt x="1768853" y="1753391"/>
                  <a:pt x="1768666" y="1752932"/>
                </a:cubicBezTo>
                <a:close/>
                <a:moveTo>
                  <a:pt x="1831549" y="1752086"/>
                </a:moveTo>
                <a:lnTo>
                  <a:pt x="1831560" y="1752097"/>
                </a:lnTo>
                <a:lnTo>
                  <a:pt x="1831515" y="1752120"/>
                </a:lnTo>
                <a:close/>
                <a:moveTo>
                  <a:pt x="1831559" y="1752076"/>
                </a:moveTo>
                <a:lnTo>
                  <a:pt x="1831549" y="1752086"/>
                </a:lnTo>
                <a:lnTo>
                  <a:pt x="1831548" y="1752086"/>
                </a:lnTo>
                <a:close/>
                <a:moveTo>
                  <a:pt x="1831529" y="1752067"/>
                </a:moveTo>
                <a:lnTo>
                  <a:pt x="1831548" y="1752086"/>
                </a:lnTo>
                <a:lnTo>
                  <a:pt x="1831512" y="1752121"/>
                </a:lnTo>
                <a:lnTo>
                  <a:pt x="1831476" y="1752139"/>
                </a:lnTo>
                <a:close/>
                <a:moveTo>
                  <a:pt x="1867471" y="1751847"/>
                </a:moveTo>
                <a:lnTo>
                  <a:pt x="1864903" y="1758351"/>
                </a:lnTo>
                <a:lnTo>
                  <a:pt x="1863048" y="1757835"/>
                </a:lnTo>
                <a:cubicBezTo>
                  <a:pt x="1863674" y="1758023"/>
                  <a:pt x="1864279" y="1758211"/>
                  <a:pt x="1864884" y="1758399"/>
                </a:cubicBezTo>
                <a:lnTo>
                  <a:pt x="1864903" y="1758351"/>
                </a:lnTo>
                <a:lnTo>
                  <a:pt x="1864925" y="1758357"/>
                </a:lnTo>
                <a:cubicBezTo>
                  <a:pt x="1865969" y="1759651"/>
                  <a:pt x="1867012" y="1760945"/>
                  <a:pt x="1868035" y="1762238"/>
                </a:cubicBezTo>
                <a:cubicBezTo>
                  <a:pt x="1867639" y="1762864"/>
                  <a:pt x="1867242" y="1763490"/>
                  <a:pt x="1866845" y="1764117"/>
                </a:cubicBezTo>
                <a:cubicBezTo>
                  <a:pt x="1863298" y="1762197"/>
                  <a:pt x="1859729" y="1760298"/>
                  <a:pt x="1855055" y="1757773"/>
                </a:cubicBezTo>
                <a:cubicBezTo>
                  <a:pt x="1859542" y="1754246"/>
                  <a:pt x="1862234" y="1748696"/>
                  <a:pt x="1867471" y="1751847"/>
                </a:cubicBezTo>
                <a:close/>
                <a:moveTo>
                  <a:pt x="189318" y="1749280"/>
                </a:moveTo>
                <a:cubicBezTo>
                  <a:pt x="189673" y="1749634"/>
                  <a:pt x="189965" y="1750051"/>
                  <a:pt x="190278" y="1750469"/>
                </a:cubicBezTo>
                <a:cubicBezTo>
                  <a:pt x="190006" y="1750636"/>
                  <a:pt x="189777" y="1750803"/>
                  <a:pt x="189527" y="1750949"/>
                </a:cubicBezTo>
                <a:cubicBezTo>
                  <a:pt x="189213" y="1750553"/>
                  <a:pt x="188900" y="1750135"/>
                  <a:pt x="188608" y="1749739"/>
                </a:cubicBezTo>
                <a:cubicBezTo>
                  <a:pt x="188859" y="1749571"/>
                  <a:pt x="189276" y="1749238"/>
                  <a:pt x="189318" y="1749280"/>
                </a:cubicBezTo>
                <a:close/>
                <a:moveTo>
                  <a:pt x="1917865" y="1744397"/>
                </a:moveTo>
                <a:cubicBezTo>
                  <a:pt x="1918450" y="1744585"/>
                  <a:pt x="1919033" y="1744773"/>
                  <a:pt x="1919597" y="1744982"/>
                </a:cubicBezTo>
                <a:cubicBezTo>
                  <a:pt x="1919242" y="1745649"/>
                  <a:pt x="1918908" y="1746297"/>
                  <a:pt x="1918553" y="1746964"/>
                </a:cubicBezTo>
                <a:cubicBezTo>
                  <a:pt x="1918053" y="1746609"/>
                  <a:pt x="1917344" y="1746338"/>
                  <a:pt x="1917114" y="1745837"/>
                </a:cubicBezTo>
                <a:cubicBezTo>
                  <a:pt x="1916989" y="1745524"/>
                  <a:pt x="1917594" y="1744877"/>
                  <a:pt x="1917865" y="1744397"/>
                </a:cubicBezTo>
                <a:close/>
                <a:moveTo>
                  <a:pt x="1876298" y="1744397"/>
                </a:moveTo>
                <a:cubicBezTo>
                  <a:pt x="1876716" y="1744397"/>
                  <a:pt x="1877112" y="1745086"/>
                  <a:pt x="1877508" y="1745461"/>
                </a:cubicBezTo>
                <a:cubicBezTo>
                  <a:pt x="1877112" y="1745899"/>
                  <a:pt x="1876716" y="1746337"/>
                  <a:pt x="1876298" y="1746776"/>
                </a:cubicBezTo>
                <a:cubicBezTo>
                  <a:pt x="1875756" y="1746254"/>
                  <a:pt x="1875233" y="1745732"/>
                  <a:pt x="1874691" y="1745211"/>
                </a:cubicBezTo>
                <a:cubicBezTo>
                  <a:pt x="1875233" y="1744918"/>
                  <a:pt x="1875756" y="1744397"/>
                  <a:pt x="1876298" y="1744397"/>
                </a:cubicBezTo>
                <a:close/>
                <a:moveTo>
                  <a:pt x="198562" y="1744167"/>
                </a:moveTo>
                <a:cubicBezTo>
                  <a:pt x="198791" y="1744021"/>
                  <a:pt x="199585" y="1744689"/>
                  <a:pt x="201421" y="1745732"/>
                </a:cubicBezTo>
                <a:cubicBezTo>
                  <a:pt x="200190" y="1746274"/>
                  <a:pt x="199376" y="1746817"/>
                  <a:pt x="198499" y="1746943"/>
                </a:cubicBezTo>
                <a:cubicBezTo>
                  <a:pt x="198040" y="1747005"/>
                  <a:pt x="197477" y="1746400"/>
                  <a:pt x="196955" y="1746087"/>
                </a:cubicBezTo>
                <a:cubicBezTo>
                  <a:pt x="197477" y="1745419"/>
                  <a:pt x="197915" y="1744647"/>
                  <a:pt x="198562" y="1744167"/>
                </a:cubicBezTo>
                <a:close/>
                <a:moveTo>
                  <a:pt x="1853740" y="1741976"/>
                </a:moveTo>
                <a:cubicBezTo>
                  <a:pt x="1854304" y="1742769"/>
                  <a:pt x="1854888" y="1743583"/>
                  <a:pt x="1855451" y="1744376"/>
                </a:cubicBezTo>
                <a:cubicBezTo>
                  <a:pt x="1851612" y="1747339"/>
                  <a:pt x="1847668" y="1750198"/>
                  <a:pt x="1843932" y="1753286"/>
                </a:cubicBezTo>
                <a:cubicBezTo>
                  <a:pt x="1840364" y="1756250"/>
                  <a:pt x="1837026" y="1759463"/>
                  <a:pt x="1833583" y="1762551"/>
                </a:cubicBezTo>
                <a:lnTo>
                  <a:pt x="1833625" y="1762510"/>
                </a:lnTo>
                <a:cubicBezTo>
                  <a:pt x="1830411" y="1761696"/>
                  <a:pt x="1827198" y="1760862"/>
                  <a:pt x="1823462" y="1759902"/>
                </a:cubicBezTo>
                <a:lnTo>
                  <a:pt x="1831512" y="1752121"/>
                </a:lnTo>
                <a:lnTo>
                  <a:pt x="1831515" y="1752120"/>
                </a:lnTo>
                <a:lnTo>
                  <a:pt x="1831496" y="1752139"/>
                </a:lnTo>
                <a:cubicBezTo>
                  <a:pt x="1835711" y="1750908"/>
                  <a:pt x="1840114" y="1750073"/>
                  <a:pt x="1844100" y="1748299"/>
                </a:cubicBezTo>
                <a:cubicBezTo>
                  <a:pt x="1847563" y="1746755"/>
                  <a:pt x="1850548" y="1744126"/>
                  <a:pt x="1853740" y="1741976"/>
                </a:cubicBezTo>
                <a:close/>
                <a:moveTo>
                  <a:pt x="1810108" y="1740975"/>
                </a:moveTo>
                <a:cubicBezTo>
                  <a:pt x="1806039" y="1741872"/>
                  <a:pt x="1802366" y="1744961"/>
                  <a:pt x="1798589" y="1745086"/>
                </a:cubicBezTo>
                <a:cubicBezTo>
                  <a:pt x="1793811" y="1745232"/>
                  <a:pt x="1789095" y="1743625"/>
                  <a:pt x="1785548" y="1748237"/>
                </a:cubicBezTo>
                <a:cubicBezTo>
                  <a:pt x="1795772" y="1752870"/>
                  <a:pt x="1803326" y="1748070"/>
                  <a:pt x="1810108" y="1740975"/>
                </a:cubicBezTo>
                <a:close/>
                <a:moveTo>
                  <a:pt x="1834689" y="1740724"/>
                </a:moveTo>
                <a:cubicBezTo>
                  <a:pt x="1835274" y="1742373"/>
                  <a:pt x="1836755" y="1744397"/>
                  <a:pt x="1836255" y="1745586"/>
                </a:cubicBezTo>
                <a:lnTo>
                  <a:pt x="1831529" y="1752067"/>
                </a:lnTo>
                <a:lnTo>
                  <a:pt x="1826552" y="1747068"/>
                </a:lnTo>
                <a:cubicBezTo>
                  <a:pt x="1827991" y="1744292"/>
                  <a:pt x="1831894" y="1742790"/>
                  <a:pt x="1834689" y="1740724"/>
                </a:cubicBezTo>
                <a:close/>
                <a:moveTo>
                  <a:pt x="1726765" y="1738054"/>
                </a:moveTo>
                <a:cubicBezTo>
                  <a:pt x="1722779" y="1739786"/>
                  <a:pt x="1718793" y="1741518"/>
                  <a:pt x="1714787" y="1743271"/>
                </a:cubicBezTo>
                <a:cubicBezTo>
                  <a:pt x="1715038" y="1743834"/>
                  <a:pt x="1715288" y="1744419"/>
                  <a:pt x="1715538" y="1744982"/>
                </a:cubicBezTo>
                <a:cubicBezTo>
                  <a:pt x="1719566" y="1743437"/>
                  <a:pt x="1723593" y="1741914"/>
                  <a:pt x="1727599" y="1740370"/>
                </a:cubicBezTo>
                <a:cubicBezTo>
                  <a:pt x="1727328" y="1739598"/>
                  <a:pt x="1727036" y="1738826"/>
                  <a:pt x="1726765" y="1738054"/>
                </a:cubicBezTo>
                <a:close/>
                <a:moveTo>
                  <a:pt x="1694942" y="1737282"/>
                </a:moveTo>
                <a:cubicBezTo>
                  <a:pt x="1689183" y="1738065"/>
                  <a:pt x="1685985" y="1738769"/>
                  <a:pt x="1683862" y="1740782"/>
                </a:cubicBezTo>
                <a:lnTo>
                  <a:pt x="1679283" y="1752009"/>
                </a:lnTo>
                <a:lnTo>
                  <a:pt x="1679188" y="1752098"/>
                </a:lnTo>
                <a:lnTo>
                  <a:pt x="1679129" y="1752171"/>
                </a:lnTo>
                <a:lnTo>
                  <a:pt x="1672031" y="1754414"/>
                </a:lnTo>
                <a:cubicBezTo>
                  <a:pt x="1674295" y="1755948"/>
                  <a:pt x="1675667" y="1755895"/>
                  <a:pt x="1676681" y="1755196"/>
                </a:cubicBezTo>
                <a:lnTo>
                  <a:pt x="1679129" y="1752171"/>
                </a:lnTo>
                <a:lnTo>
                  <a:pt x="1679230" y="1752139"/>
                </a:lnTo>
                <a:lnTo>
                  <a:pt x="1679283" y="1752009"/>
                </a:lnTo>
                <a:close/>
                <a:moveTo>
                  <a:pt x="1772673" y="1735174"/>
                </a:moveTo>
                <a:cubicBezTo>
                  <a:pt x="1770919" y="1736406"/>
                  <a:pt x="1769167" y="1737616"/>
                  <a:pt x="1767414" y="1738826"/>
                </a:cubicBezTo>
                <a:cubicBezTo>
                  <a:pt x="1768061" y="1739744"/>
                  <a:pt x="1768728" y="1740662"/>
                  <a:pt x="1769376" y="1741580"/>
                </a:cubicBezTo>
                <a:cubicBezTo>
                  <a:pt x="1770982" y="1740224"/>
                  <a:pt x="1772652" y="1738909"/>
                  <a:pt x="1774133" y="1737407"/>
                </a:cubicBezTo>
                <a:cubicBezTo>
                  <a:pt x="1774258" y="1737282"/>
                  <a:pt x="1773194" y="1735947"/>
                  <a:pt x="1772673" y="1735174"/>
                </a:cubicBezTo>
                <a:close/>
                <a:moveTo>
                  <a:pt x="1895621" y="1728746"/>
                </a:moveTo>
                <a:cubicBezTo>
                  <a:pt x="1896122" y="1728746"/>
                  <a:pt x="1896602" y="1728851"/>
                  <a:pt x="1897103" y="1728934"/>
                </a:cubicBezTo>
                <a:cubicBezTo>
                  <a:pt x="1897040" y="1729205"/>
                  <a:pt x="1896978" y="1729476"/>
                  <a:pt x="1896915" y="1729768"/>
                </a:cubicBezTo>
                <a:cubicBezTo>
                  <a:pt x="1896414" y="1729685"/>
                  <a:pt x="1895934" y="1729622"/>
                  <a:pt x="1895433" y="1729539"/>
                </a:cubicBezTo>
                <a:cubicBezTo>
                  <a:pt x="1895495" y="1729267"/>
                  <a:pt x="1895558" y="1728746"/>
                  <a:pt x="1895621" y="1728746"/>
                </a:cubicBezTo>
                <a:close/>
                <a:moveTo>
                  <a:pt x="1656171" y="1728705"/>
                </a:moveTo>
                <a:cubicBezTo>
                  <a:pt x="1655149" y="1728810"/>
                  <a:pt x="1654251" y="1730208"/>
                  <a:pt x="1652728" y="1731502"/>
                </a:cubicBezTo>
                <a:cubicBezTo>
                  <a:pt x="1655045" y="1733505"/>
                  <a:pt x="1656902" y="1735132"/>
                  <a:pt x="1660491" y="1738242"/>
                </a:cubicBezTo>
                <a:cubicBezTo>
                  <a:pt x="1660971" y="1734047"/>
                  <a:pt x="1661597" y="1731668"/>
                  <a:pt x="1661242" y="1729456"/>
                </a:cubicBezTo>
                <a:cubicBezTo>
                  <a:pt x="1661158" y="1728914"/>
                  <a:pt x="1657903" y="1728518"/>
                  <a:pt x="1656171" y="1728705"/>
                </a:cubicBezTo>
                <a:close/>
                <a:moveTo>
                  <a:pt x="1948352" y="1724970"/>
                </a:moveTo>
                <a:lnTo>
                  <a:pt x="1948394" y="1725011"/>
                </a:lnTo>
                <a:lnTo>
                  <a:pt x="1947956" y="1725407"/>
                </a:lnTo>
                <a:close/>
                <a:moveTo>
                  <a:pt x="1948453" y="1724944"/>
                </a:moveTo>
                <a:lnTo>
                  <a:pt x="1948394" y="1725011"/>
                </a:lnTo>
                <a:lnTo>
                  <a:pt x="1948353" y="1724969"/>
                </a:lnTo>
                <a:close/>
                <a:moveTo>
                  <a:pt x="1759484" y="1723531"/>
                </a:moveTo>
                <a:cubicBezTo>
                  <a:pt x="1758963" y="1723531"/>
                  <a:pt x="1758420" y="1724031"/>
                  <a:pt x="1757898" y="1724323"/>
                </a:cubicBezTo>
                <a:cubicBezTo>
                  <a:pt x="1758420" y="1724845"/>
                  <a:pt x="1758942" y="1725346"/>
                  <a:pt x="1759463" y="1725868"/>
                </a:cubicBezTo>
                <a:cubicBezTo>
                  <a:pt x="1759860" y="1725429"/>
                  <a:pt x="1760257" y="1724991"/>
                  <a:pt x="1760653" y="1724574"/>
                </a:cubicBezTo>
                <a:cubicBezTo>
                  <a:pt x="1760257" y="1724198"/>
                  <a:pt x="1759881" y="1723531"/>
                  <a:pt x="1759484" y="1723531"/>
                </a:cubicBezTo>
                <a:close/>
                <a:moveTo>
                  <a:pt x="1802637" y="1722153"/>
                </a:moveTo>
                <a:cubicBezTo>
                  <a:pt x="1796148" y="1726243"/>
                  <a:pt x="1791390" y="1729185"/>
                  <a:pt x="1784942" y="1727662"/>
                </a:cubicBezTo>
                <a:cubicBezTo>
                  <a:pt x="1782522" y="1727078"/>
                  <a:pt x="1779266" y="1729957"/>
                  <a:pt x="1775656" y="1731606"/>
                </a:cubicBezTo>
                <a:cubicBezTo>
                  <a:pt x="1782167" y="1738283"/>
                  <a:pt x="1787050" y="1733505"/>
                  <a:pt x="1792455" y="1731856"/>
                </a:cubicBezTo>
                <a:cubicBezTo>
                  <a:pt x="1799257" y="1742352"/>
                  <a:pt x="1806310" y="1732002"/>
                  <a:pt x="1813572" y="1732295"/>
                </a:cubicBezTo>
                <a:cubicBezTo>
                  <a:pt x="1811861" y="1730834"/>
                  <a:pt x="1810087" y="1729853"/>
                  <a:pt x="1808209" y="1729624"/>
                </a:cubicBezTo>
                <a:cubicBezTo>
                  <a:pt x="1806018" y="1729373"/>
                  <a:pt x="1803765" y="1729770"/>
                  <a:pt x="1801260" y="1729916"/>
                </a:cubicBezTo>
                <a:cubicBezTo>
                  <a:pt x="1801699" y="1727474"/>
                  <a:pt x="1801991" y="1725847"/>
                  <a:pt x="1802637" y="1722153"/>
                </a:cubicBezTo>
                <a:close/>
                <a:moveTo>
                  <a:pt x="1695610" y="1720421"/>
                </a:moveTo>
                <a:cubicBezTo>
                  <a:pt x="1686491" y="1723927"/>
                  <a:pt x="1679375" y="1726118"/>
                  <a:pt x="1671780" y="1727516"/>
                </a:cubicBezTo>
                <a:cubicBezTo>
                  <a:pt x="1677373" y="1733526"/>
                  <a:pt x="1684363" y="1729832"/>
                  <a:pt x="1690685" y="1731731"/>
                </a:cubicBezTo>
                <a:cubicBezTo>
                  <a:pt x="1692125" y="1728413"/>
                  <a:pt x="1693294" y="1725742"/>
                  <a:pt x="1695610" y="1720421"/>
                </a:cubicBezTo>
                <a:close/>
                <a:moveTo>
                  <a:pt x="1848608" y="1717584"/>
                </a:moveTo>
                <a:cubicBezTo>
                  <a:pt x="1847835" y="1718189"/>
                  <a:pt x="1847064" y="1718772"/>
                  <a:pt x="1846291" y="1719378"/>
                </a:cubicBezTo>
                <a:cubicBezTo>
                  <a:pt x="1846584" y="1722237"/>
                  <a:pt x="1846876" y="1725117"/>
                  <a:pt x="1847293" y="1729248"/>
                </a:cubicBezTo>
                <a:cubicBezTo>
                  <a:pt x="1851279" y="1727975"/>
                  <a:pt x="1854221" y="1727057"/>
                  <a:pt x="1859876" y="1725263"/>
                </a:cubicBezTo>
                <a:cubicBezTo>
                  <a:pt x="1854597" y="1721673"/>
                  <a:pt x="1851592" y="1719629"/>
                  <a:pt x="1848608" y="1717584"/>
                </a:cubicBezTo>
                <a:close/>
                <a:moveTo>
                  <a:pt x="1769835" y="1717312"/>
                </a:moveTo>
                <a:cubicBezTo>
                  <a:pt x="1769313" y="1717333"/>
                  <a:pt x="1768791" y="1717875"/>
                  <a:pt x="1768270" y="1718189"/>
                </a:cubicBezTo>
                <a:cubicBezTo>
                  <a:pt x="1768853" y="1718669"/>
                  <a:pt x="1769417" y="1719169"/>
                  <a:pt x="1770002" y="1719649"/>
                </a:cubicBezTo>
                <a:cubicBezTo>
                  <a:pt x="1770377" y="1719211"/>
                  <a:pt x="1770773" y="1718752"/>
                  <a:pt x="1771149" y="1718292"/>
                </a:cubicBezTo>
                <a:cubicBezTo>
                  <a:pt x="1770711" y="1717938"/>
                  <a:pt x="1770273" y="1717291"/>
                  <a:pt x="1769835" y="1717312"/>
                </a:cubicBezTo>
                <a:close/>
                <a:moveTo>
                  <a:pt x="1957783" y="1714411"/>
                </a:moveTo>
                <a:cubicBezTo>
                  <a:pt x="1958044" y="1719127"/>
                  <a:pt x="1958175" y="1721485"/>
                  <a:pt x="1956996" y="1722804"/>
                </a:cubicBezTo>
                <a:lnTo>
                  <a:pt x="1948453" y="1724944"/>
                </a:lnTo>
                <a:close/>
                <a:moveTo>
                  <a:pt x="1841659" y="1711636"/>
                </a:moveTo>
                <a:cubicBezTo>
                  <a:pt x="1841492" y="1711866"/>
                  <a:pt x="1841137" y="1712262"/>
                  <a:pt x="1841158" y="1712304"/>
                </a:cubicBezTo>
                <a:cubicBezTo>
                  <a:pt x="1841492" y="1712679"/>
                  <a:pt x="1841888" y="1712993"/>
                  <a:pt x="1842264" y="1713327"/>
                </a:cubicBezTo>
                <a:cubicBezTo>
                  <a:pt x="1842452" y="1713097"/>
                  <a:pt x="1842619" y="1712867"/>
                  <a:pt x="1842807" y="1712638"/>
                </a:cubicBezTo>
                <a:cubicBezTo>
                  <a:pt x="1842431" y="1712304"/>
                  <a:pt x="1842035" y="1711970"/>
                  <a:pt x="1841659" y="1711636"/>
                </a:cubicBezTo>
                <a:close/>
                <a:moveTo>
                  <a:pt x="1852322" y="1711532"/>
                </a:moveTo>
                <a:cubicBezTo>
                  <a:pt x="1852113" y="1711469"/>
                  <a:pt x="1851821" y="1711678"/>
                  <a:pt x="1851550" y="1711762"/>
                </a:cubicBezTo>
                <a:cubicBezTo>
                  <a:pt x="1851738" y="1712095"/>
                  <a:pt x="1851946" y="1712450"/>
                  <a:pt x="1852135" y="1712784"/>
                </a:cubicBezTo>
                <a:cubicBezTo>
                  <a:pt x="1852322" y="1712596"/>
                  <a:pt x="1852489" y="1712387"/>
                  <a:pt x="1852677" y="1712199"/>
                </a:cubicBezTo>
                <a:cubicBezTo>
                  <a:pt x="1852552" y="1711970"/>
                  <a:pt x="1852489" y="1711594"/>
                  <a:pt x="1852322" y="1711532"/>
                </a:cubicBezTo>
                <a:close/>
                <a:moveTo>
                  <a:pt x="1818079" y="1710739"/>
                </a:moveTo>
                <a:lnTo>
                  <a:pt x="1808703" y="1720733"/>
                </a:lnTo>
                <a:lnTo>
                  <a:pt x="1808564" y="1720797"/>
                </a:lnTo>
                <a:lnTo>
                  <a:pt x="1808126" y="1721277"/>
                </a:lnTo>
                <a:lnTo>
                  <a:pt x="1808605" y="1720838"/>
                </a:lnTo>
                <a:lnTo>
                  <a:pt x="1808703" y="1720733"/>
                </a:lnTo>
                <a:lnTo>
                  <a:pt x="1814855" y="1717951"/>
                </a:lnTo>
                <a:cubicBezTo>
                  <a:pt x="1816874" y="1716764"/>
                  <a:pt x="1818382" y="1714850"/>
                  <a:pt x="1818079" y="1710739"/>
                </a:cubicBezTo>
                <a:close/>
                <a:moveTo>
                  <a:pt x="1887587" y="1707671"/>
                </a:moveTo>
                <a:cubicBezTo>
                  <a:pt x="1887837" y="1708255"/>
                  <a:pt x="1888067" y="1708819"/>
                  <a:pt x="1888317" y="1709403"/>
                </a:cubicBezTo>
                <a:cubicBezTo>
                  <a:pt x="1886668" y="1710092"/>
                  <a:pt x="1885020" y="1710801"/>
                  <a:pt x="1883351" y="1711489"/>
                </a:cubicBezTo>
                <a:cubicBezTo>
                  <a:pt x="1883121" y="1710926"/>
                  <a:pt x="1882871" y="1710342"/>
                  <a:pt x="1882641" y="1709778"/>
                </a:cubicBezTo>
                <a:cubicBezTo>
                  <a:pt x="1884290" y="1709069"/>
                  <a:pt x="1885938" y="1708381"/>
                  <a:pt x="1887587" y="1707671"/>
                </a:cubicBezTo>
                <a:close/>
                <a:moveTo>
                  <a:pt x="1945827" y="1704561"/>
                </a:moveTo>
                <a:cubicBezTo>
                  <a:pt x="1946119" y="1705083"/>
                  <a:pt x="1946432" y="1705605"/>
                  <a:pt x="1946724" y="1706126"/>
                </a:cubicBezTo>
                <a:cubicBezTo>
                  <a:pt x="1945222" y="1707149"/>
                  <a:pt x="1943698" y="1708151"/>
                  <a:pt x="1942196" y="1709173"/>
                </a:cubicBezTo>
                <a:cubicBezTo>
                  <a:pt x="1941716" y="1708484"/>
                  <a:pt x="1941236" y="1707796"/>
                  <a:pt x="1940756" y="1707128"/>
                </a:cubicBezTo>
                <a:cubicBezTo>
                  <a:pt x="1942447" y="1706272"/>
                  <a:pt x="1944137" y="1705417"/>
                  <a:pt x="1945827" y="1704561"/>
                </a:cubicBezTo>
                <a:close/>
                <a:moveTo>
                  <a:pt x="1664832" y="1703707"/>
                </a:moveTo>
                <a:cubicBezTo>
                  <a:pt x="1664832" y="1704291"/>
                  <a:pt x="1664852" y="1704896"/>
                  <a:pt x="1664852" y="1705480"/>
                </a:cubicBezTo>
                <a:cubicBezTo>
                  <a:pt x="1667273" y="1705606"/>
                  <a:pt x="1669714" y="1705710"/>
                  <a:pt x="1672156" y="1705835"/>
                </a:cubicBezTo>
                <a:cubicBezTo>
                  <a:pt x="1672135" y="1705126"/>
                  <a:pt x="1672093" y="1704416"/>
                  <a:pt x="1672072" y="1703707"/>
                </a:cubicBezTo>
                <a:cubicBezTo>
                  <a:pt x="1669651" y="1703707"/>
                  <a:pt x="1667252" y="1703707"/>
                  <a:pt x="1664832" y="1703707"/>
                </a:cubicBezTo>
                <a:close/>
                <a:moveTo>
                  <a:pt x="1939609" y="1698760"/>
                </a:moveTo>
                <a:cubicBezTo>
                  <a:pt x="1942656" y="1708088"/>
                  <a:pt x="1927944" y="1709277"/>
                  <a:pt x="1932681" y="1719294"/>
                </a:cubicBezTo>
                <a:cubicBezTo>
                  <a:pt x="1927903" y="1717958"/>
                  <a:pt x="1923980" y="1716852"/>
                  <a:pt x="1917824" y="1715141"/>
                </a:cubicBezTo>
                <a:cubicBezTo>
                  <a:pt x="1922311" y="1711635"/>
                  <a:pt x="1925107" y="1709465"/>
                  <a:pt x="1928445" y="1706857"/>
                </a:cubicBezTo>
                <a:cubicBezTo>
                  <a:pt x="1928007" y="1704937"/>
                  <a:pt x="1927507" y="1702725"/>
                  <a:pt x="1926964" y="1700388"/>
                </a:cubicBezTo>
                <a:cubicBezTo>
                  <a:pt x="1931909" y="1699741"/>
                  <a:pt x="1935832" y="1699240"/>
                  <a:pt x="1939609" y="1698760"/>
                </a:cubicBezTo>
                <a:close/>
                <a:moveTo>
                  <a:pt x="1981864" y="1698739"/>
                </a:moveTo>
                <a:cubicBezTo>
                  <a:pt x="1982490" y="1699991"/>
                  <a:pt x="1983387" y="1701014"/>
                  <a:pt x="1983158" y="1701515"/>
                </a:cubicBezTo>
                <a:cubicBezTo>
                  <a:pt x="1982719" y="1702474"/>
                  <a:pt x="1981635" y="1703163"/>
                  <a:pt x="1980821" y="1703956"/>
                </a:cubicBezTo>
                <a:cubicBezTo>
                  <a:pt x="1980529" y="1703059"/>
                  <a:pt x="1979924" y="1702140"/>
                  <a:pt x="1980049" y="1701285"/>
                </a:cubicBezTo>
                <a:cubicBezTo>
                  <a:pt x="1980132" y="1700534"/>
                  <a:pt x="1981009" y="1699866"/>
                  <a:pt x="1981864" y="1698739"/>
                </a:cubicBezTo>
                <a:close/>
                <a:moveTo>
                  <a:pt x="1944930" y="1697613"/>
                </a:moveTo>
                <a:lnTo>
                  <a:pt x="1945556" y="1697718"/>
                </a:lnTo>
                <a:lnTo>
                  <a:pt x="1945160" y="1698260"/>
                </a:lnTo>
                <a:close/>
                <a:moveTo>
                  <a:pt x="1837820" y="1694525"/>
                </a:moveTo>
                <a:cubicBezTo>
                  <a:pt x="1837486" y="1695151"/>
                  <a:pt x="1837131" y="1695777"/>
                  <a:pt x="1836797" y="1696403"/>
                </a:cubicBezTo>
                <a:cubicBezTo>
                  <a:pt x="1838257" y="1697363"/>
                  <a:pt x="1839697" y="1698344"/>
                  <a:pt x="1841158" y="1699304"/>
                </a:cubicBezTo>
                <a:cubicBezTo>
                  <a:pt x="1841680" y="1698573"/>
                  <a:pt x="1842181" y="1697843"/>
                  <a:pt x="1842702" y="1697113"/>
                </a:cubicBezTo>
                <a:cubicBezTo>
                  <a:pt x="1841075" y="1696257"/>
                  <a:pt x="1839447" y="1695381"/>
                  <a:pt x="1837820" y="1694525"/>
                </a:cubicBezTo>
                <a:close/>
                <a:moveTo>
                  <a:pt x="1968739" y="1694274"/>
                </a:moveTo>
                <a:cubicBezTo>
                  <a:pt x="1969052" y="1694357"/>
                  <a:pt x="1969094" y="1695255"/>
                  <a:pt x="1969261" y="1695797"/>
                </a:cubicBezTo>
                <a:cubicBezTo>
                  <a:pt x="1968677" y="1695943"/>
                  <a:pt x="1968008" y="1696340"/>
                  <a:pt x="1967550" y="1696173"/>
                </a:cubicBezTo>
                <a:cubicBezTo>
                  <a:pt x="1967216" y="1696048"/>
                  <a:pt x="1967153" y="1695171"/>
                  <a:pt x="1966986" y="1694629"/>
                </a:cubicBezTo>
                <a:cubicBezTo>
                  <a:pt x="1967571" y="1694483"/>
                  <a:pt x="1968238" y="1694107"/>
                  <a:pt x="1968739" y="1694274"/>
                </a:cubicBezTo>
                <a:close/>
                <a:moveTo>
                  <a:pt x="197666" y="1689454"/>
                </a:moveTo>
                <a:cubicBezTo>
                  <a:pt x="203070" y="1692751"/>
                  <a:pt x="209560" y="1692689"/>
                  <a:pt x="209768" y="1700180"/>
                </a:cubicBezTo>
                <a:cubicBezTo>
                  <a:pt x="199523" y="1699554"/>
                  <a:pt x="197248" y="1697739"/>
                  <a:pt x="197666" y="1689454"/>
                </a:cubicBezTo>
                <a:close/>
                <a:moveTo>
                  <a:pt x="1851946" y="1687013"/>
                </a:moveTo>
                <a:lnTo>
                  <a:pt x="1852364" y="1687472"/>
                </a:lnTo>
                <a:cubicBezTo>
                  <a:pt x="1852969" y="1687639"/>
                  <a:pt x="1853553" y="1687806"/>
                  <a:pt x="1854117" y="1687994"/>
                </a:cubicBezTo>
                <a:cubicBezTo>
                  <a:pt x="1853553" y="1687806"/>
                  <a:pt x="1852969" y="1687618"/>
                  <a:pt x="1852406" y="1687431"/>
                </a:cubicBezTo>
                <a:close/>
                <a:moveTo>
                  <a:pt x="1956929" y="1684467"/>
                </a:moveTo>
                <a:cubicBezTo>
                  <a:pt x="1957179" y="1684655"/>
                  <a:pt x="1957429" y="1684843"/>
                  <a:pt x="1957659" y="1685051"/>
                </a:cubicBezTo>
                <a:cubicBezTo>
                  <a:pt x="1957304" y="1685468"/>
                  <a:pt x="1956970" y="1685886"/>
                  <a:pt x="1956553" y="1686241"/>
                </a:cubicBezTo>
                <a:cubicBezTo>
                  <a:pt x="1956511" y="1686282"/>
                  <a:pt x="1956073" y="1685886"/>
                  <a:pt x="1955843" y="1685698"/>
                </a:cubicBezTo>
                <a:cubicBezTo>
                  <a:pt x="1956198" y="1685281"/>
                  <a:pt x="1956553" y="1684863"/>
                  <a:pt x="1956929" y="1684467"/>
                </a:cubicBezTo>
                <a:close/>
                <a:moveTo>
                  <a:pt x="190966" y="1684383"/>
                </a:moveTo>
                <a:cubicBezTo>
                  <a:pt x="191509" y="1684299"/>
                  <a:pt x="192281" y="1685301"/>
                  <a:pt x="193261" y="1686031"/>
                </a:cubicBezTo>
                <a:cubicBezTo>
                  <a:pt x="192176" y="1686887"/>
                  <a:pt x="191488" y="1687868"/>
                  <a:pt x="190758" y="1687889"/>
                </a:cubicBezTo>
                <a:cubicBezTo>
                  <a:pt x="190173" y="1687910"/>
                  <a:pt x="189568" y="1686783"/>
                  <a:pt x="188963" y="1686157"/>
                </a:cubicBezTo>
                <a:cubicBezTo>
                  <a:pt x="189630" y="1685531"/>
                  <a:pt x="190215" y="1684529"/>
                  <a:pt x="190966" y="1684383"/>
                </a:cubicBezTo>
                <a:close/>
                <a:moveTo>
                  <a:pt x="1723175" y="1684258"/>
                </a:moveTo>
                <a:cubicBezTo>
                  <a:pt x="1721632" y="1685323"/>
                  <a:pt x="1720108" y="1686366"/>
                  <a:pt x="1718564" y="1687431"/>
                </a:cubicBezTo>
                <a:cubicBezTo>
                  <a:pt x="1718919" y="1687973"/>
                  <a:pt x="1719273" y="1688537"/>
                  <a:pt x="1719628" y="1689079"/>
                </a:cubicBezTo>
                <a:cubicBezTo>
                  <a:pt x="1721214" y="1688077"/>
                  <a:pt x="1722800" y="1687076"/>
                  <a:pt x="1724365" y="1686074"/>
                </a:cubicBezTo>
                <a:cubicBezTo>
                  <a:pt x="1723969" y="1685469"/>
                  <a:pt x="1723572" y="1684863"/>
                  <a:pt x="1723175" y="1684258"/>
                </a:cubicBezTo>
                <a:close/>
                <a:moveTo>
                  <a:pt x="1654836" y="1680732"/>
                </a:moveTo>
                <a:cubicBezTo>
                  <a:pt x="1654376" y="1680899"/>
                  <a:pt x="1653897" y="1681066"/>
                  <a:pt x="1653438" y="1681233"/>
                </a:cubicBezTo>
                <a:cubicBezTo>
                  <a:pt x="1653625" y="1681483"/>
                  <a:pt x="1653772" y="1681859"/>
                  <a:pt x="1654001" y="1681921"/>
                </a:cubicBezTo>
                <a:cubicBezTo>
                  <a:pt x="1654251" y="1681963"/>
                  <a:pt x="1654565" y="1681734"/>
                  <a:pt x="1654878" y="1681629"/>
                </a:cubicBezTo>
                <a:cubicBezTo>
                  <a:pt x="1654856" y="1681337"/>
                  <a:pt x="1654836" y="1681024"/>
                  <a:pt x="1654836" y="1680732"/>
                </a:cubicBezTo>
                <a:close/>
                <a:moveTo>
                  <a:pt x="1938962" y="1678895"/>
                </a:moveTo>
                <a:cubicBezTo>
                  <a:pt x="1935415" y="1685197"/>
                  <a:pt x="1932452" y="1690852"/>
                  <a:pt x="1924314" y="1693001"/>
                </a:cubicBezTo>
                <a:cubicBezTo>
                  <a:pt x="1923395" y="1688953"/>
                  <a:pt x="1922623" y="1685447"/>
                  <a:pt x="1921663" y="1681149"/>
                </a:cubicBezTo>
                <a:cubicBezTo>
                  <a:pt x="1928174" y="1680293"/>
                  <a:pt x="1932994" y="1679667"/>
                  <a:pt x="1938962" y="1678895"/>
                </a:cubicBezTo>
                <a:close/>
                <a:moveTo>
                  <a:pt x="2012080" y="1678770"/>
                </a:moveTo>
                <a:lnTo>
                  <a:pt x="2012289" y="1679396"/>
                </a:lnTo>
                <a:lnTo>
                  <a:pt x="2011704" y="1679292"/>
                </a:lnTo>
                <a:close/>
                <a:moveTo>
                  <a:pt x="1972704" y="1677977"/>
                </a:moveTo>
                <a:cubicBezTo>
                  <a:pt x="1973288" y="1678436"/>
                  <a:pt x="1973872" y="1678896"/>
                  <a:pt x="1974436" y="1679354"/>
                </a:cubicBezTo>
                <a:cubicBezTo>
                  <a:pt x="1972057" y="1682318"/>
                  <a:pt x="1969657" y="1685281"/>
                  <a:pt x="1965985" y="1689872"/>
                </a:cubicBezTo>
                <a:cubicBezTo>
                  <a:pt x="1964545" y="1681253"/>
                  <a:pt x="1968927" y="1679834"/>
                  <a:pt x="1972704" y="1677977"/>
                </a:cubicBezTo>
                <a:close/>
                <a:moveTo>
                  <a:pt x="2027147" y="1674388"/>
                </a:moveTo>
                <a:cubicBezTo>
                  <a:pt x="2018258" y="1697927"/>
                  <a:pt x="2018258" y="1697927"/>
                  <a:pt x="2007239" y="1698740"/>
                </a:cubicBezTo>
                <a:cubicBezTo>
                  <a:pt x="2013875" y="1690623"/>
                  <a:pt x="2020511" y="1682506"/>
                  <a:pt x="2027147" y="1674388"/>
                </a:cubicBezTo>
                <a:close/>
                <a:moveTo>
                  <a:pt x="1678353" y="1673908"/>
                </a:moveTo>
                <a:cubicBezTo>
                  <a:pt x="1677936" y="1674201"/>
                  <a:pt x="1677477" y="1674451"/>
                  <a:pt x="1677101" y="1674785"/>
                </a:cubicBezTo>
                <a:cubicBezTo>
                  <a:pt x="1677059" y="1674827"/>
                  <a:pt x="1677414" y="1675536"/>
                  <a:pt x="1677644" y="1675557"/>
                </a:cubicBezTo>
                <a:cubicBezTo>
                  <a:pt x="1678228" y="1675641"/>
                  <a:pt x="1678833" y="1675516"/>
                  <a:pt x="1679418" y="1675473"/>
                </a:cubicBezTo>
                <a:cubicBezTo>
                  <a:pt x="1679063" y="1674952"/>
                  <a:pt x="1678708" y="1674430"/>
                  <a:pt x="1678353" y="1673908"/>
                </a:cubicBezTo>
                <a:close/>
                <a:moveTo>
                  <a:pt x="1958766" y="1668628"/>
                </a:moveTo>
                <a:lnTo>
                  <a:pt x="1958777" y="1668640"/>
                </a:lnTo>
                <a:lnTo>
                  <a:pt x="1958764" y="1668649"/>
                </a:lnTo>
                <a:lnTo>
                  <a:pt x="1958798" y="1668683"/>
                </a:lnTo>
                <a:lnTo>
                  <a:pt x="1951879" y="1678812"/>
                </a:lnTo>
                <a:cubicBezTo>
                  <a:pt x="1958515" y="1677664"/>
                  <a:pt x="1958307" y="1672906"/>
                  <a:pt x="1958766" y="1668628"/>
                </a:cubicBezTo>
                <a:close/>
                <a:moveTo>
                  <a:pt x="1868912" y="1667669"/>
                </a:moveTo>
                <a:cubicBezTo>
                  <a:pt x="1867326" y="1668045"/>
                  <a:pt x="1865406" y="1668504"/>
                  <a:pt x="1863987" y="1668838"/>
                </a:cubicBezTo>
                <a:cubicBezTo>
                  <a:pt x="1863152" y="1674493"/>
                  <a:pt x="1862526" y="1678833"/>
                  <a:pt x="1861859" y="1683298"/>
                </a:cubicBezTo>
                <a:cubicBezTo>
                  <a:pt x="1869872" y="1677748"/>
                  <a:pt x="1872834" y="1671634"/>
                  <a:pt x="1868912" y="1667669"/>
                </a:cubicBezTo>
                <a:close/>
                <a:moveTo>
                  <a:pt x="1960309" y="1667501"/>
                </a:moveTo>
                <a:cubicBezTo>
                  <a:pt x="1959808" y="1667897"/>
                  <a:pt x="1959307" y="1668295"/>
                  <a:pt x="1958806" y="1668691"/>
                </a:cubicBezTo>
                <a:lnTo>
                  <a:pt x="1958798" y="1668683"/>
                </a:lnTo>
                <a:lnTo>
                  <a:pt x="1958807" y="1668670"/>
                </a:lnTo>
                <a:lnTo>
                  <a:pt x="1958777" y="1668640"/>
                </a:lnTo>
                <a:close/>
                <a:moveTo>
                  <a:pt x="201860" y="1665248"/>
                </a:moveTo>
                <a:lnTo>
                  <a:pt x="202361" y="1665603"/>
                </a:lnTo>
                <a:lnTo>
                  <a:pt x="201776" y="1665790"/>
                </a:lnTo>
                <a:close/>
                <a:moveTo>
                  <a:pt x="1942072" y="1663496"/>
                </a:moveTo>
                <a:cubicBezTo>
                  <a:pt x="1941842" y="1663433"/>
                  <a:pt x="1941529" y="1663663"/>
                  <a:pt x="1941258" y="1663746"/>
                </a:cubicBezTo>
                <a:cubicBezTo>
                  <a:pt x="1941467" y="1664122"/>
                  <a:pt x="1941675" y="1664477"/>
                  <a:pt x="1941884" y="1664852"/>
                </a:cubicBezTo>
                <a:cubicBezTo>
                  <a:pt x="1942072" y="1664643"/>
                  <a:pt x="1942259" y="1664435"/>
                  <a:pt x="1942447" y="1664205"/>
                </a:cubicBezTo>
                <a:cubicBezTo>
                  <a:pt x="1942322" y="1663955"/>
                  <a:pt x="1942259" y="1663538"/>
                  <a:pt x="1942072" y="1663496"/>
                </a:cubicBezTo>
                <a:close/>
                <a:moveTo>
                  <a:pt x="1845519" y="1659802"/>
                </a:moveTo>
                <a:cubicBezTo>
                  <a:pt x="1844789" y="1660073"/>
                  <a:pt x="1844059" y="1660345"/>
                  <a:pt x="1843349" y="1660616"/>
                </a:cubicBezTo>
                <a:cubicBezTo>
                  <a:pt x="1844330" y="1664247"/>
                  <a:pt x="1838780" y="1669860"/>
                  <a:pt x="1850444" y="1671717"/>
                </a:cubicBezTo>
                <a:cubicBezTo>
                  <a:pt x="1848399" y="1666751"/>
                  <a:pt x="1846959" y="1663287"/>
                  <a:pt x="1845519" y="1659802"/>
                </a:cubicBezTo>
                <a:close/>
                <a:moveTo>
                  <a:pt x="1831664" y="1657841"/>
                </a:moveTo>
                <a:cubicBezTo>
                  <a:pt x="1831518" y="1658383"/>
                  <a:pt x="1831392" y="1658926"/>
                  <a:pt x="1831246" y="1659468"/>
                </a:cubicBezTo>
                <a:cubicBezTo>
                  <a:pt x="1832895" y="1659970"/>
                  <a:pt x="1834523" y="1660491"/>
                  <a:pt x="1836150" y="1661012"/>
                </a:cubicBezTo>
                <a:cubicBezTo>
                  <a:pt x="1836275" y="1660261"/>
                  <a:pt x="1836400" y="1659490"/>
                  <a:pt x="1836526" y="1658738"/>
                </a:cubicBezTo>
                <a:cubicBezTo>
                  <a:pt x="1834898" y="1658446"/>
                  <a:pt x="1833292" y="1658133"/>
                  <a:pt x="1831664" y="1657841"/>
                </a:cubicBezTo>
                <a:close/>
                <a:moveTo>
                  <a:pt x="2040189" y="1656150"/>
                </a:moveTo>
                <a:lnTo>
                  <a:pt x="2040189" y="1656150"/>
                </a:lnTo>
                <a:lnTo>
                  <a:pt x="2040188" y="1656151"/>
                </a:lnTo>
                <a:close/>
                <a:moveTo>
                  <a:pt x="2040146" y="1656109"/>
                </a:moveTo>
                <a:lnTo>
                  <a:pt x="2040188" y="1656151"/>
                </a:lnTo>
                <a:lnTo>
                  <a:pt x="2039729" y="1656588"/>
                </a:lnTo>
                <a:close/>
                <a:moveTo>
                  <a:pt x="2040626" y="1655691"/>
                </a:moveTo>
                <a:lnTo>
                  <a:pt x="2040189" y="1656150"/>
                </a:lnTo>
                <a:lnTo>
                  <a:pt x="2040147" y="1656108"/>
                </a:lnTo>
                <a:close/>
                <a:moveTo>
                  <a:pt x="1983868" y="1654021"/>
                </a:moveTo>
                <a:lnTo>
                  <a:pt x="1983850" y="1654071"/>
                </a:lnTo>
                <a:lnTo>
                  <a:pt x="1983805" y="1654084"/>
                </a:lnTo>
                <a:close/>
                <a:moveTo>
                  <a:pt x="1983706" y="1653909"/>
                </a:moveTo>
                <a:lnTo>
                  <a:pt x="1983826" y="1653980"/>
                </a:lnTo>
                <a:lnTo>
                  <a:pt x="1983764" y="1654043"/>
                </a:lnTo>
                <a:close/>
                <a:moveTo>
                  <a:pt x="1991756" y="1651809"/>
                </a:moveTo>
                <a:cubicBezTo>
                  <a:pt x="1992007" y="1652602"/>
                  <a:pt x="1992257" y="1653395"/>
                  <a:pt x="1992528" y="1654209"/>
                </a:cubicBezTo>
                <a:cubicBezTo>
                  <a:pt x="1989440" y="1655732"/>
                  <a:pt x="1986330" y="1657235"/>
                  <a:pt x="1981948" y="1659384"/>
                </a:cubicBezTo>
                <a:lnTo>
                  <a:pt x="1983850" y="1654071"/>
                </a:lnTo>
                <a:close/>
                <a:moveTo>
                  <a:pt x="1973392" y="1647782"/>
                </a:moveTo>
                <a:lnTo>
                  <a:pt x="1972578" y="1654522"/>
                </a:lnTo>
                <a:cubicBezTo>
                  <a:pt x="1971890" y="1654751"/>
                  <a:pt x="1971202" y="1654981"/>
                  <a:pt x="1970513" y="1655210"/>
                </a:cubicBezTo>
                <a:lnTo>
                  <a:pt x="1967192" y="1647802"/>
                </a:lnTo>
                <a:close/>
                <a:moveTo>
                  <a:pt x="1967174" y="1647761"/>
                </a:moveTo>
                <a:lnTo>
                  <a:pt x="1967192" y="1647802"/>
                </a:lnTo>
                <a:lnTo>
                  <a:pt x="1967132" y="1647803"/>
                </a:lnTo>
                <a:close/>
                <a:moveTo>
                  <a:pt x="1973351" y="1647741"/>
                </a:moveTo>
                <a:lnTo>
                  <a:pt x="1973360" y="1647746"/>
                </a:lnTo>
                <a:lnTo>
                  <a:pt x="1973372" y="1647762"/>
                </a:lnTo>
                <a:close/>
                <a:moveTo>
                  <a:pt x="1967112" y="1647741"/>
                </a:moveTo>
                <a:lnTo>
                  <a:pt x="1967070" y="1647783"/>
                </a:lnTo>
                <a:lnTo>
                  <a:pt x="1967073" y="1647777"/>
                </a:lnTo>
                <a:close/>
                <a:moveTo>
                  <a:pt x="2054044" y="1641898"/>
                </a:moveTo>
                <a:cubicBezTo>
                  <a:pt x="2054774" y="1642733"/>
                  <a:pt x="2055525" y="1643568"/>
                  <a:pt x="2056276" y="1644381"/>
                </a:cubicBezTo>
                <a:cubicBezTo>
                  <a:pt x="2054085" y="1646113"/>
                  <a:pt x="2051894" y="1647824"/>
                  <a:pt x="2049704" y="1649556"/>
                </a:cubicBezTo>
                <a:cubicBezTo>
                  <a:pt x="2049161" y="1648971"/>
                  <a:pt x="2048618" y="1648409"/>
                  <a:pt x="2048076" y="1647824"/>
                </a:cubicBezTo>
                <a:cubicBezTo>
                  <a:pt x="2050058" y="1645841"/>
                  <a:pt x="2052062" y="1643880"/>
                  <a:pt x="2054044" y="1641898"/>
                </a:cubicBezTo>
                <a:close/>
                <a:moveTo>
                  <a:pt x="1689016" y="1630860"/>
                </a:moveTo>
                <a:cubicBezTo>
                  <a:pt x="1688870" y="1631423"/>
                  <a:pt x="1688724" y="1631965"/>
                  <a:pt x="1688578" y="1632529"/>
                </a:cubicBezTo>
                <a:lnTo>
                  <a:pt x="1695627" y="1633130"/>
                </a:lnTo>
                <a:lnTo>
                  <a:pt x="1695881" y="1633217"/>
                </a:lnTo>
                <a:lnTo>
                  <a:pt x="1696341" y="1633614"/>
                </a:lnTo>
                <a:lnTo>
                  <a:pt x="1695923" y="1633155"/>
                </a:lnTo>
                <a:lnTo>
                  <a:pt x="1695627" y="1633130"/>
                </a:lnTo>
                <a:close/>
                <a:moveTo>
                  <a:pt x="1950877" y="1628585"/>
                </a:moveTo>
                <a:lnTo>
                  <a:pt x="1950418" y="1629003"/>
                </a:lnTo>
                <a:lnTo>
                  <a:pt x="1950261" y="1629160"/>
                </a:lnTo>
                <a:lnTo>
                  <a:pt x="1941231" y="1634412"/>
                </a:lnTo>
                <a:lnTo>
                  <a:pt x="1935912" y="1643530"/>
                </a:lnTo>
                <a:lnTo>
                  <a:pt x="1935832" y="1643609"/>
                </a:lnTo>
                <a:cubicBezTo>
                  <a:pt x="1935122" y="1644298"/>
                  <a:pt x="1934434" y="1645007"/>
                  <a:pt x="1933725" y="1645696"/>
                </a:cubicBezTo>
                <a:cubicBezTo>
                  <a:pt x="1933224" y="1646072"/>
                  <a:pt x="1932702" y="1646426"/>
                  <a:pt x="1932201" y="1646781"/>
                </a:cubicBezTo>
                <a:cubicBezTo>
                  <a:pt x="1932723" y="1646426"/>
                  <a:pt x="1933245" y="1646092"/>
                  <a:pt x="1933766" y="1645738"/>
                </a:cubicBezTo>
                <a:cubicBezTo>
                  <a:pt x="1934476" y="1645029"/>
                  <a:pt x="1935165" y="1644340"/>
                  <a:pt x="1935853" y="1643630"/>
                </a:cubicBezTo>
                <a:lnTo>
                  <a:pt x="1935912" y="1643530"/>
                </a:lnTo>
                <a:lnTo>
                  <a:pt x="1950261" y="1629160"/>
                </a:lnTo>
                <a:lnTo>
                  <a:pt x="1950460" y="1629044"/>
                </a:lnTo>
                <a:close/>
                <a:moveTo>
                  <a:pt x="1962271" y="1627417"/>
                </a:moveTo>
                <a:cubicBezTo>
                  <a:pt x="1959892" y="1629566"/>
                  <a:pt x="1957513" y="1631715"/>
                  <a:pt x="1955134" y="1633865"/>
                </a:cubicBezTo>
                <a:cubicBezTo>
                  <a:pt x="1955698" y="1634511"/>
                  <a:pt x="1956261" y="1635158"/>
                  <a:pt x="1956825" y="1635805"/>
                </a:cubicBezTo>
                <a:cubicBezTo>
                  <a:pt x="1958953" y="1633342"/>
                  <a:pt x="1962709" y="1632404"/>
                  <a:pt x="1962271" y="1627417"/>
                </a:cubicBezTo>
                <a:close/>
                <a:moveTo>
                  <a:pt x="1913734" y="1622325"/>
                </a:moveTo>
                <a:cubicBezTo>
                  <a:pt x="1917448" y="1628377"/>
                  <a:pt x="1917448" y="1628377"/>
                  <a:pt x="1923584" y="1622325"/>
                </a:cubicBezTo>
                <a:cubicBezTo>
                  <a:pt x="1920328" y="1622325"/>
                  <a:pt x="1917219" y="1622325"/>
                  <a:pt x="1913734" y="1622325"/>
                </a:cubicBezTo>
                <a:close/>
                <a:moveTo>
                  <a:pt x="1973374" y="1618525"/>
                </a:moveTo>
                <a:lnTo>
                  <a:pt x="1973414" y="1618568"/>
                </a:lnTo>
                <a:lnTo>
                  <a:pt x="1973393" y="1618609"/>
                </a:lnTo>
                <a:lnTo>
                  <a:pt x="1973362" y="1618537"/>
                </a:lnTo>
                <a:close/>
                <a:moveTo>
                  <a:pt x="1973355" y="1618506"/>
                </a:moveTo>
                <a:lnTo>
                  <a:pt x="1973393" y="1618506"/>
                </a:lnTo>
                <a:lnTo>
                  <a:pt x="1973374" y="1618525"/>
                </a:lnTo>
                <a:close/>
                <a:moveTo>
                  <a:pt x="1973343" y="1618493"/>
                </a:moveTo>
                <a:lnTo>
                  <a:pt x="1973355" y="1618506"/>
                </a:lnTo>
                <a:lnTo>
                  <a:pt x="1973348" y="1618506"/>
                </a:lnTo>
                <a:close/>
                <a:moveTo>
                  <a:pt x="1971306" y="1613810"/>
                </a:moveTo>
                <a:lnTo>
                  <a:pt x="1973343" y="1618493"/>
                </a:lnTo>
                <a:lnTo>
                  <a:pt x="1969908" y="1614875"/>
                </a:lnTo>
                <a:cubicBezTo>
                  <a:pt x="1970367" y="1614520"/>
                  <a:pt x="1970826" y="1614165"/>
                  <a:pt x="1971306" y="1613810"/>
                </a:cubicBezTo>
                <a:close/>
                <a:moveTo>
                  <a:pt x="2074724" y="1611787"/>
                </a:moveTo>
                <a:cubicBezTo>
                  <a:pt x="2075413" y="1612162"/>
                  <a:pt x="2075871" y="1612934"/>
                  <a:pt x="2076810" y="1613936"/>
                </a:cubicBezTo>
                <a:cubicBezTo>
                  <a:pt x="2075516" y="1614374"/>
                  <a:pt x="2074494" y="1615062"/>
                  <a:pt x="2073993" y="1614791"/>
                </a:cubicBezTo>
                <a:cubicBezTo>
                  <a:pt x="2073451" y="1614478"/>
                  <a:pt x="2073242" y="1613331"/>
                  <a:pt x="2073200" y="1612517"/>
                </a:cubicBezTo>
                <a:cubicBezTo>
                  <a:pt x="2073180" y="1612287"/>
                  <a:pt x="2074410" y="1611620"/>
                  <a:pt x="2074724" y="1611787"/>
                </a:cubicBezTo>
                <a:close/>
                <a:moveTo>
                  <a:pt x="160000" y="1611515"/>
                </a:moveTo>
                <a:cubicBezTo>
                  <a:pt x="160417" y="1611891"/>
                  <a:pt x="160835" y="1612245"/>
                  <a:pt x="161252" y="1612600"/>
                </a:cubicBezTo>
                <a:cubicBezTo>
                  <a:pt x="161065" y="1612850"/>
                  <a:pt x="160856" y="1613101"/>
                  <a:pt x="160668" y="1613351"/>
                </a:cubicBezTo>
                <a:cubicBezTo>
                  <a:pt x="160250" y="1612996"/>
                  <a:pt x="159812" y="1612642"/>
                  <a:pt x="159457" y="1612245"/>
                </a:cubicBezTo>
                <a:cubicBezTo>
                  <a:pt x="159415" y="1612204"/>
                  <a:pt x="159812" y="1611765"/>
                  <a:pt x="160000" y="1611515"/>
                </a:cubicBezTo>
                <a:close/>
                <a:moveTo>
                  <a:pt x="1202208" y="1599767"/>
                </a:moveTo>
                <a:cubicBezTo>
                  <a:pt x="1199746" y="1600122"/>
                  <a:pt x="1197283" y="1600477"/>
                  <a:pt x="1194841" y="1600811"/>
                </a:cubicBezTo>
                <a:cubicBezTo>
                  <a:pt x="1195029" y="1601667"/>
                  <a:pt x="1195217" y="1602543"/>
                  <a:pt x="1195405" y="1603398"/>
                </a:cubicBezTo>
                <a:cubicBezTo>
                  <a:pt x="1197805" y="1602731"/>
                  <a:pt x="1200183" y="1602063"/>
                  <a:pt x="1202583" y="1601396"/>
                </a:cubicBezTo>
                <a:cubicBezTo>
                  <a:pt x="1202458" y="1600853"/>
                  <a:pt x="1202333" y="1600310"/>
                  <a:pt x="1202208" y="1599767"/>
                </a:cubicBezTo>
                <a:close/>
                <a:moveTo>
                  <a:pt x="2035035" y="1596992"/>
                </a:moveTo>
                <a:cubicBezTo>
                  <a:pt x="2036141" y="1597618"/>
                  <a:pt x="2036766" y="1599725"/>
                  <a:pt x="2036892" y="1601228"/>
                </a:cubicBezTo>
                <a:cubicBezTo>
                  <a:pt x="2036996" y="1602480"/>
                  <a:pt x="2036161" y="1603878"/>
                  <a:pt x="2035535" y="1605109"/>
                </a:cubicBezTo>
                <a:cubicBezTo>
                  <a:pt x="2030757" y="1614666"/>
                  <a:pt x="2026166" y="1624328"/>
                  <a:pt x="2020991" y="1633655"/>
                </a:cubicBezTo>
                <a:cubicBezTo>
                  <a:pt x="2019406" y="1636514"/>
                  <a:pt x="2016546" y="1639143"/>
                  <a:pt x="2013646" y="1640708"/>
                </a:cubicBezTo>
                <a:cubicBezTo>
                  <a:pt x="2008283" y="1643568"/>
                  <a:pt x="2002461" y="1645570"/>
                  <a:pt x="1996827" y="1647929"/>
                </a:cubicBezTo>
                <a:cubicBezTo>
                  <a:pt x="1996222" y="1647616"/>
                  <a:pt x="1995637" y="1647324"/>
                  <a:pt x="1995032" y="1647052"/>
                </a:cubicBezTo>
                <a:cubicBezTo>
                  <a:pt x="1997745" y="1641689"/>
                  <a:pt x="2000374" y="1636264"/>
                  <a:pt x="2003233" y="1630964"/>
                </a:cubicBezTo>
                <a:cubicBezTo>
                  <a:pt x="2005674" y="1626415"/>
                  <a:pt x="2007928" y="1621636"/>
                  <a:pt x="2011079" y="1617629"/>
                </a:cubicBezTo>
                <a:cubicBezTo>
                  <a:pt x="2014481" y="1613289"/>
                  <a:pt x="2018883" y="1609721"/>
                  <a:pt x="2022785" y="1605756"/>
                </a:cubicBezTo>
                <a:cubicBezTo>
                  <a:pt x="2025394" y="1603106"/>
                  <a:pt x="2027773" y="1600185"/>
                  <a:pt x="2030590" y="1597764"/>
                </a:cubicBezTo>
                <a:cubicBezTo>
                  <a:pt x="2031613" y="1596888"/>
                  <a:pt x="2033992" y="1596387"/>
                  <a:pt x="2035035" y="1596992"/>
                </a:cubicBezTo>
                <a:close/>
                <a:moveTo>
                  <a:pt x="1997953" y="1594132"/>
                </a:moveTo>
                <a:cubicBezTo>
                  <a:pt x="1998350" y="1594571"/>
                  <a:pt x="1998726" y="1595008"/>
                  <a:pt x="1999122" y="1595447"/>
                </a:cubicBezTo>
                <a:cubicBezTo>
                  <a:pt x="1998413" y="1595759"/>
                  <a:pt x="1997724" y="1596073"/>
                  <a:pt x="1997015" y="1596386"/>
                </a:cubicBezTo>
                <a:cubicBezTo>
                  <a:pt x="1996785" y="1595843"/>
                  <a:pt x="1996556" y="1595322"/>
                  <a:pt x="1996326" y="1594779"/>
                </a:cubicBezTo>
                <a:cubicBezTo>
                  <a:pt x="1996868" y="1594571"/>
                  <a:pt x="1997411" y="1594362"/>
                  <a:pt x="1997953" y="1594132"/>
                </a:cubicBezTo>
                <a:close/>
                <a:moveTo>
                  <a:pt x="2011620" y="1592130"/>
                </a:moveTo>
                <a:cubicBezTo>
                  <a:pt x="2012268" y="1592569"/>
                  <a:pt x="2012894" y="1593006"/>
                  <a:pt x="2013540" y="1593445"/>
                </a:cubicBezTo>
                <a:cubicBezTo>
                  <a:pt x="2011975" y="1594864"/>
                  <a:pt x="2010432" y="1596283"/>
                  <a:pt x="2008887" y="1597723"/>
                </a:cubicBezTo>
                <a:cubicBezTo>
                  <a:pt x="2009806" y="1595866"/>
                  <a:pt x="2010723" y="1593987"/>
                  <a:pt x="2011620" y="1592130"/>
                </a:cubicBezTo>
                <a:close/>
                <a:moveTo>
                  <a:pt x="2085240" y="1588373"/>
                </a:moveTo>
                <a:cubicBezTo>
                  <a:pt x="2085679" y="1588686"/>
                  <a:pt x="2086096" y="1588999"/>
                  <a:pt x="2086534" y="1589312"/>
                </a:cubicBezTo>
                <a:cubicBezTo>
                  <a:pt x="2085679" y="1590022"/>
                  <a:pt x="2084823" y="1590731"/>
                  <a:pt x="2083989" y="1591461"/>
                </a:cubicBezTo>
                <a:cubicBezTo>
                  <a:pt x="2084406" y="1590439"/>
                  <a:pt x="2084823" y="1589395"/>
                  <a:pt x="2085240" y="1588373"/>
                </a:cubicBezTo>
                <a:close/>
                <a:moveTo>
                  <a:pt x="1971681" y="1584888"/>
                </a:moveTo>
                <a:cubicBezTo>
                  <a:pt x="1971932" y="1585034"/>
                  <a:pt x="1972328" y="1585138"/>
                  <a:pt x="1972370" y="1585347"/>
                </a:cubicBezTo>
                <a:cubicBezTo>
                  <a:pt x="1972432" y="1585577"/>
                  <a:pt x="1972182" y="1585869"/>
                  <a:pt x="1972077" y="1586160"/>
                </a:cubicBezTo>
                <a:cubicBezTo>
                  <a:pt x="1971786" y="1586182"/>
                  <a:pt x="1971514" y="1586223"/>
                  <a:pt x="1971222" y="1586244"/>
                </a:cubicBezTo>
                <a:cubicBezTo>
                  <a:pt x="1971368" y="1585785"/>
                  <a:pt x="1971535" y="1585347"/>
                  <a:pt x="1971681" y="1584888"/>
                </a:cubicBezTo>
                <a:close/>
                <a:moveTo>
                  <a:pt x="2013624" y="1583220"/>
                </a:moveTo>
                <a:cubicBezTo>
                  <a:pt x="2015023" y="1583658"/>
                  <a:pt x="2016420" y="1584076"/>
                  <a:pt x="2017819" y="1584514"/>
                </a:cubicBezTo>
                <a:cubicBezTo>
                  <a:pt x="2017610" y="1585119"/>
                  <a:pt x="2017360" y="1586246"/>
                  <a:pt x="2017193" y="1586225"/>
                </a:cubicBezTo>
                <a:cubicBezTo>
                  <a:pt x="2015774" y="1586141"/>
                  <a:pt x="2014376" y="1585849"/>
                  <a:pt x="2012977" y="1585620"/>
                </a:cubicBezTo>
                <a:cubicBezTo>
                  <a:pt x="2013207" y="1584827"/>
                  <a:pt x="2013416" y="1584034"/>
                  <a:pt x="2013624" y="1583220"/>
                </a:cubicBezTo>
                <a:close/>
                <a:moveTo>
                  <a:pt x="136441" y="1581843"/>
                </a:moveTo>
                <a:cubicBezTo>
                  <a:pt x="137171" y="1581676"/>
                  <a:pt x="138236" y="1583199"/>
                  <a:pt x="139988" y="1584722"/>
                </a:cubicBezTo>
                <a:cubicBezTo>
                  <a:pt x="137776" y="1585745"/>
                  <a:pt x="136441" y="1586809"/>
                  <a:pt x="135126" y="1586788"/>
                </a:cubicBezTo>
                <a:cubicBezTo>
                  <a:pt x="134292" y="1586767"/>
                  <a:pt x="133499" y="1585119"/>
                  <a:pt x="132685" y="1584201"/>
                </a:cubicBezTo>
                <a:cubicBezTo>
                  <a:pt x="133937" y="1583366"/>
                  <a:pt x="135085" y="1582093"/>
                  <a:pt x="136441" y="1581843"/>
                </a:cubicBezTo>
                <a:close/>
                <a:moveTo>
                  <a:pt x="1996326" y="1574744"/>
                </a:moveTo>
                <a:lnTo>
                  <a:pt x="1996326" y="1574747"/>
                </a:lnTo>
                <a:lnTo>
                  <a:pt x="1996367" y="1574789"/>
                </a:lnTo>
                <a:lnTo>
                  <a:pt x="1996382" y="1574803"/>
                </a:lnTo>
                <a:lnTo>
                  <a:pt x="1992590" y="1583136"/>
                </a:lnTo>
                <a:cubicBezTo>
                  <a:pt x="1988250" y="1587372"/>
                  <a:pt x="1988646" y="1591463"/>
                  <a:pt x="1991464" y="1595490"/>
                </a:cubicBezTo>
                <a:cubicBezTo>
                  <a:pt x="1987708" y="1599121"/>
                  <a:pt x="1984703" y="1602814"/>
                  <a:pt x="1980926" y="1605339"/>
                </a:cubicBezTo>
                <a:cubicBezTo>
                  <a:pt x="1978881" y="1606716"/>
                  <a:pt x="1974520" y="1607342"/>
                  <a:pt x="1972934" y="1606090"/>
                </a:cubicBezTo>
                <a:cubicBezTo>
                  <a:pt x="1970221" y="1603983"/>
                  <a:pt x="1973685" y="1601917"/>
                  <a:pt x="1974687" y="1599601"/>
                </a:cubicBezTo>
                <a:cubicBezTo>
                  <a:pt x="1977900" y="1592130"/>
                  <a:pt x="1984223" y="1587352"/>
                  <a:pt x="1988834" y="1581175"/>
                </a:cubicBezTo>
                <a:close/>
                <a:moveTo>
                  <a:pt x="2049599" y="1573224"/>
                </a:moveTo>
                <a:cubicBezTo>
                  <a:pt x="2046698" y="1579902"/>
                  <a:pt x="2046907" y="1587664"/>
                  <a:pt x="2040417" y="1592631"/>
                </a:cubicBezTo>
                <a:cubicBezTo>
                  <a:pt x="2035243" y="1589250"/>
                  <a:pt x="2037914" y="1585849"/>
                  <a:pt x="2039437" y="1582552"/>
                </a:cubicBezTo>
                <a:cubicBezTo>
                  <a:pt x="2043297" y="1574163"/>
                  <a:pt x="2043297" y="1574184"/>
                  <a:pt x="2049599" y="1573224"/>
                </a:cubicBezTo>
                <a:close/>
                <a:moveTo>
                  <a:pt x="2024079" y="1571075"/>
                </a:moveTo>
                <a:cubicBezTo>
                  <a:pt x="2025039" y="1571680"/>
                  <a:pt x="2025999" y="1572265"/>
                  <a:pt x="2026959" y="1572849"/>
                </a:cubicBezTo>
                <a:cubicBezTo>
                  <a:pt x="2025457" y="1575082"/>
                  <a:pt x="2023954" y="1577314"/>
                  <a:pt x="2022452" y="1579548"/>
                </a:cubicBezTo>
                <a:cubicBezTo>
                  <a:pt x="2021721" y="1579130"/>
                  <a:pt x="2021012" y="1578734"/>
                  <a:pt x="2020281" y="1578316"/>
                </a:cubicBezTo>
                <a:cubicBezTo>
                  <a:pt x="2021555" y="1575896"/>
                  <a:pt x="2022806" y="1573496"/>
                  <a:pt x="2024079" y="1571075"/>
                </a:cubicBezTo>
                <a:close/>
                <a:moveTo>
                  <a:pt x="2003044" y="1566004"/>
                </a:moveTo>
                <a:lnTo>
                  <a:pt x="2002606" y="1566401"/>
                </a:lnTo>
                <a:cubicBezTo>
                  <a:pt x="2001918" y="1567089"/>
                  <a:pt x="2001208" y="1567799"/>
                  <a:pt x="2000519" y="1568488"/>
                </a:cubicBezTo>
                <a:lnTo>
                  <a:pt x="2000123" y="1568926"/>
                </a:lnTo>
                <a:lnTo>
                  <a:pt x="2000540" y="1568529"/>
                </a:lnTo>
                <a:cubicBezTo>
                  <a:pt x="2001229" y="1567840"/>
                  <a:pt x="2001939" y="1567131"/>
                  <a:pt x="2002627" y="1566443"/>
                </a:cubicBezTo>
                <a:close/>
                <a:moveTo>
                  <a:pt x="2052666" y="1564315"/>
                </a:moveTo>
                <a:lnTo>
                  <a:pt x="2052707" y="1564356"/>
                </a:lnTo>
                <a:lnTo>
                  <a:pt x="2052228" y="1564794"/>
                </a:lnTo>
                <a:close/>
                <a:moveTo>
                  <a:pt x="2053126" y="1563897"/>
                </a:moveTo>
                <a:lnTo>
                  <a:pt x="2052708" y="1564357"/>
                </a:lnTo>
                <a:lnTo>
                  <a:pt x="2052707" y="1564356"/>
                </a:lnTo>
                <a:lnTo>
                  <a:pt x="2052708" y="1564356"/>
                </a:lnTo>
                <a:lnTo>
                  <a:pt x="2052667" y="1564314"/>
                </a:lnTo>
                <a:close/>
                <a:moveTo>
                  <a:pt x="2036724" y="1561183"/>
                </a:moveTo>
                <a:cubicBezTo>
                  <a:pt x="2037413" y="1561830"/>
                  <a:pt x="2038060" y="1562477"/>
                  <a:pt x="2038706" y="1563144"/>
                </a:cubicBezTo>
                <a:cubicBezTo>
                  <a:pt x="2036724" y="1564709"/>
                  <a:pt x="2034721" y="1566275"/>
                  <a:pt x="2032738" y="1567819"/>
                </a:cubicBezTo>
                <a:cubicBezTo>
                  <a:pt x="2032321" y="1567401"/>
                  <a:pt x="2031924" y="1566963"/>
                  <a:pt x="2031507" y="1566546"/>
                </a:cubicBezTo>
                <a:cubicBezTo>
                  <a:pt x="2033239" y="1564751"/>
                  <a:pt x="2034992" y="1562978"/>
                  <a:pt x="2036724" y="1561183"/>
                </a:cubicBezTo>
                <a:close/>
                <a:moveTo>
                  <a:pt x="2105127" y="1560328"/>
                </a:moveTo>
                <a:cubicBezTo>
                  <a:pt x="2105649" y="1560474"/>
                  <a:pt x="2106191" y="1560620"/>
                  <a:pt x="2106713" y="1560767"/>
                </a:cubicBezTo>
                <a:cubicBezTo>
                  <a:pt x="2106337" y="1562227"/>
                  <a:pt x="2105940" y="1563709"/>
                  <a:pt x="2105565" y="1565170"/>
                </a:cubicBezTo>
                <a:cubicBezTo>
                  <a:pt x="2104981" y="1565024"/>
                  <a:pt x="2104397" y="1564857"/>
                  <a:pt x="2103812" y="1564690"/>
                </a:cubicBezTo>
                <a:cubicBezTo>
                  <a:pt x="2104250" y="1563229"/>
                  <a:pt x="2104689" y="1561789"/>
                  <a:pt x="2105127" y="1560328"/>
                </a:cubicBezTo>
                <a:close/>
                <a:moveTo>
                  <a:pt x="2005410" y="1559254"/>
                </a:moveTo>
                <a:cubicBezTo>
                  <a:pt x="2007740" y="1559098"/>
                  <a:pt x="2010160" y="1559838"/>
                  <a:pt x="2012727" y="1561017"/>
                </a:cubicBezTo>
                <a:cubicBezTo>
                  <a:pt x="2015293" y="1566755"/>
                  <a:pt x="2014709" y="1571409"/>
                  <a:pt x="2008825" y="1575123"/>
                </a:cubicBezTo>
                <a:cubicBezTo>
                  <a:pt x="2006842" y="1576375"/>
                  <a:pt x="2006007" y="1579443"/>
                  <a:pt x="2004255" y="1582301"/>
                </a:cubicBezTo>
                <a:lnTo>
                  <a:pt x="1996382" y="1574803"/>
                </a:lnTo>
                <a:lnTo>
                  <a:pt x="1996388" y="1574789"/>
                </a:lnTo>
                <a:lnTo>
                  <a:pt x="1996346" y="1574727"/>
                </a:lnTo>
                <a:lnTo>
                  <a:pt x="1996326" y="1574744"/>
                </a:lnTo>
                <a:lnTo>
                  <a:pt x="1998642" y="1562874"/>
                </a:lnTo>
                <a:cubicBezTo>
                  <a:pt x="2000843" y="1560464"/>
                  <a:pt x="2003081" y="1559411"/>
                  <a:pt x="2005410" y="1559254"/>
                </a:cubicBezTo>
                <a:close/>
                <a:moveTo>
                  <a:pt x="2025539" y="1551794"/>
                </a:moveTo>
                <a:lnTo>
                  <a:pt x="2025581" y="1551856"/>
                </a:lnTo>
                <a:lnTo>
                  <a:pt x="2025583" y="1551851"/>
                </a:lnTo>
                <a:lnTo>
                  <a:pt x="2025602" y="1551877"/>
                </a:lnTo>
                <a:lnTo>
                  <a:pt x="2025510" y="1551822"/>
                </a:lnTo>
                <a:close/>
                <a:moveTo>
                  <a:pt x="2025540" y="1551793"/>
                </a:moveTo>
                <a:lnTo>
                  <a:pt x="2025541" y="1551794"/>
                </a:lnTo>
                <a:lnTo>
                  <a:pt x="2025540" y="1551794"/>
                </a:lnTo>
                <a:close/>
                <a:moveTo>
                  <a:pt x="2025615" y="1551787"/>
                </a:moveTo>
                <a:lnTo>
                  <a:pt x="2025583" y="1551851"/>
                </a:lnTo>
                <a:lnTo>
                  <a:pt x="2025541" y="1551794"/>
                </a:lnTo>
                <a:close/>
                <a:moveTo>
                  <a:pt x="2033719" y="1545283"/>
                </a:moveTo>
                <a:cubicBezTo>
                  <a:pt x="2034094" y="1545262"/>
                  <a:pt x="2035179" y="1547266"/>
                  <a:pt x="2034908" y="1547767"/>
                </a:cubicBezTo>
                <a:cubicBezTo>
                  <a:pt x="2034137" y="1549144"/>
                  <a:pt x="2033031" y="1550771"/>
                  <a:pt x="2031674" y="1551251"/>
                </a:cubicBezTo>
                <a:lnTo>
                  <a:pt x="2025615" y="1551787"/>
                </a:lnTo>
                <a:lnTo>
                  <a:pt x="2028272" y="1546473"/>
                </a:lnTo>
                <a:cubicBezTo>
                  <a:pt x="2029525" y="1545388"/>
                  <a:pt x="2031841" y="1545367"/>
                  <a:pt x="2033719" y="1545283"/>
                </a:cubicBezTo>
                <a:close/>
                <a:moveTo>
                  <a:pt x="2083321" y="1544657"/>
                </a:moveTo>
                <a:cubicBezTo>
                  <a:pt x="2083634" y="1544949"/>
                  <a:pt x="2083968" y="1545221"/>
                  <a:pt x="2084281" y="1545512"/>
                </a:cubicBezTo>
                <a:cubicBezTo>
                  <a:pt x="2084051" y="1545658"/>
                  <a:pt x="2083800" y="1545804"/>
                  <a:pt x="2083529" y="1545951"/>
                </a:cubicBezTo>
                <a:cubicBezTo>
                  <a:pt x="2083321" y="1545783"/>
                  <a:pt x="2082967" y="1545617"/>
                  <a:pt x="2082967" y="1545429"/>
                </a:cubicBezTo>
                <a:cubicBezTo>
                  <a:pt x="2082946" y="1545178"/>
                  <a:pt x="2083196" y="1544907"/>
                  <a:pt x="2083321" y="1544657"/>
                </a:cubicBezTo>
                <a:close/>
                <a:moveTo>
                  <a:pt x="2051895" y="1542717"/>
                </a:moveTo>
                <a:cubicBezTo>
                  <a:pt x="2052040" y="1542674"/>
                  <a:pt x="2052457" y="1543656"/>
                  <a:pt x="2052750" y="1544156"/>
                </a:cubicBezTo>
                <a:cubicBezTo>
                  <a:pt x="2052228" y="1544407"/>
                  <a:pt x="2051727" y="1544678"/>
                  <a:pt x="2051206" y="1544928"/>
                </a:cubicBezTo>
                <a:cubicBezTo>
                  <a:pt x="2050767" y="1544532"/>
                  <a:pt x="2050330" y="1544135"/>
                  <a:pt x="2049891" y="1543739"/>
                </a:cubicBezTo>
                <a:cubicBezTo>
                  <a:pt x="2050559" y="1543363"/>
                  <a:pt x="2051185" y="1542904"/>
                  <a:pt x="2051895" y="1542717"/>
                </a:cubicBezTo>
                <a:close/>
                <a:moveTo>
                  <a:pt x="2062975" y="1533806"/>
                </a:moveTo>
                <a:lnTo>
                  <a:pt x="2063517" y="1534098"/>
                </a:lnTo>
                <a:lnTo>
                  <a:pt x="2062975" y="1534370"/>
                </a:lnTo>
                <a:close/>
                <a:moveTo>
                  <a:pt x="2014793" y="1532575"/>
                </a:moveTo>
                <a:cubicBezTo>
                  <a:pt x="2014000" y="1536561"/>
                  <a:pt x="2013353" y="1539795"/>
                  <a:pt x="2012518" y="1544052"/>
                </a:cubicBezTo>
                <a:lnTo>
                  <a:pt x="2025510" y="1551822"/>
                </a:lnTo>
                <a:lnTo>
                  <a:pt x="2020824" y="1556355"/>
                </a:lnTo>
                <a:cubicBezTo>
                  <a:pt x="2018836" y="1556942"/>
                  <a:pt x="2016546" y="1556843"/>
                  <a:pt x="2014292" y="1556801"/>
                </a:cubicBezTo>
                <a:cubicBezTo>
                  <a:pt x="2013332" y="1556780"/>
                  <a:pt x="2011517" y="1556071"/>
                  <a:pt x="2011537" y="1555842"/>
                </a:cubicBezTo>
                <a:cubicBezTo>
                  <a:pt x="2012372" y="1548330"/>
                  <a:pt x="2001208" y="1550458"/>
                  <a:pt x="2002356" y="1541235"/>
                </a:cubicBezTo>
                <a:cubicBezTo>
                  <a:pt x="2005132" y="1539315"/>
                  <a:pt x="2009451" y="1536289"/>
                  <a:pt x="2014793" y="1532575"/>
                </a:cubicBezTo>
                <a:close/>
                <a:moveTo>
                  <a:pt x="2037726" y="1532262"/>
                </a:moveTo>
                <a:cubicBezTo>
                  <a:pt x="2038101" y="1532596"/>
                  <a:pt x="2038498" y="1532888"/>
                  <a:pt x="2038832" y="1533264"/>
                </a:cubicBezTo>
                <a:cubicBezTo>
                  <a:pt x="2038874" y="1533306"/>
                  <a:pt x="2038519" y="1533702"/>
                  <a:pt x="2038331" y="1533932"/>
                </a:cubicBezTo>
                <a:cubicBezTo>
                  <a:pt x="2037955" y="1533598"/>
                  <a:pt x="2037580" y="1533264"/>
                  <a:pt x="2037204" y="1532951"/>
                </a:cubicBezTo>
                <a:cubicBezTo>
                  <a:pt x="2037371" y="1532721"/>
                  <a:pt x="2037559" y="1532492"/>
                  <a:pt x="2037726" y="1532262"/>
                </a:cubicBezTo>
                <a:close/>
                <a:moveTo>
                  <a:pt x="2033322" y="1525647"/>
                </a:moveTo>
                <a:lnTo>
                  <a:pt x="2031841" y="1526794"/>
                </a:lnTo>
                <a:lnTo>
                  <a:pt x="2031841" y="1526795"/>
                </a:lnTo>
                <a:lnTo>
                  <a:pt x="2031361" y="1527233"/>
                </a:lnTo>
                <a:lnTo>
                  <a:pt x="2031800" y="1526753"/>
                </a:lnTo>
                <a:lnTo>
                  <a:pt x="2031799" y="1526753"/>
                </a:lnTo>
                <a:cubicBezTo>
                  <a:pt x="2032300" y="1526377"/>
                  <a:pt x="2032821" y="1526023"/>
                  <a:pt x="2033322" y="1525647"/>
                </a:cubicBezTo>
                <a:close/>
                <a:moveTo>
                  <a:pt x="2067315" y="1524646"/>
                </a:moveTo>
                <a:cubicBezTo>
                  <a:pt x="2067691" y="1525126"/>
                  <a:pt x="2068045" y="1525648"/>
                  <a:pt x="2068400" y="1526169"/>
                </a:cubicBezTo>
                <a:cubicBezTo>
                  <a:pt x="2068025" y="1526608"/>
                  <a:pt x="2067649" y="1527422"/>
                  <a:pt x="2067273" y="1527422"/>
                </a:cubicBezTo>
                <a:cubicBezTo>
                  <a:pt x="2066793" y="1527422"/>
                  <a:pt x="2066313" y="1526774"/>
                  <a:pt x="2065833" y="1526399"/>
                </a:cubicBezTo>
                <a:cubicBezTo>
                  <a:pt x="2066334" y="1525815"/>
                  <a:pt x="2066835" y="1525231"/>
                  <a:pt x="2067315" y="1524646"/>
                </a:cubicBezTo>
                <a:close/>
                <a:moveTo>
                  <a:pt x="2020677" y="1518990"/>
                </a:moveTo>
                <a:cubicBezTo>
                  <a:pt x="2021053" y="1519491"/>
                  <a:pt x="2021428" y="1519992"/>
                  <a:pt x="2021804" y="1520472"/>
                </a:cubicBezTo>
                <a:cubicBezTo>
                  <a:pt x="2020302" y="1521641"/>
                  <a:pt x="2018799" y="1522788"/>
                  <a:pt x="2017297" y="1523957"/>
                </a:cubicBezTo>
                <a:cubicBezTo>
                  <a:pt x="2016921" y="1523435"/>
                  <a:pt x="2016524" y="1522913"/>
                  <a:pt x="2016107" y="1522371"/>
                </a:cubicBezTo>
                <a:cubicBezTo>
                  <a:pt x="2017631" y="1521244"/>
                  <a:pt x="2019154" y="1520117"/>
                  <a:pt x="2020677" y="1518990"/>
                </a:cubicBezTo>
                <a:close/>
                <a:moveTo>
                  <a:pt x="2040814" y="1515025"/>
                </a:moveTo>
                <a:cubicBezTo>
                  <a:pt x="2041753" y="1515547"/>
                  <a:pt x="2042692" y="1516090"/>
                  <a:pt x="2043652" y="1516611"/>
                </a:cubicBezTo>
                <a:cubicBezTo>
                  <a:pt x="2042546" y="1518698"/>
                  <a:pt x="2041440" y="1520764"/>
                  <a:pt x="2040355" y="1522850"/>
                </a:cubicBezTo>
                <a:cubicBezTo>
                  <a:pt x="2039604" y="1522538"/>
                  <a:pt x="2038873" y="1522203"/>
                  <a:pt x="2038122" y="1521891"/>
                </a:cubicBezTo>
                <a:cubicBezTo>
                  <a:pt x="2039020" y="1519595"/>
                  <a:pt x="2039917" y="1517300"/>
                  <a:pt x="2040814" y="1515025"/>
                </a:cubicBezTo>
                <a:close/>
                <a:moveTo>
                  <a:pt x="2012352" y="1513252"/>
                </a:moveTo>
                <a:cubicBezTo>
                  <a:pt x="2012707" y="1513565"/>
                  <a:pt x="2013062" y="1513878"/>
                  <a:pt x="2013416" y="1514192"/>
                </a:cubicBezTo>
                <a:cubicBezTo>
                  <a:pt x="2013145" y="1514337"/>
                  <a:pt x="2012874" y="1514483"/>
                  <a:pt x="2012603" y="1514650"/>
                </a:cubicBezTo>
                <a:cubicBezTo>
                  <a:pt x="2012373" y="1514463"/>
                  <a:pt x="2011997" y="1514296"/>
                  <a:pt x="2011977" y="1514087"/>
                </a:cubicBezTo>
                <a:cubicBezTo>
                  <a:pt x="2011955" y="1513816"/>
                  <a:pt x="2012227" y="1513523"/>
                  <a:pt x="2012352" y="1513252"/>
                </a:cubicBezTo>
                <a:close/>
                <a:moveTo>
                  <a:pt x="92912" y="1509976"/>
                </a:moveTo>
                <a:cubicBezTo>
                  <a:pt x="93413" y="1510310"/>
                  <a:pt x="93892" y="1510644"/>
                  <a:pt x="94394" y="1510977"/>
                </a:cubicBezTo>
                <a:cubicBezTo>
                  <a:pt x="93955" y="1511603"/>
                  <a:pt x="93517" y="1512208"/>
                  <a:pt x="93079" y="1512835"/>
                </a:cubicBezTo>
                <a:cubicBezTo>
                  <a:pt x="92704" y="1512355"/>
                  <a:pt x="92056" y="1511917"/>
                  <a:pt x="91994" y="1511416"/>
                </a:cubicBezTo>
                <a:cubicBezTo>
                  <a:pt x="91952" y="1510977"/>
                  <a:pt x="92579" y="1510456"/>
                  <a:pt x="92912" y="1509976"/>
                </a:cubicBezTo>
                <a:close/>
                <a:moveTo>
                  <a:pt x="123196" y="1505876"/>
                </a:moveTo>
                <a:cubicBezTo>
                  <a:pt x="120807" y="1505500"/>
                  <a:pt x="118475" y="1506220"/>
                  <a:pt x="116284" y="1509580"/>
                </a:cubicBezTo>
                <a:cubicBezTo>
                  <a:pt x="122648" y="1514985"/>
                  <a:pt x="124568" y="1514860"/>
                  <a:pt x="130452" y="1508745"/>
                </a:cubicBezTo>
                <a:cubicBezTo>
                  <a:pt x="128032" y="1507723"/>
                  <a:pt x="125585" y="1506252"/>
                  <a:pt x="123196" y="1505876"/>
                </a:cubicBezTo>
                <a:close/>
                <a:moveTo>
                  <a:pt x="1940110" y="1504906"/>
                </a:moveTo>
                <a:cubicBezTo>
                  <a:pt x="1939839" y="1504948"/>
                  <a:pt x="1939547" y="1504968"/>
                  <a:pt x="1939276" y="1505010"/>
                </a:cubicBezTo>
                <a:cubicBezTo>
                  <a:pt x="1939401" y="1505428"/>
                  <a:pt x="1939526" y="1505845"/>
                  <a:pt x="1939651" y="1506262"/>
                </a:cubicBezTo>
                <a:cubicBezTo>
                  <a:pt x="1939881" y="1506074"/>
                  <a:pt x="1940214" y="1505949"/>
                  <a:pt x="1940318" y="1505719"/>
                </a:cubicBezTo>
                <a:cubicBezTo>
                  <a:pt x="1940381" y="1505490"/>
                  <a:pt x="1940193" y="1505177"/>
                  <a:pt x="1940110" y="1504906"/>
                </a:cubicBezTo>
                <a:close/>
                <a:moveTo>
                  <a:pt x="2035723" y="1501399"/>
                </a:moveTo>
                <a:cubicBezTo>
                  <a:pt x="2035973" y="1501483"/>
                  <a:pt x="2036119" y="1501858"/>
                  <a:pt x="2036307" y="1502108"/>
                </a:cubicBezTo>
                <a:cubicBezTo>
                  <a:pt x="2035848" y="1502254"/>
                  <a:pt x="2035409" y="1502400"/>
                  <a:pt x="2034951" y="1502547"/>
                </a:cubicBezTo>
                <a:cubicBezTo>
                  <a:pt x="2034930" y="1502234"/>
                  <a:pt x="2034909" y="1501942"/>
                  <a:pt x="2034867" y="1501629"/>
                </a:cubicBezTo>
                <a:cubicBezTo>
                  <a:pt x="2035159" y="1501545"/>
                  <a:pt x="2035493" y="1501315"/>
                  <a:pt x="2035723" y="1501399"/>
                </a:cubicBezTo>
                <a:close/>
                <a:moveTo>
                  <a:pt x="2106545" y="1498916"/>
                </a:moveTo>
                <a:cubicBezTo>
                  <a:pt x="2107359" y="1499396"/>
                  <a:pt x="2108194" y="1499876"/>
                  <a:pt x="2109007" y="1500356"/>
                </a:cubicBezTo>
                <a:cubicBezTo>
                  <a:pt x="2107692" y="1502881"/>
                  <a:pt x="2106357" y="1505385"/>
                  <a:pt x="2105043" y="1507910"/>
                </a:cubicBezTo>
                <a:cubicBezTo>
                  <a:pt x="2103979" y="1507305"/>
                  <a:pt x="2102893" y="1506700"/>
                  <a:pt x="2101808" y="1506094"/>
                </a:cubicBezTo>
                <a:cubicBezTo>
                  <a:pt x="2103394" y="1503694"/>
                  <a:pt x="2104980" y="1501316"/>
                  <a:pt x="2106545" y="1498916"/>
                </a:cubicBezTo>
                <a:close/>
                <a:moveTo>
                  <a:pt x="1953194" y="1483871"/>
                </a:moveTo>
                <a:cubicBezTo>
                  <a:pt x="1949563" y="1488608"/>
                  <a:pt x="1945932" y="1493324"/>
                  <a:pt x="1942092" y="1498354"/>
                </a:cubicBezTo>
                <a:cubicBezTo>
                  <a:pt x="1945932" y="1502068"/>
                  <a:pt x="1949208" y="1502318"/>
                  <a:pt x="1951503" y="1496914"/>
                </a:cubicBezTo>
                <a:cubicBezTo>
                  <a:pt x="1953027" y="1493262"/>
                  <a:pt x="1954195" y="1489443"/>
                  <a:pt x="1955530" y="1485708"/>
                </a:cubicBezTo>
                <a:cubicBezTo>
                  <a:pt x="1954759" y="1485103"/>
                  <a:pt x="1953966" y="1484477"/>
                  <a:pt x="1953194" y="1483871"/>
                </a:cubicBezTo>
                <a:close/>
                <a:moveTo>
                  <a:pt x="1971181" y="1482223"/>
                </a:moveTo>
                <a:cubicBezTo>
                  <a:pt x="1971139" y="1482182"/>
                  <a:pt x="1970722" y="1482515"/>
                  <a:pt x="1970471" y="1482682"/>
                </a:cubicBezTo>
                <a:cubicBezTo>
                  <a:pt x="1970805" y="1483058"/>
                  <a:pt x="1971097" y="1483475"/>
                  <a:pt x="1971411" y="1483871"/>
                </a:cubicBezTo>
                <a:cubicBezTo>
                  <a:pt x="1971661" y="1483705"/>
                  <a:pt x="1971891" y="1483559"/>
                  <a:pt x="1972141" y="1483392"/>
                </a:cubicBezTo>
                <a:cubicBezTo>
                  <a:pt x="1971828" y="1482995"/>
                  <a:pt x="1971536" y="1482578"/>
                  <a:pt x="1971181" y="1482223"/>
                </a:cubicBezTo>
                <a:close/>
                <a:moveTo>
                  <a:pt x="2005152" y="1479259"/>
                </a:moveTo>
                <a:cubicBezTo>
                  <a:pt x="2012706" y="1486834"/>
                  <a:pt x="2009555" y="1493804"/>
                  <a:pt x="1998454" y="1497581"/>
                </a:cubicBezTo>
                <a:lnTo>
                  <a:pt x="1998433" y="1497559"/>
                </a:lnTo>
                <a:cubicBezTo>
                  <a:pt x="2000603" y="1491654"/>
                  <a:pt x="2002774" y="1485749"/>
                  <a:pt x="2005152" y="1479259"/>
                </a:cubicBezTo>
                <a:close/>
                <a:moveTo>
                  <a:pt x="1946433" y="1476339"/>
                </a:moveTo>
                <a:cubicBezTo>
                  <a:pt x="1945431" y="1477820"/>
                  <a:pt x="1944450" y="1479302"/>
                  <a:pt x="1943449" y="1480783"/>
                </a:cubicBezTo>
                <a:cubicBezTo>
                  <a:pt x="1944095" y="1481263"/>
                  <a:pt x="1944743" y="1481723"/>
                  <a:pt x="1945389" y="1482203"/>
                </a:cubicBezTo>
                <a:cubicBezTo>
                  <a:pt x="1946245" y="1480533"/>
                  <a:pt x="1947100" y="1478885"/>
                  <a:pt x="1947935" y="1477215"/>
                </a:cubicBezTo>
                <a:cubicBezTo>
                  <a:pt x="1947434" y="1476923"/>
                  <a:pt x="1946934" y="1476631"/>
                  <a:pt x="1946433" y="1476339"/>
                </a:cubicBezTo>
                <a:close/>
                <a:moveTo>
                  <a:pt x="2136990" y="1470328"/>
                </a:moveTo>
                <a:cubicBezTo>
                  <a:pt x="2137220" y="1470892"/>
                  <a:pt x="2137450" y="1471455"/>
                  <a:pt x="2137679" y="1472018"/>
                </a:cubicBezTo>
                <a:cubicBezTo>
                  <a:pt x="2137241" y="1472415"/>
                  <a:pt x="2136803" y="1472833"/>
                  <a:pt x="2136344" y="1473229"/>
                </a:cubicBezTo>
                <a:cubicBezTo>
                  <a:pt x="2136010" y="1472519"/>
                  <a:pt x="2135593" y="1471830"/>
                  <a:pt x="2135446" y="1471100"/>
                </a:cubicBezTo>
                <a:cubicBezTo>
                  <a:pt x="2135426" y="1470954"/>
                  <a:pt x="2136448" y="1470599"/>
                  <a:pt x="2136990" y="1470328"/>
                </a:cubicBezTo>
                <a:close/>
                <a:moveTo>
                  <a:pt x="2106671" y="1467929"/>
                </a:moveTo>
                <a:cubicBezTo>
                  <a:pt x="2107401" y="1468409"/>
                  <a:pt x="2108131" y="1468889"/>
                  <a:pt x="2108841" y="1469369"/>
                </a:cubicBezTo>
                <a:cubicBezTo>
                  <a:pt x="2107693" y="1470871"/>
                  <a:pt x="2106525" y="1472374"/>
                  <a:pt x="2105377" y="1473876"/>
                </a:cubicBezTo>
                <a:cubicBezTo>
                  <a:pt x="2104835" y="1473521"/>
                  <a:pt x="2104312" y="1473146"/>
                  <a:pt x="2103770" y="1472791"/>
                </a:cubicBezTo>
                <a:cubicBezTo>
                  <a:pt x="2104730" y="1471164"/>
                  <a:pt x="2105711" y="1469536"/>
                  <a:pt x="2106671" y="1467929"/>
                </a:cubicBezTo>
                <a:close/>
                <a:moveTo>
                  <a:pt x="2034387" y="1463713"/>
                </a:moveTo>
                <a:lnTo>
                  <a:pt x="2033928" y="1464193"/>
                </a:lnTo>
                <a:lnTo>
                  <a:pt x="2033448" y="1464632"/>
                </a:lnTo>
                <a:lnTo>
                  <a:pt x="2033908" y="1464172"/>
                </a:lnTo>
                <a:lnTo>
                  <a:pt x="2033907" y="1464172"/>
                </a:lnTo>
                <a:close/>
                <a:moveTo>
                  <a:pt x="78890" y="1463192"/>
                </a:moveTo>
                <a:cubicBezTo>
                  <a:pt x="79432" y="1463922"/>
                  <a:pt x="80392" y="1464673"/>
                  <a:pt x="80371" y="1465383"/>
                </a:cubicBezTo>
                <a:cubicBezTo>
                  <a:pt x="80371" y="1466113"/>
                  <a:pt x="79370" y="1466802"/>
                  <a:pt x="78556" y="1467783"/>
                </a:cubicBezTo>
                <a:cubicBezTo>
                  <a:pt x="77658" y="1466823"/>
                  <a:pt x="77032" y="1466155"/>
                  <a:pt x="76385" y="1465487"/>
                </a:cubicBezTo>
                <a:cubicBezTo>
                  <a:pt x="77220" y="1464715"/>
                  <a:pt x="78055" y="1463964"/>
                  <a:pt x="78890" y="1463192"/>
                </a:cubicBezTo>
                <a:close/>
                <a:moveTo>
                  <a:pt x="2062162" y="1458893"/>
                </a:moveTo>
                <a:cubicBezTo>
                  <a:pt x="2063225" y="1463066"/>
                  <a:pt x="2063142" y="1465300"/>
                  <a:pt x="2064206" y="1466280"/>
                </a:cubicBezTo>
                <a:cubicBezTo>
                  <a:pt x="2065521" y="1467448"/>
                  <a:pt x="2067775" y="1467553"/>
                  <a:pt x="2070300" y="1468325"/>
                </a:cubicBezTo>
                <a:cubicBezTo>
                  <a:pt x="2069340" y="1474627"/>
                  <a:pt x="2068380" y="1480971"/>
                  <a:pt x="2067378" y="1487544"/>
                </a:cubicBezTo>
                <a:cubicBezTo>
                  <a:pt x="2058906" y="1484414"/>
                  <a:pt x="2058906" y="1484414"/>
                  <a:pt x="2063142" y="1476881"/>
                </a:cubicBezTo>
                <a:cubicBezTo>
                  <a:pt x="2060868" y="1475315"/>
                  <a:pt x="2056527" y="1473438"/>
                  <a:pt x="2056694" y="1472248"/>
                </a:cubicBezTo>
                <a:cubicBezTo>
                  <a:pt x="2057278" y="1468451"/>
                  <a:pt x="2059532" y="1464882"/>
                  <a:pt x="2062162" y="1458893"/>
                </a:cubicBezTo>
                <a:close/>
                <a:moveTo>
                  <a:pt x="2200698" y="1456703"/>
                </a:moveTo>
                <a:cubicBezTo>
                  <a:pt x="2199989" y="1456890"/>
                  <a:pt x="2199363" y="1457349"/>
                  <a:pt x="2198716" y="1457704"/>
                </a:cubicBezTo>
                <a:cubicBezTo>
                  <a:pt x="2199175" y="1458080"/>
                  <a:pt x="2199592" y="1458498"/>
                  <a:pt x="2200030" y="1458915"/>
                </a:cubicBezTo>
                <a:cubicBezTo>
                  <a:pt x="2200531" y="1458643"/>
                  <a:pt x="2201053" y="1458372"/>
                  <a:pt x="2201554" y="1458122"/>
                </a:cubicBezTo>
                <a:cubicBezTo>
                  <a:pt x="2201261" y="1457621"/>
                  <a:pt x="2200844" y="1456661"/>
                  <a:pt x="2200698" y="1456703"/>
                </a:cubicBezTo>
                <a:close/>
                <a:moveTo>
                  <a:pt x="2024767" y="1455721"/>
                </a:moveTo>
                <a:cubicBezTo>
                  <a:pt x="2025518" y="1455700"/>
                  <a:pt x="2026332" y="1457265"/>
                  <a:pt x="2027584" y="1458685"/>
                </a:cubicBezTo>
                <a:cubicBezTo>
                  <a:pt x="2025810" y="1459707"/>
                  <a:pt x="2024684" y="1460855"/>
                  <a:pt x="2023744" y="1460730"/>
                </a:cubicBezTo>
                <a:cubicBezTo>
                  <a:pt x="2023035" y="1460625"/>
                  <a:pt x="2021929" y="1458726"/>
                  <a:pt x="2022138" y="1457891"/>
                </a:cubicBezTo>
                <a:cubicBezTo>
                  <a:pt x="2022368" y="1456952"/>
                  <a:pt x="2023807" y="1455742"/>
                  <a:pt x="2024767" y="1455721"/>
                </a:cubicBezTo>
                <a:close/>
                <a:moveTo>
                  <a:pt x="1959391" y="1455033"/>
                </a:moveTo>
                <a:cubicBezTo>
                  <a:pt x="1958744" y="1455054"/>
                  <a:pt x="1957639" y="1456223"/>
                  <a:pt x="1957618" y="1456890"/>
                </a:cubicBezTo>
                <a:cubicBezTo>
                  <a:pt x="1957596" y="1457538"/>
                  <a:pt x="1958724" y="1458727"/>
                  <a:pt x="1959370" y="1458748"/>
                </a:cubicBezTo>
                <a:cubicBezTo>
                  <a:pt x="1960080" y="1458789"/>
                  <a:pt x="1960831" y="1457746"/>
                  <a:pt x="1961916" y="1456912"/>
                </a:cubicBezTo>
                <a:cubicBezTo>
                  <a:pt x="1960852" y="1456056"/>
                  <a:pt x="1960101" y="1455012"/>
                  <a:pt x="1959391" y="1455033"/>
                </a:cubicBezTo>
                <a:close/>
                <a:moveTo>
                  <a:pt x="2085470" y="1450317"/>
                </a:moveTo>
                <a:cubicBezTo>
                  <a:pt x="2086075" y="1450672"/>
                  <a:pt x="2086701" y="1451048"/>
                  <a:pt x="2087306" y="1451402"/>
                </a:cubicBezTo>
                <a:cubicBezTo>
                  <a:pt x="2086368" y="1453239"/>
                  <a:pt x="2085429" y="1455096"/>
                  <a:pt x="2084489" y="1456932"/>
                </a:cubicBezTo>
                <a:cubicBezTo>
                  <a:pt x="2083697" y="1456327"/>
                  <a:pt x="2082883" y="1455743"/>
                  <a:pt x="2082048" y="1455159"/>
                </a:cubicBezTo>
                <a:cubicBezTo>
                  <a:pt x="2083196" y="1453552"/>
                  <a:pt x="2084323" y="1451924"/>
                  <a:pt x="2085470" y="1450317"/>
                </a:cubicBezTo>
                <a:close/>
                <a:moveTo>
                  <a:pt x="2262652" y="1449796"/>
                </a:moveTo>
                <a:cubicBezTo>
                  <a:pt x="2261735" y="1450735"/>
                  <a:pt x="2260795" y="1451674"/>
                  <a:pt x="2259878" y="1452592"/>
                </a:cubicBezTo>
                <a:cubicBezTo>
                  <a:pt x="2261818" y="1453844"/>
                  <a:pt x="2263780" y="1455096"/>
                  <a:pt x="2265720" y="1456348"/>
                </a:cubicBezTo>
                <a:cubicBezTo>
                  <a:pt x="2266137" y="1455952"/>
                  <a:pt x="2266554" y="1455555"/>
                  <a:pt x="2266972" y="1455158"/>
                </a:cubicBezTo>
                <a:cubicBezTo>
                  <a:pt x="2265532" y="1453385"/>
                  <a:pt x="2264092" y="1451590"/>
                  <a:pt x="2262652" y="1449796"/>
                </a:cubicBezTo>
                <a:close/>
                <a:moveTo>
                  <a:pt x="2016525" y="1449023"/>
                </a:moveTo>
                <a:cubicBezTo>
                  <a:pt x="2017067" y="1449023"/>
                  <a:pt x="2017610" y="1449128"/>
                  <a:pt x="2018173" y="1449211"/>
                </a:cubicBezTo>
                <a:cubicBezTo>
                  <a:pt x="2018070" y="1449524"/>
                  <a:pt x="2018007" y="1449816"/>
                  <a:pt x="2017923" y="1450150"/>
                </a:cubicBezTo>
                <a:cubicBezTo>
                  <a:pt x="2017381" y="1450067"/>
                  <a:pt x="2016838" y="1449983"/>
                  <a:pt x="2016295" y="1449900"/>
                </a:cubicBezTo>
                <a:cubicBezTo>
                  <a:pt x="2016379" y="1449587"/>
                  <a:pt x="2016441" y="1449023"/>
                  <a:pt x="2016525" y="1449023"/>
                </a:cubicBezTo>
                <a:close/>
                <a:moveTo>
                  <a:pt x="1977587" y="1445705"/>
                </a:moveTo>
                <a:cubicBezTo>
                  <a:pt x="1974061" y="1446342"/>
                  <a:pt x="1972579" y="1447615"/>
                  <a:pt x="1971940" y="1449099"/>
                </a:cubicBezTo>
                <a:lnTo>
                  <a:pt x="1971359" y="1453672"/>
                </a:lnTo>
                <a:lnTo>
                  <a:pt x="1971306" y="1453740"/>
                </a:lnTo>
                <a:cubicBezTo>
                  <a:pt x="1970597" y="1454428"/>
                  <a:pt x="1969908" y="1455138"/>
                  <a:pt x="1969199" y="1455827"/>
                </a:cubicBezTo>
                <a:lnTo>
                  <a:pt x="1969181" y="1455995"/>
                </a:lnTo>
                <a:lnTo>
                  <a:pt x="1967717" y="1459165"/>
                </a:lnTo>
                <a:cubicBezTo>
                  <a:pt x="1968093" y="1459269"/>
                  <a:pt x="1968448" y="1459374"/>
                  <a:pt x="1968823" y="1459499"/>
                </a:cubicBezTo>
                <a:lnTo>
                  <a:pt x="1969181" y="1455995"/>
                </a:lnTo>
                <a:lnTo>
                  <a:pt x="1969240" y="1455868"/>
                </a:lnTo>
                <a:cubicBezTo>
                  <a:pt x="1969950" y="1455158"/>
                  <a:pt x="1970639" y="1454470"/>
                  <a:pt x="1971348" y="1453761"/>
                </a:cubicBezTo>
                <a:lnTo>
                  <a:pt x="1971359" y="1453672"/>
                </a:lnTo>
                <a:close/>
                <a:moveTo>
                  <a:pt x="64199" y="1442429"/>
                </a:moveTo>
                <a:cubicBezTo>
                  <a:pt x="64595" y="1442783"/>
                  <a:pt x="64867" y="1443222"/>
                  <a:pt x="65180" y="1443618"/>
                </a:cubicBezTo>
                <a:cubicBezTo>
                  <a:pt x="64658" y="1443660"/>
                  <a:pt x="64157" y="1443743"/>
                  <a:pt x="63635" y="1443722"/>
                </a:cubicBezTo>
                <a:cubicBezTo>
                  <a:pt x="63573" y="1443722"/>
                  <a:pt x="63426" y="1443139"/>
                  <a:pt x="63510" y="1442909"/>
                </a:cubicBezTo>
                <a:cubicBezTo>
                  <a:pt x="63615" y="1442680"/>
                  <a:pt x="64157" y="1442387"/>
                  <a:pt x="64199" y="1442429"/>
                </a:cubicBezTo>
                <a:close/>
                <a:moveTo>
                  <a:pt x="2296666" y="1440676"/>
                </a:moveTo>
                <a:cubicBezTo>
                  <a:pt x="2303865" y="1440843"/>
                  <a:pt x="2307037" y="1442012"/>
                  <a:pt x="2305534" y="1447354"/>
                </a:cubicBezTo>
                <a:cubicBezTo>
                  <a:pt x="2304637" y="1447938"/>
                  <a:pt x="2303740" y="1448522"/>
                  <a:pt x="2302864" y="1449106"/>
                </a:cubicBezTo>
                <a:cubicBezTo>
                  <a:pt x="2301153" y="1446769"/>
                  <a:pt x="2299421" y="1444453"/>
                  <a:pt x="2296666" y="1440676"/>
                </a:cubicBezTo>
                <a:close/>
                <a:moveTo>
                  <a:pt x="2053815" y="1436899"/>
                </a:moveTo>
                <a:cubicBezTo>
                  <a:pt x="2054691" y="1437212"/>
                  <a:pt x="2055547" y="1437525"/>
                  <a:pt x="2056402" y="1437838"/>
                </a:cubicBezTo>
                <a:cubicBezTo>
                  <a:pt x="2055630" y="1441197"/>
                  <a:pt x="2054858" y="1444557"/>
                  <a:pt x="2054002" y="1448251"/>
                </a:cubicBezTo>
                <a:cubicBezTo>
                  <a:pt x="2056236" y="1448794"/>
                  <a:pt x="2058364" y="1449336"/>
                  <a:pt x="2062454" y="1450337"/>
                </a:cubicBezTo>
                <a:cubicBezTo>
                  <a:pt x="2056694" y="1454970"/>
                  <a:pt x="2052250" y="1458559"/>
                  <a:pt x="2046699" y="1463025"/>
                </a:cubicBezTo>
                <a:cubicBezTo>
                  <a:pt x="2045739" y="1462607"/>
                  <a:pt x="2043402" y="1461564"/>
                  <a:pt x="2039750" y="1459936"/>
                </a:cubicBezTo>
                <a:cubicBezTo>
                  <a:pt x="2044758" y="1451756"/>
                  <a:pt x="2049286" y="1444328"/>
                  <a:pt x="2053815" y="1436899"/>
                </a:cubicBezTo>
                <a:close/>
                <a:moveTo>
                  <a:pt x="74466" y="1436211"/>
                </a:moveTo>
                <a:cubicBezTo>
                  <a:pt x="75133" y="1436232"/>
                  <a:pt x="75822" y="1437233"/>
                  <a:pt x="76782" y="1438006"/>
                </a:cubicBezTo>
                <a:cubicBezTo>
                  <a:pt x="75863" y="1438882"/>
                  <a:pt x="74841" y="1440093"/>
                  <a:pt x="74632" y="1439968"/>
                </a:cubicBezTo>
                <a:cubicBezTo>
                  <a:pt x="73714" y="1439425"/>
                  <a:pt x="73046" y="1438486"/>
                  <a:pt x="72295" y="1437693"/>
                </a:cubicBezTo>
                <a:cubicBezTo>
                  <a:pt x="73026" y="1437150"/>
                  <a:pt x="73735" y="1436211"/>
                  <a:pt x="74466" y="1436211"/>
                </a:cubicBezTo>
                <a:close/>
                <a:moveTo>
                  <a:pt x="1985930" y="1430786"/>
                </a:moveTo>
                <a:lnTo>
                  <a:pt x="1985974" y="1430786"/>
                </a:lnTo>
                <a:lnTo>
                  <a:pt x="1985949" y="1430813"/>
                </a:lnTo>
                <a:close/>
                <a:moveTo>
                  <a:pt x="2327736" y="1427801"/>
                </a:moveTo>
                <a:cubicBezTo>
                  <a:pt x="2328216" y="1427885"/>
                  <a:pt x="2328696" y="1427947"/>
                  <a:pt x="2329155" y="1428093"/>
                </a:cubicBezTo>
                <a:cubicBezTo>
                  <a:pt x="2329196" y="1428115"/>
                  <a:pt x="2329093" y="1428595"/>
                  <a:pt x="2329051" y="1428866"/>
                </a:cubicBezTo>
                <a:cubicBezTo>
                  <a:pt x="2328592" y="1428782"/>
                  <a:pt x="2328112" y="1428698"/>
                  <a:pt x="2327653" y="1428552"/>
                </a:cubicBezTo>
                <a:cubicBezTo>
                  <a:pt x="2327611" y="1428532"/>
                  <a:pt x="2327715" y="1428052"/>
                  <a:pt x="2327736" y="1427801"/>
                </a:cubicBezTo>
                <a:close/>
                <a:moveTo>
                  <a:pt x="1989051" y="1427549"/>
                </a:moveTo>
                <a:lnTo>
                  <a:pt x="1992078" y="1430749"/>
                </a:lnTo>
                <a:lnTo>
                  <a:pt x="1992054" y="1430786"/>
                </a:lnTo>
                <a:lnTo>
                  <a:pt x="1985974" y="1430786"/>
                </a:lnTo>
                <a:close/>
                <a:moveTo>
                  <a:pt x="2080963" y="1426341"/>
                </a:moveTo>
                <a:lnTo>
                  <a:pt x="2077752" y="1432908"/>
                </a:lnTo>
                <a:lnTo>
                  <a:pt x="2077708" y="1432873"/>
                </a:lnTo>
                <a:lnTo>
                  <a:pt x="2077290" y="1433332"/>
                </a:lnTo>
                <a:lnTo>
                  <a:pt x="2077749" y="1432914"/>
                </a:lnTo>
                <a:lnTo>
                  <a:pt x="2077752" y="1432908"/>
                </a:lnTo>
                <a:lnTo>
                  <a:pt x="2083321" y="1437421"/>
                </a:lnTo>
                <a:cubicBezTo>
                  <a:pt x="2083780" y="1438424"/>
                  <a:pt x="2081380" y="1441574"/>
                  <a:pt x="2079585" y="1442618"/>
                </a:cubicBezTo>
                <a:cubicBezTo>
                  <a:pt x="2075850" y="1444809"/>
                  <a:pt x="2071656" y="1446249"/>
                  <a:pt x="2066919" y="1448335"/>
                </a:cubicBezTo>
                <a:cubicBezTo>
                  <a:pt x="2065187" y="1436837"/>
                  <a:pt x="2072220" y="1431224"/>
                  <a:pt x="2080963" y="1426341"/>
                </a:cubicBezTo>
                <a:close/>
                <a:moveTo>
                  <a:pt x="2131273" y="1424296"/>
                </a:moveTo>
                <a:cubicBezTo>
                  <a:pt x="2140517" y="1423003"/>
                  <a:pt x="2145421" y="1429492"/>
                  <a:pt x="2152912" y="1435961"/>
                </a:cubicBezTo>
                <a:cubicBezTo>
                  <a:pt x="2142208" y="1435586"/>
                  <a:pt x="2136469" y="1430515"/>
                  <a:pt x="2131273" y="1424296"/>
                </a:cubicBezTo>
                <a:close/>
                <a:moveTo>
                  <a:pt x="2198528" y="1419392"/>
                </a:moveTo>
                <a:cubicBezTo>
                  <a:pt x="2202075" y="1428345"/>
                  <a:pt x="2208252" y="1427009"/>
                  <a:pt x="2215556" y="1427760"/>
                </a:cubicBezTo>
                <a:cubicBezTo>
                  <a:pt x="2210965" y="1421375"/>
                  <a:pt x="2206353" y="1419204"/>
                  <a:pt x="2198528" y="1419392"/>
                </a:cubicBezTo>
                <a:close/>
                <a:moveTo>
                  <a:pt x="2103980" y="1416721"/>
                </a:moveTo>
                <a:cubicBezTo>
                  <a:pt x="2100975" y="1426758"/>
                  <a:pt x="2098408" y="1429450"/>
                  <a:pt x="2090395" y="1431996"/>
                </a:cubicBezTo>
                <a:cubicBezTo>
                  <a:pt x="2089414" y="1426424"/>
                  <a:pt x="2089414" y="1426424"/>
                  <a:pt x="2103980" y="1416721"/>
                </a:cubicBezTo>
                <a:close/>
                <a:moveTo>
                  <a:pt x="2287797" y="1410941"/>
                </a:moveTo>
                <a:cubicBezTo>
                  <a:pt x="2294913" y="1414530"/>
                  <a:pt x="2298085" y="1421145"/>
                  <a:pt x="2306035" y="1421667"/>
                </a:cubicBezTo>
                <a:cubicBezTo>
                  <a:pt x="2302071" y="1414990"/>
                  <a:pt x="2295623" y="1410920"/>
                  <a:pt x="2287797" y="1410941"/>
                </a:cubicBezTo>
                <a:close/>
                <a:moveTo>
                  <a:pt x="2032718" y="1409814"/>
                </a:moveTo>
                <a:cubicBezTo>
                  <a:pt x="2032718" y="1410085"/>
                  <a:pt x="2032718" y="1410356"/>
                  <a:pt x="2032739" y="1410628"/>
                </a:cubicBezTo>
                <a:cubicBezTo>
                  <a:pt x="2032489" y="1410754"/>
                  <a:pt x="2032218" y="1410983"/>
                  <a:pt x="2031967" y="1410962"/>
                </a:cubicBezTo>
                <a:cubicBezTo>
                  <a:pt x="2031779" y="1410941"/>
                  <a:pt x="2031633" y="1410586"/>
                  <a:pt x="2031466" y="1410378"/>
                </a:cubicBezTo>
                <a:cubicBezTo>
                  <a:pt x="2031883" y="1410190"/>
                  <a:pt x="2032301" y="1410002"/>
                  <a:pt x="2032718" y="1409814"/>
                </a:cubicBezTo>
                <a:close/>
                <a:moveTo>
                  <a:pt x="2075412" y="1403407"/>
                </a:moveTo>
                <a:cubicBezTo>
                  <a:pt x="2075642" y="1403491"/>
                  <a:pt x="2075788" y="1403846"/>
                  <a:pt x="2075954" y="1404076"/>
                </a:cubicBezTo>
                <a:cubicBezTo>
                  <a:pt x="2075537" y="1404201"/>
                  <a:pt x="2075099" y="1404326"/>
                  <a:pt x="2074682" y="1404472"/>
                </a:cubicBezTo>
                <a:cubicBezTo>
                  <a:pt x="2074660" y="1404179"/>
                  <a:pt x="2074619" y="1403908"/>
                  <a:pt x="2074598" y="1403616"/>
                </a:cubicBezTo>
                <a:cubicBezTo>
                  <a:pt x="2074869" y="1403533"/>
                  <a:pt x="2075203" y="1403324"/>
                  <a:pt x="2075412" y="1403407"/>
                </a:cubicBezTo>
                <a:close/>
                <a:moveTo>
                  <a:pt x="2017756" y="1399714"/>
                </a:moveTo>
                <a:cubicBezTo>
                  <a:pt x="2022242" y="1400987"/>
                  <a:pt x="2026144" y="1402114"/>
                  <a:pt x="2031236" y="1403553"/>
                </a:cubicBezTo>
                <a:cubicBezTo>
                  <a:pt x="2027292" y="1407268"/>
                  <a:pt x="2023682" y="1410649"/>
                  <a:pt x="2019508" y="1414592"/>
                </a:cubicBezTo>
                <a:cubicBezTo>
                  <a:pt x="2020886" y="1419663"/>
                  <a:pt x="2022305" y="1424901"/>
                  <a:pt x="2023912" y="1430785"/>
                </a:cubicBezTo>
                <a:cubicBezTo>
                  <a:pt x="2013729" y="1434917"/>
                  <a:pt x="2011308" y="1445120"/>
                  <a:pt x="2007197" y="1454010"/>
                </a:cubicBezTo>
                <a:cubicBezTo>
                  <a:pt x="2004610" y="1459603"/>
                  <a:pt x="2001209" y="1460938"/>
                  <a:pt x="1994531" y="1458330"/>
                </a:cubicBezTo>
                <a:cubicBezTo>
                  <a:pt x="1999289" y="1449357"/>
                  <a:pt x="2001334" y="1439507"/>
                  <a:pt x="2011350" y="1434604"/>
                </a:cubicBezTo>
                <a:cubicBezTo>
                  <a:pt x="2016838" y="1431912"/>
                  <a:pt x="2018340" y="1426090"/>
                  <a:pt x="2016483" y="1420122"/>
                </a:cubicBezTo>
                <a:cubicBezTo>
                  <a:pt x="2014334" y="1413215"/>
                  <a:pt x="2012268" y="1406078"/>
                  <a:pt x="2017756" y="1399714"/>
                </a:cubicBezTo>
                <a:close/>
                <a:moveTo>
                  <a:pt x="1964462" y="1396355"/>
                </a:moveTo>
                <a:cubicBezTo>
                  <a:pt x="1963961" y="1396710"/>
                  <a:pt x="1963461" y="1397044"/>
                  <a:pt x="1962960" y="1397398"/>
                </a:cubicBezTo>
                <a:cubicBezTo>
                  <a:pt x="1962458" y="1397795"/>
                  <a:pt x="1961958" y="1398170"/>
                  <a:pt x="1961478" y="1398546"/>
                </a:cubicBezTo>
                <a:cubicBezTo>
                  <a:pt x="1961978" y="1398191"/>
                  <a:pt x="1962501" y="1397815"/>
                  <a:pt x="1963001" y="1397440"/>
                </a:cubicBezTo>
                <a:cubicBezTo>
                  <a:pt x="1963481" y="1397085"/>
                  <a:pt x="1963982" y="1396710"/>
                  <a:pt x="1964462" y="1396355"/>
                </a:cubicBezTo>
                <a:close/>
                <a:moveTo>
                  <a:pt x="1950877" y="1394873"/>
                </a:moveTo>
                <a:lnTo>
                  <a:pt x="1950418" y="1395291"/>
                </a:lnTo>
                <a:lnTo>
                  <a:pt x="1950405" y="1395420"/>
                </a:lnTo>
                <a:lnTo>
                  <a:pt x="1947914" y="1397587"/>
                </a:lnTo>
                <a:cubicBezTo>
                  <a:pt x="1948415" y="1398150"/>
                  <a:pt x="1948916" y="1398713"/>
                  <a:pt x="1949938" y="1399881"/>
                </a:cubicBezTo>
                <a:lnTo>
                  <a:pt x="1950405" y="1395420"/>
                </a:lnTo>
                <a:lnTo>
                  <a:pt x="1950481" y="1395353"/>
                </a:lnTo>
                <a:cubicBezTo>
                  <a:pt x="1950481" y="1395353"/>
                  <a:pt x="1950877" y="1394915"/>
                  <a:pt x="1950877" y="1394873"/>
                </a:cubicBezTo>
                <a:close/>
                <a:moveTo>
                  <a:pt x="2032635" y="1393224"/>
                </a:moveTo>
                <a:cubicBezTo>
                  <a:pt x="2032843" y="1393766"/>
                  <a:pt x="2033052" y="1394309"/>
                  <a:pt x="2033261" y="1394873"/>
                </a:cubicBezTo>
                <a:cubicBezTo>
                  <a:pt x="2032843" y="1395269"/>
                  <a:pt x="2032406" y="1395645"/>
                  <a:pt x="2031988" y="1396041"/>
                </a:cubicBezTo>
                <a:cubicBezTo>
                  <a:pt x="2031675" y="1395353"/>
                  <a:pt x="2031278" y="1394706"/>
                  <a:pt x="2031153" y="1393975"/>
                </a:cubicBezTo>
                <a:cubicBezTo>
                  <a:pt x="2031133" y="1393809"/>
                  <a:pt x="2032113" y="1393474"/>
                  <a:pt x="2032635" y="1393224"/>
                </a:cubicBezTo>
                <a:close/>
                <a:moveTo>
                  <a:pt x="2061640" y="1389114"/>
                </a:moveTo>
                <a:cubicBezTo>
                  <a:pt x="2062641" y="1389949"/>
                  <a:pt x="2063267" y="1390471"/>
                  <a:pt x="2063893" y="1390993"/>
                </a:cubicBezTo>
                <a:cubicBezTo>
                  <a:pt x="2063267" y="1391556"/>
                  <a:pt x="2062724" y="1392286"/>
                  <a:pt x="2061994" y="1392620"/>
                </a:cubicBezTo>
                <a:cubicBezTo>
                  <a:pt x="2061681" y="1392766"/>
                  <a:pt x="2060512" y="1392015"/>
                  <a:pt x="2060555" y="1391765"/>
                </a:cubicBezTo>
                <a:cubicBezTo>
                  <a:pt x="2060638" y="1390993"/>
                  <a:pt x="2061118" y="1390262"/>
                  <a:pt x="2061640" y="1389114"/>
                </a:cubicBezTo>
                <a:close/>
                <a:moveTo>
                  <a:pt x="2130083" y="1388154"/>
                </a:moveTo>
                <a:cubicBezTo>
                  <a:pt x="2131878" y="1389636"/>
                  <a:pt x="2133673" y="1391139"/>
                  <a:pt x="2135467" y="1392620"/>
                </a:cubicBezTo>
                <a:cubicBezTo>
                  <a:pt x="2134863" y="1393330"/>
                  <a:pt x="2134236" y="1394039"/>
                  <a:pt x="2133631" y="1394748"/>
                </a:cubicBezTo>
                <a:cubicBezTo>
                  <a:pt x="2131878" y="1393204"/>
                  <a:pt x="2130126" y="1391660"/>
                  <a:pt x="2128372" y="1390136"/>
                </a:cubicBezTo>
                <a:cubicBezTo>
                  <a:pt x="2128957" y="1389469"/>
                  <a:pt x="2129520" y="1388801"/>
                  <a:pt x="2130083" y="1388154"/>
                </a:cubicBezTo>
                <a:close/>
                <a:moveTo>
                  <a:pt x="1979090" y="1387654"/>
                </a:moveTo>
                <a:cubicBezTo>
                  <a:pt x="1976002" y="1390846"/>
                  <a:pt x="1970764" y="1393726"/>
                  <a:pt x="1970617" y="1396856"/>
                </a:cubicBezTo>
                <a:cubicBezTo>
                  <a:pt x="1970180" y="1406017"/>
                  <a:pt x="1965860" y="1410586"/>
                  <a:pt x="1957284" y="1411859"/>
                </a:cubicBezTo>
                <a:cubicBezTo>
                  <a:pt x="1958619" y="1417118"/>
                  <a:pt x="1962271" y="1415720"/>
                  <a:pt x="1965067" y="1416178"/>
                </a:cubicBezTo>
                <a:lnTo>
                  <a:pt x="1965088" y="1416200"/>
                </a:lnTo>
                <a:cubicBezTo>
                  <a:pt x="1963461" y="1417598"/>
                  <a:pt x="1962041" y="1419392"/>
                  <a:pt x="1960184" y="1420269"/>
                </a:cubicBezTo>
                <a:lnTo>
                  <a:pt x="1952568" y="1422474"/>
                </a:lnTo>
                <a:lnTo>
                  <a:pt x="1952588" y="1422439"/>
                </a:lnTo>
                <a:lnTo>
                  <a:pt x="1952129" y="1422022"/>
                </a:lnTo>
                <a:lnTo>
                  <a:pt x="1952547" y="1422480"/>
                </a:lnTo>
                <a:lnTo>
                  <a:pt x="1952568" y="1422474"/>
                </a:lnTo>
                <a:lnTo>
                  <a:pt x="1948647" y="1429239"/>
                </a:lnTo>
                <a:lnTo>
                  <a:pt x="1948417" y="1437024"/>
                </a:lnTo>
                <a:lnTo>
                  <a:pt x="1948332" y="1437046"/>
                </a:lnTo>
                <a:lnTo>
                  <a:pt x="1948314" y="1437063"/>
                </a:lnTo>
                <a:lnTo>
                  <a:pt x="1939998" y="1435004"/>
                </a:lnTo>
                <a:lnTo>
                  <a:pt x="1940047" y="1434959"/>
                </a:lnTo>
                <a:lnTo>
                  <a:pt x="1939925" y="1434858"/>
                </a:lnTo>
                <a:lnTo>
                  <a:pt x="1938712" y="1431954"/>
                </a:lnTo>
                <a:cubicBezTo>
                  <a:pt x="1938316" y="1432247"/>
                  <a:pt x="1937898" y="1432559"/>
                  <a:pt x="1937502" y="1432852"/>
                </a:cubicBezTo>
                <a:lnTo>
                  <a:pt x="1939925" y="1434858"/>
                </a:lnTo>
                <a:lnTo>
                  <a:pt x="1939984" y="1435001"/>
                </a:lnTo>
                <a:lnTo>
                  <a:pt x="1939998" y="1435004"/>
                </a:lnTo>
                <a:lnTo>
                  <a:pt x="1933480" y="1440945"/>
                </a:lnTo>
                <a:cubicBezTo>
                  <a:pt x="1930318" y="1440765"/>
                  <a:pt x="1926672" y="1439644"/>
                  <a:pt x="1924001" y="1441282"/>
                </a:cubicBezTo>
                <a:cubicBezTo>
                  <a:pt x="1925837" y="1444454"/>
                  <a:pt x="1927423" y="1447208"/>
                  <a:pt x="1928654" y="1449316"/>
                </a:cubicBezTo>
                <a:cubicBezTo>
                  <a:pt x="1932953" y="1447625"/>
                  <a:pt x="1936375" y="1446165"/>
                  <a:pt x="1939881" y="1444954"/>
                </a:cubicBezTo>
                <a:lnTo>
                  <a:pt x="1948314" y="1437063"/>
                </a:lnTo>
                <a:lnTo>
                  <a:pt x="1948415" y="1437088"/>
                </a:lnTo>
                <a:lnTo>
                  <a:pt x="1948417" y="1437024"/>
                </a:lnTo>
                <a:lnTo>
                  <a:pt x="1961102" y="1433833"/>
                </a:lnTo>
                <a:cubicBezTo>
                  <a:pt x="1959621" y="1431287"/>
                  <a:pt x="1958536" y="1429408"/>
                  <a:pt x="1956490" y="1425903"/>
                </a:cubicBezTo>
                <a:cubicBezTo>
                  <a:pt x="1965797" y="1429325"/>
                  <a:pt x="1966132" y="1421187"/>
                  <a:pt x="1970305" y="1418558"/>
                </a:cubicBezTo>
                <a:cubicBezTo>
                  <a:pt x="1975730" y="1415156"/>
                  <a:pt x="1978359" y="1410253"/>
                  <a:pt x="1979883" y="1404431"/>
                </a:cubicBezTo>
                <a:cubicBezTo>
                  <a:pt x="1980050" y="1403805"/>
                  <a:pt x="1979778" y="1403095"/>
                  <a:pt x="1979758" y="1402406"/>
                </a:cubicBezTo>
                <a:cubicBezTo>
                  <a:pt x="1979549" y="1398004"/>
                  <a:pt x="1979361" y="1393601"/>
                  <a:pt x="1979090" y="1387654"/>
                </a:cubicBezTo>
                <a:close/>
                <a:moveTo>
                  <a:pt x="2100265" y="1385713"/>
                </a:moveTo>
                <a:cubicBezTo>
                  <a:pt x="2100787" y="1386047"/>
                  <a:pt x="2101288" y="1386381"/>
                  <a:pt x="2101810" y="1386715"/>
                </a:cubicBezTo>
                <a:cubicBezTo>
                  <a:pt x="2100829" y="1388363"/>
                  <a:pt x="2099848" y="1390012"/>
                  <a:pt x="2098868" y="1391681"/>
                </a:cubicBezTo>
                <a:cubicBezTo>
                  <a:pt x="2098283" y="1391201"/>
                  <a:pt x="2097699" y="1390700"/>
                  <a:pt x="2097114" y="1390200"/>
                </a:cubicBezTo>
                <a:cubicBezTo>
                  <a:pt x="2098158" y="1388697"/>
                  <a:pt x="2099222" y="1387215"/>
                  <a:pt x="2100265" y="1385713"/>
                </a:cubicBezTo>
                <a:close/>
                <a:moveTo>
                  <a:pt x="74008" y="1382060"/>
                </a:moveTo>
                <a:cubicBezTo>
                  <a:pt x="79767" y="1384793"/>
                  <a:pt x="85505" y="1385879"/>
                  <a:pt x="86236" y="1392724"/>
                </a:cubicBezTo>
                <a:cubicBezTo>
                  <a:pt x="77701" y="1394017"/>
                  <a:pt x="73924" y="1391096"/>
                  <a:pt x="74008" y="1382060"/>
                </a:cubicBezTo>
                <a:close/>
                <a:moveTo>
                  <a:pt x="1974311" y="1380601"/>
                </a:moveTo>
                <a:cubicBezTo>
                  <a:pt x="1973893" y="1380788"/>
                  <a:pt x="1973497" y="1380955"/>
                  <a:pt x="1973080" y="1381143"/>
                </a:cubicBezTo>
                <a:cubicBezTo>
                  <a:pt x="1973247" y="1381352"/>
                  <a:pt x="1973393" y="1381686"/>
                  <a:pt x="1973560" y="1381706"/>
                </a:cubicBezTo>
                <a:cubicBezTo>
                  <a:pt x="1973790" y="1381748"/>
                  <a:pt x="1974061" y="1381518"/>
                  <a:pt x="1974311" y="1381393"/>
                </a:cubicBezTo>
                <a:cubicBezTo>
                  <a:pt x="1974311" y="1381122"/>
                  <a:pt x="1974311" y="1380872"/>
                  <a:pt x="1974311" y="1380601"/>
                </a:cubicBezTo>
                <a:close/>
                <a:moveTo>
                  <a:pt x="2063664" y="1379953"/>
                </a:moveTo>
                <a:cubicBezTo>
                  <a:pt x="2064039" y="1380433"/>
                  <a:pt x="2064602" y="1380872"/>
                  <a:pt x="2064686" y="1381372"/>
                </a:cubicBezTo>
                <a:cubicBezTo>
                  <a:pt x="2064748" y="1381707"/>
                  <a:pt x="2064101" y="1382165"/>
                  <a:pt x="2063767" y="1382583"/>
                </a:cubicBezTo>
                <a:cubicBezTo>
                  <a:pt x="2063392" y="1382103"/>
                  <a:pt x="2062829" y="1381664"/>
                  <a:pt x="2062725" y="1381143"/>
                </a:cubicBezTo>
                <a:cubicBezTo>
                  <a:pt x="2062662" y="1380809"/>
                  <a:pt x="2063330" y="1380349"/>
                  <a:pt x="2063664" y="1379953"/>
                </a:cubicBezTo>
                <a:close/>
                <a:moveTo>
                  <a:pt x="67475" y="1377178"/>
                </a:moveTo>
                <a:cubicBezTo>
                  <a:pt x="67663" y="1377053"/>
                  <a:pt x="68977" y="1377950"/>
                  <a:pt x="68935" y="1378138"/>
                </a:cubicBezTo>
                <a:cubicBezTo>
                  <a:pt x="68706" y="1378952"/>
                  <a:pt x="68164" y="1379661"/>
                  <a:pt x="67705" y="1380433"/>
                </a:cubicBezTo>
                <a:cubicBezTo>
                  <a:pt x="66808" y="1379849"/>
                  <a:pt x="66286" y="1379495"/>
                  <a:pt x="65764" y="1379140"/>
                </a:cubicBezTo>
                <a:cubicBezTo>
                  <a:pt x="66306" y="1378472"/>
                  <a:pt x="66786" y="1377679"/>
                  <a:pt x="67475" y="1377178"/>
                </a:cubicBezTo>
                <a:close/>
                <a:moveTo>
                  <a:pt x="1959641" y="1370563"/>
                </a:moveTo>
                <a:cubicBezTo>
                  <a:pt x="1958431" y="1371148"/>
                  <a:pt x="1957242" y="1371732"/>
                  <a:pt x="1956032" y="1372316"/>
                </a:cubicBezTo>
                <a:cubicBezTo>
                  <a:pt x="1957116" y="1373401"/>
                  <a:pt x="1958222" y="1374508"/>
                  <a:pt x="1959307" y="1375593"/>
                </a:cubicBezTo>
                <a:cubicBezTo>
                  <a:pt x="1960226" y="1374716"/>
                  <a:pt x="1961123" y="1373839"/>
                  <a:pt x="1962041" y="1372963"/>
                </a:cubicBezTo>
                <a:cubicBezTo>
                  <a:pt x="1961248" y="1372170"/>
                  <a:pt x="1960435" y="1371357"/>
                  <a:pt x="1959641" y="1370563"/>
                </a:cubicBezTo>
                <a:close/>
                <a:moveTo>
                  <a:pt x="2265282" y="1368122"/>
                </a:moveTo>
                <a:cubicBezTo>
                  <a:pt x="2264531" y="1368790"/>
                  <a:pt x="2263800" y="1369457"/>
                  <a:pt x="2263049" y="1370125"/>
                </a:cubicBezTo>
                <a:cubicBezTo>
                  <a:pt x="2264531" y="1370877"/>
                  <a:pt x="2266033" y="1371648"/>
                  <a:pt x="2267514" y="1372399"/>
                </a:cubicBezTo>
                <a:cubicBezTo>
                  <a:pt x="2270791" y="1374945"/>
                  <a:pt x="2274067" y="1377491"/>
                  <a:pt x="2277343" y="1380058"/>
                </a:cubicBezTo>
                <a:cubicBezTo>
                  <a:pt x="2276133" y="1374361"/>
                  <a:pt x="2272314" y="1372650"/>
                  <a:pt x="2267619" y="1372337"/>
                </a:cubicBezTo>
                <a:cubicBezTo>
                  <a:pt x="2266847" y="1370939"/>
                  <a:pt x="2266074" y="1369520"/>
                  <a:pt x="2265282" y="1368122"/>
                </a:cubicBezTo>
                <a:close/>
                <a:moveTo>
                  <a:pt x="1972558" y="1365889"/>
                </a:moveTo>
                <a:cubicBezTo>
                  <a:pt x="1972329" y="1366452"/>
                  <a:pt x="1971849" y="1367057"/>
                  <a:pt x="1971932" y="1367537"/>
                </a:cubicBezTo>
                <a:cubicBezTo>
                  <a:pt x="1972016" y="1367934"/>
                  <a:pt x="1972808" y="1368164"/>
                  <a:pt x="1973268" y="1368477"/>
                </a:cubicBezTo>
                <a:cubicBezTo>
                  <a:pt x="1973518" y="1367934"/>
                  <a:pt x="1973768" y="1367392"/>
                  <a:pt x="1974019" y="1366849"/>
                </a:cubicBezTo>
                <a:cubicBezTo>
                  <a:pt x="1973539" y="1366536"/>
                  <a:pt x="1973039" y="1366202"/>
                  <a:pt x="1972558" y="1365889"/>
                </a:cubicBezTo>
                <a:close/>
                <a:moveTo>
                  <a:pt x="2338985" y="1362696"/>
                </a:moveTo>
                <a:cubicBezTo>
                  <a:pt x="2338755" y="1363176"/>
                  <a:pt x="2338505" y="1363635"/>
                  <a:pt x="2338275" y="1364115"/>
                </a:cubicBezTo>
                <a:cubicBezTo>
                  <a:pt x="2339861" y="1364909"/>
                  <a:pt x="2341426" y="1365701"/>
                  <a:pt x="2342991" y="1366515"/>
                </a:cubicBezTo>
                <a:cubicBezTo>
                  <a:pt x="2343220" y="1366056"/>
                  <a:pt x="2343450" y="1365576"/>
                  <a:pt x="2343700" y="1365117"/>
                </a:cubicBezTo>
                <a:cubicBezTo>
                  <a:pt x="2342114" y="1364303"/>
                  <a:pt x="2340549" y="1363489"/>
                  <a:pt x="2338985" y="1362696"/>
                </a:cubicBezTo>
                <a:close/>
                <a:moveTo>
                  <a:pt x="1959996" y="1360067"/>
                </a:moveTo>
                <a:cubicBezTo>
                  <a:pt x="1957993" y="1360401"/>
                  <a:pt x="1955990" y="1360755"/>
                  <a:pt x="1953966" y="1361110"/>
                </a:cubicBezTo>
                <a:cubicBezTo>
                  <a:pt x="1954091" y="1361737"/>
                  <a:pt x="1954216" y="1362341"/>
                  <a:pt x="1954320" y="1362968"/>
                </a:cubicBezTo>
                <a:cubicBezTo>
                  <a:pt x="1956324" y="1362488"/>
                  <a:pt x="1958327" y="1362008"/>
                  <a:pt x="1960330" y="1361528"/>
                </a:cubicBezTo>
                <a:cubicBezTo>
                  <a:pt x="1960226" y="1361048"/>
                  <a:pt x="1960101" y="1360547"/>
                  <a:pt x="1959996" y="1360067"/>
                </a:cubicBezTo>
                <a:close/>
                <a:moveTo>
                  <a:pt x="2061118" y="1358377"/>
                </a:moveTo>
                <a:cubicBezTo>
                  <a:pt x="2058364" y="1369145"/>
                  <a:pt x="2051123" y="1373735"/>
                  <a:pt x="2046011" y="1379870"/>
                </a:cubicBezTo>
                <a:cubicBezTo>
                  <a:pt x="2045405" y="1380601"/>
                  <a:pt x="2044174" y="1381352"/>
                  <a:pt x="2043360" y="1381247"/>
                </a:cubicBezTo>
                <a:cubicBezTo>
                  <a:pt x="2034471" y="1379953"/>
                  <a:pt x="2029504" y="1385943"/>
                  <a:pt x="2022514" y="1390951"/>
                </a:cubicBezTo>
                <a:cubicBezTo>
                  <a:pt x="2022597" y="1389720"/>
                  <a:pt x="2022180" y="1387863"/>
                  <a:pt x="2022806" y="1387361"/>
                </a:cubicBezTo>
                <a:cubicBezTo>
                  <a:pt x="2034951" y="1378013"/>
                  <a:pt x="2047221" y="1368832"/>
                  <a:pt x="2061118" y="1358377"/>
                </a:cubicBezTo>
                <a:close/>
                <a:moveTo>
                  <a:pt x="1940089" y="1356875"/>
                </a:moveTo>
                <a:cubicBezTo>
                  <a:pt x="1939818" y="1356896"/>
                  <a:pt x="1939547" y="1356937"/>
                  <a:pt x="1939276" y="1356958"/>
                </a:cubicBezTo>
                <a:cubicBezTo>
                  <a:pt x="1939401" y="1357354"/>
                  <a:pt x="1939505" y="1357751"/>
                  <a:pt x="1939630" y="1358147"/>
                </a:cubicBezTo>
                <a:cubicBezTo>
                  <a:pt x="1939859" y="1357981"/>
                  <a:pt x="1940193" y="1357856"/>
                  <a:pt x="1940277" y="1357647"/>
                </a:cubicBezTo>
                <a:cubicBezTo>
                  <a:pt x="1940361" y="1357438"/>
                  <a:pt x="1940173" y="1357125"/>
                  <a:pt x="1940089" y="1356875"/>
                </a:cubicBezTo>
                <a:close/>
                <a:moveTo>
                  <a:pt x="2026980" y="1356790"/>
                </a:moveTo>
                <a:cubicBezTo>
                  <a:pt x="2028043" y="1356665"/>
                  <a:pt x="2029191" y="1357375"/>
                  <a:pt x="2031487" y="1358126"/>
                </a:cubicBezTo>
                <a:cubicBezTo>
                  <a:pt x="2029650" y="1359607"/>
                  <a:pt x="2028712" y="1360943"/>
                  <a:pt x="2027897" y="1360881"/>
                </a:cubicBezTo>
                <a:cubicBezTo>
                  <a:pt x="2026917" y="1360818"/>
                  <a:pt x="2026020" y="1359545"/>
                  <a:pt x="2025101" y="1358794"/>
                </a:cubicBezTo>
                <a:cubicBezTo>
                  <a:pt x="2025727" y="1358084"/>
                  <a:pt x="2026291" y="1356853"/>
                  <a:pt x="2026980" y="1356790"/>
                </a:cubicBezTo>
                <a:close/>
                <a:moveTo>
                  <a:pt x="2112638" y="1355872"/>
                </a:moveTo>
                <a:cubicBezTo>
                  <a:pt x="2114496" y="1356018"/>
                  <a:pt x="2116353" y="1356143"/>
                  <a:pt x="2118210" y="1356289"/>
                </a:cubicBezTo>
                <a:cubicBezTo>
                  <a:pt x="2117125" y="1357458"/>
                  <a:pt x="2116144" y="1358752"/>
                  <a:pt x="2114872" y="1359670"/>
                </a:cubicBezTo>
                <a:cubicBezTo>
                  <a:pt x="2114538" y="1359900"/>
                  <a:pt x="2113306" y="1358878"/>
                  <a:pt x="2112492" y="1358418"/>
                </a:cubicBezTo>
                <a:cubicBezTo>
                  <a:pt x="2112555" y="1357563"/>
                  <a:pt x="2112597" y="1356707"/>
                  <a:pt x="2112638" y="1355872"/>
                </a:cubicBezTo>
                <a:close/>
                <a:moveTo>
                  <a:pt x="2138138" y="1354203"/>
                </a:moveTo>
                <a:cubicBezTo>
                  <a:pt x="2139787" y="1354975"/>
                  <a:pt x="2141456" y="1355705"/>
                  <a:pt x="2143000" y="1356624"/>
                </a:cubicBezTo>
                <a:cubicBezTo>
                  <a:pt x="2143125" y="1356686"/>
                  <a:pt x="2142416" y="1358168"/>
                  <a:pt x="2142082" y="1359002"/>
                </a:cubicBezTo>
                <a:cubicBezTo>
                  <a:pt x="2140350" y="1358230"/>
                  <a:pt x="2138618" y="1357458"/>
                  <a:pt x="2136886" y="1356686"/>
                </a:cubicBezTo>
                <a:cubicBezTo>
                  <a:pt x="2137324" y="1355852"/>
                  <a:pt x="2137721" y="1355017"/>
                  <a:pt x="2138138" y="1354203"/>
                </a:cubicBezTo>
                <a:close/>
                <a:moveTo>
                  <a:pt x="2204976" y="1352826"/>
                </a:moveTo>
                <a:cubicBezTo>
                  <a:pt x="2207772" y="1363301"/>
                  <a:pt x="2208064" y="1363489"/>
                  <a:pt x="2215869" y="1360818"/>
                </a:cubicBezTo>
                <a:cubicBezTo>
                  <a:pt x="2214554" y="1354976"/>
                  <a:pt x="2211174" y="1352368"/>
                  <a:pt x="2204976" y="1352826"/>
                </a:cubicBezTo>
                <a:close/>
                <a:moveTo>
                  <a:pt x="1981052" y="1350551"/>
                </a:moveTo>
                <a:cubicBezTo>
                  <a:pt x="1981385" y="1350843"/>
                  <a:pt x="1981740" y="1351156"/>
                  <a:pt x="1982074" y="1351448"/>
                </a:cubicBezTo>
                <a:cubicBezTo>
                  <a:pt x="1981803" y="1351573"/>
                  <a:pt x="1981531" y="1351741"/>
                  <a:pt x="1981281" y="1351887"/>
                </a:cubicBezTo>
                <a:cubicBezTo>
                  <a:pt x="1981072" y="1351699"/>
                  <a:pt x="1980717" y="1351532"/>
                  <a:pt x="1980697" y="1351345"/>
                </a:cubicBezTo>
                <a:cubicBezTo>
                  <a:pt x="1980676" y="1351093"/>
                  <a:pt x="1980926" y="1350802"/>
                  <a:pt x="1981052" y="1350551"/>
                </a:cubicBezTo>
                <a:close/>
                <a:moveTo>
                  <a:pt x="2343095" y="1349279"/>
                </a:moveTo>
                <a:cubicBezTo>
                  <a:pt x="2342490" y="1349571"/>
                  <a:pt x="2341864" y="1349843"/>
                  <a:pt x="2341259" y="1350134"/>
                </a:cubicBezTo>
                <a:cubicBezTo>
                  <a:pt x="2341968" y="1351199"/>
                  <a:pt x="2342678" y="1352284"/>
                  <a:pt x="2343388" y="1353348"/>
                </a:cubicBezTo>
                <a:cubicBezTo>
                  <a:pt x="2343763" y="1353139"/>
                  <a:pt x="2344139" y="1352910"/>
                  <a:pt x="2344514" y="1352701"/>
                </a:cubicBezTo>
                <a:cubicBezTo>
                  <a:pt x="2344034" y="1351574"/>
                  <a:pt x="2343554" y="1350427"/>
                  <a:pt x="2343095" y="1349279"/>
                </a:cubicBezTo>
                <a:close/>
                <a:moveTo>
                  <a:pt x="2331827" y="1349174"/>
                </a:moveTo>
                <a:cubicBezTo>
                  <a:pt x="2331639" y="1349696"/>
                  <a:pt x="2331473" y="1350218"/>
                  <a:pt x="2331284" y="1350760"/>
                </a:cubicBezTo>
                <a:cubicBezTo>
                  <a:pt x="2331785" y="1351115"/>
                  <a:pt x="2332265" y="1351470"/>
                  <a:pt x="2332766" y="1351825"/>
                </a:cubicBezTo>
                <a:cubicBezTo>
                  <a:pt x="2332933" y="1351303"/>
                  <a:pt x="2333392" y="1350656"/>
                  <a:pt x="2333225" y="1350260"/>
                </a:cubicBezTo>
                <a:cubicBezTo>
                  <a:pt x="2333016" y="1349780"/>
                  <a:pt x="2332307" y="1349529"/>
                  <a:pt x="2331827" y="1349174"/>
                </a:cubicBezTo>
                <a:close/>
                <a:moveTo>
                  <a:pt x="1992277" y="1342392"/>
                </a:moveTo>
                <a:cubicBezTo>
                  <a:pt x="1993341" y="1343268"/>
                  <a:pt x="1994406" y="1344124"/>
                  <a:pt x="1995469" y="1345000"/>
                </a:cubicBezTo>
                <a:cubicBezTo>
                  <a:pt x="1995157" y="1345459"/>
                  <a:pt x="1994843" y="1345898"/>
                  <a:pt x="1994552" y="1346357"/>
                </a:cubicBezTo>
                <a:cubicBezTo>
                  <a:pt x="1993299" y="1345647"/>
                  <a:pt x="1992068" y="1344917"/>
                  <a:pt x="1990816" y="1344207"/>
                </a:cubicBezTo>
                <a:cubicBezTo>
                  <a:pt x="1991275" y="1343602"/>
                  <a:pt x="1991776" y="1342997"/>
                  <a:pt x="1992277" y="1342392"/>
                </a:cubicBezTo>
                <a:close/>
                <a:moveTo>
                  <a:pt x="1983888" y="1341140"/>
                </a:moveTo>
                <a:cubicBezTo>
                  <a:pt x="1984159" y="1341015"/>
                  <a:pt x="1984785" y="1341600"/>
                  <a:pt x="1985265" y="1341871"/>
                </a:cubicBezTo>
                <a:cubicBezTo>
                  <a:pt x="1985078" y="1342435"/>
                  <a:pt x="1984890" y="1343019"/>
                  <a:pt x="1984723" y="1343582"/>
                </a:cubicBezTo>
                <a:cubicBezTo>
                  <a:pt x="1984097" y="1343249"/>
                  <a:pt x="1983450" y="1342915"/>
                  <a:pt x="1982803" y="1342560"/>
                </a:cubicBezTo>
                <a:cubicBezTo>
                  <a:pt x="1983158" y="1342059"/>
                  <a:pt x="1983408" y="1341370"/>
                  <a:pt x="1983888" y="1341140"/>
                </a:cubicBezTo>
                <a:close/>
                <a:moveTo>
                  <a:pt x="2008852" y="1334856"/>
                </a:moveTo>
                <a:lnTo>
                  <a:pt x="2008849" y="1334860"/>
                </a:lnTo>
                <a:lnTo>
                  <a:pt x="2008846" y="1334859"/>
                </a:lnTo>
                <a:close/>
                <a:moveTo>
                  <a:pt x="2008888" y="1334818"/>
                </a:moveTo>
                <a:lnTo>
                  <a:pt x="2008894" y="1334835"/>
                </a:lnTo>
                <a:lnTo>
                  <a:pt x="2008852" y="1334856"/>
                </a:lnTo>
                <a:close/>
                <a:moveTo>
                  <a:pt x="2151076" y="1333378"/>
                </a:moveTo>
                <a:cubicBezTo>
                  <a:pt x="2150450" y="1334108"/>
                  <a:pt x="2149803" y="1334839"/>
                  <a:pt x="2149178" y="1335569"/>
                </a:cubicBezTo>
                <a:cubicBezTo>
                  <a:pt x="2151264" y="1337468"/>
                  <a:pt x="2153351" y="1339346"/>
                  <a:pt x="2155437" y="1341224"/>
                </a:cubicBezTo>
                <a:cubicBezTo>
                  <a:pt x="2156168" y="1340431"/>
                  <a:pt x="2156877" y="1339659"/>
                  <a:pt x="2157608" y="1338866"/>
                </a:cubicBezTo>
                <a:cubicBezTo>
                  <a:pt x="2155437" y="1337030"/>
                  <a:pt x="2153246" y="1335214"/>
                  <a:pt x="2151076" y="1333378"/>
                </a:cubicBezTo>
                <a:close/>
                <a:moveTo>
                  <a:pt x="2085783" y="1332397"/>
                </a:moveTo>
                <a:cubicBezTo>
                  <a:pt x="2086785" y="1332564"/>
                  <a:pt x="2087849" y="1332627"/>
                  <a:pt x="2088768" y="1333002"/>
                </a:cubicBezTo>
                <a:cubicBezTo>
                  <a:pt x="2089060" y="1333128"/>
                  <a:pt x="2088955" y="1334129"/>
                  <a:pt x="2089226" y="1336195"/>
                </a:cubicBezTo>
                <a:cubicBezTo>
                  <a:pt x="2087537" y="1334338"/>
                  <a:pt x="2086660" y="1333378"/>
                  <a:pt x="2085783" y="1332397"/>
                </a:cubicBezTo>
                <a:close/>
                <a:moveTo>
                  <a:pt x="2077749" y="1324384"/>
                </a:moveTo>
                <a:lnTo>
                  <a:pt x="2077741" y="1324416"/>
                </a:lnTo>
                <a:lnTo>
                  <a:pt x="2077708" y="1324426"/>
                </a:lnTo>
                <a:close/>
                <a:moveTo>
                  <a:pt x="2077686" y="1324218"/>
                </a:moveTo>
                <a:lnTo>
                  <a:pt x="2077645" y="1324259"/>
                </a:lnTo>
                <a:lnTo>
                  <a:pt x="2077639" y="1324254"/>
                </a:lnTo>
                <a:close/>
                <a:moveTo>
                  <a:pt x="2107130" y="1323174"/>
                </a:moveTo>
                <a:cubicBezTo>
                  <a:pt x="2108695" y="1324593"/>
                  <a:pt x="2110260" y="1326012"/>
                  <a:pt x="2111826" y="1327452"/>
                </a:cubicBezTo>
                <a:cubicBezTo>
                  <a:pt x="2113307" y="1328808"/>
                  <a:pt x="2114768" y="1330206"/>
                  <a:pt x="2115728" y="1331103"/>
                </a:cubicBezTo>
                <a:cubicBezTo>
                  <a:pt x="2122113" y="1331604"/>
                  <a:pt x="2121571" y="1321359"/>
                  <a:pt x="2129563" y="1324447"/>
                </a:cubicBezTo>
                <a:cubicBezTo>
                  <a:pt x="2122551" y="1332188"/>
                  <a:pt x="2120444" y="1340160"/>
                  <a:pt x="2129563" y="1348548"/>
                </a:cubicBezTo>
                <a:cubicBezTo>
                  <a:pt x="2126683" y="1349925"/>
                  <a:pt x="2124785" y="1350844"/>
                  <a:pt x="2122134" y="1352137"/>
                </a:cubicBezTo>
                <a:cubicBezTo>
                  <a:pt x="2121279" y="1348465"/>
                  <a:pt x="2120631" y="1345627"/>
                  <a:pt x="2119985" y="1342831"/>
                </a:cubicBezTo>
                <a:cubicBezTo>
                  <a:pt x="2112577" y="1340327"/>
                  <a:pt x="2105899" y="1348631"/>
                  <a:pt x="2097865" y="1342872"/>
                </a:cubicBezTo>
                <a:cubicBezTo>
                  <a:pt x="2102498" y="1340870"/>
                  <a:pt x="2106379" y="1339221"/>
                  <a:pt x="2110907" y="1337259"/>
                </a:cubicBezTo>
                <a:cubicBezTo>
                  <a:pt x="2109009" y="1332606"/>
                  <a:pt x="2107298" y="1328412"/>
                  <a:pt x="2105587" y="1324239"/>
                </a:cubicBezTo>
                <a:cubicBezTo>
                  <a:pt x="2106108" y="1323884"/>
                  <a:pt x="2106609" y="1323529"/>
                  <a:pt x="2107130" y="1323174"/>
                </a:cubicBezTo>
                <a:close/>
                <a:moveTo>
                  <a:pt x="2082236" y="1323153"/>
                </a:moveTo>
                <a:cubicBezTo>
                  <a:pt x="2082883" y="1323967"/>
                  <a:pt x="2083529" y="1324780"/>
                  <a:pt x="2084156" y="1325594"/>
                </a:cubicBezTo>
                <a:cubicBezTo>
                  <a:pt x="2082591" y="1327305"/>
                  <a:pt x="2081026" y="1329037"/>
                  <a:pt x="2079460" y="1330748"/>
                </a:cubicBezTo>
                <a:cubicBezTo>
                  <a:pt x="2078521" y="1330060"/>
                  <a:pt x="2077603" y="1329371"/>
                  <a:pt x="2076664" y="1328682"/>
                </a:cubicBezTo>
                <a:lnTo>
                  <a:pt x="2077741" y="1324416"/>
                </a:lnTo>
                <a:close/>
                <a:moveTo>
                  <a:pt x="2007511" y="1320023"/>
                </a:moveTo>
                <a:cubicBezTo>
                  <a:pt x="2003943" y="1320691"/>
                  <a:pt x="2000374" y="1321338"/>
                  <a:pt x="1996806" y="1321985"/>
                </a:cubicBezTo>
                <a:cubicBezTo>
                  <a:pt x="1996994" y="1322840"/>
                  <a:pt x="1997202" y="1323717"/>
                  <a:pt x="1997390" y="1324572"/>
                </a:cubicBezTo>
                <a:cubicBezTo>
                  <a:pt x="2000896" y="1323633"/>
                  <a:pt x="2004380" y="1322694"/>
                  <a:pt x="2007886" y="1321755"/>
                </a:cubicBezTo>
                <a:cubicBezTo>
                  <a:pt x="2007761" y="1321171"/>
                  <a:pt x="2007636" y="1320607"/>
                  <a:pt x="2007511" y="1320023"/>
                </a:cubicBezTo>
                <a:close/>
                <a:moveTo>
                  <a:pt x="2163596" y="1318980"/>
                </a:moveTo>
                <a:cubicBezTo>
                  <a:pt x="2160822" y="1322047"/>
                  <a:pt x="2158401" y="1324698"/>
                  <a:pt x="2155041" y="1328391"/>
                </a:cubicBezTo>
                <a:lnTo>
                  <a:pt x="2181993" y="1341024"/>
                </a:lnTo>
                <a:lnTo>
                  <a:pt x="2182022" y="1341099"/>
                </a:lnTo>
                <a:lnTo>
                  <a:pt x="2182143" y="1341118"/>
                </a:lnTo>
                <a:lnTo>
                  <a:pt x="2190995" y="1347964"/>
                </a:lnTo>
                <a:cubicBezTo>
                  <a:pt x="2194229" y="1349926"/>
                  <a:pt x="2196754" y="1348883"/>
                  <a:pt x="2197714" y="1345126"/>
                </a:cubicBezTo>
                <a:cubicBezTo>
                  <a:pt x="2196984" y="1344292"/>
                  <a:pt x="2196608" y="1343415"/>
                  <a:pt x="2196108" y="1343332"/>
                </a:cubicBezTo>
                <a:lnTo>
                  <a:pt x="2182143" y="1341118"/>
                </a:lnTo>
                <a:lnTo>
                  <a:pt x="2182064" y="1341057"/>
                </a:lnTo>
                <a:lnTo>
                  <a:pt x="2181993" y="1341024"/>
                </a:lnTo>
                <a:lnTo>
                  <a:pt x="2176620" y="1327121"/>
                </a:lnTo>
                <a:cubicBezTo>
                  <a:pt x="2172893" y="1324040"/>
                  <a:pt x="2167895" y="1321933"/>
                  <a:pt x="2163596" y="1318980"/>
                </a:cubicBezTo>
                <a:close/>
                <a:moveTo>
                  <a:pt x="1965151" y="1317686"/>
                </a:moveTo>
                <a:cubicBezTo>
                  <a:pt x="1963773" y="1318730"/>
                  <a:pt x="1962396" y="1319793"/>
                  <a:pt x="1961019" y="1320837"/>
                </a:cubicBezTo>
                <a:cubicBezTo>
                  <a:pt x="1961290" y="1321233"/>
                  <a:pt x="1961541" y="1321651"/>
                  <a:pt x="1961812" y="1322047"/>
                </a:cubicBezTo>
                <a:cubicBezTo>
                  <a:pt x="1963293" y="1321213"/>
                  <a:pt x="1964796" y="1320378"/>
                  <a:pt x="1966277" y="1319522"/>
                </a:cubicBezTo>
                <a:cubicBezTo>
                  <a:pt x="1965902" y="1318917"/>
                  <a:pt x="1965526" y="1318291"/>
                  <a:pt x="1965151" y="1317686"/>
                </a:cubicBezTo>
                <a:close/>
                <a:moveTo>
                  <a:pt x="2035994" y="1317269"/>
                </a:moveTo>
                <a:cubicBezTo>
                  <a:pt x="2029734" y="1317436"/>
                  <a:pt x="2025394" y="1317895"/>
                  <a:pt x="2021721" y="1321859"/>
                </a:cubicBezTo>
                <a:cubicBezTo>
                  <a:pt x="2016004" y="1328015"/>
                  <a:pt x="2008951" y="1330582"/>
                  <a:pt x="2000499" y="1328329"/>
                </a:cubicBezTo>
                <a:cubicBezTo>
                  <a:pt x="1997432" y="1331041"/>
                  <a:pt x="1994364" y="1333774"/>
                  <a:pt x="1990149" y="1337510"/>
                </a:cubicBezTo>
                <a:cubicBezTo>
                  <a:pt x="1990838" y="1322715"/>
                  <a:pt x="1989815" y="1321129"/>
                  <a:pt x="1979820" y="1320253"/>
                </a:cubicBezTo>
                <a:cubicBezTo>
                  <a:pt x="1981448" y="1322966"/>
                  <a:pt x="1983034" y="1325135"/>
                  <a:pt x="1984098" y="1327535"/>
                </a:cubicBezTo>
                <a:cubicBezTo>
                  <a:pt x="1985976" y="1331751"/>
                  <a:pt x="1983409" y="1336049"/>
                  <a:pt x="1979194" y="1335507"/>
                </a:cubicBezTo>
                <a:cubicBezTo>
                  <a:pt x="1977879" y="1333191"/>
                  <a:pt x="1976461" y="1330623"/>
                  <a:pt x="1975021" y="1328078"/>
                </a:cubicBezTo>
                <a:cubicBezTo>
                  <a:pt x="1974207" y="1328725"/>
                  <a:pt x="1973414" y="1329392"/>
                  <a:pt x="1972600" y="1330040"/>
                </a:cubicBezTo>
                <a:cubicBezTo>
                  <a:pt x="1971995" y="1333983"/>
                  <a:pt x="1971369" y="1337907"/>
                  <a:pt x="1970785" y="1341684"/>
                </a:cubicBezTo>
                <a:cubicBezTo>
                  <a:pt x="1967363" y="1342017"/>
                  <a:pt x="1964879" y="1342267"/>
                  <a:pt x="1961770" y="1342560"/>
                </a:cubicBezTo>
                <a:cubicBezTo>
                  <a:pt x="1968134" y="1349008"/>
                  <a:pt x="1973810" y="1354746"/>
                  <a:pt x="1979820" y="1360839"/>
                </a:cubicBezTo>
                <a:cubicBezTo>
                  <a:pt x="1982408" y="1359587"/>
                  <a:pt x="1985412" y="1357897"/>
                  <a:pt x="1988605" y="1356666"/>
                </a:cubicBezTo>
                <a:cubicBezTo>
                  <a:pt x="1993780" y="1354642"/>
                  <a:pt x="1993676" y="1359692"/>
                  <a:pt x="1995596" y="1362843"/>
                </a:cubicBezTo>
                <a:cubicBezTo>
                  <a:pt x="1998788" y="1355310"/>
                  <a:pt x="2000604" y="1348006"/>
                  <a:pt x="2003191" y="1340995"/>
                </a:cubicBezTo>
                <a:lnTo>
                  <a:pt x="2008849" y="1334860"/>
                </a:lnTo>
                <a:lnTo>
                  <a:pt x="2008915" y="1334886"/>
                </a:lnTo>
                <a:lnTo>
                  <a:pt x="2010578" y="1339096"/>
                </a:lnTo>
                <a:cubicBezTo>
                  <a:pt x="2011433" y="1338240"/>
                  <a:pt x="2012268" y="1337385"/>
                  <a:pt x="2013124" y="1336529"/>
                </a:cubicBezTo>
                <a:lnTo>
                  <a:pt x="2008915" y="1334886"/>
                </a:lnTo>
                <a:lnTo>
                  <a:pt x="2008894" y="1334835"/>
                </a:lnTo>
                <a:lnTo>
                  <a:pt x="2018654" y="1329852"/>
                </a:lnTo>
                <a:cubicBezTo>
                  <a:pt x="2025227" y="1327515"/>
                  <a:pt x="2031341" y="1324823"/>
                  <a:pt x="2035994" y="1317269"/>
                </a:cubicBezTo>
                <a:close/>
                <a:moveTo>
                  <a:pt x="2058260" y="1312282"/>
                </a:moveTo>
                <a:cubicBezTo>
                  <a:pt x="2055275" y="1313888"/>
                  <a:pt x="2052313" y="1315516"/>
                  <a:pt x="2049328" y="1317122"/>
                </a:cubicBezTo>
                <a:cubicBezTo>
                  <a:pt x="2049871" y="1318103"/>
                  <a:pt x="2050413" y="1319085"/>
                  <a:pt x="2050977" y="1320065"/>
                </a:cubicBezTo>
                <a:cubicBezTo>
                  <a:pt x="2053981" y="1318396"/>
                  <a:pt x="2057029" y="1316726"/>
                  <a:pt x="2060054" y="1315036"/>
                </a:cubicBezTo>
                <a:cubicBezTo>
                  <a:pt x="2059449" y="1314118"/>
                  <a:pt x="2058865" y="1313200"/>
                  <a:pt x="2058260" y="1312282"/>
                </a:cubicBezTo>
                <a:close/>
                <a:moveTo>
                  <a:pt x="1968948" y="1311551"/>
                </a:moveTo>
                <a:cubicBezTo>
                  <a:pt x="1968803" y="1311948"/>
                  <a:pt x="1968656" y="1312323"/>
                  <a:pt x="1968510" y="1312720"/>
                </a:cubicBezTo>
                <a:cubicBezTo>
                  <a:pt x="1968781" y="1312783"/>
                  <a:pt x="1969115" y="1312949"/>
                  <a:pt x="1969303" y="1312845"/>
                </a:cubicBezTo>
                <a:cubicBezTo>
                  <a:pt x="1969470" y="1312761"/>
                  <a:pt x="1969491" y="1312386"/>
                  <a:pt x="1969595" y="1312114"/>
                </a:cubicBezTo>
                <a:cubicBezTo>
                  <a:pt x="1969386" y="1311927"/>
                  <a:pt x="1969178" y="1311739"/>
                  <a:pt x="1968948" y="1311551"/>
                </a:cubicBezTo>
                <a:close/>
                <a:moveTo>
                  <a:pt x="1958619" y="1311530"/>
                </a:moveTo>
                <a:cubicBezTo>
                  <a:pt x="1958056" y="1311593"/>
                  <a:pt x="1957555" y="1312052"/>
                  <a:pt x="1957033" y="1312344"/>
                </a:cubicBezTo>
                <a:cubicBezTo>
                  <a:pt x="1957325" y="1312720"/>
                  <a:pt x="1957618" y="1313117"/>
                  <a:pt x="1957930" y="1313492"/>
                </a:cubicBezTo>
                <a:cubicBezTo>
                  <a:pt x="1958452" y="1313220"/>
                  <a:pt x="1958995" y="1312928"/>
                  <a:pt x="1959516" y="1312657"/>
                </a:cubicBezTo>
                <a:cubicBezTo>
                  <a:pt x="1959224" y="1312260"/>
                  <a:pt x="1958870" y="1311509"/>
                  <a:pt x="1958619" y="1311530"/>
                </a:cubicBezTo>
                <a:close/>
                <a:moveTo>
                  <a:pt x="2079794" y="1309777"/>
                </a:moveTo>
                <a:lnTo>
                  <a:pt x="2079835" y="1309798"/>
                </a:lnTo>
                <a:lnTo>
                  <a:pt x="2079334" y="1310257"/>
                </a:lnTo>
                <a:close/>
                <a:moveTo>
                  <a:pt x="2079794" y="1309652"/>
                </a:moveTo>
                <a:lnTo>
                  <a:pt x="2079824" y="1309664"/>
                </a:lnTo>
                <a:lnTo>
                  <a:pt x="2079815" y="1309673"/>
                </a:lnTo>
                <a:cubicBezTo>
                  <a:pt x="2079815" y="1309673"/>
                  <a:pt x="2079794" y="1309652"/>
                  <a:pt x="2079794" y="1309652"/>
                </a:cubicBezTo>
                <a:close/>
                <a:moveTo>
                  <a:pt x="2005111" y="1309360"/>
                </a:moveTo>
                <a:lnTo>
                  <a:pt x="2004673" y="1309777"/>
                </a:lnTo>
                <a:lnTo>
                  <a:pt x="2004574" y="1309839"/>
                </a:lnTo>
                <a:lnTo>
                  <a:pt x="1998809" y="1310654"/>
                </a:lnTo>
                <a:cubicBezTo>
                  <a:pt x="1999143" y="1311363"/>
                  <a:pt x="1999477" y="1312073"/>
                  <a:pt x="1999811" y="1312783"/>
                </a:cubicBezTo>
                <a:lnTo>
                  <a:pt x="2004574" y="1309839"/>
                </a:lnTo>
                <a:lnTo>
                  <a:pt x="2004714" y="1309819"/>
                </a:lnTo>
                <a:close/>
                <a:moveTo>
                  <a:pt x="2098596" y="1307711"/>
                </a:moveTo>
                <a:cubicBezTo>
                  <a:pt x="2099180" y="1307920"/>
                  <a:pt x="2099765" y="1308128"/>
                  <a:pt x="2100349" y="1308337"/>
                </a:cubicBezTo>
                <a:cubicBezTo>
                  <a:pt x="2099765" y="1308838"/>
                  <a:pt x="2099201" y="1309317"/>
                  <a:pt x="2098617" y="1309818"/>
                </a:cubicBezTo>
                <a:lnTo>
                  <a:pt x="2098558" y="1309759"/>
                </a:lnTo>
                <a:lnTo>
                  <a:pt x="2098596" y="1309715"/>
                </a:lnTo>
                <a:lnTo>
                  <a:pt x="2098556" y="1309675"/>
                </a:lnTo>
                <a:close/>
                <a:moveTo>
                  <a:pt x="2008887" y="1301431"/>
                </a:moveTo>
                <a:lnTo>
                  <a:pt x="2008888" y="1301431"/>
                </a:lnTo>
                <a:lnTo>
                  <a:pt x="2008867" y="1301451"/>
                </a:lnTo>
                <a:lnTo>
                  <a:pt x="2008875" y="1301440"/>
                </a:lnTo>
                <a:close/>
                <a:moveTo>
                  <a:pt x="2006968" y="1300909"/>
                </a:moveTo>
                <a:lnTo>
                  <a:pt x="2008883" y="1301429"/>
                </a:lnTo>
                <a:lnTo>
                  <a:pt x="2008875" y="1301440"/>
                </a:lnTo>
                <a:lnTo>
                  <a:pt x="2008843" y="1301466"/>
                </a:lnTo>
                <a:close/>
                <a:moveTo>
                  <a:pt x="2174906" y="1297048"/>
                </a:moveTo>
                <a:cubicBezTo>
                  <a:pt x="2175094" y="1297487"/>
                  <a:pt x="2175261" y="1297904"/>
                  <a:pt x="2175449" y="1298342"/>
                </a:cubicBezTo>
                <a:cubicBezTo>
                  <a:pt x="2175658" y="1298176"/>
                  <a:pt x="2176054" y="1298050"/>
                  <a:pt x="2176075" y="1297862"/>
                </a:cubicBezTo>
                <a:cubicBezTo>
                  <a:pt x="2176096" y="1297612"/>
                  <a:pt x="2175845" y="1297341"/>
                  <a:pt x="2175699" y="1297048"/>
                </a:cubicBezTo>
                <a:cubicBezTo>
                  <a:pt x="2175449" y="1297048"/>
                  <a:pt x="2175178" y="1297048"/>
                  <a:pt x="2174906" y="1297048"/>
                </a:cubicBezTo>
                <a:close/>
                <a:moveTo>
                  <a:pt x="2026750" y="1294576"/>
                </a:moveTo>
                <a:cubicBezTo>
                  <a:pt x="2023933" y="1294910"/>
                  <a:pt x="2022577" y="1296005"/>
                  <a:pt x="2019864" y="1298196"/>
                </a:cubicBezTo>
                <a:cubicBezTo>
                  <a:pt x="2026103" y="1306021"/>
                  <a:pt x="2013583" y="1306439"/>
                  <a:pt x="2014647" y="1313554"/>
                </a:cubicBezTo>
                <a:cubicBezTo>
                  <a:pt x="2018383" y="1312448"/>
                  <a:pt x="2022493" y="1312073"/>
                  <a:pt x="2025582" y="1310112"/>
                </a:cubicBezTo>
                <a:cubicBezTo>
                  <a:pt x="2030068" y="1307252"/>
                  <a:pt x="2033803" y="1303267"/>
                  <a:pt x="2037852" y="1299740"/>
                </a:cubicBezTo>
                <a:cubicBezTo>
                  <a:pt x="2039208" y="1298551"/>
                  <a:pt x="2040480" y="1297299"/>
                  <a:pt x="2042400" y="1295525"/>
                </a:cubicBezTo>
                <a:cubicBezTo>
                  <a:pt x="2033845" y="1294670"/>
                  <a:pt x="2029567" y="1294242"/>
                  <a:pt x="2026750" y="1294576"/>
                </a:cubicBezTo>
                <a:close/>
                <a:moveTo>
                  <a:pt x="1994385" y="1294461"/>
                </a:moveTo>
                <a:cubicBezTo>
                  <a:pt x="1994614" y="1294691"/>
                  <a:pt x="1994823" y="1294920"/>
                  <a:pt x="1995053" y="1295150"/>
                </a:cubicBezTo>
                <a:cubicBezTo>
                  <a:pt x="1994114" y="1295859"/>
                  <a:pt x="1993154" y="1296568"/>
                  <a:pt x="1992214" y="1297278"/>
                </a:cubicBezTo>
                <a:cubicBezTo>
                  <a:pt x="1992214" y="1297299"/>
                  <a:pt x="1992152" y="1297236"/>
                  <a:pt x="1992152" y="1297236"/>
                </a:cubicBezTo>
                <a:cubicBezTo>
                  <a:pt x="1992903" y="1296318"/>
                  <a:pt x="1993634" y="1295380"/>
                  <a:pt x="1994385" y="1294461"/>
                </a:cubicBezTo>
                <a:close/>
                <a:moveTo>
                  <a:pt x="2054733" y="1292937"/>
                </a:moveTo>
                <a:lnTo>
                  <a:pt x="2054754" y="1292959"/>
                </a:lnTo>
                <a:lnTo>
                  <a:pt x="2054708" y="1292963"/>
                </a:lnTo>
                <a:close/>
                <a:moveTo>
                  <a:pt x="2116437" y="1292707"/>
                </a:moveTo>
                <a:cubicBezTo>
                  <a:pt x="2118273" y="1297444"/>
                  <a:pt x="2119484" y="1300616"/>
                  <a:pt x="2121361" y="1305457"/>
                </a:cubicBezTo>
                <a:cubicBezTo>
                  <a:pt x="2116979" y="1305123"/>
                  <a:pt x="2113996" y="1304915"/>
                  <a:pt x="2108695" y="1304538"/>
                </a:cubicBezTo>
                <a:cubicBezTo>
                  <a:pt x="2111909" y="1299614"/>
                  <a:pt x="2113662" y="1296922"/>
                  <a:pt x="2116437" y="1292707"/>
                </a:cubicBezTo>
                <a:close/>
                <a:moveTo>
                  <a:pt x="2061014" y="1286844"/>
                </a:moveTo>
                <a:lnTo>
                  <a:pt x="2061034" y="1286844"/>
                </a:lnTo>
                <a:lnTo>
                  <a:pt x="2061035" y="1286844"/>
                </a:lnTo>
                <a:cubicBezTo>
                  <a:pt x="2058948" y="1288931"/>
                  <a:pt x="2056861" y="1291017"/>
                  <a:pt x="2054774" y="1293105"/>
                </a:cubicBezTo>
                <a:cubicBezTo>
                  <a:pt x="2055191" y="1289349"/>
                  <a:pt x="2057279" y="1287261"/>
                  <a:pt x="2061014" y="1286844"/>
                </a:cubicBezTo>
                <a:close/>
                <a:moveTo>
                  <a:pt x="2033365" y="1286156"/>
                </a:moveTo>
                <a:lnTo>
                  <a:pt x="2021591" y="1288905"/>
                </a:lnTo>
                <a:lnTo>
                  <a:pt x="2021366" y="1288910"/>
                </a:lnTo>
                <a:lnTo>
                  <a:pt x="2020928" y="1289369"/>
                </a:lnTo>
                <a:lnTo>
                  <a:pt x="2021387" y="1288952"/>
                </a:lnTo>
                <a:lnTo>
                  <a:pt x="2021591" y="1288905"/>
                </a:lnTo>
                <a:lnTo>
                  <a:pt x="2033678" y="1288618"/>
                </a:lnTo>
                <a:cubicBezTo>
                  <a:pt x="2033573" y="1287804"/>
                  <a:pt x="2033470" y="1286970"/>
                  <a:pt x="2033365" y="1286156"/>
                </a:cubicBezTo>
                <a:close/>
                <a:moveTo>
                  <a:pt x="2142041" y="1283986"/>
                </a:moveTo>
                <a:cubicBezTo>
                  <a:pt x="2141853" y="1284194"/>
                  <a:pt x="2141686" y="1284424"/>
                  <a:pt x="2141519" y="1284653"/>
                </a:cubicBezTo>
                <a:cubicBezTo>
                  <a:pt x="2141895" y="1284987"/>
                  <a:pt x="2142270" y="1285301"/>
                  <a:pt x="2142646" y="1285634"/>
                </a:cubicBezTo>
                <a:cubicBezTo>
                  <a:pt x="2142813" y="1285404"/>
                  <a:pt x="2143167" y="1285029"/>
                  <a:pt x="2143126" y="1284987"/>
                </a:cubicBezTo>
                <a:cubicBezTo>
                  <a:pt x="2142792" y="1284612"/>
                  <a:pt x="2142416" y="1284319"/>
                  <a:pt x="2142041" y="1283986"/>
                </a:cubicBezTo>
                <a:close/>
                <a:moveTo>
                  <a:pt x="2062370" y="1283734"/>
                </a:moveTo>
                <a:cubicBezTo>
                  <a:pt x="2062766" y="1284068"/>
                  <a:pt x="2063162" y="1284381"/>
                  <a:pt x="2063559" y="1284715"/>
                </a:cubicBezTo>
                <a:cubicBezTo>
                  <a:pt x="2062704" y="1285425"/>
                  <a:pt x="2061869" y="1286134"/>
                  <a:pt x="2061034" y="1286844"/>
                </a:cubicBezTo>
                <a:cubicBezTo>
                  <a:pt x="2061472" y="1285800"/>
                  <a:pt x="2061910" y="1284778"/>
                  <a:pt x="2062370" y="1283734"/>
                </a:cubicBezTo>
                <a:close/>
                <a:moveTo>
                  <a:pt x="2153476" y="1282984"/>
                </a:moveTo>
                <a:cubicBezTo>
                  <a:pt x="2153309" y="1283443"/>
                  <a:pt x="2153142" y="1283881"/>
                  <a:pt x="2152975" y="1284341"/>
                </a:cubicBezTo>
                <a:cubicBezTo>
                  <a:pt x="2154227" y="1284841"/>
                  <a:pt x="2155500" y="1285321"/>
                  <a:pt x="2156752" y="1285822"/>
                </a:cubicBezTo>
                <a:cubicBezTo>
                  <a:pt x="2156940" y="1285342"/>
                  <a:pt x="2157107" y="1284862"/>
                  <a:pt x="2157294" y="1284361"/>
                </a:cubicBezTo>
                <a:cubicBezTo>
                  <a:pt x="2156022" y="1283902"/>
                  <a:pt x="2154749" y="1283443"/>
                  <a:pt x="2153476" y="1282984"/>
                </a:cubicBezTo>
                <a:close/>
                <a:moveTo>
                  <a:pt x="1993801" y="1281711"/>
                </a:moveTo>
                <a:cubicBezTo>
                  <a:pt x="1989941" y="1286427"/>
                  <a:pt x="1987708" y="1290225"/>
                  <a:pt x="1984495" y="1292750"/>
                </a:cubicBezTo>
                <a:cubicBezTo>
                  <a:pt x="1980884" y="1295546"/>
                  <a:pt x="1976377" y="1297174"/>
                  <a:pt x="1971974" y="1299448"/>
                </a:cubicBezTo>
                <a:cubicBezTo>
                  <a:pt x="1975813" y="1304164"/>
                  <a:pt x="1978673" y="1307670"/>
                  <a:pt x="1981552" y="1311197"/>
                </a:cubicBezTo>
                <a:cubicBezTo>
                  <a:pt x="1989357" y="1308108"/>
                  <a:pt x="1986769" y="1302182"/>
                  <a:pt x="1984265" y="1295463"/>
                </a:cubicBezTo>
                <a:cubicBezTo>
                  <a:pt x="1987812" y="1296277"/>
                  <a:pt x="1989982" y="1296757"/>
                  <a:pt x="1992153" y="1297257"/>
                </a:cubicBezTo>
                <a:lnTo>
                  <a:pt x="1992215" y="1297320"/>
                </a:lnTo>
                <a:cubicBezTo>
                  <a:pt x="1992549" y="1299970"/>
                  <a:pt x="1992883" y="1302620"/>
                  <a:pt x="1993175" y="1304978"/>
                </a:cubicBezTo>
                <a:cubicBezTo>
                  <a:pt x="1997453" y="1304978"/>
                  <a:pt x="2001083" y="1305332"/>
                  <a:pt x="2004589" y="1304811"/>
                </a:cubicBezTo>
                <a:lnTo>
                  <a:pt x="2008843" y="1301466"/>
                </a:lnTo>
                <a:lnTo>
                  <a:pt x="2008867" y="1301473"/>
                </a:lnTo>
                <a:lnTo>
                  <a:pt x="2008888" y="1301431"/>
                </a:lnTo>
                <a:lnTo>
                  <a:pt x="2008888" y="1301430"/>
                </a:lnTo>
                <a:lnTo>
                  <a:pt x="2008887" y="1301431"/>
                </a:lnTo>
                <a:lnTo>
                  <a:pt x="2008883" y="1301429"/>
                </a:lnTo>
                <a:lnTo>
                  <a:pt x="2012936" y="1295922"/>
                </a:lnTo>
                <a:cubicBezTo>
                  <a:pt x="2002419" y="1296464"/>
                  <a:pt x="1996618" y="1292061"/>
                  <a:pt x="1993801" y="1281711"/>
                </a:cubicBezTo>
                <a:close/>
                <a:moveTo>
                  <a:pt x="29060" y="1277851"/>
                </a:moveTo>
                <a:cubicBezTo>
                  <a:pt x="30437" y="1277371"/>
                  <a:pt x="33755" y="1279165"/>
                  <a:pt x="34506" y="1280730"/>
                </a:cubicBezTo>
                <a:cubicBezTo>
                  <a:pt x="35883" y="1283630"/>
                  <a:pt x="34380" y="1286239"/>
                  <a:pt x="30875" y="1286635"/>
                </a:cubicBezTo>
                <a:cubicBezTo>
                  <a:pt x="26555" y="1287115"/>
                  <a:pt x="22215" y="1287282"/>
                  <a:pt x="17875" y="1287595"/>
                </a:cubicBezTo>
                <a:cubicBezTo>
                  <a:pt x="17478" y="1286447"/>
                  <a:pt x="17102" y="1285279"/>
                  <a:pt x="16706" y="1284110"/>
                </a:cubicBezTo>
                <a:cubicBezTo>
                  <a:pt x="20796" y="1281940"/>
                  <a:pt x="24740" y="1279373"/>
                  <a:pt x="29060" y="1277851"/>
                </a:cubicBezTo>
                <a:close/>
                <a:moveTo>
                  <a:pt x="2008178" y="1277579"/>
                </a:moveTo>
                <a:cubicBezTo>
                  <a:pt x="2008491" y="1277850"/>
                  <a:pt x="2008825" y="1278143"/>
                  <a:pt x="2009138" y="1278414"/>
                </a:cubicBezTo>
                <a:cubicBezTo>
                  <a:pt x="2008888" y="1278580"/>
                  <a:pt x="2008637" y="1278726"/>
                  <a:pt x="2008386" y="1278873"/>
                </a:cubicBezTo>
                <a:cubicBezTo>
                  <a:pt x="2008178" y="1278705"/>
                  <a:pt x="2007844" y="1278539"/>
                  <a:pt x="2007824" y="1278351"/>
                </a:cubicBezTo>
                <a:cubicBezTo>
                  <a:pt x="2007803" y="1278100"/>
                  <a:pt x="2008053" y="1277850"/>
                  <a:pt x="2008178" y="1277579"/>
                </a:cubicBezTo>
                <a:close/>
                <a:moveTo>
                  <a:pt x="2150951" y="1276390"/>
                </a:moveTo>
                <a:cubicBezTo>
                  <a:pt x="2150534" y="1276515"/>
                  <a:pt x="2150116" y="1276640"/>
                  <a:pt x="2149699" y="1276745"/>
                </a:cubicBezTo>
                <a:cubicBezTo>
                  <a:pt x="2149866" y="1276974"/>
                  <a:pt x="2150012" y="1277329"/>
                  <a:pt x="2150241" y="1277413"/>
                </a:cubicBezTo>
                <a:cubicBezTo>
                  <a:pt x="2150450" y="1277496"/>
                  <a:pt x="2150784" y="1277308"/>
                  <a:pt x="2151055" y="1277225"/>
                </a:cubicBezTo>
                <a:cubicBezTo>
                  <a:pt x="2151014" y="1276954"/>
                  <a:pt x="2150993" y="1276682"/>
                  <a:pt x="2150951" y="1276390"/>
                </a:cubicBezTo>
                <a:close/>
                <a:moveTo>
                  <a:pt x="1960090" y="1269702"/>
                </a:moveTo>
                <a:cubicBezTo>
                  <a:pt x="1959157" y="1268836"/>
                  <a:pt x="1957743" y="1268753"/>
                  <a:pt x="1955302" y="1270360"/>
                </a:cubicBezTo>
                <a:cubicBezTo>
                  <a:pt x="1954863" y="1270652"/>
                  <a:pt x="1954821" y="1271528"/>
                  <a:pt x="1954279" y="1272968"/>
                </a:cubicBezTo>
                <a:cubicBezTo>
                  <a:pt x="1956345" y="1273991"/>
                  <a:pt x="1958473" y="1275013"/>
                  <a:pt x="1960601" y="1276035"/>
                </a:cubicBezTo>
                <a:cubicBezTo>
                  <a:pt x="1961061" y="1275263"/>
                  <a:pt x="1961520" y="1274512"/>
                  <a:pt x="1962000" y="1273740"/>
                </a:cubicBezTo>
                <a:cubicBezTo>
                  <a:pt x="1961478" y="1272217"/>
                  <a:pt x="1961024" y="1270568"/>
                  <a:pt x="1960090" y="1269702"/>
                </a:cubicBezTo>
                <a:close/>
                <a:moveTo>
                  <a:pt x="2074515" y="1268294"/>
                </a:moveTo>
                <a:lnTo>
                  <a:pt x="2071602" y="1270102"/>
                </a:lnTo>
                <a:lnTo>
                  <a:pt x="2071447" y="1270130"/>
                </a:lnTo>
                <a:lnTo>
                  <a:pt x="2071030" y="1270589"/>
                </a:lnTo>
                <a:lnTo>
                  <a:pt x="2071490" y="1270172"/>
                </a:lnTo>
                <a:lnTo>
                  <a:pt x="2071602" y="1270102"/>
                </a:lnTo>
                <a:lnTo>
                  <a:pt x="2075016" y="1269483"/>
                </a:lnTo>
                <a:cubicBezTo>
                  <a:pt x="2074849" y="1269087"/>
                  <a:pt x="2074682" y="1268690"/>
                  <a:pt x="2074515" y="1268294"/>
                </a:cubicBezTo>
                <a:close/>
                <a:moveTo>
                  <a:pt x="2102434" y="1266937"/>
                </a:moveTo>
                <a:cubicBezTo>
                  <a:pt x="2103332" y="1266457"/>
                  <a:pt x="2105439" y="1268355"/>
                  <a:pt x="2108485" y="1269963"/>
                </a:cubicBezTo>
                <a:cubicBezTo>
                  <a:pt x="2105710" y="1272571"/>
                  <a:pt x="2104145" y="1275054"/>
                  <a:pt x="2102058" y="1275639"/>
                </a:cubicBezTo>
                <a:cubicBezTo>
                  <a:pt x="2100827" y="1275973"/>
                  <a:pt x="2098761" y="1273301"/>
                  <a:pt x="2097071" y="1271966"/>
                </a:cubicBezTo>
                <a:cubicBezTo>
                  <a:pt x="2098824" y="1270213"/>
                  <a:pt x="2100347" y="1268001"/>
                  <a:pt x="2102434" y="1266937"/>
                </a:cubicBezTo>
                <a:close/>
                <a:moveTo>
                  <a:pt x="2000374" y="1266708"/>
                </a:moveTo>
                <a:cubicBezTo>
                  <a:pt x="1996973" y="1265018"/>
                  <a:pt x="1992820" y="1268607"/>
                  <a:pt x="1993655" y="1272008"/>
                </a:cubicBezTo>
                <a:cubicBezTo>
                  <a:pt x="1995533" y="1271883"/>
                  <a:pt x="1997411" y="1271737"/>
                  <a:pt x="1999957" y="1271570"/>
                </a:cubicBezTo>
                <a:cubicBezTo>
                  <a:pt x="2000249" y="1276119"/>
                  <a:pt x="2000186" y="1280271"/>
                  <a:pt x="2000958" y="1284257"/>
                </a:cubicBezTo>
                <a:cubicBezTo>
                  <a:pt x="2001272" y="1285864"/>
                  <a:pt x="2003191" y="1287909"/>
                  <a:pt x="2004756" y="1288284"/>
                </a:cubicBezTo>
                <a:cubicBezTo>
                  <a:pt x="2006238" y="1288639"/>
                  <a:pt x="2009702" y="1287116"/>
                  <a:pt x="2009702" y="1286407"/>
                </a:cubicBezTo>
                <a:cubicBezTo>
                  <a:pt x="2009785" y="1278978"/>
                  <a:pt x="2015899" y="1281670"/>
                  <a:pt x="2019843" y="1280793"/>
                </a:cubicBezTo>
                <a:cubicBezTo>
                  <a:pt x="2020010" y="1279875"/>
                  <a:pt x="2020177" y="1278936"/>
                  <a:pt x="2020344" y="1278018"/>
                </a:cubicBezTo>
                <a:cubicBezTo>
                  <a:pt x="2013708" y="1274220"/>
                  <a:pt x="2007198" y="1270130"/>
                  <a:pt x="2000374" y="1266708"/>
                </a:cubicBezTo>
                <a:close/>
                <a:moveTo>
                  <a:pt x="2045593" y="1254125"/>
                </a:moveTo>
                <a:lnTo>
                  <a:pt x="2042351" y="1257549"/>
                </a:lnTo>
                <a:lnTo>
                  <a:pt x="2042234" y="1257610"/>
                </a:lnTo>
                <a:cubicBezTo>
                  <a:pt x="2041545" y="1258298"/>
                  <a:pt x="2040835" y="1259008"/>
                  <a:pt x="2040147" y="1259697"/>
                </a:cubicBezTo>
                <a:cubicBezTo>
                  <a:pt x="2039458" y="1260385"/>
                  <a:pt x="2038749" y="1261095"/>
                  <a:pt x="2038039" y="1261804"/>
                </a:cubicBezTo>
                <a:lnTo>
                  <a:pt x="2038019" y="1261904"/>
                </a:lnTo>
                <a:lnTo>
                  <a:pt x="2027585" y="1271674"/>
                </a:lnTo>
                <a:lnTo>
                  <a:pt x="2035965" y="1272236"/>
                </a:lnTo>
                <a:lnTo>
                  <a:pt x="2035952" y="1272300"/>
                </a:lnTo>
                <a:lnTo>
                  <a:pt x="2036070" y="1272279"/>
                </a:lnTo>
                <a:lnTo>
                  <a:pt x="2041063" y="1275005"/>
                </a:lnTo>
                <a:cubicBezTo>
                  <a:pt x="2042328" y="1274783"/>
                  <a:pt x="2043590" y="1273344"/>
                  <a:pt x="2046115" y="1270464"/>
                </a:cubicBezTo>
                <a:lnTo>
                  <a:pt x="2036070" y="1272279"/>
                </a:lnTo>
                <a:lnTo>
                  <a:pt x="2035994" y="1272238"/>
                </a:lnTo>
                <a:lnTo>
                  <a:pt x="2035965" y="1272236"/>
                </a:lnTo>
                <a:lnTo>
                  <a:pt x="2038019" y="1261904"/>
                </a:lnTo>
                <a:lnTo>
                  <a:pt x="2038081" y="1261846"/>
                </a:lnTo>
                <a:cubicBezTo>
                  <a:pt x="2038769" y="1261136"/>
                  <a:pt x="2039479" y="1260448"/>
                  <a:pt x="2040168" y="1259738"/>
                </a:cubicBezTo>
                <a:cubicBezTo>
                  <a:pt x="2040857" y="1259050"/>
                  <a:pt x="2041566" y="1258340"/>
                  <a:pt x="2042254" y="1257651"/>
                </a:cubicBezTo>
                <a:lnTo>
                  <a:pt x="2042351" y="1257549"/>
                </a:lnTo>
                <a:lnTo>
                  <a:pt x="2046574" y="1255356"/>
                </a:lnTo>
                <a:cubicBezTo>
                  <a:pt x="2046240" y="1254939"/>
                  <a:pt x="2045927" y="1254543"/>
                  <a:pt x="2045593" y="1254125"/>
                </a:cubicBezTo>
                <a:close/>
                <a:moveTo>
                  <a:pt x="2089810" y="1250932"/>
                </a:moveTo>
                <a:lnTo>
                  <a:pt x="2090228" y="1251392"/>
                </a:lnTo>
                <a:lnTo>
                  <a:pt x="2090346" y="1251441"/>
                </a:lnTo>
                <a:lnTo>
                  <a:pt x="2092377" y="1253854"/>
                </a:lnTo>
                <a:cubicBezTo>
                  <a:pt x="2092669" y="1253457"/>
                  <a:pt x="2092961" y="1253040"/>
                  <a:pt x="2093254" y="1252643"/>
                </a:cubicBezTo>
                <a:lnTo>
                  <a:pt x="2090346" y="1251441"/>
                </a:lnTo>
                <a:lnTo>
                  <a:pt x="2090270" y="1251349"/>
                </a:lnTo>
                <a:close/>
                <a:moveTo>
                  <a:pt x="2073075" y="1248908"/>
                </a:moveTo>
                <a:cubicBezTo>
                  <a:pt x="2071406" y="1250932"/>
                  <a:pt x="2069736" y="1252956"/>
                  <a:pt x="2066899" y="1256379"/>
                </a:cubicBezTo>
                <a:cubicBezTo>
                  <a:pt x="2071197" y="1257255"/>
                  <a:pt x="2074056" y="1257840"/>
                  <a:pt x="2076935" y="1258423"/>
                </a:cubicBezTo>
                <a:cubicBezTo>
                  <a:pt x="2077060" y="1257881"/>
                  <a:pt x="2077207" y="1257317"/>
                  <a:pt x="2077332" y="1256775"/>
                </a:cubicBezTo>
                <a:cubicBezTo>
                  <a:pt x="2075975" y="1256003"/>
                  <a:pt x="2074619" y="1255231"/>
                  <a:pt x="2073263" y="1254459"/>
                </a:cubicBezTo>
                <a:cubicBezTo>
                  <a:pt x="2073618" y="1252685"/>
                  <a:pt x="2073972" y="1251016"/>
                  <a:pt x="2074307" y="1249367"/>
                </a:cubicBezTo>
                <a:cubicBezTo>
                  <a:pt x="2073889" y="1249221"/>
                  <a:pt x="2073492" y="1249075"/>
                  <a:pt x="2073075" y="1248908"/>
                </a:cubicBezTo>
                <a:close/>
                <a:moveTo>
                  <a:pt x="2105399" y="1245424"/>
                </a:moveTo>
                <a:cubicBezTo>
                  <a:pt x="2105210" y="1246007"/>
                  <a:pt x="2105022" y="1246592"/>
                  <a:pt x="2104835" y="1247176"/>
                </a:cubicBezTo>
                <a:lnTo>
                  <a:pt x="2104439" y="1247656"/>
                </a:lnTo>
                <a:lnTo>
                  <a:pt x="2104876" y="1247238"/>
                </a:lnTo>
                <a:cubicBezTo>
                  <a:pt x="2105044" y="1246633"/>
                  <a:pt x="2105231" y="1246028"/>
                  <a:pt x="2105399" y="1245424"/>
                </a:cubicBezTo>
                <a:close/>
                <a:moveTo>
                  <a:pt x="2001689" y="1237619"/>
                </a:moveTo>
                <a:cubicBezTo>
                  <a:pt x="2000270" y="1239894"/>
                  <a:pt x="1995930" y="1242043"/>
                  <a:pt x="2001689" y="1245110"/>
                </a:cubicBezTo>
                <a:cubicBezTo>
                  <a:pt x="2001689" y="1242335"/>
                  <a:pt x="2001689" y="1239977"/>
                  <a:pt x="2001689" y="1237619"/>
                </a:cubicBezTo>
                <a:close/>
                <a:moveTo>
                  <a:pt x="2142038" y="1225542"/>
                </a:moveTo>
                <a:cubicBezTo>
                  <a:pt x="2140466" y="1224692"/>
                  <a:pt x="2137826" y="1225193"/>
                  <a:pt x="2133193" y="1226602"/>
                </a:cubicBezTo>
                <a:lnTo>
                  <a:pt x="2144469" y="1232551"/>
                </a:lnTo>
                <a:lnTo>
                  <a:pt x="2144482" y="1232590"/>
                </a:lnTo>
                <a:lnTo>
                  <a:pt x="2144542" y="1232616"/>
                </a:lnTo>
                <a:lnTo>
                  <a:pt x="2146590" y="1235073"/>
                </a:lnTo>
                <a:cubicBezTo>
                  <a:pt x="2146882" y="1234677"/>
                  <a:pt x="2147174" y="1234280"/>
                  <a:pt x="2147467" y="1233883"/>
                </a:cubicBezTo>
                <a:lnTo>
                  <a:pt x="2144542" y="1232616"/>
                </a:lnTo>
                <a:lnTo>
                  <a:pt x="2144503" y="1232569"/>
                </a:lnTo>
                <a:lnTo>
                  <a:pt x="2144469" y="1232551"/>
                </a:lnTo>
                <a:close/>
                <a:moveTo>
                  <a:pt x="2098387" y="1220759"/>
                </a:moveTo>
                <a:cubicBezTo>
                  <a:pt x="2098721" y="1223951"/>
                  <a:pt x="2098971" y="1226226"/>
                  <a:pt x="2099222" y="1228730"/>
                </a:cubicBezTo>
                <a:cubicBezTo>
                  <a:pt x="2096676" y="1228604"/>
                  <a:pt x="2094840" y="1228521"/>
                  <a:pt x="2093024" y="1228417"/>
                </a:cubicBezTo>
                <a:cubicBezTo>
                  <a:pt x="2092815" y="1230545"/>
                  <a:pt x="2092669" y="1232089"/>
                  <a:pt x="2092419" y="1234802"/>
                </a:cubicBezTo>
                <a:cubicBezTo>
                  <a:pt x="2087494" y="1230587"/>
                  <a:pt x="2083488" y="1230461"/>
                  <a:pt x="2079857" y="1234677"/>
                </a:cubicBezTo>
                <a:lnTo>
                  <a:pt x="2079847" y="1234685"/>
                </a:lnTo>
                <a:lnTo>
                  <a:pt x="2079794" y="1234656"/>
                </a:lnTo>
                <a:lnTo>
                  <a:pt x="2079419" y="1235073"/>
                </a:lnTo>
                <a:lnTo>
                  <a:pt x="2079847" y="1234685"/>
                </a:lnTo>
                <a:lnTo>
                  <a:pt x="2085384" y="1237734"/>
                </a:lnTo>
                <a:cubicBezTo>
                  <a:pt x="2085997" y="1239090"/>
                  <a:pt x="2085564" y="1241229"/>
                  <a:pt x="2084698" y="1245507"/>
                </a:cubicBezTo>
                <a:cubicBezTo>
                  <a:pt x="2088245" y="1244380"/>
                  <a:pt x="2092210" y="1243358"/>
                  <a:pt x="2095966" y="1241793"/>
                </a:cubicBezTo>
                <a:cubicBezTo>
                  <a:pt x="2098053" y="1240916"/>
                  <a:pt x="2100640" y="1239497"/>
                  <a:pt x="2101454" y="1237640"/>
                </a:cubicBezTo>
                <a:cubicBezTo>
                  <a:pt x="2103354" y="1233300"/>
                  <a:pt x="2104334" y="1228542"/>
                  <a:pt x="2105836" y="1223429"/>
                </a:cubicBezTo>
                <a:cubicBezTo>
                  <a:pt x="2103562" y="1222616"/>
                  <a:pt x="2101162" y="1221760"/>
                  <a:pt x="2098387" y="1220759"/>
                </a:cubicBezTo>
                <a:close/>
                <a:moveTo>
                  <a:pt x="2034763" y="1219882"/>
                </a:moveTo>
                <a:cubicBezTo>
                  <a:pt x="2027522" y="1214623"/>
                  <a:pt x="2026729" y="1223638"/>
                  <a:pt x="2022723" y="1224807"/>
                </a:cubicBezTo>
                <a:cubicBezTo>
                  <a:pt x="2028712" y="1227958"/>
                  <a:pt x="2031821" y="1224828"/>
                  <a:pt x="2034763" y="1219882"/>
                </a:cubicBezTo>
                <a:close/>
                <a:moveTo>
                  <a:pt x="2004506" y="1216981"/>
                </a:moveTo>
                <a:cubicBezTo>
                  <a:pt x="2004297" y="1216981"/>
                  <a:pt x="2004026" y="1217211"/>
                  <a:pt x="2003775" y="1217315"/>
                </a:cubicBezTo>
                <a:cubicBezTo>
                  <a:pt x="2003775" y="1217586"/>
                  <a:pt x="2003775" y="1217837"/>
                  <a:pt x="2003775" y="1218109"/>
                </a:cubicBezTo>
                <a:cubicBezTo>
                  <a:pt x="2004193" y="1217920"/>
                  <a:pt x="2004610" y="1217754"/>
                  <a:pt x="2005006" y="1217566"/>
                </a:cubicBezTo>
                <a:cubicBezTo>
                  <a:pt x="2004840" y="1217357"/>
                  <a:pt x="2004694" y="1217023"/>
                  <a:pt x="2004506" y="1216981"/>
                </a:cubicBezTo>
                <a:close/>
                <a:moveTo>
                  <a:pt x="32502" y="1214706"/>
                </a:moveTo>
                <a:cubicBezTo>
                  <a:pt x="32606" y="1214664"/>
                  <a:pt x="33336" y="1216146"/>
                  <a:pt x="33795" y="1216918"/>
                </a:cubicBezTo>
                <a:cubicBezTo>
                  <a:pt x="32168" y="1217815"/>
                  <a:pt x="30540" y="1218712"/>
                  <a:pt x="28913" y="1219610"/>
                </a:cubicBezTo>
                <a:cubicBezTo>
                  <a:pt x="28453" y="1218796"/>
                  <a:pt x="28016" y="1217982"/>
                  <a:pt x="27577" y="1217168"/>
                </a:cubicBezTo>
                <a:cubicBezTo>
                  <a:pt x="29204" y="1216312"/>
                  <a:pt x="30812" y="1215415"/>
                  <a:pt x="32502" y="1214706"/>
                </a:cubicBezTo>
                <a:close/>
                <a:moveTo>
                  <a:pt x="2118440" y="1213184"/>
                </a:moveTo>
                <a:cubicBezTo>
                  <a:pt x="2118023" y="1213559"/>
                  <a:pt x="2117585" y="1213914"/>
                  <a:pt x="2117167" y="1214289"/>
                </a:cubicBezTo>
                <a:cubicBezTo>
                  <a:pt x="2117585" y="1214623"/>
                  <a:pt x="2118002" y="1215229"/>
                  <a:pt x="2118440" y="1215229"/>
                </a:cubicBezTo>
                <a:cubicBezTo>
                  <a:pt x="2118857" y="1215229"/>
                  <a:pt x="2119296" y="1214644"/>
                  <a:pt x="2119713" y="1214310"/>
                </a:cubicBezTo>
                <a:cubicBezTo>
                  <a:pt x="2119275" y="1213935"/>
                  <a:pt x="2118857" y="1213559"/>
                  <a:pt x="2118440" y="1213184"/>
                </a:cubicBezTo>
                <a:close/>
                <a:moveTo>
                  <a:pt x="2125598" y="1207362"/>
                </a:moveTo>
                <a:cubicBezTo>
                  <a:pt x="2125264" y="1207758"/>
                  <a:pt x="2124554" y="1208301"/>
                  <a:pt x="2124659" y="1208530"/>
                </a:cubicBezTo>
                <a:cubicBezTo>
                  <a:pt x="2124847" y="1209052"/>
                  <a:pt x="2125452" y="1209427"/>
                  <a:pt x="2125890" y="1209866"/>
                </a:cubicBezTo>
                <a:cubicBezTo>
                  <a:pt x="2126224" y="1209470"/>
                  <a:pt x="2126933" y="1208927"/>
                  <a:pt x="2126850" y="1208676"/>
                </a:cubicBezTo>
                <a:cubicBezTo>
                  <a:pt x="2126641" y="1208155"/>
                  <a:pt x="2126036" y="1207800"/>
                  <a:pt x="2125598" y="1207362"/>
                </a:cubicBezTo>
                <a:close/>
                <a:moveTo>
                  <a:pt x="2055985" y="1195551"/>
                </a:moveTo>
                <a:cubicBezTo>
                  <a:pt x="2055755" y="1207862"/>
                  <a:pt x="2043465" y="1208322"/>
                  <a:pt x="2038415" y="1216501"/>
                </a:cubicBezTo>
                <a:cubicBezTo>
                  <a:pt x="2051603" y="1215417"/>
                  <a:pt x="2060701" y="1209991"/>
                  <a:pt x="2067525" y="1199223"/>
                </a:cubicBezTo>
                <a:cubicBezTo>
                  <a:pt x="2064019" y="1198097"/>
                  <a:pt x="2060889" y="1197095"/>
                  <a:pt x="2055985" y="1195551"/>
                </a:cubicBezTo>
                <a:close/>
                <a:moveTo>
                  <a:pt x="40474" y="1190542"/>
                </a:moveTo>
                <a:cubicBezTo>
                  <a:pt x="39118" y="1201122"/>
                  <a:pt x="37594" y="1202019"/>
                  <a:pt x="28955" y="1197595"/>
                </a:cubicBezTo>
                <a:cubicBezTo>
                  <a:pt x="32962" y="1195154"/>
                  <a:pt x="36175" y="1193192"/>
                  <a:pt x="40474" y="1190542"/>
                </a:cubicBezTo>
                <a:close/>
                <a:moveTo>
                  <a:pt x="2081255" y="1186223"/>
                </a:moveTo>
                <a:cubicBezTo>
                  <a:pt x="2077207" y="1188060"/>
                  <a:pt x="2070842" y="1187851"/>
                  <a:pt x="2073618" y="1197575"/>
                </a:cubicBezTo>
                <a:cubicBezTo>
                  <a:pt x="2077332" y="1193715"/>
                  <a:pt x="2080191" y="1190793"/>
                  <a:pt x="2083028" y="1187872"/>
                </a:cubicBezTo>
                <a:cubicBezTo>
                  <a:pt x="2082445" y="1187329"/>
                  <a:pt x="2081840" y="1186766"/>
                  <a:pt x="2081255" y="1186223"/>
                </a:cubicBezTo>
                <a:close/>
                <a:moveTo>
                  <a:pt x="159061" y="1174475"/>
                </a:moveTo>
                <a:cubicBezTo>
                  <a:pt x="158832" y="1174621"/>
                  <a:pt x="158727" y="1174976"/>
                  <a:pt x="158581" y="1175247"/>
                </a:cubicBezTo>
                <a:cubicBezTo>
                  <a:pt x="158978" y="1175414"/>
                  <a:pt x="159374" y="1175561"/>
                  <a:pt x="159771" y="1175727"/>
                </a:cubicBezTo>
                <a:cubicBezTo>
                  <a:pt x="159771" y="1175393"/>
                  <a:pt x="159771" y="1175081"/>
                  <a:pt x="159771" y="1174767"/>
                </a:cubicBezTo>
                <a:cubicBezTo>
                  <a:pt x="159521" y="1174663"/>
                  <a:pt x="159166" y="1174392"/>
                  <a:pt x="159061" y="1174475"/>
                </a:cubicBezTo>
                <a:close/>
                <a:moveTo>
                  <a:pt x="61194" y="1173181"/>
                </a:moveTo>
                <a:cubicBezTo>
                  <a:pt x="58190" y="1176312"/>
                  <a:pt x="57689" y="1178503"/>
                  <a:pt x="61591" y="1179796"/>
                </a:cubicBezTo>
                <a:cubicBezTo>
                  <a:pt x="62384" y="1180068"/>
                  <a:pt x="63469" y="1179400"/>
                  <a:pt x="65326" y="1178940"/>
                </a:cubicBezTo>
                <a:cubicBezTo>
                  <a:pt x="63803" y="1176812"/>
                  <a:pt x="62593" y="1175143"/>
                  <a:pt x="61194" y="1173181"/>
                </a:cubicBezTo>
                <a:close/>
                <a:moveTo>
                  <a:pt x="2082403" y="1171616"/>
                </a:moveTo>
                <a:cubicBezTo>
                  <a:pt x="2082048" y="1171992"/>
                  <a:pt x="2081672" y="1172347"/>
                  <a:pt x="2081317" y="1172722"/>
                </a:cubicBezTo>
                <a:cubicBezTo>
                  <a:pt x="2082445" y="1174455"/>
                  <a:pt x="2083551" y="1176228"/>
                  <a:pt x="2085804" y="1179775"/>
                </a:cubicBezTo>
                <a:cubicBezTo>
                  <a:pt x="2085616" y="1176416"/>
                  <a:pt x="2085929" y="1174976"/>
                  <a:pt x="2085387" y="1174016"/>
                </a:cubicBezTo>
                <a:cubicBezTo>
                  <a:pt x="2084802" y="1172973"/>
                  <a:pt x="2083425" y="1172389"/>
                  <a:pt x="2082403" y="1171616"/>
                </a:cubicBezTo>
                <a:close/>
                <a:moveTo>
                  <a:pt x="2162261" y="1166692"/>
                </a:moveTo>
                <a:cubicBezTo>
                  <a:pt x="2161614" y="1167505"/>
                  <a:pt x="2160967" y="1168299"/>
                  <a:pt x="2160320" y="1169113"/>
                </a:cubicBezTo>
                <a:cubicBezTo>
                  <a:pt x="2163930" y="1173327"/>
                  <a:pt x="2166727" y="1178690"/>
                  <a:pt x="2174614" y="1177104"/>
                </a:cubicBezTo>
                <a:cubicBezTo>
                  <a:pt x="2170503" y="1173620"/>
                  <a:pt x="2166392" y="1170156"/>
                  <a:pt x="2162261" y="1166692"/>
                </a:cubicBezTo>
                <a:close/>
                <a:moveTo>
                  <a:pt x="152926" y="1158074"/>
                </a:moveTo>
                <a:cubicBezTo>
                  <a:pt x="148148" y="1158721"/>
                  <a:pt x="144455" y="1159221"/>
                  <a:pt x="139363" y="1159910"/>
                </a:cubicBezTo>
                <a:cubicBezTo>
                  <a:pt x="148294" y="1168069"/>
                  <a:pt x="148294" y="1168069"/>
                  <a:pt x="152926" y="1158074"/>
                </a:cubicBezTo>
                <a:close/>
                <a:moveTo>
                  <a:pt x="2044195" y="1154860"/>
                </a:moveTo>
                <a:cubicBezTo>
                  <a:pt x="2043694" y="1154881"/>
                  <a:pt x="2043214" y="1155507"/>
                  <a:pt x="2042714" y="1155883"/>
                </a:cubicBezTo>
                <a:cubicBezTo>
                  <a:pt x="2043319" y="1156342"/>
                  <a:pt x="2043924" y="1157135"/>
                  <a:pt x="2044550" y="1157155"/>
                </a:cubicBezTo>
                <a:cubicBezTo>
                  <a:pt x="2045260" y="1157155"/>
                  <a:pt x="2045990" y="1156467"/>
                  <a:pt x="2047555" y="1155653"/>
                </a:cubicBezTo>
                <a:cubicBezTo>
                  <a:pt x="2045802" y="1155194"/>
                  <a:pt x="2045009" y="1154818"/>
                  <a:pt x="2044195" y="1154860"/>
                </a:cubicBezTo>
                <a:close/>
                <a:moveTo>
                  <a:pt x="154408" y="1150416"/>
                </a:moveTo>
                <a:cubicBezTo>
                  <a:pt x="154011" y="1150728"/>
                  <a:pt x="153594" y="1151000"/>
                  <a:pt x="153239" y="1151354"/>
                </a:cubicBezTo>
                <a:cubicBezTo>
                  <a:pt x="153198" y="1151396"/>
                  <a:pt x="153531" y="1151813"/>
                  <a:pt x="153699" y="1152043"/>
                </a:cubicBezTo>
                <a:cubicBezTo>
                  <a:pt x="154095" y="1151751"/>
                  <a:pt x="154491" y="1151459"/>
                  <a:pt x="154888" y="1151146"/>
                </a:cubicBezTo>
                <a:cubicBezTo>
                  <a:pt x="154721" y="1150896"/>
                  <a:pt x="154575" y="1150666"/>
                  <a:pt x="154408" y="1150416"/>
                </a:cubicBezTo>
                <a:close/>
                <a:moveTo>
                  <a:pt x="2115832" y="1143613"/>
                </a:moveTo>
                <a:cubicBezTo>
                  <a:pt x="2115331" y="1143738"/>
                  <a:pt x="2115018" y="1144489"/>
                  <a:pt x="2114621" y="1144969"/>
                </a:cubicBezTo>
                <a:cubicBezTo>
                  <a:pt x="2115122" y="1145261"/>
                  <a:pt x="2115749" y="1145887"/>
                  <a:pt x="2116124" y="1145762"/>
                </a:cubicBezTo>
                <a:cubicBezTo>
                  <a:pt x="2116604" y="1145616"/>
                  <a:pt x="2116937" y="1144865"/>
                  <a:pt x="2117355" y="1144385"/>
                </a:cubicBezTo>
                <a:cubicBezTo>
                  <a:pt x="2116834" y="1144093"/>
                  <a:pt x="2116229" y="1143509"/>
                  <a:pt x="2115832" y="1143613"/>
                </a:cubicBezTo>
                <a:close/>
                <a:moveTo>
                  <a:pt x="2553253" y="1138773"/>
                </a:moveTo>
                <a:lnTo>
                  <a:pt x="2550430" y="1140628"/>
                </a:lnTo>
                <a:cubicBezTo>
                  <a:pt x="2550263" y="1140232"/>
                  <a:pt x="2550076" y="1139814"/>
                  <a:pt x="2549908" y="1139418"/>
                </a:cubicBezTo>
                <a:close/>
                <a:moveTo>
                  <a:pt x="2554959" y="1137561"/>
                </a:moveTo>
                <a:lnTo>
                  <a:pt x="2553467" y="1138721"/>
                </a:lnTo>
                <a:lnTo>
                  <a:pt x="2553415" y="1138668"/>
                </a:lnTo>
                <a:lnTo>
                  <a:pt x="2553456" y="1138730"/>
                </a:lnTo>
                <a:lnTo>
                  <a:pt x="2553467" y="1138721"/>
                </a:lnTo>
                <a:lnTo>
                  <a:pt x="2553476" y="1138730"/>
                </a:lnTo>
                <a:lnTo>
                  <a:pt x="2553253" y="1138773"/>
                </a:lnTo>
                <a:lnTo>
                  <a:pt x="2553414" y="1138667"/>
                </a:lnTo>
                <a:cubicBezTo>
                  <a:pt x="2553936" y="1138291"/>
                  <a:pt x="2554437" y="1137937"/>
                  <a:pt x="2554959" y="1137561"/>
                </a:cubicBezTo>
                <a:close/>
                <a:moveTo>
                  <a:pt x="2127330" y="1132010"/>
                </a:moveTo>
                <a:lnTo>
                  <a:pt x="2127768" y="1132470"/>
                </a:lnTo>
                <a:lnTo>
                  <a:pt x="2128247" y="1132908"/>
                </a:lnTo>
                <a:lnTo>
                  <a:pt x="2127810" y="1132428"/>
                </a:lnTo>
                <a:close/>
                <a:moveTo>
                  <a:pt x="2148364" y="1131802"/>
                </a:moveTo>
                <a:cubicBezTo>
                  <a:pt x="2144127" y="1134327"/>
                  <a:pt x="2140392" y="1136581"/>
                  <a:pt x="2135384" y="1139564"/>
                </a:cubicBezTo>
                <a:cubicBezTo>
                  <a:pt x="2146110" y="1142528"/>
                  <a:pt x="2148384" y="1141004"/>
                  <a:pt x="2148364" y="1131802"/>
                </a:cubicBezTo>
                <a:close/>
                <a:moveTo>
                  <a:pt x="2137304" y="1122433"/>
                </a:moveTo>
                <a:cubicBezTo>
                  <a:pt x="2137033" y="1122537"/>
                  <a:pt x="2136762" y="1122620"/>
                  <a:pt x="2136490" y="1122725"/>
                </a:cubicBezTo>
                <a:cubicBezTo>
                  <a:pt x="2136845" y="1122996"/>
                  <a:pt x="2137179" y="1123267"/>
                  <a:pt x="2137554" y="1123476"/>
                </a:cubicBezTo>
                <a:cubicBezTo>
                  <a:pt x="2137596" y="1123497"/>
                  <a:pt x="2137868" y="1123100"/>
                  <a:pt x="2138034" y="1122892"/>
                </a:cubicBezTo>
                <a:cubicBezTo>
                  <a:pt x="2137805" y="1122746"/>
                  <a:pt x="2137554" y="1122579"/>
                  <a:pt x="2137304" y="1122433"/>
                </a:cubicBezTo>
                <a:close/>
                <a:moveTo>
                  <a:pt x="41307" y="1109161"/>
                </a:moveTo>
                <a:cubicBezTo>
                  <a:pt x="41662" y="1110371"/>
                  <a:pt x="42539" y="1112542"/>
                  <a:pt x="42288" y="1112667"/>
                </a:cubicBezTo>
                <a:cubicBezTo>
                  <a:pt x="40014" y="1113940"/>
                  <a:pt x="37530" y="1114858"/>
                  <a:pt x="35131" y="1115902"/>
                </a:cubicBezTo>
                <a:cubicBezTo>
                  <a:pt x="34651" y="1114545"/>
                  <a:pt x="34192" y="1113168"/>
                  <a:pt x="33712" y="1111791"/>
                </a:cubicBezTo>
                <a:cubicBezTo>
                  <a:pt x="36237" y="1110914"/>
                  <a:pt x="38762" y="1110037"/>
                  <a:pt x="41307" y="1109161"/>
                </a:cubicBezTo>
                <a:close/>
                <a:moveTo>
                  <a:pt x="91828" y="1102672"/>
                </a:moveTo>
                <a:cubicBezTo>
                  <a:pt x="91160" y="1103193"/>
                  <a:pt x="90513" y="1103736"/>
                  <a:pt x="89845" y="1104257"/>
                </a:cubicBezTo>
                <a:lnTo>
                  <a:pt x="95497" y="1109358"/>
                </a:lnTo>
                <a:lnTo>
                  <a:pt x="95583" y="1109516"/>
                </a:lnTo>
                <a:lnTo>
                  <a:pt x="95677" y="1109632"/>
                </a:lnTo>
                <a:lnTo>
                  <a:pt x="97211" y="1114316"/>
                </a:lnTo>
                <a:cubicBezTo>
                  <a:pt x="97733" y="1114023"/>
                  <a:pt x="98254" y="1113731"/>
                  <a:pt x="98776" y="1113460"/>
                </a:cubicBezTo>
                <a:lnTo>
                  <a:pt x="95677" y="1109632"/>
                </a:lnTo>
                <a:lnTo>
                  <a:pt x="95625" y="1109474"/>
                </a:lnTo>
                <a:lnTo>
                  <a:pt x="95497" y="1109358"/>
                </a:lnTo>
                <a:close/>
                <a:moveTo>
                  <a:pt x="160981" y="1101691"/>
                </a:moveTo>
                <a:cubicBezTo>
                  <a:pt x="159875" y="1102296"/>
                  <a:pt x="159103" y="1102734"/>
                  <a:pt x="158310" y="1103172"/>
                </a:cubicBezTo>
                <a:cubicBezTo>
                  <a:pt x="158811" y="1103819"/>
                  <a:pt x="159270" y="1104883"/>
                  <a:pt x="159854" y="1104967"/>
                </a:cubicBezTo>
                <a:cubicBezTo>
                  <a:pt x="160647" y="1105092"/>
                  <a:pt x="161544" y="1104424"/>
                  <a:pt x="162400" y="1104112"/>
                </a:cubicBezTo>
                <a:cubicBezTo>
                  <a:pt x="161962" y="1103381"/>
                  <a:pt x="161524" y="1102651"/>
                  <a:pt x="160981" y="1101691"/>
                </a:cubicBezTo>
                <a:close/>
                <a:moveTo>
                  <a:pt x="185899" y="1086791"/>
                </a:moveTo>
                <a:cubicBezTo>
                  <a:pt x="184629" y="1087146"/>
                  <a:pt x="183663" y="1088596"/>
                  <a:pt x="182724" y="1090047"/>
                </a:cubicBezTo>
                <a:cubicBezTo>
                  <a:pt x="182537" y="1090360"/>
                  <a:pt x="183100" y="1091153"/>
                  <a:pt x="183538" y="1092322"/>
                </a:cubicBezTo>
                <a:cubicBezTo>
                  <a:pt x="185563" y="1091716"/>
                  <a:pt x="187608" y="1091091"/>
                  <a:pt x="190905" y="1090110"/>
                </a:cubicBezTo>
                <a:cubicBezTo>
                  <a:pt x="188745" y="1087178"/>
                  <a:pt x="187169" y="1086437"/>
                  <a:pt x="185899" y="1086791"/>
                </a:cubicBezTo>
                <a:close/>
                <a:moveTo>
                  <a:pt x="2157983" y="1085373"/>
                </a:moveTo>
                <a:cubicBezTo>
                  <a:pt x="2157044" y="1086709"/>
                  <a:pt x="2155938" y="1087710"/>
                  <a:pt x="2156126" y="1088127"/>
                </a:cubicBezTo>
                <a:cubicBezTo>
                  <a:pt x="2156606" y="1089191"/>
                  <a:pt x="2157649" y="1090005"/>
                  <a:pt x="2158484" y="1090923"/>
                </a:cubicBezTo>
                <a:cubicBezTo>
                  <a:pt x="2159173" y="1090110"/>
                  <a:pt x="2160487" y="1089191"/>
                  <a:pt x="2160383" y="1088503"/>
                </a:cubicBezTo>
                <a:cubicBezTo>
                  <a:pt x="2160237" y="1087501"/>
                  <a:pt x="2159048" y="1086666"/>
                  <a:pt x="2157983" y="1085373"/>
                </a:cubicBezTo>
                <a:close/>
                <a:moveTo>
                  <a:pt x="118705" y="1075022"/>
                </a:moveTo>
                <a:cubicBezTo>
                  <a:pt x="118537" y="1075231"/>
                  <a:pt x="118225" y="1075419"/>
                  <a:pt x="118225" y="1075628"/>
                </a:cubicBezTo>
                <a:cubicBezTo>
                  <a:pt x="118225" y="1075878"/>
                  <a:pt x="118475" y="1076129"/>
                  <a:pt x="118642" y="1076400"/>
                </a:cubicBezTo>
                <a:cubicBezTo>
                  <a:pt x="118934" y="1076087"/>
                  <a:pt x="119205" y="1075753"/>
                  <a:pt x="119497" y="1075440"/>
                </a:cubicBezTo>
                <a:cubicBezTo>
                  <a:pt x="119226" y="1075273"/>
                  <a:pt x="118976" y="1075148"/>
                  <a:pt x="118705" y="1075022"/>
                </a:cubicBezTo>
                <a:close/>
                <a:moveTo>
                  <a:pt x="2142584" y="1073708"/>
                </a:moveTo>
                <a:cubicBezTo>
                  <a:pt x="2142396" y="1073938"/>
                  <a:pt x="2142207" y="1074146"/>
                  <a:pt x="2142020" y="1074376"/>
                </a:cubicBezTo>
                <a:cubicBezTo>
                  <a:pt x="2142437" y="1074542"/>
                  <a:pt x="2142855" y="1074689"/>
                  <a:pt x="2143251" y="1074856"/>
                </a:cubicBezTo>
                <a:cubicBezTo>
                  <a:pt x="2143293" y="1074564"/>
                  <a:pt x="2143460" y="1074209"/>
                  <a:pt x="2143356" y="1074021"/>
                </a:cubicBezTo>
                <a:cubicBezTo>
                  <a:pt x="2143230" y="1073833"/>
                  <a:pt x="2142855" y="1073812"/>
                  <a:pt x="2142584" y="1073708"/>
                </a:cubicBezTo>
                <a:close/>
                <a:moveTo>
                  <a:pt x="2132171" y="1066426"/>
                </a:moveTo>
                <a:lnTo>
                  <a:pt x="2131586" y="1066655"/>
                </a:lnTo>
                <a:lnTo>
                  <a:pt x="2132108" y="1066989"/>
                </a:lnTo>
                <a:close/>
                <a:moveTo>
                  <a:pt x="167637" y="1055074"/>
                </a:moveTo>
                <a:cubicBezTo>
                  <a:pt x="167366" y="1055846"/>
                  <a:pt x="167074" y="1056597"/>
                  <a:pt x="166803" y="1057369"/>
                </a:cubicBezTo>
                <a:cubicBezTo>
                  <a:pt x="170037" y="1058475"/>
                  <a:pt x="173251" y="1059581"/>
                  <a:pt x="176464" y="1060687"/>
                </a:cubicBezTo>
                <a:cubicBezTo>
                  <a:pt x="176715" y="1060019"/>
                  <a:pt x="176965" y="1059351"/>
                  <a:pt x="177216" y="1058684"/>
                </a:cubicBezTo>
                <a:cubicBezTo>
                  <a:pt x="174023" y="1057473"/>
                  <a:pt x="170831" y="1056284"/>
                  <a:pt x="167637" y="1055074"/>
                </a:cubicBezTo>
                <a:close/>
                <a:moveTo>
                  <a:pt x="154032" y="1034374"/>
                </a:moveTo>
                <a:cubicBezTo>
                  <a:pt x="155222" y="1035479"/>
                  <a:pt x="156411" y="1036606"/>
                  <a:pt x="157601" y="1037712"/>
                </a:cubicBezTo>
                <a:cubicBezTo>
                  <a:pt x="157913" y="1037295"/>
                  <a:pt x="158227" y="1036856"/>
                  <a:pt x="158519" y="1036439"/>
                </a:cubicBezTo>
                <a:cubicBezTo>
                  <a:pt x="157037" y="1035771"/>
                  <a:pt x="155514" y="1035083"/>
                  <a:pt x="154032" y="1034374"/>
                </a:cubicBezTo>
                <a:close/>
                <a:moveTo>
                  <a:pt x="137652" y="1032015"/>
                </a:moveTo>
                <a:cubicBezTo>
                  <a:pt x="135565" y="1032433"/>
                  <a:pt x="132685" y="1033705"/>
                  <a:pt x="135148" y="1037879"/>
                </a:cubicBezTo>
                <a:cubicBezTo>
                  <a:pt x="136504" y="1040175"/>
                  <a:pt x="138340" y="1042574"/>
                  <a:pt x="140573" y="1043868"/>
                </a:cubicBezTo>
                <a:cubicBezTo>
                  <a:pt x="142075" y="1044744"/>
                  <a:pt x="144621" y="1043805"/>
                  <a:pt x="146708" y="1043680"/>
                </a:cubicBezTo>
                <a:cubicBezTo>
                  <a:pt x="145560" y="1042011"/>
                  <a:pt x="144496" y="1040300"/>
                  <a:pt x="143244" y="1038693"/>
                </a:cubicBezTo>
                <a:cubicBezTo>
                  <a:pt x="141825" y="1036836"/>
                  <a:pt x="140260" y="1035104"/>
                  <a:pt x="137652" y="1032015"/>
                </a:cubicBezTo>
                <a:close/>
                <a:moveTo>
                  <a:pt x="110796" y="1030221"/>
                </a:moveTo>
                <a:cubicBezTo>
                  <a:pt x="110503" y="1030826"/>
                  <a:pt x="110191" y="1031410"/>
                  <a:pt x="109898" y="1032015"/>
                </a:cubicBezTo>
                <a:lnTo>
                  <a:pt x="112276" y="1036439"/>
                </a:lnTo>
                <a:lnTo>
                  <a:pt x="102533" y="1034665"/>
                </a:lnTo>
                <a:cubicBezTo>
                  <a:pt x="105787" y="1035271"/>
                  <a:pt x="109043" y="1035876"/>
                  <a:pt x="112298" y="1036481"/>
                </a:cubicBezTo>
                <a:lnTo>
                  <a:pt x="112276" y="1036439"/>
                </a:lnTo>
                <a:lnTo>
                  <a:pt x="112277" y="1036439"/>
                </a:lnTo>
                <a:cubicBezTo>
                  <a:pt x="117348" y="1041093"/>
                  <a:pt x="122418" y="1045767"/>
                  <a:pt x="127323" y="1050254"/>
                </a:cubicBezTo>
                <a:cubicBezTo>
                  <a:pt x="129806" y="1043012"/>
                  <a:pt x="121793" y="1039548"/>
                  <a:pt x="118600" y="1034060"/>
                </a:cubicBezTo>
                <a:cubicBezTo>
                  <a:pt x="117390" y="1031974"/>
                  <a:pt x="113488" y="1031452"/>
                  <a:pt x="110796" y="1030221"/>
                </a:cubicBezTo>
                <a:close/>
                <a:moveTo>
                  <a:pt x="108960" y="1018661"/>
                </a:moveTo>
                <a:cubicBezTo>
                  <a:pt x="108646" y="1019036"/>
                  <a:pt x="108333" y="1019433"/>
                  <a:pt x="108020" y="1019808"/>
                </a:cubicBezTo>
                <a:cubicBezTo>
                  <a:pt x="108480" y="1020184"/>
                  <a:pt x="108918" y="1020643"/>
                  <a:pt x="109439" y="1020852"/>
                </a:cubicBezTo>
                <a:cubicBezTo>
                  <a:pt x="109586" y="1020914"/>
                  <a:pt x="110044" y="1020163"/>
                  <a:pt x="110357" y="1019767"/>
                </a:cubicBezTo>
                <a:cubicBezTo>
                  <a:pt x="109898" y="1019412"/>
                  <a:pt x="109418" y="1019036"/>
                  <a:pt x="108960" y="1018661"/>
                </a:cubicBezTo>
                <a:close/>
                <a:moveTo>
                  <a:pt x="133645" y="1012797"/>
                </a:moveTo>
                <a:cubicBezTo>
                  <a:pt x="132977" y="1013736"/>
                  <a:pt x="132205" y="1014300"/>
                  <a:pt x="132226" y="1014842"/>
                </a:cubicBezTo>
                <a:lnTo>
                  <a:pt x="133162" y="1026003"/>
                </a:lnTo>
                <a:lnTo>
                  <a:pt x="133145" y="1026006"/>
                </a:lnTo>
                <a:lnTo>
                  <a:pt x="132706" y="1026444"/>
                </a:lnTo>
                <a:lnTo>
                  <a:pt x="133165" y="1026047"/>
                </a:lnTo>
                <a:lnTo>
                  <a:pt x="133162" y="1026003"/>
                </a:lnTo>
                <a:lnTo>
                  <a:pt x="143802" y="1024675"/>
                </a:lnTo>
                <a:cubicBezTo>
                  <a:pt x="147011" y="1022855"/>
                  <a:pt x="150109" y="1020570"/>
                  <a:pt x="153802" y="1020559"/>
                </a:cubicBezTo>
                <a:cubicBezTo>
                  <a:pt x="154282" y="1020559"/>
                  <a:pt x="155493" y="1017429"/>
                  <a:pt x="155034" y="1016261"/>
                </a:cubicBezTo>
                <a:cubicBezTo>
                  <a:pt x="154596" y="1015134"/>
                  <a:pt x="152446" y="1014654"/>
                  <a:pt x="151048" y="1013903"/>
                </a:cubicBezTo>
                <a:cubicBezTo>
                  <a:pt x="150380" y="1015510"/>
                  <a:pt x="149734" y="1017096"/>
                  <a:pt x="148857" y="1019224"/>
                </a:cubicBezTo>
                <a:cubicBezTo>
                  <a:pt x="144621" y="1014550"/>
                  <a:pt x="139718" y="1011858"/>
                  <a:pt x="133645" y="1012797"/>
                </a:cubicBezTo>
                <a:close/>
                <a:moveTo>
                  <a:pt x="145894" y="1004033"/>
                </a:moveTo>
                <a:cubicBezTo>
                  <a:pt x="145602" y="1004555"/>
                  <a:pt x="145310" y="1005076"/>
                  <a:pt x="145018" y="1005598"/>
                </a:cubicBezTo>
                <a:lnTo>
                  <a:pt x="149780" y="1007220"/>
                </a:lnTo>
                <a:lnTo>
                  <a:pt x="149838" y="1007267"/>
                </a:lnTo>
                <a:lnTo>
                  <a:pt x="150297" y="1007705"/>
                </a:lnTo>
                <a:lnTo>
                  <a:pt x="149859" y="1007246"/>
                </a:lnTo>
                <a:lnTo>
                  <a:pt x="149780" y="1007220"/>
                </a:lnTo>
                <a:close/>
                <a:moveTo>
                  <a:pt x="55018" y="980724"/>
                </a:moveTo>
                <a:cubicBezTo>
                  <a:pt x="55248" y="980578"/>
                  <a:pt x="56604" y="981538"/>
                  <a:pt x="56541" y="981663"/>
                </a:cubicBezTo>
                <a:cubicBezTo>
                  <a:pt x="56249" y="982498"/>
                  <a:pt x="55706" y="983207"/>
                  <a:pt x="55248" y="984000"/>
                </a:cubicBezTo>
                <a:cubicBezTo>
                  <a:pt x="54329" y="983416"/>
                  <a:pt x="53787" y="983061"/>
                  <a:pt x="53223" y="982706"/>
                </a:cubicBezTo>
                <a:cubicBezTo>
                  <a:pt x="53808" y="982018"/>
                  <a:pt x="54308" y="981204"/>
                  <a:pt x="55018" y="980724"/>
                </a:cubicBezTo>
                <a:close/>
                <a:moveTo>
                  <a:pt x="131454" y="978825"/>
                </a:moveTo>
                <a:cubicBezTo>
                  <a:pt x="131558" y="984313"/>
                  <a:pt x="132351" y="986859"/>
                  <a:pt x="137130" y="985336"/>
                </a:cubicBezTo>
                <a:cubicBezTo>
                  <a:pt x="137589" y="985190"/>
                  <a:pt x="137798" y="984313"/>
                  <a:pt x="138590" y="982999"/>
                </a:cubicBezTo>
                <a:cubicBezTo>
                  <a:pt x="136608" y="981851"/>
                  <a:pt x="134647" y="980703"/>
                  <a:pt x="131454" y="978825"/>
                </a:cubicBezTo>
                <a:close/>
                <a:moveTo>
                  <a:pt x="27202" y="922838"/>
                </a:moveTo>
                <a:cubicBezTo>
                  <a:pt x="27160" y="923568"/>
                  <a:pt x="27139" y="924298"/>
                  <a:pt x="27118" y="925028"/>
                </a:cubicBezTo>
                <a:cubicBezTo>
                  <a:pt x="25532" y="924903"/>
                  <a:pt x="23946" y="924799"/>
                  <a:pt x="22381" y="924590"/>
                </a:cubicBezTo>
                <a:cubicBezTo>
                  <a:pt x="22319" y="924590"/>
                  <a:pt x="22381" y="922921"/>
                  <a:pt x="22444" y="922921"/>
                </a:cubicBezTo>
                <a:cubicBezTo>
                  <a:pt x="24030" y="922817"/>
                  <a:pt x="25616" y="922838"/>
                  <a:pt x="27202" y="922838"/>
                </a:cubicBezTo>
                <a:close/>
                <a:moveTo>
                  <a:pt x="1164271" y="918477"/>
                </a:moveTo>
                <a:cubicBezTo>
                  <a:pt x="1164146" y="919125"/>
                  <a:pt x="1164021" y="919771"/>
                  <a:pt x="1163875" y="920418"/>
                </a:cubicBezTo>
                <a:cubicBezTo>
                  <a:pt x="1165064" y="920585"/>
                  <a:pt x="1166233" y="920752"/>
                  <a:pt x="1167422" y="920940"/>
                </a:cubicBezTo>
                <a:cubicBezTo>
                  <a:pt x="1167485" y="920585"/>
                  <a:pt x="1167548" y="920210"/>
                  <a:pt x="1167631" y="919855"/>
                </a:cubicBezTo>
                <a:cubicBezTo>
                  <a:pt x="1166504" y="919396"/>
                  <a:pt x="1165398" y="918937"/>
                  <a:pt x="1164271" y="918477"/>
                </a:cubicBezTo>
                <a:close/>
                <a:moveTo>
                  <a:pt x="554" y="901721"/>
                </a:moveTo>
                <a:cubicBezTo>
                  <a:pt x="6897" y="903746"/>
                  <a:pt x="12010" y="905373"/>
                  <a:pt x="18353" y="907397"/>
                </a:cubicBezTo>
                <a:cubicBezTo>
                  <a:pt x="16789" y="911299"/>
                  <a:pt x="15495" y="914576"/>
                  <a:pt x="13533" y="919500"/>
                </a:cubicBezTo>
                <a:cubicBezTo>
                  <a:pt x="9360" y="912531"/>
                  <a:pt x="1264" y="910965"/>
                  <a:pt x="554" y="901721"/>
                </a:cubicBezTo>
                <a:close/>
                <a:moveTo>
                  <a:pt x="68456" y="878705"/>
                </a:moveTo>
                <a:cubicBezTo>
                  <a:pt x="60819" y="878705"/>
                  <a:pt x="60819" y="878705"/>
                  <a:pt x="57334" y="884214"/>
                </a:cubicBezTo>
                <a:cubicBezTo>
                  <a:pt x="61528" y="882127"/>
                  <a:pt x="64596" y="880604"/>
                  <a:pt x="68456" y="878705"/>
                </a:cubicBezTo>
                <a:close/>
                <a:moveTo>
                  <a:pt x="94561" y="877870"/>
                </a:moveTo>
                <a:cubicBezTo>
                  <a:pt x="90826" y="878767"/>
                  <a:pt x="87529" y="879560"/>
                  <a:pt x="82333" y="880792"/>
                </a:cubicBezTo>
                <a:cubicBezTo>
                  <a:pt x="90596" y="883275"/>
                  <a:pt x="90596" y="883275"/>
                  <a:pt x="94561" y="877870"/>
                </a:cubicBezTo>
                <a:close/>
                <a:moveTo>
                  <a:pt x="16171" y="869189"/>
                </a:moveTo>
                <a:cubicBezTo>
                  <a:pt x="16998" y="869189"/>
                  <a:pt x="18229" y="870441"/>
                  <a:pt x="20691" y="872945"/>
                </a:cubicBezTo>
                <a:cubicBezTo>
                  <a:pt x="18521" y="872945"/>
                  <a:pt x="16351" y="872945"/>
                  <a:pt x="14076" y="872945"/>
                </a:cubicBezTo>
                <a:cubicBezTo>
                  <a:pt x="14921" y="870441"/>
                  <a:pt x="15344" y="869189"/>
                  <a:pt x="16171" y="869189"/>
                </a:cubicBezTo>
                <a:close/>
                <a:moveTo>
                  <a:pt x="47638" y="867500"/>
                </a:moveTo>
                <a:lnTo>
                  <a:pt x="49988" y="869356"/>
                </a:lnTo>
                <a:cubicBezTo>
                  <a:pt x="50364" y="870378"/>
                  <a:pt x="49947" y="871693"/>
                  <a:pt x="49863" y="872861"/>
                </a:cubicBezTo>
                <a:cubicBezTo>
                  <a:pt x="48778" y="872027"/>
                  <a:pt x="47401" y="871380"/>
                  <a:pt x="46733" y="870295"/>
                </a:cubicBezTo>
                <a:close/>
                <a:moveTo>
                  <a:pt x="47606" y="867454"/>
                </a:moveTo>
                <a:lnTo>
                  <a:pt x="47631" y="867457"/>
                </a:lnTo>
                <a:lnTo>
                  <a:pt x="47611" y="867477"/>
                </a:lnTo>
                <a:lnTo>
                  <a:pt x="47652" y="867457"/>
                </a:lnTo>
                <a:lnTo>
                  <a:pt x="47638" y="867500"/>
                </a:lnTo>
                <a:lnTo>
                  <a:pt x="47609" y="867478"/>
                </a:lnTo>
                <a:lnTo>
                  <a:pt x="47610" y="867478"/>
                </a:lnTo>
                <a:close/>
                <a:moveTo>
                  <a:pt x="3642" y="859987"/>
                </a:moveTo>
                <a:cubicBezTo>
                  <a:pt x="4310" y="862512"/>
                  <a:pt x="4999" y="865058"/>
                  <a:pt x="6126" y="869231"/>
                </a:cubicBezTo>
                <a:cubicBezTo>
                  <a:pt x="-342" y="867061"/>
                  <a:pt x="-614" y="864348"/>
                  <a:pt x="513" y="861052"/>
                </a:cubicBezTo>
                <a:cubicBezTo>
                  <a:pt x="1556" y="860697"/>
                  <a:pt x="2599" y="860342"/>
                  <a:pt x="3642" y="859987"/>
                </a:cubicBezTo>
                <a:close/>
                <a:moveTo>
                  <a:pt x="18355" y="859819"/>
                </a:moveTo>
                <a:cubicBezTo>
                  <a:pt x="18626" y="860361"/>
                  <a:pt x="18897" y="860925"/>
                  <a:pt x="19168" y="861468"/>
                </a:cubicBezTo>
                <a:cubicBezTo>
                  <a:pt x="18584" y="861739"/>
                  <a:pt x="18042" y="861989"/>
                  <a:pt x="17478" y="862240"/>
                </a:cubicBezTo>
                <a:cubicBezTo>
                  <a:pt x="17061" y="861781"/>
                  <a:pt x="16643" y="861342"/>
                  <a:pt x="16226" y="860884"/>
                </a:cubicBezTo>
                <a:cubicBezTo>
                  <a:pt x="16936" y="860529"/>
                  <a:pt x="17645" y="860174"/>
                  <a:pt x="18355" y="859819"/>
                </a:cubicBezTo>
                <a:close/>
                <a:moveTo>
                  <a:pt x="32920" y="857190"/>
                </a:moveTo>
                <a:cubicBezTo>
                  <a:pt x="37489" y="857566"/>
                  <a:pt x="42080" y="858901"/>
                  <a:pt x="46379" y="860571"/>
                </a:cubicBezTo>
                <a:lnTo>
                  <a:pt x="47606" y="867454"/>
                </a:lnTo>
                <a:lnTo>
                  <a:pt x="32523" y="865246"/>
                </a:lnTo>
                <a:cubicBezTo>
                  <a:pt x="30624" y="864807"/>
                  <a:pt x="29059" y="862783"/>
                  <a:pt x="27348" y="861489"/>
                </a:cubicBezTo>
                <a:cubicBezTo>
                  <a:pt x="29205" y="859966"/>
                  <a:pt x="31188" y="857044"/>
                  <a:pt x="32920" y="857190"/>
                </a:cubicBezTo>
                <a:close/>
                <a:moveTo>
                  <a:pt x="70105" y="835739"/>
                </a:moveTo>
                <a:lnTo>
                  <a:pt x="70543" y="836198"/>
                </a:lnTo>
                <a:lnTo>
                  <a:pt x="70643" y="836229"/>
                </a:lnTo>
                <a:lnTo>
                  <a:pt x="73102" y="839292"/>
                </a:lnTo>
                <a:cubicBezTo>
                  <a:pt x="74096" y="840002"/>
                  <a:pt x="75416" y="840028"/>
                  <a:pt x="77575" y="838327"/>
                </a:cubicBezTo>
                <a:lnTo>
                  <a:pt x="70643" y="836229"/>
                </a:lnTo>
                <a:lnTo>
                  <a:pt x="70585" y="836157"/>
                </a:lnTo>
                <a:close/>
                <a:moveTo>
                  <a:pt x="119539" y="813975"/>
                </a:moveTo>
                <a:cubicBezTo>
                  <a:pt x="118767" y="814998"/>
                  <a:pt x="118016" y="816020"/>
                  <a:pt x="117285" y="817043"/>
                </a:cubicBezTo>
                <a:cubicBezTo>
                  <a:pt x="117724" y="817335"/>
                  <a:pt x="118141" y="817627"/>
                  <a:pt x="118579" y="817940"/>
                </a:cubicBezTo>
                <a:cubicBezTo>
                  <a:pt x="119310" y="816896"/>
                  <a:pt x="120019" y="815874"/>
                  <a:pt x="120750" y="814830"/>
                </a:cubicBezTo>
                <a:cubicBezTo>
                  <a:pt x="120353" y="814539"/>
                  <a:pt x="119936" y="814267"/>
                  <a:pt x="119539" y="813975"/>
                </a:cubicBezTo>
                <a:close/>
                <a:moveTo>
                  <a:pt x="64033" y="799827"/>
                </a:moveTo>
                <a:cubicBezTo>
                  <a:pt x="64429" y="800161"/>
                  <a:pt x="64805" y="800474"/>
                  <a:pt x="65180" y="800808"/>
                </a:cubicBezTo>
                <a:cubicBezTo>
                  <a:pt x="65013" y="801038"/>
                  <a:pt x="64825" y="801267"/>
                  <a:pt x="64659" y="801497"/>
                </a:cubicBezTo>
                <a:cubicBezTo>
                  <a:pt x="64283" y="801163"/>
                  <a:pt x="63886" y="800871"/>
                  <a:pt x="63553" y="800495"/>
                </a:cubicBezTo>
                <a:cubicBezTo>
                  <a:pt x="63510" y="800453"/>
                  <a:pt x="63865" y="800057"/>
                  <a:pt x="64033" y="799827"/>
                </a:cubicBezTo>
                <a:close/>
                <a:moveTo>
                  <a:pt x="86486" y="797052"/>
                </a:moveTo>
                <a:cubicBezTo>
                  <a:pt x="86110" y="797281"/>
                  <a:pt x="85818" y="797595"/>
                  <a:pt x="85484" y="797887"/>
                </a:cubicBezTo>
                <a:cubicBezTo>
                  <a:pt x="85776" y="797970"/>
                  <a:pt x="86068" y="798053"/>
                  <a:pt x="86339" y="798137"/>
                </a:cubicBezTo>
                <a:cubicBezTo>
                  <a:pt x="86590" y="797970"/>
                  <a:pt x="86841" y="797803"/>
                  <a:pt x="87091" y="797636"/>
                </a:cubicBezTo>
                <a:cubicBezTo>
                  <a:pt x="86882" y="797427"/>
                  <a:pt x="86548" y="797010"/>
                  <a:pt x="86486" y="797052"/>
                </a:cubicBezTo>
                <a:close/>
                <a:moveTo>
                  <a:pt x="102511" y="770259"/>
                </a:moveTo>
                <a:cubicBezTo>
                  <a:pt x="102261" y="770717"/>
                  <a:pt x="102010" y="771156"/>
                  <a:pt x="101760" y="771615"/>
                </a:cubicBezTo>
                <a:cubicBezTo>
                  <a:pt x="104055" y="772992"/>
                  <a:pt x="106330" y="774348"/>
                  <a:pt x="108626" y="775705"/>
                </a:cubicBezTo>
                <a:cubicBezTo>
                  <a:pt x="109063" y="775100"/>
                  <a:pt x="109502" y="774494"/>
                  <a:pt x="109961" y="773889"/>
                </a:cubicBezTo>
                <a:cubicBezTo>
                  <a:pt x="107478" y="772679"/>
                  <a:pt x="104995" y="771469"/>
                  <a:pt x="102511" y="770259"/>
                </a:cubicBezTo>
                <a:close/>
                <a:moveTo>
                  <a:pt x="88175" y="765459"/>
                </a:moveTo>
                <a:lnTo>
                  <a:pt x="83265" y="767278"/>
                </a:lnTo>
                <a:lnTo>
                  <a:pt x="83063" y="767295"/>
                </a:lnTo>
                <a:lnTo>
                  <a:pt x="82667" y="767754"/>
                </a:lnTo>
                <a:lnTo>
                  <a:pt x="83105" y="767337"/>
                </a:lnTo>
                <a:lnTo>
                  <a:pt x="83265" y="767278"/>
                </a:lnTo>
                <a:lnTo>
                  <a:pt x="88509" y="766837"/>
                </a:lnTo>
                <a:cubicBezTo>
                  <a:pt x="88405" y="766377"/>
                  <a:pt x="88301" y="765918"/>
                  <a:pt x="88175" y="765459"/>
                </a:cubicBezTo>
                <a:close/>
                <a:moveTo>
                  <a:pt x="122197" y="764925"/>
                </a:moveTo>
                <a:cubicBezTo>
                  <a:pt x="120426" y="764672"/>
                  <a:pt x="118350" y="766127"/>
                  <a:pt x="116013" y="768423"/>
                </a:cubicBezTo>
                <a:cubicBezTo>
                  <a:pt x="118976" y="769340"/>
                  <a:pt x="121938" y="770237"/>
                  <a:pt x="126550" y="771677"/>
                </a:cubicBezTo>
                <a:cubicBezTo>
                  <a:pt x="125434" y="767139"/>
                  <a:pt x="123968" y="765178"/>
                  <a:pt x="122197" y="764925"/>
                </a:cubicBezTo>
                <a:close/>
                <a:moveTo>
                  <a:pt x="2693099" y="764374"/>
                </a:moveTo>
                <a:cubicBezTo>
                  <a:pt x="2693454" y="764728"/>
                  <a:pt x="2693746" y="765167"/>
                  <a:pt x="2694059" y="765584"/>
                </a:cubicBezTo>
                <a:cubicBezTo>
                  <a:pt x="2693808" y="765730"/>
                  <a:pt x="2693557" y="765897"/>
                  <a:pt x="2693307" y="766064"/>
                </a:cubicBezTo>
                <a:cubicBezTo>
                  <a:pt x="2692994" y="765668"/>
                  <a:pt x="2692703" y="765250"/>
                  <a:pt x="2692389" y="764833"/>
                </a:cubicBezTo>
                <a:cubicBezTo>
                  <a:pt x="2692640" y="764665"/>
                  <a:pt x="2693057" y="764332"/>
                  <a:pt x="2693099" y="764374"/>
                </a:cubicBezTo>
                <a:close/>
                <a:moveTo>
                  <a:pt x="68686" y="757717"/>
                </a:moveTo>
                <a:cubicBezTo>
                  <a:pt x="68749" y="758468"/>
                  <a:pt x="68791" y="759219"/>
                  <a:pt x="68853" y="759971"/>
                </a:cubicBezTo>
                <a:cubicBezTo>
                  <a:pt x="66767" y="760117"/>
                  <a:pt x="64659" y="760263"/>
                  <a:pt x="62572" y="760388"/>
                </a:cubicBezTo>
                <a:cubicBezTo>
                  <a:pt x="62530" y="759658"/>
                  <a:pt x="62468" y="758927"/>
                  <a:pt x="62405" y="758197"/>
                </a:cubicBezTo>
                <a:cubicBezTo>
                  <a:pt x="64492" y="758030"/>
                  <a:pt x="66600" y="757884"/>
                  <a:pt x="68686" y="757717"/>
                </a:cubicBezTo>
                <a:close/>
                <a:moveTo>
                  <a:pt x="129534" y="753836"/>
                </a:moveTo>
                <a:cubicBezTo>
                  <a:pt x="132247" y="762454"/>
                  <a:pt x="137422" y="763122"/>
                  <a:pt x="144037" y="756966"/>
                </a:cubicBezTo>
                <a:cubicBezTo>
                  <a:pt x="143599" y="756486"/>
                  <a:pt x="143202" y="755673"/>
                  <a:pt x="142701" y="755589"/>
                </a:cubicBezTo>
                <a:cubicBezTo>
                  <a:pt x="138716" y="754984"/>
                  <a:pt x="134731" y="754504"/>
                  <a:pt x="129534" y="753836"/>
                </a:cubicBezTo>
                <a:close/>
                <a:moveTo>
                  <a:pt x="113641" y="746569"/>
                </a:moveTo>
                <a:cubicBezTo>
                  <a:pt x="110540" y="746319"/>
                  <a:pt x="107175" y="747127"/>
                  <a:pt x="103847" y="747388"/>
                </a:cubicBezTo>
                <a:cubicBezTo>
                  <a:pt x="107686" y="757196"/>
                  <a:pt x="107686" y="757196"/>
                  <a:pt x="121855" y="752104"/>
                </a:cubicBezTo>
                <a:cubicBezTo>
                  <a:pt x="119581" y="748129"/>
                  <a:pt x="116743" y="746820"/>
                  <a:pt x="113641" y="746569"/>
                </a:cubicBezTo>
                <a:close/>
                <a:moveTo>
                  <a:pt x="344465" y="726187"/>
                </a:moveTo>
                <a:cubicBezTo>
                  <a:pt x="344361" y="726375"/>
                  <a:pt x="344257" y="726583"/>
                  <a:pt x="344132" y="726772"/>
                </a:cubicBezTo>
                <a:cubicBezTo>
                  <a:pt x="344382" y="726897"/>
                  <a:pt x="344633" y="727001"/>
                  <a:pt x="344862" y="727126"/>
                </a:cubicBezTo>
                <a:cubicBezTo>
                  <a:pt x="345008" y="726813"/>
                  <a:pt x="345154" y="726501"/>
                  <a:pt x="345300" y="726187"/>
                </a:cubicBezTo>
                <a:cubicBezTo>
                  <a:pt x="345029" y="726187"/>
                  <a:pt x="344758" y="726187"/>
                  <a:pt x="344465" y="726187"/>
                </a:cubicBezTo>
                <a:close/>
                <a:moveTo>
                  <a:pt x="124380" y="725144"/>
                </a:moveTo>
                <a:lnTo>
                  <a:pt x="124798" y="725603"/>
                </a:lnTo>
                <a:lnTo>
                  <a:pt x="124996" y="725605"/>
                </a:lnTo>
                <a:lnTo>
                  <a:pt x="139738" y="729734"/>
                </a:lnTo>
                <a:cubicBezTo>
                  <a:pt x="137370" y="726698"/>
                  <a:pt x="134793" y="725864"/>
                  <a:pt x="132229" y="725689"/>
                </a:cubicBezTo>
                <a:lnTo>
                  <a:pt x="124996" y="725605"/>
                </a:lnTo>
                <a:lnTo>
                  <a:pt x="124839" y="725561"/>
                </a:lnTo>
                <a:close/>
                <a:moveTo>
                  <a:pt x="2700737" y="724684"/>
                </a:moveTo>
                <a:cubicBezTo>
                  <a:pt x="2701259" y="724538"/>
                  <a:pt x="2702073" y="725477"/>
                  <a:pt x="2703450" y="726374"/>
                </a:cubicBezTo>
                <a:cubicBezTo>
                  <a:pt x="2701864" y="727355"/>
                  <a:pt x="2700883" y="727960"/>
                  <a:pt x="2699902" y="728586"/>
                </a:cubicBezTo>
                <a:cubicBezTo>
                  <a:pt x="2699485" y="727876"/>
                  <a:pt x="2698608" y="727021"/>
                  <a:pt x="2698775" y="726520"/>
                </a:cubicBezTo>
                <a:cubicBezTo>
                  <a:pt x="2699025" y="725748"/>
                  <a:pt x="2699944" y="724872"/>
                  <a:pt x="2700737" y="724684"/>
                </a:cubicBezTo>
                <a:close/>
                <a:moveTo>
                  <a:pt x="41517" y="713646"/>
                </a:moveTo>
                <a:cubicBezTo>
                  <a:pt x="43703" y="713396"/>
                  <a:pt x="46400" y="714199"/>
                  <a:pt x="49947" y="716297"/>
                </a:cubicBezTo>
                <a:cubicBezTo>
                  <a:pt x="44418" y="718195"/>
                  <a:pt x="40807" y="719448"/>
                  <a:pt x="37219" y="720679"/>
                </a:cubicBezTo>
                <a:cubicBezTo>
                  <a:pt x="36843" y="719551"/>
                  <a:pt x="36488" y="718425"/>
                  <a:pt x="36154" y="717319"/>
                </a:cubicBezTo>
                <a:cubicBezTo>
                  <a:pt x="37657" y="715201"/>
                  <a:pt x="39331" y="713897"/>
                  <a:pt x="41517" y="713646"/>
                </a:cubicBezTo>
                <a:close/>
                <a:moveTo>
                  <a:pt x="103471" y="696702"/>
                </a:moveTo>
                <a:cubicBezTo>
                  <a:pt x="101405" y="696974"/>
                  <a:pt x="99339" y="697245"/>
                  <a:pt x="97295" y="697516"/>
                </a:cubicBezTo>
                <a:cubicBezTo>
                  <a:pt x="97482" y="698413"/>
                  <a:pt x="97649" y="699310"/>
                  <a:pt x="97837" y="700228"/>
                </a:cubicBezTo>
                <a:cubicBezTo>
                  <a:pt x="99862" y="699728"/>
                  <a:pt x="101906" y="699227"/>
                  <a:pt x="103930" y="698726"/>
                </a:cubicBezTo>
                <a:cubicBezTo>
                  <a:pt x="103784" y="698059"/>
                  <a:pt x="103638" y="697370"/>
                  <a:pt x="103471" y="696702"/>
                </a:cubicBezTo>
                <a:close/>
                <a:moveTo>
                  <a:pt x="177007" y="658786"/>
                </a:moveTo>
                <a:cubicBezTo>
                  <a:pt x="173063" y="660414"/>
                  <a:pt x="169036" y="661207"/>
                  <a:pt x="165050" y="662250"/>
                </a:cubicBezTo>
                <a:cubicBezTo>
                  <a:pt x="161795" y="663106"/>
                  <a:pt x="158602" y="664275"/>
                  <a:pt x="154325" y="665631"/>
                </a:cubicBezTo>
                <a:cubicBezTo>
                  <a:pt x="162045" y="674332"/>
                  <a:pt x="170267" y="676168"/>
                  <a:pt x="180116" y="675585"/>
                </a:cubicBezTo>
                <a:cubicBezTo>
                  <a:pt x="181806" y="672434"/>
                  <a:pt x="183872" y="669638"/>
                  <a:pt x="179427" y="666778"/>
                </a:cubicBezTo>
                <a:cubicBezTo>
                  <a:pt x="176464" y="664880"/>
                  <a:pt x="184185" y="659120"/>
                  <a:pt x="177007" y="658786"/>
                </a:cubicBezTo>
                <a:close/>
                <a:moveTo>
                  <a:pt x="2499807" y="655657"/>
                </a:moveTo>
                <a:cubicBezTo>
                  <a:pt x="2499578" y="656094"/>
                  <a:pt x="2499056" y="656763"/>
                  <a:pt x="2499182" y="656908"/>
                </a:cubicBezTo>
                <a:cubicBezTo>
                  <a:pt x="2499536" y="657325"/>
                  <a:pt x="2500141" y="657534"/>
                  <a:pt x="2500642" y="657826"/>
                </a:cubicBezTo>
                <a:cubicBezTo>
                  <a:pt x="2500871" y="657409"/>
                  <a:pt x="2501373" y="656742"/>
                  <a:pt x="2501268" y="656595"/>
                </a:cubicBezTo>
                <a:cubicBezTo>
                  <a:pt x="2500913" y="656178"/>
                  <a:pt x="2500329" y="655969"/>
                  <a:pt x="2499807" y="655657"/>
                </a:cubicBezTo>
                <a:close/>
                <a:moveTo>
                  <a:pt x="183038" y="642573"/>
                </a:moveTo>
                <a:cubicBezTo>
                  <a:pt x="181577" y="642907"/>
                  <a:pt x="180116" y="643240"/>
                  <a:pt x="178655" y="643574"/>
                </a:cubicBezTo>
                <a:cubicBezTo>
                  <a:pt x="178864" y="644179"/>
                  <a:pt x="179135" y="645327"/>
                  <a:pt x="179240" y="645306"/>
                </a:cubicBezTo>
                <a:cubicBezTo>
                  <a:pt x="180617" y="645098"/>
                  <a:pt x="181994" y="644702"/>
                  <a:pt x="183372" y="644367"/>
                </a:cubicBezTo>
                <a:cubicBezTo>
                  <a:pt x="183267" y="643762"/>
                  <a:pt x="183142" y="643178"/>
                  <a:pt x="183038" y="642573"/>
                </a:cubicBezTo>
                <a:close/>
                <a:moveTo>
                  <a:pt x="217510" y="634246"/>
                </a:moveTo>
                <a:cubicBezTo>
                  <a:pt x="207807" y="636626"/>
                  <a:pt x="205282" y="645974"/>
                  <a:pt x="196956" y="652485"/>
                </a:cubicBezTo>
                <a:cubicBezTo>
                  <a:pt x="201630" y="654279"/>
                  <a:pt x="204113" y="655218"/>
                  <a:pt x="206951" y="656303"/>
                </a:cubicBezTo>
                <a:cubicBezTo>
                  <a:pt x="207765" y="651775"/>
                  <a:pt x="207682" y="647560"/>
                  <a:pt x="208725" y="647247"/>
                </a:cubicBezTo>
                <a:cubicBezTo>
                  <a:pt x="215570" y="645244"/>
                  <a:pt x="214442" y="638462"/>
                  <a:pt x="217510" y="634246"/>
                </a:cubicBezTo>
                <a:close/>
                <a:moveTo>
                  <a:pt x="2461584" y="623369"/>
                </a:moveTo>
                <a:lnTo>
                  <a:pt x="2461627" y="623401"/>
                </a:lnTo>
                <a:lnTo>
                  <a:pt x="2461078" y="625169"/>
                </a:lnTo>
                <a:close/>
                <a:moveTo>
                  <a:pt x="2461586" y="623360"/>
                </a:moveTo>
                <a:lnTo>
                  <a:pt x="2461599" y="623375"/>
                </a:lnTo>
                <a:lnTo>
                  <a:pt x="2461585" y="623365"/>
                </a:lnTo>
                <a:close/>
                <a:moveTo>
                  <a:pt x="2461537" y="623333"/>
                </a:moveTo>
                <a:lnTo>
                  <a:pt x="2461585" y="623365"/>
                </a:lnTo>
                <a:lnTo>
                  <a:pt x="2461584" y="623369"/>
                </a:lnTo>
                <a:close/>
                <a:moveTo>
                  <a:pt x="172249" y="623020"/>
                </a:moveTo>
                <a:cubicBezTo>
                  <a:pt x="171748" y="623145"/>
                  <a:pt x="171352" y="623709"/>
                  <a:pt x="170914" y="624105"/>
                </a:cubicBezTo>
                <a:cubicBezTo>
                  <a:pt x="171373" y="624356"/>
                  <a:pt x="171874" y="624856"/>
                  <a:pt x="172249" y="624773"/>
                </a:cubicBezTo>
                <a:cubicBezTo>
                  <a:pt x="172750" y="624669"/>
                  <a:pt x="173125" y="624085"/>
                  <a:pt x="173564" y="623709"/>
                </a:cubicBezTo>
                <a:cubicBezTo>
                  <a:pt x="173125" y="623459"/>
                  <a:pt x="172625" y="622936"/>
                  <a:pt x="172249" y="623020"/>
                </a:cubicBezTo>
                <a:close/>
                <a:moveTo>
                  <a:pt x="2407387" y="619159"/>
                </a:moveTo>
                <a:cubicBezTo>
                  <a:pt x="2408848" y="620078"/>
                  <a:pt x="2410287" y="620995"/>
                  <a:pt x="2411748" y="621935"/>
                </a:cubicBezTo>
                <a:lnTo>
                  <a:pt x="2409499" y="623338"/>
                </a:lnTo>
                <a:lnTo>
                  <a:pt x="2409494" y="623333"/>
                </a:lnTo>
                <a:cubicBezTo>
                  <a:pt x="2408806" y="622645"/>
                  <a:pt x="2408096" y="621935"/>
                  <a:pt x="2407407" y="621246"/>
                </a:cubicBezTo>
                <a:lnTo>
                  <a:pt x="2407368" y="621130"/>
                </a:lnTo>
                <a:lnTo>
                  <a:pt x="2407387" y="619160"/>
                </a:lnTo>
                <a:close/>
                <a:moveTo>
                  <a:pt x="203261" y="615996"/>
                </a:moveTo>
                <a:cubicBezTo>
                  <a:pt x="201171" y="615790"/>
                  <a:pt x="199398" y="616343"/>
                  <a:pt x="198438" y="619848"/>
                </a:cubicBezTo>
                <a:cubicBezTo>
                  <a:pt x="197310" y="623980"/>
                  <a:pt x="200358" y="626484"/>
                  <a:pt x="204113" y="626713"/>
                </a:cubicBezTo>
                <a:cubicBezTo>
                  <a:pt x="210102" y="627047"/>
                  <a:pt x="210207" y="622645"/>
                  <a:pt x="209977" y="616697"/>
                </a:cubicBezTo>
                <a:cubicBezTo>
                  <a:pt x="207755" y="617167"/>
                  <a:pt x="205350" y="616202"/>
                  <a:pt x="203261" y="615996"/>
                </a:cubicBezTo>
                <a:close/>
                <a:moveTo>
                  <a:pt x="2613971" y="610812"/>
                </a:moveTo>
                <a:lnTo>
                  <a:pt x="2614388" y="611272"/>
                </a:lnTo>
                <a:lnTo>
                  <a:pt x="2613909" y="610854"/>
                </a:lnTo>
                <a:lnTo>
                  <a:pt x="2613971" y="610813"/>
                </a:lnTo>
                <a:close/>
                <a:moveTo>
                  <a:pt x="2613796" y="610648"/>
                </a:moveTo>
                <a:lnTo>
                  <a:pt x="2613971" y="610813"/>
                </a:lnTo>
                <a:lnTo>
                  <a:pt x="2613908" y="610854"/>
                </a:lnTo>
                <a:close/>
                <a:moveTo>
                  <a:pt x="2610944" y="605387"/>
                </a:moveTo>
                <a:lnTo>
                  <a:pt x="2613796" y="610648"/>
                </a:lnTo>
                <a:lnTo>
                  <a:pt x="2609421" y="606514"/>
                </a:lnTo>
                <a:cubicBezTo>
                  <a:pt x="2609922" y="606138"/>
                  <a:pt x="2610444" y="605763"/>
                  <a:pt x="2610944" y="605387"/>
                </a:cubicBezTo>
                <a:close/>
                <a:moveTo>
                  <a:pt x="214865" y="603541"/>
                </a:moveTo>
                <a:cubicBezTo>
                  <a:pt x="212846" y="603488"/>
                  <a:pt x="211584" y="604970"/>
                  <a:pt x="209059" y="607933"/>
                </a:cubicBezTo>
                <a:cubicBezTo>
                  <a:pt x="214756" y="608956"/>
                  <a:pt x="219784" y="609874"/>
                  <a:pt x="224814" y="610792"/>
                </a:cubicBezTo>
                <a:cubicBezTo>
                  <a:pt x="224939" y="609978"/>
                  <a:pt x="225085" y="609164"/>
                  <a:pt x="225210" y="608350"/>
                </a:cubicBezTo>
                <a:cubicBezTo>
                  <a:pt x="219659" y="605179"/>
                  <a:pt x="216884" y="603593"/>
                  <a:pt x="214865" y="603541"/>
                </a:cubicBezTo>
                <a:close/>
                <a:moveTo>
                  <a:pt x="2395117" y="597688"/>
                </a:moveTo>
                <a:cubicBezTo>
                  <a:pt x="2394491" y="598021"/>
                  <a:pt x="2393844" y="598355"/>
                  <a:pt x="2393218" y="598689"/>
                </a:cubicBezTo>
                <a:cubicBezTo>
                  <a:pt x="2393594" y="600651"/>
                  <a:pt x="2394637" y="602779"/>
                  <a:pt x="2394178" y="604511"/>
                </a:cubicBezTo>
                <a:cubicBezTo>
                  <a:pt x="2393698" y="606264"/>
                  <a:pt x="2391737" y="607620"/>
                  <a:pt x="2389629" y="610083"/>
                </a:cubicBezTo>
                <a:cubicBezTo>
                  <a:pt x="2392696" y="610750"/>
                  <a:pt x="2394992" y="611898"/>
                  <a:pt x="2397057" y="611564"/>
                </a:cubicBezTo>
                <a:lnTo>
                  <a:pt x="2407387" y="619160"/>
                </a:lnTo>
                <a:lnTo>
                  <a:pt x="2406907" y="619786"/>
                </a:lnTo>
                <a:lnTo>
                  <a:pt x="2407368" y="621130"/>
                </a:lnTo>
                <a:lnTo>
                  <a:pt x="2407366" y="621266"/>
                </a:lnTo>
                <a:cubicBezTo>
                  <a:pt x="2408055" y="621976"/>
                  <a:pt x="2408764" y="622665"/>
                  <a:pt x="2409473" y="623354"/>
                </a:cubicBezTo>
                <a:lnTo>
                  <a:pt x="2409499" y="623338"/>
                </a:lnTo>
                <a:lnTo>
                  <a:pt x="2421227" y="632530"/>
                </a:lnTo>
                <a:cubicBezTo>
                  <a:pt x="2425333" y="635259"/>
                  <a:pt x="2429798" y="637356"/>
                  <a:pt x="2435119" y="637940"/>
                </a:cubicBezTo>
                <a:cubicBezTo>
                  <a:pt x="2425374" y="625420"/>
                  <a:pt x="2416757" y="611835"/>
                  <a:pt x="2401711" y="607328"/>
                </a:cubicBezTo>
                <a:cubicBezTo>
                  <a:pt x="2399186" y="603635"/>
                  <a:pt x="2397162" y="600651"/>
                  <a:pt x="2395117" y="597688"/>
                </a:cubicBezTo>
                <a:close/>
                <a:moveTo>
                  <a:pt x="210436" y="589153"/>
                </a:moveTo>
                <a:cubicBezTo>
                  <a:pt x="210228" y="589612"/>
                  <a:pt x="210039" y="590050"/>
                  <a:pt x="209831" y="590510"/>
                </a:cubicBezTo>
                <a:cubicBezTo>
                  <a:pt x="210123" y="590551"/>
                  <a:pt x="210519" y="590718"/>
                  <a:pt x="210708" y="590593"/>
                </a:cubicBezTo>
                <a:cubicBezTo>
                  <a:pt x="210937" y="590447"/>
                  <a:pt x="210999" y="590030"/>
                  <a:pt x="211125" y="589758"/>
                </a:cubicBezTo>
                <a:cubicBezTo>
                  <a:pt x="210895" y="589550"/>
                  <a:pt x="210665" y="589362"/>
                  <a:pt x="210436" y="589153"/>
                </a:cubicBezTo>
                <a:close/>
                <a:moveTo>
                  <a:pt x="2556148" y="588902"/>
                </a:moveTo>
                <a:cubicBezTo>
                  <a:pt x="2555981" y="589382"/>
                  <a:pt x="2555731" y="589862"/>
                  <a:pt x="2555710" y="590363"/>
                </a:cubicBezTo>
                <a:cubicBezTo>
                  <a:pt x="2555710" y="590551"/>
                  <a:pt x="2556295" y="591010"/>
                  <a:pt x="2556461" y="590947"/>
                </a:cubicBezTo>
                <a:cubicBezTo>
                  <a:pt x="2556941" y="590738"/>
                  <a:pt x="2557317" y="590342"/>
                  <a:pt x="2557713" y="590030"/>
                </a:cubicBezTo>
                <a:cubicBezTo>
                  <a:pt x="2557192" y="589654"/>
                  <a:pt x="2556670" y="589278"/>
                  <a:pt x="2556148" y="588902"/>
                </a:cubicBezTo>
                <a:close/>
                <a:moveTo>
                  <a:pt x="140238" y="588735"/>
                </a:moveTo>
                <a:lnTo>
                  <a:pt x="147908" y="589727"/>
                </a:lnTo>
                <a:lnTo>
                  <a:pt x="147522" y="590155"/>
                </a:lnTo>
                <a:lnTo>
                  <a:pt x="147523" y="590167"/>
                </a:lnTo>
                <a:close/>
                <a:moveTo>
                  <a:pt x="2476144" y="583352"/>
                </a:moveTo>
                <a:cubicBezTo>
                  <a:pt x="2475873" y="583748"/>
                  <a:pt x="2475580" y="584145"/>
                  <a:pt x="2475309" y="584541"/>
                </a:cubicBezTo>
                <a:lnTo>
                  <a:pt x="2478234" y="585724"/>
                </a:lnTo>
                <a:lnTo>
                  <a:pt x="2478314" y="585814"/>
                </a:lnTo>
                <a:cubicBezTo>
                  <a:pt x="2479003" y="586503"/>
                  <a:pt x="2479712" y="587212"/>
                  <a:pt x="2480401" y="587901"/>
                </a:cubicBezTo>
                <a:cubicBezTo>
                  <a:pt x="2480985" y="588067"/>
                  <a:pt x="2481570" y="588235"/>
                  <a:pt x="2482175" y="588402"/>
                </a:cubicBezTo>
                <a:cubicBezTo>
                  <a:pt x="2481611" y="588214"/>
                  <a:pt x="2481027" y="588047"/>
                  <a:pt x="2480463" y="587859"/>
                </a:cubicBezTo>
                <a:cubicBezTo>
                  <a:pt x="2479754" y="587170"/>
                  <a:pt x="2479065" y="586461"/>
                  <a:pt x="2478356" y="585773"/>
                </a:cubicBezTo>
                <a:lnTo>
                  <a:pt x="2478234" y="585724"/>
                </a:lnTo>
                <a:close/>
                <a:moveTo>
                  <a:pt x="2444926" y="573252"/>
                </a:moveTo>
                <a:cubicBezTo>
                  <a:pt x="2444926" y="573252"/>
                  <a:pt x="2444967" y="573294"/>
                  <a:pt x="2444967" y="573315"/>
                </a:cubicBezTo>
                <a:cubicBezTo>
                  <a:pt x="2444466" y="573669"/>
                  <a:pt x="2443945" y="574045"/>
                  <a:pt x="2443444" y="574399"/>
                </a:cubicBezTo>
                <a:cubicBezTo>
                  <a:pt x="2443945" y="574003"/>
                  <a:pt x="2444425" y="573627"/>
                  <a:pt x="2444926" y="573252"/>
                </a:cubicBezTo>
                <a:close/>
                <a:moveTo>
                  <a:pt x="2510554" y="571604"/>
                </a:moveTo>
                <a:cubicBezTo>
                  <a:pt x="2512578" y="574191"/>
                  <a:pt x="2514059" y="576090"/>
                  <a:pt x="2515541" y="577989"/>
                </a:cubicBezTo>
                <a:cubicBezTo>
                  <a:pt x="2515770" y="574567"/>
                  <a:pt x="2516897" y="570122"/>
                  <a:pt x="2510554" y="571604"/>
                </a:cubicBezTo>
                <a:close/>
                <a:moveTo>
                  <a:pt x="2344869" y="567639"/>
                </a:moveTo>
                <a:cubicBezTo>
                  <a:pt x="2343345" y="575464"/>
                  <a:pt x="2349773" y="575130"/>
                  <a:pt x="2353132" y="577446"/>
                </a:cubicBezTo>
                <a:cubicBezTo>
                  <a:pt x="2354530" y="578845"/>
                  <a:pt x="2355929" y="580222"/>
                  <a:pt x="2357306" y="581641"/>
                </a:cubicBezTo>
                <a:lnTo>
                  <a:pt x="2357357" y="581655"/>
                </a:lnTo>
                <a:lnTo>
                  <a:pt x="2380301" y="597458"/>
                </a:lnTo>
                <a:cubicBezTo>
                  <a:pt x="2378883" y="591824"/>
                  <a:pt x="2378006" y="588339"/>
                  <a:pt x="2377714" y="587150"/>
                </a:cubicBezTo>
                <a:lnTo>
                  <a:pt x="2357357" y="581655"/>
                </a:lnTo>
                <a:lnTo>
                  <a:pt x="2357306" y="581620"/>
                </a:lnTo>
                <a:cubicBezTo>
                  <a:pt x="2355908" y="580222"/>
                  <a:pt x="2354530" y="578845"/>
                  <a:pt x="2353132" y="577446"/>
                </a:cubicBezTo>
                <a:cubicBezTo>
                  <a:pt x="2352965" y="572376"/>
                  <a:pt x="2350441" y="569371"/>
                  <a:pt x="2344869" y="567639"/>
                </a:cubicBezTo>
                <a:close/>
                <a:moveTo>
                  <a:pt x="2336585" y="563800"/>
                </a:moveTo>
                <a:cubicBezTo>
                  <a:pt x="2336292" y="563841"/>
                  <a:pt x="2336105" y="564822"/>
                  <a:pt x="2335875" y="565385"/>
                </a:cubicBezTo>
                <a:cubicBezTo>
                  <a:pt x="2336710" y="565636"/>
                  <a:pt x="2337545" y="566011"/>
                  <a:pt x="2338421" y="566074"/>
                </a:cubicBezTo>
                <a:cubicBezTo>
                  <a:pt x="2338609" y="566095"/>
                  <a:pt x="2338880" y="565051"/>
                  <a:pt x="2339256" y="564154"/>
                </a:cubicBezTo>
                <a:cubicBezTo>
                  <a:pt x="2338296" y="564008"/>
                  <a:pt x="2337420" y="563695"/>
                  <a:pt x="2336585" y="563800"/>
                </a:cubicBezTo>
                <a:close/>
                <a:moveTo>
                  <a:pt x="2488580" y="562589"/>
                </a:moveTo>
                <a:cubicBezTo>
                  <a:pt x="2487850" y="563174"/>
                  <a:pt x="2487141" y="563779"/>
                  <a:pt x="2486411" y="564363"/>
                </a:cubicBezTo>
                <a:cubicBezTo>
                  <a:pt x="2486912" y="565281"/>
                  <a:pt x="2487245" y="566387"/>
                  <a:pt x="2487976" y="567076"/>
                </a:cubicBezTo>
                <a:cubicBezTo>
                  <a:pt x="2488935" y="567993"/>
                  <a:pt x="2490209" y="568578"/>
                  <a:pt x="2491356" y="569308"/>
                </a:cubicBezTo>
                <a:cubicBezTo>
                  <a:pt x="2491628" y="568912"/>
                  <a:pt x="2491920" y="568516"/>
                  <a:pt x="2492191" y="568119"/>
                </a:cubicBezTo>
                <a:cubicBezTo>
                  <a:pt x="2491001" y="566262"/>
                  <a:pt x="2489791" y="564425"/>
                  <a:pt x="2488580" y="562589"/>
                </a:cubicBezTo>
                <a:close/>
                <a:moveTo>
                  <a:pt x="2446012" y="562214"/>
                </a:moveTo>
                <a:cubicBezTo>
                  <a:pt x="2452794" y="569016"/>
                  <a:pt x="2457342" y="577342"/>
                  <a:pt x="2468215" y="579032"/>
                </a:cubicBezTo>
                <a:cubicBezTo>
                  <a:pt x="2462830" y="570832"/>
                  <a:pt x="2451897" y="562360"/>
                  <a:pt x="2446012" y="562214"/>
                </a:cubicBezTo>
                <a:close/>
                <a:moveTo>
                  <a:pt x="2329928" y="559980"/>
                </a:moveTo>
                <a:cubicBezTo>
                  <a:pt x="2329740" y="560189"/>
                  <a:pt x="2329573" y="560398"/>
                  <a:pt x="2329407" y="560628"/>
                </a:cubicBezTo>
                <a:cubicBezTo>
                  <a:pt x="2329762" y="560940"/>
                  <a:pt x="2330137" y="561254"/>
                  <a:pt x="2330491" y="561566"/>
                </a:cubicBezTo>
                <a:cubicBezTo>
                  <a:pt x="2330659" y="561358"/>
                  <a:pt x="2330993" y="560983"/>
                  <a:pt x="2330972" y="560940"/>
                </a:cubicBezTo>
                <a:cubicBezTo>
                  <a:pt x="2330659" y="560586"/>
                  <a:pt x="2330283" y="560294"/>
                  <a:pt x="2329928" y="559980"/>
                </a:cubicBezTo>
                <a:close/>
                <a:moveTo>
                  <a:pt x="2541874" y="559292"/>
                </a:moveTo>
                <a:cubicBezTo>
                  <a:pt x="2542542" y="559772"/>
                  <a:pt x="2542981" y="560565"/>
                  <a:pt x="2543502" y="561233"/>
                </a:cubicBezTo>
                <a:cubicBezTo>
                  <a:pt x="2542959" y="561545"/>
                  <a:pt x="2542417" y="561859"/>
                  <a:pt x="2541499" y="562380"/>
                </a:cubicBezTo>
                <a:cubicBezTo>
                  <a:pt x="2541102" y="561629"/>
                  <a:pt x="2540602" y="560940"/>
                  <a:pt x="2540393" y="560148"/>
                </a:cubicBezTo>
                <a:cubicBezTo>
                  <a:pt x="2540351" y="559981"/>
                  <a:pt x="2541666" y="559146"/>
                  <a:pt x="2541874" y="559292"/>
                </a:cubicBezTo>
                <a:close/>
                <a:moveTo>
                  <a:pt x="2533257" y="557623"/>
                </a:moveTo>
                <a:cubicBezTo>
                  <a:pt x="2534279" y="560106"/>
                  <a:pt x="2535322" y="562569"/>
                  <a:pt x="2536366" y="565051"/>
                </a:cubicBezTo>
                <a:cubicBezTo>
                  <a:pt x="2535156" y="565531"/>
                  <a:pt x="2533945" y="566032"/>
                  <a:pt x="2532714" y="566512"/>
                </a:cubicBezTo>
                <a:cubicBezTo>
                  <a:pt x="2531734" y="564091"/>
                  <a:pt x="2530690" y="561671"/>
                  <a:pt x="2529939" y="559167"/>
                </a:cubicBezTo>
                <a:cubicBezTo>
                  <a:pt x="2529897" y="559000"/>
                  <a:pt x="2532108" y="558165"/>
                  <a:pt x="2533257" y="557623"/>
                </a:cubicBezTo>
                <a:close/>
                <a:moveTo>
                  <a:pt x="2517420" y="557476"/>
                </a:moveTo>
                <a:lnTo>
                  <a:pt x="2515944" y="558629"/>
                </a:lnTo>
                <a:lnTo>
                  <a:pt x="2515916" y="558614"/>
                </a:lnTo>
                <a:close/>
                <a:moveTo>
                  <a:pt x="2336961" y="555620"/>
                </a:moveTo>
                <a:cubicBezTo>
                  <a:pt x="2336731" y="555536"/>
                  <a:pt x="2336418" y="555724"/>
                  <a:pt x="2336146" y="555807"/>
                </a:cubicBezTo>
                <a:cubicBezTo>
                  <a:pt x="2336189" y="556078"/>
                  <a:pt x="2336209" y="556349"/>
                  <a:pt x="2336251" y="556621"/>
                </a:cubicBezTo>
                <a:cubicBezTo>
                  <a:pt x="2336669" y="556496"/>
                  <a:pt x="2337065" y="556392"/>
                  <a:pt x="2337482" y="556267"/>
                </a:cubicBezTo>
                <a:cubicBezTo>
                  <a:pt x="2337315" y="556037"/>
                  <a:pt x="2337169" y="555703"/>
                  <a:pt x="2336961" y="555620"/>
                </a:cubicBezTo>
                <a:close/>
                <a:moveTo>
                  <a:pt x="2542043" y="551321"/>
                </a:moveTo>
                <a:cubicBezTo>
                  <a:pt x="2542272" y="551217"/>
                  <a:pt x="2542835" y="551947"/>
                  <a:pt x="2543337" y="552385"/>
                </a:cubicBezTo>
                <a:cubicBezTo>
                  <a:pt x="2542857" y="552823"/>
                  <a:pt x="2542439" y="553428"/>
                  <a:pt x="2541897" y="553596"/>
                </a:cubicBezTo>
                <a:cubicBezTo>
                  <a:pt x="2541604" y="553679"/>
                  <a:pt x="2541083" y="552948"/>
                  <a:pt x="2540686" y="552594"/>
                </a:cubicBezTo>
                <a:cubicBezTo>
                  <a:pt x="2541124" y="552135"/>
                  <a:pt x="2541500" y="551530"/>
                  <a:pt x="2542043" y="551321"/>
                </a:cubicBezTo>
                <a:close/>
                <a:moveTo>
                  <a:pt x="2466941" y="548879"/>
                </a:moveTo>
                <a:cubicBezTo>
                  <a:pt x="2466336" y="549276"/>
                  <a:pt x="2465731" y="549693"/>
                  <a:pt x="2465105" y="550090"/>
                </a:cubicBezTo>
                <a:cubicBezTo>
                  <a:pt x="2466357" y="551967"/>
                  <a:pt x="2467609" y="553825"/>
                  <a:pt x="2468861" y="555703"/>
                </a:cubicBezTo>
                <a:cubicBezTo>
                  <a:pt x="2469466" y="555307"/>
                  <a:pt x="2470051" y="554910"/>
                  <a:pt x="2470656" y="554513"/>
                </a:cubicBezTo>
                <a:cubicBezTo>
                  <a:pt x="2469425" y="552636"/>
                  <a:pt x="2468193" y="550757"/>
                  <a:pt x="2466941" y="548879"/>
                </a:cubicBezTo>
                <a:close/>
                <a:moveTo>
                  <a:pt x="2481152" y="546668"/>
                </a:moveTo>
                <a:cubicBezTo>
                  <a:pt x="2480735" y="547252"/>
                  <a:pt x="2480339" y="547815"/>
                  <a:pt x="2479921" y="548399"/>
                </a:cubicBezTo>
                <a:cubicBezTo>
                  <a:pt x="2482028" y="550173"/>
                  <a:pt x="2484157" y="551967"/>
                  <a:pt x="2486264" y="553783"/>
                </a:cubicBezTo>
                <a:cubicBezTo>
                  <a:pt x="2486932" y="552949"/>
                  <a:pt x="2487600" y="552114"/>
                  <a:pt x="2488268" y="551279"/>
                </a:cubicBezTo>
                <a:cubicBezTo>
                  <a:pt x="2485889" y="549735"/>
                  <a:pt x="2483510" y="548212"/>
                  <a:pt x="2481152" y="546668"/>
                </a:cubicBezTo>
                <a:close/>
                <a:moveTo>
                  <a:pt x="2513621" y="544017"/>
                </a:moveTo>
                <a:cubicBezTo>
                  <a:pt x="2514039" y="544476"/>
                  <a:pt x="2514727" y="544914"/>
                  <a:pt x="2514790" y="545415"/>
                </a:cubicBezTo>
                <a:cubicBezTo>
                  <a:pt x="2514853" y="545874"/>
                  <a:pt x="2514248" y="546438"/>
                  <a:pt x="2513934" y="546959"/>
                </a:cubicBezTo>
                <a:cubicBezTo>
                  <a:pt x="2513413" y="546646"/>
                  <a:pt x="2512891" y="546333"/>
                  <a:pt x="2512369" y="545999"/>
                </a:cubicBezTo>
                <a:cubicBezTo>
                  <a:pt x="2512786" y="545332"/>
                  <a:pt x="2513204" y="544664"/>
                  <a:pt x="2513621" y="544017"/>
                </a:cubicBezTo>
                <a:close/>
                <a:moveTo>
                  <a:pt x="2522114" y="543621"/>
                </a:moveTo>
                <a:cubicBezTo>
                  <a:pt x="2527394" y="544998"/>
                  <a:pt x="2531317" y="546793"/>
                  <a:pt x="2529835" y="551760"/>
                </a:cubicBezTo>
                <a:cubicBezTo>
                  <a:pt x="2528499" y="556183"/>
                  <a:pt x="2524869" y="553346"/>
                  <a:pt x="2522156" y="552427"/>
                </a:cubicBezTo>
                <a:lnTo>
                  <a:pt x="2522147" y="552418"/>
                </a:lnTo>
                <a:lnTo>
                  <a:pt x="2522155" y="552427"/>
                </a:lnTo>
                <a:lnTo>
                  <a:pt x="2521675" y="552886"/>
                </a:lnTo>
                <a:lnTo>
                  <a:pt x="2522114" y="552385"/>
                </a:lnTo>
                <a:close/>
                <a:moveTo>
                  <a:pt x="2382266" y="531680"/>
                </a:moveTo>
                <a:lnTo>
                  <a:pt x="2381053" y="534585"/>
                </a:lnTo>
                <a:cubicBezTo>
                  <a:pt x="2380656" y="534293"/>
                  <a:pt x="2380239" y="533980"/>
                  <a:pt x="2379842" y="533688"/>
                </a:cubicBezTo>
                <a:close/>
                <a:moveTo>
                  <a:pt x="2382321" y="531550"/>
                </a:moveTo>
                <a:lnTo>
                  <a:pt x="2382366" y="531581"/>
                </a:lnTo>
                <a:lnTo>
                  <a:pt x="2382371" y="531569"/>
                </a:lnTo>
                <a:lnTo>
                  <a:pt x="2382388" y="531580"/>
                </a:lnTo>
                <a:lnTo>
                  <a:pt x="2382266" y="531680"/>
                </a:lnTo>
                <a:close/>
                <a:moveTo>
                  <a:pt x="2382426" y="531437"/>
                </a:moveTo>
                <a:lnTo>
                  <a:pt x="2382371" y="531569"/>
                </a:lnTo>
                <a:lnTo>
                  <a:pt x="2382326" y="531538"/>
                </a:lnTo>
                <a:lnTo>
                  <a:pt x="2382321" y="531550"/>
                </a:lnTo>
                <a:lnTo>
                  <a:pt x="2382304" y="531539"/>
                </a:lnTo>
                <a:close/>
                <a:moveTo>
                  <a:pt x="2500454" y="529264"/>
                </a:moveTo>
                <a:cubicBezTo>
                  <a:pt x="2507048" y="528930"/>
                  <a:pt x="2508133" y="529515"/>
                  <a:pt x="2514790" y="537235"/>
                </a:cubicBezTo>
                <a:cubicBezTo>
                  <a:pt x="2507111" y="539843"/>
                  <a:pt x="2507111" y="539843"/>
                  <a:pt x="2500454" y="529264"/>
                </a:cubicBezTo>
                <a:close/>
                <a:moveTo>
                  <a:pt x="2383660" y="528450"/>
                </a:moveTo>
                <a:cubicBezTo>
                  <a:pt x="2384057" y="528784"/>
                  <a:pt x="2384453" y="529097"/>
                  <a:pt x="2384829" y="529431"/>
                </a:cubicBezTo>
                <a:lnTo>
                  <a:pt x="2382426" y="531437"/>
                </a:lnTo>
                <a:close/>
                <a:moveTo>
                  <a:pt x="179114" y="526051"/>
                </a:moveTo>
                <a:cubicBezTo>
                  <a:pt x="179824" y="527387"/>
                  <a:pt x="180638" y="528242"/>
                  <a:pt x="180513" y="528889"/>
                </a:cubicBezTo>
                <a:cubicBezTo>
                  <a:pt x="180388" y="529494"/>
                  <a:pt x="179219" y="529849"/>
                  <a:pt x="178510" y="530329"/>
                </a:cubicBezTo>
                <a:cubicBezTo>
                  <a:pt x="178155" y="529787"/>
                  <a:pt x="177446" y="529182"/>
                  <a:pt x="177529" y="528722"/>
                </a:cubicBezTo>
                <a:cubicBezTo>
                  <a:pt x="177696" y="527971"/>
                  <a:pt x="178343" y="527303"/>
                  <a:pt x="179114" y="526051"/>
                </a:cubicBezTo>
                <a:close/>
                <a:moveTo>
                  <a:pt x="2463123" y="516890"/>
                </a:moveTo>
                <a:cubicBezTo>
                  <a:pt x="2465835" y="519123"/>
                  <a:pt x="2468569" y="521356"/>
                  <a:pt x="2473013" y="525028"/>
                </a:cubicBezTo>
                <a:cubicBezTo>
                  <a:pt x="2465209" y="526134"/>
                  <a:pt x="2463206" y="522629"/>
                  <a:pt x="2460556" y="520146"/>
                </a:cubicBezTo>
                <a:cubicBezTo>
                  <a:pt x="2461412" y="519060"/>
                  <a:pt x="2462267" y="517975"/>
                  <a:pt x="2463123" y="516890"/>
                </a:cubicBezTo>
                <a:close/>
                <a:moveTo>
                  <a:pt x="2449266" y="516702"/>
                </a:moveTo>
                <a:cubicBezTo>
                  <a:pt x="2449746" y="516994"/>
                  <a:pt x="2450247" y="517307"/>
                  <a:pt x="2450747" y="517621"/>
                </a:cubicBezTo>
                <a:cubicBezTo>
                  <a:pt x="2450518" y="518204"/>
                  <a:pt x="2450289" y="518768"/>
                  <a:pt x="2450059" y="519332"/>
                </a:cubicBezTo>
                <a:cubicBezTo>
                  <a:pt x="2449559" y="519018"/>
                  <a:pt x="2448745" y="518768"/>
                  <a:pt x="2448620" y="518351"/>
                </a:cubicBezTo>
                <a:cubicBezTo>
                  <a:pt x="2448494" y="517892"/>
                  <a:pt x="2449016" y="517244"/>
                  <a:pt x="2449266" y="516702"/>
                </a:cubicBezTo>
                <a:close/>
                <a:moveTo>
                  <a:pt x="2440190" y="510254"/>
                </a:moveTo>
                <a:cubicBezTo>
                  <a:pt x="2440691" y="510254"/>
                  <a:pt x="2441170" y="510358"/>
                  <a:pt x="2441672" y="510442"/>
                </a:cubicBezTo>
                <a:cubicBezTo>
                  <a:pt x="2441609" y="510713"/>
                  <a:pt x="2441547" y="511005"/>
                  <a:pt x="2441484" y="511276"/>
                </a:cubicBezTo>
                <a:cubicBezTo>
                  <a:pt x="2440983" y="511193"/>
                  <a:pt x="2440503" y="511130"/>
                  <a:pt x="2440002" y="511046"/>
                </a:cubicBezTo>
                <a:cubicBezTo>
                  <a:pt x="2440064" y="510775"/>
                  <a:pt x="2440127" y="510254"/>
                  <a:pt x="2440190" y="510254"/>
                </a:cubicBezTo>
                <a:close/>
                <a:moveTo>
                  <a:pt x="2332224" y="508564"/>
                </a:moveTo>
                <a:lnTo>
                  <a:pt x="2332244" y="508585"/>
                </a:lnTo>
                <a:lnTo>
                  <a:pt x="2332231" y="508582"/>
                </a:lnTo>
                <a:close/>
                <a:moveTo>
                  <a:pt x="2332725" y="508147"/>
                </a:moveTo>
                <a:lnTo>
                  <a:pt x="2332286" y="508607"/>
                </a:lnTo>
                <a:lnTo>
                  <a:pt x="2332265" y="508586"/>
                </a:lnTo>
                <a:close/>
                <a:moveTo>
                  <a:pt x="2422172" y="492150"/>
                </a:moveTo>
                <a:lnTo>
                  <a:pt x="2429715" y="499591"/>
                </a:lnTo>
                <a:cubicBezTo>
                  <a:pt x="2429068" y="500154"/>
                  <a:pt x="2428400" y="500718"/>
                  <a:pt x="2427753" y="501281"/>
                </a:cubicBezTo>
                <a:close/>
                <a:moveTo>
                  <a:pt x="2422014" y="491891"/>
                </a:moveTo>
                <a:lnTo>
                  <a:pt x="2422172" y="492150"/>
                </a:lnTo>
                <a:lnTo>
                  <a:pt x="2421953" y="491933"/>
                </a:lnTo>
                <a:lnTo>
                  <a:pt x="2422014" y="491892"/>
                </a:lnTo>
                <a:close/>
                <a:moveTo>
                  <a:pt x="2433574" y="491662"/>
                </a:moveTo>
                <a:cubicBezTo>
                  <a:pt x="2443236" y="495418"/>
                  <a:pt x="2448369" y="504433"/>
                  <a:pt x="2456946" y="509336"/>
                </a:cubicBezTo>
                <a:cubicBezTo>
                  <a:pt x="2456465" y="510234"/>
                  <a:pt x="2456007" y="511173"/>
                  <a:pt x="2455548" y="512091"/>
                </a:cubicBezTo>
                <a:cubicBezTo>
                  <a:pt x="2453669" y="511904"/>
                  <a:pt x="2451082" y="512425"/>
                  <a:pt x="2450039" y="511402"/>
                </a:cubicBezTo>
                <a:cubicBezTo>
                  <a:pt x="2444008" y="505393"/>
                  <a:pt x="2438332" y="499007"/>
                  <a:pt x="2433574" y="491662"/>
                </a:cubicBezTo>
                <a:close/>
                <a:moveTo>
                  <a:pt x="2373622" y="491119"/>
                </a:moveTo>
                <a:cubicBezTo>
                  <a:pt x="2374019" y="491453"/>
                  <a:pt x="2374416" y="491766"/>
                  <a:pt x="2374770" y="492141"/>
                </a:cubicBezTo>
                <a:cubicBezTo>
                  <a:pt x="2374812" y="492183"/>
                  <a:pt x="2374436" y="492580"/>
                  <a:pt x="2374270" y="492830"/>
                </a:cubicBezTo>
                <a:cubicBezTo>
                  <a:pt x="2373852" y="492517"/>
                  <a:pt x="2373456" y="492183"/>
                  <a:pt x="2373080" y="491829"/>
                </a:cubicBezTo>
                <a:cubicBezTo>
                  <a:pt x="2373268" y="491599"/>
                  <a:pt x="2373435" y="491349"/>
                  <a:pt x="2373622" y="491119"/>
                </a:cubicBezTo>
                <a:close/>
                <a:moveTo>
                  <a:pt x="2420867" y="490410"/>
                </a:moveTo>
                <a:lnTo>
                  <a:pt x="2422014" y="491891"/>
                </a:lnTo>
                <a:lnTo>
                  <a:pt x="2421952" y="491933"/>
                </a:lnTo>
                <a:lnTo>
                  <a:pt x="2421953" y="491933"/>
                </a:lnTo>
                <a:lnTo>
                  <a:pt x="2421952" y="491934"/>
                </a:lnTo>
                <a:cubicBezTo>
                  <a:pt x="2421597" y="491432"/>
                  <a:pt x="2421222" y="490911"/>
                  <a:pt x="2420867" y="490410"/>
                </a:cubicBezTo>
                <a:close/>
                <a:moveTo>
                  <a:pt x="2229119" y="480268"/>
                </a:moveTo>
                <a:cubicBezTo>
                  <a:pt x="2231206" y="482418"/>
                  <a:pt x="2233293" y="484546"/>
                  <a:pt x="2235380" y="486695"/>
                </a:cubicBezTo>
                <a:cubicBezTo>
                  <a:pt x="2234607" y="487446"/>
                  <a:pt x="2233815" y="488218"/>
                  <a:pt x="2233043" y="488970"/>
                </a:cubicBezTo>
                <a:cubicBezTo>
                  <a:pt x="2230956" y="486841"/>
                  <a:pt x="2228869" y="484692"/>
                  <a:pt x="2226782" y="482563"/>
                </a:cubicBezTo>
                <a:cubicBezTo>
                  <a:pt x="2227554" y="481792"/>
                  <a:pt x="2228347" y="481019"/>
                  <a:pt x="2229119" y="480268"/>
                </a:cubicBezTo>
                <a:close/>
                <a:moveTo>
                  <a:pt x="263439" y="471587"/>
                </a:moveTo>
                <a:cubicBezTo>
                  <a:pt x="264023" y="471796"/>
                  <a:pt x="264586" y="472004"/>
                  <a:pt x="265171" y="472234"/>
                </a:cubicBezTo>
                <a:cubicBezTo>
                  <a:pt x="264753" y="472860"/>
                  <a:pt x="264336" y="473507"/>
                  <a:pt x="263940" y="474154"/>
                </a:cubicBezTo>
                <a:cubicBezTo>
                  <a:pt x="263460" y="473758"/>
                  <a:pt x="262771" y="473444"/>
                  <a:pt x="262584" y="472944"/>
                </a:cubicBezTo>
                <a:cubicBezTo>
                  <a:pt x="262459" y="472652"/>
                  <a:pt x="263126" y="472046"/>
                  <a:pt x="263439" y="471587"/>
                </a:cubicBezTo>
                <a:close/>
                <a:moveTo>
                  <a:pt x="2241785" y="470064"/>
                </a:moveTo>
                <a:cubicBezTo>
                  <a:pt x="2237883" y="475468"/>
                  <a:pt x="2237883" y="475468"/>
                  <a:pt x="2232499" y="473174"/>
                </a:cubicBezTo>
                <a:cubicBezTo>
                  <a:pt x="2234983" y="472339"/>
                  <a:pt x="2237466" y="471525"/>
                  <a:pt x="2241785" y="470064"/>
                </a:cubicBezTo>
                <a:close/>
                <a:moveTo>
                  <a:pt x="2376691" y="467957"/>
                </a:moveTo>
                <a:cubicBezTo>
                  <a:pt x="2378047" y="468521"/>
                  <a:pt x="2379633" y="469355"/>
                  <a:pt x="2380259" y="470544"/>
                </a:cubicBezTo>
                <a:cubicBezTo>
                  <a:pt x="2380655" y="471254"/>
                  <a:pt x="2379446" y="472819"/>
                  <a:pt x="2378464" y="475240"/>
                </a:cubicBezTo>
                <a:cubicBezTo>
                  <a:pt x="2376169" y="471859"/>
                  <a:pt x="2375272" y="470753"/>
                  <a:pt x="2374709" y="469501"/>
                </a:cubicBezTo>
                <a:cubicBezTo>
                  <a:pt x="2374604" y="469292"/>
                  <a:pt x="2376295" y="467790"/>
                  <a:pt x="2376691" y="467957"/>
                </a:cubicBezTo>
                <a:close/>
                <a:moveTo>
                  <a:pt x="2338504" y="466746"/>
                </a:moveTo>
                <a:cubicBezTo>
                  <a:pt x="2351150" y="471629"/>
                  <a:pt x="2358182" y="481416"/>
                  <a:pt x="2364630" y="491682"/>
                </a:cubicBezTo>
                <a:cubicBezTo>
                  <a:pt x="2338629" y="476157"/>
                  <a:pt x="2338629" y="476157"/>
                  <a:pt x="2338504" y="466746"/>
                </a:cubicBezTo>
                <a:close/>
                <a:moveTo>
                  <a:pt x="2322020" y="458316"/>
                </a:moveTo>
                <a:cubicBezTo>
                  <a:pt x="2322480" y="458608"/>
                  <a:pt x="2322938" y="458900"/>
                  <a:pt x="2323418" y="459192"/>
                </a:cubicBezTo>
                <a:cubicBezTo>
                  <a:pt x="2323189" y="459735"/>
                  <a:pt x="2322980" y="460298"/>
                  <a:pt x="2322751" y="460841"/>
                </a:cubicBezTo>
                <a:cubicBezTo>
                  <a:pt x="2322271" y="460528"/>
                  <a:pt x="2321499" y="460298"/>
                  <a:pt x="2321394" y="459902"/>
                </a:cubicBezTo>
                <a:cubicBezTo>
                  <a:pt x="2321269" y="459463"/>
                  <a:pt x="2321770" y="458837"/>
                  <a:pt x="2322020" y="458316"/>
                </a:cubicBezTo>
                <a:close/>
                <a:moveTo>
                  <a:pt x="2363232" y="456417"/>
                </a:moveTo>
                <a:cubicBezTo>
                  <a:pt x="2364735" y="458712"/>
                  <a:pt x="2365987" y="460194"/>
                  <a:pt x="2366613" y="461905"/>
                </a:cubicBezTo>
                <a:cubicBezTo>
                  <a:pt x="2366780" y="462323"/>
                  <a:pt x="2364964" y="463491"/>
                  <a:pt x="2364067" y="464305"/>
                </a:cubicBezTo>
                <a:cubicBezTo>
                  <a:pt x="2362835" y="462949"/>
                  <a:pt x="2361333" y="461718"/>
                  <a:pt x="2360519" y="460132"/>
                </a:cubicBezTo>
                <a:cubicBezTo>
                  <a:pt x="2360269" y="459672"/>
                  <a:pt x="2361876" y="458233"/>
                  <a:pt x="2363232" y="456417"/>
                </a:cubicBezTo>
                <a:close/>
                <a:moveTo>
                  <a:pt x="2214157" y="451555"/>
                </a:moveTo>
                <a:cubicBezTo>
                  <a:pt x="2215826" y="451555"/>
                  <a:pt x="2216599" y="451325"/>
                  <a:pt x="2217141" y="451596"/>
                </a:cubicBezTo>
                <a:cubicBezTo>
                  <a:pt x="2219603" y="452807"/>
                  <a:pt x="2221982" y="454163"/>
                  <a:pt x="2224570" y="455562"/>
                </a:cubicBezTo>
                <a:cubicBezTo>
                  <a:pt x="2225572" y="464117"/>
                  <a:pt x="2217892" y="465807"/>
                  <a:pt x="2212258" y="469939"/>
                </a:cubicBezTo>
                <a:cubicBezTo>
                  <a:pt x="2212884" y="463783"/>
                  <a:pt x="2213531" y="457648"/>
                  <a:pt x="2214157" y="451555"/>
                </a:cubicBezTo>
                <a:close/>
                <a:moveTo>
                  <a:pt x="255780" y="450491"/>
                </a:moveTo>
                <a:cubicBezTo>
                  <a:pt x="261727" y="453704"/>
                  <a:pt x="265358" y="457023"/>
                  <a:pt x="265504" y="464743"/>
                </a:cubicBezTo>
                <a:cubicBezTo>
                  <a:pt x="256782" y="462948"/>
                  <a:pt x="255759" y="457815"/>
                  <a:pt x="255780" y="450491"/>
                </a:cubicBezTo>
                <a:close/>
                <a:moveTo>
                  <a:pt x="2019321" y="448174"/>
                </a:moveTo>
                <a:cubicBezTo>
                  <a:pt x="2019155" y="448133"/>
                  <a:pt x="2018341" y="449489"/>
                  <a:pt x="2018508" y="449782"/>
                </a:cubicBezTo>
                <a:cubicBezTo>
                  <a:pt x="2018966" y="450574"/>
                  <a:pt x="2019697" y="451346"/>
                  <a:pt x="2020532" y="451743"/>
                </a:cubicBezTo>
                <a:lnTo>
                  <a:pt x="2023465" y="452239"/>
                </a:lnTo>
                <a:lnTo>
                  <a:pt x="2023474" y="452265"/>
                </a:lnTo>
                <a:cubicBezTo>
                  <a:pt x="2023474" y="452265"/>
                  <a:pt x="2023954" y="452724"/>
                  <a:pt x="2023954" y="452724"/>
                </a:cubicBezTo>
                <a:lnTo>
                  <a:pt x="2023495" y="452244"/>
                </a:lnTo>
                <a:lnTo>
                  <a:pt x="2023465" y="452239"/>
                </a:lnTo>
                <a:lnTo>
                  <a:pt x="2022535" y="449427"/>
                </a:lnTo>
                <a:cubicBezTo>
                  <a:pt x="2021742" y="448697"/>
                  <a:pt x="2020449" y="448425"/>
                  <a:pt x="2019321" y="448174"/>
                </a:cubicBezTo>
                <a:close/>
                <a:moveTo>
                  <a:pt x="2003420" y="443104"/>
                </a:moveTo>
                <a:cubicBezTo>
                  <a:pt x="2003045" y="443312"/>
                  <a:pt x="2002669" y="443521"/>
                  <a:pt x="2002315" y="443730"/>
                </a:cubicBezTo>
                <a:cubicBezTo>
                  <a:pt x="2002523" y="443897"/>
                  <a:pt x="2002732" y="444085"/>
                  <a:pt x="2002962" y="444272"/>
                </a:cubicBezTo>
                <a:cubicBezTo>
                  <a:pt x="2003212" y="444147"/>
                  <a:pt x="2003609" y="444085"/>
                  <a:pt x="2003672" y="443897"/>
                </a:cubicBezTo>
                <a:cubicBezTo>
                  <a:pt x="2003755" y="443688"/>
                  <a:pt x="2003504" y="443375"/>
                  <a:pt x="2003420" y="443104"/>
                </a:cubicBezTo>
                <a:close/>
                <a:moveTo>
                  <a:pt x="2015127" y="437449"/>
                </a:moveTo>
                <a:cubicBezTo>
                  <a:pt x="2014981" y="437720"/>
                  <a:pt x="2014731" y="437992"/>
                  <a:pt x="2014752" y="438242"/>
                </a:cubicBezTo>
                <a:cubicBezTo>
                  <a:pt x="2014752" y="438409"/>
                  <a:pt x="2015107" y="438576"/>
                  <a:pt x="2015336" y="438764"/>
                </a:cubicBezTo>
                <a:cubicBezTo>
                  <a:pt x="2015607" y="438618"/>
                  <a:pt x="2015858" y="438472"/>
                  <a:pt x="2016129" y="438347"/>
                </a:cubicBezTo>
                <a:cubicBezTo>
                  <a:pt x="2015795" y="438054"/>
                  <a:pt x="2015461" y="437762"/>
                  <a:pt x="2015127" y="437449"/>
                </a:cubicBezTo>
                <a:close/>
                <a:moveTo>
                  <a:pt x="2313569" y="435508"/>
                </a:moveTo>
                <a:cubicBezTo>
                  <a:pt x="2314528" y="436259"/>
                  <a:pt x="2315509" y="436989"/>
                  <a:pt x="2316469" y="437740"/>
                </a:cubicBezTo>
                <a:cubicBezTo>
                  <a:pt x="2316239" y="437970"/>
                  <a:pt x="2316010" y="438220"/>
                  <a:pt x="2315801" y="438450"/>
                </a:cubicBezTo>
                <a:cubicBezTo>
                  <a:pt x="2315008" y="437512"/>
                  <a:pt x="2314236" y="436572"/>
                  <a:pt x="2313443" y="435633"/>
                </a:cubicBezTo>
                <a:cubicBezTo>
                  <a:pt x="2313423" y="435633"/>
                  <a:pt x="2313569" y="435508"/>
                  <a:pt x="2313569" y="435508"/>
                </a:cubicBezTo>
                <a:close/>
                <a:moveTo>
                  <a:pt x="2190202" y="430354"/>
                </a:moveTo>
                <a:cubicBezTo>
                  <a:pt x="2191370" y="430542"/>
                  <a:pt x="2192581" y="430396"/>
                  <a:pt x="2193249" y="430938"/>
                </a:cubicBezTo>
                <a:cubicBezTo>
                  <a:pt x="2195356" y="432629"/>
                  <a:pt x="2197505" y="434381"/>
                  <a:pt x="2199237" y="436427"/>
                </a:cubicBezTo>
                <a:cubicBezTo>
                  <a:pt x="2205080" y="443375"/>
                  <a:pt x="2205017" y="443417"/>
                  <a:pt x="2215138" y="441059"/>
                </a:cubicBezTo>
                <a:cubicBezTo>
                  <a:pt x="2211152" y="445775"/>
                  <a:pt x="2208315" y="449135"/>
                  <a:pt x="2204370" y="453809"/>
                </a:cubicBezTo>
                <a:cubicBezTo>
                  <a:pt x="2202471" y="443459"/>
                  <a:pt x="2193228" y="442895"/>
                  <a:pt x="2186863" y="438138"/>
                </a:cubicBezTo>
                <a:cubicBezTo>
                  <a:pt x="2188032" y="435404"/>
                  <a:pt x="2189075" y="432962"/>
                  <a:pt x="2190202" y="430354"/>
                </a:cubicBezTo>
                <a:close/>
                <a:moveTo>
                  <a:pt x="2375689" y="426577"/>
                </a:moveTo>
                <a:cubicBezTo>
                  <a:pt x="2376252" y="426994"/>
                  <a:pt x="2376795" y="427391"/>
                  <a:pt x="2377358" y="427808"/>
                </a:cubicBezTo>
                <a:cubicBezTo>
                  <a:pt x="2374395" y="434631"/>
                  <a:pt x="2371078" y="441226"/>
                  <a:pt x="2364692" y="445608"/>
                </a:cubicBezTo>
                <a:cubicBezTo>
                  <a:pt x="2364129" y="445086"/>
                  <a:pt x="2363566" y="444564"/>
                  <a:pt x="2362981" y="444043"/>
                </a:cubicBezTo>
                <a:cubicBezTo>
                  <a:pt x="2367217" y="438221"/>
                  <a:pt x="2371453" y="432399"/>
                  <a:pt x="2375689" y="426577"/>
                </a:cubicBezTo>
                <a:close/>
                <a:moveTo>
                  <a:pt x="2183984" y="426494"/>
                </a:moveTo>
                <a:cubicBezTo>
                  <a:pt x="2184359" y="426869"/>
                  <a:pt x="2184672" y="427307"/>
                  <a:pt x="2185006" y="427745"/>
                </a:cubicBezTo>
                <a:cubicBezTo>
                  <a:pt x="2184777" y="427912"/>
                  <a:pt x="2184505" y="428079"/>
                  <a:pt x="2184255" y="428246"/>
                </a:cubicBezTo>
                <a:cubicBezTo>
                  <a:pt x="2183921" y="427829"/>
                  <a:pt x="2183587" y="427391"/>
                  <a:pt x="2183253" y="426974"/>
                </a:cubicBezTo>
                <a:cubicBezTo>
                  <a:pt x="2183504" y="426806"/>
                  <a:pt x="2183942" y="426451"/>
                  <a:pt x="2183984" y="426494"/>
                </a:cubicBezTo>
                <a:close/>
                <a:moveTo>
                  <a:pt x="2050685" y="424240"/>
                </a:moveTo>
                <a:cubicBezTo>
                  <a:pt x="2050915" y="424407"/>
                  <a:pt x="2051144" y="424595"/>
                  <a:pt x="2051374" y="424762"/>
                </a:cubicBezTo>
                <a:cubicBezTo>
                  <a:pt x="2051040" y="425137"/>
                  <a:pt x="2050727" y="425555"/>
                  <a:pt x="2050352" y="425889"/>
                </a:cubicBezTo>
                <a:cubicBezTo>
                  <a:pt x="2050309" y="425931"/>
                  <a:pt x="2049913" y="425576"/>
                  <a:pt x="2049683" y="425388"/>
                </a:cubicBezTo>
                <a:cubicBezTo>
                  <a:pt x="2050038" y="425012"/>
                  <a:pt x="2050352" y="424636"/>
                  <a:pt x="2050685" y="424240"/>
                </a:cubicBezTo>
                <a:close/>
                <a:moveTo>
                  <a:pt x="2302696" y="423489"/>
                </a:moveTo>
                <a:cubicBezTo>
                  <a:pt x="2308810" y="425471"/>
                  <a:pt x="2311836" y="429853"/>
                  <a:pt x="2313568" y="435509"/>
                </a:cubicBezTo>
                <a:lnTo>
                  <a:pt x="2313422" y="435634"/>
                </a:lnTo>
                <a:cubicBezTo>
                  <a:pt x="2302800" y="435133"/>
                  <a:pt x="2301694" y="433964"/>
                  <a:pt x="2302696" y="423489"/>
                </a:cubicBezTo>
                <a:close/>
                <a:moveTo>
                  <a:pt x="1885981" y="419107"/>
                </a:moveTo>
                <a:cubicBezTo>
                  <a:pt x="1885835" y="420004"/>
                  <a:pt x="1885689" y="420901"/>
                  <a:pt x="1885521" y="421799"/>
                </a:cubicBezTo>
                <a:cubicBezTo>
                  <a:pt x="1889236" y="422988"/>
                  <a:pt x="1892971" y="424178"/>
                  <a:pt x="1896685" y="425367"/>
                </a:cubicBezTo>
                <a:cubicBezTo>
                  <a:pt x="1896915" y="424616"/>
                  <a:pt x="1897145" y="423886"/>
                  <a:pt x="1897374" y="423134"/>
                </a:cubicBezTo>
                <a:cubicBezTo>
                  <a:pt x="1893577" y="421799"/>
                  <a:pt x="1889778" y="420442"/>
                  <a:pt x="1885981" y="419107"/>
                </a:cubicBezTo>
                <a:close/>
                <a:moveTo>
                  <a:pt x="586315" y="417855"/>
                </a:moveTo>
                <a:cubicBezTo>
                  <a:pt x="584854" y="418293"/>
                  <a:pt x="583373" y="418731"/>
                  <a:pt x="581912" y="419170"/>
                </a:cubicBezTo>
                <a:cubicBezTo>
                  <a:pt x="582058" y="419670"/>
                  <a:pt x="582204" y="420192"/>
                  <a:pt x="582329" y="420693"/>
                </a:cubicBezTo>
                <a:cubicBezTo>
                  <a:pt x="583832" y="420296"/>
                  <a:pt x="585314" y="419921"/>
                  <a:pt x="586795" y="419545"/>
                </a:cubicBezTo>
                <a:cubicBezTo>
                  <a:pt x="586628" y="418982"/>
                  <a:pt x="586482" y="418419"/>
                  <a:pt x="586315" y="417855"/>
                </a:cubicBezTo>
                <a:close/>
                <a:moveTo>
                  <a:pt x="2165411" y="416749"/>
                </a:moveTo>
                <a:cubicBezTo>
                  <a:pt x="2169856" y="418523"/>
                  <a:pt x="2175616" y="417980"/>
                  <a:pt x="2178934" y="425012"/>
                </a:cubicBezTo>
                <a:cubicBezTo>
                  <a:pt x="2172444" y="423551"/>
                  <a:pt x="2166830" y="423885"/>
                  <a:pt x="2165328" y="416833"/>
                </a:cubicBezTo>
                <a:close/>
                <a:moveTo>
                  <a:pt x="1856954" y="415622"/>
                </a:moveTo>
                <a:cubicBezTo>
                  <a:pt x="1856663" y="416561"/>
                  <a:pt x="1856370" y="417521"/>
                  <a:pt x="1856078" y="418460"/>
                </a:cubicBezTo>
                <a:cubicBezTo>
                  <a:pt x="1858791" y="420964"/>
                  <a:pt x="1861462" y="423656"/>
                  <a:pt x="1868098" y="419691"/>
                </a:cubicBezTo>
                <a:cubicBezTo>
                  <a:pt x="1863069" y="417855"/>
                  <a:pt x="1860022" y="416728"/>
                  <a:pt x="1856954" y="415622"/>
                </a:cubicBezTo>
                <a:close/>
                <a:moveTo>
                  <a:pt x="322576" y="415288"/>
                </a:moveTo>
                <a:cubicBezTo>
                  <a:pt x="322096" y="415351"/>
                  <a:pt x="321616" y="415414"/>
                  <a:pt x="321157" y="415497"/>
                </a:cubicBezTo>
                <a:cubicBezTo>
                  <a:pt x="321408" y="417500"/>
                  <a:pt x="321658" y="419482"/>
                  <a:pt x="321908" y="421486"/>
                </a:cubicBezTo>
                <a:cubicBezTo>
                  <a:pt x="322430" y="421402"/>
                  <a:pt x="322972" y="421340"/>
                  <a:pt x="323494" y="421256"/>
                </a:cubicBezTo>
                <a:cubicBezTo>
                  <a:pt x="323181" y="419274"/>
                  <a:pt x="322868" y="417271"/>
                  <a:pt x="322576" y="415288"/>
                </a:cubicBezTo>
                <a:close/>
                <a:moveTo>
                  <a:pt x="2250905" y="412617"/>
                </a:moveTo>
                <a:lnTo>
                  <a:pt x="2250925" y="412638"/>
                </a:lnTo>
                <a:lnTo>
                  <a:pt x="2250902" y="412620"/>
                </a:lnTo>
                <a:close/>
                <a:moveTo>
                  <a:pt x="2250878" y="412602"/>
                </a:moveTo>
                <a:lnTo>
                  <a:pt x="2250902" y="412620"/>
                </a:lnTo>
                <a:lnTo>
                  <a:pt x="2250445" y="413076"/>
                </a:lnTo>
                <a:close/>
                <a:moveTo>
                  <a:pt x="2373853" y="410948"/>
                </a:moveTo>
                <a:cubicBezTo>
                  <a:pt x="2373769" y="412304"/>
                  <a:pt x="2373978" y="413181"/>
                  <a:pt x="2373644" y="413578"/>
                </a:cubicBezTo>
                <a:cubicBezTo>
                  <a:pt x="2371182" y="416582"/>
                  <a:pt x="2368823" y="417062"/>
                  <a:pt x="2365610" y="411428"/>
                </a:cubicBezTo>
                <a:cubicBezTo>
                  <a:pt x="2369366" y="411198"/>
                  <a:pt x="2371578" y="411073"/>
                  <a:pt x="2373853" y="410948"/>
                </a:cubicBezTo>
                <a:close/>
                <a:moveTo>
                  <a:pt x="1900045" y="409842"/>
                </a:moveTo>
                <a:cubicBezTo>
                  <a:pt x="1899607" y="410781"/>
                  <a:pt x="1899169" y="411699"/>
                  <a:pt x="1898731" y="412638"/>
                </a:cubicBezTo>
                <a:cubicBezTo>
                  <a:pt x="1901568" y="414641"/>
                  <a:pt x="1904344" y="416833"/>
                  <a:pt x="1910374" y="414182"/>
                </a:cubicBezTo>
                <a:cubicBezTo>
                  <a:pt x="1905950" y="412325"/>
                  <a:pt x="1902987" y="411094"/>
                  <a:pt x="1900045" y="409842"/>
                </a:cubicBezTo>
                <a:close/>
                <a:moveTo>
                  <a:pt x="2104848" y="408416"/>
                </a:moveTo>
                <a:lnTo>
                  <a:pt x="2104897" y="408465"/>
                </a:lnTo>
                <a:lnTo>
                  <a:pt x="2104834" y="408424"/>
                </a:lnTo>
                <a:close/>
                <a:moveTo>
                  <a:pt x="2177536" y="406712"/>
                </a:moveTo>
                <a:cubicBezTo>
                  <a:pt x="2180478" y="406983"/>
                  <a:pt x="2183441" y="407233"/>
                  <a:pt x="2187531" y="407609"/>
                </a:cubicBezTo>
                <a:cubicBezTo>
                  <a:pt x="2182127" y="412868"/>
                  <a:pt x="2182127" y="412868"/>
                  <a:pt x="2177536" y="406712"/>
                </a:cubicBezTo>
                <a:close/>
                <a:moveTo>
                  <a:pt x="2109010" y="406395"/>
                </a:moveTo>
                <a:lnTo>
                  <a:pt x="2109007" y="406399"/>
                </a:lnTo>
                <a:lnTo>
                  <a:pt x="2109005" y="406396"/>
                </a:lnTo>
                <a:close/>
                <a:moveTo>
                  <a:pt x="2108997" y="406382"/>
                </a:moveTo>
                <a:lnTo>
                  <a:pt x="2109005" y="406396"/>
                </a:lnTo>
                <a:lnTo>
                  <a:pt x="2108986" y="406399"/>
                </a:lnTo>
                <a:close/>
                <a:moveTo>
                  <a:pt x="2109017" y="406353"/>
                </a:moveTo>
                <a:lnTo>
                  <a:pt x="2108997" y="406382"/>
                </a:lnTo>
                <a:lnTo>
                  <a:pt x="2108988" y="406367"/>
                </a:lnTo>
                <a:close/>
                <a:moveTo>
                  <a:pt x="2109044" y="406343"/>
                </a:moveTo>
                <a:lnTo>
                  <a:pt x="2109124" y="406377"/>
                </a:lnTo>
                <a:lnTo>
                  <a:pt x="2109010" y="406395"/>
                </a:lnTo>
                <a:close/>
                <a:moveTo>
                  <a:pt x="2109049" y="406337"/>
                </a:moveTo>
                <a:lnTo>
                  <a:pt x="2109044" y="406343"/>
                </a:lnTo>
                <a:lnTo>
                  <a:pt x="2109040" y="406341"/>
                </a:lnTo>
                <a:close/>
                <a:moveTo>
                  <a:pt x="2109028" y="406336"/>
                </a:moveTo>
                <a:lnTo>
                  <a:pt x="2109040" y="406341"/>
                </a:lnTo>
                <a:lnTo>
                  <a:pt x="2109017" y="406353"/>
                </a:lnTo>
                <a:close/>
                <a:moveTo>
                  <a:pt x="2102747" y="406316"/>
                </a:moveTo>
                <a:lnTo>
                  <a:pt x="2102791" y="406360"/>
                </a:lnTo>
                <a:lnTo>
                  <a:pt x="2102789" y="406378"/>
                </a:lnTo>
                <a:close/>
                <a:moveTo>
                  <a:pt x="2111845" y="405940"/>
                </a:moveTo>
                <a:cubicBezTo>
                  <a:pt x="2111782" y="406441"/>
                  <a:pt x="2111719" y="406941"/>
                  <a:pt x="2111657" y="407442"/>
                </a:cubicBezTo>
                <a:lnTo>
                  <a:pt x="2109124" y="406377"/>
                </a:lnTo>
                <a:close/>
                <a:moveTo>
                  <a:pt x="2169690" y="405418"/>
                </a:moveTo>
                <a:cubicBezTo>
                  <a:pt x="2169919" y="405606"/>
                  <a:pt x="2170149" y="405773"/>
                  <a:pt x="2170399" y="405940"/>
                </a:cubicBezTo>
                <a:cubicBezTo>
                  <a:pt x="2170065" y="406337"/>
                  <a:pt x="2169752" y="406733"/>
                  <a:pt x="2169356" y="407067"/>
                </a:cubicBezTo>
                <a:cubicBezTo>
                  <a:pt x="2169314" y="407109"/>
                  <a:pt x="2168918" y="406754"/>
                  <a:pt x="2168688" y="406566"/>
                </a:cubicBezTo>
                <a:cubicBezTo>
                  <a:pt x="2169001" y="406212"/>
                  <a:pt x="2169335" y="405814"/>
                  <a:pt x="2169690" y="405418"/>
                </a:cubicBezTo>
                <a:close/>
                <a:moveTo>
                  <a:pt x="2055255" y="404521"/>
                </a:moveTo>
                <a:cubicBezTo>
                  <a:pt x="2055652" y="404834"/>
                  <a:pt x="2056048" y="405168"/>
                  <a:pt x="2056445" y="405502"/>
                </a:cubicBezTo>
                <a:cubicBezTo>
                  <a:pt x="2056132" y="406023"/>
                  <a:pt x="2055818" y="406567"/>
                  <a:pt x="2055526" y="407088"/>
                </a:cubicBezTo>
                <a:cubicBezTo>
                  <a:pt x="2055130" y="406754"/>
                  <a:pt x="2054358" y="406399"/>
                  <a:pt x="2054379" y="406128"/>
                </a:cubicBezTo>
                <a:cubicBezTo>
                  <a:pt x="2054441" y="405565"/>
                  <a:pt x="2054942" y="405063"/>
                  <a:pt x="2055255" y="404521"/>
                </a:cubicBezTo>
                <a:close/>
                <a:moveTo>
                  <a:pt x="1893889" y="402142"/>
                </a:moveTo>
                <a:cubicBezTo>
                  <a:pt x="1893472" y="402539"/>
                  <a:pt x="1893159" y="403123"/>
                  <a:pt x="1893034" y="403686"/>
                </a:cubicBezTo>
                <a:cubicBezTo>
                  <a:pt x="1893013" y="403833"/>
                  <a:pt x="1894119" y="404458"/>
                  <a:pt x="1894244" y="404354"/>
                </a:cubicBezTo>
                <a:cubicBezTo>
                  <a:pt x="1894683" y="403958"/>
                  <a:pt x="1894891" y="403353"/>
                  <a:pt x="1895183" y="402810"/>
                </a:cubicBezTo>
                <a:cubicBezTo>
                  <a:pt x="1894745" y="402559"/>
                  <a:pt x="1894014" y="402017"/>
                  <a:pt x="1893889" y="402142"/>
                </a:cubicBezTo>
                <a:close/>
                <a:moveTo>
                  <a:pt x="2139891" y="400910"/>
                </a:moveTo>
                <a:cubicBezTo>
                  <a:pt x="2151640" y="403706"/>
                  <a:pt x="2160341" y="407274"/>
                  <a:pt x="2165412" y="416748"/>
                </a:cubicBezTo>
                <a:lnTo>
                  <a:pt x="2165308" y="416832"/>
                </a:lnTo>
                <a:cubicBezTo>
                  <a:pt x="2154415" y="416791"/>
                  <a:pt x="2147258" y="410718"/>
                  <a:pt x="2139891" y="400910"/>
                </a:cubicBezTo>
                <a:close/>
                <a:moveTo>
                  <a:pt x="1838320" y="399951"/>
                </a:moveTo>
                <a:cubicBezTo>
                  <a:pt x="1839175" y="400055"/>
                  <a:pt x="1839948" y="400974"/>
                  <a:pt x="1841241" y="401871"/>
                </a:cubicBezTo>
                <a:cubicBezTo>
                  <a:pt x="1840115" y="402623"/>
                  <a:pt x="1839280" y="403603"/>
                  <a:pt x="1838633" y="403478"/>
                </a:cubicBezTo>
                <a:cubicBezTo>
                  <a:pt x="1837819" y="403331"/>
                  <a:pt x="1837173" y="402288"/>
                  <a:pt x="1836442" y="401641"/>
                </a:cubicBezTo>
                <a:cubicBezTo>
                  <a:pt x="1837068" y="401036"/>
                  <a:pt x="1837757" y="399909"/>
                  <a:pt x="1838320" y="399951"/>
                </a:cubicBezTo>
                <a:close/>
                <a:moveTo>
                  <a:pt x="335826" y="399325"/>
                </a:moveTo>
                <a:cubicBezTo>
                  <a:pt x="335451" y="399617"/>
                  <a:pt x="335054" y="399868"/>
                  <a:pt x="334720" y="400202"/>
                </a:cubicBezTo>
                <a:cubicBezTo>
                  <a:pt x="334679" y="400243"/>
                  <a:pt x="334950" y="400744"/>
                  <a:pt x="335159" y="400848"/>
                </a:cubicBezTo>
                <a:cubicBezTo>
                  <a:pt x="335367" y="400953"/>
                  <a:pt x="335910" y="400807"/>
                  <a:pt x="335910" y="400744"/>
                </a:cubicBezTo>
                <a:cubicBezTo>
                  <a:pt x="335952" y="400264"/>
                  <a:pt x="335889" y="399805"/>
                  <a:pt x="335826" y="399325"/>
                </a:cubicBezTo>
                <a:close/>
                <a:moveTo>
                  <a:pt x="2183253" y="398385"/>
                </a:moveTo>
                <a:cubicBezTo>
                  <a:pt x="2192309" y="400012"/>
                  <a:pt x="2193603" y="400785"/>
                  <a:pt x="2197296" y="406669"/>
                </a:cubicBezTo>
                <a:cubicBezTo>
                  <a:pt x="2190911" y="406585"/>
                  <a:pt x="2190077" y="406106"/>
                  <a:pt x="2183253" y="398385"/>
                </a:cubicBezTo>
                <a:close/>
                <a:moveTo>
                  <a:pt x="2103895" y="397739"/>
                </a:moveTo>
                <a:lnTo>
                  <a:pt x="2108988" y="406367"/>
                </a:lnTo>
                <a:lnTo>
                  <a:pt x="2104848" y="408416"/>
                </a:lnTo>
                <a:lnTo>
                  <a:pt x="2102791" y="406360"/>
                </a:lnTo>
                <a:close/>
                <a:moveTo>
                  <a:pt x="1887650" y="395882"/>
                </a:moveTo>
                <a:cubicBezTo>
                  <a:pt x="1885605" y="396528"/>
                  <a:pt x="1883310" y="397197"/>
                  <a:pt x="1883330" y="397238"/>
                </a:cubicBezTo>
                <a:cubicBezTo>
                  <a:pt x="1884875" y="402851"/>
                  <a:pt x="1880159" y="403936"/>
                  <a:pt x="1876966" y="405877"/>
                </a:cubicBezTo>
                <a:cubicBezTo>
                  <a:pt x="1873836" y="407776"/>
                  <a:pt x="1870435" y="409237"/>
                  <a:pt x="1867451" y="410760"/>
                </a:cubicBezTo>
                <a:cubicBezTo>
                  <a:pt x="1869412" y="414328"/>
                  <a:pt x="1871060" y="417354"/>
                  <a:pt x="1873460" y="421716"/>
                </a:cubicBezTo>
                <a:cubicBezTo>
                  <a:pt x="1875756" y="417104"/>
                  <a:pt x="1877613" y="413410"/>
                  <a:pt x="1879867" y="408923"/>
                </a:cubicBezTo>
                <a:cubicBezTo>
                  <a:pt x="1882370" y="408923"/>
                  <a:pt x="1885605" y="408923"/>
                  <a:pt x="1889361" y="408923"/>
                </a:cubicBezTo>
                <a:cubicBezTo>
                  <a:pt x="1888798" y="404584"/>
                  <a:pt x="1888318" y="400932"/>
                  <a:pt x="1887650" y="395882"/>
                </a:cubicBezTo>
                <a:close/>
                <a:moveTo>
                  <a:pt x="445462" y="390790"/>
                </a:moveTo>
                <a:cubicBezTo>
                  <a:pt x="444795" y="391437"/>
                  <a:pt x="444085" y="392063"/>
                  <a:pt x="443564" y="392794"/>
                </a:cubicBezTo>
                <a:cubicBezTo>
                  <a:pt x="443480" y="392919"/>
                  <a:pt x="444273" y="393670"/>
                  <a:pt x="444669" y="394108"/>
                </a:cubicBezTo>
                <a:cubicBezTo>
                  <a:pt x="445337" y="393524"/>
                  <a:pt x="446026" y="392919"/>
                  <a:pt x="446715" y="392334"/>
                </a:cubicBezTo>
                <a:cubicBezTo>
                  <a:pt x="446172" y="391666"/>
                  <a:pt x="445817" y="391229"/>
                  <a:pt x="445462" y="390790"/>
                </a:cubicBezTo>
                <a:close/>
                <a:moveTo>
                  <a:pt x="2221690" y="390394"/>
                </a:moveTo>
                <a:cubicBezTo>
                  <a:pt x="2228994" y="389559"/>
                  <a:pt x="2229035" y="389621"/>
                  <a:pt x="2246063" y="400305"/>
                </a:cubicBezTo>
                <a:cubicBezTo>
                  <a:pt x="2253388" y="404896"/>
                  <a:pt x="2260837" y="409320"/>
                  <a:pt x="2268099" y="413723"/>
                </a:cubicBezTo>
                <a:cubicBezTo>
                  <a:pt x="2276196" y="408819"/>
                  <a:pt x="2276425" y="408840"/>
                  <a:pt x="2284333" y="414662"/>
                </a:cubicBezTo>
                <a:lnTo>
                  <a:pt x="2284345" y="414675"/>
                </a:lnTo>
                <a:lnTo>
                  <a:pt x="2284292" y="414704"/>
                </a:lnTo>
                <a:cubicBezTo>
                  <a:pt x="2284292" y="414704"/>
                  <a:pt x="2284751" y="415142"/>
                  <a:pt x="2284751" y="415142"/>
                </a:cubicBezTo>
                <a:lnTo>
                  <a:pt x="2284345" y="414675"/>
                </a:lnTo>
                <a:lnTo>
                  <a:pt x="2286900" y="413326"/>
                </a:lnTo>
                <a:cubicBezTo>
                  <a:pt x="2290573" y="414662"/>
                  <a:pt x="2294183" y="416206"/>
                  <a:pt x="2297647" y="417958"/>
                </a:cubicBezTo>
                <a:cubicBezTo>
                  <a:pt x="2297960" y="418126"/>
                  <a:pt x="2297667" y="420692"/>
                  <a:pt x="2296937" y="421527"/>
                </a:cubicBezTo>
                <a:cubicBezTo>
                  <a:pt x="2293536" y="425491"/>
                  <a:pt x="2289321" y="423280"/>
                  <a:pt x="2285523" y="422383"/>
                </a:cubicBezTo>
                <a:lnTo>
                  <a:pt x="2275989" y="418893"/>
                </a:lnTo>
                <a:lnTo>
                  <a:pt x="2275966" y="418856"/>
                </a:lnTo>
                <a:lnTo>
                  <a:pt x="2275528" y="418397"/>
                </a:lnTo>
                <a:cubicBezTo>
                  <a:pt x="2275528" y="418397"/>
                  <a:pt x="2275945" y="418877"/>
                  <a:pt x="2275945" y="418877"/>
                </a:cubicBezTo>
                <a:lnTo>
                  <a:pt x="2275989" y="418893"/>
                </a:lnTo>
                <a:lnTo>
                  <a:pt x="2282518" y="429331"/>
                </a:lnTo>
                <a:cubicBezTo>
                  <a:pt x="2283832" y="431167"/>
                  <a:pt x="2285565" y="432920"/>
                  <a:pt x="2287484" y="434068"/>
                </a:cubicBezTo>
                <a:cubicBezTo>
                  <a:pt x="2293703" y="437824"/>
                  <a:pt x="2300234" y="441058"/>
                  <a:pt x="2306349" y="444961"/>
                </a:cubicBezTo>
                <a:cubicBezTo>
                  <a:pt x="2310230" y="447444"/>
                  <a:pt x="2314487" y="450136"/>
                  <a:pt x="2314674" y="457231"/>
                </a:cubicBezTo>
                <a:cubicBezTo>
                  <a:pt x="2306140" y="452494"/>
                  <a:pt x="2298210" y="448800"/>
                  <a:pt x="2291053" y="443959"/>
                </a:cubicBezTo>
                <a:cubicBezTo>
                  <a:pt x="2283708" y="438972"/>
                  <a:pt x="2277113" y="432879"/>
                  <a:pt x="2269852" y="426994"/>
                </a:cubicBezTo>
                <a:cubicBezTo>
                  <a:pt x="2270186" y="426180"/>
                  <a:pt x="2270770" y="424783"/>
                  <a:pt x="2271334" y="423468"/>
                </a:cubicBezTo>
                <a:cubicBezTo>
                  <a:pt x="2268360" y="420786"/>
                  <a:pt x="2264463" y="419894"/>
                  <a:pt x="2260704" y="418762"/>
                </a:cubicBezTo>
                <a:lnTo>
                  <a:pt x="2250905" y="412617"/>
                </a:lnTo>
                <a:lnTo>
                  <a:pt x="2250884" y="412596"/>
                </a:lnTo>
                <a:lnTo>
                  <a:pt x="2250878" y="412602"/>
                </a:lnTo>
                <a:close/>
                <a:moveTo>
                  <a:pt x="1913755" y="386867"/>
                </a:moveTo>
                <a:cubicBezTo>
                  <a:pt x="1913358" y="386992"/>
                  <a:pt x="1912962" y="387097"/>
                  <a:pt x="1912566" y="387222"/>
                </a:cubicBezTo>
                <a:cubicBezTo>
                  <a:pt x="1912732" y="387452"/>
                  <a:pt x="1912857" y="387786"/>
                  <a:pt x="1913066" y="387869"/>
                </a:cubicBezTo>
                <a:cubicBezTo>
                  <a:pt x="1913275" y="387952"/>
                  <a:pt x="1913588" y="387764"/>
                  <a:pt x="1913838" y="387681"/>
                </a:cubicBezTo>
                <a:cubicBezTo>
                  <a:pt x="1913817" y="387409"/>
                  <a:pt x="1913776" y="387138"/>
                  <a:pt x="1913755" y="386867"/>
                </a:cubicBezTo>
                <a:close/>
                <a:moveTo>
                  <a:pt x="1861044" y="386825"/>
                </a:moveTo>
                <a:cubicBezTo>
                  <a:pt x="1861086" y="387326"/>
                  <a:pt x="1861169" y="387806"/>
                  <a:pt x="1861128" y="388306"/>
                </a:cubicBezTo>
                <a:cubicBezTo>
                  <a:pt x="1861128" y="388369"/>
                  <a:pt x="1860564" y="388515"/>
                  <a:pt x="1860334" y="388411"/>
                </a:cubicBezTo>
                <a:cubicBezTo>
                  <a:pt x="1860126" y="388306"/>
                  <a:pt x="1859833" y="387785"/>
                  <a:pt x="1859876" y="387743"/>
                </a:cubicBezTo>
                <a:cubicBezTo>
                  <a:pt x="1860230" y="387409"/>
                  <a:pt x="1860647" y="387117"/>
                  <a:pt x="1861044" y="386825"/>
                </a:cubicBezTo>
                <a:close/>
                <a:moveTo>
                  <a:pt x="1836380" y="384552"/>
                </a:moveTo>
                <a:cubicBezTo>
                  <a:pt x="1837131" y="384740"/>
                  <a:pt x="1838049" y="385616"/>
                  <a:pt x="1838195" y="386346"/>
                </a:cubicBezTo>
                <a:cubicBezTo>
                  <a:pt x="1838300" y="386888"/>
                  <a:pt x="1837297" y="387661"/>
                  <a:pt x="1836567" y="388642"/>
                </a:cubicBezTo>
                <a:cubicBezTo>
                  <a:pt x="1835733" y="387577"/>
                  <a:pt x="1834815" y="386909"/>
                  <a:pt x="1834752" y="386179"/>
                </a:cubicBezTo>
                <a:cubicBezTo>
                  <a:pt x="1834710" y="385637"/>
                  <a:pt x="1835962" y="384447"/>
                  <a:pt x="1836380" y="384552"/>
                </a:cubicBezTo>
                <a:close/>
                <a:moveTo>
                  <a:pt x="1897207" y="384405"/>
                </a:moveTo>
                <a:cubicBezTo>
                  <a:pt x="1896790" y="384738"/>
                  <a:pt x="1896394" y="385052"/>
                  <a:pt x="1895997" y="385365"/>
                </a:cubicBezTo>
                <a:cubicBezTo>
                  <a:pt x="1896414" y="385782"/>
                  <a:pt x="1896790" y="386367"/>
                  <a:pt x="1897291" y="386533"/>
                </a:cubicBezTo>
                <a:cubicBezTo>
                  <a:pt x="1897541" y="386617"/>
                  <a:pt x="1898042" y="385991"/>
                  <a:pt x="1898439" y="385678"/>
                </a:cubicBezTo>
                <a:cubicBezTo>
                  <a:pt x="1898042" y="385240"/>
                  <a:pt x="1897625" y="384822"/>
                  <a:pt x="1897207" y="384405"/>
                </a:cubicBezTo>
                <a:close/>
                <a:moveTo>
                  <a:pt x="2063434" y="384196"/>
                </a:moveTo>
                <a:cubicBezTo>
                  <a:pt x="2065188" y="384760"/>
                  <a:pt x="2066920" y="385323"/>
                  <a:pt x="2068672" y="385886"/>
                </a:cubicBezTo>
                <a:cubicBezTo>
                  <a:pt x="2067525" y="388453"/>
                  <a:pt x="2066377" y="391040"/>
                  <a:pt x="2065229" y="393607"/>
                </a:cubicBezTo>
                <a:cubicBezTo>
                  <a:pt x="2064165" y="393315"/>
                  <a:pt x="2063101" y="393023"/>
                  <a:pt x="2062057" y="392731"/>
                </a:cubicBezTo>
                <a:cubicBezTo>
                  <a:pt x="2062517" y="389893"/>
                  <a:pt x="2062976" y="387055"/>
                  <a:pt x="2063434" y="384196"/>
                </a:cubicBezTo>
                <a:close/>
                <a:moveTo>
                  <a:pt x="2135968" y="384175"/>
                </a:moveTo>
                <a:cubicBezTo>
                  <a:pt x="2139912" y="385719"/>
                  <a:pt x="2143856" y="387242"/>
                  <a:pt x="2148676" y="389078"/>
                </a:cubicBezTo>
                <a:cubicBezTo>
                  <a:pt x="2142250" y="393460"/>
                  <a:pt x="2142124" y="393419"/>
                  <a:pt x="2135968" y="384175"/>
                </a:cubicBezTo>
                <a:close/>
                <a:moveTo>
                  <a:pt x="1809983" y="382590"/>
                </a:moveTo>
                <a:cubicBezTo>
                  <a:pt x="1809628" y="382381"/>
                  <a:pt x="1808960" y="382673"/>
                  <a:pt x="1808418" y="382736"/>
                </a:cubicBezTo>
                <a:cubicBezTo>
                  <a:pt x="1808647" y="383236"/>
                  <a:pt x="1808752" y="383946"/>
                  <a:pt x="1809127" y="384196"/>
                </a:cubicBezTo>
                <a:cubicBezTo>
                  <a:pt x="1809503" y="384426"/>
                  <a:pt x="1810170" y="384133"/>
                  <a:pt x="1810713" y="384050"/>
                </a:cubicBezTo>
                <a:cubicBezTo>
                  <a:pt x="1810484" y="383550"/>
                  <a:pt x="1810379" y="382840"/>
                  <a:pt x="1809983" y="382590"/>
                </a:cubicBezTo>
                <a:close/>
                <a:moveTo>
                  <a:pt x="2087557" y="380920"/>
                </a:moveTo>
                <a:cubicBezTo>
                  <a:pt x="2088058" y="380920"/>
                  <a:pt x="2088559" y="381025"/>
                  <a:pt x="2089060" y="381108"/>
                </a:cubicBezTo>
                <a:cubicBezTo>
                  <a:pt x="2088997" y="381400"/>
                  <a:pt x="2088935" y="381692"/>
                  <a:pt x="2088872" y="381964"/>
                </a:cubicBezTo>
                <a:cubicBezTo>
                  <a:pt x="2088371" y="381880"/>
                  <a:pt x="2087870" y="381817"/>
                  <a:pt x="2087369" y="381734"/>
                </a:cubicBezTo>
                <a:cubicBezTo>
                  <a:pt x="2087431" y="381442"/>
                  <a:pt x="2087494" y="380920"/>
                  <a:pt x="2087557" y="380920"/>
                </a:cubicBezTo>
                <a:close/>
                <a:moveTo>
                  <a:pt x="2006363" y="380879"/>
                </a:moveTo>
                <a:lnTo>
                  <a:pt x="2006760" y="381337"/>
                </a:lnTo>
                <a:lnTo>
                  <a:pt x="2007240" y="381734"/>
                </a:lnTo>
                <a:lnTo>
                  <a:pt x="2006822" y="381296"/>
                </a:lnTo>
                <a:close/>
                <a:moveTo>
                  <a:pt x="2125724" y="379266"/>
                </a:moveTo>
                <a:lnTo>
                  <a:pt x="2130459" y="382527"/>
                </a:lnTo>
                <a:cubicBezTo>
                  <a:pt x="2126536" y="387639"/>
                  <a:pt x="2130334" y="392189"/>
                  <a:pt x="2131419" y="396967"/>
                </a:cubicBezTo>
                <a:cubicBezTo>
                  <a:pt x="2131522" y="397405"/>
                  <a:pt x="2130688" y="398052"/>
                  <a:pt x="2129916" y="399096"/>
                </a:cubicBezTo>
                <a:cubicBezTo>
                  <a:pt x="2120087" y="394964"/>
                  <a:pt x="2110468" y="390373"/>
                  <a:pt x="2100577" y="382402"/>
                </a:cubicBezTo>
                <a:cubicBezTo>
                  <a:pt x="2107839" y="380607"/>
                  <a:pt x="2111428" y="383216"/>
                  <a:pt x="2114579" y="386450"/>
                </a:cubicBezTo>
                <a:cubicBezTo>
                  <a:pt x="2117104" y="389038"/>
                  <a:pt x="2119733" y="390081"/>
                  <a:pt x="2122842" y="387932"/>
                </a:cubicBezTo>
                <a:close/>
                <a:moveTo>
                  <a:pt x="2125743" y="379209"/>
                </a:moveTo>
                <a:lnTo>
                  <a:pt x="2125724" y="379266"/>
                </a:lnTo>
                <a:lnTo>
                  <a:pt x="2125701" y="379251"/>
                </a:lnTo>
                <a:lnTo>
                  <a:pt x="2125681" y="379271"/>
                </a:lnTo>
                <a:lnTo>
                  <a:pt x="2125636" y="379237"/>
                </a:lnTo>
                <a:close/>
                <a:moveTo>
                  <a:pt x="2186446" y="377623"/>
                </a:moveTo>
                <a:cubicBezTo>
                  <a:pt x="2187865" y="378103"/>
                  <a:pt x="2189305" y="378583"/>
                  <a:pt x="2190724" y="379063"/>
                </a:cubicBezTo>
                <a:cubicBezTo>
                  <a:pt x="2190536" y="379627"/>
                  <a:pt x="2190348" y="380190"/>
                  <a:pt x="2190160" y="380754"/>
                </a:cubicBezTo>
                <a:cubicBezTo>
                  <a:pt x="2188742" y="380274"/>
                  <a:pt x="2187301" y="379794"/>
                  <a:pt x="2185882" y="379314"/>
                </a:cubicBezTo>
                <a:cubicBezTo>
                  <a:pt x="2186070" y="378750"/>
                  <a:pt x="2186258" y="378187"/>
                  <a:pt x="2186446" y="377623"/>
                </a:cubicBezTo>
                <a:close/>
                <a:moveTo>
                  <a:pt x="2080212" y="376329"/>
                </a:moveTo>
                <a:cubicBezTo>
                  <a:pt x="2080379" y="376538"/>
                  <a:pt x="2080545" y="376788"/>
                  <a:pt x="2080692" y="377039"/>
                </a:cubicBezTo>
                <a:cubicBezTo>
                  <a:pt x="2080295" y="377351"/>
                  <a:pt x="2079899" y="377644"/>
                  <a:pt x="2079502" y="377956"/>
                </a:cubicBezTo>
                <a:cubicBezTo>
                  <a:pt x="2079335" y="377706"/>
                  <a:pt x="2079001" y="377310"/>
                  <a:pt x="2079043" y="377268"/>
                </a:cubicBezTo>
                <a:cubicBezTo>
                  <a:pt x="2079398" y="376913"/>
                  <a:pt x="2079815" y="376621"/>
                  <a:pt x="2080212" y="376329"/>
                </a:cubicBezTo>
                <a:close/>
                <a:moveTo>
                  <a:pt x="1791515" y="375620"/>
                </a:moveTo>
                <a:cubicBezTo>
                  <a:pt x="1791224" y="376788"/>
                  <a:pt x="1790910" y="377957"/>
                  <a:pt x="1790618" y="379125"/>
                </a:cubicBezTo>
                <a:cubicBezTo>
                  <a:pt x="1792913" y="381525"/>
                  <a:pt x="1795480" y="381942"/>
                  <a:pt x="1800614" y="378249"/>
                </a:cubicBezTo>
                <a:cubicBezTo>
                  <a:pt x="1796419" y="377039"/>
                  <a:pt x="1793978" y="376329"/>
                  <a:pt x="1791515" y="375620"/>
                </a:cubicBezTo>
                <a:close/>
                <a:moveTo>
                  <a:pt x="2106963" y="375035"/>
                </a:moveTo>
                <a:lnTo>
                  <a:pt x="2107008" y="375075"/>
                </a:lnTo>
                <a:lnTo>
                  <a:pt x="2106901" y="375098"/>
                </a:lnTo>
                <a:lnTo>
                  <a:pt x="2106963" y="375036"/>
                </a:lnTo>
                <a:close/>
                <a:moveTo>
                  <a:pt x="2106865" y="374991"/>
                </a:moveTo>
                <a:lnTo>
                  <a:pt x="2106963" y="375036"/>
                </a:lnTo>
                <a:lnTo>
                  <a:pt x="2106900" y="375098"/>
                </a:lnTo>
                <a:close/>
                <a:moveTo>
                  <a:pt x="2117230" y="372943"/>
                </a:moveTo>
                <a:lnTo>
                  <a:pt x="2125636" y="379237"/>
                </a:lnTo>
                <a:lnTo>
                  <a:pt x="2114773" y="382083"/>
                </a:lnTo>
                <a:lnTo>
                  <a:pt x="2107008" y="375075"/>
                </a:lnTo>
                <a:close/>
                <a:moveTo>
                  <a:pt x="1735112" y="372552"/>
                </a:moveTo>
                <a:lnTo>
                  <a:pt x="1735529" y="373012"/>
                </a:lnTo>
                <a:lnTo>
                  <a:pt x="1735988" y="373387"/>
                </a:lnTo>
                <a:lnTo>
                  <a:pt x="1735570" y="372949"/>
                </a:lnTo>
                <a:close/>
                <a:moveTo>
                  <a:pt x="331986" y="372281"/>
                </a:moveTo>
                <a:cubicBezTo>
                  <a:pt x="332320" y="372823"/>
                  <a:pt x="332655" y="373366"/>
                  <a:pt x="333197" y="374306"/>
                </a:cubicBezTo>
                <a:cubicBezTo>
                  <a:pt x="332425" y="374743"/>
                  <a:pt x="331695" y="375266"/>
                  <a:pt x="330880" y="375516"/>
                </a:cubicBezTo>
                <a:cubicBezTo>
                  <a:pt x="330714" y="375558"/>
                  <a:pt x="329816" y="374201"/>
                  <a:pt x="329962" y="373992"/>
                </a:cubicBezTo>
                <a:cubicBezTo>
                  <a:pt x="330463" y="373303"/>
                  <a:pt x="331277" y="372823"/>
                  <a:pt x="331986" y="372281"/>
                </a:cubicBezTo>
                <a:close/>
                <a:moveTo>
                  <a:pt x="2134064" y="370911"/>
                </a:moveTo>
                <a:lnTo>
                  <a:pt x="2151180" y="378250"/>
                </a:lnTo>
                <a:cubicBezTo>
                  <a:pt x="2145192" y="377686"/>
                  <a:pt x="2139202" y="377144"/>
                  <a:pt x="2132963" y="376559"/>
                </a:cubicBezTo>
                <a:close/>
                <a:moveTo>
                  <a:pt x="2073555" y="370903"/>
                </a:moveTo>
                <a:cubicBezTo>
                  <a:pt x="2072782" y="371863"/>
                  <a:pt x="2072010" y="372823"/>
                  <a:pt x="2071259" y="373783"/>
                </a:cubicBezTo>
                <a:cubicBezTo>
                  <a:pt x="2071030" y="373532"/>
                  <a:pt x="2070800" y="373282"/>
                  <a:pt x="2070570" y="373053"/>
                </a:cubicBezTo>
                <a:cubicBezTo>
                  <a:pt x="2071551" y="372322"/>
                  <a:pt x="2072553" y="371592"/>
                  <a:pt x="2073555" y="370903"/>
                </a:cubicBezTo>
                <a:close/>
                <a:moveTo>
                  <a:pt x="2134069" y="370883"/>
                </a:moveTo>
                <a:lnTo>
                  <a:pt x="2134064" y="370911"/>
                </a:lnTo>
                <a:lnTo>
                  <a:pt x="2134056" y="370907"/>
                </a:lnTo>
                <a:lnTo>
                  <a:pt x="2134067" y="370885"/>
                </a:lnTo>
                <a:close/>
                <a:moveTo>
                  <a:pt x="2133925" y="370850"/>
                </a:moveTo>
                <a:lnTo>
                  <a:pt x="2134068" y="370883"/>
                </a:lnTo>
                <a:lnTo>
                  <a:pt x="2134067" y="370885"/>
                </a:lnTo>
                <a:lnTo>
                  <a:pt x="2134048" y="370904"/>
                </a:lnTo>
                <a:lnTo>
                  <a:pt x="2134056" y="370907"/>
                </a:lnTo>
                <a:lnTo>
                  <a:pt x="2134048" y="370925"/>
                </a:lnTo>
                <a:close/>
                <a:moveTo>
                  <a:pt x="1873648" y="370776"/>
                </a:moveTo>
                <a:cubicBezTo>
                  <a:pt x="1871379" y="369814"/>
                  <a:pt x="1869537" y="370445"/>
                  <a:pt x="1866198" y="371863"/>
                </a:cubicBezTo>
                <a:cubicBezTo>
                  <a:pt x="1868504" y="374774"/>
                  <a:pt x="1871431" y="376053"/>
                  <a:pt x="1874504" y="376885"/>
                </a:cubicBezTo>
                <a:lnTo>
                  <a:pt x="1883620" y="379213"/>
                </a:lnTo>
                <a:lnTo>
                  <a:pt x="1883664" y="379251"/>
                </a:lnTo>
                <a:lnTo>
                  <a:pt x="1884144" y="379710"/>
                </a:lnTo>
                <a:lnTo>
                  <a:pt x="1883685" y="379230"/>
                </a:lnTo>
                <a:lnTo>
                  <a:pt x="1883620" y="379213"/>
                </a:lnTo>
                <a:close/>
                <a:moveTo>
                  <a:pt x="2032864" y="370423"/>
                </a:moveTo>
                <a:cubicBezTo>
                  <a:pt x="2034867" y="371654"/>
                  <a:pt x="2036871" y="372906"/>
                  <a:pt x="2038895" y="374138"/>
                </a:cubicBezTo>
                <a:cubicBezTo>
                  <a:pt x="2038519" y="374826"/>
                  <a:pt x="2038122" y="375536"/>
                  <a:pt x="2037747" y="376225"/>
                </a:cubicBezTo>
                <a:cubicBezTo>
                  <a:pt x="2035640" y="375244"/>
                  <a:pt x="2033532" y="374284"/>
                  <a:pt x="2031424" y="373303"/>
                </a:cubicBezTo>
                <a:cubicBezTo>
                  <a:pt x="2031883" y="372343"/>
                  <a:pt x="2032384" y="371383"/>
                  <a:pt x="2032864" y="370423"/>
                </a:cubicBezTo>
                <a:close/>
                <a:moveTo>
                  <a:pt x="1724365" y="369381"/>
                </a:moveTo>
                <a:cubicBezTo>
                  <a:pt x="1724010" y="369569"/>
                  <a:pt x="1723697" y="369881"/>
                  <a:pt x="1723384" y="370152"/>
                </a:cubicBezTo>
                <a:cubicBezTo>
                  <a:pt x="1723656" y="370257"/>
                  <a:pt x="1723927" y="370341"/>
                  <a:pt x="1724198" y="370403"/>
                </a:cubicBezTo>
                <a:cubicBezTo>
                  <a:pt x="1724449" y="370257"/>
                  <a:pt x="1724699" y="370090"/>
                  <a:pt x="1724949" y="369944"/>
                </a:cubicBezTo>
                <a:cubicBezTo>
                  <a:pt x="1724740" y="369756"/>
                  <a:pt x="1724428" y="369339"/>
                  <a:pt x="1724365" y="369381"/>
                </a:cubicBezTo>
                <a:close/>
                <a:moveTo>
                  <a:pt x="2104847" y="368876"/>
                </a:moveTo>
                <a:lnTo>
                  <a:pt x="2106865" y="374991"/>
                </a:lnTo>
                <a:lnTo>
                  <a:pt x="2101871" y="372698"/>
                </a:lnTo>
                <a:close/>
                <a:moveTo>
                  <a:pt x="2104813" y="368775"/>
                </a:moveTo>
                <a:lnTo>
                  <a:pt x="2104952" y="368791"/>
                </a:lnTo>
                <a:lnTo>
                  <a:pt x="2104855" y="368817"/>
                </a:lnTo>
                <a:lnTo>
                  <a:pt x="2104876" y="368838"/>
                </a:lnTo>
                <a:lnTo>
                  <a:pt x="2104847" y="368876"/>
                </a:lnTo>
                <a:close/>
                <a:moveTo>
                  <a:pt x="2129749" y="368295"/>
                </a:moveTo>
                <a:lnTo>
                  <a:pt x="2133925" y="370850"/>
                </a:lnTo>
                <a:lnTo>
                  <a:pt x="2129144" y="369756"/>
                </a:lnTo>
                <a:cubicBezTo>
                  <a:pt x="2129353" y="369276"/>
                  <a:pt x="2129541" y="368775"/>
                  <a:pt x="2129749" y="368295"/>
                </a:cubicBezTo>
                <a:close/>
                <a:moveTo>
                  <a:pt x="1860982" y="368024"/>
                </a:moveTo>
                <a:cubicBezTo>
                  <a:pt x="1860565" y="368191"/>
                  <a:pt x="1860126" y="368358"/>
                  <a:pt x="1859709" y="368546"/>
                </a:cubicBezTo>
                <a:cubicBezTo>
                  <a:pt x="1859876" y="368755"/>
                  <a:pt x="1860001" y="369109"/>
                  <a:pt x="1860189" y="369151"/>
                </a:cubicBezTo>
                <a:cubicBezTo>
                  <a:pt x="1860419" y="369151"/>
                  <a:pt x="1860690" y="368921"/>
                  <a:pt x="1860982" y="368817"/>
                </a:cubicBezTo>
                <a:cubicBezTo>
                  <a:pt x="1860982" y="368546"/>
                  <a:pt x="1860982" y="368295"/>
                  <a:pt x="1860982" y="368024"/>
                </a:cubicBezTo>
                <a:close/>
                <a:moveTo>
                  <a:pt x="2109550" y="367606"/>
                </a:moveTo>
                <a:cubicBezTo>
                  <a:pt x="2109571" y="368191"/>
                  <a:pt x="2109571" y="368754"/>
                  <a:pt x="2109591" y="369338"/>
                </a:cubicBezTo>
                <a:lnTo>
                  <a:pt x="2104952" y="368791"/>
                </a:lnTo>
                <a:close/>
                <a:moveTo>
                  <a:pt x="318631" y="365854"/>
                </a:moveTo>
                <a:cubicBezTo>
                  <a:pt x="319028" y="366188"/>
                  <a:pt x="319424" y="366522"/>
                  <a:pt x="319821" y="366876"/>
                </a:cubicBezTo>
                <a:cubicBezTo>
                  <a:pt x="319633" y="367106"/>
                  <a:pt x="319466" y="367356"/>
                  <a:pt x="319278" y="367586"/>
                </a:cubicBezTo>
                <a:cubicBezTo>
                  <a:pt x="318882" y="367252"/>
                  <a:pt x="318464" y="366919"/>
                  <a:pt x="318131" y="366543"/>
                </a:cubicBezTo>
                <a:cubicBezTo>
                  <a:pt x="318089" y="366501"/>
                  <a:pt x="318443" y="366104"/>
                  <a:pt x="318631" y="365854"/>
                </a:cubicBezTo>
                <a:close/>
                <a:moveTo>
                  <a:pt x="2161051" y="365269"/>
                </a:moveTo>
                <a:cubicBezTo>
                  <a:pt x="2161343" y="365791"/>
                  <a:pt x="2161636" y="366333"/>
                  <a:pt x="2161949" y="366855"/>
                </a:cubicBezTo>
                <a:cubicBezTo>
                  <a:pt x="2161427" y="367147"/>
                  <a:pt x="2160885" y="367439"/>
                  <a:pt x="2160342" y="367731"/>
                </a:cubicBezTo>
                <a:cubicBezTo>
                  <a:pt x="2159882" y="367314"/>
                  <a:pt x="2159445" y="366876"/>
                  <a:pt x="2158985" y="366459"/>
                </a:cubicBezTo>
                <a:cubicBezTo>
                  <a:pt x="2159674" y="366062"/>
                  <a:pt x="2160362" y="365665"/>
                  <a:pt x="2161051" y="365269"/>
                </a:cubicBezTo>
                <a:close/>
                <a:moveTo>
                  <a:pt x="2121548" y="364601"/>
                </a:moveTo>
                <a:lnTo>
                  <a:pt x="2121549" y="364601"/>
                </a:lnTo>
                <a:lnTo>
                  <a:pt x="2121967" y="365061"/>
                </a:lnTo>
                <a:lnTo>
                  <a:pt x="2121508" y="364643"/>
                </a:lnTo>
                <a:lnTo>
                  <a:pt x="2121549" y="364602"/>
                </a:lnTo>
                <a:close/>
                <a:moveTo>
                  <a:pt x="2121383" y="364527"/>
                </a:moveTo>
                <a:lnTo>
                  <a:pt x="2121548" y="364601"/>
                </a:lnTo>
                <a:lnTo>
                  <a:pt x="2121507" y="364643"/>
                </a:lnTo>
                <a:lnTo>
                  <a:pt x="2121508" y="364643"/>
                </a:lnTo>
                <a:lnTo>
                  <a:pt x="2121507" y="364644"/>
                </a:lnTo>
                <a:close/>
                <a:moveTo>
                  <a:pt x="2117939" y="361284"/>
                </a:moveTo>
                <a:lnTo>
                  <a:pt x="2121383" y="364527"/>
                </a:lnTo>
                <a:lnTo>
                  <a:pt x="2117062" y="362578"/>
                </a:lnTo>
                <a:cubicBezTo>
                  <a:pt x="2117354" y="362140"/>
                  <a:pt x="2117647" y="361701"/>
                  <a:pt x="2117939" y="361284"/>
                </a:cubicBezTo>
                <a:close/>
                <a:moveTo>
                  <a:pt x="2058634" y="360178"/>
                </a:moveTo>
                <a:cubicBezTo>
                  <a:pt x="2066272" y="358884"/>
                  <a:pt x="2074076" y="362598"/>
                  <a:pt x="2076121" y="368420"/>
                </a:cubicBezTo>
                <a:cubicBezTo>
                  <a:pt x="2076288" y="368879"/>
                  <a:pt x="2074452" y="370048"/>
                  <a:pt x="2073555" y="370882"/>
                </a:cubicBezTo>
                <a:cubicBezTo>
                  <a:pt x="2068672" y="367377"/>
                  <a:pt x="2063789" y="363871"/>
                  <a:pt x="2058634" y="360178"/>
                </a:cubicBezTo>
                <a:close/>
                <a:moveTo>
                  <a:pt x="1962542" y="360032"/>
                </a:moveTo>
                <a:lnTo>
                  <a:pt x="1962960" y="360471"/>
                </a:lnTo>
                <a:lnTo>
                  <a:pt x="1963398" y="360867"/>
                </a:lnTo>
                <a:lnTo>
                  <a:pt x="1963001" y="360450"/>
                </a:lnTo>
                <a:close/>
                <a:moveTo>
                  <a:pt x="2091188" y="359719"/>
                </a:moveTo>
                <a:cubicBezTo>
                  <a:pt x="2092002" y="362140"/>
                  <a:pt x="2092795" y="364560"/>
                  <a:pt x="2093608" y="366981"/>
                </a:cubicBezTo>
                <a:cubicBezTo>
                  <a:pt x="2092586" y="367272"/>
                  <a:pt x="2091564" y="367565"/>
                  <a:pt x="2090520" y="367857"/>
                </a:cubicBezTo>
                <a:cubicBezTo>
                  <a:pt x="2090166" y="365311"/>
                  <a:pt x="2089790" y="362765"/>
                  <a:pt x="2089435" y="360241"/>
                </a:cubicBezTo>
                <a:cubicBezTo>
                  <a:pt x="2090020" y="360074"/>
                  <a:pt x="2090604" y="359886"/>
                  <a:pt x="2091188" y="359719"/>
                </a:cubicBezTo>
                <a:close/>
                <a:moveTo>
                  <a:pt x="682116" y="359636"/>
                </a:moveTo>
                <a:cubicBezTo>
                  <a:pt x="679696" y="363663"/>
                  <a:pt x="678256" y="366042"/>
                  <a:pt x="676837" y="368400"/>
                </a:cubicBezTo>
                <a:cubicBezTo>
                  <a:pt x="677275" y="369026"/>
                  <a:pt x="677734" y="369672"/>
                  <a:pt x="678172" y="370299"/>
                </a:cubicBezTo>
                <a:cubicBezTo>
                  <a:pt x="680968" y="369444"/>
                  <a:pt x="683785" y="368588"/>
                  <a:pt x="687375" y="367503"/>
                </a:cubicBezTo>
                <a:cubicBezTo>
                  <a:pt x="685475" y="364664"/>
                  <a:pt x="684390" y="363037"/>
                  <a:pt x="682116" y="359636"/>
                </a:cubicBezTo>
                <a:close/>
                <a:moveTo>
                  <a:pt x="432316" y="359427"/>
                </a:moveTo>
                <a:cubicBezTo>
                  <a:pt x="431836" y="359677"/>
                  <a:pt x="431377" y="359948"/>
                  <a:pt x="430897" y="360199"/>
                </a:cubicBezTo>
                <a:cubicBezTo>
                  <a:pt x="431669" y="361764"/>
                  <a:pt x="432420" y="363350"/>
                  <a:pt x="433171" y="364957"/>
                </a:cubicBezTo>
                <a:cubicBezTo>
                  <a:pt x="433797" y="364602"/>
                  <a:pt x="434423" y="364247"/>
                  <a:pt x="435050" y="363893"/>
                </a:cubicBezTo>
                <a:cubicBezTo>
                  <a:pt x="434131" y="362411"/>
                  <a:pt x="433234" y="360908"/>
                  <a:pt x="432316" y="359427"/>
                </a:cubicBezTo>
                <a:close/>
                <a:moveTo>
                  <a:pt x="2083884" y="359406"/>
                </a:moveTo>
                <a:cubicBezTo>
                  <a:pt x="2084072" y="359406"/>
                  <a:pt x="2084281" y="360428"/>
                  <a:pt x="2084614" y="361305"/>
                </a:cubicBezTo>
                <a:cubicBezTo>
                  <a:pt x="2083697" y="361430"/>
                  <a:pt x="2082841" y="361681"/>
                  <a:pt x="2082027" y="361555"/>
                </a:cubicBezTo>
                <a:cubicBezTo>
                  <a:pt x="2081756" y="361513"/>
                  <a:pt x="2081610" y="360533"/>
                  <a:pt x="2081401" y="359990"/>
                </a:cubicBezTo>
                <a:cubicBezTo>
                  <a:pt x="2082236" y="359761"/>
                  <a:pt x="2083050" y="359448"/>
                  <a:pt x="2083884" y="359406"/>
                </a:cubicBezTo>
                <a:close/>
                <a:moveTo>
                  <a:pt x="1317269" y="357570"/>
                </a:moveTo>
                <a:cubicBezTo>
                  <a:pt x="1316956" y="357486"/>
                  <a:pt x="1315954" y="358384"/>
                  <a:pt x="1315954" y="358801"/>
                </a:cubicBezTo>
                <a:cubicBezTo>
                  <a:pt x="1315996" y="359573"/>
                  <a:pt x="1316559" y="360325"/>
                  <a:pt x="1317122" y="361576"/>
                </a:cubicBezTo>
                <a:cubicBezTo>
                  <a:pt x="1318125" y="360387"/>
                  <a:pt x="1318730" y="359677"/>
                  <a:pt x="1319313" y="358989"/>
                </a:cubicBezTo>
                <a:cubicBezTo>
                  <a:pt x="1318646" y="358488"/>
                  <a:pt x="1318020" y="357800"/>
                  <a:pt x="1317269" y="357570"/>
                </a:cubicBezTo>
                <a:close/>
                <a:moveTo>
                  <a:pt x="1810879" y="356922"/>
                </a:moveTo>
                <a:cubicBezTo>
                  <a:pt x="1812883" y="358112"/>
                  <a:pt x="1814907" y="359280"/>
                  <a:pt x="1816931" y="360449"/>
                </a:cubicBezTo>
                <a:cubicBezTo>
                  <a:pt x="1814615" y="360073"/>
                  <a:pt x="1812299" y="359719"/>
                  <a:pt x="1810003" y="359343"/>
                </a:cubicBezTo>
                <a:cubicBezTo>
                  <a:pt x="1810295" y="358529"/>
                  <a:pt x="1810588" y="357736"/>
                  <a:pt x="1810879" y="356922"/>
                </a:cubicBezTo>
                <a:close/>
                <a:moveTo>
                  <a:pt x="2202451" y="356881"/>
                </a:moveTo>
                <a:cubicBezTo>
                  <a:pt x="2202847" y="357320"/>
                  <a:pt x="2203244" y="357757"/>
                  <a:pt x="2203661" y="358217"/>
                </a:cubicBezTo>
                <a:cubicBezTo>
                  <a:pt x="2203265" y="358613"/>
                  <a:pt x="2202869" y="359302"/>
                  <a:pt x="2202472" y="359302"/>
                </a:cubicBezTo>
                <a:cubicBezTo>
                  <a:pt x="2201950" y="359302"/>
                  <a:pt x="2201408" y="358759"/>
                  <a:pt x="2200886" y="358467"/>
                </a:cubicBezTo>
                <a:cubicBezTo>
                  <a:pt x="2201408" y="357945"/>
                  <a:pt x="2201930" y="357403"/>
                  <a:pt x="2202451" y="356881"/>
                </a:cubicBezTo>
                <a:close/>
                <a:moveTo>
                  <a:pt x="1952714" y="355254"/>
                </a:moveTo>
                <a:cubicBezTo>
                  <a:pt x="1952547" y="355734"/>
                  <a:pt x="1952380" y="356214"/>
                  <a:pt x="1952213" y="356694"/>
                </a:cubicBezTo>
                <a:cubicBezTo>
                  <a:pt x="1953485" y="357131"/>
                  <a:pt x="1954759" y="357570"/>
                  <a:pt x="1956032" y="358008"/>
                </a:cubicBezTo>
                <a:cubicBezTo>
                  <a:pt x="1956178" y="357549"/>
                  <a:pt x="1956345" y="357111"/>
                  <a:pt x="1956490" y="356651"/>
                </a:cubicBezTo>
                <a:cubicBezTo>
                  <a:pt x="1955239" y="356193"/>
                  <a:pt x="1953966" y="355713"/>
                  <a:pt x="1952714" y="355254"/>
                </a:cubicBezTo>
                <a:close/>
                <a:moveTo>
                  <a:pt x="333656" y="353688"/>
                </a:moveTo>
                <a:cubicBezTo>
                  <a:pt x="334178" y="354043"/>
                  <a:pt x="334699" y="354377"/>
                  <a:pt x="335200" y="354732"/>
                </a:cubicBezTo>
                <a:cubicBezTo>
                  <a:pt x="334240" y="356401"/>
                  <a:pt x="333302" y="358091"/>
                  <a:pt x="332342" y="359761"/>
                </a:cubicBezTo>
                <a:cubicBezTo>
                  <a:pt x="331591" y="359260"/>
                  <a:pt x="330818" y="358759"/>
                  <a:pt x="330046" y="358237"/>
                </a:cubicBezTo>
                <a:cubicBezTo>
                  <a:pt x="331236" y="356714"/>
                  <a:pt x="332446" y="355212"/>
                  <a:pt x="333656" y="353688"/>
                </a:cubicBezTo>
                <a:close/>
                <a:moveTo>
                  <a:pt x="2030756" y="352290"/>
                </a:moveTo>
                <a:cubicBezTo>
                  <a:pt x="2032238" y="353459"/>
                  <a:pt x="2033699" y="354627"/>
                  <a:pt x="2035180" y="355796"/>
                </a:cubicBezTo>
                <a:cubicBezTo>
                  <a:pt x="2034825" y="356317"/>
                  <a:pt x="2034450" y="356839"/>
                  <a:pt x="2034095" y="357361"/>
                </a:cubicBezTo>
                <a:cubicBezTo>
                  <a:pt x="2032468" y="356380"/>
                  <a:pt x="2030860" y="355399"/>
                  <a:pt x="2029233" y="354419"/>
                </a:cubicBezTo>
                <a:cubicBezTo>
                  <a:pt x="2029734" y="353709"/>
                  <a:pt x="2030235" y="353000"/>
                  <a:pt x="2030756" y="352290"/>
                </a:cubicBezTo>
                <a:close/>
                <a:moveTo>
                  <a:pt x="2075725" y="352165"/>
                </a:moveTo>
                <a:cubicBezTo>
                  <a:pt x="2076768" y="352791"/>
                  <a:pt x="2077602" y="353772"/>
                  <a:pt x="2079606" y="355671"/>
                </a:cubicBezTo>
                <a:cubicBezTo>
                  <a:pt x="2078250" y="356317"/>
                  <a:pt x="2076956" y="357277"/>
                  <a:pt x="2076601" y="357027"/>
                </a:cubicBezTo>
                <a:cubicBezTo>
                  <a:pt x="2075495" y="356213"/>
                  <a:pt x="2074681" y="354982"/>
                  <a:pt x="2073972" y="353772"/>
                </a:cubicBezTo>
                <a:cubicBezTo>
                  <a:pt x="2073868" y="353605"/>
                  <a:pt x="2075516" y="352040"/>
                  <a:pt x="2075725" y="352165"/>
                </a:cubicBezTo>
                <a:close/>
                <a:moveTo>
                  <a:pt x="1992254" y="352154"/>
                </a:moveTo>
                <a:lnTo>
                  <a:pt x="1998008" y="352707"/>
                </a:lnTo>
                <a:cubicBezTo>
                  <a:pt x="1999680" y="353391"/>
                  <a:pt x="2000958" y="354773"/>
                  <a:pt x="2001501" y="357465"/>
                </a:cubicBezTo>
                <a:cubicBezTo>
                  <a:pt x="1998047" y="357924"/>
                  <a:pt x="1996321" y="358154"/>
                  <a:pt x="1995160" y="357481"/>
                </a:cubicBezTo>
                <a:close/>
                <a:moveTo>
                  <a:pt x="1992213" y="352083"/>
                </a:moveTo>
                <a:lnTo>
                  <a:pt x="1992152" y="352144"/>
                </a:lnTo>
                <a:lnTo>
                  <a:pt x="1992110" y="352099"/>
                </a:lnTo>
                <a:close/>
                <a:moveTo>
                  <a:pt x="1992215" y="352082"/>
                </a:moveTo>
                <a:lnTo>
                  <a:pt x="1992254" y="352154"/>
                </a:lnTo>
                <a:lnTo>
                  <a:pt x="1992153" y="352144"/>
                </a:lnTo>
                <a:close/>
                <a:moveTo>
                  <a:pt x="1992215" y="352082"/>
                </a:moveTo>
                <a:lnTo>
                  <a:pt x="1992215" y="352082"/>
                </a:lnTo>
                <a:lnTo>
                  <a:pt x="1992215" y="352082"/>
                </a:lnTo>
                <a:close/>
                <a:moveTo>
                  <a:pt x="1992214" y="352081"/>
                </a:moveTo>
                <a:lnTo>
                  <a:pt x="1992215" y="352082"/>
                </a:lnTo>
                <a:lnTo>
                  <a:pt x="1992213" y="352083"/>
                </a:lnTo>
                <a:close/>
                <a:moveTo>
                  <a:pt x="2151368" y="349577"/>
                </a:moveTo>
                <a:cubicBezTo>
                  <a:pt x="2151556" y="349598"/>
                  <a:pt x="2151702" y="350016"/>
                  <a:pt x="2151868" y="350245"/>
                </a:cubicBezTo>
                <a:cubicBezTo>
                  <a:pt x="2151410" y="350433"/>
                  <a:pt x="2150951" y="350621"/>
                  <a:pt x="2150512" y="350808"/>
                </a:cubicBezTo>
                <a:cubicBezTo>
                  <a:pt x="2150512" y="350516"/>
                  <a:pt x="2150512" y="350224"/>
                  <a:pt x="2150512" y="349953"/>
                </a:cubicBezTo>
                <a:cubicBezTo>
                  <a:pt x="2150826" y="349807"/>
                  <a:pt x="2151117" y="349536"/>
                  <a:pt x="2151368" y="349577"/>
                </a:cubicBezTo>
                <a:close/>
                <a:moveTo>
                  <a:pt x="1988696" y="348380"/>
                </a:moveTo>
                <a:lnTo>
                  <a:pt x="1992110" y="352099"/>
                </a:lnTo>
                <a:lnTo>
                  <a:pt x="1987598" y="352812"/>
                </a:lnTo>
                <a:cubicBezTo>
                  <a:pt x="1986127" y="352771"/>
                  <a:pt x="1984797" y="352145"/>
                  <a:pt x="1983826" y="350037"/>
                </a:cubicBezTo>
                <a:lnTo>
                  <a:pt x="1983847" y="350016"/>
                </a:lnTo>
                <a:cubicBezTo>
                  <a:pt x="1985506" y="349307"/>
                  <a:pt x="1987217" y="348393"/>
                  <a:pt x="1988696" y="348380"/>
                </a:cubicBezTo>
                <a:close/>
                <a:moveTo>
                  <a:pt x="335701" y="345696"/>
                </a:moveTo>
                <a:cubicBezTo>
                  <a:pt x="336014" y="346092"/>
                  <a:pt x="336640" y="346593"/>
                  <a:pt x="336557" y="346843"/>
                </a:cubicBezTo>
                <a:cubicBezTo>
                  <a:pt x="336390" y="347345"/>
                  <a:pt x="335805" y="347720"/>
                  <a:pt x="335388" y="348158"/>
                </a:cubicBezTo>
                <a:cubicBezTo>
                  <a:pt x="335054" y="347720"/>
                  <a:pt x="334407" y="347198"/>
                  <a:pt x="334512" y="346969"/>
                </a:cubicBezTo>
                <a:cubicBezTo>
                  <a:pt x="334699" y="346468"/>
                  <a:pt x="335284" y="346113"/>
                  <a:pt x="335701" y="345696"/>
                </a:cubicBezTo>
                <a:close/>
                <a:moveTo>
                  <a:pt x="2086096" y="345175"/>
                </a:moveTo>
                <a:cubicBezTo>
                  <a:pt x="2086555" y="345530"/>
                  <a:pt x="2087015" y="345905"/>
                  <a:pt x="2087473" y="346260"/>
                </a:cubicBezTo>
                <a:cubicBezTo>
                  <a:pt x="2086994" y="346824"/>
                  <a:pt x="2086514" y="347407"/>
                  <a:pt x="2086034" y="347971"/>
                </a:cubicBezTo>
                <a:cubicBezTo>
                  <a:pt x="2085679" y="347470"/>
                  <a:pt x="2085095" y="346990"/>
                  <a:pt x="2085074" y="346469"/>
                </a:cubicBezTo>
                <a:cubicBezTo>
                  <a:pt x="2085053" y="346051"/>
                  <a:pt x="2085721" y="345592"/>
                  <a:pt x="2086096" y="345175"/>
                </a:cubicBezTo>
                <a:close/>
                <a:moveTo>
                  <a:pt x="1869412" y="340438"/>
                </a:moveTo>
                <a:cubicBezTo>
                  <a:pt x="1869788" y="343610"/>
                  <a:pt x="1870935" y="345404"/>
                  <a:pt x="1872563" y="346385"/>
                </a:cubicBezTo>
                <a:cubicBezTo>
                  <a:pt x="1877863" y="349578"/>
                  <a:pt x="1884290" y="351498"/>
                  <a:pt x="1888506" y="355691"/>
                </a:cubicBezTo>
                <a:cubicBezTo>
                  <a:pt x="1891156" y="358331"/>
                  <a:pt x="1893728" y="359443"/>
                  <a:pt x="1896360" y="359670"/>
                </a:cubicBezTo>
                <a:lnTo>
                  <a:pt x="1904479" y="358357"/>
                </a:lnTo>
                <a:lnTo>
                  <a:pt x="1904532" y="358384"/>
                </a:lnTo>
                <a:lnTo>
                  <a:pt x="1904600" y="358404"/>
                </a:lnTo>
                <a:lnTo>
                  <a:pt x="1908867" y="368442"/>
                </a:lnTo>
                <a:cubicBezTo>
                  <a:pt x="1911298" y="370054"/>
                  <a:pt x="1914933" y="370038"/>
                  <a:pt x="1920390" y="368775"/>
                </a:cubicBezTo>
                <a:cubicBezTo>
                  <a:pt x="1920641" y="363622"/>
                  <a:pt x="1917699" y="361702"/>
                  <a:pt x="1913066" y="360888"/>
                </a:cubicBezTo>
                <a:lnTo>
                  <a:pt x="1904600" y="358404"/>
                </a:lnTo>
                <a:lnTo>
                  <a:pt x="1904573" y="358342"/>
                </a:lnTo>
                <a:lnTo>
                  <a:pt x="1904479" y="358357"/>
                </a:lnTo>
                <a:lnTo>
                  <a:pt x="1880556" y="346072"/>
                </a:lnTo>
                <a:cubicBezTo>
                  <a:pt x="1876841" y="344173"/>
                  <a:pt x="1873126" y="342316"/>
                  <a:pt x="1869412" y="340438"/>
                </a:cubicBezTo>
                <a:close/>
                <a:moveTo>
                  <a:pt x="2183983" y="340333"/>
                </a:moveTo>
                <a:cubicBezTo>
                  <a:pt x="2184985" y="340500"/>
                  <a:pt x="2186279" y="341794"/>
                  <a:pt x="2186467" y="342775"/>
                </a:cubicBezTo>
                <a:cubicBezTo>
                  <a:pt x="2186613" y="343463"/>
                  <a:pt x="2185068" y="344444"/>
                  <a:pt x="2183795" y="345822"/>
                </a:cubicBezTo>
                <a:cubicBezTo>
                  <a:pt x="2182606" y="344173"/>
                  <a:pt x="2181897" y="343192"/>
                  <a:pt x="2181187" y="342191"/>
                </a:cubicBezTo>
                <a:cubicBezTo>
                  <a:pt x="2182126" y="341522"/>
                  <a:pt x="2183190" y="340187"/>
                  <a:pt x="2183983" y="340333"/>
                </a:cubicBezTo>
                <a:close/>
                <a:moveTo>
                  <a:pt x="437178" y="338602"/>
                </a:moveTo>
                <a:cubicBezTo>
                  <a:pt x="436239" y="338789"/>
                  <a:pt x="435321" y="338977"/>
                  <a:pt x="434382" y="339165"/>
                </a:cubicBezTo>
                <a:cubicBezTo>
                  <a:pt x="435216" y="342838"/>
                  <a:pt x="436010" y="346510"/>
                  <a:pt x="436802" y="350183"/>
                </a:cubicBezTo>
                <a:cubicBezTo>
                  <a:pt x="437470" y="349995"/>
                  <a:pt x="438138" y="349828"/>
                  <a:pt x="438784" y="349641"/>
                </a:cubicBezTo>
                <a:cubicBezTo>
                  <a:pt x="438242" y="345967"/>
                  <a:pt x="437721" y="342274"/>
                  <a:pt x="437178" y="338602"/>
                </a:cubicBezTo>
                <a:close/>
                <a:moveTo>
                  <a:pt x="2074034" y="338455"/>
                </a:moveTo>
                <a:cubicBezTo>
                  <a:pt x="2075620" y="339832"/>
                  <a:pt x="2077185" y="341188"/>
                  <a:pt x="2078771" y="342566"/>
                </a:cubicBezTo>
                <a:cubicBezTo>
                  <a:pt x="2078062" y="343275"/>
                  <a:pt x="2077374" y="343984"/>
                  <a:pt x="2076664" y="344673"/>
                </a:cubicBezTo>
                <a:cubicBezTo>
                  <a:pt x="2075328" y="343087"/>
                  <a:pt x="2073993" y="341501"/>
                  <a:pt x="2072678" y="339916"/>
                </a:cubicBezTo>
                <a:cubicBezTo>
                  <a:pt x="2073137" y="339436"/>
                  <a:pt x="2073575" y="338935"/>
                  <a:pt x="2074034" y="338455"/>
                </a:cubicBezTo>
                <a:close/>
                <a:moveTo>
                  <a:pt x="1970617" y="338392"/>
                </a:moveTo>
                <a:cubicBezTo>
                  <a:pt x="1975375" y="341835"/>
                  <a:pt x="1982324" y="342900"/>
                  <a:pt x="1983867" y="349994"/>
                </a:cubicBezTo>
                <a:lnTo>
                  <a:pt x="1983826" y="350035"/>
                </a:lnTo>
                <a:cubicBezTo>
                  <a:pt x="1976147" y="353604"/>
                  <a:pt x="1971995" y="347239"/>
                  <a:pt x="1966840" y="343859"/>
                </a:cubicBezTo>
                <a:cubicBezTo>
                  <a:pt x="1966173" y="343421"/>
                  <a:pt x="1965922" y="340917"/>
                  <a:pt x="1966486" y="340312"/>
                </a:cubicBezTo>
                <a:cubicBezTo>
                  <a:pt x="1967488" y="339248"/>
                  <a:pt x="1969970" y="337933"/>
                  <a:pt x="1970617" y="338392"/>
                </a:cubicBezTo>
                <a:close/>
                <a:moveTo>
                  <a:pt x="1994280" y="337475"/>
                </a:moveTo>
                <a:lnTo>
                  <a:pt x="1994718" y="337954"/>
                </a:lnTo>
                <a:lnTo>
                  <a:pt x="1994238" y="337516"/>
                </a:lnTo>
                <a:lnTo>
                  <a:pt x="1994239" y="337516"/>
                </a:lnTo>
                <a:close/>
                <a:moveTo>
                  <a:pt x="1994279" y="337474"/>
                </a:moveTo>
                <a:lnTo>
                  <a:pt x="1994238" y="337516"/>
                </a:lnTo>
                <a:lnTo>
                  <a:pt x="1994183" y="337483"/>
                </a:lnTo>
                <a:close/>
                <a:moveTo>
                  <a:pt x="2169815" y="334261"/>
                </a:moveTo>
                <a:cubicBezTo>
                  <a:pt x="2170086" y="334428"/>
                  <a:pt x="2170503" y="334532"/>
                  <a:pt x="2170608" y="334783"/>
                </a:cubicBezTo>
                <a:cubicBezTo>
                  <a:pt x="2170691" y="335012"/>
                  <a:pt x="2170483" y="335367"/>
                  <a:pt x="2170399" y="335659"/>
                </a:cubicBezTo>
                <a:cubicBezTo>
                  <a:pt x="2170107" y="335659"/>
                  <a:pt x="2169794" y="335659"/>
                  <a:pt x="2169502" y="335659"/>
                </a:cubicBezTo>
                <a:cubicBezTo>
                  <a:pt x="2169607" y="335200"/>
                  <a:pt x="2169711" y="334720"/>
                  <a:pt x="2169815" y="334261"/>
                </a:cubicBezTo>
                <a:close/>
                <a:moveTo>
                  <a:pt x="2163163" y="333459"/>
                </a:moveTo>
                <a:lnTo>
                  <a:pt x="2157942" y="342504"/>
                </a:lnTo>
                <a:cubicBezTo>
                  <a:pt x="2157149" y="341940"/>
                  <a:pt x="2156336" y="341376"/>
                  <a:pt x="2155542" y="340792"/>
                </a:cubicBezTo>
                <a:close/>
                <a:moveTo>
                  <a:pt x="1833616" y="333393"/>
                </a:moveTo>
                <a:lnTo>
                  <a:pt x="1833650" y="333416"/>
                </a:lnTo>
                <a:lnTo>
                  <a:pt x="1833646" y="333426"/>
                </a:lnTo>
                <a:lnTo>
                  <a:pt x="1833614" y="333395"/>
                </a:lnTo>
                <a:close/>
                <a:moveTo>
                  <a:pt x="2163242" y="333323"/>
                </a:moveTo>
                <a:lnTo>
                  <a:pt x="2163272" y="333354"/>
                </a:lnTo>
                <a:lnTo>
                  <a:pt x="2163163" y="333459"/>
                </a:lnTo>
                <a:close/>
                <a:moveTo>
                  <a:pt x="2163242" y="333322"/>
                </a:moveTo>
                <a:lnTo>
                  <a:pt x="2163242" y="333323"/>
                </a:lnTo>
                <a:lnTo>
                  <a:pt x="2163241" y="333323"/>
                </a:lnTo>
                <a:close/>
                <a:moveTo>
                  <a:pt x="2163242" y="333322"/>
                </a:moveTo>
                <a:lnTo>
                  <a:pt x="2163242" y="333322"/>
                </a:lnTo>
                <a:lnTo>
                  <a:pt x="2163242" y="333322"/>
                </a:lnTo>
                <a:close/>
                <a:moveTo>
                  <a:pt x="1833604" y="333322"/>
                </a:moveTo>
                <a:cubicBezTo>
                  <a:pt x="1833604" y="333322"/>
                  <a:pt x="1833646" y="333364"/>
                  <a:pt x="1833646" y="333364"/>
                </a:cubicBezTo>
                <a:lnTo>
                  <a:pt x="1833616" y="333393"/>
                </a:lnTo>
                <a:lnTo>
                  <a:pt x="1833604" y="333385"/>
                </a:lnTo>
                <a:lnTo>
                  <a:pt x="1833614" y="333395"/>
                </a:lnTo>
                <a:lnTo>
                  <a:pt x="1831538" y="335451"/>
                </a:lnTo>
                <a:cubicBezTo>
                  <a:pt x="1831538" y="335451"/>
                  <a:pt x="1831476" y="335409"/>
                  <a:pt x="1831497" y="335409"/>
                </a:cubicBezTo>
                <a:cubicBezTo>
                  <a:pt x="1832185" y="334720"/>
                  <a:pt x="1832894" y="334011"/>
                  <a:pt x="1833604" y="333322"/>
                </a:cubicBezTo>
                <a:close/>
                <a:moveTo>
                  <a:pt x="2163679" y="332926"/>
                </a:moveTo>
                <a:lnTo>
                  <a:pt x="2163283" y="333365"/>
                </a:lnTo>
                <a:lnTo>
                  <a:pt x="2163272" y="333354"/>
                </a:lnTo>
                <a:lnTo>
                  <a:pt x="2163284" y="333343"/>
                </a:lnTo>
                <a:lnTo>
                  <a:pt x="2163242" y="333322"/>
                </a:lnTo>
                <a:close/>
                <a:moveTo>
                  <a:pt x="1945410" y="332445"/>
                </a:moveTo>
                <a:cubicBezTo>
                  <a:pt x="1945890" y="332299"/>
                  <a:pt x="1946788" y="333301"/>
                  <a:pt x="1947810" y="334010"/>
                </a:cubicBezTo>
                <a:cubicBezTo>
                  <a:pt x="1946621" y="335032"/>
                  <a:pt x="1945953" y="335992"/>
                  <a:pt x="1945098" y="336201"/>
                </a:cubicBezTo>
                <a:cubicBezTo>
                  <a:pt x="1944680" y="336305"/>
                  <a:pt x="1943282" y="334845"/>
                  <a:pt x="1943407" y="334511"/>
                </a:cubicBezTo>
                <a:cubicBezTo>
                  <a:pt x="1943741" y="333656"/>
                  <a:pt x="1944576" y="332737"/>
                  <a:pt x="1945410" y="332445"/>
                </a:cubicBezTo>
                <a:close/>
                <a:moveTo>
                  <a:pt x="1761217" y="331861"/>
                </a:moveTo>
                <a:cubicBezTo>
                  <a:pt x="1760653" y="332675"/>
                  <a:pt x="1760089" y="333489"/>
                  <a:pt x="1759526" y="334324"/>
                </a:cubicBezTo>
                <a:cubicBezTo>
                  <a:pt x="1761968" y="335388"/>
                  <a:pt x="1764409" y="336452"/>
                  <a:pt x="1766851" y="337517"/>
                </a:cubicBezTo>
                <a:cubicBezTo>
                  <a:pt x="1775969" y="340668"/>
                  <a:pt x="1785151" y="343630"/>
                  <a:pt x="1794166" y="347095"/>
                </a:cubicBezTo>
                <a:cubicBezTo>
                  <a:pt x="1796315" y="347930"/>
                  <a:pt x="1797817" y="350433"/>
                  <a:pt x="1799611" y="352165"/>
                </a:cubicBezTo>
                <a:cubicBezTo>
                  <a:pt x="1797692" y="353188"/>
                  <a:pt x="1795709" y="354085"/>
                  <a:pt x="1793915" y="355274"/>
                </a:cubicBezTo>
                <a:cubicBezTo>
                  <a:pt x="1792100" y="356464"/>
                  <a:pt x="1789282" y="357800"/>
                  <a:pt x="1789116" y="359302"/>
                </a:cubicBezTo>
                <a:cubicBezTo>
                  <a:pt x="1788949" y="360888"/>
                  <a:pt x="1791056" y="363392"/>
                  <a:pt x="1792788" y="364352"/>
                </a:cubicBezTo>
                <a:cubicBezTo>
                  <a:pt x="1797024" y="366689"/>
                  <a:pt x="1801677" y="368212"/>
                  <a:pt x="1806039" y="370320"/>
                </a:cubicBezTo>
                <a:cubicBezTo>
                  <a:pt x="1814052" y="374201"/>
                  <a:pt x="1822002" y="378208"/>
                  <a:pt x="1829911" y="382318"/>
                </a:cubicBezTo>
                <a:cubicBezTo>
                  <a:pt x="1830412" y="382569"/>
                  <a:pt x="1830266" y="384092"/>
                  <a:pt x="1830432" y="385218"/>
                </a:cubicBezTo>
                <a:cubicBezTo>
                  <a:pt x="1827741" y="385469"/>
                  <a:pt x="1825341" y="385698"/>
                  <a:pt x="1821856" y="386012"/>
                </a:cubicBezTo>
                <a:cubicBezTo>
                  <a:pt x="1825508" y="390665"/>
                  <a:pt x="1828387" y="394317"/>
                  <a:pt x="1831789" y="398657"/>
                </a:cubicBezTo>
                <a:cubicBezTo>
                  <a:pt x="1827595" y="401224"/>
                  <a:pt x="1824381" y="403206"/>
                  <a:pt x="1821147" y="405189"/>
                </a:cubicBezTo>
                <a:cubicBezTo>
                  <a:pt x="1821293" y="405773"/>
                  <a:pt x="1821439" y="406378"/>
                  <a:pt x="1821585" y="406962"/>
                </a:cubicBezTo>
                <a:cubicBezTo>
                  <a:pt x="1828847" y="406962"/>
                  <a:pt x="1836109" y="406962"/>
                  <a:pt x="1843453" y="406962"/>
                </a:cubicBezTo>
                <a:cubicBezTo>
                  <a:pt x="1845958" y="404584"/>
                  <a:pt x="1848795" y="401913"/>
                  <a:pt x="1851863" y="399012"/>
                </a:cubicBezTo>
                <a:cubicBezTo>
                  <a:pt x="1850465" y="395945"/>
                  <a:pt x="1849046" y="392814"/>
                  <a:pt x="1847627" y="389684"/>
                </a:cubicBezTo>
                <a:cubicBezTo>
                  <a:pt x="1848253" y="389183"/>
                  <a:pt x="1848858" y="388683"/>
                  <a:pt x="1849484" y="388182"/>
                </a:cubicBezTo>
                <a:cubicBezTo>
                  <a:pt x="1852343" y="390415"/>
                  <a:pt x="1856037" y="392146"/>
                  <a:pt x="1857768" y="395047"/>
                </a:cubicBezTo>
                <a:cubicBezTo>
                  <a:pt x="1859292" y="397551"/>
                  <a:pt x="1858582" y="401412"/>
                  <a:pt x="1858874" y="404604"/>
                </a:cubicBezTo>
                <a:cubicBezTo>
                  <a:pt x="1865593" y="404938"/>
                  <a:pt x="1863924" y="399513"/>
                  <a:pt x="1864613" y="396111"/>
                </a:cubicBezTo>
                <a:cubicBezTo>
                  <a:pt x="1867347" y="395131"/>
                  <a:pt x="1869746" y="394296"/>
                  <a:pt x="1873961" y="392794"/>
                </a:cubicBezTo>
                <a:cubicBezTo>
                  <a:pt x="1869913" y="389142"/>
                  <a:pt x="1867263" y="384801"/>
                  <a:pt x="1864028" y="384259"/>
                </a:cubicBezTo>
                <a:cubicBezTo>
                  <a:pt x="1857873" y="383257"/>
                  <a:pt x="1853366" y="380503"/>
                  <a:pt x="1848420" y="377102"/>
                </a:cubicBezTo>
                <a:cubicBezTo>
                  <a:pt x="1843496" y="373721"/>
                  <a:pt x="1836797" y="372991"/>
                  <a:pt x="1831643" y="369861"/>
                </a:cubicBezTo>
                <a:cubicBezTo>
                  <a:pt x="1826697" y="366855"/>
                  <a:pt x="1818371" y="368838"/>
                  <a:pt x="1816911" y="360471"/>
                </a:cubicBezTo>
                <a:cubicBezTo>
                  <a:pt x="1819978" y="359970"/>
                  <a:pt x="1823025" y="359468"/>
                  <a:pt x="1826572" y="358885"/>
                </a:cubicBezTo>
                <a:cubicBezTo>
                  <a:pt x="1827511" y="360408"/>
                  <a:pt x="1828513" y="362036"/>
                  <a:pt x="1829013" y="362849"/>
                </a:cubicBezTo>
                <a:cubicBezTo>
                  <a:pt x="1837235" y="363788"/>
                  <a:pt x="1844684" y="364644"/>
                  <a:pt x="1852135" y="365499"/>
                </a:cubicBezTo>
                <a:cubicBezTo>
                  <a:pt x="1846083" y="360971"/>
                  <a:pt x="1839697" y="357737"/>
                  <a:pt x="1833208" y="354649"/>
                </a:cubicBezTo>
                <a:cubicBezTo>
                  <a:pt x="1831392" y="353793"/>
                  <a:pt x="1829410" y="353209"/>
                  <a:pt x="1827449" y="352770"/>
                </a:cubicBezTo>
                <a:cubicBezTo>
                  <a:pt x="1822190" y="351602"/>
                  <a:pt x="1816743" y="351018"/>
                  <a:pt x="1811631" y="349390"/>
                </a:cubicBezTo>
                <a:cubicBezTo>
                  <a:pt x="1796899" y="344674"/>
                  <a:pt x="1783064" y="336682"/>
                  <a:pt x="1766851" y="337517"/>
                </a:cubicBezTo>
                <a:cubicBezTo>
                  <a:pt x="1764972" y="335638"/>
                  <a:pt x="1763094" y="333761"/>
                  <a:pt x="1761217" y="331861"/>
                </a:cubicBezTo>
                <a:close/>
                <a:moveTo>
                  <a:pt x="1983826" y="331381"/>
                </a:moveTo>
                <a:lnTo>
                  <a:pt x="1994183" y="337483"/>
                </a:lnTo>
                <a:lnTo>
                  <a:pt x="1988450" y="338004"/>
                </a:lnTo>
                <a:cubicBezTo>
                  <a:pt x="1986747" y="337114"/>
                  <a:pt x="1985245" y="335033"/>
                  <a:pt x="1983826" y="331381"/>
                </a:cubicBezTo>
                <a:close/>
                <a:moveTo>
                  <a:pt x="1896019" y="330985"/>
                </a:moveTo>
                <a:cubicBezTo>
                  <a:pt x="1896247" y="331068"/>
                  <a:pt x="1896373" y="331402"/>
                  <a:pt x="1896540" y="331632"/>
                </a:cubicBezTo>
                <a:cubicBezTo>
                  <a:pt x="1896122" y="331757"/>
                  <a:pt x="1895726" y="331882"/>
                  <a:pt x="1895309" y="331986"/>
                </a:cubicBezTo>
                <a:cubicBezTo>
                  <a:pt x="1895267" y="331715"/>
                  <a:pt x="1895246" y="331444"/>
                  <a:pt x="1895225" y="331173"/>
                </a:cubicBezTo>
                <a:cubicBezTo>
                  <a:pt x="1895496" y="331089"/>
                  <a:pt x="1895810" y="330902"/>
                  <a:pt x="1896019" y="330985"/>
                </a:cubicBezTo>
                <a:close/>
                <a:moveTo>
                  <a:pt x="1955802" y="330505"/>
                </a:moveTo>
                <a:cubicBezTo>
                  <a:pt x="1956094" y="330380"/>
                  <a:pt x="1957576" y="331757"/>
                  <a:pt x="1957471" y="332195"/>
                </a:cubicBezTo>
                <a:cubicBezTo>
                  <a:pt x="1957263" y="333051"/>
                  <a:pt x="1956324" y="333739"/>
                  <a:pt x="1955301" y="334950"/>
                </a:cubicBezTo>
                <a:cubicBezTo>
                  <a:pt x="1954592" y="333906"/>
                  <a:pt x="1953590" y="333030"/>
                  <a:pt x="1953757" y="332529"/>
                </a:cubicBezTo>
                <a:cubicBezTo>
                  <a:pt x="1954028" y="331694"/>
                  <a:pt x="1954947" y="330880"/>
                  <a:pt x="1955802" y="330505"/>
                </a:cubicBezTo>
                <a:close/>
                <a:moveTo>
                  <a:pt x="418731" y="329795"/>
                </a:moveTo>
                <a:cubicBezTo>
                  <a:pt x="417855" y="330088"/>
                  <a:pt x="416999" y="330380"/>
                  <a:pt x="416123" y="330693"/>
                </a:cubicBezTo>
                <a:cubicBezTo>
                  <a:pt x="418335" y="336849"/>
                  <a:pt x="420526" y="343025"/>
                  <a:pt x="422738" y="349181"/>
                </a:cubicBezTo>
                <a:cubicBezTo>
                  <a:pt x="423427" y="349181"/>
                  <a:pt x="424115" y="349202"/>
                  <a:pt x="424804" y="349202"/>
                </a:cubicBezTo>
                <a:cubicBezTo>
                  <a:pt x="426723" y="341419"/>
                  <a:pt x="418419" y="337057"/>
                  <a:pt x="418731" y="329795"/>
                </a:cubicBezTo>
                <a:close/>
                <a:moveTo>
                  <a:pt x="619368" y="329608"/>
                </a:moveTo>
                <a:cubicBezTo>
                  <a:pt x="618492" y="334052"/>
                  <a:pt x="617762" y="337788"/>
                  <a:pt x="617011" y="341523"/>
                </a:cubicBezTo>
                <a:lnTo>
                  <a:pt x="627572" y="339577"/>
                </a:lnTo>
                <a:lnTo>
                  <a:pt x="627611" y="339624"/>
                </a:lnTo>
                <a:lnTo>
                  <a:pt x="628070" y="340020"/>
                </a:lnTo>
                <a:lnTo>
                  <a:pt x="627653" y="339562"/>
                </a:lnTo>
                <a:lnTo>
                  <a:pt x="627572" y="339577"/>
                </a:lnTo>
                <a:close/>
                <a:moveTo>
                  <a:pt x="1903321" y="328793"/>
                </a:moveTo>
                <a:cubicBezTo>
                  <a:pt x="1903989" y="328689"/>
                  <a:pt x="1904824" y="329607"/>
                  <a:pt x="1905908" y="330275"/>
                </a:cubicBezTo>
                <a:cubicBezTo>
                  <a:pt x="1905178" y="331234"/>
                  <a:pt x="1904385" y="332591"/>
                  <a:pt x="1904156" y="332487"/>
                </a:cubicBezTo>
                <a:cubicBezTo>
                  <a:pt x="1903133" y="332091"/>
                  <a:pt x="1902278" y="331297"/>
                  <a:pt x="1901359" y="330630"/>
                </a:cubicBezTo>
                <a:cubicBezTo>
                  <a:pt x="1902006" y="329983"/>
                  <a:pt x="1902590" y="328897"/>
                  <a:pt x="1903321" y="328793"/>
                </a:cubicBezTo>
                <a:close/>
                <a:moveTo>
                  <a:pt x="751353" y="328168"/>
                </a:moveTo>
                <a:cubicBezTo>
                  <a:pt x="751061" y="328481"/>
                  <a:pt x="750790" y="328815"/>
                  <a:pt x="750497" y="329128"/>
                </a:cubicBezTo>
                <a:cubicBezTo>
                  <a:pt x="750748" y="329253"/>
                  <a:pt x="751019" y="329504"/>
                  <a:pt x="751270" y="329504"/>
                </a:cubicBezTo>
                <a:cubicBezTo>
                  <a:pt x="751457" y="329483"/>
                  <a:pt x="751603" y="329128"/>
                  <a:pt x="751771" y="328919"/>
                </a:cubicBezTo>
                <a:cubicBezTo>
                  <a:pt x="751624" y="328669"/>
                  <a:pt x="751478" y="328418"/>
                  <a:pt x="751353" y="328168"/>
                </a:cubicBezTo>
                <a:close/>
                <a:moveTo>
                  <a:pt x="2079648" y="326206"/>
                </a:moveTo>
                <a:cubicBezTo>
                  <a:pt x="2087306" y="328376"/>
                  <a:pt x="2095840" y="330087"/>
                  <a:pt x="2101308" y="335784"/>
                </a:cubicBezTo>
                <a:cubicBezTo>
                  <a:pt x="2106796" y="341502"/>
                  <a:pt x="2116624" y="342462"/>
                  <a:pt x="2119358" y="350955"/>
                </a:cubicBezTo>
                <a:cubicBezTo>
                  <a:pt x="2118544" y="351915"/>
                  <a:pt x="2117730" y="352853"/>
                  <a:pt x="2116916" y="353813"/>
                </a:cubicBezTo>
                <a:cubicBezTo>
                  <a:pt x="2104104" y="345362"/>
                  <a:pt x="2091292" y="336890"/>
                  <a:pt x="2078458" y="328439"/>
                </a:cubicBezTo>
                <a:cubicBezTo>
                  <a:pt x="2078855" y="327687"/>
                  <a:pt x="2079252" y="326957"/>
                  <a:pt x="2079648" y="326206"/>
                </a:cubicBezTo>
                <a:close/>
                <a:moveTo>
                  <a:pt x="1805851" y="325956"/>
                </a:moveTo>
                <a:cubicBezTo>
                  <a:pt x="1805308" y="326248"/>
                  <a:pt x="1804662" y="326457"/>
                  <a:pt x="1804307" y="326895"/>
                </a:cubicBezTo>
                <a:cubicBezTo>
                  <a:pt x="1804182" y="327020"/>
                  <a:pt x="1804725" y="327750"/>
                  <a:pt x="1804975" y="328210"/>
                </a:cubicBezTo>
                <a:cubicBezTo>
                  <a:pt x="1805517" y="327918"/>
                  <a:pt x="1806164" y="327709"/>
                  <a:pt x="1806519" y="327292"/>
                </a:cubicBezTo>
                <a:cubicBezTo>
                  <a:pt x="1806644" y="327146"/>
                  <a:pt x="1806102" y="326416"/>
                  <a:pt x="1805851" y="325956"/>
                </a:cubicBezTo>
                <a:close/>
                <a:moveTo>
                  <a:pt x="1979590" y="325935"/>
                </a:moveTo>
                <a:cubicBezTo>
                  <a:pt x="1986142" y="323639"/>
                  <a:pt x="1991130" y="325727"/>
                  <a:pt x="1995345" y="330025"/>
                </a:cubicBezTo>
                <a:cubicBezTo>
                  <a:pt x="1994927" y="330756"/>
                  <a:pt x="1994531" y="331507"/>
                  <a:pt x="1994114" y="332258"/>
                </a:cubicBezTo>
                <a:cubicBezTo>
                  <a:pt x="1989273" y="330151"/>
                  <a:pt x="1984431" y="328043"/>
                  <a:pt x="1979590" y="325935"/>
                </a:cubicBezTo>
                <a:close/>
                <a:moveTo>
                  <a:pt x="1972725" y="325852"/>
                </a:moveTo>
                <a:cubicBezTo>
                  <a:pt x="1973414" y="327563"/>
                  <a:pt x="1974102" y="328439"/>
                  <a:pt x="1973977" y="329170"/>
                </a:cubicBezTo>
                <a:cubicBezTo>
                  <a:pt x="1973852" y="329775"/>
                  <a:pt x="1972850" y="330401"/>
                  <a:pt x="1972120" y="330652"/>
                </a:cubicBezTo>
                <a:cubicBezTo>
                  <a:pt x="1971765" y="330777"/>
                  <a:pt x="1970659" y="329942"/>
                  <a:pt x="1970722" y="329754"/>
                </a:cubicBezTo>
                <a:cubicBezTo>
                  <a:pt x="1970889" y="328962"/>
                  <a:pt x="1971410" y="328273"/>
                  <a:pt x="1972725" y="325852"/>
                </a:cubicBezTo>
                <a:close/>
                <a:moveTo>
                  <a:pt x="2010954" y="324954"/>
                </a:moveTo>
                <a:lnTo>
                  <a:pt x="2010980" y="324956"/>
                </a:lnTo>
                <a:lnTo>
                  <a:pt x="2010989" y="324980"/>
                </a:lnTo>
                <a:lnTo>
                  <a:pt x="2010987" y="324987"/>
                </a:lnTo>
                <a:close/>
                <a:moveTo>
                  <a:pt x="2011030" y="324875"/>
                </a:moveTo>
                <a:lnTo>
                  <a:pt x="2010998" y="324958"/>
                </a:lnTo>
                <a:lnTo>
                  <a:pt x="2010980" y="324956"/>
                </a:lnTo>
                <a:lnTo>
                  <a:pt x="2010968" y="324927"/>
                </a:lnTo>
                <a:close/>
                <a:moveTo>
                  <a:pt x="649159" y="324423"/>
                </a:moveTo>
                <a:cubicBezTo>
                  <a:pt x="645312" y="323176"/>
                  <a:pt x="640862" y="323296"/>
                  <a:pt x="635895" y="324767"/>
                </a:cubicBezTo>
                <a:cubicBezTo>
                  <a:pt x="638024" y="337078"/>
                  <a:pt x="646392" y="342399"/>
                  <a:pt x="656867" y="337037"/>
                </a:cubicBezTo>
                <a:cubicBezTo>
                  <a:pt x="662856" y="333969"/>
                  <a:pt x="665339" y="337391"/>
                  <a:pt x="669533" y="340250"/>
                </a:cubicBezTo>
                <a:cubicBezTo>
                  <a:pt x="668364" y="337203"/>
                  <a:pt x="667196" y="334157"/>
                  <a:pt x="665818" y="330568"/>
                </a:cubicBezTo>
                <a:cubicBezTo>
                  <a:pt x="663336" y="331194"/>
                  <a:pt x="661416" y="331653"/>
                  <a:pt x="658808" y="332279"/>
                </a:cubicBezTo>
                <a:cubicBezTo>
                  <a:pt x="656251" y="328283"/>
                  <a:pt x="653007" y="325669"/>
                  <a:pt x="649159" y="324423"/>
                </a:cubicBezTo>
                <a:close/>
                <a:moveTo>
                  <a:pt x="1960330" y="322200"/>
                </a:moveTo>
                <a:cubicBezTo>
                  <a:pt x="1960852" y="322305"/>
                  <a:pt x="1961144" y="323744"/>
                  <a:pt x="1961979" y="325477"/>
                </a:cubicBezTo>
                <a:cubicBezTo>
                  <a:pt x="1959975" y="325372"/>
                  <a:pt x="1958660" y="325581"/>
                  <a:pt x="1957617" y="325143"/>
                </a:cubicBezTo>
                <a:cubicBezTo>
                  <a:pt x="1957054" y="324913"/>
                  <a:pt x="1956970" y="323557"/>
                  <a:pt x="1956678" y="322701"/>
                </a:cubicBezTo>
                <a:cubicBezTo>
                  <a:pt x="1957909" y="322492"/>
                  <a:pt x="1959161" y="321991"/>
                  <a:pt x="1960330" y="322200"/>
                </a:cubicBezTo>
                <a:close/>
                <a:moveTo>
                  <a:pt x="2012185" y="321866"/>
                </a:moveTo>
                <a:cubicBezTo>
                  <a:pt x="2012624" y="322179"/>
                  <a:pt x="2013062" y="322471"/>
                  <a:pt x="2013479" y="322784"/>
                </a:cubicBezTo>
                <a:lnTo>
                  <a:pt x="2011030" y="324875"/>
                </a:lnTo>
                <a:close/>
                <a:moveTo>
                  <a:pt x="750310" y="320364"/>
                </a:moveTo>
                <a:lnTo>
                  <a:pt x="750727" y="320844"/>
                </a:lnTo>
                <a:cubicBezTo>
                  <a:pt x="751416" y="321532"/>
                  <a:pt x="752125" y="322221"/>
                  <a:pt x="752793" y="322888"/>
                </a:cubicBezTo>
                <a:lnTo>
                  <a:pt x="752858" y="322916"/>
                </a:lnTo>
                <a:lnTo>
                  <a:pt x="755005" y="325413"/>
                </a:lnTo>
                <a:cubicBezTo>
                  <a:pt x="755297" y="324996"/>
                  <a:pt x="755589" y="324600"/>
                  <a:pt x="755881" y="324182"/>
                </a:cubicBezTo>
                <a:lnTo>
                  <a:pt x="752858" y="322916"/>
                </a:lnTo>
                <a:lnTo>
                  <a:pt x="752834" y="322888"/>
                </a:lnTo>
                <a:cubicBezTo>
                  <a:pt x="752146" y="322200"/>
                  <a:pt x="751457" y="321491"/>
                  <a:pt x="750768" y="320802"/>
                </a:cubicBezTo>
                <a:close/>
                <a:moveTo>
                  <a:pt x="2175741" y="317692"/>
                </a:moveTo>
                <a:cubicBezTo>
                  <a:pt x="2175929" y="317755"/>
                  <a:pt x="2175992" y="318151"/>
                  <a:pt x="2176116" y="318401"/>
                </a:cubicBezTo>
                <a:cubicBezTo>
                  <a:pt x="2175929" y="318610"/>
                  <a:pt x="2175741" y="318839"/>
                  <a:pt x="2175574" y="319048"/>
                </a:cubicBezTo>
                <a:cubicBezTo>
                  <a:pt x="2175365" y="318673"/>
                  <a:pt x="2175157" y="318318"/>
                  <a:pt x="2174948" y="317942"/>
                </a:cubicBezTo>
                <a:cubicBezTo>
                  <a:pt x="2175219" y="317838"/>
                  <a:pt x="2175533" y="317608"/>
                  <a:pt x="2175741" y="317692"/>
                </a:cubicBezTo>
                <a:close/>
                <a:moveTo>
                  <a:pt x="2114434" y="317234"/>
                </a:moveTo>
                <a:cubicBezTo>
                  <a:pt x="2113536" y="323912"/>
                  <a:pt x="2110928" y="327564"/>
                  <a:pt x="2105231" y="329045"/>
                </a:cubicBezTo>
                <a:cubicBezTo>
                  <a:pt x="2104334" y="321032"/>
                  <a:pt x="2105190" y="319864"/>
                  <a:pt x="2114434" y="317234"/>
                </a:cubicBezTo>
                <a:close/>
                <a:moveTo>
                  <a:pt x="424032" y="315543"/>
                </a:moveTo>
                <a:cubicBezTo>
                  <a:pt x="423740" y="315919"/>
                  <a:pt x="423427" y="316274"/>
                  <a:pt x="423135" y="316649"/>
                </a:cubicBezTo>
                <a:cubicBezTo>
                  <a:pt x="423593" y="317004"/>
                  <a:pt x="424011" y="317463"/>
                  <a:pt x="424512" y="317672"/>
                </a:cubicBezTo>
                <a:cubicBezTo>
                  <a:pt x="424658" y="317734"/>
                  <a:pt x="425096" y="317004"/>
                  <a:pt x="425388" y="316629"/>
                </a:cubicBezTo>
                <a:cubicBezTo>
                  <a:pt x="424950" y="316253"/>
                  <a:pt x="424491" y="315898"/>
                  <a:pt x="424032" y="315543"/>
                </a:cubicBezTo>
                <a:close/>
                <a:moveTo>
                  <a:pt x="415622" y="314792"/>
                </a:moveTo>
                <a:cubicBezTo>
                  <a:pt x="415622" y="316879"/>
                  <a:pt x="415622" y="318986"/>
                  <a:pt x="415622" y="321074"/>
                </a:cubicBezTo>
                <a:cubicBezTo>
                  <a:pt x="416207" y="321074"/>
                  <a:pt x="416791" y="321074"/>
                  <a:pt x="417396" y="321074"/>
                </a:cubicBezTo>
                <a:cubicBezTo>
                  <a:pt x="417396" y="318986"/>
                  <a:pt x="417396" y="316879"/>
                  <a:pt x="417396" y="314792"/>
                </a:cubicBezTo>
                <a:cubicBezTo>
                  <a:pt x="416812" y="314792"/>
                  <a:pt x="416228" y="314792"/>
                  <a:pt x="415622" y="314792"/>
                </a:cubicBezTo>
                <a:close/>
                <a:moveTo>
                  <a:pt x="458129" y="313248"/>
                </a:moveTo>
                <a:cubicBezTo>
                  <a:pt x="457649" y="313373"/>
                  <a:pt x="457169" y="313478"/>
                  <a:pt x="456710" y="313603"/>
                </a:cubicBezTo>
                <a:lnTo>
                  <a:pt x="458614" y="318567"/>
                </a:lnTo>
                <a:lnTo>
                  <a:pt x="458630" y="318736"/>
                </a:lnTo>
                <a:lnTo>
                  <a:pt x="458718" y="318758"/>
                </a:lnTo>
                <a:lnTo>
                  <a:pt x="461884" y="321679"/>
                </a:lnTo>
                <a:cubicBezTo>
                  <a:pt x="462261" y="321074"/>
                  <a:pt x="462657" y="320447"/>
                  <a:pt x="463032" y="319842"/>
                </a:cubicBezTo>
                <a:lnTo>
                  <a:pt x="458718" y="318758"/>
                </a:lnTo>
                <a:lnTo>
                  <a:pt x="458671" y="318715"/>
                </a:lnTo>
                <a:lnTo>
                  <a:pt x="458614" y="318567"/>
                </a:lnTo>
                <a:close/>
                <a:moveTo>
                  <a:pt x="2046448" y="312476"/>
                </a:moveTo>
                <a:cubicBezTo>
                  <a:pt x="2045029" y="317526"/>
                  <a:pt x="2043630" y="322576"/>
                  <a:pt x="2041815" y="329044"/>
                </a:cubicBezTo>
                <a:cubicBezTo>
                  <a:pt x="2039165" y="328397"/>
                  <a:pt x="2036536" y="327730"/>
                  <a:pt x="2033906" y="327062"/>
                </a:cubicBezTo>
                <a:cubicBezTo>
                  <a:pt x="2032029" y="324662"/>
                  <a:pt x="2030151" y="322284"/>
                  <a:pt x="2028147" y="319738"/>
                </a:cubicBezTo>
                <a:cubicBezTo>
                  <a:pt x="2035868" y="322659"/>
                  <a:pt x="2040834" y="316837"/>
                  <a:pt x="2046448" y="312476"/>
                </a:cubicBezTo>
                <a:close/>
                <a:moveTo>
                  <a:pt x="1963366" y="312202"/>
                </a:moveTo>
                <a:cubicBezTo>
                  <a:pt x="1966095" y="313133"/>
                  <a:pt x="1969032" y="315720"/>
                  <a:pt x="1973977" y="320510"/>
                </a:cubicBezTo>
                <a:cubicBezTo>
                  <a:pt x="1973644" y="321219"/>
                  <a:pt x="1973310" y="321908"/>
                  <a:pt x="1972976" y="322617"/>
                </a:cubicBezTo>
                <a:cubicBezTo>
                  <a:pt x="1967071" y="319884"/>
                  <a:pt x="1961165" y="317150"/>
                  <a:pt x="1954007" y="313832"/>
                </a:cubicBezTo>
                <a:cubicBezTo>
                  <a:pt x="1958118" y="311996"/>
                  <a:pt x="1960638" y="311270"/>
                  <a:pt x="1963366" y="312202"/>
                </a:cubicBezTo>
                <a:close/>
                <a:moveTo>
                  <a:pt x="1739765" y="311516"/>
                </a:moveTo>
                <a:cubicBezTo>
                  <a:pt x="1739515" y="312017"/>
                  <a:pt x="1738930" y="312643"/>
                  <a:pt x="1739076" y="312956"/>
                </a:cubicBezTo>
                <a:cubicBezTo>
                  <a:pt x="1739285" y="313415"/>
                  <a:pt x="1740015" y="313666"/>
                  <a:pt x="1740516" y="313999"/>
                </a:cubicBezTo>
                <a:cubicBezTo>
                  <a:pt x="1740829" y="313373"/>
                  <a:pt x="1741163" y="312747"/>
                  <a:pt x="1741476" y="312121"/>
                </a:cubicBezTo>
                <a:cubicBezTo>
                  <a:pt x="1740912" y="311912"/>
                  <a:pt x="1740349" y="311725"/>
                  <a:pt x="1739765" y="311516"/>
                </a:cubicBezTo>
                <a:close/>
                <a:moveTo>
                  <a:pt x="361514" y="310515"/>
                </a:moveTo>
                <a:cubicBezTo>
                  <a:pt x="360074" y="310640"/>
                  <a:pt x="358614" y="310744"/>
                  <a:pt x="357153" y="310870"/>
                </a:cubicBezTo>
                <a:cubicBezTo>
                  <a:pt x="357174" y="311224"/>
                  <a:pt x="357194" y="311578"/>
                  <a:pt x="357215" y="311933"/>
                </a:cubicBezTo>
                <a:cubicBezTo>
                  <a:pt x="358739" y="311912"/>
                  <a:pt x="360262" y="311912"/>
                  <a:pt x="361785" y="311912"/>
                </a:cubicBezTo>
                <a:cubicBezTo>
                  <a:pt x="361702" y="311453"/>
                  <a:pt x="361597" y="310973"/>
                  <a:pt x="361514" y="310515"/>
                </a:cubicBezTo>
                <a:close/>
                <a:moveTo>
                  <a:pt x="1873189" y="309680"/>
                </a:moveTo>
                <a:cubicBezTo>
                  <a:pt x="1876090" y="311099"/>
                  <a:pt x="1879094" y="312560"/>
                  <a:pt x="1881765" y="313853"/>
                </a:cubicBezTo>
                <a:cubicBezTo>
                  <a:pt x="1881765" y="318423"/>
                  <a:pt x="1881765" y="322158"/>
                  <a:pt x="1881765" y="325893"/>
                </a:cubicBezTo>
                <a:cubicBezTo>
                  <a:pt x="1875401" y="325726"/>
                  <a:pt x="1862986" y="319362"/>
                  <a:pt x="1856579" y="312643"/>
                </a:cubicBezTo>
                <a:cubicBezTo>
                  <a:pt x="1868369" y="316628"/>
                  <a:pt x="1868369" y="316628"/>
                  <a:pt x="1873189" y="309680"/>
                </a:cubicBezTo>
                <a:close/>
                <a:moveTo>
                  <a:pt x="1944053" y="309387"/>
                </a:moveTo>
                <a:cubicBezTo>
                  <a:pt x="1944241" y="309408"/>
                  <a:pt x="1944387" y="309763"/>
                  <a:pt x="1944533" y="309951"/>
                </a:cubicBezTo>
                <a:cubicBezTo>
                  <a:pt x="1944116" y="310139"/>
                  <a:pt x="1943719" y="310306"/>
                  <a:pt x="1943302" y="310494"/>
                </a:cubicBezTo>
                <a:cubicBezTo>
                  <a:pt x="1943302" y="310243"/>
                  <a:pt x="1943302" y="309972"/>
                  <a:pt x="1943302" y="309722"/>
                </a:cubicBezTo>
                <a:cubicBezTo>
                  <a:pt x="1943553" y="309596"/>
                  <a:pt x="1943824" y="309367"/>
                  <a:pt x="1944053" y="309387"/>
                </a:cubicBezTo>
                <a:close/>
                <a:moveTo>
                  <a:pt x="1789304" y="307196"/>
                </a:moveTo>
                <a:cubicBezTo>
                  <a:pt x="1793393" y="313144"/>
                  <a:pt x="1796210" y="315835"/>
                  <a:pt x="1800926" y="312977"/>
                </a:cubicBezTo>
                <a:cubicBezTo>
                  <a:pt x="1801197" y="311933"/>
                  <a:pt x="1801469" y="310911"/>
                  <a:pt x="1801740" y="309867"/>
                </a:cubicBezTo>
                <a:cubicBezTo>
                  <a:pt x="1798297" y="309137"/>
                  <a:pt x="1794833" y="308386"/>
                  <a:pt x="1789304" y="307196"/>
                </a:cubicBezTo>
                <a:close/>
                <a:moveTo>
                  <a:pt x="1569886" y="305799"/>
                </a:moveTo>
                <a:cubicBezTo>
                  <a:pt x="1569155" y="306613"/>
                  <a:pt x="1568446" y="307426"/>
                  <a:pt x="1567715" y="308240"/>
                </a:cubicBezTo>
                <a:cubicBezTo>
                  <a:pt x="1568384" y="308782"/>
                  <a:pt x="1569030" y="309367"/>
                  <a:pt x="1569949" y="310160"/>
                </a:cubicBezTo>
                <a:cubicBezTo>
                  <a:pt x="1570658" y="309200"/>
                  <a:pt x="1571618" y="308470"/>
                  <a:pt x="1571555" y="307823"/>
                </a:cubicBezTo>
                <a:cubicBezTo>
                  <a:pt x="1571492" y="307113"/>
                  <a:pt x="1570491" y="306466"/>
                  <a:pt x="1569886" y="305799"/>
                </a:cubicBezTo>
                <a:close/>
                <a:moveTo>
                  <a:pt x="1591670" y="304859"/>
                </a:moveTo>
                <a:cubicBezTo>
                  <a:pt x="1591712" y="305652"/>
                  <a:pt x="1591775" y="306466"/>
                  <a:pt x="1591816" y="307280"/>
                </a:cubicBezTo>
                <a:cubicBezTo>
                  <a:pt x="1589584" y="307405"/>
                  <a:pt x="1587351" y="307510"/>
                  <a:pt x="1585118" y="307635"/>
                </a:cubicBezTo>
                <a:cubicBezTo>
                  <a:pt x="1585077" y="306800"/>
                  <a:pt x="1585014" y="305986"/>
                  <a:pt x="1584972" y="305151"/>
                </a:cubicBezTo>
                <a:cubicBezTo>
                  <a:pt x="1587205" y="305047"/>
                  <a:pt x="1589438" y="304943"/>
                  <a:pt x="1591670" y="304859"/>
                </a:cubicBezTo>
                <a:close/>
                <a:moveTo>
                  <a:pt x="1778306" y="303128"/>
                </a:moveTo>
                <a:cubicBezTo>
                  <a:pt x="1775761" y="303733"/>
                  <a:pt x="1773236" y="304338"/>
                  <a:pt x="1770690" y="304943"/>
                </a:cubicBezTo>
                <a:cubicBezTo>
                  <a:pt x="1770690" y="305653"/>
                  <a:pt x="1770690" y="306362"/>
                  <a:pt x="1770690" y="307071"/>
                </a:cubicBezTo>
                <a:cubicBezTo>
                  <a:pt x="1772923" y="308302"/>
                  <a:pt x="1775135" y="309534"/>
                  <a:pt x="1777346" y="310765"/>
                </a:cubicBezTo>
                <a:cubicBezTo>
                  <a:pt x="1778140" y="310515"/>
                  <a:pt x="1778932" y="310264"/>
                  <a:pt x="1779746" y="310014"/>
                </a:cubicBezTo>
                <a:cubicBezTo>
                  <a:pt x="1779266" y="307719"/>
                  <a:pt x="1778786" y="305423"/>
                  <a:pt x="1778306" y="303128"/>
                </a:cubicBezTo>
                <a:close/>
                <a:moveTo>
                  <a:pt x="2115451" y="303055"/>
                </a:moveTo>
                <a:cubicBezTo>
                  <a:pt x="2116489" y="303639"/>
                  <a:pt x="2117125" y="305047"/>
                  <a:pt x="2118398" y="307864"/>
                </a:cubicBezTo>
                <a:cubicBezTo>
                  <a:pt x="2116061" y="306549"/>
                  <a:pt x="2113724" y="305214"/>
                  <a:pt x="2110093" y="303190"/>
                </a:cubicBezTo>
                <a:cubicBezTo>
                  <a:pt x="2112973" y="302710"/>
                  <a:pt x="2114413" y="302470"/>
                  <a:pt x="2115451" y="303055"/>
                </a:cubicBezTo>
                <a:close/>
                <a:moveTo>
                  <a:pt x="639005" y="302689"/>
                </a:moveTo>
                <a:cubicBezTo>
                  <a:pt x="639672" y="302731"/>
                  <a:pt x="640278" y="303712"/>
                  <a:pt x="641697" y="305026"/>
                </a:cubicBezTo>
                <a:cubicBezTo>
                  <a:pt x="639547" y="305443"/>
                  <a:pt x="638378" y="305840"/>
                  <a:pt x="637210" y="305777"/>
                </a:cubicBezTo>
                <a:cubicBezTo>
                  <a:pt x="636897" y="305757"/>
                  <a:pt x="636229" y="303920"/>
                  <a:pt x="636437" y="303732"/>
                </a:cubicBezTo>
                <a:cubicBezTo>
                  <a:pt x="637106" y="303127"/>
                  <a:pt x="638170" y="302606"/>
                  <a:pt x="639005" y="302689"/>
                </a:cubicBezTo>
                <a:close/>
                <a:moveTo>
                  <a:pt x="630052" y="301249"/>
                </a:moveTo>
                <a:cubicBezTo>
                  <a:pt x="630094" y="301750"/>
                  <a:pt x="630177" y="302230"/>
                  <a:pt x="630156" y="302730"/>
                </a:cubicBezTo>
                <a:cubicBezTo>
                  <a:pt x="630156" y="302793"/>
                  <a:pt x="629593" y="302939"/>
                  <a:pt x="629364" y="302835"/>
                </a:cubicBezTo>
                <a:cubicBezTo>
                  <a:pt x="629134" y="302730"/>
                  <a:pt x="628863" y="302209"/>
                  <a:pt x="628904" y="302167"/>
                </a:cubicBezTo>
                <a:cubicBezTo>
                  <a:pt x="629238" y="301813"/>
                  <a:pt x="629656" y="301541"/>
                  <a:pt x="630052" y="301249"/>
                </a:cubicBezTo>
                <a:close/>
                <a:moveTo>
                  <a:pt x="1818830" y="300978"/>
                </a:moveTo>
                <a:cubicBezTo>
                  <a:pt x="1820437" y="301938"/>
                  <a:pt x="1822044" y="302898"/>
                  <a:pt x="1823651" y="303858"/>
                </a:cubicBezTo>
                <a:cubicBezTo>
                  <a:pt x="1823129" y="304588"/>
                  <a:pt x="1822649" y="305318"/>
                  <a:pt x="1822148" y="306049"/>
                </a:cubicBezTo>
                <a:cubicBezTo>
                  <a:pt x="1820687" y="304901"/>
                  <a:pt x="1819206" y="303733"/>
                  <a:pt x="1817745" y="302585"/>
                </a:cubicBezTo>
                <a:cubicBezTo>
                  <a:pt x="1818100" y="302042"/>
                  <a:pt x="1818455" y="301520"/>
                  <a:pt x="1818830" y="300978"/>
                </a:cubicBezTo>
                <a:close/>
                <a:moveTo>
                  <a:pt x="644325" y="299976"/>
                </a:moveTo>
                <a:lnTo>
                  <a:pt x="644326" y="299976"/>
                </a:lnTo>
                <a:lnTo>
                  <a:pt x="644326" y="299977"/>
                </a:lnTo>
                <a:close/>
                <a:moveTo>
                  <a:pt x="644325" y="299976"/>
                </a:moveTo>
                <a:lnTo>
                  <a:pt x="644325" y="299976"/>
                </a:lnTo>
                <a:lnTo>
                  <a:pt x="644325" y="299976"/>
                </a:lnTo>
                <a:close/>
                <a:moveTo>
                  <a:pt x="644368" y="299935"/>
                </a:moveTo>
                <a:lnTo>
                  <a:pt x="644764" y="300373"/>
                </a:lnTo>
                <a:lnTo>
                  <a:pt x="644326" y="299976"/>
                </a:lnTo>
                <a:close/>
                <a:moveTo>
                  <a:pt x="644367" y="299934"/>
                </a:moveTo>
                <a:lnTo>
                  <a:pt x="644368" y="299935"/>
                </a:lnTo>
                <a:lnTo>
                  <a:pt x="644367" y="299934"/>
                </a:lnTo>
                <a:close/>
                <a:moveTo>
                  <a:pt x="643908" y="299517"/>
                </a:moveTo>
                <a:lnTo>
                  <a:pt x="644367" y="299934"/>
                </a:lnTo>
                <a:lnTo>
                  <a:pt x="644325" y="299976"/>
                </a:lnTo>
                <a:close/>
                <a:moveTo>
                  <a:pt x="1812529" y="299058"/>
                </a:moveTo>
                <a:cubicBezTo>
                  <a:pt x="1812925" y="299455"/>
                  <a:pt x="1813259" y="299935"/>
                  <a:pt x="1813614" y="300394"/>
                </a:cubicBezTo>
                <a:cubicBezTo>
                  <a:pt x="1813321" y="300582"/>
                  <a:pt x="1813050" y="300749"/>
                  <a:pt x="1812779" y="300937"/>
                </a:cubicBezTo>
                <a:cubicBezTo>
                  <a:pt x="1812424" y="300477"/>
                  <a:pt x="1812090" y="300040"/>
                  <a:pt x="1811735" y="299580"/>
                </a:cubicBezTo>
                <a:cubicBezTo>
                  <a:pt x="1812006" y="299392"/>
                  <a:pt x="1812466" y="299016"/>
                  <a:pt x="1812529" y="299058"/>
                </a:cubicBezTo>
                <a:close/>
                <a:moveTo>
                  <a:pt x="1342059" y="298161"/>
                </a:moveTo>
                <a:cubicBezTo>
                  <a:pt x="1341830" y="298328"/>
                  <a:pt x="1341746" y="298662"/>
                  <a:pt x="1341600" y="298912"/>
                </a:cubicBezTo>
                <a:cubicBezTo>
                  <a:pt x="1341975" y="299080"/>
                  <a:pt x="1342351" y="299226"/>
                  <a:pt x="1342727" y="299392"/>
                </a:cubicBezTo>
                <a:cubicBezTo>
                  <a:pt x="1342727" y="299080"/>
                  <a:pt x="1342727" y="298766"/>
                  <a:pt x="1342727" y="298453"/>
                </a:cubicBezTo>
                <a:cubicBezTo>
                  <a:pt x="1342497" y="298349"/>
                  <a:pt x="1342142" y="298077"/>
                  <a:pt x="1342059" y="298161"/>
                </a:cubicBezTo>
                <a:close/>
                <a:moveTo>
                  <a:pt x="1973643" y="296658"/>
                </a:moveTo>
                <a:cubicBezTo>
                  <a:pt x="1980404" y="298077"/>
                  <a:pt x="1986247" y="299016"/>
                  <a:pt x="1991965" y="300560"/>
                </a:cubicBezTo>
                <a:cubicBezTo>
                  <a:pt x="1998152" y="302230"/>
                  <a:pt x="2002221" y="305605"/>
                  <a:pt x="2005088" y="309929"/>
                </a:cubicBezTo>
                <a:lnTo>
                  <a:pt x="2010968" y="324927"/>
                </a:lnTo>
                <a:lnTo>
                  <a:pt x="2010912" y="324975"/>
                </a:lnTo>
                <a:cubicBezTo>
                  <a:pt x="2010933" y="324975"/>
                  <a:pt x="2010975" y="325017"/>
                  <a:pt x="2010975" y="325017"/>
                </a:cubicBezTo>
                <a:lnTo>
                  <a:pt x="2010987" y="324987"/>
                </a:lnTo>
                <a:lnTo>
                  <a:pt x="2010995" y="324995"/>
                </a:lnTo>
                <a:lnTo>
                  <a:pt x="2010989" y="324980"/>
                </a:lnTo>
                <a:lnTo>
                  <a:pt x="2010998" y="324958"/>
                </a:lnTo>
                <a:lnTo>
                  <a:pt x="2033908" y="327082"/>
                </a:lnTo>
                <a:cubicBezTo>
                  <a:pt x="2037601" y="333175"/>
                  <a:pt x="2040835" y="339581"/>
                  <a:pt x="2049203" y="340729"/>
                </a:cubicBezTo>
                <a:cubicBezTo>
                  <a:pt x="2050851" y="340959"/>
                  <a:pt x="2052104" y="343984"/>
                  <a:pt x="2054628" y="347031"/>
                </a:cubicBezTo>
                <a:cubicBezTo>
                  <a:pt x="2050100" y="347031"/>
                  <a:pt x="2047304" y="347031"/>
                  <a:pt x="2044508" y="347031"/>
                </a:cubicBezTo>
                <a:cubicBezTo>
                  <a:pt x="2044132" y="347511"/>
                  <a:pt x="2043778" y="347991"/>
                  <a:pt x="2043402" y="348470"/>
                </a:cubicBezTo>
                <a:cubicBezTo>
                  <a:pt x="2046282" y="350099"/>
                  <a:pt x="2049161" y="351747"/>
                  <a:pt x="2052062" y="353375"/>
                </a:cubicBezTo>
                <a:cubicBezTo>
                  <a:pt x="2051311" y="354355"/>
                  <a:pt x="2050539" y="355336"/>
                  <a:pt x="2049787" y="356317"/>
                </a:cubicBezTo>
                <a:cubicBezTo>
                  <a:pt x="2038853" y="351016"/>
                  <a:pt x="2025331" y="350474"/>
                  <a:pt x="2017610" y="337286"/>
                </a:cubicBezTo>
                <a:cubicBezTo>
                  <a:pt x="2012999" y="338100"/>
                  <a:pt x="2007844" y="340771"/>
                  <a:pt x="2005027" y="331631"/>
                </a:cubicBezTo>
                <a:cubicBezTo>
                  <a:pt x="2003275" y="325914"/>
                  <a:pt x="1995908" y="321803"/>
                  <a:pt x="1990775" y="317296"/>
                </a:cubicBezTo>
                <a:cubicBezTo>
                  <a:pt x="1989126" y="315856"/>
                  <a:pt x="1986539" y="315334"/>
                  <a:pt x="1984307" y="314708"/>
                </a:cubicBezTo>
                <a:cubicBezTo>
                  <a:pt x="1981385" y="313894"/>
                  <a:pt x="1978380" y="313394"/>
                  <a:pt x="1975083" y="312705"/>
                </a:cubicBezTo>
                <a:cubicBezTo>
                  <a:pt x="1974603" y="307404"/>
                  <a:pt x="1974185" y="302751"/>
                  <a:pt x="1973643" y="296658"/>
                </a:cubicBezTo>
                <a:close/>
                <a:moveTo>
                  <a:pt x="1967571" y="296074"/>
                </a:moveTo>
                <a:cubicBezTo>
                  <a:pt x="1969053" y="297931"/>
                  <a:pt x="1970388" y="298870"/>
                  <a:pt x="1970325" y="299705"/>
                </a:cubicBezTo>
                <a:cubicBezTo>
                  <a:pt x="1970242" y="300686"/>
                  <a:pt x="1968948" y="301583"/>
                  <a:pt x="1968197" y="302522"/>
                </a:cubicBezTo>
                <a:cubicBezTo>
                  <a:pt x="1967487" y="301896"/>
                  <a:pt x="1966235" y="301312"/>
                  <a:pt x="1966193" y="300623"/>
                </a:cubicBezTo>
                <a:cubicBezTo>
                  <a:pt x="1966089" y="299538"/>
                  <a:pt x="1966798" y="298390"/>
                  <a:pt x="1967571" y="296074"/>
                </a:cubicBezTo>
                <a:close/>
                <a:moveTo>
                  <a:pt x="1306021" y="294989"/>
                </a:moveTo>
                <a:cubicBezTo>
                  <a:pt x="1306063" y="295469"/>
                  <a:pt x="1306146" y="295949"/>
                  <a:pt x="1306104" y="296429"/>
                </a:cubicBezTo>
                <a:cubicBezTo>
                  <a:pt x="1306104" y="296491"/>
                  <a:pt x="1305541" y="296638"/>
                  <a:pt x="1305333" y="296533"/>
                </a:cubicBezTo>
                <a:cubicBezTo>
                  <a:pt x="1305124" y="296429"/>
                  <a:pt x="1304853" y="295928"/>
                  <a:pt x="1304894" y="295886"/>
                </a:cubicBezTo>
                <a:cubicBezTo>
                  <a:pt x="1305249" y="295553"/>
                  <a:pt x="1305645" y="295281"/>
                  <a:pt x="1306021" y="294989"/>
                </a:cubicBezTo>
                <a:close/>
                <a:moveTo>
                  <a:pt x="1753724" y="294655"/>
                </a:moveTo>
                <a:cubicBezTo>
                  <a:pt x="1753245" y="295030"/>
                  <a:pt x="1752743" y="295427"/>
                  <a:pt x="1752243" y="295802"/>
                </a:cubicBezTo>
                <a:cubicBezTo>
                  <a:pt x="1752243" y="295802"/>
                  <a:pt x="1752222" y="295761"/>
                  <a:pt x="1752201" y="295761"/>
                </a:cubicBezTo>
                <a:cubicBezTo>
                  <a:pt x="1752702" y="295385"/>
                  <a:pt x="1753223" y="295030"/>
                  <a:pt x="1753724" y="294655"/>
                </a:cubicBezTo>
                <a:close/>
                <a:moveTo>
                  <a:pt x="399805" y="293299"/>
                </a:moveTo>
                <a:lnTo>
                  <a:pt x="400202" y="293716"/>
                </a:lnTo>
                <a:lnTo>
                  <a:pt x="400639" y="294113"/>
                </a:lnTo>
                <a:lnTo>
                  <a:pt x="400243" y="293695"/>
                </a:lnTo>
                <a:close/>
                <a:moveTo>
                  <a:pt x="1591421" y="292173"/>
                </a:moveTo>
                <a:cubicBezTo>
                  <a:pt x="1588521" y="296054"/>
                  <a:pt x="1586726" y="298495"/>
                  <a:pt x="1584910" y="300916"/>
                </a:cubicBezTo>
                <a:lnTo>
                  <a:pt x="1574956" y="297915"/>
                </a:lnTo>
                <a:lnTo>
                  <a:pt x="1574915" y="297827"/>
                </a:lnTo>
                <a:lnTo>
                  <a:pt x="1574719" y="297857"/>
                </a:lnTo>
                <a:lnTo>
                  <a:pt x="1566818" y="296137"/>
                </a:lnTo>
                <a:cubicBezTo>
                  <a:pt x="1566818" y="297097"/>
                  <a:pt x="1566839" y="298077"/>
                  <a:pt x="1566839" y="299037"/>
                </a:cubicBezTo>
                <a:lnTo>
                  <a:pt x="1574719" y="297857"/>
                </a:lnTo>
                <a:lnTo>
                  <a:pt x="1574873" y="297890"/>
                </a:lnTo>
                <a:lnTo>
                  <a:pt x="1574956" y="297915"/>
                </a:lnTo>
                <a:lnTo>
                  <a:pt x="1581279" y="311475"/>
                </a:lnTo>
                <a:cubicBezTo>
                  <a:pt x="1582865" y="315126"/>
                  <a:pt x="1582344" y="318256"/>
                  <a:pt x="1578149" y="319738"/>
                </a:cubicBezTo>
                <a:cubicBezTo>
                  <a:pt x="1576668" y="320260"/>
                  <a:pt x="1575019" y="320301"/>
                  <a:pt x="1571535" y="320885"/>
                </a:cubicBezTo>
                <a:cubicBezTo>
                  <a:pt x="1579735" y="332049"/>
                  <a:pt x="1591672" y="324871"/>
                  <a:pt x="1599622" y="330464"/>
                </a:cubicBezTo>
                <a:cubicBezTo>
                  <a:pt x="1601374" y="322179"/>
                  <a:pt x="1594091" y="323265"/>
                  <a:pt x="1589877" y="320865"/>
                </a:cubicBezTo>
                <a:cubicBezTo>
                  <a:pt x="1593612" y="317923"/>
                  <a:pt x="1596491" y="315648"/>
                  <a:pt x="1599747" y="313102"/>
                </a:cubicBezTo>
                <a:cubicBezTo>
                  <a:pt x="1601270" y="315377"/>
                  <a:pt x="1602480" y="317171"/>
                  <a:pt x="1603690" y="318966"/>
                </a:cubicBezTo>
                <a:cubicBezTo>
                  <a:pt x="1604421" y="318883"/>
                  <a:pt x="1605151" y="318778"/>
                  <a:pt x="1605881" y="318694"/>
                </a:cubicBezTo>
                <a:cubicBezTo>
                  <a:pt x="1606028" y="315689"/>
                  <a:pt x="1607446" y="311808"/>
                  <a:pt x="1606090" y="309826"/>
                </a:cubicBezTo>
                <a:cubicBezTo>
                  <a:pt x="1601875" y="303670"/>
                  <a:pt x="1596596" y="298245"/>
                  <a:pt x="1591421" y="292173"/>
                </a:cubicBezTo>
                <a:close/>
                <a:moveTo>
                  <a:pt x="2064988" y="291819"/>
                </a:moveTo>
                <a:lnTo>
                  <a:pt x="2057445" y="300561"/>
                </a:lnTo>
                <a:cubicBezTo>
                  <a:pt x="2056903" y="300039"/>
                  <a:pt x="2056380" y="299538"/>
                  <a:pt x="2055838" y="299016"/>
                </a:cubicBezTo>
                <a:close/>
                <a:moveTo>
                  <a:pt x="2065187" y="291588"/>
                </a:moveTo>
                <a:cubicBezTo>
                  <a:pt x="2065187" y="291588"/>
                  <a:pt x="2065228" y="291630"/>
                  <a:pt x="2065228" y="291630"/>
                </a:cubicBezTo>
                <a:lnTo>
                  <a:pt x="2064988" y="291819"/>
                </a:lnTo>
                <a:close/>
                <a:moveTo>
                  <a:pt x="2065289" y="291480"/>
                </a:moveTo>
                <a:lnTo>
                  <a:pt x="2065229" y="291629"/>
                </a:lnTo>
                <a:cubicBezTo>
                  <a:pt x="2065229" y="291629"/>
                  <a:pt x="2065187" y="291588"/>
                  <a:pt x="2065187" y="291567"/>
                </a:cubicBezTo>
                <a:close/>
                <a:moveTo>
                  <a:pt x="462386" y="291192"/>
                </a:moveTo>
                <a:lnTo>
                  <a:pt x="462803" y="291630"/>
                </a:lnTo>
                <a:cubicBezTo>
                  <a:pt x="463492" y="292318"/>
                  <a:pt x="464180" y="293028"/>
                  <a:pt x="464910" y="293716"/>
                </a:cubicBezTo>
                <a:cubicBezTo>
                  <a:pt x="471066" y="296512"/>
                  <a:pt x="470753" y="302585"/>
                  <a:pt x="471191" y="308240"/>
                </a:cubicBezTo>
                <a:cubicBezTo>
                  <a:pt x="469105" y="303378"/>
                  <a:pt x="467039" y="298537"/>
                  <a:pt x="464952" y="293675"/>
                </a:cubicBezTo>
                <a:cubicBezTo>
                  <a:pt x="464263" y="292986"/>
                  <a:pt x="463554" y="292277"/>
                  <a:pt x="462866" y="291588"/>
                </a:cubicBezTo>
                <a:close/>
                <a:moveTo>
                  <a:pt x="2197908" y="290351"/>
                </a:moveTo>
                <a:lnTo>
                  <a:pt x="2196691" y="291630"/>
                </a:lnTo>
                <a:cubicBezTo>
                  <a:pt x="2195982" y="292548"/>
                  <a:pt x="2195251" y="293466"/>
                  <a:pt x="2194542" y="294384"/>
                </a:cubicBezTo>
                <a:cubicBezTo>
                  <a:pt x="2194312" y="294154"/>
                  <a:pt x="2194104" y="293946"/>
                  <a:pt x="2193874" y="293717"/>
                </a:cubicBezTo>
                <a:cubicBezTo>
                  <a:pt x="2194793" y="293007"/>
                  <a:pt x="2195711" y="292277"/>
                  <a:pt x="2196629" y="291567"/>
                </a:cubicBezTo>
                <a:close/>
                <a:moveTo>
                  <a:pt x="1282170" y="289647"/>
                </a:moveTo>
                <a:cubicBezTo>
                  <a:pt x="1281252" y="289627"/>
                  <a:pt x="1280355" y="290086"/>
                  <a:pt x="1279165" y="290378"/>
                </a:cubicBezTo>
                <a:cubicBezTo>
                  <a:pt x="1281586" y="292068"/>
                  <a:pt x="1283736" y="293591"/>
                  <a:pt x="1286532" y="295553"/>
                </a:cubicBezTo>
                <a:cubicBezTo>
                  <a:pt x="1283840" y="298015"/>
                  <a:pt x="1281670" y="299997"/>
                  <a:pt x="1279311" y="302168"/>
                </a:cubicBezTo>
                <a:cubicBezTo>
                  <a:pt x="1284696" y="309534"/>
                  <a:pt x="1290684" y="305757"/>
                  <a:pt x="1296485" y="304463"/>
                </a:cubicBezTo>
                <a:cubicBezTo>
                  <a:pt x="1302286" y="303169"/>
                  <a:pt x="1308150" y="302147"/>
                  <a:pt x="1314869" y="300832"/>
                </a:cubicBezTo>
                <a:cubicBezTo>
                  <a:pt x="1314974" y="300957"/>
                  <a:pt x="1316059" y="302231"/>
                  <a:pt x="1317248" y="303649"/>
                </a:cubicBezTo>
                <a:cubicBezTo>
                  <a:pt x="1318291" y="302710"/>
                  <a:pt x="1319167" y="301249"/>
                  <a:pt x="1320253" y="301041"/>
                </a:cubicBezTo>
                <a:cubicBezTo>
                  <a:pt x="1324864" y="300186"/>
                  <a:pt x="1329560" y="299726"/>
                  <a:pt x="1336467" y="298850"/>
                </a:cubicBezTo>
                <a:cubicBezTo>
                  <a:pt x="1330811" y="296534"/>
                  <a:pt x="1326618" y="295699"/>
                  <a:pt x="1323570" y="293362"/>
                </a:cubicBezTo>
                <a:cubicBezTo>
                  <a:pt x="1319564" y="290294"/>
                  <a:pt x="1315912" y="289272"/>
                  <a:pt x="1311072" y="290607"/>
                </a:cubicBezTo>
                <a:cubicBezTo>
                  <a:pt x="1308901" y="291213"/>
                  <a:pt x="1306335" y="290232"/>
                  <a:pt x="1303935" y="290169"/>
                </a:cubicBezTo>
                <a:cubicBezTo>
                  <a:pt x="1296673" y="289939"/>
                  <a:pt x="1289432" y="289773"/>
                  <a:pt x="1282170" y="289647"/>
                </a:cubicBezTo>
                <a:close/>
                <a:moveTo>
                  <a:pt x="1984326" y="289167"/>
                </a:moveTo>
                <a:cubicBezTo>
                  <a:pt x="1984514" y="289188"/>
                  <a:pt x="1984723" y="289501"/>
                  <a:pt x="1984931" y="289668"/>
                </a:cubicBezTo>
                <a:cubicBezTo>
                  <a:pt x="1984806" y="289939"/>
                  <a:pt x="1984660" y="290189"/>
                  <a:pt x="1984535" y="290461"/>
                </a:cubicBezTo>
                <a:cubicBezTo>
                  <a:pt x="1984201" y="290168"/>
                  <a:pt x="1983867" y="289876"/>
                  <a:pt x="1983554" y="289584"/>
                </a:cubicBezTo>
                <a:cubicBezTo>
                  <a:pt x="1983805" y="289438"/>
                  <a:pt x="1984076" y="289167"/>
                  <a:pt x="1984326" y="289167"/>
                </a:cubicBezTo>
                <a:close/>
                <a:moveTo>
                  <a:pt x="2199176" y="289084"/>
                </a:moveTo>
                <a:lnTo>
                  <a:pt x="2198758" y="289544"/>
                </a:lnTo>
                <a:lnTo>
                  <a:pt x="2198757" y="289543"/>
                </a:lnTo>
                <a:lnTo>
                  <a:pt x="2197908" y="290351"/>
                </a:lnTo>
                <a:lnTo>
                  <a:pt x="2198716" y="289501"/>
                </a:lnTo>
                <a:lnTo>
                  <a:pt x="2198717" y="289502"/>
                </a:lnTo>
                <a:lnTo>
                  <a:pt x="2198716" y="289502"/>
                </a:lnTo>
                <a:lnTo>
                  <a:pt x="2198717" y="289503"/>
                </a:lnTo>
                <a:lnTo>
                  <a:pt x="2198717" y="289502"/>
                </a:lnTo>
                <a:close/>
                <a:moveTo>
                  <a:pt x="2066481" y="288541"/>
                </a:moveTo>
                <a:cubicBezTo>
                  <a:pt x="2066898" y="288833"/>
                  <a:pt x="2067294" y="289125"/>
                  <a:pt x="2067712" y="289417"/>
                </a:cubicBezTo>
                <a:lnTo>
                  <a:pt x="2065289" y="291480"/>
                </a:lnTo>
                <a:close/>
                <a:moveTo>
                  <a:pt x="412346" y="287895"/>
                </a:moveTo>
                <a:cubicBezTo>
                  <a:pt x="409832" y="290534"/>
                  <a:pt x="408574" y="291854"/>
                  <a:pt x="408366" y="293098"/>
                </a:cubicBezTo>
                <a:lnTo>
                  <a:pt x="410651" y="297796"/>
                </a:lnTo>
                <a:lnTo>
                  <a:pt x="410635" y="297890"/>
                </a:lnTo>
                <a:lnTo>
                  <a:pt x="410714" y="297960"/>
                </a:lnTo>
                <a:lnTo>
                  <a:pt x="414266" y="308657"/>
                </a:lnTo>
                <a:cubicBezTo>
                  <a:pt x="416071" y="305569"/>
                  <a:pt x="416014" y="303472"/>
                  <a:pt x="415080" y="301850"/>
                </a:cubicBezTo>
                <a:lnTo>
                  <a:pt x="410714" y="297960"/>
                </a:lnTo>
                <a:lnTo>
                  <a:pt x="410677" y="297848"/>
                </a:lnTo>
                <a:lnTo>
                  <a:pt x="410651" y="297796"/>
                </a:lnTo>
                <a:close/>
                <a:moveTo>
                  <a:pt x="391103" y="286810"/>
                </a:moveTo>
                <a:cubicBezTo>
                  <a:pt x="390311" y="286831"/>
                  <a:pt x="389497" y="286872"/>
                  <a:pt x="388703" y="286893"/>
                </a:cubicBezTo>
                <a:cubicBezTo>
                  <a:pt x="385490" y="293049"/>
                  <a:pt x="385490" y="293049"/>
                  <a:pt x="391625" y="296763"/>
                </a:cubicBezTo>
                <a:cubicBezTo>
                  <a:pt x="391417" y="292924"/>
                  <a:pt x="391249" y="289877"/>
                  <a:pt x="391103" y="286810"/>
                </a:cubicBezTo>
                <a:close/>
                <a:moveTo>
                  <a:pt x="1791975" y="286538"/>
                </a:moveTo>
                <a:cubicBezTo>
                  <a:pt x="1792225" y="286726"/>
                  <a:pt x="1792455" y="286893"/>
                  <a:pt x="1792684" y="287080"/>
                </a:cubicBezTo>
                <a:cubicBezTo>
                  <a:pt x="1792350" y="287477"/>
                  <a:pt x="1792017" y="287894"/>
                  <a:pt x="1791641" y="288228"/>
                </a:cubicBezTo>
                <a:cubicBezTo>
                  <a:pt x="1791599" y="288270"/>
                  <a:pt x="1791182" y="287894"/>
                  <a:pt x="1790952" y="287728"/>
                </a:cubicBezTo>
                <a:cubicBezTo>
                  <a:pt x="1791307" y="287331"/>
                  <a:pt x="1791641" y="286934"/>
                  <a:pt x="1791975" y="286538"/>
                </a:cubicBezTo>
                <a:close/>
                <a:moveTo>
                  <a:pt x="1935582" y="286246"/>
                </a:moveTo>
                <a:cubicBezTo>
                  <a:pt x="1937940" y="286246"/>
                  <a:pt x="1940319" y="286246"/>
                  <a:pt x="1942676" y="286246"/>
                </a:cubicBezTo>
                <a:cubicBezTo>
                  <a:pt x="1942698" y="286768"/>
                  <a:pt x="1942719" y="287290"/>
                  <a:pt x="1942739" y="287811"/>
                </a:cubicBezTo>
                <a:cubicBezTo>
                  <a:pt x="1940339" y="288020"/>
                  <a:pt x="1937961" y="288250"/>
                  <a:pt x="1935561" y="288458"/>
                </a:cubicBezTo>
                <a:cubicBezTo>
                  <a:pt x="1935561" y="287728"/>
                  <a:pt x="1935561" y="286976"/>
                  <a:pt x="1935582" y="286246"/>
                </a:cubicBezTo>
                <a:close/>
                <a:moveTo>
                  <a:pt x="1272801" y="284911"/>
                </a:moveTo>
                <a:lnTo>
                  <a:pt x="1272342" y="285328"/>
                </a:lnTo>
                <a:cubicBezTo>
                  <a:pt x="1271841" y="285704"/>
                  <a:pt x="1271361" y="286058"/>
                  <a:pt x="1270861" y="286434"/>
                </a:cubicBezTo>
                <a:cubicBezTo>
                  <a:pt x="1271361" y="286079"/>
                  <a:pt x="1271883" y="285725"/>
                  <a:pt x="1272383" y="285370"/>
                </a:cubicBezTo>
                <a:close/>
                <a:moveTo>
                  <a:pt x="1958473" y="284326"/>
                </a:moveTo>
                <a:cubicBezTo>
                  <a:pt x="1959016" y="284722"/>
                  <a:pt x="1959558" y="285098"/>
                  <a:pt x="1960080" y="285495"/>
                </a:cubicBezTo>
                <a:cubicBezTo>
                  <a:pt x="1956845" y="291358"/>
                  <a:pt x="1953590" y="297222"/>
                  <a:pt x="1949062" y="305444"/>
                </a:cubicBezTo>
                <a:cubicBezTo>
                  <a:pt x="1946391" y="301208"/>
                  <a:pt x="1944512" y="298266"/>
                  <a:pt x="1942029" y="294384"/>
                </a:cubicBezTo>
                <a:cubicBezTo>
                  <a:pt x="1947058" y="291316"/>
                  <a:pt x="1952755" y="287811"/>
                  <a:pt x="1958473" y="284326"/>
                </a:cubicBezTo>
                <a:close/>
                <a:moveTo>
                  <a:pt x="1777263" y="283283"/>
                </a:moveTo>
                <a:lnTo>
                  <a:pt x="1777264" y="283283"/>
                </a:lnTo>
                <a:lnTo>
                  <a:pt x="1777264" y="283284"/>
                </a:lnTo>
                <a:close/>
                <a:moveTo>
                  <a:pt x="1777263" y="283283"/>
                </a:moveTo>
                <a:lnTo>
                  <a:pt x="1777263" y="283283"/>
                </a:lnTo>
                <a:lnTo>
                  <a:pt x="1777263" y="283283"/>
                </a:lnTo>
                <a:close/>
                <a:moveTo>
                  <a:pt x="744425" y="283262"/>
                </a:moveTo>
                <a:cubicBezTo>
                  <a:pt x="742130" y="284765"/>
                  <a:pt x="739521" y="285808"/>
                  <a:pt x="737915" y="287707"/>
                </a:cubicBezTo>
                <a:lnTo>
                  <a:pt x="736189" y="293694"/>
                </a:lnTo>
                <a:lnTo>
                  <a:pt x="736120" y="293695"/>
                </a:lnTo>
                <a:lnTo>
                  <a:pt x="736028" y="293847"/>
                </a:lnTo>
                <a:lnTo>
                  <a:pt x="721805" y="305861"/>
                </a:lnTo>
                <a:cubicBezTo>
                  <a:pt x="718487" y="305193"/>
                  <a:pt x="715837" y="304651"/>
                  <a:pt x="713208" y="304129"/>
                </a:cubicBezTo>
                <a:cubicBezTo>
                  <a:pt x="712499" y="302042"/>
                  <a:pt x="711789" y="299935"/>
                  <a:pt x="711100" y="297869"/>
                </a:cubicBezTo>
                <a:cubicBezTo>
                  <a:pt x="707303" y="299413"/>
                  <a:pt x="703526" y="300978"/>
                  <a:pt x="697579" y="303399"/>
                </a:cubicBezTo>
                <a:cubicBezTo>
                  <a:pt x="701230" y="304734"/>
                  <a:pt x="703358" y="306133"/>
                  <a:pt x="705487" y="306111"/>
                </a:cubicBezTo>
                <a:cubicBezTo>
                  <a:pt x="708054" y="306070"/>
                  <a:pt x="710620" y="304839"/>
                  <a:pt x="713187" y="304129"/>
                </a:cubicBezTo>
                <a:cubicBezTo>
                  <a:pt x="712436" y="309847"/>
                  <a:pt x="713417" y="315022"/>
                  <a:pt x="718008" y="319320"/>
                </a:cubicBezTo>
                <a:lnTo>
                  <a:pt x="725713" y="318718"/>
                </a:lnTo>
                <a:lnTo>
                  <a:pt x="725666" y="318778"/>
                </a:lnTo>
                <a:lnTo>
                  <a:pt x="725671" y="318784"/>
                </a:lnTo>
                <a:lnTo>
                  <a:pt x="720699" y="323160"/>
                </a:lnTo>
                <a:cubicBezTo>
                  <a:pt x="718570" y="324954"/>
                  <a:pt x="716401" y="326687"/>
                  <a:pt x="714251" y="328460"/>
                </a:cubicBezTo>
                <a:cubicBezTo>
                  <a:pt x="714690" y="329358"/>
                  <a:pt x="715128" y="330255"/>
                  <a:pt x="715545" y="331152"/>
                </a:cubicBezTo>
                <a:cubicBezTo>
                  <a:pt x="720470" y="330004"/>
                  <a:pt x="725395" y="328857"/>
                  <a:pt x="732573" y="327167"/>
                </a:cubicBezTo>
                <a:lnTo>
                  <a:pt x="725671" y="318784"/>
                </a:lnTo>
                <a:lnTo>
                  <a:pt x="725749" y="318715"/>
                </a:lnTo>
                <a:lnTo>
                  <a:pt x="725713" y="318718"/>
                </a:lnTo>
                <a:lnTo>
                  <a:pt x="729763" y="313556"/>
                </a:lnTo>
                <a:cubicBezTo>
                  <a:pt x="731013" y="313248"/>
                  <a:pt x="732562" y="314271"/>
                  <a:pt x="735661" y="316315"/>
                </a:cubicBezTo>
                <a:cubicBezTo>
                  <a:pt x="739396" y="313916"/>
                  <a:pt x="743298" y="311641"/>
                  <a:pt x="741692" y="306884"/>
                </a:cubicBezTo>
                <a:cubicBezTo>
                  <a:pt x="737790" y="306341"/>
                  <a:pt x="734764" y="305924"/>
                  <a:pt x="731717" y="305506"/>
                </a:cubicBezTo>
                <a:cubicBezTo>
                  <a:pt x="732635" y="302439"/>
                  <a:pt x="733491" y="299371"/>
                  <a:pt x="734514" y="296325"/>
                </a:cubicBezTo>
                <a:lnTo>
                  <a:pt x="736028" y="293847"/>
                </a:lnTo>
                <a:lnTo>
                  <a:pt x="736182" y="293716"/>
                </a:lnTo>
                <a:lnTo>
                  <a:pt x="736189" y="293694"/>
                </a:lnTo>
                <a:lnTo>
                  <a:pt x="746607" y="293537"/>
                </a:lnTo>
                <a:lnTo>
                  <a:pt x="746581" y="293665"/>
                </a:lnTo>
                <a:lnTo>
                  <a:pt x="745803" y="293863"/>
                </a:lnTo>
                <a:cubicBezTo>
                  <a:pt x="746386" y="296721"/>
                  <a:pt x="746950" y="299580"/>
                  <a:pt x="747534" y="302439"/>
                </a:cubicBezTo>
                <a:cubicBezTo>
                  <a:pt x="748348" y="302231"/>
                  <a:pt x="749162" y="302022"/>
                  <a:pt x="749976" y="301813"/>
                </a:cubicBezTo>
                <a:cubicBezTo>
                  <a:pt x="749016" y="299037"/>
                  <a:pt x="748056" y="296283"/>
                  <a:pt x="746575" y="293695"/>
                </a:cubicBezTo>
                <a:lnTo>
                  <a:pt x="746581" y="293665"/>
                </a:lnTo>
                <a:lnTo>
                  <a:pt x="747117" y="293529"/>
                </a:lnTo>
                <a:lnTo>
                  <a:pt x="746607" y="293537"/>
                </a:lnTo>
                <a:lnTo>
                  <a:pt x="747722" y="287978"/>
                </a:lnTo>
                <a:cubicBezTo>
                  <a:pt x="747811" y="286137"/>
                  <a:pt x="747159" y="284462"/>
                  <a:pt x="744425" y="283262"/>
                </a:cubicBezTo>
                <a:close/>
                <a:moveTo>
                  <a:pt x="1777305" y="283242"/>
                </a:moveTo>
                <a:lnTo>
                  <a:pt x="1777723" y="283680"/>
                </a:lnTo>
                <a:lnTo>
                  <a:pt x="1777264" y="283283"/>
                </a:lnTo>
                <a:close/>
                <a:moveTo>
                  <a:pt x="1777305" y="283241"/>
                </a:moveTo>
                <a:lnTo>
                  <a:pt x="1777306" y="283242"/>
                </a:lnTo>
                <a:lnTo>
                  <a:pt x="1777305" y="283242"/>
                </a:lnTo>
                <a:close/>
                <a:moveTo>
                  <a:pt x="1777305" y="283241"/>
                </a:moveTo>
                <a:lnTo>
                  <a:pt x="1777305" y="283241"/>
                </a:lnTo>
                <a:lnTo>
                  <a:pt x="1777305" y="283241"/>
                </a:lnTo>
                <a:close/>
                <a:moveTo>
                  <a:pt x="615988" y="282865"/>
                </a:moveTo>
                <a:cubicBezTo>
                  <a:pt x="612587" y="301062"/>
                  <a:pt x="619974" y="309930"/>
                  <a:pt x="641279" y="313478"/>
                </a:cubicBezTo>
                <a:cubicBezTo>
                  <a:pt x="642761" y="305778"/>
                  <a:pt x="648270" y="304547"/>
                  <a:pt x="655677" y="305485"/>
                </a:cubicBezTo>
                <a:cubicBezTo>
                  <a:pt x="652672" y="300686"/>
                  <a:pt x="649855" y="297535"/>
                  <a:pt x="648541" y="293863"/>
                </a:cubicBezTo>
                <a:cubicBezTo>
                  <a:pt x="645223" y="284514"/>
                  <a:pt x="645494" y="284410"/>
                  <a:pt x="639234" y="288458"/>
                </a:cubicBezTo>
                <a:cubicBezTo>
                  <a:pt x="630512" y="286351"/>
                  <a:pt x="623292" y="284619"/>
                  <a:pt x="615988" y="282865"/>
                </a:cubicBezTo>
                <a:close/>
                <a:moveTo>
                  <a:pt x="1776846" y="282824"/>
                </a:moveTo>
                <a:lnTo>
                  <a:pt x="1777305" y="283241"/>
                </a:lnTo>
                <a:lnTo>
                  <a:pt x="1777263" y="283283"/>
                </a:lnTo>
                <a:close/>
                <a:moveTo>
                  <a:pt x="1161225" y="281760"/>
                </a:moveTo>
                <a:cubicBezTo>
                  <a:pt x="1160932" y="281760"/>
                  <a:pt x="1160599" y="281697"/>
                  <a:pt x="1160349" y="281801"/>
                </a:cubicBezTo>
                <a:cubicBezTo>
                  <a:pt x="1160160" y="281864"/>
                  <a:pt x="1160097" y="282177"/>
                  <a:pt x="1159994" y="282386"/>
                </a:cubicBezTo>
                <a:cubicBezTo>
                  <a:pt x="1160244" y="282511"/>
                  <a:pt x="1160515" y="282657"/>
                  <a:pt x="1160766" y="282782"/>
                </a:cubicBezTo>
                <a:cubicBezTo>
                  <a:pt x="1160912" y="282448"/>
                  <a:pt x="1161078" y="282094"/>
                  <a:pt x="1161225" y="281760"/>
                </a:cubicBezTo>
                <a:close/>
                <a:moveTo>
                  <a:pt x="2204371" y="280049"/>
                </a:moveTo>
                <a:cubicBezTo>
                  <a:pt x="2204558" y="279881"/>
                  <a:pt x="2205352" y="280570"/>
                  <a:pt x="2206207" y="281071"/>
                </a:cubicBezTo>
                <a:cubicBezTo>
                  <a:pt x="2205498" y="281717"/>
                  <a:pt x="2204976" y="282448"/>
                  <a:pt x="2204246" y="282802"/>
                </a:cubicBezTo>
                <a:cubicBezTo>
                  <a:pt x="2203932" y="282949"/>
                  <a:pt x="2203243" y="282281"/>
                  <a:pt x="2202701" y="281989"/>
                </a:cubicBezTo>
                <a:cubicBezTo>
                  <a:pt x="2203243" y="281321"/>
                  <a:pt x="2203703" y="280549"/>
                  <a:pt x="2204371" y="280049"/>
                </a:cubicBezTo>
                <a:close/>
                <a:moveTo>
                  <a:pt x="1821501" y="279068"/>
                </a:moveTo>
                <a:cubicBezTo>
                  <a:pt x="1822043" y="279923"/>
                  <a:pt x="1822544" y="280717"/>
                  <a:pt x="1823045" y="281509"/>
                </a:cubicBezTo>
                <a:cubicBezTo>
                  <a:pt x="1822043" y="281989"/>
                  <a:pt x="1821062" y="282740"/>
                  <a:pt x="1820040" y="282803"/>
                </a:cubicBezTo>
                <a:cubicBezTo>
                  <a:pt x="1819560" y="282824"/>
                  <a:pt x="1818997" y="281509"/>
                  <a:pt x="1818475" y="280800"/>
                </a:cubicBezTo>
                <a:cubicBezTo>
                  <a:pt x="1819247" y="280362"/>
                  <a:pt x="1820040" y="279903"/>
                  <a:pt x="1821501" y="279068"/>
                </a:cubicBezTo>
                <a:close/>
                <a:moveTo>
                  <a:pt x="1351470" y="278922"/>
                </a:moveTo>
                <a:cubicBezTo>
                  <a:pt x="1351136" y="279318"/>
                  <a:pt x="1350468" y="279840"/>
                  <a:pt x="1350551" y="280069"/>
                </a:cubicBezTo>
                <a:cubicBezTo>
                  <a:pt x="1350740" y="280591"/>
                  <a:pt x="1351324" y="280946"/>
                  <a:pt x="1351741" y="281384"/>
                </a:cubicBezTo>
                <a:cubicBezTo>
                  <a:pt x="1352075" y="280988"/>
                  <a:pt x="1352764" y="280466"/>
                  <a:pt x="1352659" y="280237"/>
                </a:cubicBezTo>
                <a:cubicBezTo>
                  <a:pt x="1352471" y="279715"/>
                  <a:pt x="1351887" y="279360"/>
                  <a:pt x="1351470" y="278922"/>
                </a:cubicBezTo>
                <a:close/>
                <a:moveTo>
                  <a:pt x="1806394" y="276730"/>
                </a:moveTo>
                <a:cubicBezTo>
                  <a:pt x="1806539" y="276980"/>
                  <a:pt x="1806685" y="277231"/>
                  <a:pt x="1806832" y="277481"/>
                </a:cubicBezTo>
                <a:cubicBezTo>
                  <a:pt x="1806665" y="277690"/>
                  <a:pt x="1806498" y="278024"/>
                  <a:pt x="1806310" y="278044"/>
                </a:cubicBezTo>
                <a:cubicBezTo>
                  <a:pt x="1806060" y="278065"/>
                  <a:pt x="1805789" y="277815"/>
                  <a:pt x="1805538" y="277690"/>
                </a:cubicBezTo>
                <a:cubicBezTo>
                  <a:pt x="1805830" y="277376"/>
                  <a:pt x="1806102" y="277043"/>
                  <a:pt x="1806394" y="276730"/>
                </a:cubicBezTo>
                <a:close/>
                <a:moveTo>
                  <a:pt x="635916" y="276689"/>
                </a:moveTo>
                <a:cubicBezTo>
                  <a:pt x="635645" y="277002"/>
                  <a:pt x="635353" y="277315"/>
                  <a:pt x="635082" y="277628"/>
                </a:cubicBezTo>
                <a:cubicBezTo>
                  <a:pt x="635332" y="277753"/>
                  <a:pt x="635603" y="277983"/>
                  <a:pt x="635833" y="277983"/>
                </a:cubicBezTo>
                <a:cubicBezTo>
                  <a:pt x="636020" y="277962"/>
                  <a:pt x="636188" y="277628"/>
                  <a:pt x="636354" y="277440"/>
                </a:cubicBezTo>
                <a:cubicBezTo>
                  <a:pt x="636209" y="277189"/>
                  <a:pt x="636063" y="276939"/>
                  <a:pt x="635916" y="276689"/>
                </a:cubicBezTo>
                <a:close/>
                <a:moveTo>
                  <a:pt x="1995094" y="275478"/>
                </a:moveTo>
                <a:cubicBezTo>
                  <a:pt x="1997035" y="276605"/>
                  <a:pt x="1998976" y="277732"/>
                  <a:pt x="2000916" y="278859"/>
                </a:cubicBezTo>
                <a:cubicBezTo>
                  <a:pt x="2000666" y="279339"/>
                  <a:pt x="2000436" y="279840"/>
                  <a:pt x="2000186" y="280320"/>
                </a:cubicBezTo>
                <a:cubicBezTo>
                  <a:pt x="1998078" y="279318"/>
                  <a:pt x="1995950" y="278337"/>
                  <a:pt x="1993842" y="277335"/>
                </a:cubicBezTo>
                <a:cubicBezTo>
                  <a:pt x="1994259" y="276709"/>
                  <a:pt x="1994677" y="276104"/>
                  <a:pt x="1995094" y="275478"/>
                </a:cubicBezTo>
                <a:close/>
                <a:moveTo>
                  <a:pt x="463074" y="275041"/>
                </a:moveTo>
                <a:cubicBezTo>
                  <a:pt x="461884" y="277043"/>
                  <a:pt x="460716" y="279047"/>
                  <a:pt x="459547" y="281071"/>
                </a:cubicBezTo>
                <a:cubicBezTo>
                  <a:pt x="460173" y="281405"/>
                  <a:pt x="460800" y="281760"/>
                  <a:pt x="461447" y="282094"/>
                </a:cubicBezTo>
                <a:cubicBezTo>
                  <a:pt x="462511" y="280028"/>
                  <a:pt x="463554" y="277962"/>
                  <a:pt x="464618" y="275875"/>
                </a:cubicBezTo>
                <a:cubicBezTo>
                  <a:pt x="464097" y="275604"/>
                  <a:pt x="463596" y="275312"/>
                  <a:pt x="463074" y="275041"/>
                </a:cubicBezTo>
                <a:close/>
                <a:moveTo>
                  <a:pt x="708033" y="274561"/>
                </a:moveTo>
                <a:cubicBezTo>
                  <a:pt x="706823" y="280028"/>
                  <a:pt x="705904" y="284222"/>
                  <a:pt x="704903" y="288771"/>
                </a:cubicBezTo>
                <a:cubicBezTo>
                  <a:pt x="698956" y="288375"/>
                  <a:pt x="693634" y="288020"/>
                  <a:pt x="687938" y="287644"/>
                </a:cubicBezTo>
                <a:cubicBezTo>
                  <a:pt x="690192" y="295636"/>
                  <a:pt x="692779" y="297076"/>
                  <a:pt x="699895" y="294760"/>
                </a:cubicBezTo>
                <a:cubicBezTo>
                  <a:pt x="704152" y="293362"/>
                  <a:pt x="708179" y="290273"/>
                  <a:pt x="712415" y="290044"/>
                </a:cubicBezTo>
                <a:cubicBezTo>
                  <a:pt x="720658" y="289606"/>
                  <a:pt x="725791" y="285495"/>
                  <a:pt x="731363" y="276626"/>
                </a:cubicBezTo>
                <a:cubicBezTo>
                  <a:pt x="722285" y="275833"/>
                  <a:pt x="714940" y="275187"/>
                  <a:pt x="708033" y="274561"/>
                </a:cubicBezTo>
                <a:close/>
                <a:moveTo>
                  <a:pt x="1657590" y="274060"/>
                </a:moveTo>
                <a:cubicBezTo>
                  <a:pt x="1657194" y="273872"/>
                  <a:pt x="1656526" y="274227"/>
                  <a:pt x="1655984" y="274352"/>
                </a:cubicBezTo>
                <a:cubicBezTo>
                  <a:pt x="1656296" y="274852"/>
                  <a:pt x="1656526" y="275541"/>
                  <a:pt x="1656964" y="275771"/>
                </a:cubicBezTo>
                <a:cubicBezTo>
                  <a:pt x="1657382" y="275958"/>
                  <a:pt x="1658029" y="275604"/>
                  <a:pt x="1658571" y="275478"/>
                </a:cubicBezTo>
                <a:cubicBezTo>
                  <a:pt x="1658258" y="274978"/>
                  <a:pt x="1658050" y="274268"/>
                  <a:pt x="1657590" y="274060"/>
                </a:cubicBezTo>
                <a:close/>
                <a:moveTo>
                  <a:pt x="1603273" y="273684"/>
                </a:moveTo>
                <a:cubicBezTo>
                  <a:pt x="1602689" y="273913"/>
                  <a:pt x="1602084" y="274143"/>
                  <a:pt x="1601499" y="274372"/>
                </a:cubicBezTo>
                <a:cubicBezTo>
                  <a:pt x="1602104" y="276042"/>
                  <a:pt x="1602710" y="277712"/>
                  <a:pt x="1603315" y="279381"/>
                </a:cubicBezTo>
                <a:cubicBezTo>
                  <a:pt x="1603941" y="279152"/>
                  <a:pt x="1604567" y="278901"/>
                  <a:pt x="1605193" y="278672"/>
                </a:cubicBezTo>
                <a:cubicBezTo>
                  <a:pt x="1604567" y="277002"/>
                  <a:pt x="1603920" y="275332"/>
                  <a:pt x="1603273" y="273684"/>
                </a:cubicBezTo>
                <a:close/>
                <a:moveTo>
                  <a:pt x="683016" y="273139"/>
                </a:moveTo>
                <a:cubicBezTo>
                  <a:pt x="680812" y="273183"/>
                  <a:pt x="678036" y="275051"/>
                  <a:pt x="672997" y="278776"/>
                </a:cubicBezTo>
                <a:cubicBezTo>
                  <a:pt x="679487" y="284869"/>
                  <a:pt x="684057" y="279360"/>
                  <a:pt x="689607" y="278442"/>
                </a:cubicBezTo>
                <a:cubicBezTo>
                  <a:pt x="686853" y="274874"/>
                  <a:pt x="685220" y="273095"/>
                  <a:pt x="683016" y="273139"/>
                </a:cubicBezTo>
                <a:close/>
                <a:moveTo>
                  <a:pt x="1820750" y="272056"/>
                </a:moveTo>
                <a:cubicBezTo>
                  <a:pt x="1821126" y="272369"/>
                  <a:pt x="1821501" y="272682"/>
                  <a:pt x="1821814" y="273037"/>
                </a:cubicBezTo>
                <a:cubicBezTo>
                  <a:pt x="1821856" y="273078"/>
                  <a:pt x="1821501" y="273453"/>
                  <a:pt x="1821334" y="273683"/>
                </a:cubicBezTo>
                <a:cubicBezTo>
                  <a:pt x="1820980" y="273350"/>
                  <a:pt x="1820625" y="273037"/>
                  <a:pt x="1820249" y="272724"/>
                </a:cubicBezTo>
                <a:cubicBezTo>
                  <a:pt x="1820416" y="272494"/>
                  <a:pt x="1820583" y="272286"/>
                  <a:pt x="1820750" y="272056"/>
                </a:cubicBezTo>
                <a:close/>
                <a:moveTo>
                  <a:pt x="1783607" y="271952"/>
                </a:moveTo>
                <a:cubicBezTo>
                  <a:pt x="1783837" y="272119"/>
                  <a:pt x="1784066" y="272307"/>
                  <a:pt x="1784296" y="272474"/>
                </a:cubicBezTo>
                <a:cubicBezTo>
                  <a:pt x="1783962" y="272849"/>
                  <a:pt x="1783649" y="273267"/>
                  <a:pt x="1783274" y="273601"/>
                </a:cubicBezTo>
                <a:cubicBezTo>
                  <a:pt x="1783231" y="273643"/>
                  <a:pt x="1782835" y="273288"/>
                  <a:pt x="1782605" y="273100"/>
                </a:cubicBezTo>
                <a:cubicBezTo>
                  <a:pt x="1782939" y="272724"/>
                  <a:pt x="1783274" y="272328"/>
                  <a:pt x="1783607" y="271952"/>
                </a:cubicBezTo>
                <a:close/>
                <a:moveTo>
                  <a:pt x="1158741" y="271305"/>
                </a:moveTo>
                <a:cubicBezTo>
                  <a:pt x="1158637" y="271264"/>
                  <a:pt x="1158136" y="272265"/>
                  <a:pt x="1157594" y="273141"/>
                </a:cubicBezTo>
                <a:cubicBezTo>
                  <a:pt x="1159910" y="274393"/>
                  <a:pt x="1162247" y="275604"/>
                  <a:pt x="1164584" y="276814"/>
                </a:cubicBezTo>
                <a:cubicBezTo>
                  <a:pt x="1165043" y="275958"/>
                  <a:pt x="1165502" y="275103"/>
                  <a:pt x="1165962" y="274227"/>
                </a:cubicBezTo>
                <a:cubicBezTo>
                  <a:pt x="1163562" y="273225"/>
                  <a:pt x="1161162" y="272202"/>
                  <a:pt x="1158741" y="271305"/>
                </a:cubicBezTo>
                <a:close/>
                <a:moveTo>
                  <a:pt x="1220675" y="270033"/>
                </a:moveTo>
                <a:cubicBezTo>
                  <a:pt x="1220654" y="270491"/>
                  <a:pt x="1220634" y="270950"/>
                  <a:pt x="1220612" y="271410"/>
                </a:cubicBezTo>
                <a:cubicBezTo>
                  <a:pt x="1225933" y="271410"/>
                  <a:pt x="1231255" y="271410"/>
                  <a:pt x="1236576" y="271410"/>
                </a:cubicBezTo>
                <a:cubicBezTo>
                  <a:pt x="1236597" y="270950"/>
                  <a:pt x="1236597" y="270491"/>
                  <a:pt x="1236617" y="270033"/>
                </a:cubicBezTo>
                <a:cubicBezTo>
                  <a:pt x="1231296" y="270033"/>
                  <a:pt x="1225996" y="270033"/>
                  <a:pt x="1220675" y="270033"/>
                </a:cubicBezTo>
                <a:close/>
                <a:moveTo>
                  <a:pt x="1245090" y="269845"/>
                </a:moveTo>
                <a:cubicBezTo>
                  <a:pt x="1244860" y="270491"/>
                  <a:pt x="1244630" y="271139"/>
                  <a:pt x="1244401" y="271785"/>
                </a:cubicBezTo>
                <a:cubicBezTo>
                  <a:pt x="1246154" y="272453"/>
                  <a:pt x="1247927" y="273100"/>
                  <a:pt x="1249722" y="273747"/>
                </a:cubicBezTo>
                <a:cubicBezTo>
                  <a:pt x="1249931" y="273141"/>
                  <a:pt x="1250160" y="272557"/>
                  <a:pt x="1250369" y="271952"/>
                </a:cubicBezTo>
                <a:cubicBezTo>
                  <a:pt x="1248616" y="271243"/>
                  <a:pt x="1246842" y="270554"/>
                  <a:pt x="1245090" y="269845"/>
                </a:cubicBezTo>
                <a:close/>
                <a:moveTo>
                  <a:pt x="1755248" y="269301"/>
                </a:moveTo>
                <a:cubicBezTo>
                  <a:pt x="1755645" y="269656"/>
                  <a:pt x="1756062" y="270031"/>
                  <a:pt x="1756458" y="270386"/>
                </a:cubicBezTo>
                <a:cubicBezTo>
                  <a:pt x="1755332" y="271680"/>
                  <a:pt x="1754184" y="272953"/>
                  <a:pt x="1753057" y="274247"/>
                </a:cubicBezTo>
                <a:cubicBezTo>
                  <a:pt x="1752640" y="273871"/>
                  <a:pt x="1752201" y="273495"/>
                  <a:pt x="1751784" y="273119"/>
                </a:cubicBezTo>
                <a:cubicBezTo>
                  <a:pt x="1752932" y="271847"/>
                  <a:pt x="1754101" y="270574"/>
                  <a:pt x="1755248" y="269301"/>
                </a:cubicBezTo>
                <a:close/>
                <a:moveTo>
                  <a:pt x="1272363" y="268948"/>
                </a:moveTo>
                <a:cubicBezTo>
                  <a:pt x="1268899" y="270575"/>
                  <a:pt x="1264996" y="272390"/>
                  <a:pt x="1261846" y="273872"/>
                </a:cubicBezTo>
                <a:cubicBezTo>
                  <a:pt x="1270109" y="280403"/>
                  <a:pt x="1281377" y="278838"/>
                  <a:pt x="1291143" y="283095"/>
                </a:cubicBezTo>
                <a:cubicBezTo>
                  <a:pt x="1296673" y="285495"/>
                  <a:pt x="1304185" y="285224"/>
                  <a:pt x="1310612" y="281384"/>
                </a:cubicBezTo>
                <a:cubicBezTo>
                  <a:pt x="1306585" y="276856"/>
                  <a:pt x="1298739" y="282051"/>
                  <a:pt x="1296381" y="273788"/>
                </a:cubicBezTo>
                <a:cubicBezTo>
                  <a:pt x="1303184" y="274164"/>
                  <a:pt x="1309214" y="274498"/>
                  <a:pt x="1315265" y="274832"/>
                </a:cubicBezTo>
                <a:cubicBezTo>
                  <a:pt x="1315286" y="273997"/>
                  <a:pt x="1315328" y="273162"/>
                  <a:pt x="1315349" y="272327"/>
                </a:cubicBezTo>
                <a:cubicBezTo>
                  <a:pt x="1312386" y="271722"/>
                  <a:pt x="1309381" y="271284"/>
                  <a:pt x="1306481" y="270470"/>
                </a:cubicBezTo>
                <a:cubicBezTo>
                  <a:pt x="1299490" y="268530"/>
                  <a:pt x="1292980" y="267674"/>
                  <a:pt x="1287575" y="274352"/>
                </a:cubicBezTo>
                <a:cubicBezTo>
                  <a:pt x="1286552" y="275625"/>
                  <a:pt x="1282838" y="275980"/>
                  <a:pt x="1281106" y="275187"/>
                </a:cubicBezTo>
                <a:cubicBezTo>
                  <a:pt x="1277872" y="273705"/>
                  <a:pt x="1275180" y="271034"/>
                  <a:pt x="1272363" y="268948"/>
                </a:cubicBezTo>
                <a:close/>
                <a:moveTo>
                  <a:pt x="1889968" y="268658"/>
                </a:moveTo>
                <a:lnTo>
                  <a:pt x="1889979" y="268660"/>
                </a:lnTo>
                <a:lnTo>
                  <a:pt x="1889987" y="268676"/>
                </a:lnTo>
                <a:close/>
                <a:moveTo>
                  <a:pt x="1889954" y="268646"/>
                </a:moveTo>
                <a:lnTo>
                  <a:pt x="1889968" y="268658"/>
                </a:lnTo>
                <a:lnTo>
                  <a:pt x="1889945" y="268655"/>
                </a:lnTo>
                <a:close/>
                <a:moveTo>
                  <a:pt x="1889967" y="268635"/>
                </a:moveTo>
                <a:lnTo>
                  <a:pt x="1889999" y="268663"/>
                </a:lnTo>
                <a:lnTo>
                  <a:pt x="1889979" y="268660"/>
                </a:lnTo>
                <a:close/>
                <a:moveTo>
                  <a:pt x="1889966" y="268634"/>
                </a:moveTo>
                <a:lnTo>
                  <a:pt x="1889954" y="268646"/>
                </a:lnTo>
                <a:lnTo>
                  <a:pt x="1889943" y="268635"/>
                </a:lnTo>
                <a:close/>
                <a:moveTo>
                  <a:pt x="573294" y="265879"/>
                </a:moveTo>
                <a:cubicBezTo>
                  <a:pt x="572960" y="266339"/>
                  <a:pt x="572355" y="266819"/>
                  <a:pt x="572376" y="267257"/>
                </a:cubicBezTo>
                <a:cubicBezTo>
                  <a:pt x="572418" y="267758"/>
                  <a:pt x="573023" y="268217"/>
                  <a:pt x="573398" y="268676"/>
                </a:cubicBezTo>
                <a:cubicBezTo>
                  <a:pt x="573815" y="268071"/>
                  <a:pt x="574338" y="267528"/>
                  <a:pt x="574609" y="266860"/>
                </a:cubicBezTo>
                <a:cubicBezTo>
                  <a:pt x="574650" y="266735"/>
                  <a:pt x="573753" y="266234"/>
                  <a:pt x="573294" y="265879"/>
                </a:cubicBezTo>
                <a:close/>
                <a:moveTo>
                  <a:pt x="1787321" y="265629"/>
                </a:moveTo>
                <a:cubicBezTo>
                  <a:pt x="1787738" y="265984"/>
                  <a:pt x="1788197" y="266339"/>
                  <a:pt x="1788551" y="266756"/>
                </a:cubicBezTo>
                <a:cubicBezTo>
                  <a:pt x="1788593" y="266798"/>
                  <a:pt x="1788197" y="267236"/>
                  <a:pt x="1788009" y="267507"/>
                </a:cubicBezTo>
                <a:cubicBezTo>
                  <a:pt x="1787592" y="267131"/>
                  <a:pt x="1787175" y="266777"/>
                  <a:pt x="1786736" y="266401"/>
                </a:cubicBezTo>
                <a:cubicBezTo>
                  <a:pt x="1786924" y="266151"/>
                  <a:pt x="1787132" y="265879"/>
                  <a:pt x="1787321" y="265629"/>
                </a:cubicBezTo>
                <a:close/>
                <a:moveTo>
                  <a:pt x="601026" y="265629"/>
                </a:moveTo>
                <a:cubicBezTo>
                  <a:pt x="600380" y="266277"/>
                  <a:pt x="599274" y="266902"/>
                  <a:pt x="599211" y="267612"/>
                </a:cubicBezTo>
                <a:cubicBezTo>
                  <a:pt x="599149" y="268300"/>
                  <a:pt x="600150" y="269073"/>
                  <a:pt x="600943" y="270158"/>
                </a:cubicBezTo>
                <a:cubicBezTo>
                  <a:pt x="601840" y="269051"/>
                  <a:pt x="602946" y="268300"/>
                  <a:pt x="602905" y="267633"/>
                </a:cubicBezTo>
                <a:cubicBezTo>
                  <a:pt x="602862" y="266923"/>
                  <a:pt x="601694" y="266297"/>
                  <a:pt x="601026" y="265629"/>
                </a:cubicBezTo>
                <a:close/>
                <a:moveTo>
                  <a:pt x="732826" y="263919"/>
                </a:moveTo>
                <a:cubicBezTo>
                  <a:pt x="730976" y="264774"/>
                  <a:pt x="729109" y="266318"/>
                  <a:pt x="726834" y="267716"/>
                </a:cubicBezTo>
                <a:cubicBezTo>
                  <a:pt x="731571" y="268801"/>
                  <a:pt x="734847" y="269553"/>
                  <a:pt x="739104" y="270533"/>
                </a:cubicBezTo>
                <a:cubicBezTo>
                  <a:pt x="738979" y="267737"/>
                  <a:pt x="739584" y="264794"/>
                  <a:pt x="738707" y="264252"/>
                </a:cubicBezTo>
                <a:cubicBezTo>
                  <a:pt x="736506" y="262896"/>
                  <a:pt x="734675" y="263063"/>
                  <a:pt x="732826" y="263919"/>
                </a:cubicBezTo>
                <a:close/>
                <a:moveTo>
                  <a:pt x="1514212" y="263501"/>
                </a:moveTo>
                <a:cubicBezTo>
                  <a:pt x="1513983" y="263459"/>
                  <a:pt x="1513732" y="263710"/>
                  <a:pt x="1513482" y="263814"/>
                </a:cubicBezTo>
                <a:cubicBezTo>
                  <a:pt x="1513482" y="264085"/>
                  <a:pt x="1513482" y="264357"/>
                  <a:pt x="1513482" y="264628"/>
                </a:cubicBezTo>
                <a:cubicBezTo>
                  <a:pt x="1513900" y="264440"/>
                  <a:pt x="1514296" y="264273"/>
                  <a:pt x="1514713" y="264085"/>
                </a:cubicBezTo>
                <a:cubicBezTo>
                  <a:pt x="1514546" y="263877"/>
                  <a:pt x="1514401" y="263543"/>
                  <a:pt x="1514212" y="263501"/>
                </a:cubicBezTo>
                <a:close/>
                <a:moveTo>
                  <a:pt x="420421" y="263417"/>
                </a:moveTo>
                <a:cubicBezTo>
                  <a:pt x="417333" y="263814"/>
                  <a:pt x="413786" y="262541"/>
                  <a:pt x="411825" y="267528"/>
                </a:cubicBezTo>
                <a:cubicBezTo>
                  <a:pt x="414892" y="266902"/>
                  <a:pt x="417939" y="266297"/>
                  <a:pt x="420964" y="265671"/>
                </a:cubicBezTo>
                <a:cubicBezTo>
                  <a:pt x="420776" y="264920"/>
                  <a:pt x="420610" y="264168"/>
                  <a:pt x="420421" y="263417"/>
                </a:cubicBezTo>
                <a:close/>
                <a:moveTo>
                  <a:pt x="364893" y="263167"/>
                </a:moveTo>
                <a:lnTo>
                  <a:pt x="364893" y="263731"/>
                </a:lnTo>
                <a:lnTo>
                  <a:pt x="364351" y="263438"/>
                </a:lnTo>
                <a:close/>
                <a:moveTo>
                  <a:pt x="1620759" y="262374"/>
                </a:moveTo>
                <a:lnTo>
                  <a:pt x="1620761" y="262376"/>
                </a:lnTo>
                <a:lnTo>
                  <a:pt x="1620801" y="262416"/>
                </a:lnTo>
                <a:lnTo>
                  <a:pt x="1618732" y="264486"/>
                </a:lnTo>
                <a:lnTo>
                  <a:pt x="1618696" y="264484"/>
                </a:lnTo>
                <a:lnTo>
                  <a:pt x="1618673" y="264461"/>
                </a:lnTo>
                <a:close/>
                <a:moveTo>
                  <a:pt x="1835941" y="261998"/>
                </a:moveTo>
                <a:cubicBezTo>
                  <a:pt x="1858582" y="270032"/>
                  <a:pt x="1879888" y="277606"/>
                  <a:pt x="1901881" y="285411"/>
                </a:cubicBezTo>
                <a:cubicBezTo>
                  <a:pt x="1902225" y="280789"/>
                  <a:pt x="1900327" y="277873"/>
                  <a:pt x="1897802" y="275473"/>
                </a:cubicBezTo>
                <a:lnTo>
                  <a:pt x="1889999" y="268663"/>
                </a:lnTo>
                <a:lnTo>
                  <a:pt x="1916614" y="272578"/>
                </a:lnTo>
                <a:cubicBezTo>
                  <a:pt x="1919994" y="276647"/>
                  <a:pt x="1922728" y="279965"/>
                  <a:pt x="1925461" y="283261"/>
                </a:cubicBezTo>
                <a:lnTo>
                  <a:pt x="1925445" y="283278"/>
                </a:lnTo>
                <a:lnTo>
                  <a:pt x="1925399" y="283241"/>
                </a:lnTo>
                <a:cubicBezTo>
                  <a:pt x="1924710" y="283929"/>
                  <a:pt x="1924001" y="284638"/>
                  <a:pt x="1923354" y="285327"/>
                </a:cubicBezTo>
                <a:lnTo>
                  <a:pt x="1923349" y="285370"/>
                </a:lnTo>
                <a:lnTo>
                  <a:pt x="1920808" y="287602"/>
                </a:lnTo>
                <a:cubicBezTo>
                  <a:pt x="1921308" y="288165"/>
                  <a:pt x="1921809" y="288749"/>
                  <a:pt x="1922853" y="289939"/>
                </a:cubicBezTo>
                <a:lnTo>
                  <a:pt x="1923349" y="285370"/>
                </a:lnTo>
                <a:lnTo>
                  <a:pt x="1923374" y="285348"/>
                </a:lnTo>
                <a:lnTo>
                  <a:pt x="1925445" y="283278"/>
                </a:lnTo>
                <a:lnTo>
                  <a:pt x="1930970" y="287706"/>
                </a:lnTo>
                <a:cubicBezTo>
                  <a:pt x="1931701" y="292610"/>
                  <a:pt x="1933621" y="297347"/>
                  <a:pt x="1935018" y="302125"/>
                </a:cubicBezTo>
                <a:cubicBezTo>
                  <a:pt x="1926525" y="303836"/>
                  <a:pt x="1916551" y="296575"/>
                  <a:pt x="1915800" y="287664"/>
                </a:cubicBezTo>
                <a:cubicBezTo>
                  <a:pt x="1915654" y="285849"/>
                  <a:pt x="1914527" y="284117"/>
                  <a:pt x="1913859" y="282343"/>
                </a:cubicBezTo>
                <a:cubicBezTo>
                  <a:pt x="1911960" y="283345"/>
                  <a:pt x="1909727" y="283992"/>
                  <a:pt x="1908267" y="285432"/>
                </a:cubicBezTo>
                <a:cubicBezTo>
                  <a:pt x="1906096" y="287560"/>
                  <a:pt x="1904469" y="290252"/>
                  <a:pt x="1902257" y="293152"/>
                </a:cubicBezTo>
                <a:cubicBezTo>
                  <a:pt x="1879866" y="286308"/>
                  <a:pt x="1858374" y="277731"/>
                  <a:pt x="1837840" y="266819"/>
                </a:cubicBezTo>
                <a:cubicBezTo>
                  <a:pt x="1837006" y="266380"/>
                  <a:pt x="1836901" y="264544"/>
                  <a:pt x="1835941" y="261998"/>
                </a:cubicBezTo>
                <a:close/>
                <a:moveTo>
                  <a:pt x="1621239" y="261936"/>
                </a:moveTo>
                <a:lnTo>
                  <a:pt x="1620821" y="262416"/>
                </a:lnTo>
                <a:lnTo>
                  <a:pt x="1620761" y="262376"/>
                </a:lnTo>
                <a:lnTo>
                  <a:pt x="1620760" y="262374"/>
                </a:lnTo>
                <a:lnTo>
                  <a:pt x="1620759" y="262374"/>
                </a:lnTo>
                <a:close/>
                <a:moveTo>
                  <a:pt x="1399401" y="260726"/>
                </a:moveTo>
                <a:cubicBezTo>
                  <a:pt x="1397795" y="261665"/>
                  <a:pt x="1396188" y="262583"/>
                  <a:pt x="1394644" y="263626"/>
                </a:cubicBezTo>
                <a:cubicBezTo>
                  <a:pt x="1394539" y="263710"/>
                  <a:pt x="1395144" y="265233"/>
                  <a:pt x="1395291" y="265212"/>
                </a:cubicBezTo>
                <a:cubicBezTo>
                  <a:pt x="1397107" y="264920"/>
                  <a:pt x="1398901" y="264461"/>
                  <a:pt x="1400695" y="264043"/>
                </a:cubicBezTo>
                <a:cubicBezTo>
                  <a:pt x="1400257" y="262937"/>
                  <a:pt x="1399840" y="261831"/>
                  <a:pt x="1399401" y="260726"/>
                </a:cubicBezTo>
                <a:close/>
                <a:moveTo>
                  <a:pt x="729770" y="260190"/>
                </a:moveTo>
                <a:lnTo>
                  <a:pt x="729784" y="260200"/>
                </a:lnTo>
                <a:lnTo>
                  <a:pt x="729757" y="260214"/>
                </a:lnTo>
                <a:lnTo>
                  <a:pt x="729752" y="260207"/>
                </a:lnTo>
                <a:close/>
                <a:moveTo>
                  <a:pt x="729733" y="260162"/>
                </a:moveTo>
                <a:lnTo>
                  <a:pt x="729797" y="260162"/>
                </a:lnTo>
                <a:lnTo>
                  <a:pt x="729770" y="260190"/>
                </a:lnTo>
                <a:close/>
                <a:moveTo>
                  <a:pt x="729698" y="260136"/>
                </a:moveTo>
                <a:lnTo>
                  <a:pt x="729733" y="260162"/>
                </a:lnTo>
                <a:lnTo>
                  <a:pt x="729718" y="260162"/>
                </a:lnTo>
                <a:close/>
                <a:moveTo>
                  <a:pt x="1755812" y="259495"/>
                </a:moveTo>
                <a:cubicBezTo>
                  <a:pt x="1756479" y="259348"/>
                  <a:pt x="1757335" y="260225"/>
                  <a:pt x="1758378" y="260809"/>
                </a:cubicBezTo>
                <a:cubicBezTo>
                  <a:pt x="1757669" y="261811"/>
                  <a:pt x="1756897" y="263209"/>
                  <a:pt x="1756709" y="263147"/>
                </a:cubicBezTo>
                <a:cubicBezTo>
                  <a:pt x="1755687" y="262750"/>
                  <a:pt x="1754810" y="261978"/>
                  <a:pt x="1753871" y="261331"/>
                </a:cubicBezTo>
                <a:cubicBezTo>
                  <a:pt x="1754518" y="260684"/>
                  <a:pt x="1755061" y="259640"/>
                  <a:pt x="1755812" y="259495"/>
                </a:cubicBezTo>
                <a:close/>
                <a:moveTo>
                  <a:pt x="857149" y="259306"/>
                </a:moveTo>
                <a:cubicBezTo>
                  <a:pt x="856920" y="259244"/>
                  <a:pt x="856627" y="259474"/>
                  <a:pt x="856356" y="259557"/>
                </a:cubicBezTo>
                <a:cubicBezTo>
                  <a:pt x="856565" y="259912"/>
                  <a:pt x="856774" y="260287"/>
                  <a:pt x="856982" y="260642"/>
                </a:cubicBezTo>
                <a:cubicBezTo>
                  <a:pt x="857149" y="260434"/>
                  <a:pt x="857337" y="260225"/>
                  <a:pt x="857525" y="260016"/>
                </a:cubicBezTo>
                <a:cubicBezTo>
                  <a:pt x="857400" y="259766"/>
                  <a:pt x="857337" y="259369"/>
                  <a:pt x="857149" y="259306"/>
                </a:cubicBezTo>
                <a:close/>
                <a:moveTo>
                  <a:pt x="1724322" y="259160"/>
                </a:moveTo>
                <a:cubicBezTo>
                  <a:pt x="1724906" y="259619"/>
                  <a:pt x="1725491" y="260057"/>
                  <a:pt x="1726096" y="260496"/>
                </a:cubicBezTo>
                <a:cubicBezTo>
                  <a:pt x="1724092" y="263062"/>
                  <a:pt x="1722110" y="265649"/>
                  <a:pt x="1720107" y="268217"/>
                </a:cubicBezTo>
                <a:cubicBezTo>
                  <a:pt x="1717874" y="262457"/>
                  <a:pt x="1721359" y="261017"/>
                  <a:pt x="1724322" y="259160"/>
                </a:cubicBezTo>
                <a:close/>
                <a:moveTo>
                  <a:pt x="483106" y="259160"/>
                </a:moveTo>
                <a:cubicBezTo>
                  <a:pt x="481166" y="263918"/>
                  <a:pt x="482230" y="266819"/>
                  <a:pt x="484755" y="270324"/>
                </a:cubicBezTo>
                <a:cubicBezTo>
                  <a:pt x="487885" y="274644"/>
                  <a:pt x="489784" y="279860"/>
                  <a:pt x="492059" y="284744"/>
                </a:cubicBezTo>
                <a:cubicBezTo>
                  <a:pt x="493477" y="287770"/>
                  <a:pt x="494604" y="290920"/>
                  <a:pt x="496524" y="295595"/>
                </a:cubicBezTo>
                <a:cubicBezTo>
                  <a:pt x="503076" y="278379"/>
                  <a:pt x="498715" y="267487"/>
                  <a:pt x="483106" y="259160"/>
                </a:cubicBezTo>
                <a:close/>
                <a:moveTo>
                  <a:pt x="1386798" y="259077"/>
                </a:moveTo>
                <a:cubicBezTo>
                  <a:pt x="1385943" y="260329"/>
                  <a:pt x="1385024" y="261101"/>
                  <a:pt x="1384962" y="261936"/>
                </a:cubicBezTo>
                <a:cubicBezTo>
                  <a:pt x="1384920" y="262478"/>
                  <a:pt x="1386068" y="263146"/>
                  <a:pt x="1386673" y="263751"/>
                </a:cubicBezTo>
                <a:cubicBezTo>
                  <a:pt x="1387299" y="263042"/>
                  <a:pt x="1388300" y="262374"/>
                  <a:pt x="1388425" y="261581"/>
                </a:cubicBezTo>
                <a:cubicBezTo>
                  <a:pt x="1388530" y="260955"/>
                  <a:pt x="1387549" y="260141"/>
                  <a:pt x="1386798" y="259077"/>
                </a:cubicBezTo>
                <a:close/>
                <a:moveTo>
                  <a:pt x="727773" y="257575"/>
                </a:moveTo>
                <a:lnTo>
                  <a:pt x="729698" y="260136"/>
                </a:lnTo>
                <a:lnTo>
                  <a:pt x="727126" y="258222"/>
                </a:lnTo>
                <a:cubicBezTo>
                  <a:pt x="727335" y="258014"/>
                  <a:pt x="727565" y="257784"/>
                  <a:pt x="727773" y="257575"/>
                </a:cubicBezTo>
                <a:close/>
                <a:moveTo>
                  <a:pt x="717319" y="257115"/>
                </a:moveTo>
                <a:lnTo>
                  <a:pt x="721358" y="260210"/>
                </a:lnTo>
                <a:lnTo>
                  <a:pt x="721316" y="260232"/>
                </a:lnTo>
                <a:lnTo>
                  <a:pt x="716400" y="259118"/>
                </a:lnTo>
                <a:cubicBezTo>
                  <a:pt x="716713" y="258450"/>
                  <a:pt x="717005" y="257782"/>
                  <a:pt x="717319" y="257115"/>
                </a:cubicBezTo>
                <a:close/>
                <a:moveTo>
                  <a:pt x="1814824" y="256635"/>
                </a:moveTo>
                <a:cubicBezTo>
                  <a:pt x="1816347" y="257324"/>
                  <a:pt x="1817870" y="257971"/>
                  <a:pt x="1819331" y="258764"/>
                </a:cubicBezTo>
                <a:cubicBezTo>
                  <a:pt x="1819435" y="258826"/>
                  <a:pt x="1818914" y="260412"/>
                  <a:pt x="1818851" y="260412"/>
                </a:cubicBezTo>
                <a:cubicBezTo>
                  <a:pt x="1817203" y="260099"/>
                  <a:pt x="1815575" y="259682"/>
                  <a:pt x="1813947" y="259285"/>
                </a:cubicBezTo>
                <a:cubicBezTo>
                  <a:pt x="1814239" y="258388"/>
                  <a:pt x="1814532" y="257511"/>
                  <a:pt x="1814824" y="256635"/>
                </a:cubicBezTo>
                <a:close/>
                <a:moveTo>
                  <a:pt x="1986309" y="254841"/>
                </a:moveTo>
                <a:cubicBezTo>
                  <a:pt x="1987707" y="255008"/>
                  <a:pt x="1989106" y="255175"/>
                  <a:pt x="1990525" y="255342"/>
                </a:cubicBezTo>
                <a:cubicBezTo>
                  <a:pt x="1990504" y="255926"/>
                  <a:pt x="1990483" y="256490"/>
                  <a:pt x="1990483" y="257073"/>
                </a:cubicBezTo>
                <a:cubicBezTo>
                  <a:pt x="1989043" y="257178"/>
                  <a:pt x="1987624" y="257282"/>
                  <a:pt x="1986184" y="257387"/>
                </a:cubicBezTo>
                <a:cubicBezTo>
                  <a:pt x="1986226" y="256531"/>
                  <a:pt x="1986268" y="255697"/>
                  <a:pt x="1986309" y="254841"/>
                </a:cubicBezTo>
                <a:close/>
                <a:moveTo>
                  <a:pt x="434006" y="254716"/>
                </a:moveTo>
                <a:cubicBezTo>
                  <a:pt x="433255" y="254778"/>
                  <a:pt x="432504" y="254841"/>
                  <a:pt x="431731" y="254924"/>
                </a:cubicBezTo>
                <a:cubicBezTo>
                  <a:pt x="432107" y="256907"/>
                  <a:pt x="432483" y="258910"/>
                  <a:pt x="432837" y="260892"/>
                </a:cubicBezTo>
                <a:cubicBezTo>
                  <a:pt x="433442" y="260809"/>
                  <a:pt x="434027" y="260726"/>
                  <a:pt x="434632" y="260642"/>
                </a:cubicBezTo>
                <a:cubicBezTo>
                  <a:pt x="434445" y="258660"/>
                  <a:pt x="434215" y="256698"/>
                  <a:pt x="434006" y="254716"/>
                </a:cubicBezTo>
                <a:close/>
                <a:moveTo>
                  <a:pt x="1341955" y="253735"/>
                </a:moveTo>
                <a:cubicBezTo>
                  <a:pt x="1341746" y="253652"/>
                  <a:pt x="1341412" y="253881"/>
                  <a:pt x="1341141" y="253964"/>
                </a:cubicBezTo>
                <a:cubicBezTo>
                  <a:pt x="1341329" y="254340"/>
                  <a:pt x="1341516" y="254716"/>
                  <a:pt x="1341725" y="255092"/>
                </a:cubicBezTo>
                <a:cubicBezTo>
                  <a:pt x="1341892" y="254904"/>
                  <a:pt x="1342080" y="254695"/>
                  <a:pt x="1342289" y="254487"/>
                </a:cubicBezTo>
                <a:cubicBezTo>
                  <a:pt x="1342184" y="254215"/>
                  <a:pt x="1342121" y="253818"/>
                  <a:pt x="1341955" y="253735"/>
                </a:cubicBezTo>
                <a:close/>
                <a:moveTo>
                  <a:pt x="847071" y="253714"/>
                </a:moveTo>
                <a:cubicBezTo>
                  <a:pt x="846925" y="254153"/>
                  <a:pt x="846757" y="254570"/>
                  <a:pt x="846611" y="255008"/>
                </a:cubicBezTo>
                <a:cubicBezTo>
                  <a:pt x="846882" y="254967"/>
                  <a:pt x="847154" y="254924"/>
                  <a:pt x="847425" y="254904"/>
                </a:cubicBezTo>
                <a:cubicBezTo>
                  <a:pt x="847551" y="254633"/>
                  <a:pt x="847780" y="254361"/>
                  <a:pt x="847738" y="254132"/>
                </a:cubicBezTo>
                <a:cubicBezTo>
                  <a:pt x="847696" y="253944"/>
                  <a:pt x="847321" y="253839"/>
                  <a:pt x="847071" y="253714"/>
                </a:cubicBezTo>
                <a:close/>
                <a:moveTo>
                  <a:pt x="1873794" y="253401"/>
                </a:moveTo>
                <a:lnTo>
                  <a:pt x="1889943" y="268635"/>
                </a:lnTo>
                <a:lnTo>
                  <a:pt x="1872500" y="269344"/>
                </a:lnTo>
                <a:cubicBezTo>
                  <a:pt x="1869161" y="269218"/>
                  <a:pt x="1865552" y="268258"/>
                  <a:pt x="1862714" y="266590"/>
                </a:cubicBezTo>
                <a:cubicBezTo>
                  <a:pt x="1860920" y="265546"/>
                  <a:pt x="1859689" y="262562"/>
                  <a:pt x="1859480" y="260329"/>
                </a:cubicBezTo>
                <a:cubicBezTo>
                  <a:pt x="1859396" y="259515"/>
                  <a:pt x="1863591" y="256991"/>
                  <a:pt x="1864738" y="257554"/>
                </a:cubicBezTo>
                <a:cubicBezTo>
                  <a:pt x="1869725" y="259974"/>
                  <a:pt x="1872459" y="257742"/>
                  <a:pt x="1873794" y="253401"/>
                </a:cubicBezTo>
                <a:close/>
                <a:moveTo>
                  <a:pt x="1910833" y="251711"/>
                </a:moveTo>
                <a:cubicBezTo>
                  <a:pt x="1911188" y="252024"/>
                  <a:pt x="1911563" y="252357"/>
                  <a:pt x="1911918" y="252671"/>
                </a:cubicBezTo>
                <a:cubicBezTo>
                  <a:pt x="1911646" y="252817"/>
                  <a:pt x="1911354" y="252983"/>
                  <a:pt x="1911083" y="253130"/>
                </a:cubicBezTo>
                <a:cubicBezTo>
                  <a:pt x="1910854" y="252942"/>
                  <a:pt x="1910457" y="252775"/>
                  <a:pt x="1910437" y="252566"/>
                </a:cubicBezTo>
                <a:cubicBezTo>
                  <a:pt x="1910415" y="252295"/>
                  <a:pt x="1910687" y="252003"/>
                  <a:pt x="1910833" y="251711"/>
                </a:cubicBezTo>
                <a:close/>
                <a:moveTo>
                  <a:pt x="486717" y="250501"/>
                </a:moveTo>
                <a:cubicBezTo>
                  <a:pt x="487092" y="250981"/>
                  <a:pt x="487447" y="251482"/>
                  <a:pt x="487823" y="251982"/>
                </a:cubicBezTo>
                <a:cubicBezTo>
                  <a:pt x="488219" y="252462"/>
                  <a:pt x="488594" y="252942"/>
                  <a:pt x="488970" y="253422"/>
                </a:cubicBezTo>
                <a:cubicBezTo>
                  <a:pt x="488594" y="252942"/>
                  <a:pt x="488240" y="252441"/>
                  <a:pt x="487864" y="251962"/>
                </a:cubicBezTo>
                <a:cubicBezTo>
                  <a:pt x="487488" y="251461"/>
                  <a:pt x="487092" y="250981"/>
                  <a:pt x="486717" y="250501"/>
                </a:cubicBezTo>
                <a:close/>
                <a:moveTo>
                  <a:pt x="876409" y="250459"/>
                </a:moveTo>
                <a:cubicBezTo>
                  <a:pt x="876075" y="250835"/>
                  <a:pt x="875742" y="251210"/>
                  <a:pt x="875429" y="251586"/>
                </a:cubicBezTo>
                <a:cubicBezTo>
                  <a:pt x="876660" y="253381"/>
                  <a:pt x="877870" y="255175"/>
                  <a:pt x="879101" y="256990"/>
                </a:cubicBezTo>
                <a:cubicBezTo>
                  <a:pt x="879602" y="256740"/>
                  <a:pt x="880124" y="256489"/>
                  <a:pt x="880625" y="256239"/>
                </a:cubicBezTo>
                <a:cubicBezTo>
                  <a:pt x="880311" y="255008"/>
                  <a:pt x="880311" y="253568"/>
                  <a:pt x="879623" y="252629"/>
                </a:cubicBezTo>
                <a:cubicBezTo>
                  <a:pt x="878893" y="251648"/>
                  <a:pt x="877515" y="251168"/>
                  <a:pt x="876409" y="250459"/>
                </a:cubicBezTo>
                <a:close/>
                <a:moveTo>
                  <a:pt x="1539983" y="250417"/>
                </a:moveTo>
                <a:cubicBezTo>
                  <a:pt x="1540192" y="250772"/>
                  <a:pt x="1540359" y="251147"/>
                  <a:pt x="1540609" y="251461"/>
                </a:cubicBezTo>
                <a:cubicBezTo>
                  <a:pt x="1540651" y="251502"/>
                  <a:pt x="1541110" y="251190"/>
                  <a:pt x="1541360" y="251064"/>
                </a:cubicBezTo>
                <a:cubicBezTo>
                  <a:pt x="1541214" y="250856"/>
                  <a:pt x="1541089" y="250542"/>
                  <a:pt x="1540881" y="250438"/>
                </a:cubicBezTo>
                <a:cubicBezTo>
                  <a:pt x="1540631" y="250333"/>
                  <a:pt x="1540276" y="250417"/>
                  <a:pt x="1539983" y="250417"/>
                </a:cubicBezTo>
                <a:close/>
                <a:moveTo>
                  <a:pt x="998211" y="250188"/>
                </a:moveTo>
                <a:cubicBezTo>
                  <a:pt x="996688" y="250292"/>
                  <a:pt x="995164" y="250396"/>
                  <a:pt x="993641" y="250480"/>
                </a:cubicBezTo>
                <a:cubicBezTo>
                  <a:pt x="993662" y="250793"/>
                  <a:pt x="993683" y="251127"/>
                  <a:pt x="993703" y="251440"/>
                </a:cubicBezTo>
                <a:cubicBezTo>
                  <a:pt x="995206" y="251461"/>
                  <a:pt x="996729" y="251461"/>
                  <a:pt x="998253" y="251461"/>
                </a:cubicBezTo>
                <a:cubicBezTo>
                  <a:pt x="998232" y="251043"/>
                  <a:pt x="998232" y="250626"/>
                  <a:pt x="998211" y="250188"/>
                </a:cubicBezTo>
                <a:close/>
                <a:moveTo>
                  <a:pt x="937550" y="249853"/>
                </a:moveTo>
                <a:cubicBezTo>
                  <a:pt x="938010" y="250604"/>
                  <a:pt x="938490" y="251355"/>
                  <a:pt x="938949" y="252107"/>
                </a:cubicBezTo>
                <a:cubicBezTo>
                  <a:pt x="937446" y="253025"/>
                  <a:pt x="935944" y="253964"/>
                  <a:pt x="934441" y="254882"/>
                </a:cubicBezTo>
                <a:cubicBezTo>
                  <a:pt x="933982" y="254110"/>
                  <a:pt x="933502" y="253338"/>
                  <a:pt x="933043" y="252566"/>
                </a:cubicBezTo>
                <a:cubicBezTo>
                  <a:pt x="934545" y="251669"/>
                  <a:pt x="936048" y="250750"/>
                  <a:pt x="937550" y="249853"/>
                </a:cubicBezTo>
                <a:close/>
                <a:moveTo>
                  <a:pt x="2003233" y="248873"/>
                </a:moveTo>
                <a:cubicBezTo>
                  <a:pt x="2003378" y="249123"/>
                  <a:pt x="2003524" y="249395"/>
                  <a:pt x="2003671" y="249645"/>
                </a:cubicBezTo>
                <a:cubicBezTo>
                  <a:pt x="2003504" y="249854"/>
                  <a:pt x="2003337" y="250209"/>
                  <a:pt x="2003149" y="250229"/>
                </a:cubicBezTo>
                <a:cubicBezTo>
                  <a:pt x="2002899" y="250250"/>
                  <a:pt x="2002628" y="250000"/>
                  <a:pt x="2002377" y="249854"/>
                </a:cubicBezTo>
                <a:cubicBezTo>
                  <a:pt x="2002669" y="249520"/>
                  <a:pt x="2002941" y="249207"/>
                  <a:pt x="2003233" y="248873"/>
                </a:cubicBezTo>
                <a:close/>
                <a:moveTo>
                  <a:pt x="595497" y="248351"/>
                </a:moveTo>
                <a:cubicBezTo>
                  <a:pt x="595226" y="248331"/>
                  <a:pt x="594892" y="249019"/>
                  <a:pt x="594578" y="249395"/>
                </a:cubicBezTo>
                <a:cubicBezTo>
                  <a:pt x="595101" y="249687"/>
                  <a:pt x="595601" y="250146"/>
                  <a:pt x="596143" y="250230"/>
                </a:cubicBezTo>
                <a:cubicBezTo>
                  <a:pt x="596394" y="250250"/>
                  <a:pt x="596749" y="249541"/>
                  <a:pt x="597062" y="249145"/>
                </a:cubicBezTo>
                <a:cubicBezTo>
                  <a:pt x="596540" y="248852"/>
                  <a:pt x="596039" y="248414"/>
                  <a:pt x="595497" y="248351"/>
                </a:cubicBezTo>
                <a:close/>
                <a:moveTo>
                  <a:pt x="1362592" y="246786"/>
                </a:moveTo>
                <a:cubicBezTo>
                  <a:pt x="1362384" y="246703"/>
                  <a:pt x="1362091" y="246891"/>
                  <a:pt x="1361820" y="246974"/>
                </a:cubicBezTo>
                <a:cubicBezTo>
                  <a:pt x="1361841" y="247245"/>
                  <a:pt x="1361883" y="247496"/>
                  <a:pt x="1361904" y="247767"/>
                </a:cubicBezTo>
                <a:cubicBezTo>
                  <a:pt x="1362300" y="247663"/>
                  <a:pt x="1362696" y="247537"/>
                  <a:pt x="1363093" y="247434"/>
                </a:cubicBezTo>
                <a:cubicBezTo>
                  <a:pt x="1362926" y="247204"/>
                  <a:pt x="1362801" y="246870"/>
                  <a:pt x="1362592" y="246786"/>
                </a:cubicBezTo>
                <a:close/>
                <a:moveTo>
                  <a:pt x="1749488" y="245972"/>
                </a:moveTo>
                <a:cubicBezTo>
                  <a:pt x="1749864" y="246556"/>
                  <a:pt x="1750239" y="247119"/>
                  <a:pt x="1750615" y="247683"/>
                </a:cubicBezTo>
                <a:cubicBezTo>
                  <a:pt x="1749112" y="248684"/>
                  <a:pt x="1747610" y="249686"/>
                  <a:pt x="1746108" y="250688"/>
                </a:cubicBezTo>
                <a:cubicBezTo>
                  <a:pt x="1745712" y="250103"/>
                  <a:pt x="1745336" y="249540"/>
                  <a:pt x="1744939" y="248956"/>
                </a:cubicBezTo>
                <a:cubicBezTo>
                  <a:pt x="1746463" y="247954"/>
                  <a:pt x="1747965" y="246973"/>
                  <a:pt x="1749488" y="245972"/>
                </a:cubicBezTo>
                <a:close/>
                <a:moveTo>
                  <a:pt x="957437" y="245325"/>
                </a:moveTo>
                <a:cubicBezTo>
                  <a:pt x="960400" y="241965"/>
                  <a:pt x="969018" y="242195"/>
                  <a:pt x="977427" y="245660"/>
                </a:cubicBezTo>
                <a:lnTo>
                  <a:pt x="965698" y="249853"/>
                </a:lnTo>
                <a:lnTo>
                  <a:pt x="965716" y="249809"/>
                </a:lnTo>
                <a:lnTo>
                  <a:pt x="968204" y="247746"/>
                </a:lnTo>
                <a:cubicBezTo>
                  <a:pt x="967787" y="247454"/>
                  <a:pt x="967390" y="247141"/>
                  <a:pt x="966973" y="246848"/>
                </a:cubicBezTo>
                <a:lnTo>
                  <a:pt x="965716" y="249809"/>
                </a:lnTo>
                <a:lnTo>
                  <a:pt x="965637" y="249874"/>
                </a:lnTo>
                <a:lnTo>
                  <a:pt x="965698" y="249853"/>
                </a:lnTo>
                <a:lnTo>
                  <a:pt x="965679" y="249896"/>
                </a:lnTo>
                <a:cubicBezTo>
                  <a:pt x="963112" y="251523"/>
                  <a:pt x="960566" y="253130"/>
                  <a:pt x="957562" y="255050"/>
                </a:cubicBezTo>
                <a:cubicBezTo>
                  <a:pt x="954306" y="251836"/>
                  <a:pt x="954703" y="248414"/>
                  <a:pt x="957437" y="245325"/>
                </a:cubicBezTo>
                <a:close/>
                <a:moveTo>
                  <a:pt x="948004" y="245012"/>
                </a:moveTo>
                <a:cubicBezTo>
                  <a:pt x="948943" y="245576"/>
                  <a:pt x="949611" y="246619"/>
                  <a:pt x="951051" y="248184"/>
                </a:cubicBezTo>
                <a:cubicBezTo>
                  <a:pt x="949069" y="248351"/>
                  <a:pt x="948046" y="248748"/>
                  <a:pt x="947441" y="248393"/>
                </a:cubicBezTo>
                <a:cubicBezTo>
                  <a:pt x="946752" y="247996"/>
                  <a:pt x="946439" y="246932"/>
                  <a:pt x="945959" y="246159"/>
                </a:cubicBezTo>
                <a:cubicBezTo>
                  <a:pt x="946669" y="245742"/>
                  <a:pt x="947670" y="244824"/>
                  <a:pt x="948004" y="245012"/>
                </a:cubicBezTo>
                <a:close/>
                <a:moveTo>
                  <a:pt x="1521370" y="243948"/>
                </a:moveTo>
                <a:cubicBezTo>
                  <a:pt x="1521224" y="244491"/>
                  <a:pt x="1521078" y="245013"/>
                  <a:pt x="1520931" y="245555"/>
                </a:cubicBezTo>
                <a:cubicBezTo>
                  <a:pt x="1523269" y="246306"/>
                  <a:pt x="1525585" y="247058"/>
                  <a:pt x="1527922" y="247830"/>
                </a:cubicBezTo>
                <a:cubicBezTo>
                  <a:pt x="1528131" y="247058"/>
                  <a:pt x="1528339" y="246285"/>
                  <a:pt x="1528548" y="245514"/>
                </a:cubicBezTo>
                <a:cubicBezTo>
                  <a:pt x="1526148" y="244992"/>
                  <a:pt x="1523770" y="244470"/>
                  <a:pt x="1521370" y="243948"/>
                </a:cubicBezTo>
                <a:close/>
                <a:moveTo>
                  <a:pt x="1891698" y="243260"/>
                </a:moveTo>
                <a:cubicBezTo>
                  <a:pt x="1891928" y="243448"/>
                  <a:pt x="1892157" y="243636"/>
                  <a:pt x="1892387" y="243845"/>
                </a:cubicBezTo>
                <a:cubicBezTo>
                  <a:pt x="1892283" y="244116"/>
                  <a:pt x="1892262" y="244533"/>
                  <a:pt x="1892053" y="244637"/>
                </a:cubicBezTo>
                <a:cubicBezTo>
                  <a:pt x="1891844" y="244742"/>
                  <a:pt x="1891489" y="244575"/>
                  <a:pt x="1891197" y="244533"/>
                </a:cubicBezTo>
                <a:cubicBezTo>
                  <a:pt x="1891364" y="244116"/>
                  <a:pt x="1891531" y="243677"/>
                  <a:pt x="1891698" y="243260"/>
                </a:cubicBezTo>
                <a:close/>
                <a:moveTo>
                  <a:pt x="1295796" y="243197"/>
                </a:moveTo>
                <a:cubicBezTo>
                  <a:pt x="1296381" y="243614"/>
                  <a:pt x="1296986" y="244053"/>
                  <a:pt x="1297570" y="244470"/>
                </a:cubicBezTo>
                <a:cubicBezTo>
                  <a:pt x="1296506" y="246432"/>
                  <a:pt x="1295442" y="248393"/>
                  <a:pt x="1294398" y="250355"/>
                </a:cubicBezTo>
                <a:cubicBezTo>
                  <a:pt x="1292896" y="249541"/>
                  <a:pt x="1291393" y="248706"/>
                  <a:pt x="1289056" y="247454"/>
                </a:cubicBezTo>
                <a:cubicBezTo>
                  <a:pt x="1292061" y="245576"/>
                  <a:pt x="1293918" y="244387"/>
                  <a:pt x="1295796" y="243197"/>
                </a:cubicBezTo>
                <a:close/>
                <a:moveTo>
                  <a:pt x="1411588" y="242780"/>
                </a:moveTo>
                <a:cubicBezTo>
                  <a:pt x="1407289" y="250897"/>
                  <a:pt x="1407289" y="250897"/>
                  <a:pt x="1415344" y="254090"/>
                </a:cubicBezTo>
                <a:cubicBezTo>
                  <a:pt x="1416346" y="252379"/>
                  <a:pt x="1417368" y="250626"/>
                  <a:pt x="1418474" y="248790"/>
                </a:cubicBezTo>
                <a:cubicBezTo>
                  <a:pt x="1416096" y="246703"/>
                  <a:pt x="1413862" y="244763"/>
                  <a:pt x="1411588" y="242780"/>
                </a:cubicBezTo>
                <a:close/>
                <a:moveTo>
                  <a:pt x="905811" y="242696"/>
                </a:moveTo>
                <a:cubicBezTo>
                  <a:pt x="905937" y="242947"/>
                  <a:pt x="906165" y="243218"/>
                  <a:pt x="906145" y="243468"/>
                </a:cubicBezTo>
                <a:cubicBezTo>
                  <a:pt x="906124" y="243656"/>
                  <a:pt x="905769" y="243802"/>
                  <a:pt x="905560" y="243969"/>
                </a:cubicBezTo>
                <a:cubicBezTo>
                  <a:pt x="905373" y="243552"/>
                  <a:pt x="905185" y="243135"/>
                  <a:pt x="905018" y="242717"/>
                </a:cubicBezTo>
                <a:cubicBezTo>
                  <a:pt x="905289" y="242696"/>
                  <a:pt x="905540" y="242696"/>
                  <a:pt x="905811" y="242696"/>
                </a:cubicBezTo>
                <a:close/>
                <a:moveTo>
                  <a:pt x="892936" y="242070"/>
                </a:moveTo>
                <a:cubicBezTo>
                  <a:pt x="895357" y="243385"/>
                  <a:pt x="897777" y="244699"/>
                  <a:pt x="900198" y="246035"/>
                </a:cubicBezTo>
                <a:cubicBezTo>
                  <a:pt x="899822" y="246828"/>
                  <a:pt x="899468" y="247621"/>
                  <a:pt x="899092" y="248434"/>
                </a:cubicBezTo>
                <a:cubicBezTo>
                  <a:pt x="896463" y="247349"/>
                  <a:pt x="893855" y="246264"/>
                  <a:pt x="891225" y="245179"/>
                </a:cubicBezTo>
                <a:cubicBezTo>
                  <a:pt x="891789" y="244136"/>
                  <a:pt x="892352" y="243114"/>
                  <a:pt x="892936" y="242070"/>
                </a:cubicBezTo>
                <a:close/>
                <a:moveTo>
                  <a:pt x="795028" y="242049"/>
                </a:moveTo>
                <a:cubicBezTo>
                  <a:pt x="794590" y="242446"/>
                  <a:pt x="794151" y="242822"/>
                  <a:pt x="793734" y="243218"/>
                </a:cubicBezTo>
                <a:cubicBezTo>
                  <a:pt x="794193" y="243489"/>
                  <a:pt x="794715" y="244032"/>
                  <a:pt x="795090" y="243948"/>
                </a:cubicBezTo>
                <a:cubicBezTo>
                  <a:pt x="795612" y="243823"/>
                  <a:pt x="796009" y="243218"/>
                  <a:pt x="796447" y="242822"/>
                </a:cubicBezTo>
                <a:cubicBezTo>
                  <a:pt x="795967" y="242572"/>
                  <a:pt x="795487" y="242300"/>
                  <a:pt x="795028" y="242049"/>
                </a:cubicBezTo>
                <a:close/>
                <a:moveTo>
                  <a:pt x="1743787" y="241590"/>
                </a:moveTo>
                <a:lnTo>
                  <a:pt x="1730813" y="253672"/>
                </a:lnTo>
                <a:cubicBezTo>
                  <a:pt x="1731648" y="249645"/>
                  <a:pt x="1733505" y="247131"/>
                  <a:pt x="1735863" y="245362"/>
                </a:cubicBezTo>
                <a:close/>
                <a:moveTo>
                  <a:pt x="1743864" y="241519"/>
                </a:moveTo>
                <a:lnTo>
                  <a:pt x="1743888" y="241542"/>
                </a:lnTo>
                <a:lnTo>
                  <a:pt x="1743787" y="241590"/>
                </a:lnTo>
                <a:close/>
                <a:moveTo>
                  <a:pt x="727669" y="239983"/>
                </a:moveTo>
                <a:cubicBezTo>
                  <a:pt x="731467" y="241924"/>
                  <a:pt x="735264" y="243864"/>
                  <a:pt x="739041" y="245784"/>
                </a:cubicBezTo>
                <a:cubicBezTo>
                  <a:pt x="738624" y="246722"/>
                  <a:pt x="738206" y="247641"/>
                  <a:pt x="737769" y="248580"/>
                </a:cubicBezTo>
                <a:cubicBezTo>
                  <a:pt x="732176" y="249665"/>
                  <a:pt x="729255" y="246076"/>
                  <a:pt x="726375" y="242445"/>
                </a:cubicBezTo>
                <a:cubicBezTo>
                  <a:pt x="726814" y="241632"/>
                  <a:pt x="727251" y="240797"/>
                  <a:pt x="727669" y="239983"/>
                </a:cubicBezTo>
                <a:close/>
                <a:moveTo>
                  <a:pt x="667572" y="239733"/>
                </a:moveTo>
                <a:cubicBezTo>
                  <a:pt x="669867" y="242196"/>
                  <a:pt x="671745" y="244199"/>
                  <a:pt x="674311" y="246954"/>
                </a:cubicBezTo>
                <a:cubicBezTo>
                  <a:pt x="674186" y="238732"/>
                  <a:pt x="674186" y="238732"/>
                  <a:pt x="667572" y="239733"/>
                </a:cubicBezTo>
                <a:close/>
                <a:moveTo>
                  <a:pt x="1711595" y="238168"/>
                </a:moveTo>
                <a:cubicBezTo>
                  <a:pt x="1712283" y="238190"/>
                  <a:pt x="1713452" y="239295"/>
                  <a:pt x="1713494" y="239983"/>
                </a:cubicBezTo>
                <a:cubicBezTo>
                  <a:pt x="1713515" y="240672"/>
                  <a:pt x="1712450" y="241444"/>
                  <a:pt x="1711595" y="242529"/>
                </a:cubicBezTo>
                <a:cubicBezTo>
                  <a:pt x="1710739" y="241444"/>
                  <a:pt x="1709696" y="240693"/>
                  <a:pt x="1709716" y="239963"/>
                </a:cubicBezTo>
                <a:cubicBezTo>
                  <a:pt x="1709737" y="239295"/>
                  <a:pt x="1710927" y="238147"/>
                  <a:pt x="1711595" y="238168"/>
                </a:cubicBezTo>
                <a:close/>
                <a:moveTo>
                  <a:pt x="1656045" y="237918"/>
                </a:moveTo>
                <a:cubicBezTo>
                  <a:pt x="1663432" y="251732"/>
                  <a:pt x="1663641" y="252671"/>
                  <a:pt x="1677350" y="246181"/>
                </a:cubicBezTo>
                <a:cubicBezTo>
                  <a:pt x="1676515" y="249520"/>
                  <a:pt x="1675827" y="252274"/>
                  <a:pt x="1675139" y="254987"/>
                </a:cubicBezTo>
                <a:cubicBezTo>
                  <a:pt x="1670422" y="257304"/>
                  <a:pt x="1666687" y="258013"/>
                  <a:pt x="1662118" y="253735"/>
                </a:cubicBezTo>
                <a:cubicBezTo>
                  <a:pt x="1657110" y="249061"/>
                  <a:pt x="1650349" y="247329"/>
                  <a:pt x="1642920" y="250793"/>
                </a:cubicBezTo>
                <a:cubicBezTo>
                  <a:pt x="1644715" y="243781"/>
                  <a:pt x="1650265" y="241340"/>
                  <a:pt x="1656045" y="237918"/>
                </a:cubicBezTo>
                <a:close/>
                <a:moveTo>
                  <a:pt x="817501" y="236895"/>
                </a:moveTo>
                <a:lnTo>
                  <a:pt x="805041" y="247776"/>
                </a:lnTo>
                <a:lnTo>
                  <a:pt x="804981" y="247767"/>
                </a:lnTo>
                <a:lnTo>
                  <a:pt x="804543" y="248247"/>
                </a:lnTo>
                <a:lnTo>
                  <a:pt x="805003" y="247809"/>
                </a:lnTo>
                <a:lnTo>
                  <a:pt x="805041" y="247776"/>
                </a:lnTo>
                <a:lnTo>
                  <a:pt x="809071" y="248372"/>
                </a:lnTo>
                <a:cubicBezTo>
                  <a:pt x="819234" y="252003"/>
                  <a:pt x="830481" y="249708"/>
                  <a:pt x="839621" y="241841"/>
                </a:cubicBezTo>
                <a:cubicBezTo>
                  <a:pt x="833047" y="236040"/>
                  <a:pt x="828540" y="242363"/>
                  <a:pt x="823803" y="244908"/>
                </a:cubicBezTo>
                <a:cubicBezTo>
                  <a:pt x="821738" y="242279"/>
                  <a:pt x="820089" y="240172"/>
                  <a:pt x="817501" y="236895"/>
                </a:cubicBezTo>
                <a:close/>
                <a:moveTo>
                  <a:pt x="1155007" y="236227"/>
                </a:moveTo>
                <a:cubicBezTo>
                  <a:pt x="1142778" y="233890"/>
                  <a:pt x="1133409" y="239274"/>
                  <a:pt x="1123017" y="242363"/>
                </a:cubicBezTo>
                <a:cubicBezTo>
                  <a:pt x="1119804" y="243323"/>
                  <a:pt x="1119532" y="247600"/>
                  <a:pt x="1122537" y="248706"/>
                </a:cubicBezTo>
                <a:cubicBezTo>
                  <a:pt x="1128902" y="251085"/>
                  <a:pt x="1135475" y="252817"/>
                  <a:pt x="1143884" y="255425"/>
                </a:cubicBezTo>
                <a:cubicBezTo>
                  <a:pt x="1144677" y="261060"/>
                  <a:pt x="1149393" y="263063"/>
                  <a:pt x="1156905" y="260746"/>
                </a:cubicBezTo>
                <a:cubicBezTo>
                  <a:pt x="1159263" y="260016"/>
                  <a:pt x="1162310" y="261831"/>
                  <a:pt x="1165043" y="261769"/>
                </a:cubicBezTo>
                <a:cubicBezTo>
                  <a:pt x="1166588" y="261727"/>
                  <a:pt x="1168090" y="260266"/>
                  <a:pt x="1170239" y="259098"/>
                </a:cubicBezTo>
                <a:cubicBezTo>
                  <a:pt x="1162477" y="254528"/>
                  <a:pt x="1150248" y="260434"/>
                  <a:pt x="1148162" y="246328"/>
                </a:cubicBezTo>
                <a:cubicBezTo>
                  <a:pt x="1152314" y="245075"/>
                  <a:pt x="1156217" y="242780"/>
                  <a:pt x="1159994" y="242947"/>
                </a:cubicBezTo>
                <a:cubicBezTo>
                  <a:pt x="1169989" y="243406"/>
                  <a:pt x="1179922" y="245409"/>
                  <a:pt x="1189917" y="245889"/>
                </a:cubicBezTo>
                <a:cubicBezTo>
                  <a:pt x="1207090" y="246724"/>
                  <a:pt x="1224285" y="246870"/>
                  <a:pt x="1241479" y="247287"/>
                </a:cubicBezTo>
                <a:cubicBezTo>
                  <a:pt x="1241646" y="247329"/>
                  <a:pt x="1241855" y="246911"/>
                  <a:pt x="1242961" y="245660"/>
                </a:cubicBezTo>
                <a:cubicBezTo>
                  <a:pt x="1228646" y="243552"/>
                  <a:pt x="1215145" y="241069"/>
                  <a:pt x="1201498" y="239712"/>
                </a:cubicBezTo>
                <a:cubicBezTo>
                  <a:pt x="1186036" y="238168"/>
                  <a:pt x="1170176" y="239149"/>
                  <a:pt x="1155007" y="236227"/>
                </a:cubicBezTo>
                <a:close/>
                <a:moveTo>
                  <a:pt x="1888213" y="236165"/>
                </a:moveTo>
                <a:cubicBezTo>
                  <a:pt x="1898104" y="235017"/>
                  <a:pt x="1904552" y="236875"/>
                  <a:pt x="1909748" y="245013"/>
                </a:cubicBezTo>
                <a:cubicBezTo>
                  <a:pt x="1900921" y="245472"/>
                  <a:pt x="1895350" y="241549"/>
                  <a:pt x="1888213" y="236165"/>
                </a:cubicBezTo>
                <a:close/>
                <a:moveTo>
                  <a:pt x="1392328" y="235685"/>
                </a:moveTo>
                <a:cubicBezTo>
                  <a:pt x="1391973" y="236436"/>
                  <a:pt x="1391597" y="237187"/>
                  <a:pt x="1391242" y="237960"/>
                </a:cubicBezTo>
                <a:cubicBezTo>
                  <a:pt x="1393684" y="238398"/>
                  <a:pt x="1396104" y="238815"/>
                  <a:pt x="1398546" y="239253"/>
                </a:cubicBezTo>
                <a:cubicBezTo>
                  <a:pt x="1398672" y="238732"/>
                  <a:pt x="1398775" y="238231"/>
                  <a:pt x="1398901" y="237709"/>
                </a:cubicBezTo>
                <a:cubicBezTo>
                  <a:pt x="1396689" y="237021"/>
                  <a:pt x="1394498" y="236353"/>
                  <a:pt x="1392328" y="235685"/>
                </a:cubicBezTo>
                <a:close/>
                <a:moveTo>
                  <a:pt x="1663225" y="234976"/>
                </a:moveTo>
                <a:cubicBezTo>
                  <a:pt x="1663412" y="235039"/>
                  <a:pt x="1663454" y="235456"/>
                  <a:pt x="1663558" y="235706"/>
                </a:cubicBezTo>
                <a:cubicBezTo>
                  <a:pt x="1663371" y="235915"/>
                  <a:pt x="1663183" y="236102"/>
                  <a:pt x="1662995" y="236311"/>
                </a:cubicBezTo>
                <a:cubicBezTo>
                  <a:pt x="1662807" y="235936"/>
                  <a:pt x="1662619" y="235581"/>
                  <a:pt x="1662431" y="235205"/>
                </a:cubicBezTo>
                <a:cubicBezTo>
                  <a:pt x="1662702" y="235122"/>
                  <a:pt x="1663016" y="234892"/>
                  <a:pt x="1663225" y="234976"/>
                </a:cubicBezTo>
                <a:close/>
                <a:moveTo>
                  <a:pt x="2005883" y="234746"/>
                </a:moveTo>
                <a:cubicBezTo>
                  <a:pt x="2006717" y="235142"/>
                  <a:pt x="2007260" y="235393"/>
                  <a:pt x="2007802" y="235665"/>
                </a:cubicBezTo>
                <a:cubicBezTo>
                  <a:pt x="2007239" y="236395"/>
                  <a:pt x="2006759" y="237250"/>
                  <a:pt x="2006050" y="237813"/>
                </a:cubicBezTo>
                <a:cubicBezTo>
                  <a:pt x="2005862" y="237959"/>
                  <a:pt x="2005006" y="237292"/>
                  <a:pt x="2004464" y="237021"/>
                </a:cubicBezTo>
                <a:cubicBezTo>
                  <a:pt x="2004944" y="236248"/>
                  <a:pt x="2005424" y="235497"/>
                  <a:pt x="2005883" y="234746"/>
                </a:cubicBezTo>
                <a:close/>
                <a:moveTo>
                  <a:pt x="662188" y="233098"/>
                </a:moveTo>
                <a:cubicBezTo>
                  <a:pt x="655761" y="234412"/>
                  <a:pt x="652067" y="237792"/>
                  <a:pt x="649689" y="243323"/>
                </a:cubicBezTo>
                <a:cubicBezTo>
                  <a:pt x="651024" y="244574"/>
                  <a:pt x="651880" y="246056"/>
                  <a:pt x="653006" y="246285"/>
                </a:cubicBezTo>
                <a:cubicBezTo>
                  <a:pt x="659120" y="247559"/>
                  <a:pt x="663210" y="251273"/>
                  <a:pt x="666737" y="256198"/>
                </a:cubicBezTo>
                <a:lnTo>
                  <a:pt x="673443" y="262268"/>
                </a:lnTo>
                <a:lnTo>
                  <a:pt x="673519" y="262416"/>
                </a:lnTo>
                <a:cubicBezTo>
                  <a:pt x="673519" y="262416"/>
                  <a:pt x="673957" y="262833"/>
                  <a:pt x="673957" y="262833"/>
                </a:cubicBezTo>
                <a:lnTo>
                  <a:pt x="673560" y="262374"/>
                </a:lnTo>
                <a:lnTo>
                  <a:pt x="673443" y="262268"/>
                </a:lnTo>
                <a:lnTo>
                  <a:pt x="668072" y="251794"/>
                </a:lnTo>
                <a:cubicBezTo>
                  <a:pt x="664755" y="246119"/>
                  <a:pt x="658745" y="241444"/>
                  <a:pt x="662188" y="233098"/>
                </a:cubicBezTo>
                <a:close/>
                <a:moveTo>
                  <a:pt x="799807" y="233035"/>
                </a:moveTo>
                <a:cubicBezTo>
                  <a:pt x="799118" y="233160"/>
                  <a:pt x="798430" y="233285"/>
                  <a:pt x="797741" y="233390"/>
                </a:cubicBezTo>
                <a:cubicBezTo>
                  <a:pt x="797950" y="233933"/>
                  <a:pt x="798012" y="234641"/>
                  <a:pt x="798408" y="234976"/>
                </a:cubicBezTo>
                <a:cubicBezTo>
                  <a:pt x="798701" y="235205"/>
                  <a:pt x="799410" y="234892"/>
                  <a:pt x="799932" y="234809"/>
                </a:cubicBezTo>
                <a:cubicBezTo>
                  <a:pt x="799890" y="234224"/>
                  <a:pt x="799848" y="233640"/>
                  <a:pt x="799807" y="233035"/>
                </a:cubicBezTo>
                <a:close/>
                <a:moveTo>
                  <a:pt x="1013319" y="231533"/>
                </a:moveTo>
                <a:cubicBezTo>
                  <a:pt x="1011733" y="234996"/>
                  <a:pt x="1010543" y="237626"/>
                  <a:pt x="1008540" y="242008"/>
                </a:cubicBezTo>
                <a:cubicBezTo>
                  <a:pt x="1014007" y="241027"/>
                  <a:pt x="1017847" y="240318"/>
                  <a:pt x="1023168" y="239358"/>
                </a:cubicBezTo>
                <a:cubicBezTo>
                  <a:pt x="1018911" y="235977"/>
                  <a:pt x="1016386" y="233953"/>
                  <a:pt x="1013319" y="231533"/>
                </a:cubicBezTo>
                <a:close/>
                <a:moveTo>
                  <a:pt x="1677025" y="231163"/>
                </a:moveTo>
                <a:lnTo>
                  <a:pt x="1674973" y="233578"/>
                </a:lnTo>
                <a:cubicBezTo>
                  <a:pt x="1674681" y="233181"/>
                  <a:pt x="1674388" y="232764"/>
                  <a:pt x="1674096" y="232367"/>
                </a:cubicBezTo>
                <a:close/>
                <a:moveTo>
                  <a:pt x="1866177" y="231053"/>
                </a:moveTo>
                <a:cubicBezTo>
                  <a:pt x="1868180" y="232263"/>
                  <a:pt x="1870205" y="233494"/>
                  <a:pt x="1874085" y="235831"/>
                </a:cubicBezTo>
                <a:cubicBezTo>
                  <a:pt x="1868264" y="236541"/>
                  <a:pt x="1866365" y="235143"/>
                  <a:pt x="1864904" y="233098"/>
                </a:cubicBezTo>
                <a:cubicBezTo>
                  <a:pt x="1865321" y="232409"/>
                  <a:pt x="1865760" y="231720"/>
                  <a:pt x="1866177" y="231053"/>
                </a:cubicBezTo>
                <a:close/>
                <a:moveTo>
                  <a:pt x="1677581" y="230635"/>
                </a:moveTo>
                <a:lnTo>
                  <a:pt x="1677143" y="231115"/>
                </a:lnTo>
                <a:lnTo>
                  <a:pt x="1677025" y="231163"/>
                </a:lnTo>
                <a:lnTo>
                  <a:pt x="1677101" y="231073"/>
                </a:lnTo>
                <a:close/>
                <a:moveTo>
                  <a:pt x="1768582" y="230281"/>
                </a:moveTo>
                <a:cubicBezTo>
                  <a:pt x="1784295" y="227317"/>
                  <a:pt x="1799507" y="232555"/>
                  <a:pt x="1813071" y="238314"/>
                </a:cubicBezTo>
                <a:cubicBezTo>
                  <a:pt x="1824422" y="243134"/>
                  <a:pt x="1838382" y="244240"/>
                  <a:pt x="1846959" y="255363"/>
                </a:cubicBezTo>
                <a:cubicBezTo>
                  <a:pt x="1839280" y="257867"/>
                  <a:pt x="1834626" y="250417"/>
                  <a:pt x="1827741" y="249729"/>
                </a:cubicBezTo>
                <a:cubicBezTo>
                  <a:pt x="1821021" y="249061"/>
                  <a:pt x="1814574" y="245931"/>
                  <a:pt x="1807958" y="243948"/>
                </a:cubicBezTo>
                <a:cubicBezTo>
                  <a:pt x="1801197" y="241924"/>
                  <a:pt x="1794395" y="239983"/>
                  <a:pt x="1786507" y="237689"/>
                </a:cubicBezTo>
                <a:cubicBezTo>
                  <a:pt x="1787467" y="241632"/>
                  <a:pt x="1788156" y="244408"/>
                  <a:pt x="1788865" y="247288"/>
                </a:cubicBezTo>
                <a:cubicBezTo>
                  <a:pt x="1783690" y="249875"/>
                  <a:pt x="1779120" y="252170"/>
                  <a:pt x="1773715" y="254862"/>
                </a:cubicBezTo>
                <a:cubicBezTo>
                  <a:pt x="1780518" y="241883"/>
                  <a:pt x="1782918" y="236540"/>
                  <a:pt x="1768582" y="230281"/>
                </a:cubicBezTo>
                <a:close/>
                <a:moveTo>
                  <a:pt x="789143" y="228799"/>
                </a:moveTo>
                <a:cubicBezTo>
                  <a:pt x="786138" y="230239"/>
                  <a:pt x="783113" y="231658"/>
                  <a:pt x="780087" y="233098"/>
                </a:cubicBezTo>
                <a:cubicBezTo>
                  <a:pt x="780504" y="233744"/>
                  <a:pt x="780922" y="234412"/>
                  <a:pt x="781318" y="235059"/>
                </a:cubicBezTo>
                <a:cubicBezTo>
                  <a:pt x="784177" y="233515"/>
                  <a:pt x="787057" y="231970"/>
                  <a:pt x="789915" y="230448"/>
                </a:cubicBezTo>
                <a:cubicBezTo>
                  <a:pt x="789665" y="229905"/>
                  <a:pt x="789394" y="229342"/>
                  <a:pt x="789143" y="228799"/>
                </a:cubicBezTo>
                <a:close/>
                <a:moveTo>
                  <a:pt x="727939" y="227943"/>
                </a:moveTo>
                <a:cubicBezTo>
                  <a:pt x="728002" y="227796"/>
                  <a:pt x="730444" y="228339"/>
                  <a:pt x="730423" y="228506"/>
                </a:cubicBezTo>
                <a:cubicBezTo>
                  <a:pt x="730339" y="230426"/>
                  <a:pt x="730005" y="232325"/>
                  <a:pt x="729734" y="234224"/>
                </a:cubicBezTo>
                <a:cubicBezTo>
                  <a:pt x="728524" y="233953"/>
                  <a:pt x="727313" y="233661"/>
                  <a:pt x="726103" y="233368"/>
                </a:cubicBezTo>
                <a:cubicBezTo>
                  <a:pt x="726688" y="231553"/>
                  <a:pt x="727188" y="229696"/>
                  <a:pt x="727939" y="227943"/>
                </a:cubicBezTo>
                <a:close/>
                <a:moveTo>
                  <a:pt x="441351" y="227463"/>
                </a:moveTo>
                <a:cubicBezTo>
                  <a:pt x="443021" y="234141"/>
                  <a:pt x="440016" y="241132"/>
                  <a:pt x="448071" y="244950"/>
                </a:cubicBezTo>
                <a:cubicBezTo>
                  <a:pt x="449177" y="237855"/>
                  <a:pt x="449114" y="231970"/>
                  <a:pt x="441351" y="227463"/>
                </a:cubicBezTo>
                <a:close/>
                <a:moveTo>
                  <a:pt x="1155403" y="226900"/>
                </a:moveTo>
                <a:cubicBezTo>
                  <a:pt x="1155403" y="226900"/>
                  <a:pt x="1155424" y="226921"/>
                  <a:pt x="1155424" y="226921"/>
                </a:cubicBezTo>
                <a:lnTo>
                  <a:pt x="1155419" y="226921"/>
                </a:lnTo>
                <a:close/>
                <a:moveTo>
                  <a:pt x="1302035" y="226879"/>
                </a:moveTo>
                <a:cubicBezTo>
                  <a:pt x="1303057" y="227735"/>
                  <a:pt x="1303683" y="228256"/>
                  <a:pt x="1304309" y="228799"/>
                </a:cubicBezTo>
                <a:cubicBezTo>
                  <a:pt x="1303704" y="229362"/>
                  <a:pt x="1303183" y="230114"/>
                  <a:pt x="1302473" y="230447"/>
                </a:cubicBezTo>
                <a:cubicBezTo>
                  <a:pt x="1302181" y="230594"/>
                  <a:pt x="1301033" y="229842"/>
                  <a:pt x="1301054" y="229550"/>
                </a:cubicBezTo>
                <a:cubicBezTo>
                  <a:pt x="1301076" y="228778"/>
                  <a:pt x="1301555" y="228048"/>
                  <a:pt x="1302035" y="226879"/>
                </a:cubicBezTo>
                <a:close/>
                <a:moveTo>
                  <a:pt x="990177" y="226482"/>
                </a:moveTo>
                <a:cubicBezTo>
                  <a:pt x="990928" y="226691"/>
                  <a:pt x="991595" y="227213"/>
                  <a:pt x="992305" y="227651"/>
                </a:cubicBezTo>
                <a:cubicBezTo>
                  <a:pt x="991742" y="228527"/>
                  <a:pt x="991429" y="229049"/>
                  <a:pt x="991095" y="229571"/>
                </a:cubicBezTo>
                <a:cubicBezTo>
                  <a:pt x="990469" y="229028"/>
                  <a:pt x="989697" y="228569"/>
                  <a:pt x="989279" y="227901"/>
                </a:cubicBezTo>
                <a:cubicBezTo>
                  <a:pt x="989133" y="227692"/>
                  <a:pt x="990031" y="226420"/>
                  <a:pt x="990177" y="226482"/>
                </a:cubicBezTo>
                <a:close/>
                <a:moveTo>
                  <a:pt x="1388926" y="226232"/>
                </a:moveTo>
                <a:cubicBezTo>
                  <a:pt x="1384377" y="226253"/>
                  <a:pt x="1379807" y="226253"/>
                  <a:pt x="1373673" y="226253"/>
                </a:cubicBezTo>
                <a:cubicBezTo>
                  <a:pt x="1374925" y="228819"/>
                  <a:pt x="1375905" y="230823"/>
                  <a:pt x="1376927" y="232889"/>
                </a:cubicBezTo>
                <a:cubicBezTo>
                  <a:pt x="1379223" y="231428"/>
                  <a:pt x="1380997" y="229947"/>
                  <a:pt x="1383021" y="229112"/>
                </a:cubicBezTo>
                <a:cubicBezTo>
                  <a:pt x="1384899" y="228340"/>
                  <a:pt x="1387069" y="228236"/>
                  <a:pt x="1389114" y="227839"/>
                </a:cubicBezTo>
                <a:cubicBezTo>
                  <a:pt x="1389051" y="227297"/>
                  <a:pt x="1388989" y="226775"/>
                  <a:pt x="1388926" y="226232"/>
                </a:cubicBezTo>
                <a:close/>
                <a:moveTo>
                  <a:pt x="1668983" y="226211"/>
                </a:moveTo>
                <a:cubicBezTo>
                  <a:pt x="1669233" y="226733"/>
                  <a:pt x="1669526" y="227255"/>
                  <a:pt x="1669797" y="227776"/>
                </a:cubicBezTo>
                <a:cubicBezTo>
                  <a:pt x="1669379" y="228215"/>
                  <a:pt x="1668962" y="228673"/>
                  <a:pt x="1668545" y="229112"/>
                </a:cubicBezTo>
                <a:cubicBezTo>
                  <a:pt x="1668169" y="228444"/>
                  <a:pt x="1667689" y="227797"/>
                  <a:pt x="1667502" y="227087"/>
                </a:cubicBezTo>
                <a:cubicBezTo>
                  <a:pt x="1667460" y="226941"/>
                  <a:pt x="1668462" y="226524"/>
                  <a:pt x="1668983" y="226211"/>
                </a:cubicBezTo>
                <a:close/>
                <a:moveTo>
                  <a:pt x="1558262" y="226023"/>
                </a:moveTo>
                <a:cubicBezTo>
                  <a:pt x="1563208" y="227192"/>
                  <a:pt x="1568153" y="228339"/>
                  <a:pt x="1573078" y="229508"/>
                </a:cubicBezTo>
                <a:cubicBezTo>
                  <a:pt x="1572994" y="230384"/>
                  <a:pt x="1572890" y="231260"/>
                  <a:pt x="1572807" y="232116"/>
                </a:cubicBezTo>
                <a:cubicBezTo>
                  <a:pt x="1566943" y="234098"/>
                  <a:pt x="1561830" y="233180"/>
                  <a:pt x="1558262" y="226023"/>
                </a:cubicBezTo>
                <a:close/>
                <a:moveTo>
                  <a:pt x="1408499" y="224980"/>
                </a:moveTo>
                <a:cubicBezTo>
                  <a:pt x="1410001" y="225397"/>
                  <a:pt x="1411504" y="225794"/>
                  <a:pt x="1413027" y="226211"/>
                </a:cubicBezTo>
                <a:cubicBezTo>
                  <a:pt x="1412840" y="226816"/>
                  <a:pt x="1412672" y="227400"/>
                  <a:pt x="1412506" y="227985"/>
                </a:cubicBezTo>
                <a:cubicBezTo>
                  <a:pt x="1411003" y="227526"/>
                  <a:pt x="1409521" y="227066"/>
                  <a:pt x="1408019" y="226607"/>
                </a:cubicBezTo>
                <a:cubicBezTo>
                  <a:pt x="1408186" y="226065"/>
                  <a:pt x="1408332" y="225522"/>
                  <a:pt x="1408499" y="224980"/>
                </a:cubicBezTo>
                <a:close/>
                <a:moveTo>
                  <a:pt x="1472583" y="224104"/>
                </a:moveTo>
                <a:cubicBezTo>
                  <a:pt x="1472541" y="224062"/>
                  <a:pt x="1472124" y="224396"/>
                  <a:pt x="1471894" y="224563"/>
                </a:cubicBezTo>
                <a:cubicBezTo>
                  <a:pt x="1472186" y="224960"/>
                  <a:pt x="1472478" y="225356"/>
                  <a:pt x="1472791" y="225752"/>
                </a:cubicBezTo>
                <a:cubicBezTo>
                  <a:pt x="1473041" y="225586"/>
                  <a:pt x="1473271" y="225440"/>
                  <a:pt x="1473521" y="225272"/>
                </a:cubicBezTo>
                <a:cubicBezTo>
                  <a:pt x="1473209" y="224876"/>
                  <a:pt x="1472937" y="224459"/>
                  <a:pt x="1472583" y="224104"/>
                </a:cubicBezTo>
                <a:close/>
                <a:moveTo>
                  <a:pt x="1580884" y="223937"/>
                </a:moveTo>
                <a:cubicBezTo>
                  <a:pt x="1581300" y="224292"/>
                  <a:pt x="1581697" y="224626"/>
                  <a:pt x="1582072" y="224959"/>
                </a:cubicBezTo>
                <a:cubicBezTo>
                  <a:pt x="1581885" y="225189"/>
                  <a:pt x="1581718" y="225439"/>
                  <a:pt x="1581530" y="225669"/>
                </a:cubicBezTo>
                <a:cubicBezTo>
                  <a:pt x="1581134" y="225335"/>
                  <a:pt x="1580716" y="225002"/>
                  <a:pt x="1580382" y="224626"/>
                </a:cubicBezTo>
                <a:cubicBezTo>
                  <a:pt x="1580341" y="224584"/>
                  <a:pt x="1580716" y="224167"/>
                  <a:pt x="1580884" y="223937"/>
                </a:cubicBezTo>
                <a:close/>
                <a:moveTo>
                  <a:pt x="1268836" y="223895"/>
                </a:moveTo>
                <a:cubicBezTo>
                  <a:pt x="1268961" y="224145"/>
                  <a:pt x="1269211" y="224437"/>
                  <a:pt x="1269190" y="224688"/>
                </a:cubicBezTo>
                <a:cubicBezTo>
                  <a:pt x="1269170" y="224876"/>
                  <a:pt x="1268794" y="225022"/>
                  <a:pt x="1268585" y="225210"/>
                </a:cubicBezTo>
                <a:cubicBezTo>
                  <a:pt x="1268397" y="224771"/>
                  <a:pt x="1268210" y="224354"/>
                  <a:pt x="1268001" y="223916"/>
                </a:cubicBezTo>
                <a:cubicBezTo>
                  <a:pt x="1268293" y="223895"/>
                  <a:pt x="1268565" y="223895"/>
                  <a:pt x="1268836" y="223895"/>
                </a:cubicBezTo>
                <a:close/>
                <a:moveTo>
                  <a:pt x="1416429" y="223311"/>
                </a:moveTo>
                <a:cubicBezTo>
                  <a:pt x="1425172" y="224876"/>
                  <a:pt x="1431557" y="226003"/>
                  <a:pt x="1439299" y="227380"/>
                </a:cubicBezTo>
                <a:cubicBezTo>
                  <a:pt x="1431224" y="234079"/>
                  <a:pt x="1423295" y="232764"/>
                  <a:pt x="1416429" y="223311"/>
                </a:cubicBezTo>
                <a:close/>
                <a:moveTo>
                  <a:pt x="1159137" y="223123"/>
                </a:moveTo>
                <a:cubicBezTo>
                  <a:pt x="1159575" y="223853"/>
                  <a:pt x="1160034" y="224584"/>
                  <a:pt x="1160473" y="225314"/>
                </a:cubicBezTo>
                <a:cubicBezTo>
                  <a:pt x="1158824" y="225835"/>
                  <a:pt x="1157155" y="226378"/>
                  <a:pt x="1155527" y="226941"/>
                </a:cubicBezTo>
                <a:cubicBezTo>
                  <a:pt x="1156738" y="225669"/>
                  <a:pt x="1157927" y="224395"/>
                  <a:pt x="1159137" y="223123"/>
                </a:cubicBezTo>
                <a:close/>
                <a:moveTo>
                  <a:pt x="1727765" y="222392"/>
                </a:moveTo>
                <a:cubicBezTo>
                  <a:pt x="1727494" y="222371"/>
                  <a:pt x="1727202" y="222622"/>
                  <a:pt x="1726910" y="222747"/>
                </a:cubicBezTo>
                <a:cubicBezTo>
                  <a:pt x="1726910" y="223039"/>
                  <a:pt x="1726910" y="223310"/>
                  <a:pt x="1726910" y="223602"/>
                </a:cubicBezTo>
                <a:cubicBezTo>
                  <a:pt x="1727369" y="223415"/>
                  <a:pt x="1727807" y="223227"/>
                  <a:pt x="1728266" y="223039"/>
                </a:cubicBezTo>
                <a:cubicBezTo>
                  <a:pt x="1728099" y="222810"/>
                  <a:pt x="1727953" y="222413"/>
                  <a:pt x="1727765" y="222392"/>
                </a:cubicBezTo>
                <a:close/>
                <a:moveTo>
                  <a:pt x="2258959" y="222246"/>
                </a:moveTo>
                <a:cubicBezTo>
                  <a:pt x="2259376" y="222559"/>
                  <a:pt x="2259814" y="222872"/>
                  <a:pt x="2260231" y="223185"/>
                </a:cubicBezTo>
                <a:cubicBezTo>
                  <a:pt x="2259209" y="224583"/>
                  <a:pt x="2258207" y="225981"/>
                  <a:pt x="2257185" y="227379"/>
                </a:cubicBezTo>
                <a:cubicBezTo>
                  <a:pt x="2256746" y="227045"/>
                  <a:pt x="2256309" y="226732"/>
                  <a:pt x="2255870" y="226419"/>
                </a:cubicBezTo>
                <a:cubicBezTo>
                  <a:pt x="2256893" y="225021"/>
                  <a:pt x="2257936" y="223644"/>
                  <a:pt x="2258959" y="222246"/>
                </a:cubicBezTo>
                <a:close/>
                <a:moveTo>
                  <a:pt x="1570804" y="221829"/>
                </a:moveTo>
                <a:cubicBezTo>
                  <a:pt x="1571054" y="222017"/>
                  <a:pt x="1571283" y="222205"/>
                  <a:pt x="1571534" y="222393"/>
                </a:cubicBezTo>
                <a:cubicBezTo>
                  <a:pt x="1571179" y="222789"/>
                  <a:pt x="1570866" y="223228"/>
                  <a:pt x="1570470" y="223561"/>
                </a:cubicBezTo>
                <a:cubicBezTo>
                  <a:pt x="1570428" y="223603"/>
                  <a:pt x="1570011" y="223228"/>
                  <a:pt x="1569760" y="223040"/>
                </a:cubicBezTo>
                <a:cubicBezTo>
                  <a:pt x="1570115" y="222623"/>
                  <a:pt x="1570449" y="222225"/>
                  <a:pt x="1570804" y="221829"/>
                </a:cubicBezTo>
                <a:close/>
                <a:moveTo>
                  <a:pt x="1543030" y="221349"/>
                </a:moveTo>
                <a:cubicBezTo>
                  <a:pt x="1546055" y="222246"/>
                  <a:pt x="1549081" y="223165"/>
                  <a:pt x="1552107" y="224062"/>
                </a:cubicBezTo>
                <a:cubicBezTo>
                  <a:pt x="1547746" y="227547"/>
                  <a:pt x="1544324" y="227943"/>
                  <a:pt x="1542153" y="224187"/>
                </a:cubicBezTo>
                <a:cubicBezTo>
                  <a:pt x="1542467" y="223248"/>
                  <a:pt x="1542758" y="222309"/>
                  <a:pt x="1543030" y="221349"/>
                </a:cubicBezTo>
                <a:close/>
                <a:moveTo>
                  <a:pt x="1346923" y="221010"/>
                </a:moveTo>
                <a:cubicBezTo>
                  <a:pt x="1345022" y="220828"/>
                  <a:pt x="1343530" y="221933"/>
                  <a:pt x="1340786" y="224166"/>
                </a:cubicBezTo>
                <a:cubicBezTo>
                  <a:pt x="1345481" y="224626"/>
                  <a:pt x="1349550" y="225022"/>
                  <a:pt x="1355518" y="225586"/>
                </a:cubicBezTo>
                <a:cubicBezTo>
                  <a:pt x="1351136" y="222664"/>
                  <a:pt x="1348825" y="221193"/>
                  <a:pt x="1346923" y="221010"/>
                </a:cubicBezTo>
                <a:close/>
                <a:moveTo>
                  <a:pt x="711831" y="220515"/>
                </a:moveTo>
                <a:lnTo>
                  <a:pt x="712499" y="220578"/>
                </a:lnTo>
                <a:lnTo>
                  <a:pt x="712102" y="221204"/>
                </a:lnTo>
                <a:close/>
                <a:moveTo>
                  <a:pt x="764646" y="220410"/>
                </a:moveTo>
                <a:cubicBezTo>
                  <a:pt x="763852" y="221266"/>
                  <a:pt x="763038" y="222121"/>
                  <a:pt x="762246" y="222998"/>
                </a:cubicBezTo>
                <a:cubicBezTo>
                  <a:pt x="763665" y="224062"/>
                  <a:pt x="765083" y="225147"/>
                  <a:pt x="766503" y="226232"/>
                </a:cubicBezTo>
                <a:cubicBezTo>
                  <a:pt x="767295" y="225460"/>
                  <a:pt x="768109" y="224709"/>
                  <a:pt x="768903" y="223937"/>
                </a:cubicBezTo>
                <a:cubicBezTo>
                  <a:pt x="767483" y="222769"/>
                  <a:pt x="766064" y="221600"/>
                  <a:pt x="764646" y="220410"/>
                </a:cubicBezTo>
                <a:close/>
                <a:moveTo>
                  <a:pt x="1745440" y="220180"/>
                </a:moveTo>
                <a:cubicBezTo>
                  <a:pt x="1745920" y="220180"/>
                  <a:pt x="1746421" y="220284"/>
                  <a:pt x="1746901" y="220347"/>
                </a:cubicBezTo>
                <a:cubicBezTo>
                  <a:pt x="1746817" y="220639"/>
                  <a:pt x="1746755" y="220910"/>
                  <a:pt x="1746692" y="221202"/>
                </a:cubicBezTo>
                <a:cubicBezTo>
                  <a:pt x="1746212" y="221140"/>
                  <a:pt x="1745711" y="221056"/>
                  <a:pt x="1745231" y="220973"/>
                </a:cubicBezTo>
                <a:cubicBezTo>
                  <a:pt x="1745294" y="220701"/>
                  <a:pt x="1745377" y="220180"/>
                  <a:pt x="1745440" y="220180"/>
                </a:cubicBezTo>
                <a:close/>
                <a:moveTo>
                  <a:pt x="587734" y="219701"/>
                </a:moveTo>
                <a:cubicBezTo>
                  <a:pt x="586044" y="220077"/>
                  <a:pt x="584354" y="220389"/>
                  <a:pt x="582705" y="220869"/>
                </a:cubicBezTo>
                <a:cubicBezTo>
                  <a:pt x="582538" y="220911"/>
                  <a:pt x="582684" y="222601"/>
                  <a:pt x="582726" y="222601"/>
                </a:cubicBezTo>
                <a:cubicBezTo>
                  <a:pt x="584499" y="222706"/>
                  <a:pt x="586273" y="222685"/>
                  <a:pt x="588047" y="222685"/>
                </a:cubicBezTo>
                <a:cubicBezTo>
                  <a:pt x="587943" y="221683"/>
                  <a:pt x="587839" y="220703"/>
                  <a:pt x="587734" y="219701"/>
                </a:cubicBezTo>
                <a:close/>
                <a:moveTo>
                  <a:pt x="961526" y="219450"/>
                </a:moveTo>
                <a:cubicBezTo>
                  <a:pt x="961714" y="219429"/>
                  <a:pt x="961943" y="220556"/>
                  <a:pt x="962319" y="221537"/>
                </a:cubicBezTo>
                <a:cubicBezTo>
                  <a:pt x="961317" y="221641"/>
                  <a:pt x="960358" y="221912"/>
                  <a:pt x="959502" y="221766"/>
                </a:cubicBezTo>
                <a:cubicBezTo>
                  <a:pt x="959189" y="221704"/>
                  <a:pt x="959043" y="220660"/>
                  <a:pt x="958834" y="220055"/>
                </a:cubicBezTo>
                <a:cubicBezTo>
                  <a:pt x="959731" y="219826"/>
                  <a:pt x="960629" y="219472"/>
                  <a:pt x="961526" y="219450"/>
                </a:cubicBezTo>
                <a:close/>
                <a:moveTo>
                  <a:pt x="640925" y="219221"/>
                </a:moveTo>
                <a:cubicBezTo>
                  <a:pt x="640423" y="219263"/>
                  <a:pt x="639985" y="219868"/>
                  <a:pt x="639526" y="220244"/>
                </a:cubicBezTo>
                <a:cubicBezTo>
                  <a:pt x="640131" y="220661"/>
                  <a:pt x="640737" y="221099"/>
                  <a:pt x="641342" y="221516"/>
                </a:cubicBezTo>
                <a:cubicBezTo>
                  <a:pt x="641655" y="221058"/>
                  <a:pt x="641988" y="220578"/>
                  <a:pt x="642322" y="220098"/>
                </a:cubicBezTo>
                <a:cubicBezTo>
                  <a:pt x="641863" y="219784"/>
                  <a:pt x="641362" y="219200"/>
                  <a:pt x="640925" y="219221"/>
                </a:cubicBezTo>
                <a:close/>
                <a:moveTo>
                  <a:pt x="381441" y="218574"/>
                </a:moveTo>
                <a:cubicBezTo>
                  <a:pt x="382088" y="220473"/>
                  <a:pt x="382735" y="222392"/>
                  <a:pt x="383737" y="225356"/>
                </a:cubicBezTo>
                <a:cubicBezTo>
                  <a:pt x="378896" y="225210"/>
                  <a:pt x="374472" y="224187"/>
                  <a:pt x="371717" y="228799"/>
                </a:cubicBezTo>
                <a:cubicBezTo>
                  <a:pt x="371112" y="229800"/>
                  <a:pt x="367377" y="229279"/>
                  <a:pt x="365249" y="228799"/>
                </a:cubicBezTo>
                <a:cubicBezTo>
                  <a:pt x="364393" y="228611"/>
                  <a:pt x="363141" y="226044"/>
                  <a:pt x="363496" y="225543"/>
                </a:cubicBezTo>
                <a:cubicBezTo>
                  <a:pt x="364748" y="223707"/>
                  <a:pt x="366355" y="221454"/>
                  <a:pt x="368275" y="220890"/>
                </a:cubicBezTo>
                <a:cubicBezTo>
                  <a:pt x="372511" y="219618"/>
                  <a:pt x="377039" y="219284"/>
                  <a:pt x="381441" y="218574"/>
                </a:cubicBezTo>
                <a:close/>
                <a:moveTo>
                  <a:pt x="1266291" y="217259"/>
                </a:moveTo>
                <a:lnTo>
                  <a:pt x="1266228" y="217823"/>
                </a:lnTo>
                <a:lnTo>
                  <a:pt x="1265706" y="217489"/>
                </a:lnTo>
                <a:close/>
                <a:moveTo>
                  <a:pt x="1629482" y="216738"/>
                </a:moveTo>
                <a:cubicBezTo>
                  <a:pt x="1629940" y="216758"/>
                  <a:pt x="1630358" y="217259"/>
                  <a:pt x="1630984" y="217698"/>
                </a:cubicBezTo>
                <a:cubicBezTo>
                  <a:pt x="1629899" y="218010"/>
                  <a:pt x="1629273" y="218365"/>
                  <a:pt x="1628709" y="218303"/>
                </a:cubicBezTo>
                <a:cubicBezTo>
                  <a:pt x="1628334" y="218260"/>
                  <a:pt x="1628021" y="217593"/>
                  <a:pt x="1627687" y="217218"/>
                </a:cubicBezTo>
                <a:cubicBezTo>
                  <a:pt x="1628292" y="217050"/>
                  <a:pt x="1628897" y="216695"/>
                  <a:pt x="1629482" y="216738"/>
                </a:cubicBezTo>
                <a:close/>
                <a:moveTo>
                  <a:pt x="1819226" y="216446"/>
                </a:moveTo>
                <a:cubicBezTo>
                  <a:pt x="1819686" y="216801"/>
                  <a:pt x="1819894" y="217468"/>
                  <a:pt x="1820186" y="218011"/>
                </a:cubicBezTo>
                <a:cubicBezTo>
                  <a:pt x="1819706" y="218261"/>
                  <a:pt x="1818997" y="218804"/>
                  <a:pt x="1818809" y="218658"/>
                </a:cubicBezTo>
                <a:cubicBezTo>
                  <a:pt x="1818350" y="218303"/>
                  <a:pt x="1818141" y="217635"/>
                  <a:pt x="1817849" y="217113"/>
                </a:cubicBezTo>
                <a:cubicBezTo>
                  <a:pt x="1818329" y="216863"/>
                  <a:pt x="1819039" y="216320"/>
                  <a:pt x="1819226" y="216446"/>
                </a:cubicBezTo>
                <a:close/>
                <a:moveTo>
                  <a:pt x="950216" y="216237"/>
                </a:moveTo>
                <a:cubicBezTo>
                  <a:pt x="950508" y="216237"/>
                  <a:pt x="950780" y="216237"/>
                  <a:pt x="951051" y="216258"/>
                </a:cubicBezTo>
                <a:cubicBezTo>
                  <a:pt x="951176" y="216529"/>
                  <a:pt x="951406" y="216821"/>
                  <a:pt x="951385" y="217051"/>
                </a:cubicBezTo>
                <a:cubicBezTo>
                  <a:pt x="951364" y="217238"/>
                  <a:pt x="950988" y="217384"/>
                  <a:pt x="950759" y="217531"/>
                </a:cubicBezTo>
                <a:cubicBezTo>
                  <a:pt x="950571" y="217092"/>
                  <a:pt x="950404" y="216675"/>
                  <a:pt x="950216" y="216237"/>
                </a:cubicBezTo>
                <a:close/>
                <a:moveTo>
                  <a:pt x="1989043" y="216070"/>
                </a:moveTo>
                <a:cubicBezTo>
                  <a:pt x="1996451" y="219576"/>
                  <a:pt x="2003879" y="223082"/>
                  <a:pt x="2011287" y="226588"/>
                </a:cubicBezTo>
                <a:cubicBezTo>
                  <a:pt x="2001834" y="227672"/>
                  <a:pt x="1993800" y="225440"/>
                  <a:pt x="1987686" y="218616"/>
                </a:cubicBezTo>
                <a:cubicBezTo>
                  <a:pt x="1988145" y="217760"/>
                  <a:pt x="1988583" y="216926"/>
                  <a:pt x="1989043" y="216070"/>
                </a:cubicBezTo>
                <a:close/>
                <a:moveTo>
                  <a:pt x="1311301" y="215632"/>
                </a:moveTo>
                <a:cubicBezTo>
                  <a:pt x="1311363" y="216446"/>
                  <a:pt x="1311426" y="217239"/>
                  <a:pt x="1311488" y="218053"/>
                </a:cubicBezTo>
                <a:cubicBezTo>
                  <a:pt x="1309026" y="218199"/>
                  <a:pt x="1306564" y="218345"/>
                  <a:pt x="1304122" y="218470"/>
                </a:cubicBezTo>
                <a:cubicBezTo>
                  <a:pt x="1304059" y="217698"/>
                  <a:pt x="1303996" y="216926"/>
                  <a:pt x="1303934" y="216154"/>
                </a:cubicBezTo>
                <a:cubicBezTo>
                  <a:pt x="1306396" y="215987"/>
                  <a:pt x="1308838" y="215820"/>
                  <a:pt x="1311301" y="215632"/>
                </a:cubicBezTo>
                <a:close/>
                <a:moveTo>
                  <a:pt x="1552858" y="215047"/>
                </a:moveTo>
                <a:cubicBezTo>
                  <a:pt x="1553421" y="215277"/>
                  <a:pt x="1553985" y="215486"/>
                  <a:pt x="1554549" y="215715"/>
                </a:cubicBezTo>
                <a:cubicBezTo>
                  <a:pt x="1554152" y="216320"/>
                  <a:pt x="1553756" y="216947"/>
                  <a:pt x="1553359" y="217552"/>
                </a:cubicBezTo>
                <a:cubicBezTo>
                  <a:pt x="1552879" y="217155"/>
                  <a:pt x="1552232" y="216863"/>
                  <a:pt x="1552003" y="216362"/>
                </a:cubicBezTo>
                <a:cubicBezTo>
                  <a:pt x="1551898" y="216112"/>
                  <a:pt x="1552545" y="215506"/>
                  <a:pt x="1552858" y="215047"/>
                </a:cubicBezTo>
                <a:close/>
                <a:moveTo>
                  <a:pt x="886843" y="214693"/>
                </a:moveTo>
                <a:cubicBezTo>
                  <a:pt x="886008" y="214630"/>
                  <a:pt x="885132" y="215256"/>
                  <a:pt x="884256" y="215590"/>
                </a:cubicBezTo>
                <a:cubicBezTo>
                  <a:pt x="884798" y="216278"/>
                  <a:pt x="885236" y="217384"/>
                  <a:pt x="885925" y="217573"/>
                </a:cubicBezTo>
                <a:cubicBezTo>
                  <a:pt x="886676" y="217781"/>
                  <a:pt x="887636" y="217113"/>
                  <a:pt x="889180" y="216613"/>
                </a:cubicBezTo>
                <a:cubicBezTo>
                  <a:pt x="888095" y="215673"/>
                  <a:pt x="887511" y="214756"/>
                  <a:pt x="886843" y="214693"/>
                </a:cubicBezTo>
                <a:close/>
                <a:moveTo>
                  <a:pt x="1196865" y="214443"/>
                </a:moveTo>
                <a:cubicBezTo>
                  <a:pt x="1198368" y="214234"/>
                  <a:pt x="1200016" y="215089"/>
                  <a:pt x="1201581" y="216550"/>
                </a:cubicBezTo>
                <a:cubicBezTo>
                  <a:pt x="1188539" y="220660"/>
                  <a:pt x="1175560" y="224729"/>
                  <a:pt x="1161975" y="220055"/>
                </a:cubicBezTo>
                <a:cubicBezTo>
                  <a:pt x="1161766" y="219179"/>
                  <a:pt x="1161558" y="218302"/>
                  <a:pt x="1161349" y="217426"/>
                </a:cubicBezTo>
                <a:cubicBezTo>
                  <a:pt x="1164271" y="216382"/>
                  <a:pt x="1167526" y="213963"/>
                  <a:pt x="1170072" y="214568"/>
                </a:cubicBezTo>
                <a:cubicBezTo>
                  <a:pt x="1179128" y="216716"/>
                  <a:pt x="1187934" y="215631"/>
                  <a:pt x="1196865" y="214443"/>
                </a:cubicBezTo>
                <a:close/>
                <a:moveTo>
                  <a:pt x="756966" y="214380"/>
                </a:moveTo>
                <a:cubicBezTo>
                  <a:pt x="756966" y="214380"/>
                  <a:pt x="756549" y="214839"/>
                  <a:pt x="756549" y="214839"/>
                </a:cubicBezTo>
                <a:lnTo>
                  <a:pt x="757008" y="214422"/>
                </a:lnTo>
                <a:cubicBezTo>
                  <a:pt x="757696" y="214422"/>
                  <a:pt x="758385" y="214422"/>
                  <a:pt x="759074" y="214442"/>
                </a:cubicBezTo>
                <a:lnTo>
                  <a:pt x="759512" y="214839"/>
                </a:lnTo>
                <a:lnTo>
                  <a:pt x="759116" y="214380"/>
                </a:lnTo>
                <a:cubicBezTo>
                  <a:pt x="758385" y="214380"/>
                  <a:pt x="757676" y="214380"/>
                  <a:pt x="756966" y="214380"/>
                </a:cubicBezTo>
                <a:close/>
                <a:moveTo>
                  <a:pt x="1069076" y="212815"/>
                </a:moveTo>
                <a:cubicBezTo>
                  <a:pt x="1068825" y="212898"/>
                  <a:pt x="1068574" y="212982"/>
                  <a:pt x="1068324" y="213065"/>
                </a:cubicBezTo>
                <a:cubicBezTo>
                  <a:pt x="1068637" y="213295"/>
                  <a:pt x="1068951" y="213545"/>
                  <a:pt x="1069305" y="213712"/>
                </a:cubicBezTo>
                <a:cubicBezTo>
                  <a:pt x="1069368" y="213733"/>
                  <a:pt x="1069618" y="213378"/>
                  <a:pt x="1069764" y="213211"/>
                </a:cubicBezTo>
                <a:cubicBezTo>
                  <a:pt x="1069534" y="213086"/>
                  <a:pt x="1069305" y="212961"/>
                  <a:pt x="1069076" y="212815"/>
                </a:cubicBezTo>
                <a:close/>
                <a:moveTo>
                  <a:pt x="1502422" y="212502"/>
                </a:moveTo>
                <a:cubicBezTo>
                  <a:pt x="1501630" y="213316"/>
                  <a:pt x="1500857" y="214130"/>
                  <a:pt x="1500065" y="214943"/>
                </a:cubicBezTo>
                <a:cubicBezTo>
                  <a:pt x="1501942" y="217781"/>
                  <a:pt x="1503508" y="220974"/>
                  <a:pt x="1505908" y="223227"/>
                </a:cubicBezTo>
                <a:cubicBezTo>
                  <a:pt x="1506742" y="224000"/>
                  <a:pt x="1510790" y="223081"/>
                  <a:pt x="1511479" y="221850"/>
                </a:cubicBezTo>
                <a:cubicBezTo>
                  <a:pt x="1512272" y="220452"/>
                  <a:pt x="1511667" y="217009"/>
                  <a:pt x="1510415" y="215987"/>
                </a:cubicBezTo>
                <a:cubicBezTo>
                  <a:pt x="1508265" y="214213"/>
                  <a:pt x="1505135" y="213607"/>
                  <a:pt x="1502422" y="212502"/>
                </a:cubicBezTo>
                <a:close/>
                <a:moveTo>
                  <a:pt x="1467595" y="212418"/>
                </a:moveTo>
                <a:cubicBezTo>
                  <a:pt x="1467761" y="212689"/>
                  <a:pt x="1467949" y="212960"/>
                  <a:pt x="1468116" y="213232"/>
                </a:cubicBezTo>
                <a:cubicBezTo>
                  <a:pt x="1467699" y="213461"/>
                  <a:pt x="1467282" y="213670"/>
                  <a:pt x="1466865" y="213899"/>
                </a:cubicBezTo>
                <a:cubicBezTo>
                  <a:pt x="1466865" y="213565"/>
                  <a:pt x="1466760" y="213190"/>
                  <a:pt x="1466865" y="212919"/>
                </a:cubicBezTo>
                <a:cubicBezTo>
                  <a:pt x="1466969" y="212689"/>
                  <a:pt x="1467344" y="212585"/>
                  <a:pt x="1467595" y="212418"/>
                </a:cubicBezTo>
                <a:close/>
                <a:moveTo>
                  <a:pt x="901012" y="211479"/>
                </a:moveTo>
                <a:cubicBezTo>
                  <a:pt x="900553" y="211291"/>
                  <a:pt x="899864" y="211625"/>
                  <a:pt x="899280" y="211730"/>
                </a:cubicBezTo>
                <a:cubicBezTo>
                  <a:pt x="899488" y="212397"/>
                  <a:pt x="899677" y="213065"/>
                  <a:pt x="899885" y="213733"/>
                </a:cubicBezTo>
                <a:cubicBezTo>
                  <a:pt x="900428" y="213482"/>
                  <a:pt x="900970" y="213253"/>
                  <a:pt x="901534" y="213002"/>
                </a:cubicBezTo>
                <a:cubicBezTo>
                  <a:pt x="901367" y="212460"/>
                  <a:pt x="901345" y="211625"/>
                  <a:pt x="901012" y="211479"/>
                </a:cubicBezTo>
                <a:close/>
                <a:moveTo>
                  <a:pt x="923297" y="211166"/>
                </a:moveTo>
                <a:cubicBezTo>
                  <a:pt x="923548" y="211646"/>
                  <a:pt x="924111" y="212377"/>
                  <a:pt x="923966" y="212543"/>
                </a:cubicBezTo>
                <a:cubicBezTo>
                  <a:pt x="923590" y="213003"/>
                  <a:pt x="922922" y="213211"/>
                  <a:pt x="922380" y="213524"/>
                </a:cubicBezTo>
                <a:cubicBezTo>
                  <a:pt x="922129" y="213044"/>
                  <a:pt x="921566" y="212314"/>
                  <a:pt x="921712" y="212147"/>
                </a:cubicBezTo>
                <a:cubicBezTo>
                  <a:pt x="922066" y="211688"/>
                  <a:pt x="922735" y="211479"/>
                  <a:pt x="923297" y="211166"/>
                </a:cubicBezTo>
                <a:close/>
                <a:moveTo>
                  <a:pt x="963551" y="210456"/>
                </a:moveTo>
                <a:cubicBezTo>
                  <a:pt x="963822" y="211270"/>
                  <a:pt x="964093" y="212105"/>
                  <a:pt x="964364" y="212918"/>
                </a:cubicBezTo>
                <a:cubicBezTo>
                  <a:pt x="961964" y="213878"/>
                  <a:pt x="959544" y="214818"/>
                  <a:pt x="957145" y="215778"/>
                </a:cubicBezTo>
                <a:cubicBezTo>
                  <a:pt x="956810" y="214672"/>
                  <a:pt x="956456" y="213544"/>
                  <a:pt x="956080" y="212438"/>
                </a:cubicBezTo>
                <a:cubicBezTo>
                  <a:pt x="958563" y="211771"/>
                  <a:pt x="961067" y="211103"/>
                  <a:pt x="963551" y="210456"/>
                </a:cubicBezTo>
                <a:close/>
                <a:moveTo>
                  <a:pt x="1722849" y="210132"/>
                </a:moveTo>
                <a:lnTo>
                  <a:pt x="1723050" y="210207"/>
                </a:lnTo>
                <a:cubicBezTo>
                  <a:pt x="1723050" y="210207"/>
                  <a:pt x="1723009" y="210270"/>
                  <a:pt x="1722988" y="210270"/>
                </a:cubicBezTo>
                <a:close/>
                <a:moveTo>
                  <a:pt x="1228499" y="209893"/>
                </a:moveTo>
                <a:cubicBezTo>
                  <a:pt x="1230586" y="213378"/>
                  <a:pt x="1232694" y="216884"/>
                  <a:pt x="1234238" y="219450"/>
                </a:cubicBezTo>
                <a:cubicBezTo>
                  <a:pt x="1226830" y="220639"/>
                  <a:pt x="1225286" y="219512"/>
                  <a:pt x="1225953" y="211688"/>
                </a:cubicBezTo>
                <a:cubicBezTo>
                  <a:pt x="1226788" y="211103"/>
                  <a:pt x="1227644" y="210498"/>
                  <a:pt x="1228499" y="209893"/>
                </a:cubicBezTo>
                <a:close/>
                <a:moveTo>
                  <a:pt x="1154839" y="209246"/>
                </a:moveTo>
                <a:cubicBezTo>
                  <a:pt x="1155402" y="209142"/>
                  <a:pt x="1156195" y="210122"/>
                  <a:pt x="1157197" y="210873"/>
                </a:cubicBezTo>
                <a:cubicBezTo>
                  <a:pt x="1156091" y="211749"/>
                  <a:pt x="1155402" y="212730"/>
                  <a:pt x="1154651" y="212772"/>
                </a:cubicBezTo>
                <a:cubicBezTo>
                  <a:pt x="1154067" y="212793"/>
                  <a:pt x="1153420" y="211666"/>
                  <a:pt x="1152815" y="211040"/>
                </a:cubicBezTo>
                <a:cubicBezTo>
                  <a:pt x="1153483" y="210393"/>
                  <a:pt x="1154067" y="209392"/>
                  <a:pt x="1154839" y="209246"/>
                </a:cubicBezTo>
                <a:close/>
                <a:moveTo>
                  <a:pt x="1595656" y="208996"/>
                </a:moveTo>
                <a:cubicBezTo>
                  <a:pt x="1606382" y="211500"/>
                  <a:pt x="1607029" y="212543"/>
                  <a:pt x="1604504" y="223771"/>
                </a:cubicBezTo>
                <a:cubicBezTo>
                  <a:pt x="1601499" y="218783"/>
                  <a:pt x="1598849" y="214338"/>
                  <a:pt x="1595656" y="208996"/>
                </a:cubicBezTo>
                <a:close/>
                <a:moveTo>
                  <a:pt x="1308463" y="208411"/>
                </a:moveTo>
                <a:cubicBezTo>
                  <a:pt x="1310507" y="208620"/>
                  <a:pt x="1312552" y="208828"/>
                  <a:pt x="1314576" y="209016"/>
                </a:cubicBezTo>
                <a:cubicBezTo>
                  <a:pt x="1314681" y="209538"/>
                  <a:pt x="1314764" y="210081"/>
                  <a:pt x="1314868" y="210602"/>
                </a:cubicBezTo>
                <a:cubicBezTo>
                  <a:pt x="1313616" y="211062"/>
                  <a:pt x="1312385" y="211876"/>
                  <a:pt x="1311134" y="211876"/>
                </a:cubicBezTo>
                <a:cubicBezTo>
                  <a:pt x="1310049" y="211876"/>
                  <a:pt x="1308963" y="210936"/>
                  <a:pt x="1307899" y="210414"/>
                </a:cubicBezTo>
                <a:cubicBezTo>
                  <a:pt x="1308066" y="209767"/>
                  <a:pt x="1308275" y="209079"/>
                  <a:pt x="1308463" y="208411"/>
                </a:cubicBezTo>
                <a:close/>
                <a:moveTo>
                  <a:pt x="1280446" y="208229"/>
                </a:moveTo>
                <a:cubicBezTo>
                  <a:pt x="1283683" y="208776"/>
                  <a:pt x="1287638" y="211625"/>
                  <a:pt x="1294899" y="217238"/>
                </a:cubicBezTo>
                <a:cubicBezTo>
                  <a:pt x="1284904" y="219763"/>
                  <a:pt x="1277121" y="219075"/>
                  <a:pt x="1270297" y="213023"/>
                </a:cubicBezTo>
                <a:cubicBezTo>
                  <a:pt x="1274690" y="209434"/>
                  <a:pt x="1277209" y="207681"/>
                  <a:pt x="1280446" y="208229"/>
                </a:cubicBezTo>
                <a:close/>
                <a:moveTo>
                  <a:pt x="1170322" y="208140"/>
                </a:moveTo>
                <a:cubicBezTo>
                  <a:pt x="1170343" y="208411"/>
                  <a:pt x="1170384" y="208704"/>
                  <a:pt x="1170405" y="208996"/>
                </a:cubicBezTo>
                <a:cubicBezTo>
                  <a:pt x="1170113" y="209079"/>
                  <a:pt x="1169800" y="209287"/>
                  <a:pt x="1169570" y="209204"/>
                </a:cubicBezTo>
                <a:cubicBezTo>
                  <a:pt x="1169341" y="209121"/>
                  <a:pt x="1169195" y="208766"/>
                  <a:pt x="1169028" y="208516"/>
                </a:cubicBezTo>
                <a:cubicBezTo>
                  <a:pt x="1169467" y="208390"/>
                  <a:pt x="1169884" y="208265"/>
                  <a:pt x="1170322" y="208140"/>
                </a:cubicBezTo>
                <a:close/>
                <a:moveTo>
                  <a:pt x="1719962" y="207285"/>
                </a:moveTo>
                <a:lnTo>
                  <a:pt x="1722849" y="210132"/>
                </a:lnTo>
                <a:lnTo>
                  <a:pt x="1718877" y="208662"/>
                </a:lnTo>
                <a:cubicBezTo>
                  <a:pt x="1719232" y="208204"/>
                  <a:pt x="1719608" y="207744"/>
                  <a:pt x="1719962" y="207285"/>
                </a:cubicBezTo>
                <a:close/>
                <a:moveTo>
                  <a:pt x="380586" y="206888"/>
                </a:moveTo>
                <a:cubicBezTo>
                  <a:pt x="382631" y="209643"/>
                  <a:pt x="384676" y="212397"/>
                  <a:pt x="387180" y="215777"/>
                </a:cubicBezTo>
                <a:cubicBezTo>
                  <a:pt x="384948" y="216862"/>
                  <a:pt x="383194" y="217718"/>
                  <a:pt x="381442" y="218573"/>
                </a:cubicBezTo>
                <a:cubicBezTo>
                  <a:pt x="380482" y="214880"/>
                  <a:pt x="379522" y="211186"/>
                  <a:pt x="378541" y="207514"/>
                </a:cubicBezTo>
                <a:cubicBezTo>
                  <a:pt x="379230" y="207305"/>
                  <a:pt x="379897" y="207097"/>
                  <a:pt x="380586" y="206888"/>
                </a:cubicBezTo>
                <a:close/>
                <a:moveTo>
                  <a:pt x="1587017" y="206700"/>
                </a:moveTo>
                <a:cubicBezTo>
                  <a:pt x="1587476" y="206825"/>
                  <a:pt x="1587831" y="207430"/>
                  <a:pt x="1588249" y="207827"/>
                </a:cubicBezTo>
                <a:cubicBezTo>
                  <a:pt x="1587769" y="208056"/>
                  <a:pt x="1587226" y="208536"/>
                  <a:pt x="1586850" y="208432"/>
                </a:cubicBezTo>
                <a:cubicBezTo>
                  <a:pt x="1586370" y="208307"/>
                  <a:pt x="1586016" y="207701"/>
                  <a:pt x="1585619" y="207305"/>
                </a:cubicBezTo>
                <a:cubicBezTo>
                  <a:pt x="1586099" y="207076"/>
                  <a:pt x="1586621" y="206616"/>
                  <a:pt x="1587017" y="206700"/>
                </a:cubicBezTo>
                <a:close/>
                <a:moveTo>
                  <a:pt x="1702243" y="206109"/>
                </a:moveTo>
                <a:lnTo>
                  <a:pt x="1705752" y="206555"/>
                </a:lnTo>
                <a:cubicBezTo>
                  <a:pt x="1705313" y="207348"/>
                  <a:pt x="1704896" y="208140"/>
                  <a:pt x="1704458" y="208913"/>
                </a:cubicBezTo>
                <a:close/>
                <a:moveTo>
                  <a:pt x="1702183" y="206033"/>
                </a:moveTo>
                <a:lnTo>
                  <a:pt x="1702243" y="206109"/>
                </a:lnTo>
                <a:lnTo>
                  <a:pt x="1702141" y="206096"/>
                </a:lnTo>
                <a:cubicBezTo>
                  <a:pt x="1702141" y="206096"/>
                  <a:pt x="1702183" y="206033"/>
                  <a:pt x="1702183" y="206033"/>
                </a:cubicBezTo>
                <a:close/>
                <a:moveTo>
                  <a:pt x="1702183" y="206032"/>
                </a:moveTo>
                <a:cubicBezTo>
                  <a:pt x="1702183" y="206032"/>
                  <a:pt x="1702141" y="206095"/>
                  <a:pt x="1702141" y="206095"/>
                </a:cubicBezTo>
                <a:lnTo>
                  <a:pt x="1702103" y="206087"/>
                </a:lnTo>
                <a:close/>
                <a:moveTo>
                  <a:pt x="1697537" y="205132"/>
                </a:moveTo>
                <a:lnTo>
                  <a:pt x="1702103" y="206087"/>
                </a:lnTo>
                <a:lnTo>
                  <a:pt x="1693356" y="212167"/>
                </a:lnTo>
                <a:cubicBezTo>
                  <a:pt x="1695339" y="208025"/>
                  <a:pt x="1696403" y="205912"/>
                  <a:pt x="1697537" y="205132"/>
                </a:cubicBezTo>
                <a:close/>
                <a:moveTo>
                  <a:pt x="716108" y="205114"/>
                </a:moveTo>
                <a:cubicBezTo>
                  <a:pt x="716692" y="205824"/>
                  <a:pt x="717757" y="206533"/>
                  <a:pt x="717757" y="207264"/>
                </a:cubicBezTo>
                <a:cubicBezTo>
                  <a:pt x="717757" y="207973"/>
                  <a:pt x="716734" y="208724"/>
                  <a:pt x="715273" y="210623"/>
                </a:cubicBezTo>
                <a:cubicBezTo>
                  <a:pt x="714627" y="209267"/>
                  <a:pt x="713708" y="208265"/>
                  <a:pt x="713917" y="207597"/>
                </a:cubicBezTo>
                <a:cubicBezTo>
                  <a:pt x="714210" y="206638"/>
                  <a:pt x="715336" y="205928"/>
                  <a:pt x="716108" y="205114"/>
                </a:cubicBezTo>
                <a:close/>
                <a:moveTo>
                  <a:pt x="1202520" y="204739"/>
                </a:moveTo>
                <a:cubicBezTo>
                  <a:pt x="1202750" y="204593"/>
                  <a:pt x="1204002" y="205491"/>
                  <a:pt x="1203960" y="205594"/>
                </a:cubicBezTo>
                <a:cubicBezTo>
                  <a:pt x="1203668" y="206325"/>
                  <a:pt x="1203167" y="206993"/>
                  <a:pt x="1202750" y="207703"/>
                </a:cubicBezTo>
                <a:cubicBezTo>
                  <a:pt x="1201895" y="207160"/>
                  <a:pt x="1201373" y="206826"/>
                  <a:pt x="1200851" y="206513"/>
                </a:cubicBezTo>
                <a:cubicBezTo>
                  <a:pt x="1201393" y="205887"/>
                  <a:pt x="1201852" y="205136"/>
                  <a:pt x="1202520" y="204739"/>
                </a:cubicBezTo>
                <a:close/>
                <a:moveTo>
                  <a:pt x="1735152" y="204634"/>
                </a:moveTo>
                <a:cubicBezTo>
                  <a:pt x="1740098" y="210310"/>
                  <a:pt x="1735882" y="214358"/>
                  <a:pt x="1733504" y="218615"/>
                </a:cubicBezTo>
                <a:lnTo>
                  <a:pt x="1733494" y="218624"/>
                </a:lnTo>
                <a:lnTo>
                  <a:pt x="1733462" y="218574"/>
                </a:lnTo>
                <a:lnTo>
                  <a:pt x="1733045" y="219032"/>
                </a:lnTo>
                <a:lnTo>
                  <a:pt x="1733494" y="218624"/>
                </a:lnTo>
                <a:lnTo>
                  <a:pt x="1736449" y="223253"/>
                </a:lnTo>
                <a:cubicBezTo>
                  <a:pt x="1736201" y="225335"/>
                  <a:pt x="1735663" y="227515"/>
                  <a:pt x="1737698" y="228527"/>
                </a:cubicBezTo>
                <a:cubicBezTo>
                  <a:pt x="1741099" y="230196"/>
                  <a:pt x="1744835" y="231198"/>
                  <a:pt x="1748236" y="232867"/>
                </a:cubicBezTo>
                <a:cubicBezTo>
                  <a:pt x="1749217" y="233347"/>
                  <a:pt x="1749592" y="235080"/>
                  <a:pt x="1750489" y="236686"/>
                </a:cubicBezTo>
                <a:cubicBezTo>
                  <a:pt x="1748195" y="238377"/>
                  <a:pt x="1746045" y="239963"/>
                  <a:pt x="1743895" y="241548"/>
                </a:cubicBezTo>
                <a:lnTo>
                  <a:pt x="1743888" y="241542"/>
                </a:lnTo>
                <a:lnTo>
                  <a:pt x="1743918" y="241528"/>
                </a:lnTo>
                <a:lnTo>
                  <a:pt x="1743876" y="241507"/>
                </a:lnTo>
                <a:lnTo>
                  <a:pt x="1743864" y="241519"/>
                </a:lnTo>
                <a:lnTo>
                  <a:pt x="1735173" y="233389"/>
                </a:lnTo>
                <a:cubicBezTo>
                  <a:pt x="1729038" y="232680"/>
                  <a:pt x="1722925" y="231678"/>
                  <a:pt x="1716789" y="230969"/>
                </a:cubicBezTo>
                <a:cubicBezTo>
                  <a:pt x="1715162" y="230781"/>
                  <a:pt x="1713075" y="230572"/>
                  <a:pt x="1711865" y="231386"/>
                </a:cubicBezTo>
                <a:cubicBezTo>
                  <a:pt x="1704269" y="236519"/>
                  <a:pt x="1696841" y="241924"/>
                  <a:pt x="1689391" y="247266"/>
                </a:cubicBezTo>
                <a:cubicBezTo>
                  <a:pt x="1687513" y="248601"/>
                  <a:pt x="1685677" y="249999"/>
                  <a:pt x="1682755" y="252149"/>
                </a:cubicBezTo>
                <a:cubicBezTo>
                  <a:pt x="1682818" y="236227"/>
                  <a:pt x="1696506" y="234432"/>
                  <a:pt x="1704749" y="227630"/>
                </a:cubicBezTo>
                <a:cubicBezTo>
                  <a:pt x="1703434" y="225584"/>
                  <a:pt x="1702433" y="224020"/>
                  <a:pt x="1700784" y="221474"/>
                </a:cubicBezTo>
                <a:cubicBezTo>
                  <a:pt x="1710696" y="221411"/>
                  <a:pt x="1718438" y="218574"/>
                  <a:pt x="1723070" y="210226"/>
                </a:cubicBezTo>
                <a:cubicBezTo>
                  <a:pt x="1723070" y="210226"/>
                  <a:pt x="1723008" y="210289"/>
                  <a:pt x="1723008" y="210289"/>
                </a:cubicBezTo>
                <a:cubicBezTo>
                  <a:pt x="1726993" y="208432"/>
                  <a:pt x="1730979" y="206575"/>
                  <a:pt x="1735152" y="204634"/>
                </a:cubicBezTo>
                <a:close/>
                <a:moveTo>
                  <a:pt x="987881" y="203258"/>
                </a:moveTo>
                <a:cubicBezTo>
                  <a:pt x="988340" y="203216"/>
                  <a:pt x="989383" y="204718"/>
                  <a:pt x="989425" y="205533"/>
                </a:cubicBezTo>
                <a:cubicBezTo>
                  <a:pt x="989467" y="206367"/>
                  <a:pt x="988716" y="207828"/>
                  <a:pt x="988068" y="207995"/>
                </a:cubicBezTo>
                <a:cubicBezTo>
                  <a:pt x="983707" y="209121"/>
                  <a:pt x="979284" y="209977"/>
                  <a:pt x="972961" y="211334"/>
                </a:cubicBezTo>
                <a:cubicBezTo>
                  <a:pt x="975068" y="208078"/>
                  <a:pt x="975757" y="205637"/>
                  <a:pt x="977113" y="205178"/>
                </a:cubicBezTo>
                <a:cubicBezTo>
                  <a:pt x="980536" y="204030"/>
                  <a:pt x="984250" y="203676"/>
                  <a:pt x="987881" y="203258"/>
                </a:cubicBezTo>
                <a:close/>
                <a:moveTo>
                  <a:pt x="1215646" y="202819"/>
                </a:moveTo>
                <a:cubicBezTo>
                  <a:pt x="1218025" y="202819"/>
                  <a:pt x="1220424" y="202819"/>
                  <a:pt x="1222740" y="202819"/>
                </a:cubicBezTo>
                <a:cubicBezTo>
                  <a:pt x="1222740" y="204238"/>
                  <a:pt x="1223012" y="205094"/>
                  <a:pt x="1222699" y="205490"/>
                </a:cubicBezTo>
                <a:cubicBezTo>
                  <a:pt x="1219632" y="209163"/>
                  <a:pt x="1217316" y="207598"/>
                  <a:pt x="1215646" y="202819"/>
                </a:cubicBezTo>
                <a:close/>
                <a:moveTo>
                  <a:pt x="787578" y="200982"/>
                </a:moveTo>
                <a:cubicBezTo>
                  <a:pt x="788016" y="200878"/>
                  <a:pt x="789269" y="202068"/>
                  <a:pt x="789206" y="202568"/>
                </a:cubicBezTo>
                <a:cubicBezTo>
                  <a:pt x="789144" y="203319"/>
                  <a:pt x="788225" y="203966"/>
                  <a:pt x="787390" y="205030"/>
                </a:cubicBezTo>
                <a:cubicBezTo>
                  <a:pt x="786639" y="204070"/>
                  <a:pt x="785638" y="203298"/>
                  <a:pt x="785742" y="202756"/>
                </a:cubicBezTo>
                <a:cubicBezTo>
                  <a:pt x="785909" y="202026"/>
                  <a:pt x="786827" y="201149"/>
                  <a:pt x="787578" y="200982"/>
                </a:cubicBezTo>
                <a:close/>
                <a:moveTo>
                  <a:pt x="2208481" y="198625"/>
                </a:moveTo>
                <a:cubicBezTo>
                  <a:pt x="2209107" y="199189"/>
                  <a:pt x="2209733" y="199731"/>
                  <a:pt x="2210359" y="200295"/>
                </a:cubicBezTo>
                <a:cubicBezTo>
                  <a:pt x="2208941" y="202047"/>
                  <a:pt x="2207542" y="203779"/>
                  <a:pt x="2206123" y="205532"/>
                </a:cubicBezTo>
                <a:cubicBezTo>
                  <a:pt x="2205330" y="204801"/>
                  <a:pt x="2204537" y="204092"/>
                  <a:pt x="2203765" y="203362"/>
                </a:cubicBezTo>
                <a:cubicBezTo>
                  <a:pt x="2205330" y="201776"/>
                  <a:pt x="2206896" y="200211"/>
                  <a:pt x="2208481" y="198625"/>
                </a:cubicBezTo>
                <a:close/>
                <a:moveTo>
                  <a:pt x="1075607" y="196747"/>
                </a:moveTo>
                <a:cubicBezTo>
                  <a:pt x="1076128" y="196622"/>
                  <a:pt x="1076900" y="197623"/>
                  <a:pt x="1077901" y="198374"/>
                </a:cubicBezTo>
                <a:cubicBezTo>
                  <a:pt x="1076816" y="199230"/>
                  <a:pt x="1076128" y="200211"/>
                  <a:pt x="1075398" y="200232"/>
                </a:cubicBezTo>
                <a:cubicBezTo>
                  <a:pt x="1074813" y="200253"/>
                  <a:pt x="1074187" y="199126"/>
                  <a:pt x="1073603" y="198521"/>
                </a:cubicBezTo>
                <a:cubicBezTo>
                  <a:pt x="1074250" y="197894"/>
                  <a:pt x="1074855" y="196893"/>
                  <a:pt x="1075607" y="196747"/>
                </a:cubicBezTo>
                <a:close/>
                <a:moveTo>
                  <a:pt x="701709" y="196392"/>
                </a:moveTo>
                <a:cubicBezTo>
                  <a:pt x="702397" y="196350"/>
                  <a:pt x="703170" y="197373"/>
                  <a:pt x="704296" y="198208"/>
                </a:cubicBezTo>
                <a:cubicBezTo>
                  <a:pt x="703170" y="199085"/>
                  <a:pt x="702376" y="200170"/>
                  <a:pt x="701688" y="200107"/>
                </a:cubicBezTo>
                <a:cubicBezTo>
                  <a:pt x="700958" y="200045"/>
                  <a:pt x="700332" y="198876"/>
                  <a:pt x="699664" y="198208"/>
                </a:cubicBezTo>
                <a:cubicBezTo>
                  <a:pt x="700332" y="197561"/>
                  <a:pt x="700979" y="196455"/>
                  <a:pt x="701709" y="196392"/>
                </a:cubicBezTo>
                <a:close/>
                <a:moveTo>
                  <a:pt x="471880" y="196059"/>
                </a:moveTo>
                <a:cubicBezTo>
                  <a:pt x="471880" y="197081"/>
                  <a:pt x="471880" y="198104"/>
                  <a:pt x="471880" y="199126"/>
                </a:cubicBezTo>
                <a:cubicBezTo>
                  <a:pt x="472110" y="199147"/>
                  <a:pt x="472339" y="199167"/>
                  <a:pt x="472548" y="199189"/>
                </a:cubicBezTo>
                <a:cubicBezTo>
                  <a:pt x="472548" y="198166"/>
                  <a:pt x="472548" y="197144"/>
                  <a:pt x="472548" y="196121"/>
                </a:cubicBezTo>
                <a:cubicBezTo>
                  <a:pt x="472318" y="196100"/>
                  <a:pt x="472088" y="196079"/>
                  <a:pt x="471880" y="196059"/>
                </a:cubicBezTo>
                <a:close/>
                <a:moveTo>
                  <a:pt x="660728" y="195892"/>
                </a:moveTo>
                <a:cubicBezTo>
                  <a:pt x="660226" y="200252"/>
                  <a:pt x="658849" y="203487"/>
                  <a:pt x="659893" y="205198"/>
                </a:cubicBezTo>
                <a:cubicBezTo>
                  <a:pt x="661770" y="208245"/>
                  <a:pt x="665213" y="209121"/>
                  <a:pt x="669512" y="205094"/>
                </a:cubicBezTo>
                <a:cubicBezTo>
                  <a:pt x="666758" y="202215"/>
                  <a:pt x="664546" y="199877"/>
                  <a:pt x="660728" y="195892"/>
                </a:cubicBezTo>
                <a:close/>
                <a:moveTo>
                  <a:pt x="690024" y="195349"/>
                </a:moveTo>
                <a:cubicBezTo>
                  <a:pt x="690525" y="195579"/>
                  <a:pt x="691025" y="195788"/>
                  <a:pt x="691526" y="196016"/>
                </a:cubicBezTo>
                <a:cubicBezTo>
                  <a:pt x="690691" y="198291"/>
                  <a:pt x="689878" y="200545"/>
                  <a:pt x="689043" y="202819"/>
                </a:cubicBezTo>
                <a:cubicBezTo>
                  <a:pt x="688272" y="202444"/>
                  <a:pt x="687520" y="202089"/>
                  <a:pt x="686748" y="201713"/>
                </a:cubicBezTo>
                <a:cubicBezTo>
                  <a:pt x="687833" y="199585"/>
                  <a:pt x="688918" y="197456"/>
                  <a:pt x="690024" y="195349"/>
                </a:cubicBezTo>
                <a:close/>
                <a:moveTo>
                  <a:pt x="2190056" y="192427"/>
                </a:moveTo>
                <a:cubicBezTo>
                  <a:pt x="2190369" y="192823"/>
                  <a:pt x="2190682" y="193220"/>
                  <a:pt x="2191016" y="193617"/>
                </a:cubicBezTo>
                <a:cubicBezTo>
                  <a:pt x="2190015" y="194451"/>
                  <a:pt x="2189013" y="195286"/>
                  <a:pt x="2188011" y="196120"/>
                </a:cubicBezTo>
                <a:cubicBezTo>
                  <a:pt x="2187677" y="195724"/>
                  <a:pt x="2187364" y="195328"/>
                  <a:pt x="2187030" y="194931"/>
                </a:cubicBezTo>
                <a:cubicBezTo>
                  <a:pt x="2188032" y="194097"/>
                  <a:pt x="2189055" y="193262"/>
                  <a:pt x="2190056" y="192427"/>
                </a:cubicBezTo>
                <a:close/>
                <a:moveTo>
                  <a:pt x="1743145" y="192427"/>
                </a:moveTo>
                <a:cubicBezTo>
                  <a:pt x="1750657" y="192719"/>
                  <a:pt x="1758524" y="190737"/>
                  <a:pt x="1763407" y="200044"/>
                </a:cubicBezTo>
                <a:cubicBezTo>
                  <a:pt x="1767393" y="195119"/>
                  <a:pt x="1769793" y="188149"/>
                  <a:pt x="1778557" y="193366"/>
                </a:cubicBezTo>
                <a:cubicBezTo>
                  <a:pt x="1774446" y="196997"/>
                  <a:pt x="1771316" y="201004"/>
                  <a:pt x="1767226" y="202965"/>
                </a:cubicBezTo>
                <a:cubicBezTo>
                  <a:pt x="1764555" y="204238"/>
                  <a:pt x="1760486" y="202569"/>
                  <a:pt x="1755457" y="202047"/>
                </a:cubicBezTo>
                <a:cubicBezTo>
                  <a:pt x="1754351" y="203988"/>
                  <a:pt x="1752598" y="207076"/>
                  <a:pt x="1750282" y="211124"/>
                </a:cubicBezTo>
                <a:cubicBezTo>
                  <a:pt x="1747089" y="204989"/>
                  <a:pt x="1739493" y="201567"/>
                  <a:pt x="1743145" y="192427"/>
                </a:cubicBezTo>
                <a:close/>
                <a:moveTo>
                  <a:pt x="1017731" y="191417"/>
                </a:moveTo>
                <a:lnTo>
                  <a:pt x="1017732" y="191418"/>
                </a:lnTo>
                <a:lnTo>
                  <a:pt x="1017701" y="191447"/>
                </a:lnTo>
                <a:close/>
                <a:moveTo>
                  <a:pt x="1017745" y="191407"/>
                </a:moveTo>
                <a:lnTo>
                  <a:pt x="1017806" y="191467"/>
                </a:lnTo>
                <a:lnTo>
                  <a:pt x="1017784" y="191489"/>
                </a:lnTo>
                <a:lnTo>
                  <a:pt x="1017732" y="191418"/>
                </a:lnTo>
                <a:close/>
                <a:moveTo>
                  <a:pt x="1725011" y="191300"/>
                </a:moveTo>
                <a:cubicBezTo>
                  <a:pt x="1725220" y="192197"/>
                  <a:pt x="1725408" y="193095"/>
                  <a:pt x="1725595" y="193971"/>
                </a:cubicBezTo>
                <a:cubicBezTo>
                  <a:pt x="1721839" y="194535"/>
                  <a:pt x="1718083" y="195098"/>
                  <a:pt x="1714307" y="195662"/>
                </a:cubicBezTo>
                <a:cubicBezTo>
                  <a:pt x="1714181" y="195077"/>
                  <a:pt x="1714035" y="194493"/>
                  <a:pt x="1713910" y="193908"/>
                </a:cubicBezTo>
                <a:cubicBezTo>
                  <a:pt x="1717603" y="193032"/>
                  <a:pt x="1721318" y="192176"/>
                  <a:pt x="1725011" y="191300"/>
                </a:cubicBezTo>
                <a:close/>
                <a:moveTo>
                  <a:pt x="1335173" y="191113"/>
                </a:moveTo>
                <a:cubicBezTo>
                  <a:pt x="1334547" y="191739"/>
                  <a:pt x="1333357" y="192448"/>
                  <a:pt x="1333441" y="192949"/>
                </a:cubicBezTo>
                <a:cubicBezTo>
                  <a:pt x="1333628" y="194076"/>
                  <a:pt x="1334442" y="195099"/>
                  <a:pt x="1335298" y="196705"/>
                </a:cubicBezTo>
                <a:cubicBezTo>
                  <a:pt x="1336362" y="195307"/>
                  <a:pt x="1337530" y="194347"/>
                  <a:pt x="1337364" y="193868"/>
                </a:cubicBezTo>
                <a:cubicBezTo>
                  <a:pt x="1337009" y="192824"/>
                  <a:pt x="1335945" y="192011"/>
                  <a:pt x="1335173" y="191113"/>
                </a:cubicBezTo>
                <a:close/>
                <a:moveTo>
                  <a:pt x="831983" y="191092"/>
                </a:moveTo>
                <a:cubicBezTo>
                  <a:pt x="833611" y="196059"/>
                  <a:pt x="835385" y="200170"/>
                  <a:pt x="834968" y="200420"/>
                </a:cubicBezTo>
                <a:cubicBezTo>
                  <a:pt x="831044" y="202653"/>
                  <a:pt x="826746" y="204218"/>
                  <a:pt x="822551" y="205992"/>
                </a:cubicBezTo>
                <a:cubicBezTo>
                  <a:pt x="821842" y="204885"/>
                  <a:pt x="821133" y="203801"/>
                  <a:pt x="820423" y="202716"/>
                </a:cubicBezTo>
                <a:cubicBezTo>
                  <a:pt x="823679" y="199439"/>
                  <a:pt x="826934" y="196163"/>
                  <a:pt x="831983" y="191092"/>
                </a:cubicBezTo>
                <a:close/>
                <a:moveTo>
                  <a:pt x="800767" y="190716"/>
                </a:moveTo>
                <a:cubicBezTo>
                  <a:pt x="801268" y="191071"/>
                  <a:pt x="801748" y="191405"/>
                  <a:pt x="802249" y="191760"/>
                </a:cubicBezTo>
                <a:cubicBezTo>
                  <a:pt x="801790" y="192386"/>
                  <a:pt x="801330" y="192991"/>
                  <a:pt x="800872" y="193617"/>
                </a:cubicBezTo>
                <a:cubicBezTo>
                  <a:pt x="800475" y="193137"/>
                  <a:pt x="799828" y="192657"/>
                  <a:pt x="799786" y="192156"/>
                </a:cubicBezTo>
                <a:cubicBezTo>
                  <a:pt x="799744" y="191676"/>
                  <a:pt x="800412" y="191196"/>
                  <a:pt x="800767" y="190716"/>
                </a:cubicBezTo>
                <a:close/>
                <a:moveTo>
                  <a:pt x="717381" y="190570"/>
                </a:moveTo>
                <a:cubicBezTo>
                  <a:pt x="717715" y="191342"/>
                  <a:pt x="718070" y="192114"/>
                  <a:pt x="718403" y="192865"/>
                </a:cubicBezTo>
                <a:cubicBezTo>
                  <a:pt x="715983" y="194096"/>
                  <a:pt x="713541" y="195348"/>
                  <a:pt x="711122" y="196579"/>
                </a:cubicBezTo>
                <a:cubicBezTo>
                  <a:pt x="710662" y="195369"/>
                  <a:pt x="710203" y="194138"/>
                  <a:pt x="709723" y="192907"/>
                </a:cubicBezTo>
                <a:cubicBezTo>
                  <a:pt x="712269" y="192135"/>
                  <a:pt x="714835" y="191342"/>
                  <a:pt x="717381" y="190570"/>
                </a:cubicBezTo>
                <a:close/>
                <a:moveTo>
                  <a:pt x="1016657" y="189944"/>
                </a:moveTo>
                <a:lnTo>
                  <a:pt x="1017774" y="191380"/>
                </a:lnTo>
                <a:lnTo>
                  <a:pt x="1017745" y="191407"/>
                </a:lnTo>
                <a:lnTo>
                  <a:pt x="1017742" y="191405"/>
                </a:lnTo>
                <a:lnTo>
                  <a:pt x="1017731" y="191417"/>
                </a:lnTo>
                <a:close/>
                <a:moveTo>
                  <a:pt x="850861" y="189444"/>
                </a:moveTo>
                <a:lnTo>
                  <a:pt x="850200" y="199230"/>
                </a:lnTo>
                <a:cubicBezTo>
                  <a:pt x="847279" y="195537"/>
                  <a:pt x="845818" y="193690"/>
                  <a:pt x="845909" y="192462"/>
                </a:cubicBezTo>
                <a:close/>
                <a:moveTo>
                  <a:pt x="850868" y="189339"/>
                </a:moveTo>
                <a:lnTo>
                  <a:pt x="850930" y="189402"/>
                </a:lnTo>
                <a:lnTo>
                  <a:pt x="850861" y="189444"/>
                </a:lnTo>
                <a:close/>
                <a:moveTo>
                  <a:pt x="850868" y="189339"/>
                </a:moveTo>
                <a:lnTo>
                  <a:pt x="850994" y="189367"/>
                </a:lnTo>
                <a:lnTo>
                  <a:pt x="850931" y="189401"/>
                </a:lnTo>
                <a:cubicBezTo>
                  <a:pt x="850931" y="189401"/>
                  <a:pt x="850868" y="189339"/>
                  <a:pt x="850868" y="189339"/>
                </a:cubicBezTo>
                <a:close/>
                <a:moveTo>
                  <a:pt x="727188" y="188755"/>
                </a:moveTo>
                <a:lnTo>
                  <a:pt x="733918" y="191394"/>
                </a:lnTo>
                <a:lnTo>
                  <a:pt x="735995" y="193471"/>
                </a:lnTo>
                <a:lnTo>
                  <a:pt x="736157" y="193596"/>
                </a:lnTo>
                <a:lnTo>
                  <a:pt x="737350" y="198040"/>
                </a:lnTo>
                <a:cubicBezTo>
                  <a:pt x="736766" y="198479"/>
                  <a:pt x="736182" y="198917"/>
                  <a:pt x="735598" y="199355"/>
                </a:cubicBezTo>
                <a:cubicBezTo>
                  <a:pt x="732447" y="196392"/>
                  <a:pt x="729275" y="193429"/>
                  <a:pt x="726124" y="190466"/>
                </a:cubicBezTo>
                <a:cubicBezTo>
                  <a:pt x="726479" y="189902"/>
                  <a:pt x="726834" y="189319"/>
                  <a:pt x="727188" y="188755"/>
                </a:cubicBezTo>
                <a:close/>
                <a:moveTo>
                  <a:pt x="1987937" y="188630"/>
                </a:moveTo>
                <a:cubicBezTo>
                  <a:pt x="1988292" y="188984"/>
                  <a:pt x="1988563" y="189381"/>
                  <a:pt x="1988855" y="189778"/>
                </a:cubicBezTo>
                <a:cubicBezTo>
                  <a:pt x="1988605" y="189924"/>
                  <a:pt x="1988354" y="190069"/>
                  <a:pt x="1988125" y="190237"/>
                </a:cubicBezTo>
                <a:cubicBezTo>
                  <a:pt x="1987833" y="189840"/>
                  <a:pt x="1987540" y="189464"/>
                  <a:pt x="1987248" y="189068"/>
                </a:cubicBezTo>
                <a:cubicBezTo>
                  <a:pt x="1987478" y="188901"/>
                  <a:pt x="1987895" y="188588"/>
                  <a:pt x="1987937" y="188630"/>
                </a:cubicBezTo>
                <a:close/>
                <a:moveTo>
                  <a:pt x="454268" y="188129"/>
                </a:moveTo>
                <a:cubicBezTo>
                  <a:pt x="457147" y="193993"/>
                  <a:pt x="456668" y="199710"/>
                  <a:pt x="462866" y="202736"/>
                </a:cubicBezTo>
                <a:cubicBezTo>
                  <a:pt x="462782" y="194639"/>
                  <a:pt x="461384" y="192011"/>
                  <a:pt x="454268" y="188129"/>
                </a:cubicBezTo>
                <a:close/>
                <a:moveTo>
                  <a:pt x="827929" y="187280"/>
                </a:moveTo>
                <a:lnTo>
                  <a:pt x="827955" y="187293"/>
                </a:lnTo>
                <a:lnTo>
                  <a:pt x="827956" y="187294"/>
                </a:lnTo>
                <a:lnTo>
                  <a:pt x="827476" y="187753"/>
                </a:lnTo>
                <a:close/>
                <a:moveTo>
                  <a:pt x="829459" y="186146"/>
                </a:moveTo>
                <a:cubicBezTo>
                  <a:pt x="828958" y="186521"/>
                  <a:pt x="828456" y="186918"/>
                  <a:pt x="827956" y="187293"/>
                </a:cubicBezTo>
                <a:lnTo>
                  <a:pt x="827955" y="187293"/>
                </a:lnTo>
                <a:lnTo>
                  <a:pt x="827935" y="187273"/>
                </a:lnTo>
                <a:lnTo>
                  <a:pt x="827929" y="187280"/>
                </a:lnTo>
                <a:lnTo>
                  <a:pt x="827914" y="187272"/>
                </a:lnTo>
                <a:cubicBezTo>
                  <a:pt x="828436" y="186897"/>
                  <a:pt x="828937" y="186521"/>
                  <a:pt x="829459" y="186146"/>
                </a:cubicBezTo>
                <a:close/>
                <a:moveTo>
                  <a:pt x="817585" y="184811"/>
                </a:moveTo>
                <a:cubicBezTo>
                  <a:pt x="818086" y="186251"/>
                  <a:pt x="818586" y="187712"/>
                  <a:pt x="819088" y="189151"/>
                </a:cubicBezTo>
                <a:cubicBezTo>
                  <a:pt x="818503" y="189339"/>
                  <a:pt x="817919" y="189527"/>
                  <a:pt x="817335" y="189736"/>
                </a:cubicBezTo>
                <a:cubicBezTo>
                  <a:pt x="816834" y="188296"/>
                  <a:pt x="816333" y="186835"/>
                  <a:pt x="815853" y="185395"/>
                </a:cubicBezTo>
                <a:cubicBezTo>
                  <a:pt x="816438" y="185207"/>
                  <a:pt x="817001" y="184999"/>
                  <a:pt x="817585" y="184811"/>
                </a:cubicBezTo>
                <a:close/>
                <a:moveTo>
                  <a:pt x="1436607" y="184790"/>
                </a:moveTo>
                <a:cubicBezTo>
                  <a:pt x="1436878" y="184936"/>
                  <a:pt x="1437129" y="185061"/>
                  <a:pt x="1437401" y="185207"/>
                </a:cubicBezTo>
                <a:cubicBezTo>
                  <a:pt x="1437108" y="185541"/>
                  <a:pt x="1436816" y="185875"/>
                  <a:pt x="1436524" y="186189"/>
                </a:cubicBezTo>
                <a:cubicBezTo>
                  <a:pt x="1436378" y="185938"/>
                  <a:pt x="1436127" y="185666"/>
                  <a:pt x="1436127" y="185416"/>
                </a:cubicBezTo>
                <a:cubicBezTo>
                  <a:pt x="1436127" y="185207"/>
                  <a:pt x="1436441" y="184999"/>
                  <a:pt x="1436607" y="184790"/>
                </a:cubicBezTo>
                <a:close/>
                <a:moveTo>
                  <a:pt x="1075043" y="184456"/>
                </a:moveTo>
                <a:cubicBezTo>
                  <a:pt x="1075064" y="184727"/>
                  <a:pt x="1075105" y="184998"/>
                  <a:pt x="1075127" y="185270"/>
                </a:cubicBezTo>
                <a:cubicBezTo>
                  <a:pt x="1074855" y="185333"/>
                  <a:pt x="1074563" y="185541"/>
                  <a:pt x="1074354" y="185458"/>
                </a:cubicBezTo>
                <a:cubicBezTo>
                  <a:pt x="1074125" y="185375"/>
                  <a:pt x="1074000" y="185041"/>
                  <a:pt x="1073833" y="184811"/>
                </a:cubicBezTo>
                <a:cubicBezTo>
                  <a:pt x="1074229" y="184686"/>
                  <a:pt x="1074647" y="184581"/>
                  <a:pt x="1075043" y="184456"/>
                </a:cubicBezTo>
                <a:close/>
                <a:moveTo>
                  <a:pt x="1457391" y="183475"/>
                </a:moveTo>
                <a:cubicBezTo>
                  <a:pt x="1458142" y="184497"/>
                  <a:pt x="1459143" y="185311"/>
                  <a:pt x="1459039" y="185875"/>
                </a:cubicBezTo>
                <a:cubicBezTo>
                  <a:pt x="1458872" y="186647"/>
                  <a:pt x="1457912" y="187607"/>
                  <a:pt x="1457161" y="187752"/>
                </a:cubicBezTo>
                <a:cubicBezTo>
                  <a:pt x="1456661" y="187836"/>
                  <a:pt x="1455387" y="186605"/>
                  <a:pt x="1455408" y="186021"/>
                </a:cubicBezTo>
                <a:cubicBezTo>
                  <a:pt x="1455450" y="185270"/>
                  <a:pt x="1456472" y="184581"/>
                  <a:pt x="1457391" y="183475"/>
                </a:cubicBezTo>
                <a:close/>
                <a:moveTo>
                  <a:pt x="480519" y="183183"/>
                </a:moveTo>
                <a:cubicBezTo>
                  <a:pt x="481082" y="186710"/>
                  <a:pt x="481646" y="190237"/>
                  <a:pt x="482189" y="193763"/>
                </a:cubicBezTo>
                <a:cubicBezTo>
                  <a:pt x="482981" y="193700"/>
                  <a:pt x="483775" y="193617"/>
                  <a:pt x="484588" y="193554"/>
                </a:cubicBezTo>
                <a:cubicBezTo>
                  <a:pt x="485923" y="189673"/>
                  <a:pt x="486842" y="185855"/>
                  <a:pt x="480519" y="183183"/>
                </a:cubicBezTo>
                <a:close/>
                <a:moveTo>
                  <a:pt x="864160" y="182306"/>
                </a:moveTo>
                <a:cubicBezTo>
                  <a:pt x="863138" y="187293"/>
                  <a:pt x="862658" y="189693"/>
                  <a:pt x="862199" y="191926"/>
                </a:cubicBezTo>
                <a:lnTo>
                  <a:pt x="850994" y="189367"/>
                </a:lnTo>
                <a:close/>
                <a:moveTo>
                  <a:pt x="612524" y="182203"/>
                </a:moveTo>
                <a:cubicBezTo>
                  <a:pt x="611627" y="182078"/>
                  <a:pt x="609603" y="184060"/>
                  <a:pt x="609603" y="185083"/>
                </a:cubicBezTo>
                <a:cubicBezTo>
                  <a:pt x="609624" y="186272"/>
                  <a:pt x="611168" y="188129"/>
                  <a:pt x="612336" y="188380"/>
                </a:cubicBezTo>
                <a:cubicBezTo>
                  <a:pt x="613380" y="188609"/>
                  <a:pt x="614799" y="187023"/>
                  <a:pt x="616781" y="185771"/>
                </a:cubicBezTo>
                <a:cubicBezTo>
                  <a:pt x="614882" y="184060"/>
                  <a:pt x="613818" y="182369"/>
                  <a:pt x="612524" y="182203"/>
                </a:cubicBezTo>
                <a:close/>
                <a:moveTo>
                  <a:pt x="777937" y="181472"/>
                </a:moveTo>
                <a:cubicBezTo>
                  <a:pt x="778105" y="182348"/>
                  <a:pt x="778230" y="183246"/>
                  <a:pt x="778376" y="184123"/>
                </a:cubicBezTo>
                <a:cubicBezTo>
                  <a:pt x="776727" y="184268"/>
                  <a:pt x="775079" y="184414"/>
                  <a:pt x="773430" y="184582"/>
                </a:cubicBezTo>
                <a:cubicBezTo>
                  <a:pt x="773305" y="183934"/>
                  <a:pt x="773179" y="183308"/>
                  <a:pt x="773054" y="182662"/>
                </a:cubicBezTo>
                <a:cubicBezTo>
                  <a:pt x="774682" y="182265"/>
                  <a:pt x="776310" y="181868"/>
                  <a:pt x="777937" y="181472"/>
                </a:cubicBezTo>
                <a:close/>
                <a:moveTo>
                  <a:pt x="1019786" y="179010"/>
                </a:moveTo>
                <a:cubicBezTo>
                  <a:pt x="1015175" y="184331"/>
                  <a:pt x="1012441" y="184916"/>
                  <a:pt x="1001653" y="184227"/>
                </a:cubicBezTo>
                <a:cubicBezTo>
                  <a:pt x="1001486" y="183455"/>
                  <a:pt x="1001340" y="182682"/>
                  <a:pt x="1001173" y="181911"/>
                </a:cubicBezTo>
                <a:cubicBezTo>
                  <a:pt x="1006807" y="181034"/>
                  <a:pt x="1012462" y="180137"/>
                  <a:pt x="1019786" y="179010"/>
                </a:cubicBezTo>
                <a:close/>
                <a:moveTo>
                  <a:pt x="1518698" y="178071"/>
                </a:moveTo>
                <a:cubicBezTo>
                  <a:pt x="1520472" y="179448"/>
                  <a:pt x="1522245" y="180805"/>
                  <a:pt x="1523998" y="182182"/>
                </a:cubicBezTo>
                <a:cubicBezTo>
                  <a:pt x="1523622" y="182703"/>
                  <a:pt x="1523268" y="183225"/>
                  <a:pt x="1522892" y="183747"/>
                </a:cubicBezTo>
                <a:cubicBezTo>
                  <a:pt x="1520951" y="182557"/>
                  <a:pt x="1519032" y="181389"/>
                  <a:pt x="1517091" y="180200"/>
                </a:cubicBezTo>
                <a:cubicBezTo>
                  <a:pt x="1517655" y="179469"/>
                  <a:pt x="1518176" y="178760"/>
                  <a:pt x="1518698" y="178071"/>
                </a:cubicBezTo>
                <a:close/>
                <a:moveTo>
                  <a:pt x="1998454" y="176819"/>
                </a:moveTo>
                <a:lnTo>
                  <a:pt x="1999602" y="178363"/>
                </a:lnTo>
                <a:cubicBezTo>
                  <a:pt x="1999206" y="177862"/>
                  <a:pt x="1998809" y="177360"/>
                  <a:pt x="1998412" y="176860"/>
                </a:cubicBezTo>
                <a:lnTo>
                  <a:pt x="1998413" y="176860"/>
                </a:lnTo>
                <a:close/>
                <a:moveTo>
                  <a:pt x="1997912" y="176318"/>
                </a:moveTo>
                <a:lnTo>
                  <a:pt x="1998454" y="176818"/>
                </a:lnTo>
                <a:lnTo>
                  <a:pt x="1998412" y="176860"/>
                </a:lnTo>
                <a:close/>
                <a:moveTo>
                  <a:pt x="1479657" y="175296"/>
                </a:moveTo>
                <a:cubicBezTo>
                  <a:pt x="1487043" y="178363"/>
                  <a:pt x="1492740" y="180700"/>
                  <a:pt x="1497749" y="182787"/>
                </a:cubicBezTo>
                <a:cubicBezTo>
                  <a:pt x="1502839" y="181159"/>
                  <a:pt x="1502068" y="171706"/>
                  <a:pt x="1509851" y="176297"/>
                </a:cubicBezTo>
                <a:cubicBezTo>
                  <a:pt x="1506638" y="189798"/>
                  <a:pt x="1521140" y="183935"/>
                  <a:pt x="1525940" y="190529"/>
                </a:cubicBezTo>
                <a:cubicBezTo>
                  <a:pt x="1520159" y="191927"/>
                  <a:pt x="1514859" y="193200"/>
                  <a:pt x="1508558" y="194702"/>
                </a:cubicBezTo>
                <a:cubicBezTo>
                  <a:pt x="1504759" y="188734"/>
                  <a:pt x="1499940" y="190028"/>
                  <a:pt x="1492698" y="192303"/>
                </a:cubicBezTo>
                <a:cubicBezTo>
                  <a:pt x="1486314" y="194306"/>
                  <a:pt x="1477737" y="191343"/>
                  <a:pt x="1470809" y="188776"/>
                </a:cubicBezTo>
                <a:cubicBezTo>
                  <a:pt x="1466844" y="187315"/>
                  <a:pt x="1464236" y="182224"/>
                  <a:pt x="1460605" y="178300"/>
                </a:cubicBezTo>
                <a:cubicBezTo>
                  <a:pt x="1469745" y="175254"/>
                  <a:pt x="1470600" y="175733"/>
                  <a:pt x="1472959" y="183663"/>
                </a:cubicBezTo>
                <a:cubicBezTo>
                  <a:pt x="1475212" y="180825"/>
                  <a:pt x="1477487" y="177988"/>
                  <a:pt x="1479657" y="175296"/>
                </a:cubicBezTo>
                <a:close/>
                <a:moveTo>
                  <a:pt x="1449753" y="175170"/>
                </a:moveTo>
                <a:cubicBezTo>
                  <a:pt x="1452319" y="175170"/>
                  <a:pt x="1454886" y="175170"/>
                  <a:pt x="1457474" y="175170"/>
                </a:cubicBezTo>
                <a:cubicBezTo>
                  <a:pt x="1457411" y="176464"/>
                  <a:pt x="1457453" y="178863"/>
                  <a:pt x="1457265" y="178885"/>
                </a:cubicBezTo>
                <a:cubicBezTo>
                  <a:pt x="1454719" y="179135"/>
                  <a:pt x="1452153" y="179051"/>
                  <a:pt x="1449607" y="179051"/>
                </a:cubicBezTo>
                <a:cubicBezTo>
                  <a:pt x="1449649" y="177757"/>
                  <a:pt x="1449712" y="176464"/>
                  <a:pt x="1449753" y="175170"/>
                </a:cubicBezTo>
                <a:close/>
                <a:moveTo>
                  <a:pt x="618868" y="174315"/>
                </a:moveTo>
                <a:lnTo>
                  <a:pt x="619285" y="174774"/>
                </a:lnTo>
                <a:lnTo>
                  <a:pt x="619703" y="175150"/>
                </a:lnTo>
                <a:lnTo>
                  <a:pt x="619306" y="174732"/>
                </a:lnTo>
                <a:close/>
                <a:moveTo>
                  <a:pt x="1554945" y="174064"/>
                </a:moveTo>
                <a:cubicBezTo>
                  <a:pt x="1554966" y="174314"/>
                  <a:pt x="1555008" y="174585"/>
                  <a:pt x="1555029" y="174878"/>
                </a:cubicBezTo>
                <a:cubicBezTo>
                  <a:pt x="1554758" y="174961"/>
                  <a:pt x="1554445" y="175149"/>
                  <a:pt x="1554236" y="175065"/>
                </a:cubicBezTo>
                <a:cubicBezTo>
                  <a:pt x="1554006" y="174982"/>
                  <a:pt x="1553881" y="174648"/>
                  <a:pt x="1553714" y="174419"/>
                </a:cubicBezTo>
                <a:cubicBezTo>
                  <a:pt x="1554131" y="174294"/>
                  <a:pt x="1554528" y="174168"/>
                  <a:pt x="1554945" y="174064"/>
                </a:cubicBezTo>
                <a:close/>
                <a:moveTo>
                  <a:pt x="1793310" y="174002"/>
                </a:moveTo>
                <a:cubicBezTo>
                  <a:pt x="1793894" y="173793"/>
                  <a:pt x="1795021" y="175275"/>
                  <a:pt x="1796377" y="176401"/>
                </a:cubicBezTo>
                <a:cubicBezTo>
                  <a:pt x="1794875" y="177716"/>
                  <a:pt x="1793957" y="178530"/>
                  <a:pt x="1793039" y="179324"/>
                </a:cubicBezTo>
                <a:cubicBezTo>
                  <a:pt x="1792288" y="178405"/>
                  <a:pt x="1790889" y="177424"/>
                  <a:pt x="1790973" y="176610"/>
                </a:cubicBezTo>
                <a:cubicBezTo>
                  <a:pt x="1791077" y="175609"/>
                  <a:pt x="1792288" y="174335"/>
                  <a:pt x="1793310" y="174002"/>
                </a:cubicBezTo>
                <a:close/>
                <a:moveTo>
                  <a:pt x="1497352" y="174002"/>
                </a:moveTo>
                <a:cubicBezTo>
                  <a:pt x="1497727" y="174336"/>
                  <a:pt x="1498145" y="174649"/>
                  <a:pt x="1498458" y="175025"/>
                </a:cubicBezTo>
                <a:cubicBezTo>
                  <a:pt x="1498500" y="175067"/>
                  <a:pt x="1498145" y="175463"/>
                  <a:pt x="1497957" y="175693"/>
                </a:cubicBezTo>
                <a:cubicBezTo>
                  <a:pt x="1497602" y="175359"/>
                  <a:pt x="1497226" y="175025"/>
                  <a:pt x="1496830" y="174691"/>
                </a:cubicBezTo>
                <a:cubicBezTo>
                  <a:pt x="1497018" y="174461"/>
                  <a:pt x="1497185" y="174232"/>
                  <a:pt x="1497352" y="174002"/>
                </a:cubicBezTo>
                <a:close/>
                <a:moveTo>
                  <a:pt x="1352998" y="173785"/>
                </a:moveTo>
                <a:cubicBezTo>
                  <a:pt x="1355575" y="173986"/>
                  <a:pt x="1356989" y="176162"/>
                  <a:pt x="1359816" y="180513"/>
                </a:cubicBezTo>
                <a:cubicBezTo>
                  <a:pt x="1352325" y="186585"/>
                  <a:pt x="1345961" y="178154"/>
                  <a:pt x="1339200" y="178905"/>
                </a:cubicBezTo>
                <a:cubicBezTo>
                  <a:pt x="1346681" y="175358"/>
                  <a:pt x="1350421" y="173584"/>
                  <a:pt x="1352998" y="173785"/>
                </a:cubicBezTo>
                <a:close/>
                <a:moveTo>
                  <a:pt x="852246" y="171581"/>
                </a:moveTo>
                <a:cubicBezTo>
                  <a:pt x="854666" y="171790"/>
                  <a:pt x="856795" y="175482"/>
                  <a:pt x="860468" y="178988"/>
                </a:cubicBezTo>
                <a:cubicBezTo>
                  <a:pt x="852768" y="178341"/>
                  <a:pt x="848261" y="177966"/>
                  <a:pt x="843774" y="177590"/>
                </a:cubicBezTo>
                <a:cubicBezTo>
                  <a:pt x="843544" y="176902"/>
                  <a:pt x="843315" y="176192"/>
                  <a:pt x="843085" y="175503"/>
                </a:cubicBezTo>
                <a:cubicBezTo>
                  <a:pt x="846152" y="174064"/>
                  <a:pt x="849324" y="171351"/>
                  <a:pt x="852246" y="171581"/>
                </a:cubicBezTo>
                <a:close/>
                <a:moveTo>
                  <a:pt x="1133455" y="169729"/>
                </a:moveTo>
                <a:cubicBezTo>
                  <a:pt x="1136982" y="169901"/>
                  <a:pt x="1140295" y="170767"/>
                  <a:pt x="1143591" y="170433"/>
                </a:cubicBezTo>
                <a:cubicBezTo>
                  <a:pt x="1143612" y="171352"/>
                  <a:pt x="1143654" y="172269"/>
                  <a:pt x="1143675" y="173188"/>
                </a:cubicBezTo>
                <a:cubicBezTo>
                  <a:pt x="1137102" y="173188"/>
                  <a:pt x="1130529" y="173188"/>
                  <a:pt x="1122036" y="173188"/>
                </a:cubicBezTo>
                <a:cubicBezTo>
                  <a:pt x="1126189" y="170079"/>
                  <a:pt x="1129929" y="169557"/>
                  <a:pt x="1133455" y="169729"/>
                </a:cubicBezTo>
                <a:close/>
                <a:moveTo>
                  <a:pt x="1149393" y="169620"/>
                </a:moveTo>
                <a:cubicBezTo>
                  <a:pt x="1150812" y="169620"/>
                  <a:pt x="1152231" y="169578"/>
                  <a:pt x="1153629" y="169703"/>
                </a:cubicBezTo>
                <a:cubicBezTo>
                  <a:pt x="1153754" y="169724"/>
                  <a:pt x="1153921" y="171310"/>
                  <a:pt x="1153838" y="171352"/>
                </a:cubicBezTo>
                <a:cubicBezTo>
                  <a:pt x="1152460" y="171769"/>
                  <a:pt x="1151042" y="172061"/>
                  <a:pt x="1149623" y="172374"/>
                </a:cubicBezTo>
                <a:cubicBezTo>
                  <a:pt x="1149539" y="171435"/>
                  <a:pt x="1149455" y="170538"/>
                  <a:pt x="1149393" y="169620"/>
                </a:cubicBezTo>
                <a:close/>
                <a:moveTo>
                  <a:pt x="518184" y="168660"/>
                </a:moveTo>
                <a:cubicBezTo>
                  <a:pt x="517975" y="168869"/>
                  <a:pt x="517558" y="169203"/>
                  <a:pt x="517600" y="169244"/>
                </a:cubicBezTo>
                <a:cubicBezTo>
                  <a:pt x="517829" y="169599"/>
                  <a:pt x="518142" y="169912"/>
                  <a:pt x="518435" y="170246"/>
                </a:cubicBezTo>
                <a:cubicBezTo>
                  <a:pt x="518539" y="169954"/>
                  <a:pt x="518622" y="169662"/>
                  <a:pt x="518685" y="169390"/>
                </a:cubicBezTo>
                <a:cubicBezTo>
                  <a:pt x="518518" y="169140"/>
                  <a:pt x="518351" y="168889"/>
                  <a:pt x="518184" y="168660"/>
                </a:cubicBezTo>
                <a:close/>
                <a:moveTo>
                  <a:pt x="1164792" y="168368"/>
                </a:moveTo>
                <a:cubicBezTo>
                  <a:pt x="1164792" y="168639"/>
                  <a:pt x="1164792" y="168910"/>
                  <a:pt x="1164792" y="169203"/>
                </a:cubicBezTo>
                <a:cubicBezTo>
                  <a:pt x="1164542" y="169308"/>
                  <a:pt x="1164270" y="169558"/>
                  <a:pt x="1164020" y="169516"/>
                </a:cubicBezTo>
                <a:cubicBezTo>
                  <a:pt x="1163832" y="169495"/>
                  <a:pt x="1163686" y="169140"/>
                  <a:pt x="1163519" y="168932"/>
                </a:cubicBezTo>
                <a:cubicBezTo>
                  <a:pt x="1163936" y="168744"/>
                  <a:pt x="1164375" y="168556"/>
                  <a:pt x="1164792" y="168368"/>
                </a:cubicBezTo>
                <a:close/>
                <a:moveTo>
                  <a:pt x="1660323" y="167763"/>
                </a:moveTo>
                <a:cubicBezTo>
                  <a:pt x="1660657" y="168097"/>
                  <a:pt x="1660929" y="168514"/>
                  <a:pt x="1661241" y="168889"/>
                </a:cubicBezTo>
                <a:cubicBezTo>
                  <a:pt x="1661012" y="169035"/>
                  <a:pt x="1660782" y="169202"/>
                  <a:pt x="1660532" y="169348"/>
                </a:cubicBezTo>
                <a:cubicBezTo>
                  <a:pt x="1660240" y="168973"/>
                  <a:pt x="1659947" y="168576"/>
                  <a:pt x="1659655" y="168201"/>
                </a:cubicBezTo>
                <a:cubicBezTo>
                  <a:pt x="1659885" y="168054"/>
                  <a:pt x="1660281" y="167721"/>
                  <a:pt x="1660323" y="167763"/>
                </a:cubicBezTo>
                <a:close/>
                <a:moveTo>
                  <a:pt x="412847" y="167533"/>
                </a:moveTo>
                <a:cubicBezTo>
                  <a:pt x="413097" y="167721"/>
                  <a:pt x="413348" y="167929"/>
                  <a:pt x="413619" y="168118"/>
                </a:cubicBezTo>
                <a:cubicBezTo>
                  <a:pt x="413264" y="168535"/>
                  <a:pt x="412930" y="168973"/>
                  <a:pt x="412534" y="169328"/>
                </a:cubicBezTo>
                <a:cubicBezTo>
                  <a:pt x="412492" y="169370"/>
                  <a:pt x="412054" y="168973"/>
                  <a:pt x="411803" y="168785"/>
                </a:cubicBezTo>
                <a:cubicBezTo>
                  <a:pt x="412137" y="168368"/>
                  <a:pt x="412492" y="167950"/>
                  <a:pt x="412847" y="167533"/>
                </a:cubicBezTo>
                <a:close/>
                <a:moveTo>
                  <a:pt x="1510039" y="166844"/>
                </a:moveTo>
                <a:cubicBezTo>
                  <a:pt x="1511875" y="167449"/>
                  <a:pt x="1513753" y="167992"/>
                  <a:pt x="1515527" y="168743"/>
                </a:cubicBezTo>
                <a:cubicBezTo>
                  <a:pt x="1515652" y="168806"/>
                  <a:pt x="1515068" y="171206"/>
                  <a:pt x="1514880" y="171206"/>
                </a:cubicBezTo>
                <a:cubicBezTo>
                  <a:pt x="1512981" y="171122"/>
                  <a:pt x="1511103" y="170746"/>
                  <a:pt x="1509225" y="170475"/>
                </a:cubicBezTo>
                <a:cubicBezTo>
                  <a:pt x="1509496" y="169265"/>
                  <a:pt x="1509767" y="168054"/>
                  <a:pt x="1510039" y="166844"/>
                </a:cubicBezTo>
                <a:close/>
                <a:moveTo>
                  <a:pt x="1424629" y="165551"/>
                </a:moveTo>
                <a:cubicBezTo>
                  <a:pt x="1425005" y="165926"/>
                  <a:pt x="1425318" y="166364"/>
                  <a:pt x="1425632" y="166802"/>
                </a:cubicBezTo>
                <a:cubicBezTo>
                  <a:pt x="1425360" y="166969"/>
                  <a:pt x="1425089" y="167136"/>
                  <a:pt x="1424838" y="167303"/>
                </a:cubicBezTo>
                <a:cubicBezTo>
                  <a:pt x="1424525" y="166886"/>
                  <a:pt x="1424192" y="166448"/>
                  <a:pt x="1423878" y="166031"/>
                </a:cubicBezTo>
                <a:cubicBezTo>
                  <a:pt x="1424129" y="165863"/>
                  <a:pt x="1424588" y="165508"/>
                  <a:pt x="1424629" y="165551"/>
                </a:cubicBezTo>
                <a:close/>
                <a:moveTo>
                  <a:pt x="911132" y="164215"/>
                </a:moveTo>
                <a:cubicBezTo>
                  <a:pt x="911529" y="164987"/>
                  <a:pt x="911925" y="165759"/>
                  <a:pt x="912321" y="166510"/>
                </a:cubicBezTo>
                <a:cubicBezTo>
                  <a:pt x="911758" y="166677"/>
                  <a:pt x="911028" y="167136"/>
                  <a:pt x="910673" y="166927"/>
                </a:cubicBezTo>
                <a:cubicBezTo>
                  <a:pt x="910255" y="166677"/>
                  <a:pt x="910130" y="165884"/>
                  <a:pt x="909859" y="165321"/>
                </a:cubicBezTo>
                <a:cubicBezTo>
                  <a:pt x="910276" y="164945"/>
                  <a:pt x="910715" y="164591"/>
                  <a:pt x="911132" y="164215"/>
                </a:cubicBezTo>
                <a:close/>
                <a:moveTo>
                  <a:pt x="1232110" y="163881"/>
                </a:moveTo>
                <a:cubicBezTo>
                  <a:pt x="1232590" y="163881"/>
                  <a:pt x="1233069" y="163985"/>
                  <a:pt x="1233571" y="164069"/>
                </a:cubicBezTo>
                <a:cubicBezTo>
                  <a:pt x="1233508" y="164340"/>
                  <a:pt x="1233445" y="164611"/>
                  <a:pt x="1233383" y="164903"/>
                </a:cubicBezTo>
                <a:cubicBezTo>
                  <a:pt x="1232903" y="164820"/>
                  <a:pt x="1232423" y="164757"/>
                  <a:pt x="1231922" y="164674"/>
                </a:cubicBezTo>
                <a:cubicBezTo>
                  <a:pt x="1231985" y="164402"/>
                  <a:pt x="1232047" y="163881"/>
                  <a:pt x="1232110" y="163881"/>
                </a:cubicBezTo>
                <a:close/>
                <a:moveTo>
                  <a:pt x="885842" y="163840"/>
                </a:moveTo>
                <a:cubicBezTo>
                  <a:pt x="878225" y="171144"/>
                  <a:pt x="868355" y="173376"/>
                  <a:pt x="862157" y="169850"/>
                </a:cubicBezTo>
                <a:cubicBezTo>
                  <a:pt x="865850" y="166470"/>
                  <a:pt x="878350" y="163089"/>
                  <a:pt x="885842" y="163840"/>
                </a:cubicBezTo>
                <a:close/>
                <a:moveTo>
                  <a:pt x="1178898" y="163088"/>
                </a:moveTo>
                <a:cubicBezTo>
                  <a:pt x="1180004" y="163109"/>
                  <a:pt x="1181089" y="163923"/>
                  <a:pt x="1183218" y="164883"/>
                </a:cubicBezTo>
                <a:cubicBezTo>
                  <a:pt x="1181339" y="166302"/>
                  <a:pt x="1180276" y="167658"/>
                  <a:pt x="1179482" y="167533"/>
                </a:cubicBezTo>
                <a:cubicBezTo>
                  <a:pt x="1178543" y="167366"/>
                  <a:pt x="1177625" y="166010"/>
                  <a:pt x="1177125" y="164967"/>
                </a:cubicBezTo>
                <a:cubicBezTo>
                  <a:pt x="1176978" y="164653"/>
                  <a:pt x="1178293" y="163067"/>
                  <a:pt x="1178898" y="163088"/>
                </a:cubicBezTo>
                <a:close/>
                <a:moveTo>
                  <a:pt x="2217746" y="162629"/>
                </a:moveTo>
                <a:cubicBezTo>
                  <a:pt x="2218519" y="162921"/>
                  <a:pt x="2219311" y="163213"/>
                  <a:pt x="2220083" y="163505"/>
                </a:cubicBezTo>
                <a:cubicBezTo>
                  <a:pt x="2219374" y="165446"/>
                  <a:pt x="2218685" y="167386"/>
                  <a:pt x="2217976" y="169327"/>
                </a:cubicBezTo>
                <a:cubicBezTo>
                  <a:pt x="2217182" y="169056"/>
                  <a:pt x="2216431" y="168763"/>
                  <a:pt x="2215659" y="168472"/>
                </a:cubicBezTo>
                <a:cubicBezTo>
                  <a:pt x="2216348" y="166531"/>
                  <a:pt x="2217036" y="164590"/>
                  <a:pt x="2217746" y="162629"/>
                </a:cubicBezTo>
                <a:close/>
                <a:moveTo>
                  <a:pt x="1103756" y="162525"/>
                </a:moveTo>
                <a:cubicBezTo>
                  <a:pt x="1104090" y="162880"/>
                  <a:pt x="1104403" y="163235"/>
                  <a:pt x="1104737" y="163589"/>
                </a:cubicBezTo>
                <a:cubicBezTo>
                  <a:pt x="1104153" y="163756"/>
                  <a:pt x="1103568" y="164090"/>
                  <a:pt x="1103026" y="164006"/>
                </a:cubicBezTo>
                <a:cubicBezTo>
                  <a:pt x="1102671" y="163965"/>
                  <a:pt x="1102358" y="163360"/>
                  <a:pt x="1102045" y="163005"/>
                </a:cubicBezTo>
                <a:cubicBezTo>
                  <a:pt x="1102587" y="162838"/>
                  <a:pt x="1103172" y="162671"/>
                  <a:pt x="1103756" y="162525"/>
                </a:cubicBezTo>
                <a:close/>
                <a:moveTo>
                  <a:pt x="1400319" y="162013"/>
                </a:moveTo>
                <a:cubicBezTo>
                  <a:pt x="1407409" y="162107"/>
                  <a:pt x="1413778" y="163485"/>
                  <a:pt x="1415740" y="166051"/>
                </a:cubicBezTo>
                <a:cubicBezTo>
                  <a:pt x="1418265" y="169369"/>
                  <a:pt x="1418494" y="174440"/>
                  <a:pt x="1419746" y="178738"/>
                </a:cubicBezTo>
                <a:cubicBezTo>
                  <a:pt x="1418724" y="179260"/>
                  <a:pt x="1417702" y="179782"/>
                  <a:pt x="1416679" y="180303"/>
                </a:cubicBezTo>
                <a:cubicBezTo>
                  <a:pt x="1413361" y="167532"/>
                  <a:pt x="1402677" y="168367"/>
                  <a:pt x="1393516" y="166593"/>
                </a:cubicBezTo>
                <a:cubicBezTo>
                  <a:pt x="1389969" y="165905"/>
                  <a:pt x="1386276" y="166051"/>
                  <a:pt x="1380579" y="165676"/>
                </a:cubicBezTo>
                <a:cubicBezTo>
                  <a:pt x="1385420" y="163109"/>
                  <a:pt x="1393230" y="161920"/>
                  <a:pt x="1400319" y="162013"/>
                </a:cubicBezTo>
                <a:close/>
                <a:moveTo>
                  <a:pt x="1348299" y="161294"/>
                </a:moveTo>
                <a:cubicBezTo>
                  <a:pt x="1348757" y="161670"/>
                  <a:pt x="1349216" y="162087"/>
                  <a:pt x="1349655" y="162504"/>
                </a:cubicBezTo>
                <a:cubicBezTo>
                  <a:pt x="1349300" y="162921"/>
                  <a:pt x="1348966" y="163652"/>
                  <a:pt x="1348570" y="163694"/>
                </a:cubicBezTo>
                <a:cubicBezTo>
                  <a:pt x="1348048" y="163756"/>
                  <a:pt x="1347464" y="163276"/>
                  <a:pt x="1346900" y="163026"/>
                </a:cubicBezTo>
                <a:cubicBezTo>
                  <a:pt x="1347359" y="162441"/>
                  <a:pt x="1347839" y="161858"/>
                  <a:pt x="1348299" y="161294"/>
                </a:cubicBezTo>
                <a:close/>
                <a:moveTo>
                  <a:pt x="1124686" y="159311"/>
                </a:moveTo>
                <a:cubicBezTo>
                  <a:pt x="1125416" y="159311"/>
                  <a:pt x="1126147" y="160292"/>
                  <a:pt x="1127149" y="161022"/>
                </a:cubicBezTo>
                <a:cubicBezTo>
                  <a:pt x="1126314" y="161919"/>
                  <a:pt x="1125396" y="163213"/>
                  <a:pt x="1125145" y="163088"/>
                </a:cubicBezTo>
                <a:cubicBezTo>
                  <a:pt x="1124206" y="162629"/>
                  <a:pt x="1123497" y="161732"/>
                  <a:pt x="1122683" y="161001"/>
                </a:cubicBezTo>
                <a:cubicBezTo>
                  <a:pt x="1123351" y="160396"/>
                  <a:pt x="1123998" y="159332"/>
                  <a:pt x="1124686" y="159311"/>
                </a:cubicBezTo>
                <a:close/>
                <a:moveTo>
                  <a:pt x="804126" y="159207"/>
                </a:moveTo>
                <a:cubicBezTo>
                  <a:pt x="805086" y="163443"/>
                  <a:pt x="805900" y="166970"/>
                  <a:pt x="806756" y="170747"/>
                </a:cubicBezTo>
                <a:cubicBezTo>
                  <a:pt x="801685" y="172854"/>
                  <a:pt x="797532" y="174795"/>
                  <a:pt x="795612" y="168076"/>
                </a:cubicBezTo>
                <a:cubicBezTo>
                  <a:pt x="793985" y="162274"/>
                  <a:pt x="794819" y="161314"/>
                  <a:pt x="804126" y="159207"/>
                </a:cubicBezTo>
                <a:close/>
                <a:moveTo>
                  <a:pt x="1814840" y="158064"/>
                </a:moveTo>
                <a:lnTo>
                  <a:pt x="1814839" y="158067"/>
                </a:lnTo>
                <a:lnTo>
                  <a:pt x="1814803" y="158101"/>
                </a:lnTo>
                <a:close/>
                <a:moveTo>
                  <a:pt x="1814843" y="158062"/>
                </a:moveTo>
                <a:lnTo>
                  <a:pt x="1814842" y="158063"/>
                </a:lnTo>
                <a:lnTo>
                  <a:pt x="1814840" y="158064"/>
                </a:lnTo>
                <a:close/>
                <a:moveTo>
                  <a:pt x="1814845" y="158060"/>
                </a:moveTo>
                <a:lnTo>
                  <a:pt x="1814856" y="158068"/>
                </a:lnTo>
                <a:lnTo>
                  <a:pt x="1814803" y="158121"/>
                </a:lnTo>
                <a:lnTo>
                  <a:pt x="1814839" y="158067"/>
                </a:lnTo>
                <a:lnTo>
                  <a:pt x="1814842" y="158063"/>
                </a:lnTo>
                <a:lnTo>
                  <a:pt x="1814843" y="158062"/>
                </a:lnTo>
                <a:close/>
                <a:moveTo>
                  <a:pt x="648040" y="157622"/>
                </a:moveTo>
                <a:lnTo>
                  <a:pt x="648499" y="158102"/>
                </a:lnTo>
                <a:cubicBezTo>
                  <a:pt x="649188" y="158790"/>
                  <a:pt x="649897" y="159479"/>
                  <a:pt x="650586" y="160167"/>
                </a:cubicBezTo>
                <a:cubicBezTo>
                  <a:pt x="655886" y="160543"/>
                  <a:pt x="659579" y="162650"/>
                  <a:pt x="660018" y="169703"/>
                </a:cubicBezTo>
                <a:cubicBezTo>
                  <a:pt x="654237" y="168326"/>
                  <a:pt x="651755" y="164946"/>
                  <a:pt x="650606" y="160146"/>
                </a:cubicBezTo>
                <a:cubicBezTo>
                  <a:pt x="649918" y="159458"/>
                  <a:pt x="649229" y="158748"/>
                  <a:pt x="648541" y="158059"/>
                </a:cubicBezTo>
                <a:cubicBezTo>
                  <a:pt x="648541" y="158059"/>
                  <a:pt x="648040" y="157622"/>
                  <a:pt x="648040" y="157622"/>
                </a:cubicBezTo>
                <a:close/>
                <a:moveTo>
                  <a:pt x="1337572" y="157391"/>
                </a:moveTo>
                <a:cubicBezTo>
                  <a:pt x="1337906" y="157912"/>
                  <a:pt x="1338261" y="158435"/>
                  <a:pt x="1338595" y="158956"/>
                </a:cubicBezTo>
                <a:cubicBezTo>
                  <a:pt x="1338219" y="159394"/>
                  <a:pt x="1337823" y="160208"/>
                  <a:pt x="1337468" y="160187"/>
                </a:cubicBezTo>
                <a:cubicBezTo>
                  <a:pt x="1336968" y="160146"/>
                  <a:pt x="1336508" y="159520"/>
                  <a:pt x="1336049" y="159143"/>
                </a:cubicBezTo>
                <a:cubicBezTo>
                  <a:pt x="1336550" y="158560"/>
                  <a:pt x="1337071" y="157975"/>
                  <a:pt x="1337572" y="157391"/>
                </a:cubicBezTo>
                <a:close/>
                <a:moveTo>
                  <a:pt x="1816909" y="156015"/>
                </a:moveTo>
                <a:lnTo>
                  <a:pt x="1821029" y="156015"/>
                </a:lnTo>
                <a:lnTo>
                  <a:pt x="1817594" y="160255"/>
                </a:lnTo>
                <a:lnTo>
                  <a:pt x="1814856" y="158068"/>
                </a:lnTo>
                <a:close/>
                <a:moveTo>
                  <a:pt x="1816905" y="156015"/>
                </a:moveTo>
                <a:lnTo>
                  <a:pt x="1816909" y="156015"/>
                </a:lnTo>
                <a:lnTo>
                  <a:pt x="1816889" y="156034"/>
                </a:lnTo>
                <a:close/>
                <a:moveTo>
                  <a:pt x="1821542" y="155534"/>
                </a:moveTo>
                <a:lnTo>
                  <a:pt x="1821104" y="156014"/>
                </a:lnTo>
                <a:lnTo>
                  <a:pt x="1821090" y="156000"/>
                </a:lnTo>
                <a:lnTo>
                  <a:pt x="1821104" y="156014"/>
                </a:lnTo>
                <a:lnTo>
                  <a:pt x="1821104" y="156014"/>
                </a:lnTo>
                <a:lnTo>
                  <a:pt x="1821105" y="156015"/>
                </a:lnTo>
                <a:lnTo>
                  <a:pt x="1821029" y="156015"/>
                </a:lnTo>
                <a:lnTo>
                  <a:pt x="1821063" y="155973"/>
                </a:lnTo>
                <a:lnTo>
                  <a:pt x="1821062" y="155972"/>
                </a:lnTo>
                <a:close/>
                <a:moveTo>
                  <a:pt x="533396" y="154783"/>
                </a:moveTo>
                <a:cubicBezTo>
                  <a:pt x="540554" y="160480"/>
                  <a:pt x="535024" y="167303"/>
                  <a:pt x="536067" y="173439"/>
                </a:cubicBezTo>
                <a:cubicBezTo>
                  <a:pt x="537110" y="179594"/>
                  <a:pt x="538363" y="185688"/>
                  <a:pt x="539719" y="192908"/>
                </a:cubicBezTo>
                <a:cubicBezTo>
                  <a:pt x="536172" y="191927"/>
                  <a:pt x="534043" y="191322"/>
                  <a:pt x="531893" y="190696"/>
                </a:cubicBezTo>
                <a:cubicBezTo>
                  <a:pt x="531518" y="191301"/>
                  <a:pt x="531142" y="191906"/>
                  <a:pt x="530767" y="192511"/>
                </a:cubicBezTo>
                <a:cubicBezTo>
                  <a:pt x="534711" y="196643"/>
                  <a:pt x="538300" y="201255"/>
                  <a:pt x="542745" y="204739"/>
                </a:cubicBezTo>
                <a:cubicBezTo>
                  <a:pt x="545728" y="207077"/>
                  <a:pt x="549819" y="208287"/>
                  <a:pt x="553616" y="209225"/>
                </a:cubicBezTo>
                <a:cubicBezTo>
                  <a:pt x="560127" y="210832"/>
                  <a:pt x="563737" y="219095"/>
                  <a:pt x="572793" y="217093"/>
                </a:cubicBezTo>
                <a:cubicBezTo>
                  <a:pt x="569433" y="212168"/>
                  <a:pt x="568787" y="207703"/>
                  <a:pt x="573983" y="203654"/>
                </a:cubicBezTo>
                <a:cubicBezTo>
                  <a:pt x="568245" y="203654"/>
                  <a:pt x="562526" y="203654"/>
                  <a:pt x="557456" y="203654"/>
                </a:cubicBezTo>
                <a:cubicBezTo>
                  <a:pt x="553887" y="198625"/>
                  <a:pt x="550257" y="193742"/>
                  <a:pt x="546897" y="188671"/>
                </a:cubicBezTo>
                <a:cubicBezTo>
                  <a:pt x="545582" y="186710"/>
                  <a:pt x="544811" y="184373"/>
                  <a:pt x="543871" y="182182"/>
                </a:cubicBezTo>
                <a:cubicBezTo>
                  <a:pt x="540491" y="174419"/>
                  <a:pt x="539323" y="166323"/>
                  <a:pt x="539865" y="157850"/>
                </a:cubicBezTo>
                <a:cubicBezTo>
                  <a:pt x="540157" y="153239"/>
                  <a:pt x="537653" y="152801"/>
                  <a:pt x="533396" y="154783"/>
                </a:cubicBezTo>
                <a:close/>
                <a:moveTo>
                  <a:pt x="502930" y="154220"/>
                </a:moveTo>
                <a:cubicBezTo>
                  <a:pt x="501720" y="159729"/>
                  <a:pt x="500927" y="163381"/>
                  <a:pt x="500134" y="167032"/>
                </a:cubicBezTo>
                <a:cubicBezTo>
                  <a:pt x="500760" y="167554"/>
                  <a:pt x="501365" y="168054"/>
                  <a:pt x="501991" y="168577"/>
                </a:cubicBezTo>
                <a:cubicBezTo>
                  <a:pt x="505810" y="165843"/>
                  <a:pt x="509649" y="163130"/>
                  <a:pt x="514553" y="159624"/>
                </a:cubicBezTo>
                <a:cubicBezTo>
                  <a:pt x="510192" y="157579"/>
                  <a:pt x="507271" y="156223"/>
                  <a:pt x="502930" y="154220"/>
                </a:cubicBezTo>
                <a:close/>
                <a:moveTo>
                  <a:pt x="759074" y="153865"/>
                </a:moveTo>
                <a:lnTo>
                  <a:pt x="759204" y="153882"/>
                </a:lnTo>
                <a:lnTo>
                  <a:pt x="759116" y="153906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115" y="153906"/>
                </a:lnTo>
                <a:lnTo>
                  <a:pt x="759116" y="153906"/>
                </a:lnTo>
                <a:lnTo>
                  <a:pt x="759116" y="153907"/>
                </a:lnTo>
                <a:lnTo>
                  <a:pt x="758656" y="154325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759073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1189500" y="152822"/>
                </a:moveTo>
                <a:cubicBezTo>
                  <a:pt x="1196135" y="151590"/>
                  <a:pt x="1202751" y="150568"/>
                  <a:pt x="1209032" y="153739"/>
                </a:cubicBezTo>
                <a:cubicBezTo>
                  <a:pt x="1208823" y="154783"/>
                  <a:pt x="1208614" y="155847"/>
                  <a:pt x="1208405" y="156911"/>
                </a:cubicBezTo>
                <a:cubicBezTo>
                  <a:pt x="1202020" y="156285"/>
                  <a:pt x="1195656" y="155659"/>
                  <a:pt x="1189270" y="155033"/>
                </a:cubicBezTo>
                <a:cubicBezTo>
                  <a:pt x="1189354" y="154303"/>
                  <a:pt x="1189416" y="153552"/>
                  <a:pt x="1189500" y="152822"/>
                </a:cubicBezTo>
                <a:close/>
                <a:moveTo>
                  <a:pt x="763705" y="152634"/>
                </a:moveTo>
                <a:cubicBezTo>
                  <a:pt x="763747" y="153239"/>
                  <a:pt x="763810" y="153844"/>
                  <a:pt x="763851" y="154470"/>
                </a:cubicBezTo>
                <a:lnTo>
                  <a:pt x="759204" y="153882"/>
                </a:lnTo>
                <a:close/>
                <a:moveTo>
                  <a:pt x="1052382" y="150442"/>
                </a:moveTo>
                <a:cubicBezTo>
                  <a:pt x="1053049" y="150296"/>
                  <a:pt x="1054155" y="151903"/>
                  <a:pt x="1055825" y="153363"/>
                </a:cubicBezTo>
                <a:cubicBezTo>
                  <a:pt x="1053821" y="154303"/>
                  <a:pt x="1052653" y="155345"/>
                  <a:pt x="1051630" y="155199"/>
                </a:cubicBezTo>
                <a:cubicBezTo>
                  <a:pt x="1050566" y="155054"/>
                  <a:pt x="1049648" y="153760"/>
                  <a:pt x="1048667" y="152967"/>
                </a:cubicBezTo>
                <a:cubicBezTo>
                  <a:pt x="1049898" y="152070"/>
                  <a:pt x="1051004" y="150776"/>
                  <a:pt x="1052382" y="150442"/>
                </a:cubicBezTo>
                <a:close/>
                <a:moveTo>
                  <a:pt x="1171241" y="149712"/>
                </a:moveTo>
                <a:cubicBezTo>
                  <a:pt x="1171679" y="150484"/>
                  <a:pt x="1172138" y="151256"/>
                  <a:pt x="1172576" y="152028"/>
                </a:cubicBezTo>
                <a:cubicBezTo>
                  <a:pt x="1170907" y="152842"/>
                  <a:pt x="1169258" y="153656"/>
                  <a:pt x="1167547" y="154386"/>
                </a:cubicBezTo>
                <a:cubicBezTo>
                  <a:pt x="1167506" y="154408"/>
                  <a:pt x="1166671" y="152884"/>
                  <a:pt x="1166775" y="152822"/>
                </a:cubicBezTo>
                <a:cubicBezTo>
                  <a:pt x="1168215" y="151715"/>
                  <a:pt x="1169738" y="150714"/>
                  <a:pt x="1171241" y="149712"/>
                </a:cubicBezTo>
                <a:close/>
                <a:moveTo>
                  <a:pt x="1393371" y="149316"/>
                </a:moveTo>
                <a:cubicBezTo>
                  <a:pt x="1403554" y="150276"/>
                  <a:pt x="1413800" y="150881"/>
                  <a:pt x="1423920" y="152300"/>
                </a:cubicBezTo>
                <a:cubicBezTo>
                  <a:pt x="1446123" y="155388"/>
                  <a:pt x="1468304" y="158790"/>
                  <a:pt x="1490444" y="162337"/>
                </a:cubicBezTo>
                <a:cubicBezTo>
                  <a:pt x="1494868" y="163047"/>
                  <a:pt x="1499083" y="165071"/>
                  <a:pt x="1503090" y="167241"/>
                </a:cubicBezTo>
                <a:cubicBezTo>
                  <a:pt x="1495661" y="169286"/>
                  <a:pt x="1480887" y="168368"/>
                  <a:pt x="1475024" y="167387"/>
                </a:cubicBezTo>
                <a:cubicBezTo>
                  <a:pt x="1457057" y="164382"/>
                  <a:pt x="1439027" y="161795"/>
                  <a:pt x="1421040" y="159040"/>
                </a:cubicBezTo>
                <a:cubicBezTo>
                  <a:pt x="1412902" y="157788"/>
                  <a:pt x="1404764" y="156599"/>
                  <a:pt x="1396668" y="155138"/>
                </a:cubicBezTo>
                <a:cubicBezTo>
                  <a:pt x="1395228" y="154888"/>
                  <a:pt x="1393997" y="153427"/>
                  <a:pt x="1392661" y="152529"/>
                </a:cubicBezTo>
                <a:cubicBezTo>
                  <a:pt x="1392891" y="151445"/>
                  <a:pt x="1393120" y="150380"/>
                  <a:pt x="1393371" y="149316"/>
                </a:cubicBezTo>
                <a:close/>
                <a:moveTo>
                  <a:pt x="1138291" y="148231"/>
                </a:moveTo>
                <a:cubicBezTo>
                  <a:pt x="1138333" y="149170"/>
                  <a:pt x="1138395" y="150109"/>
                  <a:pt x="1138458" y="151048"/>
                </a:cubicBezTo>
                <a:cubicBezTo>
                  <a:pt x="1135746" y="151048"/>
                  <a:pt x="1133033" y="151048"/>
                  <a:pt x="1130341" y="151048"/>
                </a:cubicBezTo>
                <a:cubicBezTo>
                  <a:pt x="1130300" y="150255"/>
                  <a:pt x="1130237" y="149441"/>
                  <a:pt x="1130195" y="148648"/>
                </a:cubicBezTo>
                <a:cubicBezTo>
                  <a:pt x="1132887" y="148502"/>
                  <a:pt x="1135600" y="148377"/>
                  <a:pt x="1138291" y="148231"/>
                </a:cubicBezTo>
                <a:close/>
                <a:moveTo>
                  <a:pt x="1112938" y="147417"/>
                </a:moveTo>
                <a:cubicBezTo>
                  <a:pt x="1113230" y="147396"/>
                  <a:pt x="1113502" y="147396"/>
                  <a:pt x="1113773" y="147417"/>
                </a:cubicBezTo>
                <a:cubicBezTo>
                  <a:pt x="1113898" y="147688"/>
                  <a:pt x="1114148" y="147981"/>
                  <a:pt x="1114107" y="148231"/>
                </a:cubicBezTo>
                <a:cubicBezTo>
                  <a:pt x="1114086" y="148418"/>
                  <a:pt x="1113710" y="148564"/>
                  <a:pt x="1113480" y="148732"/>
                </a:cubicBezTo>
                <a:cubicBezTo>
                  <a:pt x="1113293" y="148293"/>
                  <a:pt x="1113126" y="147855"/>
                  <a:pt x="1112938" y="147417"/>
                </a:cubicBezTo>
                <a:close/>
                <a:moveTo>
                  <a:pt x="1122766" y="146749"/>
                </a:moveTo>
                <a:cubicBezTo>
                  <a:pt x="1123725" y="147542"/>
                  <a:pt x="1124435" y="148105"/>
                  <a:pt x="1125144" y="148690"/>
                </a:cubicBezTo>
                <a:cubicBezTo>
                  <a:pt x="1124414" y="149545"/>
                  <a:pt x="1123684" y="150422"/>
                  <a:pt x="1122933" y="151277"/>
                </a:cubicBezTo>
                <a:cubicBezTo>
                  <a:pt x="1122286" y="150630"/>
                  <a:pt x="1121159" y="150005"/>
                  <a:pt x="1121097" y="149316"/>
                </a:cubicBezTo>
                <a:cubicBezTo>
                  <a:pt x="1121054" y="148585"/>
                  <a:pt x="1122036" y="147793"/>
                  <a:pt x="1122766" y="146749"/>
                </a:cubicBezTo>
                <a:close/>
                <a:moveTo>
                  <a:pt x="385343" y="146687"/>
                </a:moveTo>
                <a:cubicBezTo>
                  <a:pt x="395213" y="146749"/>
                  <a:pt x="399386" y="149316"/>
                  <a:pt x="401452" y="158309"/>
                </a:cubicBezTo>
                <a:cubicBezTo>
                  <a:pt x="393773" y="156160"/>
                  <a:pt x="387430" y="154386"/>
                  <a:pt x="380878" y="152550"/>
                </a:cubicBezTo>
                <a:cubicBezTo>
                  <a:pt x="380043" y="148857"/>
                  <a:pt x="381191" y="146645"/>
                  <a:pt x="385343" y="146687"/>
                </a:cubicBezTo>
                <a:close/>
                <a:moveTo>
                  <a:pt x="1691144" y="146165"/>
                </a:moveTo>
                <a:cubicBezTo>
                  <a:pt x="1690581" y="153823"/>
                  <a:pt x="1690581" y="153823"/>
                  <a:pt x="1682484" y="154888"/>
                </a:cubicBezTo>
                <a:cubicBezTo>
                  <a:pt x="1685969" y="151382"/>
                  <a:pt x="1687972" y="149358"/>
                  <a:pt x="1691144" y="146165"/>
                </a:cubicBezTo>
                <a:close/>
                <a:moveTo>
                  <a:pt x="1537104" y="139404"/>
                </a:moveTo>
                <a:cubicBezTo>
                  <a:pt x="1556302" y="143640"/>
                  <a:pt x="1575416" y="148147"/>
                  <a:pt x="1594530" y="152738"/>
                </a:cubicBezTo>
                <a:cubicBezTo>
                  <a:pt x="1595511" y="152968"/>
                  <a:pt x="1596157" y="154575"/>
                  <a:pt x="1596157" y="157496"/>
                </a:cubicBezTo>
                <a:cubicBezTo>
                  <a:pt x="1574351" y="153156"/>
                  <a:pt x="1552546" y="148815"/>
                  <a:pt x="1530760" y="144475"/>
                </a:cubicBezTo>
                <a:cubicBezTo>
                  <a:pt x="1530739" y="143390"/>
                  <a:pt x="1530718" y="142304"/>
                  <a:pt x="1530718" y="141219"/>
                </a:cubicBezTo>
                <a:cubicBezTo>
                  <a:pt x="1532847" y="140573"/>
                  <a:pt x="1535205" y="138987"/>
                  <a:pt x="1537104" y="139404"/>
                </a:cubicBezTo>
                <a:close/>
                <a:moveTo>
                  <a:pt x="1456017" y="137489"/>
                </a:moveTo>
                <a:cubicBezTo>
                  <a:pt x="1459019" y="137588"/>
                  <a:pt x="1461899" y="139247"/>
                  <a:pt x="1465634" y="142366"/>
                </a:cubicBezTo>
                <a:cubicBezTo>
                  <a:pt x="1465467" y="143201"/>
                  <a:pt x="1465301" y="144035"/>
                  <a:pt x="1465133" y="144870"/>
                </a:cubicBezTo>
                <a:cubicBezTo>
                  <a:pt x="1459186" y="143973"/>
                  <a:pt x="1453218" y="143096"/>
                  <a:pt x="1445664" y="141970"/>
                </a:cubicBezTo>
                <a:cubicBezTo>
                  <a:pt x="1449890" y="138850"/>
                  <a:pt x="1453015" y="137390"/>
                  <a:pt x="1456017" y="137489"/>
                </a:cubicBezTo>
                <a:close/>
                <a:moveTo>
                  <a:pt x="650189" y="136816"/>
                </a:moveTo>
                <a:cubicBezTo>
                  <a:pt x="650106" y="137255"/>
                  <a:pt x="650022" y="137672"/>
                  <a:pt x="649939" y="138110"/>
                </a:cubicBezTo>
                <a:cubicBezTo>
                  <a:pt x="650210" y="138110"/>
                  <a:pt x="650481" y="138110"/>
                  <a:pt x="650752" y="138110"/>
                </a:cubicBezTo>
                <a:cubicBezTo>
                  <a:pt x="650815" y="137819"/>
                  <a:pt x="651003" y="137485"/>
                  <a:pt x="650920" y="137296"/>
                </a:cubicBezTo>
                <a:cubicBezTo>
                  <a:pt x="650815" y="137067"/>
                  <a:pt x="650440" y="136984"/>
                  <a:pt x="650189" y="136816"/>
                </a:cubicBezTo>
                <a:close/>
                <a:moveTo>
                  <a:pt x="1515631" y="136128"/>
                </a:moveTo>
                <a:cubicBezTo>
                  <a:pt x="1519074" y="136795"/>
                  <a:pt x="1522517" y="137484"/>
                  <a:pt x="1525960" y="138152"/>
                </a:cubicBezTo>
                <a:cubicBezTo>
                  <a:pt x="1525731" y="139154"/>
                  <a:pt x="1525522" y="140134"/>
                  <a:pt x="1525313" y="141115"/>
                </a:cubicBezTo>
                <a:cubicBezTo>
                  <a:pt x="1521161" y="142951"/>
                  <a:pt x="1517843" y="141741"/>
                  <a:pt x="1514984" y="138924"/>
                </a:cubicBezTo>
                <a:cubicBezTo>
                  <a:pt x="1515193" y="137985"/>
                  <a:pt x="1515422" y="137067"/>
                  <a:pt x="1515631" y="136128"/>
                </a:cubicBezTo>
                <a:close/>
                <a:moveTo>
                  <a:pt x="1493089" y="134187"/>
                </a:moveTo>
                <a:cubicBezTo>
                  <a:pt x="1494524" y="134411"/>
                  <a:pt x="1496172" y="135626"/>
                  <a:pt x="1498248" y="138234"/>
                </a:cubicBezTo>
                <a:cubicBezTo>
                  <a:pt x="1493866" y="138506"/>
                  <a:pt x="1491508" y="138652"/>
                  <a:pt x="1489172" y="138798"/>
                </a:cubicBezTo>
                <a:cubicBezTo>
                  <a:pt x="1489172" y="137317"/>
                  <a:pt x="1488900" y="136441"/>
                  <a:pt x="1489213" y="136086"/>
                </a:cubicBezTo>
                <a:cubicBezTo>
                  <a:pt x="1490434" y="134729"/>
                  <a:pt x="1491654" y="133962"/>
                  <a:pt x="1493089" y="134187"/>
                </a:cubicBezTo>
                <a:close/>
                <a:moveTo>
                  <a:pt x="1848295" y="134104"/>
                </a:moveTo>
                <a:cubicBezTo>
                  <a:pt x="1848378" y="134375"/>
                  <a:pt x="1848566" y="134688"/>
                  <a:pt x="1848483" y="134897"/>
                </a:cubicBezTo>
                <a:cubicBezTo>
                  <a:pt x="1848400" y="135126"/>
                  <a:pt x="1848066" y="135251"/>
                  <a:pt x="1847836" y="135419"/>
                </a:cubicBezTo>
                <a:cubicBezTo>
                  <a:pt x="1847711" y="135001"/>
                  <a:pt x="1847586" y="134605"/>
                  <a:pt x="1847481" y="134188"/>
                </a:cubicBezTo>
                <a:cubicBezTo>
                  <a:pt x="1847752" y="134167"/>
                  <a:pt x="1848023" y="134146"/>
                  <a:pt x="1848295" y="134104"/>
                </a:cubicBezTo>
                <a:close/>
                <a:moveTo>
                  <a:pt x="1835461" y="133665"/>
                </a:moveTo>
                <a:lnTo>
                  <a:pt x="1816905" y="156015"/>
                </a:lnTo>
                <a:lnTo>
                  <a:pt x="1816890" y="156015"/>
                </a:lnTo>
                <a:lnTo>
                  <a:pt x="1814845" y="158060"/>
                </a:lnTo>
                <a:lnTo>
                  <a:pt x="1814845" y="158059"/>
                </a:lnTo>
                <a:lnTo>
                  <a:pt x="1814843" y="158062"/>
                </a:lnTo>
                <a:lnTo>
                  <a:pt x="1814843" y="158062"/>
                </a:lnTo>
                <a:lnTo>
                  <a:pt x="1814844" y="158059"/>
                </a:lnTo>
                <a:cubicBezTo>
                  <a:pt x="1810567" y="161856"/>
                  <a:pt x="1806456" y="165904"/>
                  <a:pt x="1801886" y="169305"/>
                </a:cubicBezTo>
                <a:cubicBezTo>
                  <a:pt x="1800426" y="170391"/>
                  <a:pt x="1797692" y="169765"/>
                  <a:pt x="1794019" y="170015"/>
                </a:cubicBezTo>
                <a:cubicBezTo>
                  <a:pt x="1795605" y="167114"/>
                  <a:pt x="1796064" y="165383"/>
                  <a:pt x="1797170" y="164361"/>
                </a:cubicBezTo>
                <a:cubicBezTo>
                  <a:pt x="1808125" y="154428"/>
                  <a:pt x="1819164" y="144599"/>
                  <a:pt x="1830286" y="134855"/>
                </a:cubicBezTo>
                <a:cubicBezTo>
                  <a:pt x="1831100" y="134145"/>
                  <a:pt x="1832665" y="134270"/>
                  <a:pt x="1835461" y="133665"/>
                </a:cubicBezTo>
                <a:close/>
                <a:moveTo>
                  <a:pt x="1821563" y="132580"/>
                </a:moveTo>
                <a:lnTo>
                  <a:pt x="1821104" y="133060"/>
                </a:lnTo>
                <a:lnTo>
                  <a:pt x="1821105" y="133061"/>
                </a:lnTo>
                <a:lnTo>
                  <a:pt x="1820625" y="133499"/>
                </a:lnTo>
                <a:lnTo>
                  <a:pt x="1821063" y="133019"/>
                </a:lnTo>
                <a:lnTo>
                  <a:pt x="1821062" y="133018"/>
                </a:lnTo>
                <a:close/>
                <a:moveTo>
                  <a:pt x="826411" y="131475"/>
                </a:moveTo>
                <a:cubicBezTo>
                  <a:pt x="826724" y="131475"/>
                  <a:pt x="827079" y="131370"/>
                  <a:pt x="827330" y="131496"/>
                </a:cubicBezTo>
                <a:cubicBezTo>
                  <a:pt x="827538" y="131579"/>
                  <a:pt x="827642" y="131913"/>
                  <a:pt x="827788" y="132142"/>
                </a:cubicBezTo>
                <a:cubicBezTo>
                  <a:pt x="827538" y="132289"/>
                  <a:pt x="827267" y="132455"/>
                  <a:pt x="827016" y="132601"/>
                </a:cubicBezTo>
                <a:cubicBezTo>
                  <a:pt x="826807" y="132226"/>
                  <a:pt x="826599" y="131850"/>
                  <a:pt x="826411" y="131475"/>
                </a:cubicBezTo>
                <a:close/>
                <a:moveTo>
                  <a:pt x="577071" y="130160"/>
                </a:moveTo>
                <a:cubicBezTo>
                  <a:pt x="576320" y="130243"/>
                  <a:pt x="575694" y="131349"/>
                  <a:pt x="575005" y="132017"/>
                </a:cubicBezTo>
                <a:cubicBezTo>
                  <a:pt x="575673" y="132685"/>
                  <a:pt x="576278" y="133812"/>
                  <a:pt x="577009" y="133917"/>
                </a:cubicBezTo>
                <a:cubicBezTo>
                  <a:pt x="577676" y="134000"/>
                  <a:pt x="578469" y="132935"/>
                  <a:pt x="579575" y="132080"/>
                </a:cubicBezTo>
                <a:cubicBezTo>
                  <a:pt x="578490" y="131203"/>
                  <a:pt x="577718" y="130097"/>
                  <a:pt x="577071" y="130160"/>
                </a:cubicBezTo>
                <a:close/>
                <a:moveTo>
                  <a:pt x="921962" y="129910"/>
                </a:moveTo>
                <a:cubicBezTo>
                  <a:pt x="922797" y="129785"/>
                  <a:pt x="923673" y="130098"/>
                  <a:pt x="924654" y="130244"/>
                </a:cubicBezTo>
                <a:cubicBezTo>
                  <a:pt x="924258" y="131141"/>
                  <a:pt x="923987" y="132184"/>
                  <a:pt x="923778" y="132184"/>
                </a:cubicBezTo>
                <a:cubicBezTo>
                  <a:pt x="922922" y="132122"/>
                  <a:pt x="922067" y="131746"/>
                  <a:pt x="921211" y="131495"/>
                </a:cubicBezTo>
                <a:cubicBezTo>
                  <a:pt x="921461" y="130932"/>
                  <a:pt x="921650" y="129952"/>
                  <a:pt x="921962" y="129910"/>
                </a:cubicBezTo>
                <a:close/>
                <a:moveTo>
                  <a:pt x="661916" y="126049"/>
                </a:moveTo>
                <a:cubicBezTo>
                  <a:pt x="661958" y="126320"/>
                  <a:pt x="661979" y="126591"/>
                  <a:pt x="662021" y="126863"/>
                </a:cubicBezTo>
                <a:cubicBezTo>
                  <a:pt x="661750" y="126946"/>
                  <a:pt x="661457" y="127134"/>
                  <a:pt x="661228" y="127050"/>
                </a:cubicBezTo>
                <a:cubicBezTo>
                  <a:pt x="660998" y="126967"/>
                  <a:pt x="660873" y="126633"/>
                  <a:pt x="660706" y="126404"/>
                </a:cubicBezTo>
                <a:cubicBezTo>
                  <a:pt x="661102" y="126279"/>
                  <a:pt x="661520" y="126174"/>
                  <a:pt x="661916" y="126049"/>
                </a:cubicBezTo>
                <a:close/>
                <a:moveTo>
                  <a:pt x="567952" y="125904"/>
                </a:moveTo>
                <a:cubicBezTo>
                  <a:pt x="567576" y="126112"/>
                  <a:pt x="567201" y="126341"/>
                  <a:pt x="566825" y="126550"/>
                </a:cubicBezTo>
                <a:cubicBezTo>
                  <a:pt x="567055" y="126738"/>
                  <a:pt x="567285" y="126946"/>
                  <a:pt x="567493" y="127135"/>
                </a:cubicBezTo>
                <a:cubicBezTo>
                  <a:pt x="567743" y="127009"/>
                  <a:pt x="568161" y="126926"/>
                  <a:pt x="568223" y="126738"/>
                </a:cubicBezTo>
                <a:cubicBezTo>
                  <a:pt x="568286" y="126509"/>
                  <a:pt x="568056" y="126195"/>
                  <a:pt x="567952" y="125904"/>
                </a:cubicBezTo>
                <a:close/>
                <a:moveTo>
                  <a:pt x="1187852" y="125152"/>
                </a:moveTo>
                <a:cubicBezTo>
                  <a:pt x="1188102" y="125277"/>
                  <a:pt x="1188352" y="125423"/>
                  <a:pt x="1188603" y="125569"/>
                </a:cubicBezTo>
                <a:cubicBezTo>
                  <a:pt x="1188498" y="125799"/>
                  <a:pt x="1188436" y="126133"/>
                  <a:pt x="1188269" y="126196"/>
                </a:cubicBezTo>
                <a:cubicBezTo>
                  <a:pt x="1188018" y="126299"/>
                  <a:pt x="1187684" y="126216"/>
                  <a:pt x="1187392" y="126216"/>
                </a:cubicBezTo>
                <a:cubicBezTo>
                  <a:pt x="1187538" y="125862"/>
                  <a:pt x="1187684" y="125507"/>
                  <a:pt x="1187852" y="125152"/>
                </a:cubicBezTo>
                <a:close/>
                <a:moveTo>
                  <a:pt x="497838" y="123858"/>
                </a:moveTo>
                <a:cubicBezTo>
                  <a:pt x="499467" y="127823"/>
                  <a:pt x="500969" y="131474"/>
                  <a:pt x="502450" y="135105"/>
                </a:cubicBezTo>
                <a:cubicBezTo>
                  <a:pt x="506665" y="132309"/>
                  <a:pt x="507229" y="128803"/>
                  <a:pt x="504579" y="124213"/>
                </a:cubicBezTo>
                <a:cubicBezTo>
                  <a:pt x="501803" y="124067"/>
                  <a:pt x="499049" y="123921"/>
                  <a:pt x="497838" y="123858"/>
                </a:cubicBezTo>
                <a:close/>
                <a:moveTo>
                  <a:pt x="1394703" y="123697"/>
                </a:moveTo>
                <a:cubicBezTo>
                  <a:pt x="1400768" y="123363"/>
                  <a:pt x="1408040" y="123608"/>
                  <a:pt x="1415051" y="124464"/>
                </a:cubicBezTo>
                <a:cubicBezTo>
                  <a:pt x="1426090" y="125820"/>
                  <a:pt x="1437045" y="127886"/>
                  <a:pt x="1448022" y="129638"/>
                </a:cubicBezTo>
                <a:cubicBezTo>
                  <a:pt x="1447854" y="130702"/>
                  <a:pt x="1447709" y="131746"/>
                  <a:pt x="1447563" y="132810"/>
                </a:cubicBezTo>
                <a:cubicBezTo>
                  <a:pt x="1425735" y="133916"/>
                  <a:pt x="1404660" y="126509"/>
                  <a:pt x="1381601" y="126404"/>
                </a:cubicBezTo>
                <a:cubicBezTo>
                  <a:pt x="1383782" y="124944"/>
                  <a:pt x="1388639" y="124031"/>
                  <a:pt x="1394703" y="123697"/>
                </a:cubicBezTo>
                <a:close/>
                <a:moveTo>
                  <a:pt x="894356" y="123002"/>
                </a:moveTo>
                <a:cubicBezTo>
                  <a:pt x="896776" y="129074"/>
                  <a:pt x="898716" y="134020"/>
                  <a:pt x="900657" y="138986"/>
                </a:cubicBezTo>
                <a:cubicBezTo>
                  <a:pt x="892728" y="140468"/>
                  <a:pt x="885007" y="141449"/>
                  <a:pt x="877536" y="143431"/>
                </a:cubicBezTo>
                <a:cubicBezTo>
                  <a:pt x="868397" y="145851"/>
                  <a:pt x="859403" y="148898"/>
                  <a:pt x="850493" y="152070"/>
                </a:cubicBezTo>
                <a:cubicBezTo>
                  <a:pt x="843732" y="154490"/>
                  <a:pt x="836950" y="157057"/>
                  <a:pt x="830648" y="160437"/>
                </a:cubicBezTo>
                <a:cubicBezTo>
                  <a:pt x="822427" y="164861"/>
                  <a:pt x="815958" y="164715"/>
                  <a:pt x="806901" y="157537"/>
                </a:cubicBezTo>
                <a:cubicBezTo>
                  <a:pt x="811972" y="155846"/>
                  <a:pt x="816291" y="154490"/>
                  <a:pt x="820527" y="152904"/>
                </a:cubicBezTo>
                <a:cubicBezTo>
                  <a:pt x="822698" y="152090"/>
                  <a:pt x="824805" y="150964"/>
                  <a:pt x="826766" y="149733"/>
                </a:cubicBezTo>
                <a:cubicBezTo>
                  <a:pt x="831378" y="146832"/>
                  <a:pt x="835281" y="143097"/>
                  <a:pt x="841812" y="144245"/>
                </a:cubicBezTo>
                <a:cubicBezTo>
                  <a:pt x="844462" y="144704"/>
                  <a:pt x="847634" y="140676"/>
                  <a:pt x="850826" y="140050"/>
                </a:cubicBezTo>
                <a:cubicBezTo>
                  <a:pt x="856690" y="138882"/>
                  <a:pt x="862909" y="136962"/>
                  <a:pt x="868272" y="136774"/>
                </a:cubicBezTo>
                <a:cubicBezTo>
                  <a:pt x="874824" y="136544"/>
                  <a:pt x="878162" y="132935"/>
                  <a:pt x="882691" y="130160"/>
                </a:cubicBezTo>
                <a:cubicBezTo>
                  <a:pt x="885090" y="131579"/>
                  <a:pt x="887281" y="132893"/>
                  <a:pt x="890140" y="134604"/>
                </a:cubicBezTo>
                <a:cubicBezTo>
                  <a:pt x="891560" y="130681"/>
                  <a:pt x="892686" y="127572"/>
                  <a:pt x="894356" y="123002"/>
                </a:cubicBezTo>
                <a:close/>
                <a:moveTo>
                  <a:pt x="2251885" y="119017"/>
                </a:moveTo>
                <a:cubicBezTo>
                  <a:pt x="2252699" y="119706"/>
                  <a:pt x="2253513" y="120394"/>
                  <a:pt x="2254305" y="121083"/>
                </a:cubicBezTo>
                <a:cubicBezTo>
                  <a:pt x="2250028" y="126967"/>
                  <a:pt x="2248191" y="134855"/>
                  <a:pt x="2238947" y="136796"/>
                </a:cubicBezTo>
                <a:cubicBezTo>
                  <a:pt x="2243267" y="130870"/>
                  <a:pt x="2247586" y="124944"/>
                  <a:pt x="2251885" y="119017"/>
                </a:cubicBezTo>
                <a:close/>
                <a:moveTo>
                  <a:pt x="1675306" y="111191"/>
                </a:moveTo>
                <a:cubicBezTo>
                  <a:pt x="1675869" y="111421"/>
                  <a:pt x="1676432" y="111650"/>
                  <a:pt x="1676996" y="111880"/>
                </a:cubicBezTo>
                <a:cubicBezTo>
                  <a:pt x="1676600" y="112485"/>
                  <a:pt x="1676203" y="113090"/>
                  <a:pt x="1675786" y="113716"/>
                </a:cubicBezTo>
                <a:cubicBezTo>
                  <a:pt x="1675306" y="113340"/>
                  <a:pt x="1674617" y="113048"/>
                  <a:pt x="1674430" y="112568"/>
                </a:cubicBezTo>
                <a:cubicBezTo>
                  <a:pt x="1674325" y="112255"/>
                  <a:pt x="1674972" y="111650"/>
                  <a:pt x="1675306" y="111191"/>
                </a:cubicBezTo>
                <a:close/>
                <a:moveTo>
                  <a:pt x="534001" y="108729"/>
                </a:moveTo>
                <a:cubicBezTo>
                  <a:pt x="532520" y="109126"/>
                  <a:pt x="531017" y="109523"/>
                  <a:pt x="529515" y="109919"/>
                </a:cubicBezTo>
                <a:cubicBezTo>
                  <a:pt x="529682" y="110524"/>
                  <a:pt x="529828" y="111109"/>
                  <a:pt x="529995" y="111714"/>
                </a:cubicBezTo>
                <a:cubicBezTo>
                  <a:pt x="531497" y="111338"/>
                  <a:pt x="532979" y="110963"/>
                  <a:pt x="534481" y="110566"/>
                </a:cubicBezTo>
                <a:cubicBezTo>
                  <a:pt x="534314" y="109960"/>
                  <a:pt x="534168" y="109335"/>
                  <a:pt x="534001" y="108729"/>
                </a:cubicBezTo>
                <a:close/>
                <a:moveTo>
                  <a:pt x="1871131" y="108070"/>
                </a:moveTo>
                <a:lnTo>
                  <a:pt x="1869954" y="116304"/>
                </a:lnTo>
                <a:cubicBezTo>
                  <a:pt x="1865092" y="120373"/>
                  <a:pt x="1860752" y="124004"/>
                  <a:pt x="1856411" y="127635"/>
                </a:cubicBezTo>
                <a:cubicBezTo>
                  <a:pt x="1856682" y="122616"/>
                  <a:pt x="1859082" y="119288"/>
                  <a:pt x="1862061" y="116426"/>
                </a:cubicBezTo>
                <a:close/>
                <a:moveTo>
                  <a:pt x="1873231" y="105892"/>
                </a:moveTo>
                <a:lnTo>
                  <a:pt x="1873272" y="105934"/>
                </a:lnTo>
                <a:cubicBezTo>
                  <a:pt x="1872584" y="106622"/>
                  <a:pt x="1871875" y="107332"/>
                  <a:pt x="1871186" y="108021"/>
                </a:cubicBezTo>
                <a:lnTo>
                  <a:pt x="1871185" y="108020"/>
                </a:lnTo>
                <a:lnTo>
                  <a:pt x="1871131" y="108070"/>
                </a:lnTo>
                <a:lnTo>
                  <a:pt x="1871144" y="107978"/>
                </a:lnTo>
                <a:lnTo>
                  <a:pt x="1871144" y="107979"/>
                </a:lnTo>
                <a:close/>
                <a:moveTo>
                  <a:pt x="588653" y="104702"/>
                </a:moveTo>
                <a:cubicBezTo>
                  <a:pt x="588653" y="106893"/>
                  <a:pt x="588653" y="109043"/>
                  <a:pt x="588653" y="111213"/>
                </a:cubicBezTo>
                <a:cubicBezTo>
                  <a:pt x="588903" y="111213"/>
                  <a:pt x="589153" y="111213"/>
                  <a:pt x="589404" y="111213"/>
                </a:cubicBezTo>
                <a:cubicBezTo>
                  <a:pt x="589404" y="109043"/>
                  <a:pt x="589404" y="106872"/>
                  <a:pt x="589404" y="104702"/>
                </a:cubicBezTo>
                <a:cubicBezTo>
                  <a:pt x="589153" y="104702"/>
                  <a:pt x="588903" y="104702"/>
                  <a:pt x="588653" y="104702"/>
                </a:cubicBezTo>
                <a:close/>
                <a:moveTo>
                  <a:pt x="1641168" y="104452"/>
                </a:moveTo>
                <a:cubicBezTo>
                  <a:pt x="1641565" y="104890"/>
                  <a:pt x="1641961" y="105328"/>
                  <a:pt x="1642357" y="105767"/>
                </a:cubicBezTo>
                <a:cubicBezTo>
                  <a:pt x="1641648" y="106079"/>
                  <a:pt x="1640959" y="106455"/>
                  <a:pt x="1640208" y="106622"/>
                </a:cubicBezTo>
                <a:cubicBezTo>
                  <a:pt x="1640083" y="106643"/>
                  <a:pt x="1639749" y="105621"/>
                  <a:pt x="1639519" y="105078"/>
                </a:cubicBezTo>
                <a:cubicBezTo>
                  <a:pt x="1640062" y="104869"/>
                  <a:pt x="1640625" y="104661"/>
                  <a:pt x="1641168" y="104452"/>
                </a:cubicBezTo>
                <a:close/>
                <a:moveTo>
                  <a:pt x="2246147" y="104285"/>
                </a:moveTo>
                <a:cubicBezTo>
                  <a:pt x="2247441" y="104681"/>
                  <a:pt x="2248484" y="105871"/>
                  <a:pt x="2249631" y="106747"/>
                </a:cubicBezTo>
                <a:cubicBezTo>
                  <a:pt x="2248797" y="107623"/>
                  <a:pt x="2247962" y="108521"/>
                  <a:pt x="2246710" y="109898"/>
                </a:cubicBezTo>
                <a:cubicBezTo>
                  <a:pt x="2245478" y="108542"/>
                  <a:pt x="2244081" y="107686"/>
                  <a:pt x="2244018" y="106747"/>
                </a:cubicBezTo>
                <a:cubicBezTo>
                  <a:pt x="2243955" y="105912"/>
                  <a:pt x="2245667" y="104139"/>
                  <a:pt x="2246147" y="104285"/>
                </a:cubicBezTo>
                <a:close/>
                <a:moveTo>
                  <a:pt x="1875388" y="103676"/>
                </a:moveTo>
                <a:lnTo>
                  <a:pt x="1875359" y="103846"/>
                </a:lnTo>
                <a:lnTo>
                  <a:pt x="1875318" y="103806"/>
                </a:lnTo>
                <a:lnTo>
                  <a:pt x="1875359" y="103847"/>
                </a:lnTo>
                <a:cubicBezTo>
                  <a:pt x="1874671" y="104535"/>
                  <a:pt x="1873962" y="105245"/>
                  <a:pt x="1873273" y="105934"/>
                </a:cubicBezTo>
                <a:lnTo>
                  <a:pt x="1873231" y="105892"/>
                </a:lnTo>
                <a:lnTo>
                  <a:pt x="1875318" y="103805"/>
                </a:lnTo>
                <a:lnTo>
                  <a:pt x="1875317" y="103805"/>
                </a:lnTo>
                <a:close/>
                <a:moveTo>
                  <a:pt x="494521" y="103596"/>
                </a:moveTo>
                <a:cubicBezTo>
                  <a:pt x="495293" y="107144"/>
                  <a:pt x="496086" y="110670"/>
                  <a:pt x="496858" y="114217"/>
                </a:cubicBezTo>
                <a:cubicBezTo>
                  <a:pt x="500823" y="109627"/>
                  <a:pt x="501282" y="105808"/>
                  <a:pt x="494521" y="103596"/>
                </a:cubicBezTo>
                <a:close/>
                <a:moveTo>
                  <a:pt x="1624641" y="100090"/>
                </a:moveTo>
                <a:cubicBezTo>
                  <a:pt x="1627041" y="100486"/>
                  <a:pt x="1629441" y="100883"/>
                  <a:pt x="1633446" y="101551"/>
                </a:cubicBezTo>
                <a:cubicBezTo>
                  <a:pt x="1628585" y="106601"/>
                  <a:pt x="1626435" y="104576"/>
                  <a:pt x="1624265" y="102531"/>
                </a:cubicBezTo>
                <a:cubicBezTo>
                  <a:pt x="1624390" y="101717"/>
                  <a:pt x="1624516" y="100904"/>
                  <a:pt x="1624641" y="100090"/>
                </a:cubicBezTo>
                <a:close/>
                <a:moveTo>
                  <a:pt x="1876193" y="99005"/>
                </a:moveTo>
                <a:cubicBezTo>
                  <a:pt x="1876694" y="99151"/>
                  <a:pt x="1877195" y="99318"/>
                  <a:pt x="1877717" y="99464"/>
                </a:cubicBezTo>
                <a:lnTo>
                  <a:pt x="1875388" y="103676"/>
                </a:lnTo>
                <a:close/>
                <a:moveTo>
                  <a:pt x="1564481" y="98985"/>
                </a:moveTo>
                <a:cubicBezTo>
                  <a:pt x="1569489" y="100926"/>
                  <a:pt x="1572328" y="102032"/>
                  <a:pt x="1575186" y="103138"/>
                </a:cubicBezTo>
                <a:cubicBezTo>
                  <a:pt x="1568843" y="105496"/>
                  <a:pt x="1568843" y="105496"/>
                  <a:pt x="1564481" y="98985"/>
                </a:cubicBezTo>
                <a:close/>
                <a:moveTo>
                  <a:pt x="1555863" y="98316"/>
                </a:moveTo>
                <a:cubicBezTo>
                  <a:pt x="1557679" y="98650"/>
                  <a:pt x="1559515" y="98900"/>
                  <a:pt x="1561289" y="99422"/>
                </a:cubicBezTo>
                <a:cubicBezTo>
                  <a:pt x="1561477" y="99485"/>
                  <a:pt x="1561163" y="101154"/>
                  <a:pt x="1561080" y="102093"/>
                </a:cubicBezTo>
                <a:cubicBezTo>
                  <a:pt x="1559181" y="101738"/>
                  <a:pt x="1557303" y="101383"/>
                  <a:pt x="1555404" y="101049"/>
                </a:cubicBezTo>
                <a:cubicBezTo>
                  <a:pt x="1555550" y="100132"/>
                  <a:pt x="1555717" y="99235"/>
                  <a:pt x="1555863" y="98316"/>
                </a:cubicBezTo>
                <a:close/>
                <a:moveTo>
                  <a:pt x="1536143" y="94435"/>
                </a:moveTo>
                <a:cubicBezTo>
                  <a:pt x="1536581" y="94894"/>
                  <a:pt x="1536998" y="95332"/>
                  <a:pt x="1537416" y="95771"/>
                </a:cubicBezTo>
                <a:cubicBezTo>
                  <a:pt x="1537019" y="96188"/>
                  <a:pt x="1536644" y="96918"/>
                  <a:pt x="1536227" y="96940"/>
                </a:cubicBezTo>
                <a:cubicBezTo>
                  <a:pt x="1535684" y="96981"/>
                  <a:pt x="1535121" y="96438"/>
                  <a:pt x="1534557" y="96146"/>
                </a:cubicBezTo>
                <a:cubicBezTo>
                  <a:pt x="1535079" y="95583"/>
                  <a:pt x="1535621" y="94999"/>
                  <a:pt x="1536143" y="94435"/>
                </a:cubicBezTo>
                <a:close/>
                <a:moveTo>
                  <a:pt x="551718" y="90325"/>
                </a:moveTo>
                <a:cubicBezTo>
                  <a:pt x="546542" y="93914"/>
                  <a:pt x="542745" y="97253"/>
                  <a:pt x="546814" y="102031"/>
                </a:cubicBezTo>
                <a:cubicBezTo>
                  <a:pt x="549881" y="105621"/>
                  <a:pt x="554201" y="110440"/>
                  <a:pt x="558875" y="102929"/>
                </a:cubicBezTo>
                <a:cubicBezTo>
                  <a:pt x="559229" y="102365"/>
                  <a:pt x="561400" y="102616"/>
                  <a:pt x="562610" y="102970"/>
                </a:cubicBezTo>
                <a:cubicBezTo>
                  <a:pt x="565427" y="103784"/>
                  <a:pt x="568161" y="104890"/>
                  <a:pt x="569058" y="105224"/>
                </a:cubicBezTo>
                <a:cubicBezTo>
                  <a:pt x="570039" y="109773"/>
                  <a:pt x="569976" y="113300"/>
                  <a:pt x="571646" y="115491"/>
                </a:cubicBezTo>
                <a:cubicBezTo>
                  <a:pt x="572501" y="116597"/>
                  <a:pt x="576529" y="115261"/>
                  <a:pt x="579909" y="114948"/>
                </a:cubicBezTo>
                <a:cubicBezTo>
                  <a:pt x="577196" y="108438"/>
                  <a:pt x="575318" y="103617"/>
                  <a:pt x="573190" y="98922"/>
                </a:cubicBezTo>
                <a:cubicBezTo>
                  <a:pt x="571353" y="94894"/>
                  <a:pt x="568348" y="92725"/>
                  <a:pt x="564091" y="95521"/>
                </a:cubicBezTo>
                <a:cubicBezTo>
                  <a:pt x="557873" y="99611"/>
                  <a:pt x="554535" y="96209"/>
                  <a:pt x="551718" y="90325"/>
                </a:cubicBezTo>
                <a:close/>
                <a:moveTo>
                  <a:pt x="1395297" y="85136"/>
                </a:moveTo>
                <a:cubicBezTo>
                  <a:pt x="1411801" y="84941"/>
                  <a:pt x="1436372" y="90121"/>
                  <a:pt x="1443242" y="97086"/>
                </a:cubicBezTo>
                <a:cubicBezTo>
                  <a:pt x="1423419" y="93872"/>
                  <a:pt x="1403595" y="90679"/>
                  <a:pt x="1382436" y="87257"/>
                </a:cubicBezTo>
                <a:cubicBezTo>
                  <a:pt x="1385191" y="85864"/>
                  <a:pt x="1389796" y="85202"/>
                  <a:pt x="1395297" y="85136"/>
                </a:cubicBezTo>
                <a:close/>
                <a:moveTo>
                  <a:pt x="652109" y="83272"/>
                </a:moveTo>
                <a:cubicBezTo>
                  <a:pt x="642176" y="84461"/>
                  <a:pt x="641759" y="85108"/>
                  <a:pt x="644681" y="92766"/>
                </a:cubicBezTo>
                <a:lnTo>
                  <a:pt x="646410" y="99663"/>
                </a:lnTo>
                <a:lnTo>
                  <a:pt x="646392" y="99653"/>
                </a:lnTo>
                <a:lnTo>
                  <a:pt x="646385" y="99670"/>
                </a:lnTo>
                <a:lnTo>
                  <a:pt x="635874" y="98400"/>
                </a:lnTo>
                <a:lnTo>
                  <a:pt x="642254" y="110016"/>
                </a:lnTo>
                <a:lnTo>
                  <a:pt x="642218" y="110107"/>
                </a:lnTo>
                <a:cubicBezTo>
                  <a:pt x="642593" y="110587"/>
                  <a:pt x="642948" y="111088"/>
                  <a:pt x="643324" y="111568"/>
                </a:cubicBezTo>
                <a:cubicBezTo>
                  <a:pt x="642990" y="111067"/>
                  <a:pt x="642636" y="110566"/>
                  <a:pt x="642281" y="110065"/>
                </a:cubicBezTo>
                <a:lnTo>
                  <a:pt x="642254" y="110016"/>
                </a:lnTo>
                <a:lnTo>
                  <a:pt x="646385" y="99670"/>
                </a:lnTo>
                <a:lnTo>
                  <a:pt x="646413" y="99673"/>
                </a:lnTo>
                <a:lnTo>
                  <a:pt x="646410" y="99663"/>
                </a:lnTo>
                <a:lnTo>
                  <a:pt x="653403" y="103492"/>
                </a:lnTo>
                <a:cubicBezTo>
                  <a:pt x="652923" y="95980"/>
                  <a:pt x="652506" y="89636"/>
                  <a:pt x="652109" y="83272"/>
                </a:cubicBezTo>
                <a:close/>
                <a:moveTo>
                  <a:pt x="949256" y="82165"/>
                </a:moveTo>
                <a:cubicBezTo>
                  <a:pt x="949423" y="82395"/>
                  <a:pt x="949736" y="82812"/>
                  <a:pt x="949695" y="82854"/>
                </a:cubicBezTo>
                <a:cubicBezTo>
                  <a:pt x="949360" y="83188"/>
                  <a:pt x="948943" y="83480"/>
                  <a:pt x="948547" y="83772"/>
                </a:cubicBezTo>
                <a:cubicBezTo>
                  <a:pt x="948401" y="83542"/>
                  <a:pt x="948067" y="83125"/>
                  <a:pt x="948109" y="83084"/>
                </a:cubicBezTo>
                <a:cubicBezTo>
                  <a:pt x="948463" y="82729"/>
                  <a:pt x="948881" y="82457"/>
                  <a:pt x="949256" y="82165"/>
                </a:cubicBezTo>
                <a:close/>
                <a:moveTo>
                  <a:pt x="474759" y="80810"/>
                </a:moveTo>
                <a:cubicBezTo>
                  <a:pt x="482189" y="92933"/>
                  <a:pt x="482189" y="92933"/>
                  <a:pt x="490159" y="89970"/>
                </a:cubicBezTo>
                <a:cubicBezTo>
                  <a:pt x="489763" y="78368"/>
                  <a:pt x="478599" y="86068"/>
                  <a:pt x="474759" y="80810"/>
                </a:cubicBezTo>
                <a:close/>
                <a:moveTo>
                  <a:pt x="1866949" y="77742"/>
                </a:moveTo>
                <a:cubicBezTo>
                  <a:pt x="1867137" y="77804"/>
                  <a:pt x="1867200" y="78222"/>
                  <a:pt x="1867325" y="78472"/>
                </a:cubicBezTo>
                <a:cubicBezTo>
                  <a:pt x="1867137" y="78681"/>
                  <a:pt x="1866949" y="78910"/>
                  <a:pt x="1866761" y="79119"/>
                </a:cubicBezTo>
                <a:cubicBezTo>
                  <a:pt x="1866552" y="78743"/>
                  <a:pt x="1866344" y="78368"/>
                  <a:pt x="1866135" y="78013"/>
                </a:cubicBezTo>
                <a:cubicBezTo>
                  <a:pt x="1866406" y="77908"/>
                  <a:pt x="1866720" y="77679"/>
                  <a:pt x="1866949" y="77742"/>
                </a:cubicBezTo>
                <a:close/>
                <a:moveTo>
                  <a:pt x="1454846" y="75029"/>
                </a:moveTo>
                <a:cubicBezTo>
                  <a:pt x="1455054" y="75405"/>
                  <a:pt x="1455263" y="75780"/>
                  <a:pt x="1455450" y="76156"/>
                </a:cubicBezTo>
                <a:cubicBezTo>
                  <a:pt x="1455137" y="76156"/>
                  <a:pt x="1454824" y="76156"/>
                  <a:pt x="1454511" y="76156"/>
                </a:cubicBezTo>
                <a:cubicBezTo>
                  <a:pt x="1454365" y="75926"/>
                  <a:pt x="1454198" y="75718"/>
                  <a:pt x="1454052" y="75488"/>
                </a:cubicBezTo>
                <a:cubicBezTo>
                  <a:pt x="1454323" y="75342"/>
                  <a:pt x="1454574" y="75175"/>
                  <a:pt x="1454846" y="75029"/>
                </a:cubicBezTo>
                <a:close/>
                <a:moveTo>
                  <a:pt x="685433" y="72149"/>
                </a:moveTo>
                <a:cubicBezTo>
                  <a:pt x="685705" y="72295"/>
                  <a:pt x="685997" y="72441"/>
                  <a:pt x="686268" y="72566"/>
                </a:cubicBezTo>
                <a:cubicBezTo>
                  <a:pt x="685956" y="72921"/>
                  <a:pt x="685642" y="73275"/>
                  <a:pt x="685329" y="73630"/>
                </a:cubicBezTo>
                <a:cubicBezTo>
                  <a:pt x="685183" y="73359"/>
                  <a:pt x="684912" y="73088"/>
                  <a:pt x="684912" y="72817"/>
                </a:cubicBezTo>
                <a:cubicBezTo>
                  <a:pt x="684933" y="72587"/>
                  <a:pt x="685267" y="72379"/>
                  <a:pt x="685433" y="72149"/>
                </a:cubicBezTo>
                <a:close/>
                <a:moveTo>
                  <a:pt x="1260072" y="68998"/>
                </a:moveTo>
                <a:cubicBezTo>
                  <a:pt x="1262054" y="69186"/>
                  <a:pt x="1264015" y="69374"/>
                  <a:pt x="1265998" y="69562"/>
                </a:cubicBezTo>
                <a:cubicBezTo>
                  <a:pt x="1265873" y="70438"/>
                  <a:pt x="1265768" y="71335"/>
                  <a:pt x="1265664" y="72233"/>
                </a:cubicBezTo>
                <a:cubicBezTo>
                  <a:pt x="1263723" y="71857"/>
                  <a:pt x="1261783" y="71460"/>
                  <a:pt x="1259842" y="71085"/>
                </a:cubicBezTo>
                <a:cubicBezTo>
                  <a:pt x="1259926" y="70396"/>
                  <a:pt x="1259988" y="69687"/>
                  <a:pt x="1260072" y="68998"/>
                </a:cubicBezTo>
                <a:close/>
                <a:moveTo>
                  <a:pt x="1914965" y="68331"/>
                </a:moveTo>
                <a:lnTo>
                  <a:pt x="1915006" y="68373"/>
                </a:lnTo>
                <a:lnTo>
                  <a:pt x="1915007" y="68372"/>
                </a:lnTo>
                <a:lnTo>
                  <a:pt x="1915008" y="68373"/>
                </a:lnTo>
                <a:lnTo>
                  <a:pt x="1914548" y="68791"/>
                </a:lnTo>
                <a:close/>
                <a:moveTo>
                  <a:pt x="1919118" y="66244"/>
                </a:moveTo>
                <a:cubicBezTo>
                  <a:pt x="1919118" y="66244"/>
                  <a:pt x="1919160" y="66286"/>
                  <a:pt x="1919160" y="66286"/>
                </a:cubicBezTo>
                <a:lnTo>
                  <a:pt x="1915007" y="68372"/>
                </a:lnTo>
                <a:lnTo>
                  <a:pt x="1914966" y="68331"/>
                </a:lnTo>
                <a:lnTo>
                  <a:pt x="1914965" y="68331"/>
                </a:lnTo>
                <a:lnTo>
                  <a:pt x="1914944" y="68310"/>
                </a:lnTo>
                <a:cubicBezTo>
                  <a:pt x="1916342" y="67621"/>
                  <a:pt x="1917720" y="66933"/>
                  <a:pt x="1919118" y="66244"/>
                </a:cubicBezTo>
                <a:close/>
                <a:moveTo>
                  <a:pt x="1399631" y="65410"/>
                </a:moveTo>
                <a:cubicBezTo>
                  <a:pt x="1405766" y="66015"/>
                  <a:pt x="1411901" y="66600"/>
                  <a:pt x="1418015" y="67205"/>
                </a:cubicBezTo>
                <a:cubicBezTo>
                  <a:pt x="1417932" y="68081"/>
                  <a:pt x="1417848" y="68978"/>
                  <a:pt x="1417765" y="69855"/>
                </a:cubicBezTo>
                <a:cubicBezTo>
                  <a:pt x="1411505" y="71232"/>
                  <a:pt x="1405641" y="67601"/>
                  <a:pt x="1399485" y="67580"/>
                </a:cubicBezTo>
                <a:cubicBezTo>
                  <a:pt x="1399548" y="66850"/>
                  <a:pt x="1399590" y="66140"/>
                  <a:pt x="1399631" y="65410"/>
                </a:cubicBezTo>
                <a:close/>
                <a:moveTo>
                  <a:pt x="597521" y="64951"/>
                </a:moveTo>
                <a:cubicBezTo>
                  <a:pt x="598981" y="65347"/>
                  <a:pt x="600317" y="66265"/>
                  <a:pt x="602112" y="67183"/>
                </a:cubicBezTo>
                <a:cubicBezTo>
                  <a:pt x="601047" y="68477"/>
                  <a:pt x="600067" y="69854"/>
                  <a:pt x="599941" y="69771"/>
                </a:cubicBezTo>
                <a:cubicBezTo>
                  <a:pt x="598418" y="68894"/>
                  <a:pt x="596999" y="67788"/>
                  <a:pt x="595559" y="66766"/>
                </a:cubicBezTo>
                <a:cubicBezTo>
                  <a:pt x="596227" y="66119"/>
                  <a:pt x="597061" y="64825"/>
                  <a:pt x="597521" y="64951"/>
                </a:cubicBezTo>
                <a:close/>
                <a:moveTo>
                  <a:pt x="1921663" y="63761"/>
                </a:moveTo>
                <a:lnTo>
                  <a:pt x="1921267" y="64200"/>
                </a:lnTo>
                <a:lnTo>
                  <a:pt x="1921266" y="64199"/>
                </a:lnTo>
                <a:lnTo>
                  <a:pt x="1919180" y="66286"/>
                </a:lnTo>
                <a:lnTo>
                  <a:pt x="1919138" y="66244"/>
                </a:lnTo>
                <a:cubicBezTo>
                  <a:pt x="1919827" y="65555"/>
                  <a:pt x="1920536" y="64846"/>
                  <a:pt x="1921225" y="64157"/>
                </a:cubicBezTo>
                <a:lnTo>
                  <a:pt x="1921225" y="64158"/>
                </a:lnTo>
                <a:close/>
                <a:moveTo>
                  <a:pt x="1203480" y="62112"/>
                </a:moveTo>
                <a:lnTo>
                  <a:pt x="1203481" y="62112"/>
                </a:lnTo>
                <a:lnTo>
                  <a:pt x="1203480" y="62112"/>
                </a:lnTo>
                <a:close/>
                <a:moveTo>
                  <a:pt x="1203522" y="62071"/>
                </a:moveTo>
                <a:lnTo>
                  <a:pt x="1203940" y="62530"/>
                </a:lnTo>
                <a:lnTo>
                  <a:pt x="1203481" y="62112"/>
                </a:lnTo>
                <a:close/>
                <a:moveTo>
                  <a:pt x="1203522" y="62070"/>
                </a:moveTo>
                <a:lnTo>
                  <a:pt x="1203523" y="62071"/>
                </a:lnTo>
                <a:lnTo>
                  <a:pt x="1203522" y="62071"/>
                </a:lnTo>
                <a:close/>
                <a:moveTo>
                  <a:pt x="1201728" y="61570"/>
                </a:moveTo>
                <a:lnTo>
                  <a:pt x="1203522" y="62070"/>
                </a:lnTo>
                <a:lnTo>
                  <a:pt x="1203480" y="62112"/>
                </a:lnTo>
                <a:close/>
                <a:moveTo>
                  <a:pt x="1470871" y="57042"/>
                </a:moveTo>
                <a:cubicBezTo>
                  <a:pt x="1471977" y="57042"/>
                  <a:pt x="1473083" y="56938"/>
                  <a:pt x="1474168" y="57105"/>
                </a:cubicBezTo>
                <a:cubicBezTo>
                  <a:pt x="1474397" y="57126"/>
                  <a:pt x="1474502" y="58086"/>
                  <a:pt x="1474982" y="59776"/>
                </a:cubicBezTo>
                <a:cubicBezTo>
                  <a:pt x="1473104" y="58523"/>
                  <a:pt x="1471998" y="57772"/>
                  <a:pt x="1470871" y="57042"/>
                </a:cubicBezTo>
                <a:close/>
                <a:moveTo>
                  <a:pt x="1449921" y="54517"/>
                </a:moveTo>
                <a:lnTo>
                  <a:pt x="1449879" y="55081"/>
                </a:lnTo>
                <a:lnTo>
                  <a:pt x="1449336" y="54747"/>
                </a:lnTo>
                <a:close/>
                <a:moveTo>
                  <a:pt x="586085" y="48465"/>
                </a:moveTo>
                <a:cubicBezTo>
                  <a:pt x="593430" y="51324"/>
                  <a:pt x="591636" y="56874"/>
                  <a:pt x="592992" y="60839"/>
                </a:cubicBezTo>
                <a:cubicBezTo>
                  <a:pt x="593117" y="61215"/>
                  <a:pt x="591135" y="62905"/>
                  <a:pt x="590112" y="62926"/>
                </a:cubicBezTo>
                <a:cubicBezTo>
                  <a:pt x="589048" y="62947"/>
                  <a:pt x="587170" y="61779"/>
                  <a:pt x="587045" y="60923"/>
                </a:cubicBezTo>
                <a:cubicBezTo>
                  <a:pt x="586461" y="57188"/>
                  <a:pt x="586398" y="53369"/>
                  <a:pt x="586085" y="48465"/>
                </a:cubicBezTo>
                <a:close/>
                <a:moveTo>
                  <a:pt x="476950" y="38219"/>
                </a:moveTo>
                <a:cubicBezTo>
                  <a:pt x="477597" y="38177"/>
                  <a:pt x="478348" y="39179"/>
                  <a:pt x="479329" y="39910"/>
                </a:cubicBezTo>
                <a:cubicBezTo>
                  <a:pt x="478536" y="40827"/>
                  <a:pt x="477952" y="41475"/>
                  <a:pt x="477368" y="42142"/>
                </a:cubicBezTo>
                <a:cubicBezTo>
                  <a:pt x="476554" y="41391"/>
                  <a:pt x="475719" y="40661"/>
                  <a:pt x="474905" y="39910"/>
                </a:cubicBezTo>
                <a:cubicBezTo>
                  <a:pt x="475573" y="39305"/>
                  <a:pt x="476220" y="38282"/>
                  <a:pt x="476950" y="38219"/>
                </a:cubicBezTo>
                <a:close/>
                <a:moveTo>
                  <a:pt x="675521" y="35569"/>
                </a:moveTo>
                <a:cubicBezTo>
                  <a:pt x="683450" y="39096"/>
                  <a:pt x="686309" y="43415"/>
                  <a:pt x="683513" y="49320"/>
                </a:cubicBezTo>
                <a:cubicBezTo>
                  <a:pt x="676252" y="64595"/>
                  <a:pt x="680425" y="79035"/>
                  <a:pt x="685391" y="93579"/>
                </a:cubicBezTo>
                <a:cubicBezTo>
                  <a:pt x="686455" y="96730"/>
                  <a:pt x="689063" y="99881"/>
                  <a:pt x="684515" y="103137"/>
                </a:cubicBezTo>
                <a:cubicBezTo>
                  <a:pt x="677065" y="100925"/>
                  <a:pt x="673434" y="94915"/>
                  <a:pt x="671953" y="88175"/>
                </a:cubicBezTo>
                <a:cubicBezTo>
                  <a:pt x="672266" y="84127"/>
                  <a:pt x="672913" y="80078"/>
                  <a:pt x="672808" y="76051"/>
                </a:cubicBezTo>
                <a:cubicBezTo>
                  <a:pt x="672558" y="66723"/>
                  <a:pt x="671473" y="57396"/>
                  <a:pt x="671682" y="48069"/>
                </a:cubicBezTo>
                <a:cubicBezTo>
                  <a:pt x="671765" y="43916"/>
                  <a:pt x="674164" y="39805"/>
                  <a:pt x="675521" y="35569"/>
                </a:cubicBezTo>
                <a:close/>
                <a:moveTo>
                  <a:pt x="602007" y="30499"/>
                </a:moveTo>
                <a:cubicBezTo>
                  <a:pt x="603634" y="30979"/>
                  <a:pt x="605074" y="32210"/>
                  <a:pt x="606702" y="32481"/>
                </a:cubicBezTo>
                <a:cubicBezTo>
                  <a:pt x="611397" y="33253"/>
                  <a:pt x="616844" y="32690"/>
                  <a:pt x="617198" y="39681"/>
                </a:cubicBezTo>
                <a:cubicBezTo>
                  <a:pt x="617428" y="44250"/>
                  <a:pt x="611689" y="54704"/>
                  <a:pt x="607996" y="56103"/>
                </a:cubicBezTo>
                <a:cubicBezTo>
                  <a:pt x="606514" y="56666"/>
                  <a:pt x="604553" y="56916"/>
                  <a:pt x="603091" y="56436"/>
                </a:cubicBezTo>
                <a:cubicBezTo>
                  <a:pt x="599106" y="55143"/>
                  <a:pt x="591469" y="42685"/>
                  <a:pt x="591510" y="38115"/>
                </a:cubicBezTo>
                <a:cubicBezTo>
                  <a:pt x="591573" y="32565"/>
                  <a:pt x="596560" y="28913"/>
                  <a:pt x="602007" y="30499"/>
                </a:cubicBezTo>
                <a:close/>
                <a:moveTo>
                  <a:pt x="609916" y="20955"/>
                </a:moveTo>
                <a:cubicBezTo>
                  <a:pt x="611079" y="20608"/>
                  <a:pt x="612785" y="21275"/>
                  <a:pt x="616197" y="22611"/>
                </a:cubicBezTo>
                <a:cubicBezTo>
                  <a:pt x="613984" y="27056"/>
                  <a:pt x="610751" y="26826"/>
                  <a:pt x="606890" y="25386"/>
                </a:cubicBezTo>
                <a:cubicBezTo>
                  <a:pt x="608132" y="22663"/>
                  <a:pt x="608752" y="21301"/>
                  <a:pt x="609916" y="20955"/>
                </a:cubicBezTo>
                <a:close/>
                <a:moveTo>
                  <a:pt x="557143" y="597"/>
                </a:moveTo>
                <a:cubicBezTo>
                  <a:pt x="558812" y="1034"/>
                  <a:pt x="560398" y="1786"/>
                  <a:pt x="562026" y="2370"/>
                </a:cubicBezTo>
                <a:cubicBezTo>
                  <a:pt x="565845" y="3747"/>
                  <a:pt x="569684" y="5082"/>
                  <a:pt x="574609" y="6836"/>
                </a:cubicBezTo>
                <a:cubicBezTo>
                  <a:pt x="574609" y="7858"/>
                  <a:pt x="574609" y="10529"/>
                  <a:pt x="574609" y="13179"/>
                </a:cubicBezTo>
                <a:cubicBezTo>
                  <a:pt x="574609" y="15203"/>
                  <a:pt x="573753" y="18375"/>
                  <a:pt x="574734" y="19085"/>
                </a:cubicBezTo>
                <a:cubicBezTo>
                  <a:pt x="582037" y="24510"/>
                  <a:pt x="577635" y="29873"/>
                  <a:pt x="575444" y="35590"/>
                </a:cubicBezTo>
                <a:cubicBezTo>
                  <a:pt x="574525" y="37949"/>
                  <a:pt x="575193" y="40932"/>
                  <a:pt x="575109" y="43625"/>
                </a:cubicBezTo>
                <a:cubicBezTo>
                  <a:pt x="575005" y="46713"/>
                  <a:pt x="575881" y="50364"/>
                  <a:pt x="574546" y="52764"/>
                </a:cubicBezTo>
                <a:cubicBezTo>
                  <a:pt x="570853" y="59379"/>
                  <a:pt x="574295" y="64011"/>
                  <a:pt x="578866" y="66912"/>
                </a:cubicBezTo>
                <a:cubicBezTo>
                  <a:pt x="583769" y="70021"/>
                  <a:pt x="585668" y="74383"/>
                  <a:pt x="587943" y="79057"/>
                </a:cubicBezTo>
                <a:cubicBezTo>
                  <a:pt x="590572" y="84461"/>
                  <a:pt x="593744" y="89595"/>
                  <a:pt x="596686" y="94853"/>
                </a:cubicBezTo>
                <a:cubicBezTo>
                  <a:pt x="597709" y="94707"/>
                  <a:pt x="598710" y="94582"/>
                  <a:pt x="599733" y="94436"/>
                </a:cubicBezTo>
                <a:cubicBezTo>
                  <a:pt x="602216" y="83418"/>
                  <a:pt x="604699" y="72379"/>
                  <a:pt x="607266" y="61007"/>
                </a:cubicBezTo>
                <a:cubicBezTo>
                  <a:pt x="613066" y="61925"/>
                  <a:pt x="613401" y="65222"/>
                  <a:pt x="612315" y="68748"/>
                </a:cubicBezTo>
                <a:cubicBezTo>
                  <a:pt x="610875" y="73443"/>
                  <a:pt x="611168" y="77387"/>
                  <a:pt x="614402" y="81393"/>
                </a:cubicBezTo>
                <a:cubicBezTo>
                  <a:pt x="615696" y="82979"/>
                  <a:pt x="615780" y="85838"/>
                  <a:pt x="615759" y="88113"/>
                </a:cubicBezTo>
                <a:cubicBezTo>
                  <a:pt x="615696" y="95396"/>
                  <a:pt x="615341" y="102679"/>
                  <a:pt x="615091" y="109960"/>
                </a:cubicBezTo>
                <a:lnTo>
                  <a:pt x="615089" y="109962"/>
                </a:lnTo>
                <a:lnTo>
                  <a:pt x="615028" y="109919"/>
                </a:lnTo>
                <a:lnTo>
                  <a:pt x="614984" y="110066"/>
                </a:lnTo>
                <a:lnTo>
                  <a:pt x="611418" y="113591"/>
                </a:lnTo>
                <a:cubicBezTo>
                  <a:pt x="612128" y="114051"/>
                  <a:pt x="612837" y="114489"/>
                  <a:pt x="613526" y="114948"/>
                </a:cubicBezTo>
                <a:lnTo>
                  <a:pt x="614984" y="110066"/>
                </a:lnTo>
                <a:lnTo>
                  <a:pt x="615089" y="109962"/>
                </a:lnTo>
                <a:lnTo>
                  <a:pt x="624189" y="116346"/>
                </a:lnTo>
                <a:cubicBezTo>
                  <a:pt x="625608" y="103387"/>
                  <a:pt x="620642" y="92391"/>
                  <a:pt x="621268" y="81018"/>
                </a:cubicBezTo>
                <a:cubicBezTo>
                  <a:pt x="622311" y="81143"/>
                  <a:pt x="624105" y="81373"/>
                  <a:pt x="625921" y="81582"/>
                </a:cubicBezTo>
                <a:cubicBezTo>
                  <a:pt x="611710" y="71461"/>
                  <a:pt x="616280" y="59087"/>
                  <a:pt x="620141" y="44355"/>
                </a:cubicBezTo>
                <a:cubicBezTo>
                  <a:pt x="628696" y="52346"/>
                  <a:pt x="624335" y="63219"/>
                  <a:pt x="631096" y="70584"/>
                </a:cubicBezTo>
                <a:cubicBezTo>
                  <a:pt x="631304" y="67976"/>
                  <a:pt x="631889" y="66244"/>
                  <a:pt x="631513" y="64763"/>
                </a:cubicBezTo>
                <a:cubicBezTo>
                  <a:pt x="629490" y="56854"/>
                  <a:pt x="628050" y="49321"/>
                  <a:pt x="634915" y="42518"/>
                </a:cubicBezTo>
                <a:cubicBezTo>
                  <a:pt x="636375" y="41079"/>
                  <a:pt x="635624" y="37177"/>
                  <a:pt x="635478" y="34443"/>
                </a:cubicBezTo>
                <a:cubicBezTo>
                  <a:pt x="635311" y="31104"/>
                  <a:pt x="634706" y="27786"/>
                  <a:pt x="635979" y="23696"/>
                </a:cubicBezTo>
                <a:cubicBezTo>
                  <a:pt x="639171" y="28516"/>
                  <a:pt x="642364" y="33358"/>
                  <a:pt x="645557" y="38178"/>
                </a:cubicBezTo>
                <a:cubicBezTo>
                  <a:pt x="646058" y="37969"/>
                  <a:pt x="646538" y="37760"/>
                  <a:pt x="647038" y="37531"/>
                </a:cubicBezTo>
                <a:cubicBezTo>
                  <a:pt x="647038" y="34380"/>
                  <a:pt x="647038" y="31230"/>
                  <a:pt x="647038" y="27724"/>
                </a:cubicBezTo>
                <a:cubicBezTo>
                  <a:pt x="654613" y="31876"/>
                  <a:pt x="656408" y="38408"/>
                  <a:pt x="653903" y="46817"/>
                </a:cubicBezTo>
                <a:cubicBezTo>
                  <a:pt x="656011" y="50740"/>
                  <a:pt x="657994" y="53286"/>
                  <a:pt x="658787" y="56186"/>
                </a:cubicBezTo>
                <a:cubicBezTo>
                  <a:pt x="660706" y="63093"/>
                  <a:pt x="660143" y="70793"/>
                  <a:pt x="665610" y="76553"/>
                </a:cubicBezTo>
                <a:cubicBezTo>
                  <a:pt x="666257" y="77220"/>
                  <a:pt x="666758" y="78556"/>
                  <a:pt x="666570" y="79432"/>
                </a:cubicBezTo>
                <a:cubicBezTo>
                  <a:pt x="663231" y="94707"/>
                  <a:pt x="672058" y="106205"/>
                  <a:pt x="678485" y="118474"/>
                </a:cubicBezTo>
                <a:cubicBezTo>
                  <a:pt x="680384" y="122127"/>
                  <a:pt x="682220" y="125799"/>
                  <a:pt x="684078" y="129472"/>
                </a:cubicBezTo>
                <a:cubicBezTo>
                  <a:pt x="684683" y="130682"/>
                  <a:pt x="685038" y="132309"/>
                  <a:pt x="686039" y="132977"/>
                </a:cubicBezTo>
                <a:cubicBezTo>
                  <a:pt x="693968" y="138319"/>
                  <a:pt x="701815" y="143891"/>
                  <a:pt x="710120" y="148586"/>
                </a:cubicBezTo>
                <a:cubicBezTo>
                  <a:pt x="718174" y="153135"/>
                  <a:pt x="725081" y="158164"/>
                  <a:pt x="728149" y="167492"/>
                </a:cubicBezTo>
                <a:cubicBezTo>
                  <a:pt x="729881" y="172791"/>
                  <a:pt x="744112" y="178113"/>
                  <a:pt x="750351" y="176151"/>
                </a:cubicBezTo>
                <a:cubicBezTo>
                  <a:pt x="756299" y="174273"/>
                  <a:pt x="762016" y="171644"/>
                  <a:pt x="768005" y="169912"/>
                </a:cubicBezTo>
                <a:cubicBezTo>
                  <a:pt x="771782" y="168827"/>
                  <a:pt x="775851" y="168764"/>
                  <a:pt x="781652" y="167972"/>
                </a:cubicBezTo>
                <a:cubicBezTo>
                  <a:pt x="778355" y="173981"/>
                  <a:pt x="774119" y="174377"/>
                  <a:pt x="770468" y="175379"/>
                </a:cubicBezTo>
                <a:cubicBezTo>
                  <a:pt x="765209" y="176819"/>
                  <a:pt x="759804" y="177758"/>
                  <a:pt x="754442" y="178885"/>
                </a:cubicBezTo>
                <a:cubicBezTo>
                  <a:pt x="748911" y="180053"/>
                  <a:pt x="749225" y="183392"/>
                  <a:pt x="752438" y="188442"/>
                </a:cubicBezTo>
                <a:cubicBezTo>
                  <a:pt x="748870" y="187879"/>
                  <a:pt x="746616" y="187524"/>
                  <a:pt x="744384" y="187169"/>
                </a:cubicBezTo>
                <a:cubicBezTo>
                  <a:pt x="742150" y="185541"/>
                  <a:pt x="739688" y="182307"/>
                  <a:pt x="737706" y="182558"/>
                </a:cubicBezTo>
                <a:cubicBezTo>
                  <a:pt x="729902" y="183559"/>
                  <a:pt x="726104" y="177570"/>
                  <a:pt x="720658" y="174336"/>
                </a:cubicBezTo>
                <a:cubicBezTo>
                  <a:pt x="714919" y="170914"/>
                  <a:pt x="709702" y="167283"/>
                  <a:pt x="706572" y="161106"/>
                </a:cubicBezTo>
                <a:cubicBezTo>
                  <a:pt x="705842" y="159645"/>
                  <a:pt x="704277" y="158018"/>
                  <a:pt x="702816" y="157684"/>
                </a:cubicBezTo>
                <a:cubicBezTo>
                  <a:pt x="700750" y="157204"/>
                  <a:pt x="698037" y="157204"/>
                  <a:pt x="696389" y="158247"/>
                </a:cubicBezTo>
                <a:cubicBezTo>
                  <a:pt x="695388" y="158894"/>
                  <a:pt x="695429" y="161961"/>
                  <a:pt x="695784" y="163777"/>
                </a:cubicBezTo>
                <a:cubicBezTo>
                  <a:pt x="696285" y="166386"/>
                  <a:pt x="700646" y="167783"/>
                  <a:pt x="698705" y="171685"/>
                </a:cubicBezTo>
                <a:cubicBezTo>
                  <a:pt x="689336" y="165801"/>
                  <a:pt x="682345" y="154783"/>
                  <a:pt x="682262" y="145560"/>
                </a:cubicBezTo>
                <a:cubicBezTo>
                  <a:pt x="684536" y="146249"/>
                  <a:pt x="686602" y="146875"/>
                  <a:pt x="687332" y="147104"/>
                </a:cubicBezTo>
                <a:cubicBezTo>
                  <a:pt x="683473" y="140301"/>
                  <a:pt x="679988" y="132477"/>
                  <a:pt x="674917" y="125861"/>
                </a:cubicBezTo>
                <a:cubicBezTo>
                  <a:pt x="671808" y="121813"/>
                  <a:pt x="666612" y="118370"/>
                  <a:pt x="661708" y="117076"/>
                </a:cubicBezTo>
                <a:cubicBezTo>
                  <a:pt x="659099" y="116388"/>
                  <a:pt x="654196" y="120123"/>
                  <a:pt x="652026" y="123086"/>
                </a:cubicBezTo>
                <a:cubicBezTo>
                  <a:pt x="649125" y="127009"/>
                  <a:pt x="650752" y="131579"/>
                  <a:pt x="653737" y="135565"/>
                </a:cubicBezTo>
                <a:cubicBezTo>
                  <a:pt x="657430" y="140468"/>
                  <a:pt x="662271" y="145205"/>
                  <a:pt x="663857" y="150797"/>
                </a:cubicBezTo>
                <a:cubicBezTo>
                  <a:pt x="665756" y="157559"/>
                  <a:pt x="669012" y="162629"/>
                  <a:pt x="673665" y="167449"/>
                </a:cubicBezTo>
                <a:cubicBezTo>
                  <a:pt x="679382" y="173355"/>
                  <a:pt x="684724" y="179636"/>
                  <a:pt x="690233" y="185750"/>
                </a:cubicBezTo>
                <a:cubicBezTo>
                  <a:pt x="689670" y="186397"/>
                  <a:pt x="689106" y="187023"/>
                  <a:pt x="688543" y="187670"/>
                </a:cubicBezTo>
                <a:cubicBezTo>
                  <a:pt x="681699" y="183183"/>
                  <a:pt x="674875" y="178697"/>
                  <a:pt x="666841" y="173418"/>
                </a:cubicBezTo>
                <a:cubicBezTo>
                  <a:pt x="665631" y="176151"/>
                  <a:pt x="662939" y="179323"/>
                  <a:pt x="663649" y="181201"/>
                </a:cubicBezTo>
                <a:cubicBezTo>
                  <a:pt x="666027" y="187461"/>
                  <a:pt x="668177" y="196184"/>
                  <a:pt x="673060" y="198625"/>
                </a:cubicBezTo>
                <a:cubicBezTo>
                  <a:pt x="681970" y="203049"/>
                  <a:pt x="684578" y="211730"/>
                  <a:pt x="691152" y="217593"/>
                </a:cubicBezTo>
                <a:cubicBezTo>
                  <a:pt x="681177" y="222121"/>
                  <a:pt x="679048" y="212606"/>
                  <a:pt x="672371" y="207264"/>
                </a:cubicBezTo>
                <a:cubicBezTo>
                  <a:pt x="672746" y="211416"/>
                  <a:pt x="672204" y="214588"/>
                  <a:pt x="673394" y="216821"/>
                </a:cubicBezTo>
                <a:lnTo>
                  <a:pt x="669291" y="224655"/>
                </a:lnTo>
                <a:lnTo>
                  <a:pt x="668866" y="224271"/>
                </a:lnTo>
                <a:lnTo>
                  <a:pt x="669262" y="224709"/>
                </a:lnTo>
                <a:lnTo>
                  <a:pt x="669291" y="224655"/>
                </a:lnTo>
                <a:lnTo>
                  <a:pt x="669304" y="224667"/>
                </a:lnTo>
                <a:cubicBezTo>
                  <a:pt x="670702" y="227693"/>
                  <a:pt x="672350" y="229696"/>
                  <a:pt x="676398" y="229071"/>
                </a:cubicBezTo>
                <a:cubicBezTo>
                  <a:pt x="679716" y="228569"/>
                  <a:pt x="683368" y="228841"/>
                  <a:pt x="686644" y="229696"/>
                </a:cubicBezTo>
                <a:cubicBezTo>
                  <a:pt x="696514" y="232242"/>
                  <a:pt x="706322" y="235121"/>
                  <a:pt x="716067" y="238127"/>
                </a:cubicBezTo>
                <a:cubicBezTo>
                  <a:pt x="717611" y="238606"/>
                  <a:pt x="718779" y="240359"/>
                  <a:pt x="720929" y="242217"/>
                </a:cubicBezTo>
                <a:cubicBezTo>
                  <a:pt x="718299" y="242905"/>
                  <a:pt x="716985" y="243614"/>
                  <a:pt x="715712" y="243510"/>
                </a:cubicBezTo>
                <a:cubicBezTo>
                  <a:pt x="707052" y="242801"/>
                  <a:pt x="698392" y="242572"/>
                  <a:pt x="690442" y="237813"/>
                </a:cubicBezTo>
                <a:cubicBezTo>
                  <a:pt x="687082" y="235790"/>
                  <a:pt x="682492" y="235790"/>
                  <a:pt x="678465" y="234871"/>
                </a:cubicBezTo>
                <a:cubicBezTo>
                  <a:pt x="677985" y="235414"/>
                  <a:pt x="677505" y="235956"/>
                  <a:pt x="677025" y="236499"/>
                </a:cubicBezTo>
                <a:cubicBezTo>
                  <a:pt x="685434" y="242801"/>
                  <a:pt x="677713" y="248497"/>
                  <a:pt x="677087" y="254883"/>
                </a:cubicBezTo>
                <a:cubicBezTo>
                  <a:pt x="680279" y="255822"/>
                  <a:pt x="683347" y="257763"/>
                  <a:pt x="686081" y="257345"/>
                </a:cubicBezTo>
                <a:cubicBezTo>
                  <a:pt x="693322" y="256260"/>
                  <a:pt x="699185" y="258910"/>
                  <a:pt x="705592" y="261623"/>
                </a:cubicBezTo>
                <a:cubicBezTo>
                  <a:pt x="708012" y="262645"/>
                  <a:pt x="710818" y="264017"/>
                  <a:pt x="713599" y="264265"/>
                </a:cubicBezTo>
                <a:lnTo>
                  <a:pt x="721316" y="260232"/>
                </a:lnTo>
                <a:lnTo>
                  <a:pt x="721418" y="260256"/>
                </a:lnTo>
                <a:lnTo>
                  <a:pt x="721513" y="260328"/>
                </a:lnTo>
                <a:lnTo>
                  <a:pt x="721554" y="260287"/>
                </a:lnTo>
                <a:lnTo>
                  <a:pt x="721418" y="260256"/>
                </a:lnTo>
                <a:lnTo>
                  <a:pt x="721358" y="260210"/>
                </a:lnTo>
                <a:lnTo>
                  <a:pt x="721450" y="260162"/>
                </a:lnTo>
                <a:cubicBezTo>
                  <a:pt x="721450" y="260162"/>
                  <a:pt x="721409" y="260204"/>
                  <a:pt x="721409" y="260204"/>
                </a:cubicBezTo>
                <a:lnTo>
                  <a:pt x="729718" y="260162"/>
                </a:lnTo>
                <a:lnTo>
                  <a:pt x="729752" y="260207"/>
                </a:lnTo>
                <a:lnTo>
                  <a:pt x="729734" y="260225"/>
                </a:lnTo>
                <a:lnTo>
                  <a:pt x="729757" y="260214"/>
                </a:lnTo>
                <a:lnTo>
                  <a:pt x="729860" y="260351"/>
                </a:lnTo>
                <a:cubicBezTo>
                  <a:pt x="729860" y="260330"/>
                  <a:pt x="729902" y="260288"/>
                  <a:pt x="729902" y="260288"/>
                </a:cubicBezTo>
                <a:lnTo>
                  <a:pt x="729784" y="260200"/>
                </a:lnTo>
                <a:lnTo>
                  <a:pt x="736955" y="256657"/>
                </a:lnTo>
                <a:lnTo>
                  <a:pt x="752691" y="253933"/>
                </a:lnTo>
                <a:lnTo>
                  <a:pt x="752688" y="253964"/>
                </a:lnTo>
                <a:lnTo>
                  <a:pt x="752705" y="253981"/>
                </a:lnTo>
                <a:lnTo>
                  <a:pt x="745573" y="263021"/>
                </a:lnTo>
                <a:lnTo>
                  <a:pt x="758956" y="260211"/>
                </a:lnTo>
                <a:lnTo>
                  <a:pt x="758970" y="260225"/>
                </a:lnTo>
                <a:lnTo>
                  <a:pt x="758985" y="260205"/>
                </a:lnTo>
                <a:lnTo>
                  <a:pt x="758990" y="260204"/>
                </a:lnTo>
                <a:cubicBezTo>
                  <a:pt x="764854" y="266109"/>
                  <a:pt x="765689" y="260037"/>
                  <a:pt x="768881" y="256114"/>
                </a:cubicBezTo>
                <a:cubicBezTo>
                  <a:pt x="765814" y="255279"/>
                  <a:pt x="763769" y="254716"/>
                  <a:pt x="763393" y="254612"/>
                </a:cubicBezTo>
                <a:lnTo>
                  <a:pt x="758985" y="260205"/>
                </a:lnTo>
                <a:lnTo>
                  <a:pt x="758956" y="260211"/>
                </a:lnTo>
                <a:lnTo>
                  <a:pt x="752705" y="253981"/>
                </a:lnTo>
                <a:lnTo>
                  <a:pt x="752751" y="253923"/>
                </a:lnTo>
                <a:lnTo>
                  <a:pt x="752691" y="253933"/>
                </a:lnTo>
                <a:lnTo>
                  <a:pt x="753348" y="244235"/>
                </a:lnTo>
                <a:cubicBezTo>
                  <a:pt x="754723" y="241293"/>
                  <a:pt x="756737" y="238534"/>
                  <a:pt x="757843" y="235601"/>
                </a:cubicBezTo>
                <a:cubicBezTo>
                  <a:pt x="758886" y="232847"/>
                  <a:pt x="760764" y="230782"/>
                  <a:pt x="758135" y="228924"/>
                </a:cubicBezTo>
                <a:cubicBezTo>
                  <a:pt x="756758" y="227943"/>
                  <a:pt x="753711" y="228486"/>
                  <a:pt x="751812" y="229279"/>
                </a:cubicBezTo>
                <a:cubicBezTo>
                  <a:pt x="748661" y="230593"/>
                  <a:pt x="745823" y="232659"/>
                  <a:pt x="742860" y="234412"/>
                </a:cubicBezTo>
                <a:cubicBezTo>
                  <a:pt x="742547" y="233890"/>
                  <a:pt x="742234" y="233390"/>
                  <a:pt x="741921" y="232868"/>
                </a:cubicBezTo>
                <a:cubicBezTo>
                  <a:pt x="745781" y="224876"/>
                  <a:pt x="749642" y="216884"/>
                  <a:pt x="754170" y="207494"/>
                </a:cubicBezTo>
                <a:lnTo>
                  <a:pt x="736157" y="193596"/>
                </a:lnTo>
                <a:lnTo>
                  <a:pt x="736140" y="193533"/>
                </a:lnTo>
                <a:cubicBezTo>
                  <a:pt x="735452" y="192845"/>
                  <a:pt x="734742" y="192136"/>
                  <a:pt x="734053" y="191447"/>
                </a:cubicBezTo>
                <a:lnTo>
                  <a:pt x="733918" y="191394"/>
                </a:lnTo>
                <a:lnTo>
                  <a:pt x="733908" y="191384"/>
                </a:lnTo>
                <a:cubicBezTo>
                  <a:pt x="734305" y="182286"/>
                  <a:pt x="740627" y="187962"/>
                  <a:pt x="744363" y="187190"/>
                </a:cubicBezTo>
                <a:cubicBezTo>
                  <a:pt x="746783" y="189089"/>
                  <a:pt x="749141" y="191051"/>
                  <a:pt x="751624" y="192845"/>
                </a:cubicBezTo>
                <a:cubicBezTo>
                  <a:pt x="755756" y="195808"/>
                  <a:pt x="760972" y="197853"/>
                  <a:pt x="760201" y="204531"/>
                </a:cubicBezTo>
                <a:cubicBezTo>
                  <a:pt x="760117" y="205303"/>
                  <a:pt x="761766" y="207077"/>
                  <a:pt x="762433" y="206972"/>
                </a:cubicBezTo>
                <a:cubicBezTo>
                  <a:pt x="765897" y="206492"/>
                  <a:pt x="765709" y="208600"/>
                  <a:pt x="766732" y="211041"/>
                </a:cubicBezTo>
                <a:cubicBezTo>
                  <a:pt x="771469" y="222351"/>
                  <a:pt x="777938" y="224062"/>
                  <a:pt x="788288" y="217301"/>
                </a:cubicBezTo>
                <a:cubicBezTo>
                  <a:pt x="792858" y="214317"/>
                  <a:pt x="797324" y="211166"/>
                  <a:pt x="801893" y="208182"/>
                </a:cubicBezTo>
                <a:cubicBezTo>
                  <a:pt x="804648" y="206388"/>
                  <a:pt x="804689" y="206492"/>
                  <a:pt x="810011" y="209038"/>
                </a:cubicBezTo>
                <a:cubicBezTo>
                  <a:pt x="808299" y="216758"/>
                  <a:pt x="793275" y="213336"/>
                  <a:pt x="796676" y="225440"/>
                </a:cubicBezTo>
                <a:cubicBezTo>
                  <a:pt x="805545" y="223165"/>
                  <a:pt x="814601" y="220849"/>
                  <a:pt x="823657" y="218512"/>
                </a:cubicBezTo>
                <a:cubicBezTo>
                  <a:pt x="826423" y="220838"/>
                  <a:pt x="827977" y="221965"/>
                  <a:pt x="829365" y="221683"/>
                </a:cubicBezTo>
                <a:lnTo>
                  <a:pt x="834016" y="216465"/>
                </a:lnTo>
                <a:lnTo>
                  <a:pt x="834112" y="216446"/>
                </a:lnTo>
                <a:lnTo>
                  <a:pt x="834196" y="216305"/>
                </a:lnTo>
                <a:lnTo>
                  <a:pt x="837701" y="213566"/>
                </a:lnTo>
                <a:cubicBezTo>
                  <a:pt x="837284" y="213211"/>
                  <a:pt x="836887" y="212877"/>
                  <a:pt x="836470" y="212522"/>
                </a:cubicBezTo>
                <a:lnTo>
                  <a:pt x="834196" y="216305"/>
                </a:lnTo>
                <a:lnTo>
                  <a:pt x="834070" y="216404"/>
                </a:lnTo>
                <a:lnTo>
                  <a:pt x="834016" y="216465"/>
                </a:lnTo>
                <a:lnTo>
                  <a:pt x="823657" y="218490"/>
                </a:lnTo>
                <a:cubicBezTo>
                  <a:pt x="829020" y="208579"/>
                  <a:pt x="834133" y="206617"/>
                  <a:pt x="844024" y="209580"/>
                </a:cubicBezTo>
                <a:cubicBezTo>
                  <a:pt x="846486" y="210311"/>
                  <a:pt x="849804" y="209205"/>
                  <a:pt x="852433" y="208203"/>
                </a:cubicBezTo>
                <a:cubicBezTo>
                  <a:pt x="856565" y="206617"/>
                  <a:pt x="860383" y="204176"/>
                  <a:pt x="864494" y="202506"/>
                </a:cubicBezTo>
                <a:lnTo>
                  <a:pt x="871634" y="205963"/>
                </a:lnTo>
                <a:lnTo>
                  <a:pt x="870191" y="207077"/>
                </a:lnTo>
                <a:cubicBezTo>
                  <a:pt x="870692" y="206700"/>
                  <a:pt x="871193" y="206346"/>
                  <a:pt x="871693" y="205991"/>
                </a:cubicBezTo>
                <a:lnTo>
                  <a:pt x="871634" y="205963"/>
                </a:lnTo>
                <a:lnTo>
                  <a:pt x="871652" y="205949"/>
                </a:lnTo>
                <a:cubicBezTo>
                  <a:pt x="887511" y="202882"/>
                  <a:pt x="903370" y="199898"/>
                  <a:pt x="919187" y="196684"/>
                </a:cubicBezTo>
                <a:cubicBezTo>
                  <a:pt x="922171" y="196079"/>
                  <a:pt x="924967" y="194473"/>
                  <a:pt x="927889" y="193471"/>
                </a:cubicBezTo>
                <a:cubicBezTo>
                  <a:pt x="935547" y="190821"/>
                  <a:pt x="942976" y="187044"/>
                  <a:pt x="952783" y="188380"/>
                </a:cubicBezTo>
                <a:cubicBezTo>
                  <a:pt x="949549" y="193700"/>
                  <a:pt x="946064" y="196393"/>
                  <a:pt x="940931" y="196810"/>
                </a:cubicBezTo>
                <a:cubicBezTo>
                  <a:pt x="928974" y="197790"/>
                  <a:pt x="918436" y="202298"/>
                  <a:pt x="909046" y="209643"/>
                </a:cubicBezTo>
                <a:cubicBezTo>
                  <a:pt x="908253" y="210269"/>
                  <a:pt x="907230" y="210770"/>
                  <a:pt x="906730" y="211584"/>
                </a:cubicBezTo>
                <a:cubicBezTo>
                  <a:pt x="903954" y="216028"/>
                  <a:pt x="901325" y="220556"/>
                  <a:pt x="897840" y="226400"/>
                </a:cubicBezTo>
                <a:cubicBezTo>
                  <a:pt x="905499" y="225669"/>
                  <a:pt x="912677" y="224980"/>
                  <a:pt x="919771" y="224292"/>
                </a:cubicBezTo>
                <a:cubicBezTo>
                  <a:pt x="919375" y="228737"/>
                  <a:pt x="919291" y="233515"/>
                  <a:pt x="918311" y="238106"/>
                </a:cubicBezTo>
                <a:cubicBezTo>
                  <a:pt x="918102" y="239045"/>
                  <a:pt x="913991" y="240318"/>
                  <a:pt x="912781" y="239587"/>
                </a:cubicBezTo>
                <a:cubicBezTo>
                  <a:pt x="911028" y="238544"/>
                  <a:pt x="910298" y="235810"/>
                  <a:pt x="908941" y="233494"/>
                </a:cubicBezTo>
                <a:cubicBezTo>
                  <a:pt x="902994" y="235497"/>
                  <a:pt x="897402" y="237083"/>
                  <a:pt x="892039" y="239253"/>
                </a:cubicBezTo>
                <a:cubicBezTo>
                  <a:pt x="884902" y="242133"/>
                  <a:pt x="882586" y="245409"/>
                  <a:pt x="884193" y="249311"/>
                </a:cubicBezTo>
                <a:cubicBezTo>
                  <a:pt x="886363" y="254528"/>
                  <a:pt x="894313" y="257825"/>
                  <a:pt x="899864" y="255968"/>
                </a:cubicBezTo>
                <a:cubicBezTo>
                  <a:pt x="905081" y="254236"/>
                  <a:pt x="910298" y="252546"/>
                  <a:pt x="915640" y="251252"/>
                </a:cubicBezTo>
                <a:cubicBezTo>
                  <a:pt x="917726" y="250751"/>
                  <a:pt x="920711" y="250522"/>
                  <a:pt x="922254" y="251607"/>
                </a:cubicBezTo>
                <a:cubicBezTo>
                  <a:pt x="929871" y="256969"/>
                  <a:pt x="939282" y="256281"/>
                  <a:pt x="947441" y="259661"/>
                </a:cubicBezTo>
                <a:cubicBezTo>
                  <a:pt x="951594" y="261393"/>
                  <a:pt x="955517" y="261247"/>
                  <a:pt x="960274" y="259223"/>
                </a:cubicBezTo>
                <a:cubicBezTo>
                  <a:pt x="968371" y="255801"/>
                  <a:pt x="977322" y="254340"/>
                  <a:pt x="985649" y="252128"/>
                </a:cubicBezTo>
                <a:cubicBezTo>
                  <a:pt x="984668" y="247329"/>
                  <a:pt x="983520" y="241757"/>
                  <a:pt x="982707" y="237855"/>
                </a:cubicBezTo>
                <a:cubicBezTo>
                  <a:pt x="989530" y="232701"/>
                  <a:pt x="995206" y="229071"/>
                  <a:pt x="999859" y="224417"/>
                </a:cubicBezTo>
                <a:cubicBezTo>
                  <a:pt x="1001049" y="223227"/>
                  <a:pt x="998962" y="218783"/>
                  <a:pt x="998399" y="215882"/>
                </a:cubicBezTo>
                <a:cubicBezTo>
                  <a:pt x="992138" y="216779"/>
                  <a:pt x="992138" y="216779"/>
                  <a:pt x="986671" y="213525"/>
                </a:cubicBezTo>
                <a:cubicBezTo>
                  <a:pt x="991805" y="211521"/>
                  <a:pt x="996082" y="209831"/>
                  <a:pt x="1001696" y="207640"/>
                </a:cubicBezTo>
                <a:cubicBezTo>
                  <a:pt x="1002990" y="214422"/>
                  <a:pt x="1004033" y="219993"/>
                  <a:pt x="1005222" y="226232"/>
                </a:cubicBezTo>
                <a:cubicBezTo>
                  <a:pt x="1014925" y="225606"/>
                  <a:pt x="1023627" y="223582"/>
                  <a:pt x="1030617" y="217384"/>
                </a:cubicBezTo>
                <a:cubicBezTo>
                  <a:pt x="1030326" y="216446"/>
                  <a:pt x="1030033" y="215507"/>
                  <a:pt x="1029720" y="214567"/>
                </a:cubicBezTo>
                <a:cubicBezTo>
                  <a:pt x="1023084" y="215236"/>
                  <a:pt x="1016448" y="215924"/>
                  <a:pt x="1008937" y="216696"/>
                </a:cubicBezTo>
                <a:cubicBezTo>
                  <a:pt x="1008603" y="213128"/>
                  <a:pt x="1008332" y="210248"/>
                  <a:pt x="1008081" y="207452"/>
                </a:cubicBezTo>
                <a:cubicBezTo>
                  <a:pt x="1014946" y="204739"/>
                  <a:pt x="1020810" y="200169"/>
                  <a:pt x="1028135" y="203946"/>
                </a:cubicBezTo>
                <a:lnTo>
                  <a:pt x="1028656" y="204426"/>
                </a:lnTo>
                <a:cubicBezTo>
                  <a:pt x="1028656" y="204426"/>
                  <a:pt x="1028176" y="203926"/>
                  <a:pt x="1028176" y="203926"/>
                </a:cubicBezTo>
                <a:lnTo>
                  <a:pt x="1032307" y="199794"/>
                </a:lnTo>
                <a:lnTo>
                  <a:pt x="1032308" y="199794"/>
                </a:lnTo>
                <a:lnTo>
                  <a:pt x="1032410" y="199779"/>
                </a:lnTo>
                <a:lnTo>
                  <a:pt x="1042616" y="204301"/>
                </a:lnTo>
                <a:cubicBezTo>
                  <a:pt x="1048083" y="205970"/>
                  <a:pt x="1050024" y="203237"/>
                  <a:pt x="1049690" y="197185"/>
                </a:cubicBezTo>
                <a:lnTo>
                  <a:pt x="1032410" y="199779"/>
                </a:lnTo>
                <a:lnTo>
                  <a:pt x="1032349" y="199752"/>
                </a:lnTo>
                <a:lnTo>
                  <a:pt x="1032307" y="199794"/>
                </a:lnTo>
                <a:lnTo>
                  <a:pt x="1023418" y="196893"/>
                </a:lnTo>
                <a:lnTo>
                  <a:pt x="1017806" y="191467"/>
                </a:lnTo>
                <a:lnTo>
                  <a:pt x="1017826" y="191447"/>
                </a:lnTo>
                <a:lnTo>
                  <a:pt x="1017774" y="191380"/>
                </a:lnTo>
                <a:lnTo>
                  <a:pt x="1026069" y="183872"/>
                </a:lnTo>
                <a:cubicBezTo>
                  <a:pt x="1037149" y="187420"/>
                  <a:pt x="1046873" y="190528"/>
                  <a:pt x="1058079" y="194097"/>
                </a:cubicBezTo>
                <a:cubicBezTo>
                  <a:pt x="1059310" y="187065"/>
                  <a:pt x="1060311" y="181493"/>
                  <a:pt x="1061292" y="175942"/>
                </a:cubicBezTo>
                <a:cubicBezTo>
                  <a:pt x="1066300" y="175609"/>
                  <a:pt x="1071329" y="175108"/>
                  <a:pt x="1076358" y="174962"/>
                </a:cubicBezTo>
                <a:cubicBezTo>
                  <a:pt x="1079092" y="174879"/>
                  <a:pt x="1082973" y="174315"/>
                  <a:pt x="1084350" y="175817"/>
                </a:cubicBezTo>
                <a:cubicBezTo>
                  <a:pt x="1089421" y="181284"/>
                  <a:pt x="1094137" y="179239"/>
                  <a:pt x="1099332" y="175650"/>
                </a:cubicBezTo>
                <a:cubicBezTo>
                  <a:pt x="1103777" y="184289"/>
                  <a:pt x="1096495" y="184749"/>
                  <a:pt x="1091445" y="186981"/>
                </a:cubicBezTo>
                <a:cubicBezTo>
                  <a:pt x="1095514" y="191113"/>
                  <a:pt x="1099020" y="192928"/>
                  <a:pt x="1101712" y="187399"/>
                </a:cubicBezTo>
                <a:cubicBezTo>
                  <a:pt x="1104800" y="181013"/>
                  <a:pt x="1108389" y="178718"/>
                  <a:pt x="1114482" y="183580"/>
                </a:cubicBezTo>
                <a:cubicBezTo>
                  <a:pt x="1122140" y="179490"/>
                  <a:pt x="1123831" y="186940"/>
                  <a:pt x="1127733" y="190299"/>
                </a:cubicBezTo>
                <a:cubicBezTo>
                  <a:pt x="1129653" y="191948"/>
                  <a:pt x="1131948" y="194097"/>
                  <a:pt x="1134201" y="194264"/>
                </a:cubicBezTo>
                <a:cubicBezTo>
                  <a:pt x="1144155" y="195015"/>
                  <a:pt x="1154150" y="195265"/>
                  <a:pt x="1164125" y="195412"/>
                </a:cubicBezTo>
                <a:cubicBezTo>
                  <a:pt x="1168528" y="195474"/>
                  <a:pt x="1172952" y="194556"/>
                  <a:pt x="1177334" y="194723"/>
                </a:cubicBezTo>
                <a:cubicBezTo>
                  <a:pt x="1180923" y="194848"/>
                  <a:pt x="1184491" y="195933"/>
                  <a:pt x="1188310" y="196643"/>
                </a:cubicBezTo>
                <a:cubicBezTo>
                  <a:pt x="1188059" y="202402"/>
                  <a:pt x="1185576" y="203278"/>
                  <a:pt x="1181424" y="203278"/>
                </a:cubicBezTo>
                <a:cubicBezTo>
                  <a:pt x="1171157" y="203258"/>
                  <a:pt x="1160912" y="203842"/>
                  <a:pt x="1150645" y="203967"/>
                </a:cubicBezTo>
                <a:cubicBezTo>
                  <a:pt x="1141505" y="204072"/>
                  <a:pt x="1132365" y="204029"/>
                  <a:pt x="1123246" y="203758"/>
                </a:cubicBezTo>
                <a:cubicBezTo>
                  <a:pt x="1118447" y="203633"/>
                  <a:pt x="1113356" y="202068"/>
                  <a:pt x="1112291" y="211083"/>
                </a:cubicBezTo>
                <a:cubicBezTo>
                  <a:pt x="1107179" y="199272"/>
                  <a:pt x="1102421" y="197018"/>
                  <a:pt x="1092739" y="199940"/>
                </a:cubicBezTo>
                <a:cubicBezTo>
                  <a:pt x="1088795" y="201129"/>
                  <a:pt x="1084872" y="203362"/>
                  <a:pt x="1081241" y="198291"/>
                </a:cubicBezTo>
                <a:cubicBezTo>
                  <a:pt x="1082660" y="195787"/>
                  <a:pt x="1084163" y="193179"/>
                  <a:pt x="1085936" y="190091"/>
                </a:cubicBezTo>
                <a:cubicBezTo>
                  <a:pt x="1084371" y="188254"/>
                  <a:pt x="1082806" y="186522"/>
                  <a:pt x="1081387" y="184686"/>
                </a:cubicBezTo>
                <a:cubicBezTo>
                  <a:pt x="1078132" y="180533"/>
                  <a:pt x="1073332" y="177027"/>
                  <a:pt x="1069013" y="179970"/>
                </a:cubicBezTo>
                <a:cubicBezTo>
                  <a:pt x="1065757" y="182182"/>
                  <a:pt x="1064506" y="187941"/>
                  <a:pt x="1063316" y="192386"/>
                </a:cubicBezTo>
                <a:cubicBezTo>
                  <a:pt x="1062461" y="195579"/>
                  <a:pt x="1063149" y="199210"/>
                  <a:pt x="1063149" y="203842"/>
                </a:cubicBezTo>
                <a:cubicBezTo>
                  <a:pt x="1066008" y="204509"/>
                  <a:pt x="1068867" y="205783"/>
                  <a:pt x="1071705" y="205720"/>
                </a:cubicBezTo>
                <a:cubicBezTo>
                  <a:pt x="1078195" y="205594"/>
                  <a:pt x="1084684" y="204864"/>
                  <a:pt x="1091174" y="204259"/>
                </a:cubicBezTo>
                <a:cubicBezTo>
                  <a:pt x="1096036" y="203800"/>
                  <a:pt x="1100084" y="203612"/>
                  <a:pt x="1100772" y="210415"/>
                </a:cubicBezTo>
                <a:cubicBezTo>
                  <a:pt x="1100981" y="212502"/>
                  <a:pt x="1104508" y="214901"/>
                  <a:pt x="1107012" y="215945"/>
                </a:cubicBezTo>
                <a:cubicBezTo>
                  <a:pt x="1109704" y="217072"/>
                  <a:pt x="1113001" y="216779"/>
                  <a:pt x="1117967" y="217301"/>
                </a:cubicBezTo>
                <a:cubicBezTo>
                  <a:pt x="1115024" y="219847"/>
                  <a:pt x="1113439" y="221224"/>
                  <a:pt x="1110705" y="223582"/>
                </a:cubicBezTo>
                <a:cubicBezTo>
                  <a:pt x="1118301" y="223186"/>
                  <a:pt x="1124686" y="222852"/>
                  <a:pt x="1132282" y="222476"/>
                </a:cubicBezTo>
                <a:cubicBezTo>
                  <a:pt x="1133179" y="223791"/>
                  <a:pt x="1134849" y="226295"/>
                  <a:pt x="1136059" y="228111"/>
                </a:cubicBezTo>
                <a:lnTo>
                  <a:pt x="1155419" y="226921"/>
                </a:lnTo>
                <a:lnTo>
                  <a:pt x="1157823" y="230009"/>
                </a:lnTo>
                <a:cubicBezTo>
                  <a:pt x="1166545" y="230782"/>
                  <a:pt x="1175664" y="233431"/>
                  <a:pt x="1183260" y="225752"/>
                </a:cubicBezTo>
                <a:cubicBezTo>
                  <a:pt x="1191085" y="230782"/>
                  <a:pt x="1199182" y="233599"/>
                  <a:pt x="1208822" y="231449"/>
                </a:cubicBezTo>
                <a:cubicBezTo>
                  <a:pt x="1212933" y="230531"/>
                  <a:pt x="1217837" y="231741"/>
                  <a:pt x="1222052" y="233076"/>
                </a:cubicBezTo>
                <a:cubicBezTo>
                  <a:pt x="1226455" y="234475"/>
                  <a:pt x="1230211" y="238711"/>
                  <a:pt x="1235303" y="234704"/>
                </a:cubicBezTo>
                <a:cubicBezTo>
                  <a:pt x="1235803" y="234308"/>
                  <a:pt x="1237577" y="234641"/>
                  <a:pt x="1238099" y="235205"/>
                </a:cubicBezTo>
                <a:cubicBezTo>
                  <a:pt x="1243650" y="241423"/>
                  <a:pt x="1251058" y="238920"/>
                  <a:pt x="1257756" y="239358"/>
                </a:cubicBezTo>
                <a:cubicBezTo>
                  <a:pt x="1262388" y="239671"/>
                  <a:pt x="1267041" y="239650"/>
                  <a:pt x="1269337" y="244574"/>
                </a:cubicBezTo>
                <a:cubicBezTo>
                  <a:pt x="1272405" y="251231"/>
                  <a:pt x="1278769" y="252671"/>
                  <a:pt x="1284737" y="253652"/>
                </a:cubicBezTo>
                <a:cubicBezTo>
                  <a:pt x="1293585" y="255092"/>
                  <a:pt x="1302641" y="255488"/>
                  <a:pt x="1311634" y="255843"/>
                </a:cubicBezTo>
                <a:cubicBezTo>
                  <a:pt x="1314953" y="255968"/>
                  <a:pt x="1318312" y="254737"/>
                  <a:pt x="1322361" y="253986"/>
                </a:cubicBezTo>
                <a:cubicBezTo>
                  <a:pt x="1319272" y="251816"/>
                  <a:pt x="1317019" y="250250"/>
                  <a:pt x="1314765" y="248685"/>
                </a:cubicBezTo>
                <a:cubicBezTo>
                  <a:pt x="1314931" y="247976"/>
                  <a:pt x="1315078" y="247266"/>
                  <a:pt x="1315245" y="246578"/>
                </a:cubicBezTo>
                <a:cubicBezTo>
                  <a:pt x="1326846" y="246578"/>
                  <a:pt x="1338470" y="246578"/>
                  <a:pt x="1350072" y="246578"/>
                </a:cubicBezTo>
                <a:cubicBezTo>
                  <a:pt x="1350343" y="245889"/>
                  <a:pt x="1350614" y="245180"/>
                  <a:pt x="1350886" y="244491"/>
                </a:cubicBezTo>
                <a:cubicBezTo>
                  <a:pt x="1346775" y="242029"/>
                  <a:pt x="1342685" y="239566"/>
                  <a:pt x="1338407" y="237021"/>
                </a:cubicBezTo>
                <a:cubicBezTo>
                  <a:pt x="1336800" y="239587"/>
                  <a:pt x="1335799" y="241194"/>
                  <a:pt x="1334588" y="243134"/>
                </a:cubicBezTo>
                <a:cubicBezTo>
                  <a:pt x="1333107" y="242154"/>
                  <a:pt x="1332022" y="241319"/>
                  <a:pt x="1330853" y="240672"/>
                </a:cubicBezTo>
                <a:cubicBezTo>
                  <a:pt x="1328892" y="239566"/>
                  <a:pt x="1326846" y="237667"/>
                  <a:pt x="1324844" y="237688"/>
                </a:cubicBezTo>
                <a:cubicBezTo>
                  <a:pt x="1315558" y="237751"/>
                  <a:pt x="1314494" y="237083"/>
                  <a:pt x="1312344" y="226420"/>
                </a:cubicBezTo>
                <a:cubicBezTo>
                  <a:pt x="1318312" y="224771"/>
                  <a:pt x="1324405" y="223081"/>
                  <a:pt x="1330498" y="221391"/>
                </a:cubicBezTo>
                <a:cubicBezTo>
                  <a:pt x="1330540" y="221036"/>
                  <a:pt x="1330561" y="220682"/>
                  <a:pt x="1330582" y="220348"/>
                </a:cubicBezTo>
                <a:cubicBezTo>
                  <a:pt x="1327035" y="219951"/>
                  <a:pt x="1323467" y="219555"/>
                  <a:pt x="1319502" y="219095"/>
                </a:cubicBezTo>
                <a:cubicBezTo>
                  <a:pt x="1321108" y="211813"/>
                  <a:pt x="1331792" y="218512"/>
                  <a:pt x="1329017" y="205908"/>
                </a:cubicBezTo>
                <a:cubicBezTo>
                  <a:pt x="1339847" y="219534"/>
                  <a:pt x="1347505" y="207744"/>
                  <a:pt x="1355873" y="210102"/>
                </a:cubicBezTo>
                <a:cubicBezTo>
                  <a:pt x="1355956" y="209080"/>
                  <a:pt x="1356040" y="208036"/>
                  <a:pt x="1356123" y="207014"/>
                </a:cubicBezTo>
                <a:cubicBezTo>
                  <a:pt x="1350677" y="206304"/>
                  <a:pt x="1345252" y="205365"/>
                  <a:pt x="1339784" y="204969"/>
                </a:cubicBezTo>
                <a:cubicBezTo>
                  <a:pt x="1329476" y="204217"/>
                  <a:pt x="1319126" y="203926"/>
                  <a:pt x="1308838" y="203070"/>
                </a:cubicBezTo>
                <a:cubicBezTo>
                  <a:pt x="1305980" y="202840"/>
                  <a:pt x="1303246" y="201255"/>
                  <a:pt x="1299323" y="199898"/>
                </a:cubicBezTo>
                <a:cubicBezTo>
                  <a:pt x="1304477" y="195182"/>
                  <a:pt x="1308526" y="192156"/>
                  <a:pt x="1314744" y="193742"/>
                </a:cubicBezTo>
                <a:cubicBezTo>
                  <a:pt x="1324405" y="196225"/>
                  <a:pt x="1324447" y="196059"/>
                  <a:pt x="1328245" y="186355"/>
                </a:cubicBezTo>
                <a:cubicBezTo>
                  <a:pt x="1335382" y="187774"/>
                  <a:pt x="1343332" y="181493"/>
                  <a:pt x="1351115" y="188964"/>
                </a:cubicBezTo>
                <a:cubicBezTo>
                  <a:pt x="1348507" y="190779"/>
                  <a:pt x="1346441" y="192219"/>
                  <a:pt x="1344292" y="193722"/>
                </a:cubicBezTo>
                <a:cubicBezTo>
                  <a:pt x="1346483" y="198104"/>
                  <a:pt x="1348903" y="197248"/>
                  <a:pt x="1351991" y="195307"/>
                </a:cubicBezTo>
                <a:cubicBezTo>
                  <a:pt x="1353953" y="194066"/>
                  <a:pt x="1355920" y="193252"/>
                  <a:pt x="1357670" y="193458"/>
                </a:cubicBezTo>
                <a:lnTo>
                  <a:pt x="1361995" y="197675"/>
                </a:lnTo>
                <a:lnTo>
                  <a:pt x="1360505" y="198792"/>
                </a:lnTo>
                <a:cubicBezTo>
                  <a:pt x="1361027" y="198437"/>
                  <a:pt x="1361528" y="198083"/>
                  <a:pt x="1362049" y="197728"/>
                </a:cubicBezTo>
                <a:lnTo>
                  <a:pt x="1361995" y="197675"/>
                </a:lnTo>
                <a:lnTo>
                  <a:pt x="1362008" y="197665"/>
                </a:lnTo>
                <a:cubicBezTo>
                  <a:pt x="1369917" y="197686"/>
                  <a:pt x="1377429" y="200336"/>
                  <a:pt x="1385108" y="201255"/>
                </a:cubicBezTo>
                <a:cubicBezTo>
                  <a:pt x="1390387" y="201881"/>
                  <a:pt x="1396147" y="198625"/>
                  <a:pt x="1402928" y="196768"/>
                </a:cubicBezTo>
                <a:cubicBezTo>
                  <a:pt x="1399005" y="201442"/>
                  <a:pt x="1404786" y="206575"/>
                  <a:pt x="1399548" y="212189"/>
                </a:cubicBezTo>
                <a:cubicBezTo>
                  <a:pt x="1396668" y="215277"/>
                  <a:pt x="1399026" y="223249"/>
                  <a:pt x="1399026" y="230155"/>
                </a:cubicBezTo>
                <a:cubicBezTo>
                  <a:pt x="1402678" y="231053"/>
                  <a:pt x="1406559" y="232367"/>
                  <a:pt x="1410545" y="232910"/>
                </a:cubicBezTo>
                <a:cubicBezTo>
                  <a:pt x="1433185" y="235935"/>
                  <a:pt x="1455993" y="238106"/>
                  <a:pt x="1478488" y="241966"/>
                </a:cubicBezTo>
                <a:cubicBezTo>
                  <a:pt x="1489902" y="243928"/>
                  <a:pt x="1500795" y="248831"/>
                  <a:pt x="1511959" y="252379"/>
                </a:cubicBezTo>
                <a:cubicBezTo>
                  <a:pt x="1513190" y="252776"/>
                  <a:pt x="1514526" y="252838"/>
                  <a:pt x="1516362" y="253151"/>
                </a:cubicBezTo>
                <a:cubicBezTo>
                  <a:pt x="1517530" y="247475"/>
                  <a:pt x="1514567" y="246431"/>
                  <a:pt x="1510373" y="245680"/>
                </a:cubicBezTo>
                <a:cubicBezTo>
                  <a:pt x="1491968" y="242383"/>
                  <a:pt x="1473564" y="238941"/>
                  <a:pt x="1455221" y="235268"/>
                </a:cubicBezTo>
                <a:cubicBezTo>
                  <a:pt x="1451570" y="234538"/>
                  <a:pt x="1448147" y="232555"/>
                  <a:pt x="1444620" y="231136"/>
                </a:cubicBezTo>
                <a:cubicBezTo>
                  <a:pt x="1444767" y="230406"/>
                  <a:pt x="1444913" y="229675"/>
                  <a:pt x="1445059" y="228945"/>
                </a:cubicBezTo>
                <a:cubicBezTo>
                  <a:pt x="1448064" y="227756"/>
                  <a:pt x="1451090" y="226566"/>
                  <a:pt x="1455534" y="224834"/>
                </a:cubicBezTo>
                <a:cubicBezTo>
                  <a:pt x="1440572" y="218783"/>
                  <a:pt x="1424484" y="223123"/>
                  <a:pt x="1409418" y="214567"/>
                </a:cubicBezTo>
                <a:cubicBezTo>
                  <a:pt x="1419872" y="210144"/>
                  <a:pt x="1427447" y="213753"/>
                  <a:pt x="1435230" y="215861"/>
                </a:cubicBezTo>
                <a:cubicBezTo>
                  <a:pt x="1443139" y="218011"/>
                  <a:pt x="1451173" y="218949"/>
                  <a:pt x="1459854" y="216278"/>
                </a:cubicBezTo>
                <a:cubicBezTo>
                  <a:pt x="1456473" y="214046"/>
                  <a:pt x="1453614" y="212168"/>
                  <a:pt x="1450839" y="210331"/>
                </a:cubicBezTo>
                <a:cubicBezTo>
                  <a:pt x="1453010" y="205449"/>
                  <a:pt x="1456557" y="205303"/>
                  <a:pt x="1458894" y="207368"/>
                </a:cubicBezTo>
                <a:cubicBezTo>
                  <a:pt x="1461231" y="209414"/>
                  <a:pt x="1463026" y="212898"/>
                  <a:pt x="1463505" y="215987"/>
                </a:cubicBezTo>
                <a:cubicBezTo>
                  <a:pt x="1464048" y="219472"/>
                  <a:pt x="1462837" y="223206"/>
                  <a:pt x="1464298" y="227422"/>
                </a:cubicBezTo>
                <a:cubicBezTo>
                  <a:pt x="1466928" y="222163"/>
                  <a:pt x="1469578" y="216926"/>
                  <a:pt x="1472436" y="211208"/>
                </a:cubicBezTo>
                <a:cubicBezTo>
                  <a:pt x="1477591" y="211208"/>
                  <a:pt x="1482578" y="211208"/>
                  <a:pt x="1487586" y="211208"/>
                </a:cubicBezTo>
                <a:cubicBezTo>
                  <a:pt x="1487711" y="210540"/>
                  <a:pt x="1487836" y="209851"/>
                  <a:pt x="1487962" y="209184"/>
                </a:cubicBezTo>
                <a:cubicBezTo>
                  <a:pt x="1483371" y="208245"/>
                  <a:pt x="1478759" y="207306"/>
                  <a:pt x="1474169" y="206367"/>
                </a:cubicBezTo>
                <a:cubicBezTo>
                  <a:pt x="1474231" y="205344"/>
                  <a:pt x="1474294" y="204322"/>
                  <a:pt x="1474356" y="203299"/>
                </a:cubicBezTo>
                <a:cubicBezTo>
                  <a:pt x="1484456" y="202506"/>
                  <a:pt x="1494618" y="202215"/>
                  <a:pt x="1504634" y="200816"/>
                </a:cubicBezTo>
                <a:cubicBezTo>
                  <a:pt x="1516091" y="199210"/>
                  <a:pt x="1522539" y="207180"/>
                  <a:pt x="1530781" y="213357"/>
                </a:cubicBezTo>
                <a:lnTo>
                  <a:pt x="1524800" y="231111"/>
                </a:lnTo>
                <a:lnTo>
                  <a:pt x="1524771" y="231094"/>
                </a:lnTo>
                <a:lnTo>
                  <a:pt x="1524736" y="231124"/>
                </a:lnTo>
                <a:lnTo>
                  <a:pt x="1511289" y="228097"/>
                </a:lnTo>
                <a:cubicBezTo>
                  <a:pt x="1506695" y="227484"/>
                  <a:pt x="1501964" y="227829"/>
                  <a:pt x="1496955" y="230802"/>
                </a:cubicBezTo>
                <a:cubicBezTo>
                  <a:pt x="1504822" y="235935"/>
                  <a:pt x="1512710" y="235351"/>
                  <a:pt x="1520451" y="234746"/>
                </a:cubicBezTo>
                <a:lnTo>
                  <a:pt x="1524736" y="231124"/>
                </a:lnTo>
                <a:lnTo>
                  <a:pt x="1524792" y="231136"/>
                </a:lnTo>
                <a:lnTo>
                  <a:pt x="1524800" y="231111"/>
                </a:lnTo>
                <a:lnTo>
                  <a:pt x="1537375" y="238210"/>
                </a:lnTo>
                <a:cubicBezTo>
                  <a:pt x="1536060" y="234955"/>
                  <a:pt x="1535392" y="233306"/>
                  <a:pt x="1534579" y="231303"/>
                </a:cubicBezTo>
                <a:cubicBezTo>
                  <a:pt x="1538418" y="228089"/>
                  <a:pt x="1542550" y="228006"/>
                  <a:pt x="1545951" y="230948"/>
                </a:cubicBezTo>
                <a:cubicBezTo>
                  <a:pt x="1550312" y="234725"/>
                  <a:pt x="1555154" y="235038"/>
                  <a:pt x="1560433" y="235247"/>
                </a:cubicBezTo>
                <a:cubicBezTo>
                  <a:pt x="1563793" y="235372"/>
                  <a:pt x="1567319" y="236124"/>
                  <a:pt x="1570408" y="237438"/>
                </a:cubicBezTo>
                <a:cubicBezTo>
                  <a:pt x="1577314" y="240380"/>
                  <a:pt x="1584055" y="243760"/>
                  <a:pt x="1590774" y="247141"/>
                </a:cubicBezTo>
                <a:cubicBezTo>
                  <a:pt x="1594321" y="248936"/>
                  <a:pt x="1597639" y="251106"/>
                  <a:pt x="1602021" y="253652"/>
                </a:cubicBezTo>
                <a:cubicBezTo>
                  <a:pt x="1598182" y="256093"/>
                  <a:pt x="1595740" y="257638"/>
                  <a:pt x="1591984" y="260037"/>
                </a:cubicBezTo>
                <a:cubicBezTo>
                  <a:pt x="1601583" y="263501"/>
                  <a:pt x="1609304" y="268384"/>
                  <a:pt x="1618694" y="264523"/>
                </a:cubicBezTo>
                <a:lnTo>
                  <a:pt x="1618653" y="264482"/>
                </a:lnTo>
                <a:lnTo>
                  <a:pt x="1618696" y="264484"/>
                </a:lnTo>
                <a:lnTo>
                  <a:pt x="1618715" y="264503"/>
                </a:lnTo>
                <a:lnTo>
                  <a:pt x="1618732" y="264486"/>
                </a:lnTo>
                <a:lnTo>
                  <a:pt x="1623955" y="264756"/>
                </a:lnTo>
                <a:cubicBezTo>
                  <a:pt x="1624996" y="263402"/>
                  <a:pt x="1625643" y="261257"/>
                  <a:pt x="1626895" y="260287"/>
                </a:cubicBezTo>
                <a:cubicBezTo>
                  <a:pt x="1638038" y="264419"/>
                  <a:pt x="1648451" y="260684"/>
                  <a:pt x="1659531" y="257283"/>
                </a:cubicBezTo>
                <a:cubicBezTo>
                  <a:pt x="1661179" y="259349"/>
                  <a:pt x="1663058" y="261686"/>
                  <a:pt x="1665060" y="264168"/>
                </a:cubicBezTo>
                <a:cubicBezTo>
                  <a:pt x="1670903" y="263522"/>
                  <a:pt x="1675703" y="255384"/>
                  <a:pt x="1683653" y="262666"/>
                </a:cubicBezTo>
                <a:cubicBezTo>
                  <a:pt x="1679626" y="263376"/>
                  <a:pt x="1676976" y="263835"/>
                  <a:pt x="1671885" y="264732"/>
                </a:cubicBezTo>
                <a:cubicBezTo>
                  <a:pt x="1677373" y="267487"/>
                  <a:pt x="1680982" y="269344"/>
                  <a:pt x="1684634" y="271096"/>
                </a:cubicBezTo>
                <a:cubicBezTo>
                  <a:pt x="1688557" y="272975"/>
                  <a:pt x="1692522" y="274748"/>
                  <a:pt x="1696591" y="276626"/>
                </a:cubicBezTo>
                <a:cubicBezTo>
                  <a:pt x="1691416" y="280863"/>
                  <a:pt x="1687618" y="280570"/>
                  <a:pt x="1669171" y="274707"/>
                </a:cubicBezTo>
                <a:cubicBezTo>
                  <a:pt x="1666104" y="277169"/>
                  <a:pt x="1666626" y="279757"/>
                  <a:pt x="1669965" y="280904"/>
                </a:cubicBezTo>
                <a:cubicBezTo>
                  <a:pt x="1678353" y="283763"/>
                  <a:pt x="1687159" y="285536"/>
                  <a:pt x="1695381" y="288813"/>
                </a:cubicBezTo>
                <a:cubicBezTo>
                  <a:pt x="1702350" y="291609"/>
                  <a:pt x="1710405" y="293779"/>
                  <a:pt x="1712012" y="302481"/>
                </a:cubicBezTo>
                <a:cubicBezTo>
                  <a:pt x="1724031" y="303065"/>
                  <a:pt x="1734987" y="303608"/>
                  <a:pt x="1745962" y="304129"/>
                </a:cubicBezTo>
                <a:lnTo>
                  <a:pt x="1745968" y="304135"/>
                </a:lnTo>
                <a:lnTo>
                  <a:pt x="1745942" y="304171"/>
                </a:lnTo>
                <a:lnTo>
                  <a:pt x="1746422" y="304609"/>
                </a:lnTo>
                <a:lnTo>
                  <a:pt x="1745968" y="304135"/>
                </a:lnTo>
                <a:lnTo>
                  <a:pt x="1752223" y="295845"/>
                </a:lnTo>
                <a:lnTo>
                  <a:pt x="1761425" y="304922"/>
                </a:lnTo>
                <a:cubicBezTo>
                  <a:pt x="1761425" y="300436"/>
                  <a:pt x="1761425" y="296638"/>
                  <a:pt x="1761425" y="290273"/>
                </a:cubicBezTo>
                <a:cubicBezTo>
                  <a:pt x="1764910" y="293570"/>
                  <a:pt x="1766621" y="295177"/>
                  <a:pt x="1768207" y="296680"/>
                </a:cubicBezTo>
                <a:cubicBezTo>
                  <a:pt x="1777263" y="297494"/>
                  <a:pt x="1786570" y="298307"/>
                  <a:pt x="1796378" y="299183"/>
                </a:cubicBezTo>
                <a:cubicBezTo>
                  <a:pt x="1797567" y="296241"/>
                  <a:pt x="1798610" y="293591"/>
                  <a:pt x="1799674" y="290962"/>
                </a:cubicBezTo>
                <a:cubicBezTo>
                  <a:pt x="1800280" y="304275"/>
                  <a:pt x="1814803" y="305152"/>
                  <a:pt x="1820959" y="315126"/>
                </a:cubicBezTo>
                <a:cubicBezTo>
                  <a:pt x="1816160" y="314813"/>
                  <a:pt x="1813009" y="314604"/>
                  <a:pt x="1809878" y="314417"/>
                </a:cubicBezTo>
                <a:cubicBezTo>
                  <a:pt x="1809628" y="314959"/>
                  <a:pt x="1809378" y="315502"/>
                  <a:pt x="1809148" y="316044"/>
                </a:cubicBezTo>
                <a:cubicBezTo>
                  <a:pt x="1813969" y="318945"/>
                  <a:pt x="1818788" y="321825"/>
                  <a:pt x="1823671" y="324767"/>
                </a:cubicBezTo>
                <a:cubicBezTo>
                  <a:pt x="1821397" y="335326"/>
                  <a:pt x="1822232" y="336515"/>
                  <a:pt x="1831538" y="335513"/>
                </a:cubicBezTo>
                <a:lnTo>
                  <a:pt x="1831476" y="335472"/>
                </a:lnTo>
                <a:lnTo>
                  <a:pt x="1839674" y="337486"/>
                </a:lnTo>
                <a:lnTo>
                  <a:pt x="1839844" y="337600"/>
                </a:lnTo>
                <a:lnTo>
                  <a:pt x="1839896" y="337537"/>
                </a:lnTo>
                <a:lnTo>
                  <a:pt x="1845989" y="337503"/>
                </a:lnTo>
                <a:cubicBezTo>
                  <a:pt x="1846835" y="336468"/>
                  <a:pt x="1846772" y="334063"/>
                  <a:pt x="1846647" y="329253"/>
                </a:cubicBezTo>
                <a:lnTo>
                  <a:pt x="1839896" y="337537"/>
                </a:lnTo>
                <a:lnTo>
                  <a:pt x="1839885" y="337537"/>
                </a:lnTo>
                <a:lnTo>
                  <a:pt x="1839674" y="337486"/>
                </a:lnTo>
                <a:lnTo>
                  <a:pt x="1833650" y="333416"/>
                </a:lnTo>
                <a:lnTo>
                  <a:pt x="1837047" y="324328"/>
                </a:lnTo>
                <a:cubicBezTo>
                  <a:pt x="1834606" y="322221"/>
                  <a:pt x="1832164" y="320092"/>
                  <a:pt x="1828951" y="317296"/>
                </a:cubicBezTo>
                <a:cubicBezTo>
                  <a:pt x="1836589" y="315919"/>
                  <a:pt x="1844643" y="322075"/>
                  <a:pt x="1850506" y="312643"/>
                </a:cubicBezTo>
                <a:cubicBezTo>
                  <a:pt x="1848253" y="321365"/>
                  <a:pt x="1853512" y="323452"/>
                  <a:pt x="1859104" y="325309"/>
                </a:cubicBezTo>
                <a:cubicBezTo>
                  <a:pt x="1869850" y="328878"/>
                  <a:pt x="1880472" y="332989"/>
                  <a:pt x="1891406" y="335826"/>
                </a:cubicBezTo>
                <a:cubicBezTo>
                  <a:pt x="1897249" y="337349"/>
                  <a:pt x="1902821" y="338581"/>
                  <a:pt x="1908309" y="341481"/>
                </a:cubicBezTo>
                <a:cubicBezTo>
                  <a:pt x="1911710" y="343276"/>
                  <a:pt x="1916843" y="341774"/>
                  <a:pt x="1921204" y="341753"/>
                </a:cubicBezTo>
                <a:cubicBezTo>
                  <a:pt x="1922123" y="350955"/>
                  <a:pt x="1933391" y="346761"/>
                  <a:pt x="1936562" y="353417"/>
                </a:cubicBezTo>
                <a:cubicBezTo>
                  <a:pt x="1936896" y="354127"/>
                  <a:pt x="1940611" y="353229"/>
                  <a:pt x="1944366" y="352958"/>
                </a:cubicBezTo>
                <a:cubicBezTo>
                  <a:pt x="1937293" y="344987"/>
                  <a:pt x="1928383" y="345175"/>
                  <a:pt x="1921225" y="341732"/>
                </a:cubicBezTo>
                <a:cubicBezTo>
                  <a:pt x="1920661" y="339019"/>
                  <a:pt x="1920078" y="336327"/>
                  <a:pt x="1919514" y="333615"/>
                </a:cubicBezTo>
                <a:cubicBezTo>
                  <a:pt x="1920182" y="333260"/>
                  <a:pt x="1920829" y="332926"/>
                  <a:pt x="1921496" y="332571"/>
                </a:cubicBezTo>
                <a:cubicBezTo>
                  <a:pt x="1925148" y="334866"/>
                  <a:pt x="1928612" y="337558"/>
                  <a:pt x="1932494" y="339353"/>
                </a:cubicBezTo>
                <a:cubicBezTo>
                  <a:pt x="1936542" y="341231"/>
                  <a:pt x="1940903" y="343068"/>
                  <a:pt x="1945285" y="343547"/>
                </a:cubicBezTo>
                <a:cubicBezTo>
                  <a:pt x="1961102" y="345342"/>
                  <a:pt x="1974687" y="353209"/>
                  <a:pt x="1988877" y="359218"/>
                </a:cubicBezTo>
                <a:cubicBezTo>
                  <a:pt x="1997370" y="362807"/>
                  <a:pt x="2005111" y="368295"/>
                  <a:pt x="2012957" y="373283"/>
                </a:cubicBezTo>
                <a:cubicBezTo>
                  <a:pt x="2017944" y="376454"/>
                  <a:pt x="2016859" y="381379"/>
                  <a:pt x="2014898" y="385469"/>
                </a:cubicBezTo>
                <a:cubicBezTo>
                  <a:pt x="2020449" y="391980"/>
                  <a:pt x="2036412" y="386429"/>
                  <a:pt x="2032656" y="402476"/>
                </a:cubicBezTo>
                <a:cubicBezTo>
                  <a:pt x="2026228" y="400639"/>
                  <a:pt x="2020344" y="399074"/>
                  <a:pt x="2014543" y="397280"/>
                </a:cubicBezTo>
                <a:cubicBezTo>
                  <a:pt x="2006676" y="394860"/>
                  <a:pt x="2006697" y="394776"/>
                  <a:pt x="2001104" y="402184"/>
                </a:cubicBezTo>
                <a:cubicBezTo>
                  <a:pt x="2002565" y="403707"/>
                  <a:pt x="2004109" y="405335"/>
                  <a:pt x="2006196" y="407505"/>
                </a:cubicBezTo>
                <a:cubicBezTo>
                  <a:pt x="2008533" y="405042"/>
                  <a:pt x="2010453" y="402998"/>
                  <a:pt x="2012373" y="400953"/>
                </a:cubicBezTo>
                <a:cubicBezTo>
                  <a:pt x="2012853" y="401203"/>
                  <a:pt x="2013312" y="401453"/>
                  <a:pt x="2013792" y="401704"/>
                </a:cubicBezTo>
                <a:cubicBezTo>
                  <a:pt x="2012999" y="404416"/>
                  <a:pt x="2012227" y="407108"/>
                  <a:pt x="2011079" y="411052"/>
                </a:cubicBezTo>
                <a:cubicBezTo>
                  <a:pt x="2015148" y="411845"/>
                  <a:pt x="2018716" y="412534"/>
                  <a:pt x="2022431" y="413243"/>
                </a:cubicBezTo>
                <a:cubicBezTo>
                  <a:pt x="2023954" y="423072"/>
                  <a:pt x="2032739" y="423907"/>
                  <a:pt x="2040000" y="425909"/>
                </a:cubicBezTo>
                <a:cubicBezTo>
                  <a:pt x="2042150" y="426494"/>
                  <a:pt x="2043966" y="426285"/>
                  <a:pt x="2045760" y="428268"/>
                </a:cubicBezTo>
                <a:cubicBezTo>
                  <a:pt x="2051102" y="434131"/>
                  <a:pt x="2058092" y="436948"/>
                  <a:pt x="2065793" y="438576"/>
                </a:cubicBezTo>
                <a:cubicBezTo>
                  <a:pt x="2068965" y="439244"/>
                  <a:pt x="2071907" y="440976"/>
                  <a:pt x="2075245" y="442353"/>
                </a:cubicBezTo>
                <a:cubicBezTo>
                  <a:pt x="2075788" y="441539"/>
                  <a:pt x="2076664" y="440224"/>
                  <a:pt x="2078146" y="437992"/>
                </a:cubicBezTo>
                <a:cubicBezTo>
                  <a:pt x="2082048" y="440370"/>
                  <a:pt x="2085929" y="442750"/>
                  <a:pt x="2089790" y="445107"/>
                </a:cubicBezTo>
                <a:cubicBezTo>
                  <a:pt x="2090165" y="444565"/>
                  <a:pt x="2090541" y="444022"/>
                  <a:pt x="2090916" y="443501"/>
                </a:cubicBezTo>
                <a:cubicBezTo>
                  <a:pt x="2084656" y="438430"/>
                  <a:pt x="2078417" y="433338"/>
                  <a:pt x="2072407" y="428476"/>
                </a:cubicBezTo>
                <a:cubicBezTo>
                  <a:pt x="2073681" y="423364"/>
                  <a:pt x="2074828" y="418710"/>
                  <a:pt x="2076122" y="413514"/>
                </a:cubicBezTo>
                <a:cubicBezTo>
                  <a:pt x="2079064" y="414203"/>
                  <a:pt x="2082591" y="415017"/>
                  <a:pt x="2086096" y="415851"/>
                </a:cubicBezTo>
                <a:cubicBezTo>
                  <a:pt x="2086451" y="415121"/>
                  <a:pt x="2086785" y="414391"/>
                  <a:pt x="2087139" y="413660"/>
                </a:cubicBezTo>
                <a:cubicBezTo>
                  <a:pt x="2082006" y="410509"/>
                  <a:pt x="2076873" y="407359"/>
                  <a:pt x="2071740" y="404229"/>
                </a:cubicBezTo>
                <a:cubicBezTo>
                  <a:pt x="2071844" y="403686"/>
                  <a:pt x="2071927" y="403123"/>
                  <a:pt x="2072032" y="402580"/>
                </a:cubicBezTo>
                <a:cubicBezTo>
                  <a:pt x="2074139" y="402413"/>
                  <a:pt x="2076226" y="402184"/>
                  <a:pt x="2078334" y="402121"/>
                </a:cubicBezTo>
                <a:cubicBezTo>
                  <a:pt x="2080379" y="402059"/>
                  <a:pt x="2083655" y="403018"/>
                  <a:pt x="2084281" y="402100"/>
                </a:cubicBezTo>
                <a:cubicBezTo>
                  <a:pt x="2090645" y="392794"/>
                  <a:pt x="2094005" y="399951"/>
                  <a:pt x="2098157" y="404187"/>
                </a:cubicBezTo>
                <a:cubicBezTo>
                  <a:pt x="2099284" y="405335"/>
                  <a:pt x="2101183" y="405710"/>
                  <a:pt x="2102727" y="406441"/>
                </a:cubicBezTo>
                <a:cubicBezTo>
                  <a:pt x="2102727" y="406441"/>
                  <a:pt x="2102665" y="406378"/>
                  <a:pt x="2102665" y="406378"/>
                </a:cubicBezTo>
                <a:cubicBezTo>
                  <a:pt x="2103374" y="407087"/>
                  <a:pt x="2104105" y="407818"/>
                  <a:pt x="2104814" y="408527"/>
                </a:cubicBezTo>
                <a:cubicBezTo>
                  <a:pt x="2104814" y="408527"/>
                  <a:pt x="2104751" y="408486"/>
                  <a:pt x="2104751" y="408486"/>
                </a:cubicBezTo>
                <a:cubicBezTo>
                  <a:pt x="2106587" y="410802"/>
                  <a:pt x="2108445" y="413118"/>
                  <a:pt x="2110218" y="415351"/>
                </a:cubicBezTo>
                <a:cubicBezTo>
                  <a:pt x="2105356" y="421736"/>
                  <a:pt x="2100849" y="417813"/>
                  <a:pt x="2096342" y="416561"/>
                </a:cubicBezTo>
                <a:cubicBezTo>
                  <a:pt x="2093129" y="419629"/>
                  <a:pt x="2089956" y="422654"/>
                  <a:pt x="2085971" y="426452"/>
                </a:cubicBezTo>
                <a:cubicBezTo>
                  <a:pt x="2088809" y="428601"/>
                  <a:pt x="2091355" y="430563"/>
                  <a:pt x="2094568" y="433005"/>
                </a:cubicBezTo>
                <a:cubicBezTo>
                  <a:pt x="2095173" y="430250"/>
                  <a:pt x="2095570" y="428351"/>
                  <a:pt x="2096300" y="424970"/>
                </a:cubicBezTo>
                <a:cubicBezTo>
                  <a:pt x="2102936" y="428476"/>
                  <a:pt x="2109781" y="430960"/>
                  <a:pt x="2115185" y="435258"/>
                </a:cubicBezTo>
                <a:cubicBezTo>
                  <a:pt x="2122864" y="441372"/>
                  <a:pt x="2129792" y="444398"/>
                  <a:pt x="2137200" y="436030"/>
                </a:cubicBezTo>
                <a:cubicBezTo>
                  <a:pt x="2138389" y="436969"/>
                  <a:pt x="2139265" y="437303"/>
                  <a:pt x="2139391" y="437825"/>
                </a:cubicBezTo>
                <a:cubicBezTo>
                  <a:pt x="2140268" y="441706"/>
                  <a:pt x="2139662" y="447257"/>
                  <a:pt x="2142041" y="449197"/>
                </a:cubicBezTo>
                <a:cubicBezTo>
                  <a:pt x="2149010" y="454894"/>
                  <a:pt x="2157148" y="459172"/>
                  <a:pt x="2165704" y="462678"/>
                </a:cubicBezTo>
                <a:cubicBezTo>
                  <a:pt x="2164369" y="460236"/>
                  <a:pt x="2163012" y="457773"/>
                  <a:pt x="2161322" y="454665"/>
                </a:cubicBezTo>
                <a:cubicBezTo>
                  <a:pt x="2167498" y="452974"/>
                  <a:pt x="2170107" y="457210"/>
                  <a:pt x="2172173" y="460007"/>
                </a:cubicBezTo>
                <a:cubicBezTo>
                  <a:pt x="2174134" y="462657"/>
                  <a:pt x="2174030" y="466830"/>
                  <a:pt x="2174844" y="470336"/>
                </a:cubicBezTo>
                <a:cubicBezTo>
                  <a:pt x="2175741" y="470190"/>
                  <a:pt x="2176639" y="470043"/>
                  <a:pt x="2177556" y="469918"/>
                </a:cubicBezTo>
                <a:cubicBezTo>
                  <a:pt x="2177306" y="468311"/>
                  <a:pt x="2177056" y="466705"/>
                  <a:pt x="2176701" y="464346"/>
                </a:cubicBezTo>
                <a:cubicBezTo>
                  <a:pt x="2178600" y="463950"/>
                  <a:pt x="2180645" y="463533"/>
                  <a:pt x="2183420" y="462949"/>
                </a:cubicBezTo>
                <a:cubicBezTo>
                  <a:pt x="2178537" y="458754"/>
                  <a:pt x="2174218" y="455061"/>
                  <a:pt x="2169168" y="450720"/>
                </a:cubicBezTo>
                <a:cubicBezTo>
                  <a:pt x="2181417" y="448613"/>
                  <a:pt x="2194042" y="460257"/>
                  <a:pt x="2198611" y="476513"/>
                </a:cubicBezTo>
                <a:cubicBezTo>
                  <a:pt x="2211048" y="471984"/>
                  <a:pt x="2216996" y="482418"/>
                  <a:pt x="2223924" y="488824"/>
                </a:cubicBezTo>
                <a:cubicBezTo>
                  <a:pt x="2229662" y="494124"/>
                  <a:pt x="2235693" y="498047"/>
                  <a:pt x="2244311" y="500384"/>
                </a:cubicBezTo>
                <a:cubicBezTo>
                  <a:pt x="2243392" y="497859"/>
                  <a:pt x="2242307" y="495397"/>
                  <a:pt x="2241598" y="492830"/>
                </a:cubicBezTo>
                <a:cubicBezTo>
                  <a:pt x="2240805" y="489971"/>
                  <a:pt x="2240346" y="487009"/>
                  <a:pt x="2239741" y="484087"/>
                </a:cubicBezTo>
                <a:cubicBezTo>
                  <a:pt x="2242620" y="483732"/>
                  <a:pt x="2245500" y="483064"/>
                  <a:pt x="2248359" y="483127"/>
                </a:cubicBezTo>
                <a:cubicBezTo>
                  <a:pt x="2251071" y="483190"/>
                  <a:pt x="2253763" y="484024"/>
                  <a:pt x="2257353" y="484692"/>
                </a:cubicBezTo>
                <a:cubicBezTo>
                  <a:pt x="2255162" y="490723"/>
                  <a:pt x="2259376" y="492914"/>
                  <a:pt x="2263049" y="496044"/>
                </a:cubicBezTo>
                <a:cubicBezTo>
                  <a:pt x="2273232" y="504704"/>
                  <a:pt x="2282977" y="513885"/>
                  <a:pt x="2293453" y="523338"/>
                </a:cubicBezTo>
                <a:cubicBezTo>
                  <a:pt x="2296124" y="521293"/>
                  <a:pt x="2299504" y="518664"/>
                  <a:pt x="2304846" y="514553"/>
                </a:cubicBezTo>
                <a:cubicBezTo>
                  <a:pt x="2302717" y="520124"/>
                  <a:pt x="2301445" y="523422"/>
                  <a:pt x="2299901" y="527449"/>
                </a:cubicBezTo>
                <a:cubicBezTo>
                  <a:pt x="2312504" y="533229"/>
                  <a:pt x="2325024" y="538154"/>
                  <a:pt x="2336626" y="544685"/>
                </a:cubicBezTo>
                <a:cubicBezTo>
                  <a:pt x="2341885" y="547648"/>
                  <a:pt x="2345286" y="553846"/>
                  <a:pt x="2349668" y="558437"/>
                </a:cubicBezTo>
                <a:cubicBezTo>
                  <a:pt x="2353049" y="561963"/>
                  <a:pt x="2356680" y="565260"/>
                  <a:pt x="2361145" y="569601"/>
                </a:cubicBezTo>
                <a:cubicBezTo>
                  <a:pt x="2363628" y="559480"/>
                  <a:pt x="2353967" y="558291"/>
                  <a:pt x="2351964" y="552385"/>
                </a:cubicBezTo>
                <a:cubicBezTo>
                  <a:pt x="2355803" y="549130"/>
                  <a:pt x="2358600" y="551237"/>
                  <a:pt x="2361396" y="553345"/>
                </a:cubicBezTo>
                <a:cubicBezTo>
                  <a:pt x="2381574" y="568599"/>
                  <a:pt x="2401711" y="583894"/>
                  <a:pt x="2421910" y="599086"/>
                </a:cubicBezTo>
                <a:cubicBezTo>
                  <a:pt x="2423788" y="600505"/>
                  <a:pt x="2426084" y="601381"/>
                  <a:pt x="2428192" y="602508"/>
                </a:cubicBezTo>
                <a:cubicBezTo>
                  <a:pt x="2428880" y="603197"/>
                  <a:pt x="2429589" y="603906"/>
                  <a:pt x="2430278" y="604595"/>
                </a:cubicBezTo>
                <a:cubicBezTo>
                  <a:pt x="2435266" y="609833"/>
                  <a:pt x="2440002" y="615362"/>
                  <a:pt x="2445344" y="620245"/>
                </a:cubicBezTo>
                <a:cubicBezTo>
                  <a:pt x="2450436" y="624877"/>
                  <a:pt x="2456091" y="628926"/>
                  <a:pt x="2461599" y="633058"/>
                </a:cubicBezTo>
                <a:cubicBezTo>
                  <a:pt x="2466962" y="637085"/>
                  <a:pt x="2470635" y="643720"/>
                  <a:pt x="2478356" y="644450"/>
                </a:cubicBezTo>
                <a:cubicBezTo>
                  <a:pt x="2476248" y="640674"/>
                  <a:pt x="2473202" y="637961"/>
                  <a:pt x="2470740" y="634789"/>
                </a:cubicBezTo>
                <a:lnTo>
                  <a:pt x="2469935" y="629671"/>
                </a:lnTo>
                <a:lnTo>
                  <a:pt x="2471741" y="630198"/>
                </a:lnTo>
                <a:cubicBezTo>
                  <a:pt x="2471136" y="630011"/>
                  <a:pt x="2470531" y="629802"/>
                  <a:pt x="2469926" y="629614"/>
                </a:cubicBezTo>
                <a:lnTo>
                  <a:pt x="2469935" y="629671"/>
                </a:lnTo>
                <a:lnTo>
                  <a:pt x="2469884" y="629656"/>
                </a:lnTo>
                <a:lnTo>
                  <a:pt x="2461627" y="623401"/>
                </a:lnTo>
                <a:lnTo>
                  <a:pt x="2461642" y="623354"/>
                </a:lnTo>
                <a:lnTo>
                  <a:pt x="2461600" y="623312"/>
                </a:lnTo>
                <a:lnTo>
                  <a:pt x="2461586" y="623360"/>
                </a:lnTo>
                <a:lnTo>
                  <a:pt x="2457343" y="618623"/>
                </a:lnTo>
                <a:cubicBezTo>
                  <a:pt x="2455819" y="617209"/>
                  <a:pt x="2453973" y="616332"/>
                  <a:pt x="2451145" y="617094"/>
                </a:cubicBezTo>
                <a:cubicBezTo>
                  <a:pt x="2447577" y="615153"/>
                  <a:pt x="2443925" y="613359"/>
                  <a:pt x="2440440" y="611251"/>
                </a:cubicBezTo>
                <a:cubicBezTo>
                  <a:pt x="2436977" y="609164"/>
                  <a:pt x="2433659" y="606807"/>
                  <a:pt x="2430278" y="604573"/>
                </a:cubicBezTo>
                <a:cubicBezTo>
                  <a:pt x="2429589" y="603885"/>
                  <a:pt x="2428880" y="603176"/>
                  <a:pt x="2428192" y="602487"/>
                </a:cubicBezTo>
                <a:cubicBezTo>
                  <a:pt x="2415483" y="586879"/>
                  <a:pt x="2400146" y="574254"/>
                  <a:pt x="2383974" y="562401"/>
                </a:cubicBezTo>
                <a:cubicBezTo>
                  <a:pt x="2378006" y="558019"/>
                  <a:pt x="2371704" y="554033"/>
                  <a:pt x="2367134" y="547502"/>
                </a:cubicBezTo>
                <a:cubicBezTo>
                  <a:pt x="2364213" y="543308"/>
                  <a:pt x="2358266" y="541158"/>
                  <a:pt x="2353550" y="538321"/>
                </a:cubicBezTo>
                <a:cubicBezTo>
                  <a:pt x="2347957" y="534961"/>
                  <a:pt x="2341948" y="532207"/>
                  <a:pt x="2336585" y="528534"/>
                </a:cubicBezTo>
                <a:cubicBezTo>
                  <a:pt x="2326088" y="521377"/>
                  <a:pt x="2315759" y="513927"/>
                  <a:pt x="2305680" y="506186"/>
                </a:cubicBezTo>
                <a:cubicBezTo>
                  <a:pt x="2302426" y="503681"/>
                  <a:pt x="2300172" y="499863"/>
                  <a:pt x="2298335" y="495752"/>
                </a:cubicBezTo>
                <a:cubicBezTo>
                  <a:pt x="2305076" y="498485"/>
                  <a:pt x="2312462" y="498464"/>
                  <a:pt x="2317241" y="505037"/>
                </a:cubicBezTo>
                <a:lnTo>
                  <a:pt x="2332231" y="508582"/>
                </a:lnTo>
                <a:lnTo>
                  <a:pt x="2336209" y="518518"/>
                </a:lnTo>
                <a:cubicBezTo>
                  <a:pt x="2353904" y="529765"/>
                  <a:pt x="2371746" y="540846"/>
                  <a:pt x="2388940" y="552844"/>
                </a:cubicBezTo>
                <a:cubicBezTo>
                  <a:pt x="2398790" y="559709"/>
                  <a:pt x="2407491" y="568202"/>
                  <a:pt x="2417570" y="576695"/>
                </a:cubicBezTo>
                <a:cubicBezTo>
                  <a:pt x="2418509" y="574316"/>
                  <a:pt x="2419135" y="572710"/>
                  <a:pt x="2420282" y="569767"/>
                </a:cubicBezTo>
                <a:cubicBezTo>
                  <a:pt x="2427565" y="573774"/>
                  <a:pt x="2434723" y="577718"/>
                  <a:pt x="2442986" y="582267"/>
                </a:cubicBezTo>
                <a:cubicBezTo>
                  <a:pt x="2443236" y="583394"/>
                  <a:pt x="2443863" y="586336"/>
                  <a:pt x="2444447" y="589007"/>
                </a:cubicBezTo>
                <a:lnTo>
                  <a:pt x="2467798" y="596160"/>
                </a:lnTo>
                <a:lnTo>
                  <a:pt x="2467839" y="596206"/>
                </a:lnTo>
                <a:cubicBezTo>
                  <a:pt x="2468527" y="596915"/>
                  <a:pt x="2469237" y="597604"/>
                  <a:pt x="2469926" y="598314"/>
                </a:cubicBezTo>
                <a:cubicBezTo>
                  <a:pt x="2470635" y="599002"/>
                  <a:pt x="2471323" y="599691"/>
                  <a:pt x="2472033" y="600380"/>
                </a:cubicBezTo>
                <a:lnTo>
                  <a:pt x="2472089" y="600414"/>
                </a:lnTo>
                <a:lnTo>
                  <a:pt x="2481757" y="609916"/>
                </a:lnTo>
                <a:cubicBezTo>
                  <a:pt x="2482383" y="609144"/>
                  <a:pt x="2483010" y="608350"/>
                  <a:pt x="2483635" y="607579"/>
                </a:cubicBezTo>
                <a:lnTo>
                  <a:pt x="2472089" y="600414"/>
                </a:lnTo>
                <a:lnTo>
                  <a:pt x="2472054" y="600380"/>
                </a:lnTo>
                <a:cubicBezTo>
                  <a:pt x="2471366" y="599670"/>
                  <a:pt x="2470677" y="598981"/>
                  <a:pt x="2469989" y="598272"/>
                </a:cubicBezTo>
                <a:cubicBezTo>
                  <a:pt x="2469278" y="597583"/>
                  <a:pt x="2468590" y="596874"/>
                  <a:pt x="2467881" y="596185"/>
                </a:cubicBezTo>
                <a:lnTo>
                  <a:pt x="2467798" y="596160"/>
                </a:lnTo>
                <a:lnTo>
                  <a:pt x="2462434" y="590217"/>
                </a:lnTo>
                <a:cubicBezTo>
                  <a:pt x="2457280" y="586795"/>
                  <a:pt x="2452543" y="583394"/>
                  <a:pt x="2450498" y="577009"/>
                </a:cubicBezTo>
                <a:cubicBezTo>
                  <a:pt x="2449955" y="575318"/>
                  <a:pt x="2446826" y="574463"/>
                  <a:pt x="2444906" y="573210"/>
                </a:cubicBezTo>
                <a:lnTo>
                  <a:pt x="2444947" y="573252"/>
                </a:lnTo>
                <a:cubicBezTo>
                  <a:pt x="2442005" y="565511"/>
                  <a:pt x="2436809" y="560815"/>
                  <a:pt x="2428192" y="560377"/>
                </a:cubicBezTo>
                <a:cubicBezTo>
                  <a:pt x="2423037" y="560106"/>
                  <a:pt x="2419427" y="556851"/>
                  <a:pt x="2418864" y="552197"/>
                </a:cubicBezTo>
                <a:cubicBezTo>
                  <a:pt x="2418342" y="547899"/>
                  <a:pt x="2415796" y="546668"/>
                  <a:pt x="2412979" y="544602"/>
                </a:cubicBezTo>
                <a:cubicBezTo>
                  <a:pt x="2407762" y="540783"/>
                  <a:pt x="2403005" y="536338"/>
                  <a:pt x="2398059" y="532165"/>
                </a:cubicBezTo>
                <a:cubicBezTo>
                  <a:pt x="2398497" y="531518"/>
                  <a:pt x="2398915" y="530871"/>
                  <a:pt x="2399353" y="530203"/>
                </a:cubicBezTo>
                <a:cubicBezTo>
                  <a:pt x="2405154" y="533396"/>
                  <a:pt x="2410851" y="536755"/>
                  <a:pt x="2416777" y="539656"/>
                </a:cubicBezTo>
                <a:cubicBezTo>
                  <a:pt x="2418259" y="540386"/>
                  <a:pt x="2420450" y="539740"/>
                  <a:pt x="2422307" y="539719"/>
                </a:cubicBezTo>
                <a:cubicBezTo>
                  <a:pt x="2421994" y="537861"/>
                  <a:pt x="2422370" y="535233"/>
                  <a:pt x="2421285" y="534273"/>
                </a:cubicBezTo>
                <a:cubicBezTo>
                  <a:pt x="2413480" y="527470"/>
                  <a:pt x="2405530" y="520813"/>
                  <a:pt x="2397308" y="514511"/>
                </a:cubicBezTo>
                <a:cubicBezTo>
                  <a:pt x="2391089" y="509733"/>
                  <a:pt x="2384788" y="505183"/>
                  <a:pt x="2381908" y="496566"/>
                </a:cubicBezTo>
                <a:cubicBezTo>
                  <a:pt x="2383891" y="497213"/>
                  <a:pt x="2386373" y="497338"/>
                  <a:pt x="2387793" y="498610"/>
                </a:cubicBezTo>
                <a:cubicBezTo>
                  <a:pt x="2393781" y="504057"/>
                  <a:pt x="2399624" y="509023"/>
                  <a:pt x="2408722" y="506811"/>
                </a:cubicBezTo>
                <a:lnTo>
                  <a:pt x="2415642" y="508464"/>
                </a:lnTo>
                <a:lnTo>
                  <a:pt x="2415692" y="508522"/>
                </a:lnTo>
                <a:lnTo>
                  <a:pt x="2416594" y="509397"/>
                </a:lnTo>
                <a:lnTo>
                  <a:pt x="2417758" y="510609"/>
                </a:lnTo>
                <a:lnTo>
                  <a:pt x="2418217" y="510964"/>
                </a:lnTo>
                <a:cubicBezTo>
                  <a:pt x="2418217" y="510964"/>
                  <a:pt x="2417800" y="510568"/>
                  <a:pt x="2417800" y="510568"/>
                </a:cubicBezTo>
                <a:lnTo>
                  <a:pt x="2416594" y="509397"/>
                </a:lnTo>
                <a:lnTo>
                  <a:pt x="2415713" y="508481"/>
                </a:lnTo>
                <a:lnTo>
                  <a:pt x="2415642" y="508464"/>
                </a:lnTo>
                <a:lnTo>
                  <a:pt x="2405133" y="496169"/>
                </a:lnTo>
                <a:cubicBezTo>
                  <a:pt x="2397600" y="489700"/>
                  <a:pt x="2389441" y="483941"/>
                  <a:pt x="2380614" y="477201"/>
                </a:cubicBezTo>
                <a:cubicBezTo>
                  <a:pt x="2385873" y="474050"/>
                  <a:pt x="2389003" y="475406"/>
                  <a:pt x="2392154" y="477806"/>
                </a:cubicBezTo>
                <a:cubicBezTo>
                  <a:pt x="2409286" y="490827"/>
                  <a:pt x="2426104" y="504224"/>
                  <a:pt x="2441233" y="519582"/>
                </a:cubicBezTo>
                <a:cubicBezTo>
                  <a:pt x="2443821" y="522212"/>
                  <a:pt x="2445115" y="526093"/>
                  <a:pt x="2447013" y="529390"/>
                </a:cubicBezTo>
                <a:cubicBezTo>
                  <a:pt x="2446367" y="530308"/>
                  <a:pt x="2445031" y="531893"/>
                  <a:pt x="2445198" y="532039"/>
                </a:cubicBezTo>
                <a:cubicBezTo>
                  <a:pt x="2448453" y="535483"/>
                  <a:pt x="2451875" y="538738"/>
                  <a:pt x="2456988" y="543746"/>
                </a:cubicBezTo>
                <a:cubicBezTo>
                  <a:pt x="2457843" y="536464"/>
                  <a:pt x="2458448" y="531476"/>
                  <a:pt x="2459262" y="524632"/>
                </a:cubicBezTo>
                <a:cubicBezTo>
                  <a:pt x="2463060" y="527199"/>
                  <a:pt x="2466169" y="529306"/>
                  <a:pt x="2469926" y="531852"/>
                </a:cubicBezTo>
                <a:cubicBezTo>
                  <a:pt x="2471762" y="530767"/>
                  <a:pt x="2473994" y="529431"/>
                  <a:pt x="2475914" y="528262"/>
                </a:cubicBezTo>
                <a:cubicBezTo>
                  <a:pt x="2490563" y="537110"/>
                  <a:pt x="2504085" y="546688"/>
                  <a:pt x="2515875" y="558562"/>
                </a:cubicBezTo>
                <a:cubicBezTo>
                  <a:pt x="2515875" y="558562"/>
                  <a:pt x="2515896" y="558603"/>
                  <a:pt x="2515896" y="558603"/>
                </a:cubicBezTo>
                <a:lnTo>
                  <a:pt x="2515916" y="558614"/>
                </a:lnTo>
                <a:lnTo>
                  <a:pt x="2515875" y="558645"/>
                </a:lnTo>
                <a:cubicBezTo>
                  <a:pt x="2515875" y="558645"/>
                  <a:pt x="2515896" y="558687"/>
                  <a:pt x="2515896" y="558666"/>
                </a:cubicBezTo>
                <a:lnTo>
                  <a:pt x="2515944" y="558629"/>
                </a:lnTo>
                <a:lnTo>
                  <a:pt x="2525537" y="563674"/>
                </a:lnTo>
                <a:cubicBezTo>
                  <a:pt x="2528666" y="566074"/>
                  <a:pt x="2530982" y="569538"/>
                  <a:pt x="2533988" y="572125"/>
                </a:cubicBezTo>
                <a:lnTo>
                  <a:pt x="2538843" y="573147"/>
                </a:lnTo>
                <a:lnTo>
                  <a:pt x="2538808" y="573190"/>
                </a:lnTo>
                <a:cubicBezTo>
                  <a:pt x="2539496" y="573878"/>
                  <a:pt x="2540206" y="574588"/>
                  <a:pt x="2540895" y="575276"/>
                </a:cubicBezTo>
                <a:cubicBezTo>
                  <a:pt x="2541583" y="575965"/>
                  <a:pt x="2542292" y="576675"/>
                  <a:pt x="2542981" y="577363"/>
                </a:cubicBezTo>
                <a:cubicBezTo>
                  <a:pt x="2543670" y="578052"/>
                  <a:pt x="2544379" y="578740"/>
                  <a:pt x="2545068" y="579429"/>
                </a:cubicBezTo>
                <a:lnTo>
                  <a:pt x="2545506" y="579805"/>
                </a:lnTo>
                <a:cubicBezTo>
                  <a:pt x="2545506" y="579805"/>
                  <a:pt x="2545089" y="579408"/>
                  <a:pt x="2545089" y="579408"/>
                </a:cubicBezTo>
                <a:cubicBezTo>
                  <a:pt x="2544400" y="578720"/>
                  <a:pt x="2543712" y="578010"/>
                  <a:pt x="2543023" y="577321"/>
                </a:cubicBezTo>
                <a:cubicBezTo>
                  <a:pt x="2542335" y="576632"/>
                  <a:pt x="2541625" y="575924"/>
                  <a:pt x="2540936" y="575235"/>
                </a:cubicBezTo>
                <a:cubicBezTo>
                  <a:pt x="2540247" y="574546"/>
                  <a:pt x="2539538" y="573836"/>
                  <a:pt x="2538850" y="573148"/>
                </a:cubicBezTo>
                <a:lnTo>
                  <a:pt x="2538843" y="573147"/>
                </a:lnTo>
                <a:lnTo>
                  <a:pt x="2541437" y="569893"/>
                </a:lnTo>
                <a:cubicBezTo>
                  <a:pt x="2545402" y="571917"/>
                  <a:pt x="2548824" y="575005"/>
                  <a:pt x="2552476" y="577613"/>
                </a:cubicBezTo>
                <a:cubicBezTo>
                  <a:pt x="2555564" y="579805"/>
                  <a:pt x="2558652" y="581996"/>
                  <a:pt x="2561135" y="583769"/>
                </a:cubicBezTo>
                <a:cubicBezTo>
                  <a:pt x="2572467" y="581516"/>
                  <a:pt x="2559487" y="572021"/>
                  <a:pt x="2567625" y="568077"/>
                </a:cubicBezTo>
                <a:cubicBezTo>
                  <a:pt x="2569107" y="571479"/>
                  <a:pt x="2570505" y="574692"/>
                  <a:pt x="2572153" y="578448"/>
                </a:cubicBezTo>
                <a:cubicBezTo>
                  <a:pt x="2578497" y="579680"/>
                  <a:pt x="2585717" y="580159"/>
                  <a:pt x="2590099" y="587337"/>
                </a:cubicBezTo>
                <a:cubicBezTo>
                  <a:pt x="2589056" y="588694"/>
                  <a:pt x="2587888" y="590217"/>
                  <a:pt x="2586385" y="592200"/>
                </a:cubicBezTo>
                <a:cubicBezTo>
                  <a:pt x="2594085" y="599920"/>
                  <a:pt x="2601826" y="607642"/>
                  <a:pt x="2609568" y="615403"/>
                </a:cubicBezTo>
                <a:cubicBezTo>
                  <a:pt x="2612010" y="617845"/>
                  <a:pt x="2614117" y="620725"/>
                  <a:pt x="2616872" y="622749"/>
                </a:cubicBezTo>
                <a:cubicBezTo>
                  <a:pt x="2623841" y="627882"/>
                  <a:pt x="2629037" y="634685"/>
                  <a:pt x="2638823" y="637043"/>
                </a:cubicBezTo>
                <a:cubicBezTo>
                  <a:pt x="2646399" y="638880"/>
                  <a:pt x="2652992" y="646684"/>
                  <a:pt x="2658960" y="652860"/>
                </a:cubicBezTo>
                <a:cubicBezTo>
                  <a:pt x="2664908" y="659037"/>
                  <a:pt x="2669498" y="666528"/>
                  <a:pt x="2674778" y="673372"/>
                </a:cubicBezTo>
                <a:cubicBezTo>
                  <a:pt x="2676614" y="675751"/>
                  <a:pt x="2678743" y="677901"/>
                  <a:pt x="2682123" y="681740"/>
                </a:cubicBezTo>
                <a:cubicBezTo>
                  <a:pt x="2682123" y="677087"/>
                  <a:pt x="2682123" y="674562"/>
                  <a:pt x="2682123" y="672100"/>
                </a:cubicBezTo>
                <a:cubicBezTo>
                  <a:pt x="2683563" y="671933"/>
                  <a:pt x="2684544" y="671536"/>
                  <a:pt x="2684836" y="671829"/>
                </a:cubicBezTo>
                <a:cubicBezTo>
                  <a:pt x="2689948" y="676816"/>
                  <a:pt x="2695249" y="681657"/>
                  <a:pt x="2699943" y="687020"/>
                </a:cubicBezTo>
                <a:cubicBezTo>
                  <a:pt x="2705974" y="693906"/>
                  <a:pt x="2705139" y="702461"/>
                  <a:pt x="2704222" y="710683"/>
                </a:cubicBezTo>
                <a:cubicBezTo>
                  <a:pt x="2703574" y="716568"/>
                  <a:pt x="2698503" y="713917"/>
                  <a:pt x="2697043" y="714084"/>
                </a:cubicBezTo>
                <a:cubicBezTo>
                  <a:pt x="2692118" y="722556"/>
                  <a:pt x="2687841" y="729880"/>
                  <a:pt x="2683584" y="737226"/>
                </a:cubicBezTo>
                <a:cubicBezTo>
                  <a:pt x="2683855" y="737539"/>
                  <a:pt x="2684126" y="737831"/>
                  <a:pt x="2684398" y="738144"/>
                </a:cubicBezTo>
                <a:cubicBezTo>
                  <a:pt x="2687736" y="735953"/>
                  <a:pt x="2691096" y="733782"/>
                  <a:pt x="2694435" y="731591"/>
                </a:cubicBezTo>
                <a:cubicBezTo>
                  <a:pt x="2695103" y="732364"/>
                  <a:pt x="2695770" y="733136"/>
                  <a:pt x="2696437" y="733908"/>
                </a:cubicBezTo>
                <a:cubicBezTo>
                  <a:pt x="2692306" y="738207"/>
                  <a:pt x="2688676" y="743173"/>
                  <a:pt x="2683917" y="746575"/>
                </a:cubicBezTo>
                <a:cubicBezTo>
                  <a:pt x="2679473" y="749746"/>
                  <a:pt x="2677908" y="752939"/>
                  <a:pt x="2679452" y="757926"/>
                </a:cubicBezTo>
                <a:cubicBezTo>
                  <a:pt x="2681477" y="764478"/>
                  <a:pt x="2683208" y="771156"/>
                  <a:pt x="2685650" y="777541"/>
                </a:cubicBezTo>
                <a:cubicBezTo>
                  <a:pt x="2686526" y="779858"/>
                  <a:pt x="2689134" y="781526"/>
                  <a:pt x="2691054" y="783592"/>
                </a:cubicBezTo>
                <a:cubicBezTo>
                  <a:pt x="2690303" y="785596"/>
                  <a:pt x="2689427" y="787933"/>
                  <a:pt x="2687611" y="792836"/>
                </a:cubicBezTo>
                <a:cubicBezTo>
                  <a:pt x="2692744" y="790333"/>
                  <a:pt x="2695583" y="788934"/>
                  <a:pt x="2698566" y="787474"/>
                </a:cubicBezTo>
                <a:cubicBezTo>
                  <a:pt x="2702427" y="789018"/>
                  <a:pt x="2704305" y="791564"/>
                  <a:pt x="2701258" y="795320"/>
                </a:cubicBezTo>
                <a:cubicBezTo>
                  <a:pt x="2698671" y="798533"/>
                  <a:pt x="2697774" y="801518"/>
                  <a:pt x="2698462" y="805774"/>
                </a:cubicBezTo>
                <a:cubicBezTo>
                  <a:pt x="2698921" y="808633"/>
                  <a:pt x="2696771" y="811931"/>
                  <a:pt x="2695540" y="815812"/>
                </a:cubicBezTo>
                <a:cubicBezTo>
                  <a:pt x="2698754" y="823052"/>
                  <a:pt x="2702990" y="814705"/>
                  <a:pt x="2706871" y="815060"/>
                </a:cubicBezTo>
                <a:cubicBezTo>
                  <a:pt x="2707831" y="825994"/>
                  <a:pt x="2702990" y="832839"/>
                  <a:pt x="2690992" y="835447"/>
                </a:cubicBezTo>
                <a:cubicBezTo>
                  <a:pt x="2684251" y="836908"/>
                  <a:pt x="2679181" y="839934"/>
                  <a:pt x="2673860" y="844191"/>
                </a:cubicBezTo>
                <a:cubicBezTo>
                  <a:pt x="2666514" y="850096"/>
                  <a:pt x="2664762" y="856565"/>
                  <a:pt x="2667245" y="865475"/>
                </a:cubicBezTo>
                <a:cubicBezTo>
                  <a:pt x="2669290" y="864557"/>
                  <a:pt x="2671043" y="863764"/>
                  <a:pt x="2673359" y="862720"/>
                </a:cubicBezTo>
                <a:cubicBezTo>
                  <a:pt x="2673025" y="864119"/>
                  <a:pt x="2673046" y="865204"/>
                  <a:pt x="2672545" y="865871"/>
                </a:cubicBezTo>
                <a:cubicBezTo>
                  <a:pt x="2666661" y="873509"/>
                  <a:pt x="2660400" y="880854"/>
                  <a:pt x="2654912" y="888763"/>
                </a:cubicBezTo>
                <a:cubicBezTo>
                  <a:pt x="2652867" y="891705"/>
                  <a:pt x="2651761" y="895837"/>
                  <a:pt x="2651657" y="899447"/>
                </a:cubicBezTo>
                <a:cubicBezTo>
                  <a:pt x="2651386" y="909213"/>
                  <a:pt x="2646879" y="916329"/>
                  <a:pt x="2639888" y="922693"/>
                </a:cubicBezTo>
                <a:cubicBezTo>
                  <a:pt x="2634295" y="927764"/>
                  <a:pt x="2629955" y="933335"/>
                  <a:pt x="2629496" y="942036"/>
                </a:cubicBezTo>
                <a:cubicBezTo>
                  <a:pt x="2628953" y="952115"/>
                  <a:pt x="2623424" y="960316"/>
                  <a:pt x="2613408" y="964552"/>
                </a:cubicBezTo>
                <a:cubicBezTo>
                  <a:pt x="2610382" y="965825"/>
                  <a:pt x="2607544" y="967557"/>
                  <a:pt x="2603454" y="969686"/>
                </a:cubicBezTo>
                <a:cubicBezTo>
                  <a:pt x="2607377" y="974485"/>
                  <a:pt x="2610361" y="978137"/>
                  <a:pt x="2613491" y="981956"/>
                </a:cubicBezTo>
                <a:cubicBezTo>
                  <a:pt x="2611008" y="986921"/>
                  <a:pt x="2608462" y="992034"/>
                  <a:pt x="2605833" y="997272"/>
                </a:cubicBezTo>
                <a:cubicBezTo>
                  <a:pt x="2608212" y="999525"/>
                  <a:pt x="2610048" y="1001236"/>
                  <a:pt x="2611593" y="1002697"/>
                </a:cubicBezTo>
                <a:cubicBezTo>
                  <a:pt x="2603412" y="1009458"/>
                  <a:pt x="2595295" y="1015405"/>
                  <a:pt x="2588117" y="1022313"/>
                </a:cubicBezTo>
                <a:cubicBezTo>
                  <a:pt x="2580772" y="1029366"/>
                  <a:pt x="2574344" y="1037357"/>
                  <a:pt x="2566352" y="1046226"/>
                </a:cubicBezTo>
                <a:cubicBezTo>
                  <a:pt x="2572696" y="1046226"/>
                  <a:pt x="2577036" y="1046226"/>
                  <a:pt x="2582608" y="1046226"/>
                </a:cubicBezTo>
                <a:cubicBezTo>
                  <a:pt x="2581085" y="1051046"/>
                  <a:pt x="2579770" y="1055178"/>
                  <a:pt x="2578476" y="1059310"/>
                </a:cubicBezTo>
                <a:cubicBezTo>
                  <a:pt x="2586218" y="1058559"/>
                  <a:pt x="2593959" y="1057807"/>
                  <a:pt x="2604038" y="1056805"/>
                </a:cubicBezTo>
                <a:cubicBezTo>
                  <a:pt x="2594690" y="1067886"/>
                  <a:pt x="2584715" y="1074939"/>
                  <a:pt x="2574574" y="1081825"/>
                </a:cubicBezTo>
                <a:cubicBezTo>
                  <a:pt x="2576702" y="1094367"/>
                  <a:pt x="2561970" y="1094470"/>
                  <a:pt x="2558924" y="1104132"/>
                </a:cubicBezTo>
                <a:cubicBezTo>
                  <a:pt x="2560447" y="1105739"/>
                  <a:pt x="2562471" y="1107888"/>
                  <a:pt x="2564600" y="1110142"/>
                </a:cubicBezTo>
                <a:cubicBezTo>
                  <a:pt x="2558235" y="1130842"/>
                  <a:pt x="2538641" y="1140107"/>
                  <a:pt x="2526141" y="1155007"/>
                </a:cubicBezTo>
                <a:cubicBezTo>
                  <a:pt x="2526413" y="1159597"/>
                  <a:pt x="2526684" y="1163917"/>
                  <a:pt x="2526955" y="1168215"/>
                </a:cubicBezTo>
                <a:cubicBezTo>
                  <a:pt x="2527018" y="1169259"/>
                  <a:pt x="2527623" y="1170970"/>
                  <a:pt x="2527247" y="1171199"/>
                </a:cubicBezTo>
                <a:cubicBezTo>
                  <a:pt x="2520612" y="1175393"/>
                  <a:pt x="2522510" y="1184742"/>
                  <a:pt x="2515604" y="1189228"/>
                </a:cubicBezTo>
                <a:cubicBezTo>
                  <a:pt x="2508467" y="1193861"/>
                  <a:pt x="2502458" y="1200183"/>
                  <a:pt x="2495738" y="1205943"/>
                </a:cubicBezTo>
                <a:cubicBezTo>
                  <a:pt x="2496593" y="1207987"/>
                  <a:pt x="2497846" y="1210951"/>
                  <a:pt x="2499453" y="1214790"/>
                </a:cubicBezTo>
                <a:cubicBezTo>
                  <a:pt x="2501498" y="1215208"/>
                  <a:pt x="2504440" y="1215813"/>
                  <a:pt x="2507778" y="1216501"/>
                </a:cubicBezTo>
                <a:cubicBezTo>
                  <a:pt x="2507152" y="1217774"/>
                  <a:pt x="2506965" y="1219006"/>
                  <a:pt x="2506297" y="1219402"/>
                </a:cubicBezTo>
                <a:cubicBezTo>
                  <a:pt x="2501831" y="1222052"/>
                  <a:pt x="2497366" y="1224786"/>
                  <a:pt x="2492691" y="1227039"/>
                </a:cubicBezTo>
                <a:cubicBezTo>
                  <a:pt x="2484073" y="1231192"/>
                  <a:pt x="2478585" y="1238141"/>
                  <a:pt x="2475539" y="1246801"/>
                </a:cubicBezTo>
                <a:cubicBezTo>
                  <a:pt x="2472722" y="1254834"/>
                  <a:pt x="2468361" y="1260802"/>
                  <a:pt x="2460056" y="1263640"/>
                </a:cubicBezTo>
                <a:cubicBezTo>
                  <a:pt x="2454505" y="1265539"/>
                  <a:pt x="2451646" y="1269608"/>
                  <a:pt x="2449288" y="1275243"/>
                </a:cubicBezTo>
                <a:cubicBezTo>
                  <a:pt x="2444864" y="1285801"/>
                  <a:pt x="2439814" y="1295901"/>
                  <a:pt x="2427273" y="1300554"/>
                </a:cubicBezTo>
                <a:cubicBezTo>
                  <a:pt x="2420659" y="1302996"/>
                  <a:pt x="2415713" y="1309903"/>
                  <a:pt x="2409807" y="1314974"/>
                </a:cubicBezTo>
                <a:cubicBezTo>
                  <a:pt x="2412875" y="1319773"/>
                  <a:pt x="2415525" y="1323947"/>
                  <a:pt x="2418280" y="1328245"/>
                </a:cubicBezTo>
                <a:cubicBezTo>
                  <a:pt x="2411247" y="1332188"/>
                  <a:pt x="2404737" y="1336779"/>
                  <a:pt x="2397537" y="1339576"/>
                </a:cubicBezTo>
                <a:cubicBezTo>
                  <a:pt x="2391278" y="1341996"/>
                  <a:pt x="2387229" y="1345022"/>
                  <a:pt x="2384767" y="1351533"/>
                </a:cubicBezTo>
                <a:cubicBezTo>
                  <a:pt x="2383035" y="1356102"/>
                  <a:pt x="2377380" y="1355665"/>
                  <a:pt x="2372330" y="1351533"/>
                </a:cubicBezTo>
                <a:cubicBezTo>
                  <a:pt x="2369951" y="1349592"/>
                  <a:pt x="2367677" y="1347526"/>
                  <a:pt x="2365173" y="1345752"/>
                </a:cubicBezTo>
                <a:cubicBezTo>
                  <a:pt x="2364505" y="1345272"/>
                  <a:pt x="2363211" y="1345690"/>
                  <a:pt x="2362168" y="1345690"/>
                </a:cubicBezTo>
                <a:cubicBezTo>
                  <a:pt x="2362898" y="1350385"/>
                  <a:pt x="2362084" y="1354600"/>
                  <a:pt x="2366633" y="1358607"/>
                </a:cubicBezTo>
                <a:cubicBezTo>
                  <a:pt x="2370556" y="1362070"/>
                  <a:pt x="2373123" y="1363740"/>
                  <a:pt x="2378173" y="1362258"/>
                </a:cubicBezTo>
                <a:cubicBezTo>
                  <a:pt x="2382179" y="1361069"/>
                  <a:pt x="2385977" y="1362592"/>
                  <a:pt x="2387104" y="1367120"/>
                </a:cubicBezTo>
                <a:cubicBezTo>
                  <a:pt x="2387959" y="1370584"/>
                  <a:pt x="2383828" y="1374528"/>
                  <a:pt x="2378799" y="1374382"/>
                </a:cubicBezTo>
                <a:cubicBezTo>
                  <a:pt x="2373102" y="1374215"/>
                  <a:pt x="2367427" y="1372942"/>
                  <a:pt x="2361980" y="1372191"/>
                </a:cubicBezTo>
                <a:cubicBezTo>
                  <a:pt x="2363733" y="1374340"/>
                  <a:pt x="2365778" y="1376824"/>
                  <a:pt x="2367593" y="1379035"/>
                </a:cubicBezTo>
                <a:cubicBezTo>
                  <a:pt x="2364171" y="1381038"/>
                  <a:pt x="2360624" y="1382041"/>
                  <a:pt x="2358787" y="1384377"/>
                </a:cubicBezTo>
                <a:cubicBezTo>
                  <a:pt x="2353842" y="1390659"/>
                  <a:pt x="2349022" y="1396021"/>
                  <a:pt x="2339819" y="1392036"/>
                </a:cubicBezTo>
                <a:cubicBezTo>
                  <a:pt x="2347498" y="1396104"/>
                  <a:pt x="2355198" y="1400153"/>
                  <a:pt x="2362877" y="1404222"/>
                </a:cubicBezTo>
                <a:cubicBezTo>
                  <a:pt x="2362606" y="1404890"/>
                  <a:pt x="2362334" y="1405537"/>
                  <a:pt x="2362042" y="1406204"/>
                </a:cubicBezTo>
                <a:cubicBezTo>
                  <a:pt x="2353320" y="1405307"/>
                  <a:pt x="2344598" y="1404389"/>
                  <a:pt x="2336146" y="1403512"/>
                </a:cubicBezTo>
                <a:cubicBezTo>
                  <a:pt x="2335855" y="1406934"/>
                  <a:pt x="2335604" y="1409835"/>
                  <a:pt x="2335354" y="1412715"/>
                </a:cubicBezTo>
                <a:lnTo>
                  <a:pt x="2326117" y="1409871"/>
                </a:lnTo>
                <a:lnTo>
                  <a:pt x="2326088" y="1409814"/>
                </a:lnTo>
                <a:cubicBezTo>
                  <a:pt x="2325400" y="1409125"/>
                  <a:pt x="2324691" y="1408417"/>
                  <a:pt x="2324002" y="1407728"/>
                </a:cubicBezTo>
                <a:lnTo>
                  <a:pt x="2323522" y="1407310"/>
                </a:lnTo>
                <a:lnTo>
                  <a:pt x="2323960" y="1407769"/>
                </a:lnTo>
                <a:cubicBezTo>
                  <a:pt x="2324670" y="1408458"/>
                  <a:pt x="2325379" y="1409168"/>
                  <a:pt x="2326068" y="1409856"/>
                </a:cubicBezTo>
                <a:lnTo>
                  <a:pt x="2326117" y="1409871"/>
                </a:lnTo>
                <a:lnTo>
                  <a:pt x="2332328" y="1422355"/>
                </a:lnTo>
                <a:cubicBezTo>
                  <a:pt x="2329532" y="1421667"/>
                  <a:pt x="2326756" y="1420978"/>
                  <a:pt x="2323960" y="1420289"/>
                </a:cubicBezTo>
                <a:lnTo>
                  <a:pt x="2323951" y="1420279"/>
                </a:lnTo>
                <a:lnTo>
                  <a:pt x="2324002" y="1420248"/>
                </a:lnTo>
                <a:lnTo>
                  <a:pt x="2323543" y="1419809"/>
                </a:lnTo>
                <a:lnTo>
                  <a:pt x="2323951" y="1420279"/>
                </a:lnTo>
                <a:lnTo>
                  <a:pt x="2312650" y="1427071"/>
                </a:lnTo>
                <a:cubicBezTo>
                  <a:pt x="2307788" y="1427739"/>
                  <a:pt x="2302488" y="1429137"/>
                  <a:pt x="2298544" y="1431913"/>
                </a:cubicBezTo>
                <a:cubicBezTo>
                  <a:pt x="2290176" y="1437797"/>
                  <a:pt x="2289258" y="1438215"/>
                  <a:pt x="2280432" y="1432559"/>
                </a:cubicBezTo>
                <a:cubicBezTo>
                  <a:pt x="2278011" y="1431016"/>
                  <a:pt x="2275215" y="1430056"/>
                  <a:pt x="2272335" y="1429408"/>
                </a:cubicBezTo>
                <a:cubicBezTo>
                  <a:pt x="2284146" y="1442242"/>
                  <a:pt x="2299817" y="1450192"/>
                  <a:pt x="2311732" y="1462880"/>
                </a:cubicBezTo>
                <a:cubicBezTo>
                  <a:pt x="2297000" y="1462003"/>
                  <a:pt x="2289008" y="1446791"/>
                  <a:pt x="2272356" y="1446436"/>
                </a:cubicBezTo>
                <a:cubicBezTo>
                  <a:pt x="2278470" y="1452508"/>
                  <a:pt x="2283666" y="1457663"/>
                  <a:pt x="2289362" y="1463317"/>
                </a:cubicBezTo>
                <a:cubicBezTo>
                  <a:pt x="2283895" y="1466448"/>
                  <a:pt x="2281663" y="1463505"/>
                  <a:pt x="2279055" y="1461440"/>
                </a:cubicBezTo>
                <a:cubicBezTo>
                  <a:pt x="2273357" y="1456869"/>
                  <a:pt x="2273316" y="1456932"/>
                  <a:pt x="2268558" y="1464027"/>
                </a:cubicBezTo>
                <a:lnTo>
                  <a:pt x="2253056" y="1459954"/>
                </a:lnTo>
                <a:lnTo>
                  <a:pt x="2253012" y="1459916"/>
                </a:lnTo>
                <a:cubicBezTo>
                  <a:pt x="2252323" y="1459206"/>
                  <a:pt x="2251614" y="1458518"/>
                  <a:pt x="2250925" y="1457809"/>
                </a:cubicBezTo>
                <a:cubicBezTo>
                  <a:pt x="2250237" y="1457120"/>
                  <a:pt x="2249527" y="1456411"/>
                  <a:pt x="2248839" y="1455722"/>
                </a:cubicBezTo>
                <a:cubicBezTo>
                  <a:pt x="2248150" y="1455033"/>
                  <a:pt x="2247440" y="1454324"/>
                  <a:pt x="2246752" y="1453635"/>
                </a:cubicBezTo>
                <a:cubicBezTo>
                  <a:pt x="2246063" y="1452947"/>
                  <a:pt x="2245354" y="1452237"/>
                  <a:pt x="2244665" y="1451549"/>
                </a:cubicBezTo>
                <a:cubicBezTo>
                  <a:pt x="2244060" y="1451402"/>
                  <a:pt x="2243476" y="1451236"/>
                  <a:pt x="2242871" y="1451069"/>
                </a:cubicBezTo>
                <a:cubicBezTo>
                  <a:pt x="2243455" y="1451236"/>
                  <a:pt x="2244039" y="1451423"/>
                  <a:pt x="2244623" y="1451590"/>
                </a:cubicBezTo>
                <a:cubicBezTo>
                  <a:pt x="2245312" y="1452279"/>
                  <a:pt x="2246021" y="1452988"/>
                  <a:pt x="2246710" y="1453677"/>
                </a:cubicBezTo>
                <a:cubicBezTo>
                  <a:pt x="2247399" y="1454366"/>
                  <a:pt x="2248108" y="1455075"/>
                  <a:pt x="2248797" y="1455764"/>
                </a:cubicBezTo>
                <a:cubicBezTo>
                  <a:pt x="2249485" y="1456452"/>
                  <a:pt x="2250195" y="1457162"/>
                  <a:pt x="2250884" y="1457850"/>
                </a:cubicBezTo>
                <a:cubicBezTo>
                  <a:pt x="2251593" y="1458539"/>
                  <a:pt x="2252282" y="1459249"/>
                  <a:pt x="2252991" y="1459937"/>
                </a:cubicBezTo>
                <a:lnTo>
                  <a:pt x="2253056" y="1459954"/>
                </a:lnTo>
                <a:lnTo>
                  <a:pt x="2264593" y="1470183"/>
                </a:lnTo>
                <a:cubicBezTo>
                  <a:pt x="2265887" y="1471539"/>
                  <a:pt x="2265762" y="1474252"/>
                  <a:pt x="2266283" y="1476339"/>
                </a:cubicBezTo>
                <a:cubicBezTo>
                  <a:pt x="2264113" y="1476547"/>
                  <a:pt x="2261692" y="1477507"/>
                  <a:pt x="2259856" y="1476818"/>
                </a:cubicBezTo>
                <a:cubicBezTo>
                  <a:pt x="2256727" y="1475650"/>
                  <a:pt x="2253972" y="1473459"/>
                  <a:pt x="2249674" y="1470872"/>
                </a:cubicBezTo>
                <a:cubicBezTo>
                  <a:pt x="2250842" y="1477320"/>
                  <a:pt x="2252741" y="1480345"/>
                  <a:pt x="2258333" y="1481889"/>
                </a:cubicBezTo>
                <a:cubicBezTo>
                  <a:pt x="2262549" y="1483058"/>
                  <a:pt x="2266074" y="1486730"/>
                  <a:pt x="2269330" y="1490612"/>
                </a:cubicBezTo>
                <a:cubicBezTo>
                  <a:pt x="2258250" y="1493846"/>
                  <a:pt x="2248463" y="1491363"/>
                  <a:pt x="2238760" y="1485979"/>
                </a:cubicBezTo>
                <a:cubicBezTo>
                  <a:pt x="2239261" y="1489276"/>
                  <a:pt x="2239741" y="1492344"/>
                  <a:pt x="2240512" y="1497456"/>
                </a:cubicBezTo>
                <a:cubicBezTo>
                  <a:pt x="2236297" y="1496309"/>
                  <a:pt x="2233314" y="1496058"/>
                  <a:pt x="2230893" y="1494743"/>
                </a:cubicBezTo>
                <a:cubicBezTo>
                  <a:pt x="2221753" y="1489777"/>
                  <a:pt x="2213073" y="1483955"/>
                  <a:pt x="2203745" y="1479427"/>
                </a:cubicBezTo>
                <a:cubicBezTo>
                  <a:pt x="2187260" y="1471414"/>
                  <a:pt x="2170483" y="1463985"/>
                  <a:pt x="2153726" y="1456578"/>
                </a:cubicBezTo>
                <a:cubicBezTo>
                  <a:pt x="2149198" y="1454574"/>
                  <a:pt x="2145255" y="1452425"/>
                  <a:pt x="2143001" y="1447188"/>
                </a:cubicBezTo>
                <a:cubicBezTo>
                  <a:pt x="2153601" y="1449399"/>
                  <a:pt x="2163450" y="1451444"/>
                  <a:pt x="2173300" y="1453489"/>
                </a:cubicBezTo>
                <a:cubicBezTo>
                  <a:pt x="2173425" y="1453072"/>
                  <a:pt x="2173550" y="1452676"/>
                  <a:pt x="2173675" y="1452258"/>
                </a:cubicBezTo>
                <a:cubicBezTo>
                  <a:pt x="2169961" y="1449316"/>
                  <a:pt x="2166247" y="1446353"/>
                  <a:pt x="2162532" y="1443411"/>
                </a:cubicBezTo>
                <a:cubicBezTo>
                  <a:pt x="2162908" y="1442701"/>
                  <a:pt x="2163262" y="1441992"/>
                  <a:pt x="2163638" y="1441303"/>
                </a:cubicBezTo>
                <a:cubicBezTo>
                  <a:pt x="2170274" y="1442429"/>
                  <a:pt x="2176910" y="1443557"/>
                  <a:pt x="2185758" y="1445080"/>
                </a:cubicBezTo>
                <a:cubicBezTo>
                  <a:pt x="2179226" y="1440343"/>
                  <a:pt x="2172194" y="1439132"/>
                  <a:pt x="2171505" y="1431474"/>
                </a:cubicBezTo>
                <a:cubicBezTo>
                  <a:pt x="2171400" y="1430264"/>
                  <a:pt x="2168166" y="1429346"/>
                  <a:pt x="2166372" y="1428302"/>
                </a:cubicBezTo>
                <a:cubicBezTo>
                  <a:pt x="2159841" y="1424463"/>
                  <a:pt x="2153100" y="1421249"/>
                  <a:pt x="2148593" y="1414426"/>
                </a:cubicBezTo>
                <a:cubicBezTo>
                  <a:pt x="2144107" y="1407623"/>
                  <a:pt x="2136803" y="1410962"/>
                  <a:pt x="2130146" y="1411463"/>
                </a:cubicBezTo>
                <a:cubicBezTo>
                  <a:pt x="2129646" y="1405725"/>
                  <a:pt x="2130731" y="1401489"/>
                  <a:pt x="2137429" y="1401009"/>
                </a:cubicBezTo>
                <a:cubicBezTo>
                  <a:pt x="2139140" y="1393142"/>
                  <a:pt x="2145275" y="1398170"/>
                  <a:pt x="2149949" y="1396731"/>
                </a:cubicBezTo>
                <a:cubicBezTo>
                  <a:pt x="2149949" y="1394853"/>
                  <a:pt x="2149949" y="1392745"/>
                  <a:pt x="2149949" y="1389197"/>
                </a:cubicBezTo>
                <a:lnTo>
                  <a:pt x="2161125" y="1393124"/>
                </a:lnTo>
                <a:lnTo>
                  <a:pt x="2161155" y="1393183"/>
                </a:lnTo>
                <a:cubicBezTo>
                  <a:pt x="2161739" y="1393330"/>
                  <a:pt x="2162344" y="1393496"/>
                  <a:pt x="2162950" y="1393663"/>
                </a:cubicBezTo>
                <a:cubicBezTo>
                  <a:pt x="2162365" y="1393496"/>
                  <a:pt x="2161760" y="1393308"/>
                  <a:pt x="2161176" y="1393142"/>
                </a:cubicBezTo>
                <a:lnTo>
                  <a:pt x="2161125" y="1393124"/>
                </a:lnTo>
                <a:lnTo>
                  <a:pt x="2155041" y="1381247"/>
                </a:lnTo>
                <a:cubicBezTo>
                  <a:pt x="2153205" y="1377721"/>
                  <a:pt x="2150638" y="1376490"/>
                  <a:pt x="2146486" y="1377470"/>
                </a:cubicBezTo>
                <a:cubicBezTo>
                  <a:pt x="2142354" y="1378451"/>
                  <a:pt x="2137971" y="1378451"/>
                  <a:pt x="2133715" y="1378868"/>
                </a:cubicBezTo>
                <a:cubicBezTo>
                  <a:pt x="2133423" y="1378138"/>
                  <a:pt x="2133152" y="1377408"/>
                  <a:pt x="2132859" y="1376677"/>
                </a:cubicBezTo>
                <a:cubicBezTo>
                  <a:pt x="2136407" y="1374758"/>
                  <a:pt x="2139933" y="1372817"/>
                  <a:pt x="2143376" y="1370939"/>
                </a:cubicBezTo>
                <a:cubicBezTo>
                  <a:pt x="2144086" y="1369103"/>
                  <a:pt x="2144921" y="1366870"/>
                  <a:pt x="2145672" y="1364929"/>
                </a:cubicBezTo>
                <a:cubicBezTo>
                  <a:pt x="2147467" y="1365096"/>
                  <a:pt x="2148572" y="1364950"/>
                  <a:pt x="2148698" y="1365263"/>
                </a:cubicBezTo>
                <a:cubicBezTo>
                  <a:pt x="2151243" y="1370814"/>
                  <a:pt x="2155834" y="1370793"/>
                  <a:pt x="2160905" y="1370146"/>
                </a:cubicBezTo>
                <a:cubicBezTo>
                  <a:pt x="2163721" y="1369791"/>
                  <a:pt x="2166644" y="1370146"/>
                  <a:pt x="2169523" y="1370188"/>
                </a:cubicBezTo>
                <a:lnTo>
                  <a:pt x="2169544" y="1370210"/>
                </a:lnTo>
                <a:lnTo>
                  <a:pt x="2169481" y="1370229"/>
                </a:lnTo>
                <a:lnTo>
                  <a:pt x="2169919" y="1370605"/>
                </a:lnTo>
                <a:lnTo>
                  <a:pt x="2169544" y="1370210"/>
                </a:lnTo>
                <a:lnTo>
                  <a:pt x="2176451" y="1368060"/>
                </a:lnTo>
                <a:cubicBezTo>
                  <a:pt x="2178767" y="1369749"/>
                  <a:pt x="2181021" y="1371523"/>
                  <a:pt x="2183817" y="1372483"/>
                </a:cubicBezTo>
                <a:cubicBezTo>
                  <a:pt x="2174635" y="1359399"/>
                  <a:pt x="2159757" y="1355894"/>
                  <a:pt x="2147341" y="1350823"/>
                </a:cubicBezTo>
                <a:cubicBezTo>
                  <a:pt x="2143836" y="1344417"/>
                  <a:pt x="2140914" y="1339096"/>
                  <a:pt x="2137700" y="1333211"/>
                </a:cubicBezTo>
                <a:cubicBezTo>
                  <a:pt x="2140956" y="1331876"/>
                  <a:pt x="2143335" y="1330895"/>
                  <a:pt x="2145338" y="1330081"/>
                </a:cubicBezTo>
                <a:cubicBezTo>
                  <a:pt x="2147112" y="1325240"/>
                  <a:pt x="2144107" y="1323445"/>
                  <a:pt x="2133944" y="1322840"/>
                </a:cubicBezTo>
                <a:cubicBezTo>
                  <a:pt x="2133256" y="1320503"/>
                  <a:pt x="2132505" y="1317978"/>
                  <a:pt x="2131670" y="1315140"/>
                </a:cubicBezTo>
                <a:cubicBezTo>
                  <a:pt x="2128936" y="1315140"/>
                  <a:pt x="2126349" y="1315140"/>
                  <a:pt x="2123177" y="1315140"/>
                </a:cubicBezTo>
                <a:cubicBezTo>
                  <a:pt x="2124950" y="1309402"/>
                  <a:pt x="2127643" y="1306752"/>
                  <a:pt x="2132943" y="1310362"/>
                </a:cubicBezTo>
                <a:cubicBezTo>
                  <a:pt x="2138890" y="1314410"/>
                  <a:pt x="2144607" y="1318813"/>
                  <a:pt x="2151389" y="1323758"/>
                </a:cubicBezTo>
                <a:cubicBezTo>
                  <a:pt x="2154749" y="1320649"/>
                  <a:pt x="2158422" y="1317248"/>
                  <a:pt x="2162679" y="1313304"/>
                </a:cubicBezTo>
                <a:cubicBezTo>
                  <a:pt x="2157107" y="1310800"/>
                  <a:pt x="2152391" y="1308651"/>
                  <a:pt x="2147237" y="1306314"/>
                </a:cubicBezTo>
                <a:cubicBezTo>
                  <a:pt x="2149178" y="1300470"/>
                  <a:pt x="2152161" y="1298384"/>
                  <a:pt x="2157587" y="1300617"/>
                </a:cubicBezTo>
                <a:lnTo>
                  <a:pt x="2165280" y="1303401"/>
                </a:lnTo>
                <a:lnTo>
                  <a:pt x="2165350" y="1303455"/>
                </a:lnTo>
                <a:lnTo>
                  <a:pt x="2165809" y="1303893"/>
                </a:lnTo>
                <a:lnTo>
                  <a:pt x="2165370" y="1303434"/>
                </a:lnTo>
                <a:lnTo>
                  <a:pt x="2165280" y="1303401"/>
                </a:lnTo>
                <a:lnTo>
                  <a:pt x="2152161" y="1293439"/>
                </a:lnTo>
                <a:cubicBezTo>
                  <a:pt x="2146507" y="1297821"/>
                  <a:pt x="2141790" y="1301493"/>
                  <a:pt x="2137074" y="1305166"/>
                </a:cubicBezTo>
                <a:cubicBezTo>
                  <a:pt x="2136532" y="1304770"/>
                  <a:pt x="2136010" y="1304352"/>
                  <a:pt x="2135468" y="1303956"/>
                </a:cubicBezTo>
                <a:lnTo>
                  <a:pt x="2140268" y="1295162"/>
                </a:lnTo>
                <a:lnTo>
                  <a:pt x="2140371" y="1295108"/>
                </a:lnTo>
                <a:cubicBezTo>
                  <a:pt x="2140351" y="1293710"/>
                  <a:pt x="2140351" y="1292291"/>
                  <a:pt x="2140351" y="1290893"/>
                </a:cubicBezTo>
                <a:lnTo>
                  <a:pt x="2139891" y="1290455"/>
                </a:lnTo>
                <a:lnTo>
                  <a:pt x="2140330" y="1290935"/>
                </a:lnTo>
                <a:cubicBezTo>
                  <a:pt x="2140309" y="1292332"/>
                  <a:pt x="2140309" y="1293710"/>
                  <a:pt x="2140309" y="1295087"/>
                </a:cubicBezTo>
                <a:lnTo>
                  <a:pt x="2140268" y="1295162"/>
                </a:lnTo>
                <a:lnTo>
                  <a:pt x="2126411" y="1302433"/>
                </a:lnTo>
                <a:cubicBezTo>
                  <a:pt x="2127643" y="1296068"/>
                  <a:pt x="2128769" y="1289703"/>
                  <a:pt x="2130126" y="1283422"/>
                </a:cubicBezTo>
                <a:cubicBezTo>
                  <a:pt x="2131816" y="1275660"/>
                  <a:pt x="2140810" y="1277580"/>
                  <a:pt x="2144545" y="1271591"/>
                </a:cubicBezTo>
                <a:cubicBezTo>
                  <a:pt x="2139620" y="1272613"/>
                  <a:pt x="2134529" y="1273156"/>
                  <a:pt x="2129834" y="1274825"/>
                </a:cubicBezTo>
                <a:cubicBezTo>
                  <a:pt x="2124972" y="1276557"/>
                  <a:pt x="2120485" y="1279416"/>
                  <a:pt x="2115769" y="1281816"/>
                </a:cubicBezTo>
                <a:cubicBezTo>
                  <a:pt x="2110218" y="1277496"/>
                  <a:pt x="2116541" y="1273719"/>
                  <a:pt x="2116332" y="1270818"/>
                </a:cubicBezTo>
                <a:lnTo>
                  <a:pt x="2104870" y="1255466"/>
                </a:lnTo>
                <a:lnTo>
                  <a:pt x="2104915" y="1255418"/>
                </a:lnTo>
                <a:lnTo>
                  <a:pt x="2116768" y="1255346"/>
                </a:lnTo>
                <a:lnTo>
                  <a:pt x="2117352" y="1245063"/>
                </a:lnTo>
                <a:lnTo>
                  <a:pt x="2117376" y="1245047"/>
                </a:lnTo>
                <a:lnTo>
                  <a:pt x="2117407" y="1244996"/>
                </a:lnTo>
                <a:lnTo>
                  <a:pt x="2124194" y="1243725"/>
                </a:lnTo>
                <a:cubicBezTo>
                  <a:pt x="2126140" y="1242580"/>
                  <a:pt x="2127726" y="1240582"/>
                  <a:pt x="2128874" y="1237327"/>
                </a:cubicBezTo>
                <a:cubicBezTo>
                  <a:pt x="2125984" y="1237786"/>
                  <a:pt x="2123219" y="1237906"/>
                  <a:pt x="2121122" y="1238816"/>
                </a:cubicBezTo>
                <a:lnTo>
                  <a:pt x="2117407" y="1244996"/>
                </a:lnTo>
                <a:lnTo>
                  <a:pt x="2117355" y="1245006"/>
                </a:lnTo>
                <a:lnTo>
                  <a:pt x="2117352" y="1245063"/>
                </a:lnTo>
                <a:lnTo>
                  <a:pt x="2110514" y="1249537"/>
                </a:lnTo>
                <a:lnTo>
                  <a:pt x="2104915" y="1255418"/>
                </a:lnTo>
                <a:lnTo>
                  <a:pt x="2104835" y="1255419"/>
                </a:lnTo>
                <a:lnTo>
                  <a:pt x="2104870" y="1255466"/>
                </a:lnTo>
                <a:lnTo>
                  <a:pt x="2104856" y="1255481"/>
                </a:lnTo>
                <a:cubicBezTo>
                  <a:pt x="2099388" y="1260573"/>
                  <a:pt x="2093921" y="1265644"/>
                  <a:pt x="2088559" y="1270631"/>
                </a:cubicBezTo>
                <a:cubicBezTo>
                  <a:pt x="2092523" y="1275702"/>
                  <a:pt x="2095695" y="1279750"/>
                  <a:pt x="2100182" y="1285509"/>
                </a:cubicBezTo>
                <a:cubicBezTo>
                  <a:pt x="2094338" y="1285781"/>
                  <a:pt x="2091167" y="1285927"/>
                  <a:pt x="2087662" y="1286093"/>
                </a:cubicBezTo>
                <a:cubicBezTo>
                  <a:pt x="2087515" y="1293376"/>
                  <a:pt x="2092335" y="1291706"/>
                  <a:pt x="2095257" y="1290455"/>
                </a:cubicBezTo>
                <a:cubicBezTo>
                  <a:pt x="2098533" y="1289078"/>
                  <a:pt x="2101183" y="1286135"/>
                  <a:pt x="2104459" y="1283590"/>
                </a:cubicBezTo>
                <a:cubicBezTo>
                  <a:pt x="2109447" y="1286281"/>
                  <a:pt x="2110928" y="1289745"/>
                  <a:pt x="2107151" y="1294920"/>
                </a:cubicBezTo>
                <a:cubicBezTo>
                  <a:pt x="2104146" y="1299052"/>
                  <a:pt x="2101413" y="1303371"/>
                  <a:pt x="2098554" y="1307607"/>
                </a:cubicBezTo>
                <a:cubicBezTo>
                  <a:pt x="2098387" y="1307816"/>
                  <a:pt x="2098053" y="1308046"/>
                  <a:pt x="2098074" y="1308233"/>
                </a:cubicBezTo>
                <a:cubicBezTo>
                  <a:pt x="2098137" y="1308713"/>
                  <a:pt x="2098366" y="1309172"/>
                  <a:pt x="2098533" y="1309652"/>
                </a:cubicBezTo>
                <a:lnTo>
                  <a:pt x="2098556" y="1309675"/>
                </a:lnTo>
                <a:lnTo>
                  <a:pt x="2098554" y="1309756"/>
                </a:lnTo>
                <a:lnTo>
                  <a:pt x="2098558" y="1309759"/>
                </a:lnTo>
                <a:lnTo>
                  <a:pt x="2089602" y="1320023"/>
                </a:lnTo>
                <a:lnTo>
                  <a:pt x="2090206" y="1313851"/>
                </a:lnTo>
                <a:lnTo>
                  <a:pt x="2090249" y="1313868"/>
                </a:lnTo>
                <a:lnTo>
                  <a:pt x="2090645" y="1313408"/>
                </a:lnTo>
                <a:lnTo>
                  <a:pt x="2090207" y="1313846"/>
                </a:lnTo>
                <a:lnTo>
                  <a:pt x="2090206" y="1313851"/>
                </a:lnTo>
                <a:lnTo>
                  <a:pt x="2079824" y="1309664"/>
                </a:lnTo>
                <a:lnTo>
                  <a:pt x="2084636" y="1304707"/>
                </a:lnTo>
                <a:cubicBezTo>
                  <a:pt x="2085762" y="1303330"/>
                  <a:pt x="2086513" y="1301660"/>
                  <a:pt x="2087995" y="1299177"/>
                </a:cubicBezTo>
                <a:cubicBezTo>
                  <a:pt x="2077729" y="1303100"/>
                  <a:pt x="2075746" y="1302558"/>
                  <a:pt x="2069340" y="1295087"/>
                </a:cubicBezTo>
                <a:cubicBezTo>
                  <a:pt x="2070988" y="1292270"/>
                  <a:pt x="2072428" y="1289286"/>
                  <a:pt x="2074348" y="1286657"/>
                </a:cubicBezTo>
                <a:cubicBezTo>
                  <a:pt x="2077207" y="1282796"/>
                  <a:pt x="2080400" y="1279186"/>
                  <a:pt x="2083446" y="1275451"/>
                </a:cubicBezTo>
                <a:cubicBezTo>
                  <a:pt x="2082841" y="1274846"/>
                  <a:pt x="2082236" y="1274262"/>
                  <a:pt x="2081631" y="1273657"/>
                </a:cubicBezTo>
                <a:cubicBezTo>
                  <a:pt x="2070341" y="1278894"/>
                  <a:pt x="2055568" y="1278080"/>
                  <a:pt x="2047868" y="1293522"/>
                </a:cubicBezTo>
                <a:lnTo>
                  <a:pt x="2054708" y="1292963"/>
                </a:lnTo>
                <a:lnTo>
                  <a:pt x="2035473" y="1312052"/>
                </a:lnTo>
                <a:cubicBezTo>
                  <a:pt x="2037434" y="1312219"/>
                  <a:pt x="2040043" y="1313263"/>
                  <a:pt x="2041315" y="1312386"/>
                </a:cubicBezTo>
                <a:cubicBezTo>
                  <a:pt x="2046908" y="1308588"/>
                  <a:pt x="2051916" y="1303914"/>
                  <a:pt x="2057571" y="1300220"/>
                </a:cubicBezTo>
                <a:cubicBezTo>
                  <a:pt x="2061118" y="1297883"/>
                  <a:pt x="2065417" y="1296694"/>
                  <a:pt x="2069361" y="1295004"/>
                </a:cubicBezTo>
                <a:cubicBezTo>
                  <a:pt x="2068109" y="1298154"/>
                  <a:pt x="2066856" y="1301284"/>
                  <a:pt x="2065646" y="1304331"/>
                </a:cubicBezTo>
                <a:cubicBezTo>
                  <a:pt x="2068485" y="1307273"/>
                  <a:pt x="2071093" y="1310007"/>
                  <a:pt x="2074661" y="1313721"/>
                </a:cubicBezTo>
                <a:cubicBezTo>
                  <a:pt x="2070988" y="1314556"/>
                  <a:pt x="2069131" y="1314974"/>
                  <a:pt x="2067691" y="1315308"/>
                </a:cubicBezTo>
                <a:lnTo>
                  <a:pt x="2077639" y="1324254"/>
                </a:lnTo>
                <a:lnTo>
                  <a:pt x="2061348" y="1336842"/>
                </a:lnTo>
                <a:cubicBezTo>
                  <a:pt x="2063685" y="1338991"/>
                  <a:pt x="2065855" y="1340974"/>
                  <a:pt x="2068526" y="1343415"/>
                </a:cubicBezTo>
                <a:cubicBezTo>
                  <a:pt x="2067024" y="1345439"/>
                  <a:pt x="2065459" y="1347526"/>
                  <a:pt x="2063414" y="1350280"/>
                </a:cubicBezTo>
                <a:cubicBezTo>
                  <a:pt x="2062099" y="1347192"/>
                  <a:pt x="2061097" y="1344897"/>
                  <a:pt x="2059386" y="1340911"/>
                </a:cubicBezTo>
                <a:cubicBezTo>
                  <a:pt x="2054211" y="1350072"/>
                  <a:pt x="2049850" y="1357772"/>
                  <a:pt x="2045489" y="1365492"/>
                </a:cubicBezTo>
                <a:cubicBezTo>
                  <a:pt x="2044696" y="1365096"/>
                  <a:pt x="2043882" y="1364700"/>
                  <a:pt x="2043089" y="1364282"/>
                </a:cubicBezTo>
                <a:cubicBezTo>
                  <a:pt x="2043945" y="1361340"/>
                  <a:pt x="2045802" y="1358252"/>
                  <a:pt x="2045342" y="1355539"/>
                </a:cubicBezTo>
                <a:cubicBezTo>
                  <a:pt x="2044905" y="1352910"/>
                  <a:pt x="2042066" y="1350677"/>
                  <a:pt x="2040043" y="1347964"/>
                </a:cubicBezTo>
                <a:cubicBezTo>
                  <a:pt x="2037184" y="1350093"/>
                  <a:pt x="2035118" y="1351637"/>
                  <a:pt x="2033031" y="1353202"/>
                </a:cubicBezTo>
                <a:cubicBezTo>
                  <a:pt x="2032614" y="1352951"/>
                  <a:pt x="2032176" y="1352701"/>
                  <a:pt x="2031759" y="1352451"/>
                </a:cubicBezTo>
                <a:cubicBezTo>
                  <a:pt x="2032739" y="1349988"/>
                  <a:pt x="2033720" y="1347505"/>
                  <a:pt x="2035138" y="1343958"/>
                </a:cubicBezTo>
                <a:cubicBezTo>
                  <a:pt x="2025978" y="1345857"/>
                  <a:pt x="2021555" y="1352305"/>
                  <a:pt x="2016964" y="1356666"/>
                </a:cubicBezTo>
                <a:cubicBezTo>
                  <a:pt x="2015941" y="1362801"/>
                  <a:pt x="2026604" y="1364929"/>
                  <a:pt x="2020991" y="1370605"/>
                </a:cubicBezTo>
                <a:cubicBezTo>
                  <a:pt x="2016964" y="1367287"/>
                  <a:pt x="2013312" y="1364261"/>
                  <a:pt x="2009347" y="1361006"/>
                </a:cubicBezTo>
                <a:cubicBezTo>
                  <a:pt x="2004631" y="1364470"/>
                  <a:pt x="2000374" y="1368435"/>
                  <a:pt x="2001272" y="1373798"/>
                </a:cubicBezTo>
                <a:cubicBezTo>
                  <a:pt x="2002232" y="1379620"/>
                  <a:pt x="1999623" y="1382041"/>
                  <a:pt x="1995387" y="1383981"/>
                </a:cubicBezTo>
                <a:cubicBezTo>
                  <a:pt x="1998371" y="1391388"/>
                  <a:pt x="2000562" y="1392077"/>
                  <a:pt x="2004819" y="1387090"/>
                </a:cubicBezTo>
                <a:cubicBezTo>
                  <a:pt x="2006363" y="1385275"/>
                  <a:pt x="2007344" y="1382979"/>
                  <a:pt x="2008637" y="1380935"/>
                </a:cubicBezTo>
                <a:cubicBezTo>
                  <a:pt x="2011455" y="1376490"/>
                  <a:pt x="2015085" y="1375196"/>
                  <a:pt x="2021555" y="1378597"/>
                </a:cubicBezTo>
                <a:cubicBezTo>
                  <a:pt x="2017193" y="1383355"/>
                  <a:pt x="2014104" y="1388864"/>
                  <a:pt x="2009410" y="1391285"/>
                </a:cubicBezTo>
                <a:cubicBezTo>
                  <a:pt x="2004089" y="1394039"/>
                  <a:pt x="2001563" y="1397878"/>
                  <a:pt x="1999957" y="1402782"/>
                </a:cubicBezTo>
                <a:cubicBezTo>
                  <a:pt x="1998121" y="1408417"/>
                  <a:pt x="1996847" y="1414155"/>
                  <a:pt x="1990879" y="1417222"/>
                </a:cubicBezTo>
                <a:cubicBezTo>
                  <a:pt x="1990399" y="1417472"/>
                  <a:pt x="1991068" y="1419914"/>
                  <a:pt x="1991255" y="1422022"/>
                </a:cubicBezTo>
                <a:cubicBezTo>
                  <a:pt x="1988647" y="1422814"/>
                  <a:pt x="1985496" y="1423795"/>
                  <a:pt x="1981344" y="1425089"/>
                </a:cubicBezTo>
                <a:cubicBezTo>
                  <a:pt x="1983096" y="1427239"/>
                  <a:pt x="1984474" y="1428950"/>
                  <a:pt x="1985872" y="1430682"/>
                </a:cubicBezTo>
                <a:cubicBezTo>
                  <a:pt x="1985872" y="1430682"/>
                  <a:pt x="1985830" y="1430640"/>
                  <a:pt x="1985830" y="1430640"/>
                </a:cubicBezTo>
                <a:lnTo>
                  <a:pt x="1985930" y="1430786"/>
                </a:lnTo>
                <a:lnTo>
                  <a:pt x="1985871" y="1430786"/>
                </a:lnTo>
                <a:lnTo>
                  <a:pt x="1985934" y="1430828"/>
                </a:lnTo>
                <a:lnTo>
                  <a:pt x="1985949" y="1430813"/>
                </a:lnTo>
                <a:lnTo>
                  <a:pt x="1989002" y="1435273"/>
                </a:lnTo>
                <a:lnTo>
                  <a:pt x="1992054" y="1430786"/>
                </a:lnTo>
                <a:lnTo>
                  <a:pt x="1992113" y="1430786"/>
                </a:lnTo>
                <a:lnTo>
                  <a:pt x="1992153" y="1430828"/>
                </a:lnTo>
                <a:lnTo>
                  <a:pt x="1992194" y="1430786"/>
                </a:lnTo>
                <a:lnTo>
                  <a:pt x="1992113" y="1430786"/>
                </a:lnTo>
                <a:lnTo>
                  <a:pt x="1992078" y="1430749"/>
                </a:lnTo>
                <a:lnTo>
                  <a:pt x="1992153" y="1430640"/>
                </a:lnTo>
                <a:lnTo>
                  <a:pt x="1992111" y="1430682"/>
                </a:lnTo>
                <a:cubicBezTo>
                  <a:pt x="1994176" y="1426821"/>
                  <a:pt x="1996722" y="1423128"/>
                  <a:pt x="1998162" y="1419058"/>
                </a:cubicBezTo>
                <a:cubicBezTo>
                  <a:pt x="1999852" y="1414259"/>
                  <a:pt x="2002544" y="1413362"/>
                  <a:pt x="2006864" y="1414947"/>
                </a:cubicBezTo>
                <a:cubicBezTo>
                  <a:pt x="2003546" y="1433749"/>
                  <a:pt x="1995679" y="1441282"/>
                  <a:pt x="1983785" y="1440135"/>
                </a:cubicBezTo>
                <a:cubicBezTo>
                  <a:pt x="1980342" y="1451110"/>
                  <a:pt x="1976919" y="1462066"/>
                  <a:pt x="1973310" y="1473584"/>
                </a:cubicBezTo>
                <a:cubicBezTo>
                  <a:pt x="1978401" y="1471101"/>
                  <a:pt x="1982929" y="1468889"/>
                  <a:pt x="1988251" y="1466302"/>
                </a:cubicBezTo>
                <a:cubicBezTo>
                  <a:pt x="1985934" y="1465217"/>
                  <a:pt x="1983284" y="1463985"/>
                  <a:pt x="1980655" y="1462754"/>
                </a:cubicBezTo>
                <a:cubicBezTo>
                  <a:pt x="1981448" y="1461774"/>
                  <a:pt x="1982241" y="1460793"/>
                  <a:pt x="1983055" y="1459833"/>
                </a:cubicBezTo>
                <a:cubicBezTo>
                  <a:pt x="1987583" y="1461627"/>
                  <a:pt x="1992111" y="1463401"/>
                  <a:pt x="1998225" y="1465822"/>
                </a:cubicBezTo>
                <a:cubicBezTo>
                  <a:pt x="1996117" y="1468702"/>
                  <a:pt x="1993989" y="1471080"/>
                  <a:pt x="1992465" y="1473814"/>
                </a:cubicBezTo>
                <a:lnTo>
                  <a:pt x="1990116" y="1480739"/>
                </a:lnTo>
                <a:lnTo>
                  <a:pt x="1990066" y="1480742"/>
                </a:lnTo>
                <a:cubicBezTo>
                  <a:pt x="1989377" y="1481430"/>
                  <a:pt x="1988668" y="1482140"/>
                  <a:pt x="1987979" y="1482828"/>
                </a:cubicBezTo>
                <a:lnTo>
                  <a:pt x="1987979" y="1482891"/>
                </a:lnTo>
                <a:lnTo>
                  <a:pt x="1980780" y="1489902"/>
                </a:lnTo>
                <a:cubicBezTo>
                  <a:pt x="1981009" y="1493220"/>
                  <a:pt x="1981406" y="1497415"/>
                  <a:pt x="1987979" y="1498458"/>
                </a:cubicBezTo>
                <a:lnTo>
                  <a:pt x="1987979" y="1482891"/>
                </a:lnTo>
                <a:lnTo>
                  <a:pt x="1988021" y="1482849"/>
                </a:lnTo>
                <a:cubicBezTo>
                  <a:pt x="1988709" y="1482160"/>
                  <a:pt x="1989419" y="1481451"/>
                  <a:pt x="1990108" y="1480763"/>
                </a:cubicBezTo>
                <a:lnTo>
                  <a:pt x="1990116" y="1480739"/>
                </a:lnTo>
                <a:lnTo>
                  <a:pt x="1999060" y="1480283"/>
                </a:lnTo>
                <a:cubicBezTo>
                  <a:pt x="1995950" y="1485270"/>
                  <a:pt x="1993801" y="1488734"/>
                  <a:pt x="1990942" y="1493346"/>
                </a:cubicBezTo>
                <a:cubicBezTo>
                  <a:pt x="1993488" y="1494743"/>
                  <a:pt x="1995950" y="1496100"/>
                  <a:pt x="1998412" y="1497456"/>
                </a:cubicBezTo>
                <a:lnTo>
                  <a:pt x="1998433" y="1497477"/>
                </a:lnTo>
                <a:cubicBezTo>
                  <a:pt x="1998330" y="1498500"/>
                  <a:pt x="1998496" y="1500315"/>
                  <a:pt x="1998079" y="1500461"/>
                </a:cubicBezTo>
                <a:cubicBezTo>
                  <a:pt x="1989648" y="1503424"/>
                  <a:pt x="1990525" y="1512397"/>
                  <a:pt x="1986060" y="1518762"/>
                </a:cubicBezTo>
                <a:cubicBezTo>
                  <a:pt x="1981448" y="1512167"/>
                  <a:pt x="1986769" y="1499480"/>
                  <a:pt x="1972913" y="1498834"/>
                </a:cubicBezTo>
                <a:cubicBezTo>
                  <a:pt x="1974436" y="1501838"/>
                  <a:pt x="1975897" y="1504759"/>
                  <a:pt x="1978025" y="1508975"/>
                </a:cubicBezTo>
                <a:cubicBezTo>
                  <a:pt x="1972808" y="1508641"/>
                  <a:pt x="1968803" y="1507535"/>
                  <a:pt x="1965297" y="1508390"/>
                </a:cubicBezTo>
                <a:cubicBezTo>
                  <a:pt x="1961728" y="1509267"/>
                  <a:pt x="1958661" y="1512084"/>
                  <a:pt x="1953382" y="1513002"/>
                </a:cubicBezTo>
                <a:cubicBezTo>
                  <a:pt x="1952839" y="1518824"/>
                  <a:pt x="1952297" y="1524646"/>
                  <a:pt x="1951566" y="1532388"/>
                </a:cubicBezTo>
                <a:cubicBezTo>
                  <a:pt x="1954279" y="1530197"/>
                  <a:pt x="1956490" y="1528944"/>
                  <a:pt x="1957951" y="1527108"/>
                </a:cubicBezTo>
                <a:cubicBezTo>
                  <a:pt x="1960539" y="1523874"/>
                  <a:pt x="1962521" y="1520180"/>
                  <a:pt x="1965004" y="1516883"/>
                </a:cubicBezTo>
                <a:cubicBezTo>
                  <a:pt x="1967843" y="1513127"/>
                  <a:pt x="1971745" y="1512961"/>
                  <a:pt x="1975042" y="1515736"/>
                </a:cubicBezTo>
                <a:cubicBezTo>
                  <a:pt x="1979194" y="1519242"/>
                  <a:pt x="1976564" y="1522831"/>
                  <a:pt x="1973622" y="1525418"/>
                </a:cubicBezTo>
                <a:cubicBezTo>
                  <a:pt x="1971097" y="1527651"/>
                  <a:pt x="1967863" y="1529091"/>
                  <a:pt x="1964942" y="1530885"/>
                </a:cubicBezTo>
                <a:cubicBezTo>
                  <a:pt x="1967195" y="1537605"/>
                  <a:pt x="1967529" y="1537605"/>
                  <a:pt x="1983785" y="1531115"/>
                </a:cubicBezTo>
                <a:cubicBezTo>
                  <a:pt x="1982658" y="1536394"/>
                  <a:pt x="1981656" y="1541089"/>
                  <a:pt x="1980509" y="1546556"/>
                </a:cubicBezTo>
                <a:cubicBezTo>
                  <a:pt x="1977650" y="1544741"/>
                  <a:pt x="1975459" y="1543364"/>
                  <a:pt x="1973956" y="1542404"/>
                </a:cubicBezTo>
                <a:lnTo>
                  <a:pt x="1956722" y="1555904"/>
                </a:lnTo>
                <a:lnTo>
                  <a:pt x="1956679" y="1555884"/>
                </a:lnTo>
                <a:lnTo>
                  <a:pt x="1956669" y="1555965"/>
                </a:lnTo>
                <a:lnTo>
                  <a:pt x="1952429" y="1560944"/>
                </a:lnTo>
                <a:cubicBezTo>
                  <a:pt x="1952124" y="1562932"/>
                  <a:pt x="1952578" y="1565128"/>
                  <a:pt x="1952693" y="1567235"/>
                </a:cubicBezTo>
                <a:cubicBezTo>
                  <a:pt x="1953528" y="1567424"/>
                  <a:pt x="1954383" y="1567590"/>
                  <a:pt x="1955218" y="1567778"/>
                </a:cubicBezTo>
                <a:lnTo>
                  <a:pt x="1956669" y="1555965"/>
                </a:lnTo>
                <a:lnTo>
                  <a:pt x="1956720" y="1555905"/>
                </a:lnTo>
                <a:lnTo>
                  <a:pt x="1956722" y="1555904"/>
                </a:lnTo>
                <a:lnTo>
                  <a:pt x="1964066" y="1559223"/>
                </a:lnTo>
                <a:cubicBezTo>
                  <a:pt x="1967780" y="1556051"/>
                  <a:pt x="1971285" y="1553088"/>
                  <a:pt x="1974770" y="1550125"/>
                </a:cubicBezTo>
                <a:cubicBezTo>
                  <a:pt x="1975230" y="1550521"/>
                  <a:pt x="1975688" y="1550918"/>
                  <a:pt x="1976147" y="1551314"/>
                </a:cubicBezTo>
                <a:cubicBezTo>
                  <a:pt x="1972746" y="1559035"/>
                  <a:pt x="1969345" y="1566735"/>
                  <a:pt x="1965672" y="1575082"/>
                </a:cubicBezTo>
                <a:cubicBezTo>
                  <a:pt x="1966382" y="1575625"/>
                  <a:pt x="1967926" y="1576835"/>
                  <a:pt x="1969971" y="1578420"/>
                </a:cubicBezTo>
                <a:cubicBezTo>
                  <a:pt x="1962835" y="1586246"/>
                  <a:pt x="1953862" y="1589522"/>
                  <a:pt x="1942364" y="1590920"/>
                </a:cubicBezTo>
                <a:cubicBezTo>
                  <a:pt x="1942364" y="1595094"/>
                  <a:pt x="1941947" y="1599496"/>
                  <a:pt x="1942489" y="1603795"/>
                </a:cubicBezTo>
                <a:cubicBezTo>
                  <a:pt x="1943010" y="1607822"/>
                  <a:pt x="1949458" y="1609283"/>
                  <a:pt x="1949876" y="1606236"/>
                </a:cubicBezTo>
                <a:cubicBezTo>
                  <a:pt x="1950836" y="1599288"/>
                  <a:pt x="1955468" y="1602584"/>
                  <a:pt x="1958598" y="1601708"/>
                </a:cubicBezTo>
                <a:cubicBezTo>
                  <a:pt x="1960142" y="1601270"/>
                  <a:pt x="1961728" y="1600978"/>
                  <a:pt x="1965693" y="1600060"/>
                </a:cubicBezTo>
                <a:cubicBezTo>
                  <a:pt x="1962250" y="1605903"/>
                  <a:pt x="1960059" y="1610013"/>
                  <a:pt x="1957493" y="1613853"/>
                </a:cubicBezTo>
                <a:cubicBezTo>
                  <a:pt x="1955155" y="1617359"/>
                  <a:pt x="1947706" y="1613623"/>
                  <a:pt x="1947560" y="1620572"/>
                </a:cubicBezTo>
                <a:cubicBezTo>
                  <a:pt x="1948102" y="1621052"/>
                  <a:pt x="1948728" y="1621950"/>
                  <a:pt x="1949062" y="1621866"/>
                </a:cubicBezTo>
                <a:cubicBezTo>
                  <a:pt x="1953173" y="1620635"/>
                  <a:pt x="1958494" y="1617025"/>
                  <a:pt x="1961061" y="1618444"/>
                </a:cubicBezTo>
                <a:lnTo>
                  <a:pt x="1973348" y="1618506"/>
                </a:lnTo>
                <a:lnTo>
                  <a:pt x="1973362" y="1618537"/>
                </a:lnTo>
                <a:lnTo>
                  <a:pt x="1973351" y="1618548"/>
                </a:lnTo>
                <a:cubicBezTo>
                  <a:pt x="1976899" y="1622012"/>
                  <a:pt x="1974916" y="1625497"/>
                  <a:pt x="1973372" y="1628960"/>
                </a:cubicBezTo>
                <a:cubicBezTo>
                  <a:pt x="1975772" y="1628960"/>
                  <a:pt x="1978193" y="1628960"/>
                  <a:pt x="1980613" y="1628960"/>
                </a:cubicBezTo>
                <a:cubicBezTo>
                  <a:pt x="1980759" y="1629691"/>
                  <a:pt x="1980905" y="1630421"/>
                  <a:pt x="1981051" y="1631131"/>
                </a:cubicBezTo>
                <a:cubicBezTo>
                  <a:pt x="1977608" y="1632717"/>
                  <a:pt x="1974165" y="1634302"/>
                  <a:pt x="1969762" y="1636348"/>
                </a:cubicBezTo>
                <a:cubicBezTo>
                  <a:pt x="1972600" y="1639217"/>
                  <a:pt x="1976366" y="1641194"/>
                  <a:pt x="1979290" y="1643677"/>
                </a:cubicBezTo>
                <a:lnTo>
                  <a:pt x="1983706" y="1653909"/>
                </a:lnTo>
                <a:lnTo>
                  <a:pt x="1973420" y="1647782"/>
                </a:lnTo>
                <a:lnTo>
                  <a:pt x="1973360" y="1647746"/>
                </a:lnTo>
                <a:lnTo>
                  <a:pt x="1969428" y="1642795"/>
                </a:lnTo>
                <a:lnTo>
                  <a:pt x="1967073" y="1647777"/>
                </a:lnTo>
                <a:lnTo>
                  <a:pt x="1960017" y="1654231"/>
                </a:lnTo>
                <a:lnTo>
                  <a:pt x="1952526" y="1658194"/>
                </a:lnTo>
                <a:lnTo>
                  <a:pt x="1952526" y="1658175"/>
                </a:lnTo>
                <a:cubicBezTo>
                  <a:pt x="1951921" y="1658007"/>
                  <a:pt x="1951316" y="1657841"/>
                  <a:pt x="1950711" y="1657674"/>
                </a:cubicBezTo>
                <a:cubicBezTo>
                  <a:pt x="1951294" y="1657861"/>
                  <a:pt x="1951900" y="1658029"/>
                  <a:pt x="1952484" y="1658216"/>
                </a:cubicBezTo>
                <a:lnTo>
                  <a:pt x="1952526" y="1658194"/>
                </a:lnTo>
                <a:lnTo>
                  <a:pt x="1952359" y="1667356"/>
                </a:lnTo>
                <a:cubicBezTo>
                  <a:pt x="1947747" y="1669526"/>
                  <a:pt x="1943637" y="1675161"/>
                  <a:pt x="1937356" y="1671676"/>
                </a:cubicBezTo>
                <a:cubicBezTo>
                  <a:pt x="1934664" y="1670194"/>
                  <a:pt x="1932118" y="1668400"/>
                  <a:pt x="1928988" y="1666396"/>
                </a:cubicBezTo>
                <a:cubicBezTo>
                  <a:pt x="1920808" y="1679772"/>
                  <a:pt x="1906702" y="1685949"/>
                  <a:pt x="1895371" y="1693732"/>
                </a:cubicBezTo>
                <a:cubicBezTo>
                  <a:pt x="1896915" y="1699909"/>
                  <a:pt x="1898313" y="1704666"/>
                  <a:pt x="1899106" y="1709528"/>
                </a:cubicBezTo>
                <a:cubicBezTo>
                  <a:pt x="1899210" y="1710176"/>
                  <a:pt x="1896143" y="1711323"/>
                  <a:pt x="1892742" y="1713284"/>
                </a:cubicBezTo>
                <a:cubicBezTo>
                  <a:pt x="1895600" y="1704145"/>
                  <a:pt x="1891302" y="1700702"/>
                  <a:pt x="1884416" y="1697968"/>
                </a:cubicBezTo>
                <a:cubicBezTo>
                  <a:pt x="1881098" y="1702622"/>
                  <a:pt x="1877822" y="1707212"/>
                  <a:pt x="1874232" y="1712242"/>
                </a:cubicBezTo>
                <a:cubicBezTo>
                  <a:pt x="1877592" y="1714724"/>
                  <a:pt x="1880493" y="1716853"/>
                  <a:pt x="1885063" y="1720212"/>
                </a:cubicBezTo>
                <a:lnTo>
                  <a:pt x="1873251" y="1720754"/>
                </a:lnTo>
                <a:lnTo>
                  <a:pt x="1873203" y="1720718"/>
                </a:lnTo>
                <a:lnTo>
                  <a:pt x="1871123" y="1717959"/>
                </a:lnTo>
                <a:cubicBezTo>
                  <a:pt x="1870894" y="1718189"/>
                  <a:pt x="1870685" y="1718397"/>
                  <a:pt x="1870455" y="1718626"/>
                </a:cubicBezTo>
                <a:lnTo>
                  <a:pt x="1873203" y="1720718"/>
                </a:lnTo>
                <a:lnTo>
                  <a:pt x="1873231" y="1720755"/>
                </a:lnTo>
                <a:lnTo>
                  <a:pt x="1873251" y="1720754"/>
                </a:lnTo>
                <a:lnTo>
                  <a:pt x="1873252" y="1720755"/>
                </a:lnTo>
                <a:cubicBezTo>
                  <a:pt x="1873606" y="1723051"/>
                  <a:pt x="1873961" y="1725346"/>
                  <a:pt x="1874337" y="1727725"/>
                </a:cubicBezTo>
                <a:cubicBezTo>
                  <a:pt x="1860148" y="1727913"/>
                  <a:pt x="1854096" y="1733693"/>
                  <a:pt x="1842786" y="1744481"/>
                </a:cubicBezTo>
                <a:cubicBezTo>
                  <a:pt x="1835524" y="1739389"/>
                  <a:pt x="1847898" y="1732962"/>
                  <a:pt x="1841283" y="1727829"/>
                </a:cubicBezTo>
                <a:cubicBezTo>
                  <a:pt x="1833312" y="1727495"/>
                  <a:pt x="1828096" y="1733651"/>
                  <a:pt x="1822023" y="1737929"/>
                </a:cubicBezTo>
                <a:cubicBezTo>
                  <a:pt x="1820854" y="1738763"/>
                  <a:pt x="1819748" y="1741059"/>
                  <a:pt x="1820041" y="1742374"/>
                </a:cubicBezTo>
                <a:cubicBezTo>
                  <a:pt x="1821314" y="1748070"/>
                  <a:pt x="1817724" y="1751096"/>
                  <a:pt x="1813822" y="1753224"/>
                </a:cubicBezTo>
                <a:cubicBezTo>
                  <a:pt x="1806873" y="1757043"/>
                  <a:pt x="1799528" y="1760131"/>
                  <a:pt x="1792330" y="1763491"/>
                </a:cubicBezTo>
                <a:cubicBezTo>
                  <a:pt x="1786716" y="1766099"/>
                  <a:pt x="1781207" y="1768937"/>
                  <a:pt x="1775448" y="1771170"/>
                </a:cubicBezTo>
                <a:cubicBezTo>
                  <a:pt x="1771629" y="1772652"/>
                  <a:pt x="1767518" y="1773403"/>
                  <a:pt x="1763470" y="1774154"/>
                </a:cubicBezTo>
                <a:cubicBezTo>
                  <a:pt x="1758212" y="1775155"/>
                  <a:pt x="1752890" y="1775844"/>
                  <a:pt x="1746902" y="1776783"/>
                </a:cubicBezTo>
                <a:cubicBezTo>
                  <a:pt x="1745649" y="1773111"/>
                  <a:pt x="1748717" y="1771775"/>
                  <a:pt x="1752056" y="1770544"/>
                </a:cubicBezTo>
                <a:cubicBezTo>
                  <a:pt x="1759839" y="1767685"/>
                  <a:pt x="1767665" y="1764931"/>
                  <a:pt x="1775364" y="1761863"/>
                </a:cubicBezTo>
                <a:cubicBezTo>
                  <a:pt x="1779767" y="1760111"/>
                  <a:pt x="1783962" y="1757815"/>
                  <a:pt x="1790305" y="1754789"/>
                </a:cubicBezTo>
                <a:cubicBezTo>
                  <a:pt x="1782793" y="1752431"/>
                  <a:pt x="1778912" y="1752139"/>
                  <a:pt x="1773487" y="1755958"/>
                </a:cubicBezTo>
                <a:cubicBezTo>
                  <a:pt x="1761258" y="1764576"/>
                  <a:pt x="1747486" y="1770210"/>
                  <a:pt x="1731877" y="1768165"/>
                </a:cubicBezTo>
                <a:cubicBezTo>
                  <a:pt x="1728309" y="1767706"/>
                  <a:pt x="1724845" y="1766204"/>
                  <a:pt x="1720025" y="1764805"/>
                </a:cubicBezTo>
                <a:cubicBezTo>
                  <a:pt x="1726264" y="1757168"/>
                  <a:pt x="1735028" y="1755749"/>
                  <a:pt x="1740140" y="1750637"/>
                </a:cubicBezTo>
                <a:cubicBezTo>
                  <a:pt x="1746422" y="1744377"/>
                  <a:pt x="1755102" y="1750178"/>
                  <a:pt x="1761947" y="1743250"/>
                </a:cubicBezTo>
                <a:cubicBezTo>
                  <a:pt x="1752974" y="1743020"/>
                  <a:pt x="1746108" y="1741289"/>
                  <a:pt x="1740579" y="1735550"/>
                </a:cubicBezTo>
                <a:cubicBezTo>
                  <a:pt x="1739369" y="1734298"/>
                  <a:pt x="1735299" y="1735779"/>
                  <a:pt x="1732545" y="1735988"/>
                </a:cubicBezTo>
                <a:cubicBezTo>
                  <a:pt x="1732273" y="1736760"/>
                  <a:pt x="1732002" y="1737532"/>
                  <a:pt x="1731731" y="1738304"/>
                </a:cubicBezTo>
                <a:cubicBezTo>
                  <a:pt x="1734381" y="1741017"/>
                  <a:pt x="1737052" y="1743730"/>
                  <a:pt x="1740454" y="1747193"/>
                </a:cubicBezTo>
                <a:cubicBezTo>
                  <a:pt x="1737720" y="1747382"/>
                  <a:pt x="1735717" y="1747214"/>
                  <a:pt x="1733922" y="1747716"/>
                </a:cubicBezTo>
                <a:cubicBezTo>
                  <a:pt x="1731188" y="1748488"/>
                  <a:pt x="1728267" y="1749259"/>
                  <a:pt x="1726014" y="1750866"/>
                </a:cubicBezTo>
                <a:cubicBezTo>
                  <a:pt x="1722466" y="1753370"/>
                  <a:pt x="1719378" y="1756563"/>
                  <a:pt x="1715518" y="1759985"/>
                </a:cubicBezTo>
                <a:cubicBezTo>
                  <a:pt x="1716039" y="1762677"/>
                  <a:pt x="1716811" y="1766600"/>
                  <a:pt x="1717541" y="1770273"/>
                </a:cubicBezTo>
                <a:cubicBezTo>
                  <a:pt x="1710948" y="1775281"/>
                  <a:pt x="1704583" y="1777972"/>
                  <a:pt x="1696862" y="1774926"/>
                </a:cubicBezTo>
                <a:cubicBezTo>
                  <a:pt x="1695402" y="1774342"/>
                  <a:pt x="1692439" y="1774195"/>
                  <a:pt x="1691979" y="1774968"/>
                </a:cubicBezTo>
                <a:cubicBezTo>
                  <a:pt x="1689496" y="1778995"/>
                  <a:pt x="1686637" y="1780748"/>
                  <a:pt x="1682130" y="1778369"/>
                </a:cubicBezTo>
                <a:cubicBezTo>
                  <a:pt x="1672573" y="1786111"/>
                  <a:pt x="1661451" y="1787864"/>
                  <a:pt x="1649452" y="1787322"/>
                </a:cubicBezTo>
                <a:cubicBezTo>
                  <a:pt x="1651163" y="1787801"/>
                  <a:pt x="1652874" y="1788281"/>
                  <a:pt x="1654606" y="1788781"/>
                </a:cubicBezTo>
                <a:cubicBezTo>
                  <a:pt x="1654773" y="1789387"/>
                  <a:pt x="1654919" y="1789992"/>
                  <a:pt x="1655086" y="1790598"/>
                </a:cubicBezTo>
                <a:cubicBezTo>
                  <a:pt x="1651455" y="1791682"/>
                  <a:pt x="1647825" y="1792747"/>
                  <a:pt x="1644194" y="1793832"/>
                </a:cubicBezTo>
                <a:cubicBezTo>
                  <a:pt x="1657527" y="1798464"/>
                  <a:pt x="1667627" y="1785047"/>
                  <a:pt x="1681504" y="1788406"/>
                </a:cubicBezTo>
                <a:cubicBezTo>
                  <a:pt x="1679021" y="1790451"/>
                  <a:pt x="1677018" y="1792121"/>
                  <a:pt x="1674993" y="1793790"/>
                </a:cubicBezTo>
                <a:lnTo>
                  <a:pt x="1674989" y="1793793"/>
                </a:lnTo>
                <a:lnTo>
                  <a:pt x="1674973" y="1793790"/>
                </a:lnTo>
                <a:cubicBezTo>
                  <a:pt x="1674472" y="1794166"/>
                  <a:pt x="1673950" y="1794541"/>
                  <a:pt x="1673449" y="1794917"/>
                </a:cubicBezTo>
                <a:lnTo>
                  <a:pt x="1674989" y="1793793"/>
                </a:lnTo>
                <a:lnTo>
                  <a:pt x="1681107" y="1795042"/>
                </a:lnTo>
                <a:cubicBezTo>
                  <a:pt x="1674722" y="1801615"/>
                  <a:pt x="1668900" y="1805496"/>
                  <a:pt x="1658091" y="1799925"/>
                </a:cubicBezTo>
                <a:cubicBezTo>
                  <a:pt x="1660950" y="1806456"/>
                  <a:pt x="1662661" y="1810400"/>
                  <a:pt x="1664393" y="1814344"/>
                </a:cubicBezTo>
                <a:cubicBezTo>
                  <a:pt x="1663788" y="1814845"/>
                  <a:pt x="1663162" y="1815366"/>
                  <a:pt x="1662557" y="1815867"/>
                </a:cubicBezTo>
                <a:cubicBezTo>
                  <a:pt x="1658467" y="1811255"/>
                  <a:pt x="1655420" y="1803890"/>
                  <a:pt x="1646301" y="1809064"/>
                </a:cubicBezTo>
                <a:cubicBezTo>
                  <a:pt x="1650308" y="1812445"/>
                  <a:pt x="1653605" y="1815220"/>
                  <a:pt x="1657006" y="1818080"/>
                </a:cubicBezTo>
                <a:cubicBezTo>
                  <a:pt x="1652791" y="1821397"/>
                  <a:pt x="1649035" y="1824694"/>
                  <a:pt x="1644903" y="1827470"/>
                </a:cubicBezTo>
                <a:cubicBezTo>
                  <a:pt x="1642399" y="1829160"/>
                  <a:pt x="1639290" y="1831142"/>
                  <a:pt x="1636515" y="1831038"/>
                </a:cubicBezTo>
                <a:cubicBezTo>
                  <a:pt x="1628022" y="1830704"/>
                  <a:pt x="1625831" y="1836234"/>
                  <a:pt x="1624182" y="1842995"/>
                </a:cubicBezTo>
                <a:cubicBezTo>
                  <a:pt x="1622826" y="1843162"/>
                  <a:pt x="1621073" y="1843976"/>
                  <a:pt x="1620196" y="1843412"/>
                </a:cubicBezTo>
                <a:cubicBezTo>
                  <a:pt x="1611725" y="1837965"/>
                  <a:pt x="1601854" y="1840825"/>
                  <a:pt x="1592819" y="1838779"/>
                </a:cubicBezTo>
                <a:cubicBezTo>
                  <a:pt x="1590983" y="1838362"/>
                  <a:pt x="1588687" y="1840491"/>
                  <a:pt x="1586496" y="1840991"/>
                </a:cubicBezTo>
                <a:lnTo>
                  <a:pt x="1579163" y="1841811"/>
                </a:lnTo>
                <a:lnTo>
                  <a:pt x="1579254" y="1841742"/>
                </a:lnTo>
                <a:cubicBezTo>
                  <a:pt x="1577689" y="1842284"/>
                  <a:pt x="1578378" y="1842055"/>
                  <a:pt x="1579046" y="1841805"/>
                </a:cubicBezTo>
                <a:lnTo>
                  <a:pt x="1579058" y="1841823"/>
                </a:lnTo>
                <a:lnTo>
                  <a:pt x="1579026" y="1841826"/>
                </a:lnTo>
                <a:lnTo>
                  <a:pt x="1578984" y="1841785"/>
                </a:lnTo>
                <a:cubicBezTo>
                  <a:pt x="1575457" y="1838842"/>
                  <a:pt x="1572181" y="1840428"/>
                  <a:pt x="1569844" y="1843120"/>
                </a:cubicBezTo>
                <a:cubicBezTo>
                  <a:pt x="1567027" y="1846354"/>
                  <a:pt x="1564252" y="1846897"/>
                  <a:pt x="1559974" y="1846813"/>
                </a:cubicBezTo>
                <a:cubicBezTo>
                  <a:pt x="1554048" y="1846709"/>
                  <a:pt x="1548059" y="1848670"/>
                  <a:pt x="1540922" y="1849964"/>
                </a:cubicBezTo>
                <a:cubicBezTo>
                  <a:pt x="1540651" y="1849755"/>
                  <a:pt x="1538627" y="1847064"/>
                  <a:pt x="1537396" y="1847398"/>
                </a:cubicBezTo>
                <a:cubicBezTo>
                  <a:pt x="1529467" y="1849443"/>
                  <a:pt x="1521516" y="1851675"/>
                  <a:pt x="1513962" y="1854806"/>
                </a:cubicBezTo>
                <a:cubicBezTo>
                  <a:pt x="1509350" y="1856704"/>
                  <a:pt x="1505385" y="1858144"/>
                  <a:pt x="1500148" y="1857226"/>
                </a:cubicBezTo>
                <a:cubicBezTo>
                  <a:pt x="1492114" y="1855807"/>
                  <a:pt x="1483851" y="1855640"/>
                  <a:pt x="1475671" y="1855160"/>
                </a:cubicBezTo>
                <a:cubicBezTo>
                  <a:pt x="1474461" y="1855097"/>
                  <a:pt x="1472791" y="1855807"/>
                  <a:pt x="1471998" y="1856746"/>
                </a:cubicBezTo>
                <a:cubicBezTo>
                  <a:pt x="1467387" y="1862276"/>
                  <a:pt x="1461356" y="1861316"/>
                  <a:pt x="1455659" y="1860001"/>
                </a:cubicBezTo>
                <a:cubicBezTo>
                  <a:pt x="1451340" y="1859020"/>
                  <a:pt x="1448502" y="1859897"/>
                  <a:pt x="1444454" y="1861963"/>
                </a:cubicBezTo>
                <a:cubicBezTo>
                  <a:pt x="1439237" y="1864634"/>
                  <a:pt x="1432393" y="1864821"/>
                  <a:pt x="1426237" y="1864842"/>
                </a:cubicBezTo>
                <a:cubicBezTo>
                  <a:pt x="1419518" y="1864863"/>
                  <a:pt x="1412777" y="1863486"/>
                  <a:pt x="1405746" y="1862693"/>
                </a:cubicBezTo>
                <a:lnTo>
                  <a:pt x="1409982" y="1856473"/>
                </a:lnTo>
                <a:lnTo>
                  <a:pt x="1410440" y="1856871"/>
                </a:lnTo>
                <a:lnTo>
                  <a:pt x="1410023" y="1856412"/>
                </a:lnTo>
                <a:lnTo>
                  <a:pt x="1409982" y="1856473"/>
                </a:lnTo>
                <a:lnTo>
                  <a:pt x="1409960" y="1856454"/>
                </a:lnTo>
                <a:cubicBezTo>
                  <a:pt x="1409168" y="1854972"/>
                  <a:pt x="1408374" y="1853470"/>
                  <a:pt x="1407603" y="1852030"/>
                </a:cubicBezTo>
                <a:cubicBezTo>
                  <a:pt x="1414530" y="1846458"/>
                  <a:pt x="1419768" y="1849714"/>
                  <a:pt x="1424275" y="1855077"/>
                </a:cubicBezTo>
                <a:cubicBezTo>
                  <a:pt x="1429012" y="1849755"/>
                  <a:pt x="1429367" y="1846876"/>
                  <a:pt x="1425381" y="1845164"/>
                </a:cubicBezTo>
                <a:cubicBezTo>
                  <a:pt x="1417431" y="1841763"/>
                  <a:pt x="1409251" y="1838884"/>
                  <a:pt x="1401029" y="1835754"/>
                </a:cubicBezTo>
                <a:cubicBezTo>
                  <a:pt x="1405182" y="1833333"/>
                  <a:pt x="1410670" y="1832123"/>
                  <a:pt x="1415678" y="1834084"/>
                </a:cubicBezTo>
                <a:cubicBezTo>
                  <a:pt x="1424234" y="1837423"/>
                  <a:pt x="1432393" y="1839614"/>
                  <a:pt x="1441177" y="1835107"/>
                </a:cubicBezTo>
                <a:cubicBezTo>
                  <a:pt x="1442763" y="1834293"/>
                  <a:pt x="1445143" y="1834982"/>
                  <a:pt x="1447479" y="1834982"/>
                </a:cubicBezTo>
                <a:cubicBezTo>
                  <a:pt x="1447145" y="1832623"/>
                  <a:pt x="1446854" y="1830746"/>
                  <a:pt x="1446540" y="1828617"/>
                </a:cubicBezTo>
                <a:cubicBezTo>
                  <a:pt x="1452821" y="1826906"/>
                  <a:pt x="1458873" y="1825258"/>
                  <a:pt x="1465488" y="1823463"/>
                </a:cubicBezTo>
                <a:cubicBezTo>
                  <a:pt x="1460104" y="1815075"/>
                  <a:pt x="1456557" y="1823818"/>
                  <a:pt x="1452676" y="1822670"/>
                </a:cubicBezTo>
                <a:cubicBezTo>
                  <a:pt x="1448064" y="1821293"/>
                  <a:pt x="1443640" y="1819373"/>
                  <a:pt x="1438361" y="1817391"/>
                </a:cubicBezTo>
                <a:cubicBezTo>
                  <a:pt x="1432622" y="1824047"/>
                  <a:pt x="1423920" y="1824298"/>
                  <a:pt x="1415219" y="1825550"/>
                </a:cubicBezTo>
                <a:cubicBezTo>
                  <a:pt x="1415595" y="1826906"/>
                  <a:pt x="1415950" y="1828241"/>
                  <a:pt x="1416304" y="1829556"/>
                </a:cubicBezTo>
                <a:cubicBezTo>
                  <a:pt x="1415490" y="1829932"/>
                  <a:pt x="1414572" y="1830641"/>
                  <a:pt x="1414301" y="1830432"/>
                </a:cubicBezTo>
                <a:cubicBezTo>
                  <a:pt x="1406705" y="1825174"/>
                  <a:pt x="1398922" y="1827636"/>
                  <a:pt x="1390762" y="1828867"/>
                </a:cubicBezTo>
                <a:cubicBezTo>
                  <a:pt x="1379515" y="1830558"/>
                  <a:pt x="1367997" y="1830475"/>
                  <a:pt x="1356645" y="1831601"/>
                </a:cubicBezTo>
                <a:cubicBezTo>
                  <a:pt x="1351345" y="1832123"/>
                  <a:pt x="1350072" y="1829264"/>
                  <a:pt x="1349780" y="1822211"/>
                </a:cubicBezTo>
                <a:cubicBezTo>
                  <a:pt x="1346838" y="1827219"/>
                  <a:pt x="1345272" y="1829911"/>
                  <a:pt x="1343248" y="1833354"/>
                </a:cubicBezTo>
                <a:cubicBezTo>
                  <a:pt x="1346128" y="1834168"/>
                  <a:pt x="1348048" y="1834731"/>
                  <a:pt x="1349988" y="1835294"/>
                </a:cubicBezTo>
                <a:cubicBezTo>
                  <a:pt x="1349968" y="1835712"/>
                  <a:pt x="1349968" y="1836129"/>
                  <a:pt x="1349946" y="1836546"/>
                </a:cubicBezTo>
                <a:cubicBezTo>
                  <a:pt x="1345627" y="1837423"/>
                  <a:pt x="1341370" y="1838759"/>
                  <a:pt x="1337009" y="1839114"/>
                </a:cubicBezTo>
                <a:cubicBezTo>
                  <a:pt x="1323216" y="1840240"/>
                  <a:pt x="1309381" y="1841054"/>
                  <a:pt x="1295567" y="1841910"/>
                </a:cubicBezTo>
                <a:cubicBezTo>
                  <a:pt x="1293856" y="1842013"/>
                  <a:pt x="1291519" y="1842348"/>
                  <a:pt x="1290496" y="1841430"/>
                </a:cubicBezTo>
                <a:cubicBezTo>
                  <a:pt x="1280334" y="1832436"/>
                  <a:pt x="1269546" y="1839969"/>
                  <a:pt x="1259071" y="1840052"/>
                </a:cubicBezTo>
                <a:cubicBezTo>
                  <a:pt x="1257464" y="1840074"/>
                  <a:pt x="1254960" y="1840720"/>
                  <a:pt x="1254396" y="1841847"/>
                </a:cubicBezTo>
                <a:cubicBezTo>
                  <a:pt x="1249430" y="1851800"/>
                  <a:pt x="1240916" y="1847314"/>
                  <a:pt x="1231275" y="1848003"/>
                </a:cubicBezTo>
                <a:lnTo>
                  <a:pt x="1236816" y="1839723"/>
                </a:lnTo>
                <a:lnTo>
                  <a:pt x="1245006" y="1843016"/>
                </a:lnTo>
                <a:lnTo>
                  <a:pt x="1236858" y="1839681"/>
                </a:lnTo>
                <a:lnTo>
                  <a:pt x="1247009" y="1832311"/>
                </a:lnTo>
                <a:cubicBezTo>
                  <a:pt x="1239184" y="1826280"/>
                  <a:pt x="1231839" y="1823317"/>
                  <a:pt x="1222073" y="1827073"/>
                </a:cubicBezTo>
                <a:cubicBezTo>
                  <a:pt x="1216251" y="1829306"/>
                  <a:pt x="1209448" y="1828951"/>
                  <a:pt x="1202417" y="1829848"/>
                </a:cubicBezTo>
                <a:cubicBezTo>
                  <a:pt x="1202270" y="1830683"/>
                  <a:pt x="1201937" y="1832666"/>
                  <a:pt x="1201582" y="1834773"/>
                </a:cubicBezTo>
                <a:cubicBezTo>
                  <a:pt x="1206214" y="1835399"/>
                  <a:pt x="1210430" y="1835963"/>
                  <a:pt x="1214665" y="1836546"/>
                </a:cubicBezTo>
                <a:cubicBezTo>
                  <a:pt x="1214812" y="1837444"/>
                  <a:pt x="1214958" y="1838341"/>
                  <a:pt x="1215083" y="1839259"/>
                </a:cubicBezTo>
                <a:cubicBezTo>
                  <a:pt x="1210095" y="1840908"/>
                  <a:pt x="1205088" y="1842556"/>
                  <a:pt x="1199161" y="1844539"/>
                </a:cubicBezTo>
                <a:cubicBezTo>
                  <a:pt x="1204419" y="1852009"/>
                  <a:pt x="1211034" y="1851863"/>
                  <a:pt x="1217420" y="1851675"/>
                </a:cubicBezTo>
                <a:cubicBezTo>
                  <a:pt x="1228500" y="1851341"/>
                  <a:pt x="1239560" y="1850715"/>
                  <a:pt x="1250619" y="1850048"/>
                </a:cubicBezTo>
                <a:cubicBezTo>
                  <a:pt x="1266833" y="1849088"/>
                  <a:pt x="1283026" y="1847898"/>
                  <a:pt x="1299261" y="1847022"/>
                </a:cubicBezTo>
                <a:cubicBezTo>
                  <a:pt x="1302913" y="1846813"/>
                  <a:pt x="1306606" y="1847439"/>
                  <a:pt x="1310278" y="1847669"/>
                </a:cubicBezTo>
                <a:cubicBezTo>
                  <a:pt x="1312198" y="1847794"/>
                  <a:pt x="1314243" y="1848399"/>
                  <a:pt x="1316017" y="1847982"/>
                </a:cubicBezTo>
                <a:cubicBezTo>
                  <a:pt x="1325073" y="1845812"/>
                  <a:pt x="1332668" y="1849443"/>
                  <a:pt x="1340139" y="1853679"/>
                </a:cubicBezTo>
                <a:cubicBezTo>
                  <a:pt x="1340890" y="1854096"/>
                  <a:pt x="1341161" y="1855348"/>
                  <a:pt x="1342497" y="1857685"/>
                </a:cubicBezTo>
                <a:cubicBezTo>
                  <a:pt x="1334046" y="1858645"/>
                  <a:pt x="1326388" y="1859647"/>
                  <a:pt x="1318688" y="1860231"/>
                </a:cubicBezTo>
                <a:cubicBezTo>
                  <a:pt x="1317311" y="1860335"/>
                  <a:pt x="1315620" y="1858937"/>
                  <a:pt x="1314389" y="1857873"/>
                </a:cubicBezTo>
                <a:cubicBezTo>
                  <a:pt x="1308025" y="1852406"/>
                  <a:pt x="1305500" y="1851571"/>
                  <a:pt x="1299239" y="1856328"/>
                </a:cubicBezTo>
                <a:cubicBezTo>
                  <a:pt x="1294023" y="1860314"/>
                  <a:pt x="1288639" y="1860753"/>
                  <a:pt x="1282630" y="1860732"/>
                </a:cubicBezTo>
                <a:cubicBezTo>
                  <a:pt x="1273636" y="1860690"/>
                  <a:pt x="1264600" y="1860794"/>
                  <a:pt x="1255649" y="1861483"/>
                </a:cubicBezTo>
                <a:cubicBezTo>
                  <a:pt x="1252018" y="1861754"/>
                  <a:pt x="1248616" y="1864237"/>
                  <a:pt x="1244964" y="1864863"/>
                </a:cubicBezTo>
                <a:cubicBezTo>
                  <a:pt x="1230629" y="1867284"/>
                  <a:pt x="1216209" y="1868411"/>
                  <a:pt x="1201644" y="1867305"/>
                </a:cubicBezTo>
                <a:cubicBezTo>
                  <a:pt x="1198535" y="1867075"/>
                  <a:pt x="1195384" y="1867096"/>
                  <a:pt x="1192275" y="1867075"/>
                </a:cubicBezTo>
                <a:cubicBezTo>
                  <a:pt x="1177418" y="1867012"/>
                  <a:pt x="1162560" y="1867158"/>
                  <a:pt x="1147702" y="1866867"/>
                </a:cubicBezTo>
                <a:cubicBezTo>
                  <a:pt x="1142194" y="1866762"/>
                  <a:pt x="1136706" y="1865615"/>
                  <a:pt x="1131218" y="1865072"/>
                </a:cubicBezTo>
                <a:cubicBezTo>
                  <a:pt x="1124749" y="1864425"/>
                  <a:pt x="1118238" y="1863256"/>
                  <a:pt x="1111770" y="1863444"/>
                </a:cubicBezTo>
                <a:cubicBezTo>
                  <a:pt x="1096933" y="1863841"/>
                  <a:pt x="1082452" y="1859271"/>
                  <a:pt x="1067239" y="1862004"/>
                </a:cubicBezTo>
                <a:cubicBezTo>
                  <a:pt x="1059853" y="1863319"/>
                  <a:pt x="1056159" y="1866241"/>
                  <a:pt x="1052695" y="1872396"/>
                </a:cubicBezTo>
                <a:cubicBezTo>
                  <a:pt x="1054969" y="1872396"/>
                  <a:pt x="1058141" y="1873148"/>
                  <a:pt x="1058684" y="1872271"/>
                </a:cubicBezTo>
                <a:cubicBezTo>
                  <a:pt x="1062878" y="1865531"/>
                  <a:pt x="1068929" y="1868515"/>
                  <a:pt x="1074480" y="1868723"/>
                </a:cubicBezTo>
                <a:cubicBezTo>
                  <a:pt x="1080135" y="1868953"/>
                  <a:pt x="1085769" y="1869120"/>
                  <a:pt x="1091424" y="1869308"/>
                </a:cubicBezTo>
                <a:cubicBezTo>
                  <a:pt x="1091528" y="1870393"/>
                  <a:pt x="1091654" y="1871457"/>
                  <a:pt x="1091758" y="1872543"/>
                </a:cubicBezTo>
                <a:cubicBezTo>
                  <a:pt x="1089128" y="1873210"/>
                  <a:pt x="1086500" y="1874462"/>
                  <a:pt x="1083870" y="1874462"/>
                </a:cubicBezTo>
                <a:cubicBezTo>
                  <a:pt x="1077736" y="1874441"/>
                  <a:pt x="1071830" y="1873586"/>
                  <a:pt x="1065737" y="1876654"/>
                </a:cubicBezTo>
                <a:cubicBezTo>
                  <a:pt x="1062440" y="1878302"/>
                  <a:pt x="1057599" y="1876966"/>
                  <a:pt x="1053467" y="1876757"/>
                </a:cubicBezTo>
                <a:cubicBezTo>
                  <a:pt x="1048063" y="1876486"/>
                  <a:pt x="1042658" y="1875631"/>
                  <a:pt x="1037253" y="1875714"/>
                </a:cubicBezTo>
                <a:cubicBezTo>
                  <a:pt x="1032099" y="1875797"/>
                  <a:pt x="1026903" y="1876424"/>
                  <a:pt x="1021853" y="1877467"/>
                </a:cubicBezTo>
                <a:cubicBezTo>
                  <a:pt x="1018744" y="1878114"/>
                  <a:pt x="1015865" y="1880013"/>
                  <a:pt x="1011754" y="1881849"/>
                </a:cubicBezTo>
                <a:cubicBezTo>
                  <a:pt x="1009855" y="1879136"/>
                  <a:pt x="1006787" y="1875151"/>
                  <a:pt x="1000214" y="1879324"/>
                </a:cubicBezTo>
                <a:cubicBezTo>
                  <a:pt x="1001800" y="1881411"/>
                  <a:pt x="1003156" y="1883581"/>
                  <a:pt x="1004909" y="1885375"/>
                </a:cubicBezTo>
                <a:cubicBezTo>
                  <a:pt x="1009020" y="1889591"/>
                  <a:pt x="1014049" y="1888067"/>
                  <a:pt x="1019182" y="1888172"/>
                </a:cubicBezTo>
                <a:cubicBezTo>
                  <a:pt x="1023669" y="1888276"/>
                  <a:pt x="1027425" y="1891386"/>
                  <a:pt x="1032537" y="1887629"/>
                </a:cubicBezTo>
                <a:cubicBezTo>
                  <a:pt x="1039152" y="1882747"/>
                  <a:pt x="1046580" y="1887358"/>
                  <a:pt x="1053571" y="1888631"/>
                </a:cubicBezTo>
                <a:cubicBezTo>
                  <a:pt x="1061835" y="1890133"/>
                  <a:pt x="1070035" y="1892137"/>
                  <a:pt x="1078257" y="1893806"/>
                </a:cubicBezTo>
                <a:cubicBezTo>
                  <a:pt x="1080615" y="1894286"/>
                  <a:pt x="1083057" y="1894348"/>
                  <a:pt x="1085456" y="1894724"/>
                </a:cubicBezTo>
                <a:cubicBezTo>
                  <a:pt x="1092718" y="1895872"/>
                  <a:pt x="1099959" y="1897061"/>
                  <a:pt x="1107450" y="1896707"/>
                </a:cubicBezTo>
                <a:cubicBezTo>
                  <a:pt x="1099103" y="1888881"/>
                  <a:pt x="1088169" y="1894537"/>
                  <a:pt x="1077318" y="1890383"/>
                </a:cubicBezTo>
                <a:cubicBezTo>
                  <a:pt x="1081095" y="1889278"/>
                  <a:pt x="1083515" y="1887921"/>
                  <a:pt x="1085915" y="1887963"/>
                </a:cubicBezTo>
                <a:cubicBezTo>
                  <a:pt x="1096996" y="1888130"/>
                  <a:pt x="1108076" y="1888735"/>
                  <a:pt x="1119157" y="1889069"/>
                </a:cubicBezTo>
                <a:cubicBezTo>
                  <a:pt x="1127775" y="1889340"/>
                  <a:pt x="1136476" y="1890092"/>
                  <a:pt x="1145011" y="1889320"/>
                </a:cubicBezTo>
                <a:cubicBezTo>
                  <a:pt x="1149476" y="1888923"/>
                  <a:pt x="1153713" y="1885751"/>
                  <a:pt x="1158846" y="1883456"/>
                </a:cubicBezTo>
                <a:cubicBezTo>
                  <a:pt x="1158136" y="1885418"/>
                  <a:pt x="1157656" y="1886711"/>
                  <a:pt x="1156738" y="1889236"/>
                </a:cubicBezTo>
                <a:cubicBezTo>
                  <a:pt x="1169446" y="1889236"/>
                  <a:pt x="1181758" y="1889236"/>
                  <a:pt x="1194049" y="1889236"/>
                </a:cubicBezTo>
                <a:cubicBezTo>
                  <a:pt x="1194069" y="1889695"/>
                  <a:pt x="1194090" y="1890133"/>
                  <a:pt x="1194111" y="1890592"/>
                </a:cubicBezTo>
                <a:lnTo>
                  <a:pt x="1182723" y="1896039"/>
                </a:lnTo>
                <a:lnTo>
                  <a:pt x="1182634" y="1896039"/>
                </a:lnTo>
                <a:lnTo>
                  <a:pt x="1182254" y="1896086"/>
                </a:lnTo>
                <a:lnTo>
                  <a:pt x="1167839" y="1895413"/>
                </a:lnTo>
                <a:cubicBezTo>
                  <a:pt x="1167902" y="1896227"/>
                  <a:pt x="1167944" y="1897040"/>
                  <a:pt x="1168006" y="1897854"/>
                </a:cubicBezTo>
                <a:lnTo>
                  <a:pt x="1182254" y="1896086"/>
                </a:lnTo>
                <a:lnTo>
                  <a:pt x="1182592" y="1896102"/>
                </a:lnTo>
                <a:lnTo>
                  <a:pt x="1182723" y="1896039"/>
                </a:lnTo>
                <a:lnTo>
                  <a:pt x="1203480" y="1896102"/>
                </a:lnTo>
                <a:lnTo>
                  <a:pt x="1203480" y="1896059"/>
                </a:lnTo>
                <a:lnTo>
                  <a:pt x="1203940" y="1895641"/>
                </a:lnTo>
                <a:lnTo>
                  <a:pt x="1203542" y="1896078"/>
                </a:lnTo>
                <a:lnTo>
                  <a:pt x="1203481" y="1896060"/>
                </a:lnTo>
                <a:lnTo>
                  <a:pt x="1203522" y="1896101"/>
                </a:lnTo>
                <a:lnTo>
                  <a:pt x="1203542" y="1896078"/>
                </a:lnTo>
                <a:lnTo>
                  <a:pt x="1213267" y="1899085"/>
                </a:lnTo>
                <a:cubicBezTo>
                  <a:pt x="1217837" y="1901110"/>
                  <a:pt x="1222157" y="1903655"/>
                  <a:pt x="1226602" y="1905972"/>
                </a:cubicBezTo>
                <a:cubicBezTo>
                  <a:pt x="1226351" y="1906618"/>
                  <a:pt x="1226122" y="1907265"/>
                  <a:pt x="1225871" y="1907912"/>
                </a:cubicBezTo>
                <a:cubicBezTo>
                  <a:pt x="1211618" y="1906952"/>
                  <a:pt x="1197387" y="1905867"/>
                  <a:pt x="1183135" y="1905095"/>
                </a:cubicBezTo>
                <a:lnTo>
                  <a:pt x="1174389" y="1906518"/>
                </a:lnTo>
                <a:lnTo>
                  <a:pt x="1174324" y="1906498"/>
                </a:lnTo>
                <a:lnTo>
                  <a:pt x="1174329" y="1906493"/>
                </a:lnTo>
                <a:cubicBezTo>
                  <a:pt x="1169822" y="1906243"/>
                  <a:pt x="1165231" y="1906472"/>
                  <a:pt x="1160849" y="1905638"/>
                </a:cubicBezTo>
                <a:cubicBezTo>
                  <a:pt x="1150979" y="1903760"/>
                  <a:pt x="1141860" y="1904886"/>
                  <a:pt x="1133346" y="1910458"/>
                </a:cubicBezTo>
                <a:cubicBezTo>
                  <a:pt x="1132303" y="1911146"/>
                  <a:pt x="1130779" y="1911105"/>
                  <a:pt x="1129465" y="1912231"/>
                </a:cubicBezTo>
                <a:cubicBezTo>
                  <a:pt x="1132345" y="1912482"/>
                  <a:pt x="1135204" y="1912754"/>
                  <a:pt x="1138166" y="1913004"/>
                </a:cubicBezTo>
                <a:cubicBezTo>
                  <a:pt x="1137895" y="1914005"/>
                  <a:pt x="1137728" y="1915070"/>
                  <a:pt x="1137582" y="1915070"/>
                </a:cubicBezTo>
                <a:cubicBezTo>
                  <a:pt x="1120325" y="1914945"/>
                  <a:pt x="1103089" y="1914756"/>
                  <a:pt x="1085832" y="1914443"/>
                </a:cubicBezTo>
                <a:cubicBezTo>
                  <a:pt x="1085080" y="1914422"/>
                  <a:pt x="1084329" y="1913254"/>
                  <a:pt x="1082723" y="1911897"/>
                </a:cubicBezTo>
                <a:cubicBezTo>
                  <a:pt x="1086457" y="1910166"/>
                  <a:pt x="1089651" y="1908684"/>
                  <a:pt x="1094325" y="1906493"/>
                </a:cubicBezTo>
                <a:cubicBezTo>
                  <a:pt x="1088524" y="1903697"/>
                  <a:pt x="1083411" y="1901840"/>
                  <a:pt x="1078904" y="1903113"/>
                </a:cubicBezTo>
                <a:cubicBezTo>
                  <a:pt x="1072226" y="1904991"/>
                  <a:pt x="1067448" y="1902445"/>
                  <a:pt x="1062273" y="1898773"/>
                </a:cubicBezTo>
                <a:cubicBezTo>
                  <a:pt x="1060249" y="1900316"/>
                  <a:pt x="1058370" y="1901715"/>
                  <a:pt x="1056555" y="1903092"/>
                </a:cubicBezTo>
                <a:cubicBezTo>
                  <a:pt x="1052194" y="1902278"/>
                  <a:pt x="1047833" y="1900650"/>
                  <a:pt x="1043597" y="1900880"/>
                </a:cubicBezTo>
                <a:cubicBezTo>
                  <a:pt x="1037086" y="1901256"/>
                  <a:pt x="1038442" y="1906743"/>
                  <a:pt x="1039131" y="1910834"/>
                </a:cubicBezTo>
                <a:cubicBezTo>
                  <a:pt x="1034582" y="1913212"/>
                  <a:pt x="1031411" y="1912920"/>
                  <a:pt x="1028802" y="1908789"/>
                </a:cubicBezTo>
                <a:cubicBezTo>
                  <a:pt x="1023710" y="1900671"/>
                  <a:pt x="1023627" y="1900734"/>
                  <a:pt x="1016825" y="1907808"/>
                </a:cubicBezTo>
                <a:cubicBezTo>
                  <a:pt x="1016136" y="1908517"/>
                  <a:pt x="1015197" y="1908977"/>
                  <a:pt x="1013882" y="1909915"/>
                </a:cubicBezTo>
                <a:cubicBezTo>
                  <a:pt x="1010502" y="1906889"/>
                  <a:pt x="1008790" y="1899419"/>
                  <a:pt x="1001612" y="1904657"/>
                </a:cubicBezTo>
                <a:cubicBezTo>
                  <a:pt x="1002301" y="1905909"/>
                  <a:pt x="1003031" y="1907244"/>
                  <a:pt x="1004075" y="1909123"/>
                </a:cubicBezTo>
                <a:cubicBezTo>
                  <a:pt x="1002781" y="1909603"/>
                  <a:pt x="1001570" y="1910479"/>
                  <a:pt x="1000402" y="1910416"/>
                </a:cubicBezTo>
                <a:cubicBezTo>
                  <a:pt x="987944" y="1909665"/>
                  <a:pt x="975508" y="1908955"/>
                  <a:pt x="963070" y="1907892"/>
                </a:cubicBezTo>
                <a:cubicBezTo>
                  <a:pt x="943038" y="1906180"/>
                  <a:pt x="923027" y="1904344"/>
                  <a:pt x="903036" y="1902299"/>
                </a:cubicBezTo>
                <a:cubicBezTo>
                  <a:pt x="898674" y="1901861"/>
                  <a:pt x="894084" y="1901026"/>
                  <a:pt x="890203" y="1899127"/>
                </a:cubicBezTo>
                <a:cubicBezTo>
                  <a:pt x="884548" y="1896373"/>
                  <a:pt x="879331" y="1894599"/>
                  <a:pt x="873697" y="1899544"/>
                </a:cubicBezTo>
                <a:cubicBezTo>
                  <a:pt x="873008" y="1896790"/>
                  <a:pt x="872528" y="1894891"/>
                  <a:pt x="871965" y="1892596"/>
                </a:cubicBezTo>
                <a:cubicBezTo>
                  <a:pt x="863097" y="1892032"/>
                  <a:pt x="854583" y="1890864"/>
                  <a:pt x="845651" y="1891302"/>
                </a:cubicBezTo>
                <a:cubicBezTo>
                  <a:pt x="836052" y="1891782"/>
                  <a:pt x="826308" y="1889174"/>
                  <a:pt x="816041" y="1887838"/>
                </a:cubicBezTo>
                <a:cubicBezTo>
                  <a:pt x="815644" y="1889841"/>
                  <a:pt x="815310" y="1891636"/>
                  <a:pt x="814935" y="1893556"/>
                </a:cubicBezTo>
                <a:cubicBezTo>
                  <a:pt x="813808" y="1893681"/>
                  <a:pt x="812744" y="1894014"/>
                  <a:pt x="811784" y="1893848"/>
                </a:cubicBezTo>
                <a:cubicBezTo>
                  <a:pt x="801977" y="1892199"/>
                  <a:pt x="792211" y="1890112"/>
                  <a:pt x="782341" y="1888860"/>
                </a:cubicBezTo>
                <a:cubicBezTo>
                  <a:pt x="775913" y="1888046"/>
                  <a:pt x="769299" y="1888819"/>
                  <a:pt x="762830" y="1888172"/>
                </a:cubicBezTo>
                <a:cubicBezTo>
                  <a:pt x="747389" y="1886649"/>
                  <a:pt x="731988" y="1883268"/>
                  <a:pt x="716588" y="1883310"/>
                </a:cubicBezTo>
                <a:cubicBezTo>
                  <a:pt x="698851" y="1883352"/>
                  <a:pt x="681907" y="1878031"/>
                  <a:pt x="664358" y="1877801"/>
                </a:cubicBezTo>
                <a:cubicBezTo>
                  <a:pt x="661583" y="1877759"/>
                  <a:pt x="658369" y="1876904"/>
                  <a:pt x="656116" y="1878010"/>
                </a:cubicBezTo>
                <a:cubicBezTo>
                  <a:pt x="646684" y="1882642"/>
                  <a:pt x="637669" y="1880263"/>
                  <a:pt x="628196" y="1878218"/>
                </a:cubicBezTo>
                <a:cubicBezTo>
                  <a:pt x="620474" y="1876549"/>
                  <a:pt x="612295" y="1877196"/>
                  <a:pt x="604428" y="1876027"/>
                </a:cubicBezTo>
                <a:cubicBezTo>
                  <a:pt x="589737" y="1873836"/>
                  <a:pt x="575089" y="1871165"/>
                  <a:pt x="560482" y="1868494"/>
                </a:cubicBezTo>
                <a:cubicBezTo>
                  <a:pt x="551613" y="1866867"/>
                  <a:pt x="542828" y="1864759"/>
                  <a:pt x="533959" y="1863110"/>
                </a:cubicBezTo>
                <a:cubicBezTo>
                  <a:pt x="531456" y="1862651"/>
                  <a:pt x="528805" y="1863048"/>
                  <a:pt x="526134" y="1863799"/>
                </a:cubicBezTo>
                <a:cubicBezTo>
                  <a:pt x="541034" y="1871979"/>
                  <a:pt x="556851" y="1876799"/>
                  <a:pt x="574463" y="1878218"/>
                </a:cubicBezTo>
                <a:cubicBezTo>
                  <a:pt x="573252" y="1881307"/>
                  <a:pt x="572543" y="1883101"/>
                  <a:pt x="571708" y="1885230"/>
                </a:cubicBezTo>
                <a:cubicBezTo>
                  <a:pt x="578740" y="1886544"/>
                  <a:pt x="585668" y="1887838"/>
                  <a:pt x="592596" y="1889132"/>
                </a:cubicBezTo>
                <a:cubicBezTo>
                  <a:pt x="592658" y="1889925"/>
                  <a:pt x="592742" y="1890717"/>
                  <a:pt x="592805" y="1891511"/>
                </a:cubicBezTo>
                <a:cubicBezTo>
                  <a:pt x="590906" y="1892241"/>
                  <a:pt x="588882" y="1893827"/>
                  <a:pt x="587170" y="1893534"/>
                </a:cubicBezTo>
                <a:cubicBezTo>
                  <a:pt x="573524" y="1891281"/>
                  <a:pt x="559918" y="1888777"/>
                  <a:pt x="546313" y="1886169"/>
                </a:cubicBezTo>
                <a:cubicBezTo>
                  <a:pt x="527219" y="1882538"/>
                  <a:pt x="508063" y="1879199"/>
                  <a:pt x="489158" y="1874817"/>
                </a:cubicBezTo>
                <a:cubicBezTo>
                  <a:pt x="482668" y="1873314"/>
                  <a:pt x="475657" y="1873544"/>
                  <a:pt x="469585" y="1868807"/>
                </a:cubicBezTo>
                <a:cubicBezTo>
                  <a:pt x="465891" y="1865927"/>
                  <a:pt x="459715" y="1866178"/>
                  <a:pt x="454665" y="1865093"/>
                </a:cubicBezTo>
                <a:cubicBezTo>
                  <a:pt x="448571" y="1863778"/>
                  <a:pt x="442290" y="1863069"/>
                  <a:pt x="436406" y="1861128"/>
                </a:cubicBezTo>
                <a:cubicBezTo>
                  <a:pt x="419733" y="1855619"/>
                  <a:pt x="403207" y="1849609"/>
                  <a:pt x="386617" y="1843787"/>
                </a:cubicBezTo>
                <a:cubicBezTo>
                  <a:pt x="386179" y="1844664"/>
                  <a:pt x="385761" y="1845540"/>
                  <a:pt x="385323" y="1846417"/>
                </a:cubicBezTo>
                <a:cubicBezTo>
                  <a:pt x="388954" y="1848462"/>
                  <a:pt x="392418" y="1850840"/>
                  <a:pt x="396216" y="1852468"/>
                </a:cubicBezTo>
                <a:cubicBezTo>
                  <a:pt x="408340" y="1857664"/>
                  <a:pt x="420756" y="1862234"/>
                  <a:pt x="432712" y="1867743"/>
                </a:cubicBezTo>
                <a:lnTo>
                  <a:pt x="452209" y="1879275"/>
                </a:lnTo>
                <a:lnTo>
                  <a:pt x="423802" y="1874295"/>
                </a:lnTo>
                <a:cubicBezTo>
                  <a:pt x="418523" y="1873210"/>
                  <a:pt x="413640" y="1872814"/>
                  <a:pt x="408444" y="1876403"/>
                </a:cubicBezTo>
                <a:cubicBezTo>
                  <a:pt x="421736" y="1884875"/>
                  <a:pt x="438722" y="1885000"/>
                  <a:pt x="449489" y="1898376"/>
                </a:cubicBezTo>
                <a:cubicBezTo>
                  <a:pt x="438806" y="1896164"/>
                  <a:pt x="428122" y="1893952"/>
                  <a:pt x="417438" y="1891761"/>
                </a:cubicBezTo>
                <a:cubicBezTo>
                  <a:pt x="421465" y="1899816"/>
                  <a:pt x="432379" y="1897541"/>
                  <a:pt x="435592" y="1907015"/>
                </a:cubicBezTo>
                <a:cubicBezTo>
                  <a:pt x="431857" y="1907015"/>
                  <a:pt x="428914" y="1907015"/>
                  <a:pt x="425972" y="1907015"/>
                </a:cubicBezTo>
                <a:cubicBezTo>
                  <a:pt x="425764" y="1907558"/>
                  <a:pt x="425534" y="1908079"/>
                  <a:pt x="425326" y="1908622"/>
                </a:cubicBezTo>
                <a:cubicBezTo>
                  <a:pt x="431606" y="1911230"/>
                  <a:pt x="437846" y="1913922"/>
                  <a:pt x="444189" y="1916384"/>
                </a:cubicBezTo>
                <a:cubicBezTo>
                  <a:pt x="450721" y="1918909"/>
                  <a:pt x="457356" y="1921184"/>
                  <a:pt x="463742" y="1925545"/>
                </a:cubicBezTo>
                <a:cubicBezTo>
                  <a:pt x="461092" y="1926129"/>
                  <a:pt x="458441" y="1926692"/>
                  <a:pt x="455854" y="1927256"/>
                </a:cubicBezTo>
                <a:cubicBezTo>
                  <a:pt x="455374" y="1930167"/>
                  <a:pt x="457909" y="1931001"/>
                  <a:pt x="460163" y="1932003"/>
                </a:cubicBezTo>
                <a:lnTo>
                  <a:pt x="462760" y="1937702"/>
                </a:lnTo>
                <a:lnTo>
                  <a:pt x="462645" y="1937687"/>
                </a:lnTo>
                <a:lnTo>
                  <a:pt x="459506" y="1936208"/>
                </a:lnTo>
                <a:cubicBezTo>
                  <a:pt x="459401" y="1936542"/>
                  <a:pt x="459276" y="1936896"/>
                  <a:pt x="459172" y="1937230"/>
                </a:cubicBezTo>
                <a:lnTo>
                  <a:pt x="462645" y="1937687"/>
                </a:lnTo>
                <a:lnTo>
                  <a:pt x="462782" y="1937752"/>
                </a:lnTo>
                <a:lnTo>
                  <a:pt x="462760" y="1937702"/>
                </a:lnTo>
                <a:lnTo>
                  <a:pt x="462824" y="1937710"/>
                </a:lnTo>
                <a:cubicBezTo>
                  <a:pt x="469314" y="1940277"/>
                  <a:pt x="475803" y="1942844"/>
                  <a:pt x="482292" y="1945431"/>
                </a:cubicBezTo>
                <a:cubicBezTo>
                  <a:pt x="482105" y="1946015"/>
                  <a:pt x="481917" y="1946600"/>
                  <a:pt x="481729" y="1947184"/>
                </a:cubicBezTo>
                <a:cubicBezTo>
                  <a:pt x="477159" y="1946120"/>
                  <a:pt x="472527" y="1945223"/>
                  <a:pt x="468020" y="1943971"/>
                </a:cubicBezTo>
                <a:cubicBezTo>
                  <a:pt x="451743" y="1939505"/>
                  <a:pt x="434340" y="1938879"/>
                  <a:pt x="419358" y="1929843"/>
                </a:cubicBezTo>
                <a:cubicBezTo>
                  <a:pt x="418189" y="1929134"/>
                  <a:pt x="416624" y="1928257"/>
                  <a:pt x="415497" y="1928508"/>
                </a:cubicBezTo>
                <a:cubicBezTo>
                  <a:pt x="408559" y="1930073"/>
                  <a:pt x="402163" y="1928920"/>
                  <a:pt x="395921" y="1927021"/>
                </a:cubicBezTo>
                <a:lnTo>
                  <a:pt x="377502" y="1921133"/>
                </a:lnTo>
                <a:lnTo>
                  <a:pt x="377311" y="1921038"/>
                </a:lnTo>
                <a:lnTo>
                  <a:pt x="376831" y="1920578"/>
                </a:lnTo>
                <a:lnTo>
                  <a:pt x="377268" y="1921058"/>
                </a:lnTo>
                <a:lnTo>
                  <a:pt x="377502" y="1921133"/>
                </a:lnTo>
                <a:lnTo>
                  <a:pt x="402351" y="1933537"/>
                </a:lnTo>
                <a:lnTo>
                  <a:pt x="402440" y="1933626"/>
                </a:lnTo>
                <a:lnTo>
                  <a:pt x="402288" y="1933599"/>
                </a:lnTo>
                <a:cubicBezTo>
                  <a:pt x="402998" y="1934288"/>
                  <a:pt x="403687" y="1934998"/>
                  <a:pt x="404395" y="1935686"/>
                </a:cubicBezTo>
                <a:cubicBezTo>
                  <a:pt x="405001" y="1935832"/>
                  <a:pt x="405585" y="1935999"/>
                  <a:pt x="406190" y="1936166"/>
                </a:cubicBezTo>
                <a:cubicBezTo>
                  <a:pt x="405606" y="1935979"/>
                  <a:pt x="405022" y="1935811"/>
                  <a:pt x="404438" y="1935645"/>
                </a:cubicBezTo>
                <a:lnTo>
                  <a:pt x="402440" y="1933626"/>
                </a:lnTo>
                <a:lnTo>
                  <a:pt x="412429" y="1935415"/>
                </a:lnTo>
                <a:cubicBezTo>
                  <a:pt x="413056" y="1941654"/>
                  <a:pt x="417166" y="1941174"/>
                  <a:pt x="420589" y="1942635"/>
                </a:cubicBezTo>
                <a:cubicBezTo>
                  <a:pt x="427370" y="1945556"/>
                  <a:pt x="435258" y="1946224"/>
                  <a:pt x="440162" y="1953778"/>
                </a:cubicBezTo>
                <a:cubicBezTo>
                  <a:pt x="434131" y="1952338"/>
                  <a:pt x="427934" y="1951441"/>
                  <a:pt x="422133" y="1949396"/>
                </a:cubicBezTo>
                <a:cubicBezTo>
                  <a:pt x="406461" y="1943866"/>
                  <a:pt x="390686" y="1938461"/>
                  <a:pt x="375495" y="1931805"/>
                </a:cubicBezTo>
                <a:cubicBezTo>
                  <a:pt x="364122" y="1926838"/>
                  <a:pt x="353543" y="1920015"/>
                  <a:pt x="342629" y="1913985"/>
                </a:cubicBezTo>
                <a:cubicBezTo>
                  <a:pt x="337871" y="1911355"/>
                  <a:pt x="332696" y="1909227"/>
                  <a:pt x="328564" y="1905846"/>
                </a:cubicBezTo>
                <a:cubicBezTo>
                  <a:pt x="323014" y="1901297"/>
                  <a:pt x="317609" y="1896248"/>
                  <a:pt x="313395" y="1890509"/>
                </a:cubicBezTo>
                <a:cubicBezTo>
                  <a:pt x="306675" y="1881369"/>
                  <a:pt x="297849" y="1876027"/>
                  <a:pt x="287415" y="1872521"/>
                </a:cubicBezTo>
                <a:cubicBezTo>
                  <a:pt x="283847" y="1871312"/>
                  <a:pt x="280549" y="1869245"/>
                  <a:pt x="276418" y="1867221"/>
                </a:cubicBezTo>
                <a:cubicBezTo>
                  <a:pt x="275207" y="1868766"/>
                  <a:pt x="273893" y="1870435"/>
                  <a:pt x="272349" y="1872417"/>
                </a:cubicBezTo>
                <a:cubicBezTo>
                  <a:pt x="267195" y="1870247"/>
                  <a:pt x="262541" y="1866887"/>
                  <a:pt x="264482" y="1861003"/>
                </a:cubicBezTo>
                <a:cubicBezTo>
                  <a:pt x="267487" y="1851905"/>
                  <a:pt x="275834" y="1858457"/>
                  <a:pt x="282198" y="1856621"/>
                </a:cubicBezTo>
                <a:cubicBezTo>
                  <a:pt x="276543" y="1847815"/>
                  <a:pt x="267653" y="1845728"/>
                  <a:pt x="258994" y="1844142"/>
                </a:cubicBezTo>
                <a:cubicBezTo>
                  <a:pt x="254257" y="1843287"/>
                  <a:pt x="250626" y="1841513"/>
                  <a:pt x="249666" y="1837298"/>
                </a:cubicBezTo>
                <a:cubicBezTo>
                  <a:pt x="248248" y="1831101"/>
                  <a:pt x="243761" y="1829201"/>
                  <a:pt x="238857" y="1827281"/>
                </a:cubicBezTo>
                <a:cubicBezTo>
                  <a:pt x="236916" y="1826530"/>
                  <a:pt x="235018" y="1825654"/>
                  <a:pt x="233056" y="1824986"/>
                </a:cubicBezTo>
                <a:cubicBezTo>
                  <a:pt x="229008" y="1823630"/>
                  <a:pt x="227485" y="1820249"/>
                  <a:pt x="228570" y="1816848"/>
                </a:cubicBezTo>
                <a:cubicBezTo>
                  <a:pt x="229342" y="1814406"/>
                  <a:pt x="232013" y="1811819"/>
                  <a:pt x="234454" y="1810818"/>
                </a:cubicBezTo>
                <a:cubicBezTo>
                  <a:pt x="239859" y="1808606"/>
                  <a:pt x="245660" y="1807333"/>
                  <a:pt x="251210" y="1804725"/>
                </a:cubicBezTo>
                <a:cubicBezTo>
                  <a:pt x="248268" y="1804725"/>
                  <a:pt x="245263" y="1805121"/>
                  <a:pt x="242426" y="1804641"/>
                </a:cubicBezTo>
                <a:cubicBezTo>
                  <a:pt x="235205" y="1803431"/>
                  <a:pt x="230990" y="1798089"/>
                  <a:pt x="234016" y="1792204"/>
                </a:cubicBezTo>
                <a:cubicBezTo>
                  <a:pt x="237668" y="1785151"/>
                  <a:pt x="237521" y="1779371"/>
                  <a:pt x="231094" y="1772484"/>
                </a:cubicBezTo>
                <a:cubicBezTo>
                  <a:pt x="237209" y="1772484"/>
                  <a:pt x="241403" y="1772484"/>
                  <a:pt x="247099" y="1772484"/>
                </a:cubicBezTo>
                <a:cubicBezTo>
                  <a:pt x="239546" y="1762323"/>
                  <a:pt x="226712" y="1763136"/>
                  <a:pt x="218136" y="1754539"/>
                </a:cubicBezTo>
                <a:cubicBezTo>
                  <a:pt x="222998" y="1752640"/>
                  <a:pt x="226295" y="1751346"/>
                  <a:pt x="229884" y="1749948"/>
                </a:cubicBezTo>
                <a:cubicBezTo>
                  <a:pt x="228236" y="1739974"/>
                  <a:pt x="219534" y="1737198"/>
                  <a:pt x="213003" y="1731982"/>
                </a:cubicBezTo>
                <a:cubicBezTo>
                  <a:pt x="214839" y="1729060"/>
                  <a:pt x="217108" y="1727845"/>
                  <a:pt x="219545" y="1727346"/>
                </a:cubicBezTo>
                <a:lnTo>
                  <a:pt x="226996" y="1727019"/>
                </a:lnTo>
                <a:lnTo>
                  <a:pt x="227046" y="1727057"/>
                </a:lnTo>
                <a:lnTo>
                  <a:pt x="227505" y="1727495"/>
                </a:lnTo>
                <a:lnTo>
                  <a:pt x="227088" y="1727015"/>
                </a:lnTo>
                <a:lnTo>
                  <a:pt x="226996" y="1727019"/>
                </a:lnTo>
                <a:lnTo>
                  <a:pt x="202235" y="1708131"/>
                </a:lnTo>
                <a:cubicBezTo>
                  <a:pt x="208579" y="1706231"/>
                  <a:pt x="213962" y="1704604"/>
                  <a:pt x="218846" y="1703143"/>
                </a:cubicBezTo>
                <a:cubicBezTo>
                  <a:pt x="221475" y="1699053"/>
                  <a:pt x="211876" y="1695610"/>
                  <a:pt x="220160" y="1692042"/>
                </a:cubicBezTo>
                <a:cubicBezTo>
                  <a:pt x="217176" y="1689121"/>
                  <a:pt x="211459" y="1688474"/>
                  <a:pt x="213816" y="1682735"/>
                </a:cubicBezTo>
                <a:cubicBezTo>
                  <a:pt x="215319" y="1679063"/>
                  <a:pt x="205700" y="1677727"/>
                  <a:pt x="211208" y="1672406"/>
                </a:cubicBezTo>
                <a:cubicBezTo>
                  <a:pt x="211584" y="1672031"/>
                  <a:pt x="208954" y="1668525"/>
                  <a:pt x="207389" y="1665937"/>
                </a:cubicBezTo>
                <a:cubicBezTo>
                  <a:pt x="211605" y="1663266"/>
                  <a:pt x="217051" y="1660449"/>
                  <a:pt x="210937" y="1654585"/>
                </a:cubicBezTo>
                <a:cubicBezTo>
                  <a:pt x="208224" y="1656464"/>
                  <a:pt x="205511" y="1659823"/>
                  <a:pt x="202778" y="1659844"/>
                </a:cubicBezTo>
                <a:cubicBezTo>
                  <a:pt x="200065" y="1659865"/>
                  <a:pt x="197332" y="1656526"/>
                  <a:pt x="194598" y="1654690"/>
                </a:cubicBezTo>
                <a:cubicBezTo>
                  <a:pt x="192073" y="1652999"/>
                  <a:pt x="189506" y="1651330"/>
                  <a:pt x="185520" y="1648701"/>
                </a:cubicBezTo>
                <a:cubicBezTo>
                  <a:pt x="188818" y="1646615"/>
                  <a:pt x="191176" y="1645029"/>
                  <a:pt x="193617" y="1643589"/>
                </a:cubicBezTo>
                <a:cubicBezTo>
                  <a:pt x="200524" y="1639478"/>
                  <a:pt x="200524" y="1634345"/>
                  <a:pt x="198124" y="1626498"/>
                </a:cubicBezTo>
                <a:cubicBezTo>
                  <a:pt x="194431" y="1614312"/>
                  <a:pt x="185500" y="1611432"/>
                  <a:pt x="174983" y="1609304"/>
                </a:cubicBezTo>
                <a:cubicBezTo>
                  <a:pt x="172542" y="1608803"/>
                  <a:pt x="170308" y="1606508"/>
                  <a:pt x="168347" y="1604650"/>
                </a:cubicBezTo>
                <a:cubicBezTo>
                  <a:pt x="161753" y="1598328"/>
                  <a:pt x="155285" y="1591984"/>
                  <a:pt x="144809" y="1595135"/>
                </a:cubicBezTo>
                <a:cubicBezTo>
                  <a:pt x="143828" y="1595427"/>
                  <a:pt x="142409" y="1594259"/>
                  <a:pt x="139676" y="1593132"/>
                </a:cubicBezTo>
                <a:cubicBezTo>
                  <a:pt x="144371" y="1589334"/>
                  <a:pt x="148794" y="1586747"/>
                  <a:pt x="151800" y="1583032"/>
                </a:cubicBezTo>
                <a:cubicBezTo>
                  <a:pt x="154575" y="1579568"/>
                  <a:pt x="155827" y="1574873"/>
                  <a:pt x="158393" y="1569343"/>
                </a:cubicBezTo>
                <a:cubicBezTo>
                  <a:pt x="157851" y="1568467"/>
                  <a:pt x="156453" y="1566213"/>
                  <a:pt x="154742" y="1563501"/>
                </a:cubicBezTo>
                <a:cubicBezTo>
                  <a:pt x="148920" y="1566527"/>
                  <a:pt x="144705" y="1564753"/>
                  <a:pt x="141575" y="1559411"/>
                </a:cubicBezTo>
                <a:cubicBezTo>
                  <a:pt x="138570" y="1554236"/>
                  <a:pt x="139947" y="1550375"/>
                  <a:pt x="145790" y="1549749"/>
                </a:cubicBezTo>
                <a:cubicBezTo>
                  <a:pt x="149797" y="1549311"/>
                  <a:pt x="153928" y="1550021"/>
                  <a:pt x="159896" y="1550312"/>
                </a:cubicBezTo>
                <a:cubicBezTo>
                  <a:pt x="151090" y="1540213"/>
                  <a:pt x="141345" y="1535935"/>
                  <a:pt x="129013" y="1535977"/>
                </a:cubicBezTo>
                <a:cubicBezTo>
                  <a:pt x="125653" y="1526316"/>
                  <a:pt x="119497" y="1519617"/>
                  <a:pt x="108960" y="1517176"/>
                </a:cubicBezTo>
                <a:cubicBezTo>
                  <a:pt x="106935" y="1516717"/>
                  <a:pt x="104390" y="1512522"/>
                  <a:pt x="104535" y="1510206"/>
                </a:cubicBezTo>
                <a:cubicBezTo>
                  <a:pt x="104661" y="1507953"/>
                  <a:pt x="107561" y="1505114"/>
                  <a:pt x="109940" y="1503925"/>
                </a:cubicBezTo>
                <a:cubicBezTo>
                  <a:pt x="114155" y="1501817"/>
                  <a:pt x="118913" y="1500774"/>
                  <a:pt x="123483" y="1499251"/>
                </a:cubicBezTo>
                <a:cubicBezTo>
                  <a:pt x="122878" y="1497790"/>
                  <a:pt x="122690" y="1496747"/>
                  <a:pt x="122398" y="1496705"/>
                </a:cubicBezTo>
                <a:cubicBezTo>
                  <a:pt x="109418" y="1495474"/>
                  <a:pt x="106726" y="1491947"/>
                  <a:pt x="112277" y="1480345"/>
                </a:cubicBezTo>
                <a:cubicBezTo>
                  <a:pt x="115324" y="1473981"/>
                  <a:pt x="110671" y="1470850"/>
                  <a:pt x="108500" y="1465508"/>
                </a:cubicBezTo>
                <a:cubicBezTo>
                  <a:pt x="113217" y="1465217"/>
                  <a:pt x="117119" y="1464987"/>
                  <a:pt x="121021" y="1464757"/>
                </a:cubicBezTo>
                <a:cubicBezTo>
                  <a:pt x="121167" y="1463965"/>
                  <a:pt x="121313" y="1463192"/>
                  <a:pt x="121458" y="1462400"/>
                </a:cubicBezTo>
                <a:cubicBezTo>
                  <a:pt x="116764" y="1459812"/>
                  <a:pt x="112277" y="1456724"/>
                  <a:pt x="107332" y="1454783"/>
                </a:cubicBezTo>
                <a:cubicBezTo>
                  <a:pt x="102699" y="1452967"/>
                  <a:pt x="96752" y="1453718"/>
                  <a:pt x="95104" y="1446770"/>
                </a:cubicBezTo>
                <a:cubicBezTo>
                  <a:pt x="98881" y="1445455"/>
                  <a:pt x="102616" y="1444141"/>
                  <a:pt x="106392" y="1442826"/>
                </a:cubicBezTo>
                <a:cubicBezTo>
                  <a:pt x="103993" y="1433478"/>
                  <a:pt x="96606" y="1429722"/>
                  <a:pt x="90304" y="1425151"/>
                </a:cubicBezTo>
                <a:cubicBezTo>
                  <a:pt x="91703" y="1418161"/>
                  <a:pt x="97837" y="1421354"/>
                  <a:pt x="101781" y="1419017"/>
                </a:cubicBezTo>
                <a:cubicBezTo>
                  <a:pt x="97858" y="1409063"/>
                  <a:pt x="86068" y="1409334"/>
                  <a:pt x="77367" y="1401467"/>
                </a:cubicBezTo>
                <a:cubicBezTo>
                  <a:pt x="85171" y="1399151"/>
                  <a:pt x="90784" y="1397482"/>
                  <a:pt x="96063" y="1395896"/>
                </a:cubicBezTo>
                <a:cubicBezTo>
                  <a:pt x="95521" y="1391201"/>
                  <a:pt x="96335" y="1384294"/>
                  <a:pt x="94331" y="1383355"/>
                </a:cubicBezTo>
                <a:cubicBezTo>
                  <a:pt x="88197" y="1380496"/>
                  <a:pt x="90575" y="1374153"/>
                  <a:pt x="87320" y="1370188"/>
                </a:cubicBezTo>
                <a:cubicBezTo>
                  <a:pt x="85588" y="1368080"/>
                  <a:pt x="89803" y="1362008"/>
                  <a:pt x="82917" y="1359671"/>
                </a:cubicBezTo>
                <a:cubicBezTo>
                  <a:pt x="85984" y="1357167"/>
                  <a:pt x="88029" y="1355476"/>
                  <a:pt x="90555" y="1353411"/>
                </a:cubicBezTo>
                <a:cubicBezTo>
                  <a:pt x="89699" y="1351470"/>
                  <a:pt x="88781" y="1349363"/>
                  <a:pt x="87884" y="1347276"/>
                </a:cubicBezTo>
                <a:cubicBezTo>
                  <a:pt x="86819" y="1347714"/>
                  <a:pt x="85984" y="1347777"/>
                  <a:pt x="85692" y="1348214"/>
                </a:cubicBezTo>
                <a:cubicBezTo>
                  <a:pt x="81519" y="1354412"/>
                  <a:pt x="78639" y="1355038"/>
                  <a:pt x="73652" y="1350719"/>
                </a:cubicBezTo>
                <a:cubicBezTo>
                  <a:pt x="70335" y="1347839"/>
                  <a:pt x="66975" y="1344981"/>
                  <a:pt x="63010" y="1341600"/>
                </a:cubicBezTo>
                <a:cubicBezTo>
                  <a:pt x="64199" y="1340515"/>
                  <a:pt x="65180" y="1339221"/>
                  <a:pt x="66474" y="1338511"/>
                </a:cubicBezTo>
                <a:cubicBezTo>
                  <a:pt x="75322" y="1333712"/>
                  <a:pt x="77033" y="1329100"/>
                  <a:pt x="74383" y="1319376"/>
                </a:cubicBezTo>
                <a:cubicBezTo>
                  <a:pt x="73757" y="1317081"/>
                  <a:pt x="75238" y="1314201"/>
                  <a:pt x="75927" y="1310654"/>
                </a:cubicBezTo>
                <a:cubicBezTo>
                  <a:pt x="71691" y="1308651"/>
                  <a:pt x="66495" y="1306189"/>
                  <a:pt x="60485" y="1303330"/>
                </a:cubicBezTo>
                <a:cubicBezTo>
                  <a:pt x="61904" y="1300012"/>
                  <a:pt x="63052" y="1297320"/>
                  <a:pt x="64345" y="1294294"/>
                </a:cubicBezTo>
                <a:cubicBezTo>
                  <a:pt x="58607" y="1287992"/>
                  <a:pt x="50657" y="1286198"/>
                  <a:pt x="41245" y="1285363"/>
                </a:cubicBezTo>
                <a:cubicBezTo>
                  <a:pt x="45044" y="1279354"/>
                  <a:pt x="43708" y="1275326"/>
                  <a:pt x="39284" y="1270693"/>
                </a:cubicBezTo>
                <a:cubicBezTo>
                  <a:pt x="35257" y="1266478"/>
                  <a:pt x="32732" y="1260489"/>
                  <a:pt x="30645" y="1254876"/>
                </a:cubicBezTo>
                <a:cubicBezTo>
                  <a:pt x="29268" y="1251141"/>
                  <a:pt x="32335" y="1248616"/>
                  <a:pt x="35987" y="1247260"/>
                </a:cubicBezTo>
                <a:cubicBezTo>
                  <a:pt x="40077" y="1245736"/>
                  <a:pt x="44042" y="1243942"/>
                  <a:pt x="48069" y="1242273"/>
                </a:cubicBezTo>
                <a:cubicBezTo>
                  <a:pt x="48048" y="1241521"/>
                  <a:pt x="48007" y="1240770"/>
                  <a:pt x="47986" y="1240019"/>
                </a:cubicBezTo>
                <a:cubicBezTo>
                  <a:pt x="44417" y="1238537"/>
                  <a:pt x="40849" y="1237056"/>
                  <a:pt x="35298" y="1234760"/>
                </a:cubicBezTo>
                <a:cubicBezTo>
                  <a:pt x="44042" y="1231046"/>
                  <a:pt x="51429" y="1227916"/>
                  <a:pt x="60590" y="1224035"/>
                </a:cubicBezTo>
                <a:cubicBezTo>
                  <a:pt x="50594" y="1214853"/>
                  <a:pt x="39555" y="1211264"/>
                  <a:pt x="27348" y="1209970"/>
                </a:cubicBezTo>
                <a:cubicBezTo>
                  <a:pt x="31396" y="1202813"/>
                  <a:pt x="43353" y="1200706"/>
                  <a:pt x="50782" y="1205588"/>
                </a:cubicBezTo>
                <a:cubicBezTo>
                  <a:pt x="54309" y="1201582"/>
                  <a:pt x="51324" y="1198556"/>
                  <a:pt x="49217" y="1195572"/>
                </a:cubicBezTo>
                <a:cubicBezTo>
                  <a:pt x="46379" y="1191524"/>
                  <a:pt x="45127" y="1187622"/>
                  <a:pt x="48570" y="1183197"/>
                </a:cubicBezTo>
                <a:cubicBezTo>
                  <a:pt x="49447" y="1182071"/>
                  <a:pt x="50198" y="1179525"/>
                  <a:pt x="49572" y="1178774"/>
                </a:cubicBezTo>
                <a:cubicBezTo>
                  <a:pt x="45774" y="1173975"/>
                  <a:pt x="50156" y="1171179"/>
                  <a:pt x="51846" y="1167965"/>
                </a:cubicBezTo>
                <a:cubicBezTo>
                  <a:pt x="49592" y="1164376"/>
                  <a:pt x="46337" y="1161162"/>
                  <a:pt x="45670" y="1157489"/>
                </a:cubicBezTo>
                <a:cubicBezTo>
                  <a:pt x="45147" y="1154610"/>
                  <a:pt x="47861" y="1151146"/>
                  <a:pt x="49404" y="1147223"/>
                </a:cubicBezTo>
                <a:cubicBezTo>
                  <a:pt x="48090" y="1145991"/>
                  <a:pt x="45774" y="1144343"/>
                  <a:pt x="44104" y="1142215"/>
                </a:cubicBezTo>
                <a:cubicBezTo>
                  <a:pt x="39806" y="1136727"/>
                  <a:pt x="40745" y="1129965"/>
                  <a:pt x="46337" y="1125813"/>
                </a:cubicBezTo>
                <a:cubicBezTo>
                  <a:pt x="49906" y="1123142"/>
                  <a:pt x="53745" y="1120826"/>
                  <a:pt x="57794" y="1118134"/>
                </a:cubicBezTo>
                <a:cubicBezTo>
                  <a:pt x="56791" y="1115004"/>
                  <a:pt x="55769" y="1112479"/>
                  <a:pt x="55185" y="1109850"/>
                </a:cubicBezTo>
                <a:cubicBezTo>
                  <a:pt x="54684" y="1107554"/>
                  <a:pt x="54663" y="1105154"/>
                  <a:pt x="54392" y="1102526"/>
                </a:cubicBezTo>
                <a:cubicBezTo>
                  <a:pt x="51262" y="1102526"/>
                  <a:pt x="48320" y="1102526"/>
                  <a:pt x="45169" y="1102526"/>
                </a:cubicBezTo>
                <a:cubicBezTo>
                  <a:pt x="44960" y="1101169"/>
                  <a:pt x="44376" y="1099980"/>
                  <a:pt x="44730" y="1099270"/>
                </a:cubicBezTo>
                <a:lnTo>
                  <a:pt x="60070" y="1090654"/>
                </a:lnTo>
                <a:lnTo>
                  <a:pt x="60148" y="1090717"/>
                </a:lnTo>
                <a:lnTo>
                  <a:pt x="61445" y="1093678"/>
                </a:lnTo>
                <a:cubicBezTo>
                  <a:pt x="61842" y="1093365"/>
                  <a:pt x="62238" y="1093073"/>
                  <a:pt x="62656" y="1092759"/>
                </a:cubicBezTo>
                <a:lnTo>
                  <a:pt x="60148" y="1090717"/>
                </a:lnTo>
                <a:lnTo>
                  <a:pt x="60110" y="1090631"/>
                </a:lnTo>
                <a:lnTo>
                  <a:pt x="60070" y="1090654"/>
                </a:lnTo>
                <a:lnTo>
                  <a:pt x="60068" y="1090652"/>
                </a:lnTo>
                <a:cubicBezTo>
                  <a:pt x="55331" y="1086834"/>
                  <a:pt x="50573" y="1083015"/>
                  <a:pt x="45649" y="1079050"/>
                </a:cubicBezTo>
                <a:cubicBezTo>
                  <a:pt x="41204" y="1079279"/>
                  <a:pt x="37093" y="1088252"/>
                  <a:pt x="31876" y="1080177"/>
                </a:cubicBezTo>
                <a:cubicBezTo>
                  <a:pt x="36926" y="1072957"/>
                  <a:pt x="41329" y="1069868"/>
                  <a:pt x="54016" y="1065173"/>
                </a:cubicBezTo>
                <a:cubicBezTo>
                  <a:pt x="52347" y="1059894"/>
                  <a:pt x="51283" y="1054177"/>
                  <a:pt x="48737" y="1049189"/>
                </a:cubicBezTo>
                <a:cubicBezTo>
                  <a:pt x="45711" y="1043263"/>
                  <a:pt x="44793" y="1037482"/>
                  <a:pt x="46170" y="1031118"/>
                </a:cubicBezTo>
                <a:cubicBezTo>
                  <a:pt x="47401" y="1025421"/>
                  <a:pt x="48487" y="1019704"/>
                  <a:pt x="49781" y="1014028"/>
                </a:cubicBezTo>
                <a:cubicBezTo>
                  <a:pt x="50866" y="1009270"/>
                  <a:pt x="48549" y="1006641"/>
                  <a:pt x="44355" y="1005598"/>
                </a:cubicBezTo>
                <a:cubicBezTo>
                  <a:pt x="40453" y="1004617"/>
                  <a:pt x="36405" y="1004200"/>
                  <a:pt x="31689" y="1003407"/>
                </a:cubicBezTo>
                <a:cubicBezTo>
                  <a:pt x="34235" y="997605"/>
                  <a:pt x="38825" y="999025"/>
                  <a:pt x="42560" y="998649"/>
                </a:cubicBezTo>
                <a:cubicBezTo>
                  <a:pt x="49759" y="997919"/>
                  <a:pt x="57000" y="997480"/>
                  <a:pt x="64179" y="996520"/>
                </a:cubicBezTo>
                <a:cubicBezTo>
                  <a:pt x="65869" y="996291"/>
                  <a:pt x="67330" y="994476"/>
                  <a:pt x="70960" y="991972"/>
                </a:cubicBezTo>
                <a:cubicBezTo>
                  <a:pt x="64784" y="991972"/>
                  <a:pt x="61007" y="991972"/>
                  <a:pt x="55581" y="991972"/>
                </a:cubicBezTo>
                <a:cubicBezTo>
                  <a:pt x="60339" y="985294"/>
                  <a:pt x="64179" y="979890"/>
                  <a:pt x="69124" y="972962"/>
                </a:cubicBezTo>
                <a:cubicBezTo>
                  <a:pt x="59254" y="970312"/>
                  <a:pt x="52055" y="961923"/>
                  <a:pt x="41058" y="972398"/>
                </a:cubicBezTo>
                <a:cubicBezTo>
                  <a:pt x="40328" y="966785"/>
                  <a:pt x="39827" y="962925"/>
                  <a:pt x="39159" y="957728"/>
                </a:cubicBezTo>
                <a:cubicBezTo>
                  <a:pt x="44167" y="960065"/>
                  <a:pt x="47443" y="961589"/>
                  <a:pt x="50803" y="963154"/>
                </a:cubicBezTo>
                <a:cubicBezTo>
                  <a:pt x="56708" y="957269"/>
                  <a:pt x="50991" y="952386"/>
                  <a:pt x="50615" y="946419"/>
                </a:cubicBezTo>
                <a:cubicBezTo>
                  <a:pt x="53265" y="946669"/>
                  <a:pt x="55811" y="946919"/>
                  <a:pt x="58357" y="947149"/>
                </a:cubicBezTo>
                <a:cubicBezTo>
                  <a:pt x="58711" y="946586"/>
                  <a:pt x="59066" y="946022"/>
                  <a:pt x="59421" y="945438"/>
                </a:cubicBezTo>
                <a:cubicBezTo>
                  <a:pt x="56458" y="942475"/>
                  <a:pt x="52702" y="939950"/>
                  <a:pt x="50782" y="936423"/>
                </a:cubicBezTo>
                <a:cubicBezTo>
                  <a:pt x="48800" y="932792"/>
                  <a:pt x="48632" y="928181"/>
                  <a:pt x="47506" y="923256"/>
                </a:cubicBezTo>
                <a:cubicBezTo>
                  <a:pt x="41746" y="920814"/>
                  <a:pt x="34986" y="917935"/>
                  <a:pt x="27933" y="914930"/>
                </a:cubicBezTo>
                <a:cubicBezTo>
                  <a:pt x="31646" y="908544"/>
                  <a:pt x="35361" y="914450"/>
                  <a:pt x="37865" y="913428"/>
                </a:cubicBezTo>
                <a:cubicBezTo>
                  <a:pt x="45774" y="907022"/>
                  <a:pt x="44313" y="898612"/>
                  <a:pt x="43395" y="891058"/>
                </a:cubicBezTo>
                <a:cubicBezTo>
                  <a:pt x="42999" y="887782"/>
                  <a:pt x="38596" y="884798"/>
                  <a:pt x="35653" y="882106"/>
                </a:cubicBezTo>
                <a:cubicBezTo>
                  <a:pt x="33734" y="880332"/>
                  <a:pt x="30269" y="879790"/>
                  <a:pt x="32920" y="874698"/>
                </a:cubicBezTo>
                <a:cubicBezTo>
                  <a:pt x="36071" y="876243"/>
                  <a:pt x="39242" y="877829"/>
                  <a:pt x="42456" y="879331"/>
                </a:cubicBezTo>
                <a:cubicBezTo>
                  <a:pt x="50156" y="882941"/>
                  <a:pt x="52180" y="882753"/>
                  <a:pt x="55351" y="875304"/>
                </a:cubicBezTo>
                <a:cubicBezTo>
                  <a:pt x="58190" y="868668"/>
                  <a:pt x="62906" y="869419"/>
                  <a:pt x="68665" y="869899"/>
                </a:cubicBezTo>
                <a:cubicBezTo>
                  <a:pt x="61862" y="859152"/>
                  <a:pt x="46901" y="859695"/>
                  <a:pt x="39222" y="847947"/>
                </a:cubicBezTo>
                <a:cubicBezTo>
                  <a:pt x="42414" y="847654"/>
                  <a:pt x="44584" y="846924"/>
                  <a:pt x="46525" y="847342"/>
                </a:cubicBezTo>
                <a:cubicBezTo>
                  <a:pt x="66015" y="851494"/>
                  <a:pt x="85484" y="855792"/>
                  <a:pt x="104932" y="860154"/>
                </a:cubicBezTo>
                <a:cubicBezTo>
                  <a:pt x="108166" y="860874"/>
                  <a:pt x="110071" y="859627"/>
                  <a:pt x="111646" y="857900"/>
                </a:cubicBezTo>
                <a:lnTo>
                  <a:pt x="116361" y="852797"/>
                </a:lnTo>
                <a:lnTo>
                  <a:pt x="116430" y="852809"/>
                </a:lnTo>
                <a:cubicBezTo>
                  <a:pt x="116931" y="852454"/>
                  <a:pt x="117410" y="852079"/>
                  <a:pt x="117911" y="851724"/>
                </a:cubicBezTo>
                <a:cubicBezTo>
                  <a:pt x="117390" y="852079"/>
                  <a:pt x="116889" y="852413"/>
                  <a:pt x="116388" y="852767"/>
                </a:cubicBezTo>
                <a:lnTo>
                  <a:pt x="116361" y="852797"/>
                </a:lnTo>
                <a:lnTo>
                  <a:pt x="78702" y="846528"/>
                </a:lnTo>
                <a:cubicBezTo>
                  <a:pt x="69270" y="845088"/>
                  <a:pt x="59442" y="845130"/>
                  <a:pt x="50615" y="837347"/>
                </a:cubicBezTo>
                <a:cubicBezTo>
                  <a:pt x="57460" y="835134"/>
                  <a:pt x="65159" y="836574"/>
                  <a:pt x="68164" y="829083"/>
                </a:cubicBezTo>
                <a:cubicBezTo>
                  <a:pt x="67413" y="827497"/>
                  <a:pt x="66578" y="825765"/>
                  <a:pt x="65514" y="823574"/>
                </a:cubicBezTo>
                <a:cubicBezTo>
                  <a:pt x="67121" y="822843"/>
                  <a:pt x="68456" y="821633"/>
                  <a:pt x="69479" y="821863"/>
                </a:cubicBezTo>
                <a:cubicBezTo>
                  <a:pt x="74174" y="822927"/>
                  <a:pt x="78806" y="824283"/>
                  <a:pt x="83376" y="825765"/>
                </a:cubicBezTo>
                <a:cubicBezTo>
                  <a:pt x="89949" y="827894"/>
                  <a:pt x="96314" y="829396"/>
                  <a:pt x="100508" y="821592"/>
                </a:cubicBezTo>
                <a:cubicBezTo>
                  <a:pt x="104285" y="823157"/>
                  <a:pt x="107436" y="824471"/>
                  <a:pt x="110587" y="825786"/>
                </a:cubicBezTo>
                <a:cubicBezTo>
                  <a:pt x="114197" y="817064"/>
                  <a:pt x="114072" y="816876"/>
                  <a:pt x="98296" y="809677"/>
                </a:cubicBezTo>
                <a:cubicBezTo>
                  <a:pt x="99778" y="812911"/>
                  <a:pt x="100822" y="815123"/>
                  <a:pt x="102324" y="818399"/>
                </a:cubicBezTo>
                <a:cubicBezTo>
                  <a:pt x="99486" y="817418"/>
                  <a:pt x="97232" y="816646"/>
                  <a:pt x="94373" y="815644"/>
                </a:cubicBezTo>
                <a:cubicBezTo>
                  <a:pt x="93351" y="817439"/>
                  <a:pt x="92286" y="819317"/>
                  <a:pt x="91326" y="820986"/>
                </a:cubicBezTo>
                <a:cubicBezTo>
                  <a:pt x="86966" y="818044"/>
                  <a:pt x="83001" y="815373"/>
                  <a:pt x="78159" y="812118"/>
                </a:cubicBezTo>
                <a:cubicBezTo>
                  <a:pt x="81602" y="811388"/>
                  <a:pt x="84315" y="810803"/>
                  <a:pt x="86841" y="810261"/>
                </a:cubicBezTo>
                <a:cubicBezTo>
                  <a:pt x="78368" y="799932"/>
                  <a:pt x="68352" y="792733"/>
                  <a:pt x="54058" y="792586"/>
                </a:cubicBezTo>
                <a:cubicBezTo>
                  <a:pt x="54496" y="791459"/>
                  <a:pt x="54934" y="790354"/>
                  <a:pt x="55373" y="789227"/>
                </a:cubicBezTo>
                <a:cubicBezTo>
                  <a:pt x="66328" y="789227"/>
                  <a:pt x="77283" y="789227"/>
                  <a:pt x="89052" y="789227"/>
                </a:cubicBezTo>
                <a:cubicBezTo>
                  <a:pt x="82291" y="785805"/>
                  <a:pt x="75989" y="782591"/>
                  <a:pt x="67789" y="778438"/>
                </a:cubicBezTo>
                <a:cubicBezTo>
                  <a:pt x="71586" y="776184"/>
                  <a:pt x="73193" y="775246"/>
                  <a:pt x="75488" y="773889"/>
                </a:cubicBezTo>
                <a:cubicBezTo>
                  <a:pt x="71920" y="768443"/>
                  <a:pt x="72380" y="763623"/>
                  <a:pt x="80705" y="761244"/>
                </a:cubicBezTo>
                <a:cubicBezTo>
                  <a:pt x="77116" y="754379"/>
                  <a:pt x="74069" y="748598"/>
                  <a:pt x="70314" y="741420"/>
                </a:cubicBezTo>
                <a:cubicBezTo>
                  <a:pt x="71065" y="736120"/>
                  <a:pt x="72108" y="728692"/>
                  <a:pt x="73277" y="720428"/>
                </a:cubicBezTo>
                <a:cubicBezTo>
                  <a:pt x="75405" y="720428"/>
                  <a:pt x="78994" y="720428"/>
                  <a:pt x="83251" y="720428"/>
                </a:cubicBezTo>
                <a:cubicBezTo>
                  <a:pt x="83063" y="715733"/>
                  <a:pt x="85254" y="711810"/>
                  <a:pt x="79850" y="708346"/>
                </a:cubicBezTo>
                <a:cubicBezTo>
                  <a:pt x="77012" y="706530"/>
                  <a:pt x="76240" y="701481"/>
                  <a:pt x="73548" y="695784"/>
                </a:cubicBezTo>
                <a:cubicBezTo>
                  <a:pt x="76949" y="696848"/>
                  <a:pt x="78055" y="696974"/>
                  <a:pt x="78911" y="697516"/>
                </a:cubicBezTo>
                <a:cubicBezTo>
                  <a:pt x="79996" y="698205"/>
                  <a:pt x="80851" y="699248"/>
                  <a:pt x="82187" y="700500"/>
                </a:cubicBezTo>
                <a:cubicBezTo>
                  <a:pt x="87466" y="695179"/>
                  <a:pt x="92349" y="690588"/>
                  <a:pt x="90075" y="682345"/>
                </a:cubicBezTo>
                <a:cubicBezTo>
                  <a:pt x="89574" y="680488"/>
                  <a:pt x="91034" y="677817"/>
                  <a:pt x="92120" y="675835"/>
                </a:cubicBezTo>
                <a:cubicBezTo>
                  <a:pt x="95730" y="669241"/>
                  <a:pt x="94520" y="666653"/>
                  <a:pt x="87049" y="665839"/>
                </a:cubicBezTo>
                <a:cubicBezTo>
                  <a:pt x="85484" y="665673"/>
                  <a:pt x="83898" y="665818"/>
                  <a:pt x="80976" y="665818"/>
                </a:cubicBezTo>
                <a:cubicBezTo>
                  <a:pt x="85233" y="659788"/>
                  <a:pt x="90367" y="657743"/>
                  <a:pt x="95062" y="660351"/>
                </a:cubicBezTo>
                <a:cubicBezTo>
                  <a:pt x="101384" y="663836"/>
                  <a:pt x="105537" y="661207"/>
                  <a:pt x="110232" y="658014"/>
                </a:cubicBezTo>
                <a:cubicBezTo>
                  <a:pt x="115888" y="654154"/>
                  <a:pt x="121584" y="650377"/>
                  <a:pt x="129054" y="645369"/>
                </a:cubicBezTo>
                <a:cubicBezTo>
                  <a:pt x="116471" y="647727"/>
                  <a:pt x="116346" y="637731"/>
                  <a:pt x="111526" y="632598"/>
                </a:cubicBezTo>
                <a:cubicBezTo>
                  <a:pt x="111777" y="631847"/>
                  <a:pt x="112006" y="631096"/>
                  <a:pt x="112257" y="630344"/>
                </a:cubicBezTo>
                <a:cubicBezTo>
                  <a:pt x="115971" y="630762"/>
                  <a:pt x="119685" y="631179"/>
                  <a:pt x="123546" y="631638"/>
                </a:cubicBezTo>
                <a:cubicBezTo>
                  <a:pt x="130056" y="624982"/>
                  <a:pt x="123462" y="621163"/>
                  <a:pt x="120082" y="615571"/>
                </a:cubicBezTo>
                <a:cubicBezTo>
                  <a:pt x="122941" y="615967"/>
                  <a:pt x="125841" y="616823"/>
                  <a:pt x="128637" y="616572"/>
                </a:cubicBezTo>
                <a:cubicBezTo>
                  <a:pt x="130682" y="616385"/>
                  <a:pt x="132581" y="614715"/>
                  <a:pt x="134542" y="613714"/>
                </a:cubicBezTo>
                <a:cubicBezTo>
                  <a:pt x="133102" y="612169"/>
                  <a:pt x="131913" y="610187"/>
                  <a:pt x="130160" y="609185"/>
                </a:cubicBezTo>
                <a:cubicBezTo>
                  <a:pt x="128512" y="608225"/>
                  <a:pt x="126258" y="608288"/>
                  <a:pt x="122982" y="607642"/>
                </a:cubicBezTo>
                <a:cubicBezTo>
                  <a:pt x="125444" y="603510"/>
                  <a:pt x="127448" y="600129"/>
                  <a:pt x="129326" y="596999"/>
                </a:cubicBezTo>
                <a:cubicBezTo>
                  <a:pt x="135377" y="598752"/>
                  <a:pt x="141157" y="600421"/>
                  <a:pt x="148649" y="602571"/>
                </a:cubicBezTo>
                <a:lnTo>
                  <a:pt x="147523" y="590167"/>
                </a:lnTo>
                <a:lnTo>
                  <a:pt x="147562" y="590175"/>
                </a:lnTo>
                <a:lnTo>
                  <a:pt x="147980" y="589736"/>
                </a:lnTo>
                <a:lnTo>
                  <a:pt x="147908" y="589727"/>
                </a:lnTo>
                <a:lnTo>
                  <a:pt x="147918" y="589716"/>
                </a:lnTo>
                <a:cubicBezTo>
                  <a:pt x="153636" y="586482"/>
                  <a:pt x="150777" y="582142"/>
                  <a:pt x="148732" y="577968"/>
                </a:cubicBezTo>
                <a:cubicBezTo>
                  <a:pt x="157872" y="577989"/>
                  <a:pt x="158477" y="578866"/>
                  <a:pt x="156682" y="588902"/>
                </a:cubicBezTo>
                <a:cubicBezTo>
                  <a:pt x="163944" y="584208"/>
                  <a:pt x="165572" y="577155"/>
                  <a:pt x="164737" y="569475"/>
                </a:cubicBezTo>
                <a:cubicBezTo>
                  <a:pt x="164006" y="562840"/>
                  <a:pt x="167032" y="559835"/>
                  <a:pt x="172938" y="558458"/>
                </a:cubicBezTo>
                <a:cubicBezTo>
                  <a:pt x="182432" y="556224"/>
                  <a:pt x="189256" y="550361"/>
                  <a:pt x="194514" y="542390"/>
                </a:cubicBezTo>
                <a:cubicBezTo>
                  <a:pt x="197540" y="537820"/>
                  <a:pt x="200608" y="533271"/>
                  <a:pt x="203863" y="528868"/>
                </a:cubicBezTo>
                <a:cubicBezTo>
                  <a:pt x="207243" y="524277"/>
                  <a:pt x="211417" y="521752"/>
                  <a:pt x="217051" y="526030"/>
                </a:cubicBezTo>
                <a:cubicBezTo>
                  <a:pt x="219138" y="522817"/>
                  <a:pt x="220786" y="520229"/>
                  <a:pt x="222414" y="517725"/>
                </a:cubicBezTo>
                <a:cubicBezTo>
                  <a:pt x="232827" y="519248"/>
                  <a:pt x="234850" y="506791"/>
                  <a:pt x="245054" y="505935"/>
                </a:cubicBezTo>
                <a:cubicBezTo>
                  <a:pt x="241257" y="502158"/>
                  <a:pt x="236186" y="499967"/>
                  <a:pt x="239358" y="494667"/>
                </a:cubicBezTo>
                <a:cubicBezTo>
                  <a:pt x="241403" y="491265"/>
                  <a:pt x="243468" y="487864"/>
                  <a:pt x="245931" y="483774"/>
                </a:cubicBezTo>
                <a:cubicBezTo>
                  <a:pt x="244178" y="482501"/>
                  <a:pt x="241862" y="480832"/>
                  <a:pt x="238565" y="478453"/>
                </a:cubicBezTo>
                <a:cubicBezTo>
                  <a:pt x="246411" y="476283"/>
                  <a:pt x="250668" y="481541"/>
                  <a:pt x="257283" y="484797"/>
                </a:cubicBezTo>
                <a:cubicBezTo>
                  <a:pt x="257992" y="483043"/>
                  <a:pt x="258952" y="480769"/>
                  <a:pt x="259891" y="478474"/>
                </a:cubicBezTo>
                <a:cubicBezTo>
                  <a:pt x="260872" y="478745"/>
                  <a:pt x="261831" y="479037"/>
                  <a:pt x="262812" y="479309"/>
                </a:cubicBezTo>
                <a:cubicBezTo>
                  <a:pt x="264148" y="482772"/>
                  <a:pt x="265483" y="486257"/>
                  <a:pt x="266527" y="488991"/>
                </a:cubicBezTo>
                <a:cubicBezTo>
                  <a:pt x="270930" y="482918"/>
                  <a:pt x="275562" y="476513"/>
                  <a:pt x="280571" y="469605"/>
                </a:cubicBezTo>
                <a:cubicBezTo>
                  <a:pt x="277378" y="469355"/>
                  <a:pt x="273538" y="469063"/>
                  <a:pt x="267173" y="468583"/>
                </a:cubicBezTo>
                <a:cubicBezTo>
                  <a:pt x="270950" y="466392"/>
                  <a:pt x="272620" y="465077"/>
                  <a:pt x="274540" y="464368"/>
                </a:cubicBezTo>
                <a:cubicBezTo>
                  <a:pt x="284702" y="460695"/>
                  <a:pt x="291713" y="454915"/>
                  <a:pt x="291338" y="442770"/>
                </a:cubicBezTo>
                <a:cubicBezTo>
                  <a:pt x="291254" y="440350"/>
                  <a:pt x="293842" y="437178"/>
                  <a:pt x="296075" y="435488"/>
                </a:cubicBezTo>
                <a:cubicBezTo>
                  <a:pt x="300415" y="432191"/>
                  <a:pt x="302335" y="428038"/>
                  <a:pt x="304547" y="423113"/>
                </a:cubicBezTo>
                <a:cubicBezTo>
                  <a:pt x="308303" y="414766"/>
                  <a:pt x="311495" y="405168"/>
                  <a:pt x="321762" y="401474"/>
                </a:cubicBezTo>
                <a:cubicBezTo>
                  <a:pt x="323536" y="400848"/>
                  <a:pt x="325727" y="398094"/>
                  <a:pt x="325664" y="396382"/>
                </a:cubicBezTo>
                <a:cubicBezTo>
                  <a:pt x="325560" y="392814"/>
                  <a:pt x="322659" y="393023"/>
                  <a:pt x="319508" y="393086"/>
                </a:cubicBezTo>
                <a:cubicBezTo>
                  <a:pt x="314166" y="393169"/>
                  <a:pt x="314166" y="392710"/>
                  <a:pt x="313603" y="385218"/>
                </a:cubicBezTo>
                <a:cubicBezTo>
                  <a:pt x="317526" y="383570"/>
                  <a:pt x="321470" y="381901"/>
                  <a:pt x="325727" y="380085"/>
                </a:cubicBezTo>
                <a:cubicBezTo>
                  <a:pt x="330881" y="382590"/>
                  <a:pt x="331549" y="392021"/>
                  <a:pt x="339771" y="390143"/>
                </a:cubicBezTo>
                <a:cubicBezTo>
                  <a:pt x="342420" y="389538"/>
                  <a:pt x="344862" y="387973"/>
                  <a:pt x="347408" y="386847"/>
                </a:cubicBezTo>
                <a:cubicBezTo>
                  <a:pt x="347116" y="386095"/>
                  <a:pt x="346824" y="385323"/>
                  <a:pt x="346531" y="384572"/>
                </a:cubicBezTo>
                <a:cubicBezTo>
                  <a:pt x="344090" y="385198"/>
                  <a:pt x="341669" y="385803"/>
                  <a:pt x="339270" y="386408"/>
                </a:cubicBezTo>
                <a:cubicBezTo>
                  <a:pt x="335847" y="379981"/>
                  <a:pt x="335847" y="379981"/>
                  <a:pt x="345467" y="370069"/>
                </a:cubicBezTo>
                <a:cubicBezTo>
                  <a:pt x="343798" y="367795"/>
                  <a:pt x="341669" y="365541"/>
                  <a:pt x="340397" y="362891"/>
                </a:cubicBezTo>
                <a:cubicBezTo>
                  <a:pt x="339457" y="360951"/>
                  <a:pt x="339645" y="358488"/>
                  <a:pt x="339332" y="356255"/>
                </a:cubicBezTo>
                <a:cubicBezTo>
                  <a:pt x="341502" y="355984"/>
                  <a:pt x="343673" y="355713"/>
                  <a:pt x="346135" y="355400"/>
                </a:cubicBezTo>
                <a:cubicBezTo>
                  <a:pt x="346844" y="353313"/>
                  <a:pt x="347136" y="349828"/>
                  <a:pt x="348952" y="347533"/>
                </a:cubicBezTo>
                <a:cubicBezTo>
                  <a:pt x="355149" y="339645"/>
                  <a:pt x="354899" y="338560"/>
                  <a:pt x="345008" y="336056"/>
                </a:cubicBezTo>
                <a:cubicBezTo>
                  <a:pt x="344486" y="335931"/>
                  <a:pt x="344132" y="335180"/>
                  <a:pt x="343318" y="334324"/>
                </a:cubicBezTo>
                <a:cubicBezTo>
                  <a:pt x="346406" y="331403"/>
                  <a:pt x="350892" y="329691"/>
                  <a:pt x="353292" y="332655"/>
                </a:cubicBezTo>
                <a:cubicBezTo>
                  <a:pt x="356506" y="336640"/>
                  <a:pt x="358217" y="342149"/>
                  <a:pt x="359511" y="347282"/>
                </a:cubicBezTo>
                <a:cubicBezTo>
                  <a:pt x="360450" y="351018"/>
                  <a:pt x="359699" y="355191"/>
                  <a:pt x="359699" y="359177"/>
                </a:cubicBezTo>
                <a:cubicBezTo>
                  <a:pt x="360450" y="359239"/>
                  <a:pt x="361222" y="359322"/>
                  <a:pt x="361973" y="359385"/>
                </a:cubicBezTo>
                <a:cubicBezTo>
                  <a:pt x="363183" y="353020"/>
                  <a:pt x="364268" y="346636"/>
                  <a:pt x="365687" y="340313"/>
                </a:cubicBezTo>
                <a:cubicBezTo>
                  <a:pt x="366104" y="338393"/>
                  <a:pt x="367252" y="336577"/>
                  <a:pt x="368338" y="334887"/>
                </a:cubicBezTo>
                <a:cubicBezTo>
                  <a:pt x="373325" y="327187"/>
                  <a:pt x="373867" y="323452"/>
                  <a:pt x="370341" y="319967"/>
                </a:cubicBezTo>
                <a:cubicBezTo>
                  <a:pt x="366272" y="315961"/>
                  <a:pt x="360450" y="315898"/>
                  <a:pt x="352937" y="320092"/>
                </a:cubicBezTo>
                <a:cubicBezTo>
                  <a:pt x="353877" y="322054"/>
                  <a:pt x="354837" y="324036"/>
                  <a:pt x="356443" y="327396"/>
                </a:cubicBezTo>
                <a:cubicBezTo>
                  <a:pt x="353355" y="325768"/>
                  <a:pt x="350287" y="325184"/>
                  <a:pt x="349599" y="323577"/>
                </a:cubicBezTo>
                <a:cubicBezTo>
                  <a:pt x="347366" y="318403"/>
                  <a:pt x="345634" y="312935"/>
                  <a:pt x="344465" y="307426"/>
                </a:cubicBezTo>
                <a:cubicBezTo>
                  <a:pt x="343610" y="303399"/>
                  <a:pt x="350433" y="296867"/>
                  <a:pt x="354899" y="298224"/>
                </a:cubicBezTo>
                <a:cubicBezTo>
                  <a:pt x="362119" y="300394"/>
                  <a:pt x="365896" y="297660"/>
                  <a:pt x="369026" y="291797"/>
                </a:cubicBezTo>
                <a:cubicBezTo>
                  <a:pt x="369778" y="290378"/>
                  <a:pt x="371614" y="289522"/>
                  <a:pt x="372970" y="288458"/>
                </a:cubicBezTo>
                <a:cubicBezTo>
                  <a:pt x="382756" y="280800"/>
                  <a:pt x="382756" y="280800"/>
                  <a:pt x="376100" y="270199"/>
                </a:cubicBezTo>
                <a:cubicBezTo>
                  <a:pt x="380253" y="269177"/>
                  <a:pt x="384176" y="268196"/>
                  <a:pt x="388412" y="267153"/>
                </a:cubicBezTo>
                <a:cubicBezTo>
                  <a:pt x="390164" y="257825"/>
                  <a:pt x="391792" y="248956"/>
                  <a:pt x="380315" y="243197"/>
                </a:cubicBezTo>
                <a:cubicBezTo>
                  <a:pt x="379564" y="249854"/>
                  <a:pt x="374994" y="252483"/>
                  <a:pt x="369214" y="253276"/>
                </a:cubicBezTo>
                <a:cubicBezTo>
                  <a:pt x="364393" y="253944"/>
                  <a:pt x="361347" y="250062"/>
                  <a:pt x="363934" y="246285"/>
                </a:cubicBezTo>
                <a:cubicBezTo>
                  <a:pt x="366438" y="242654"/>
                  <a:pt x="370320" y="240004"/>
                  <a:pt x="373220" y="236604"/>
                </a:cubicBezTo>
                <a:cubicBezTo>
                  <a:pt x="376538" y="232722"/>
                  <a:pt x="380273" y="233765"/>
                  <a:pt x="384572" y="234058"/>
                </a:cubicBezTo>
                <a:cubicBezTo>
                  <a:pt x="387452" y="234266"/>
                  <a:pt x="390937" y="232096"/>
                  <a:pt x="393399" y="230093"/>
                </a:cubicBezTo>
                <a:cubicBezTo>
                  <a:pt x="395965" y="228006"/>
                  <a:pt x="397656" y="224834"/>
                  <a:pt x="399116" y="222915"/>
                </a:cubicBezTo>
                <a:cubicBezTo>
                  <a:pt x="401453" y="224960"/>
                  <a:pt x="403207" y="227735"/>
                  <a:pt x="405272" y="227985"/>
                </a:cubicBezTo>
                <a:cubicBezTo>
                  <a:pt x="407922" y="228319"/>
                  <a:pt x="412909" y="227171"/>
                  <a:pt x="413264" y="225731"/>
                </a:cubicBezTo>
                <a:cubicBezTo>
                  <a:pt x="414871" y="219472"/>
                  <a:pt x="419524" y="218073"/>
                  <a:pt x="424532" y="216424"/>
                </a:cubicBezTo>
                <a:cubicBezTo>
                  <a:pt x="426014" y="215945"/>
                  <a:pt x="427141" y="214359"/>
                  <a:pt x="428914" y="212898"/>
                </a:cubicBezTo>
                <a:cubicBezTo>
                  <a:pt x="427099" y="209309"/>
                  <a:pt x="425429" y="205991"/>
                  <a:pt x="423531" y="202256"/>
                </a:cubicBezTo>
                <a:cubicBezTo>
                  <a:pt x="420567" y="202882"/>
                  <a:pt x="417959" y="203424"/>
                  <a:pt x="415226" y="203988"/>
                </a:cubicBezTo>
                <a:cubicBezTo>
                  <a:pt x="420296" y="214255"/>
                  <a:pt x="414287" y="214171"/>
                  <a:pt x="406378" y="213587"/>
                </a:cubicBezTo>
                <a:cubicBezTo>
                  <a:pt x="410051" y="202652"/>
                  <a:pt x="397468" y="204614"/>
                  <a:pt x="394275" y="196684"/>
                </a:cubicBezTo>
                <a:cubicBezTo>
                  <a:pt x="397176" y="195140"/>
                  <a:pt x="400452" y="193888"/>
                  <a:pt x="403102" y="191843"/>
                </a:cubicBezTo>
                <a:cubicBezTo>
                  <a:pt x="405481" y="190007"/>
                  <a:pt x="407171" y="187294"/>
                  <a:pt x="410009" y="183998"/>
                </a:cubicBezTo>
                <a:cubicBezTo>
                  <a:pt x="413389" y="183747"/>
                  <a:pt x="418460" y="190091"/>
                  <a:pt x="424574" y="183121"/>
                </a:cubicBezTo>
                <a:cubicBezTo>
                  <a:pt x="419879" y="181848"/>
                  <a:pt x="416144" y="180847"/>
                  <a:pt x="411031" y="179469"/>
                </a:cubicBezTo>
                <a:cubicBezTo>
                  <a:pt x="420651" y="173459"/>
                  <a:pt x="425743" y="162964"/>
                  <a:pt x="437574" y="161315"/>
                </a:cubicBezTo>
                <a:cubicBezTo>
                  <a:pt x="439160" y="161085"/>
                  <a:pt x="440621" y="157997"/>
                  <a:pt x="441602" y="155973"/>
                </a:cubicBezTo>
                <a:cubicBezTo>
                  <a:pt x="442708" y="153657"/>
                  <a:pt x="443188" y="151048"/>
                  <a:pt x="444189" y="147793"/>
                </a:cubicBezTo>
                <a:cubicBezTo>
                  <a:pt x="450679" y="151277"/>
                  <a:pt x="453809" y="160647"/>
                  <a:pt x="463053" y="153761"/>
                </a:cubicBezTo>
                <a:cubicBezTo>
                  <a:pt x="464034" y="158581"/>
                  <a:pt x="464743" y="162045"/>
                  <a:pt x="465453" y="165509"/>
                </a:cubicBezTo>
                <a:cubicBezTo>
                  <a:pt x="465975" y="165655"/>
                  <a:pt x="466475" y="165780"/>
                  <a:pt x="466997" y="165926"/>
                </a:cubicBezTo>
                <a:cubicBezTo>
                  <a:pt x="468541" y="161335"/>
                  <a:pt x="470565" y="156828"/>
                  <a:pt x="471379" y="152112"/>
                </a:cubicBezTo>
                <a:cubicBezTo>
                  <a:pt x="471776" y="149796"/>
                  <a:pt x="470795" y="146437"/>
                  <a:pt x="466329" y="147918"/>
                </a:cubicBezTo>
                <a:cubicBezTo>
                  <a:pt x="464827" y="148419"/>
                  <a:pt x="462114" y="147626"/>
                  <a:pt x="460987" y="146437"/>
                </a:cubicBezTo>
                <a:cubicBezTo>
                  <a:pt x="452724" y="137610"/>
                  <a:pt x="444711" y="128512"/>
                  <a:pt x="435091" y="117807"/>
                </a:cubicBezTo>
                <a:cubicBezTo>
                  <a:pt x="437324" y="116805"/>
                  <a:pt x="439536" y="115825"/>
                  <a:pt x="441685" y="114865"/>
                </a:cubicBezTo>
                <a:cubicBezTo>
                  <a:pt x="440308" y="110483"/>
                  <a:pt x="439223" y="107081"/>
                  <a:pt x="438159" y="103701"/>
                </a:cubicBezTo>
                <a:cubicBezTo>
                  <a:pt x="438680" y="103262"/>
                  <a:pt x="439181" y="102845"/>
                  <a:pt x="439703" y="102407"/>
                </a:cubicBezTo>
                <a:cubicBezTo>
                  <a:pt x="449177" y="109209"/>
                  <a:pt x="458650" y="115991"/>
                  <a:pt x="469271" y="123608"/>
                </a:cubicBezTo>
                <a:cubicBezTo>
                  <a:pt x="468207" y="117973"/>
                  <a:pt x="467206" y="112653"/>
                  <a:pt x="465975" y="106038"/>
                </a:cubicBezTo>
                <a:cubicBezTo>
                  <a:pt x="467665" y="105120"/>
                  <a:pt x="470106" y="103805"/>
                  <a:pt x="473195" y="102136"/>
                </a:cubicBezTo>
                <a:cubicBezTo>
                  <a:pt x="474468" y="108187"/>
                  <a:pt x="474176" y="113988"/>
                  <a:pt x="476888" y="117411"/>
                </a:cubicBezTo>
                <a:cubicBezTo>
                  <a:pt x="479330" y="120499"/>
                  <a:pt x="485068" y="120979"/>
                  <a:pt x="489345" y="122606"/>
                </a:cubicBezTo>
                <a:cubicBezTo>
                  <a:pt x="489721" y="121793"/>
                  <a:pt x="490097" y="120999"/>
                  <a:pt x="490451" y="120186"/>
                </a:cubicBezTo>
                <a:cubicBezTo>
                  <a:pt x="487217" y="118036"/>
                  <a:pt x="483983" y="115866"/>
                  <a:pt x="480790" y="113738"/>
                </a:cubicBezTo>
                <a:cubicBezTo>
                  <a:pt x="483503" y="101405"/>
                  <a:pt x="480957" y="97337"/>
                  <a:pt x="468520" y="93100"/>
                </a:cubicBezTo>
                <a:cubicBezTo>
                  <a:pt x="465995" y="92245"/>
                  <a:pt x="463408" y="90763"/>
                  <a:pt x="461613" y="88844"/>
                </a:cubicBezTo>
                <a:cubicBezTo>
                  <a:pt x="455750" y="82562"/>
                  <a:pt x="450220" y="75968"/>
                  <a:pt x="443647" y="68435"/>
                </a:cubicBezTo>
                <a:cubicBezTo>
                  <a:pt x="456501" y="68227"/>
                  <a:pt x="459673" y="77554"/>
                  <a:pt x="465035" y="86965"/>
                </a:cubicBezTo>
                <a:cubicBezTo>
                  <a:pt x="465975" y="81352"/>
                  <a:pt x="462678" y="75823"/>
                  <a:pt x="469000" y="74508"/>
                </a:cubicBezTo>
                <a:cubicBezTo>
                  <a:pt x="469334" y="69395"/>
                  <a:pt x="469689" y="64283"/>
                  <a:pt x="470127" y="57877"/>
                </a:cubicBezTo>
                <a:cubicBezTo>
                  <a:pt x="475678" y="58899"/>
                  <a:pt x="480602" y="59797"/>
                  <a:pt x="485590" y="60714"/>
                </a:cubicBezTo>
                <a:cubicBezTo>
                  <a:pt x="490494" y="55936"/>
                  <a:pt x="485277" y="51804"/>
                  <a:pt x="484838" y="48403"/>
                </a:cubicBezTo>
                <a:cubicBezTo>
                  <a:pt x="494291" y="43499"/>
                  <a:pt x="503160" y="38574"/>
                  <a:pt x="512299" y="34276"/>
                </a:cubicBezTo>
                <a:cubicBezTo>
                  <a:pt x="515596" y="32732"/>
                  <a:pt x="519603" y="32690"/>
                  <a:pt x="523276" y="31876"/>
                </a:cubicBezTo>
                <a:cubicBezTo>
                  <a:pt x="526802" y="31104"/>
                  <a:pt x="530266" y="30040"/>
                  <a:pt x="533813" y="29435"/>
                </a:cubicBezTo>
                <a:cubicBezTo>
                  <a:pt x="536213" y="29038"/>
                  <a:pt x="539260" y="28266"/>
                  <a:pt x="541054" y="29310"/>
                </a:cubicBezTo>
                <a:cubicBezTo>
                  <a:pt x="544060" y="31062"/>
                  <a:pt x="544852" y="34693"/>
                  <a:pt x="541972" y="37280"/>
                </a:cubicBezTo>
                <a:cubicBezTo>
                  <a:pt x="537048" y="41705"/>
                  <a:pt x="539469" y="45773"/>
                  <a:pt x="542056" y="51992"/>
                </a:cubicBezTo>
                <a:cubicBezTo>
                  <a:pt x="544226" y="48403"/>
                  <a:pt x="545603" y="46107"/>
                  <a:pt x="546981" y="43833"/>
                </a:cubicBezTo>
                <a:cubicBezTo>
                  <a:pt x="547628" y="43979"/>
                  <a:pt x="548525" y="43896"/>
                  <a:pt x="548922" y="44313"/>
                </a:cubicBezTo>
                <a:cubicBezTo>
                  <a:pt x="554305" y="49989"/>
                  <a:pt x="555536" y="55915"/>
                  <a:pt x="551091" y="63030"/>
                </a:cubicBezTo>
                <a:cubicBezTo>
                  <a:pt x="546814" y="69896"/>
                  <a:pt x="545520" y="77283"/>
                  <a:pt x="552093" y="85317"/>
                </a:cubicBezTo>
                <a:cubicBezTo>
                  <a:pt x="554639" y="85609"/>
                  <a:pt x="558374" y="86569"/>
                  <a:pt x="562047" y="86339"/>
                </a:cubicBezTo>
                <a:cubicBezTo>
                  <a:pt x="570519" y="85818"/>
                  <a:pt x="574233" y="80642"/>
                  <a:pt x="570707" y="72859"/>
                </a:cubicBezTo>
                <a:cubicBezTo>
                  <a:pt x="566888" y="64387"/>
                  <a:pt x="561734" y="56478"/>
                  <a:pt x="556663" y="48653"/>
                </a:cubicBezTo>
                <a:cubicBezTo>
                  <a:pt x="554535" y="45377"/>
                  <a:pt x="552406" y="42915"/>
                  <a:pt x="553261" y="38408"/>
                </a:cubicBezTo>
                <a:cubicBezTo>
                  <a:pt x="553846" y="35340"/>
                  <a:pt x="551989" y="31855"/>
                  <a:pt x="551509" y="28496"/>
                </a:cubicBezTo>
                <a:cubicBezTo>
                  <a:pt x="550424" y="21025"/>
                  <a:pt x="548817" y="13534"/>
                  <a:pt x="548713" y="6022"/>
                </a:cubicBezTo>
                <a:cubicBezTo>
                  <a:pt x="548629" y="325"/>
                  <a:pt x="551404" y="-927"/>
                  <a:pt x="557143" y="597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Picture Placeholder 1308">
            <a:extLst>
              <a:ext uri="{FF2B5EF4-FFF2-40B4-BE49-F238E27FC236}">
                <a16:creationId xmlns:a16="http://schemas.microsoft.com/office/drawing/2014/main" id="{77FBCC7F-7AAD-450D-9935-01737419F4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76221" y="3720208"/>
            <a:ext cx="3661866" cy="2444561"/>
          </a:xfrm>
          <a:custGeom>
            <a:avLst/>
            <a:gdLst>
              <a:gd name="connsiteX0" fmla="*/ 407061 w 3661866"/>
              <a:gd name="connsiteY0" fmla="*/ 2443718 h 2444561"/>
              <a:gd name="connsiteX1" fmla="*/ 407904 w 3661866"/>
              <a:gd name="connsiteY1" fmla="*/ 2444153 h 2444561"/>
              <a:gd name="connsiteX2" fmla="*/ 407061 w 3661866"/>
              <a:gd name="connsiteY2" fmla="*/ 2444561 h 2444561"/>
              <a:gd name="connsiteX3" fmla="*/ 417062 w 3661866"/>
              <a:gd name="connsiteY3" fmla="*/ 2431294 h 2444561"/>
              <a:gd name="connsiteX4" fmla="*/ 417981 w 3661866"/>
              <a:gd name="connsiteY4" fmla="*/ 2431600 h 2444561"/>
              <a:gd name="connsiteX5" fmla="*/ 417113 w 3661866"/>
              <a:gd name="connsiteY5" fmla="*/ 2433233 h 2444561"/>
              <a:gd name="connsiteX6" fmla="*/ 416195 w 3661866"/>
              <a:gd name="connsiteY6" fmla="*/ 2432900 h 2444561"/>
              <a:gd name="connsiteX7" fmla="*/ 417062 w 3661866"/>
              <a:gd name="connsiteY7" fmla="*/ 2431294 h 2444561"/>
              <a:gd name="connsiteX8" fmla="*/ 2245313 w 3661866"/>
              <a:gd name="connsiteY8" fmla="*/ 2407606 h 2444561"/>
              <a:gd name="connsiteX9" fmla="*/ 2253072 w 3661866"/>
              <a:gd name="connsiteY9" fmla="*/ 2408334 h 2444561"/>
              <a:gd name="connsiteX10" fmla="*/ 2238301 w 3661866"/>
              <a:gd name="connsiteY10" fmla="*/ 2414608 h 2444561"/>
              <a:gd name="connsiteX11" fmla="*/ 2245313 w 3661866"/>
              <a:gd name="connsiteY11" fmla="*/ 2407606 h 2444561"/>
              <a:gd name="connsiteX12" fmla="*/ 2365093 w 3661866"/>
              <a:gd name="connsiteY12" fmla="*/ 2391241 h 2444561"/>
              <a:gd name="connsiteX13" fmla="*/ 2364660 w 3661866"/>
              <a:gd name="connsiteY13" fmla="*/ 2392081 h 2444561"/>
              <a:gd name="connsiteX14" fmla="*/ 2365500 w 3661866"/>
              <a:gd name="connsiteY14" fmla="*/ 2392081 h 2444561"/>
              <a:gd name="connsiteX15" fmla="*/ 2426141 w 3661866"/>
              <a:gd name="connsiteY15" fmla="*/ 2385578 h 2444561"/>
              <a:gd name="connsiteX16" fmla="*/ 2431652 w 3661866"/>
              <a:gd name="connsiteY16" fmla="*/ 2387541 h 2444561"/>
              <a:gd name="connsiteX17" fmla="*/ 2426371 w 3661866"/>
              <a:gd name="connsiteY17" fmla="*/ 2390985 h 2444561"/>
              <a:gd name="connsiteX18" fmla="*/ 2423054 w 3661866"/>
              <a:gd name="connsiteY18" fmla="*/ 2388179 h 2444561"/>
              <a:gd name="connsiteX19" fmla="*/ 2426141 w 3661866"/>
              <a:gd name="connsiteY19" fmla="*/ 2385578 h 2444561"/>
              <a:gd name="connsiteX20" fmla="*/ 483775 w 3661866"/>
              <a:gd name="connsiteY20" fmla="*/ 2371392 h 2444561"/>
              <a:gd name="connsiteX21" fmla="*/ 483776 w 3661866"/>
              <a:gd name="connsiteY21" fmla="*/ 2371393 h 2444561"/>
              <a:gd name="connsiteX22" fmla="*/ 483775 w 3661866"/>
              <a:gd name="connsiteY22" fmla="*/ 2371394 h 2444561"/>
              <a:gd name="connsiteX23" fmla="*/ 483827 w 3661866"/>
              <a:gd name="connsiteY23" fmla="*/ 2371444 h 2444561"/>
              <a:gd name="connsiteX24" fmla="*/ 483111 w 3661866"/>
              <a:gd name="connsiteY24" fmla="*/ 2372133 h 2444561"/>
              <a:gd name="connsiteX25" fmla="*/ 484516 w 3661866"/>
              <a:gd name="connsiteY25" fmla="*/ 2370730 h 2444561"/>
              <a:gd name="connsiteX26" fmla="*/ 483827 w 3661866"/>
              <a:gd name="connsiteY26" fmla="*/ 2371444 h 2444561"/>
              <a:gd name="connsiteX27" fmla="*/ 483776 w 3661866"/>
              <a:gd name="connsiteY27" fmla="*/ 2371393 h 2444561"/>
              <a:gd name="connsiteX28" fmla="*/ 2256237 w 3661866"/>
              <a:gd name="connsiteY28" fmla="*/ 2365373 h 2444561"/>
              <a:gd name="connsiteX29" fmla="*/ 2273277 w 3661866"/>
              <a:gd name="connsiteY29" fmla="*/ 2395349 h 2444561"/>
              <a:gd name="connsiteX30" fmla="*/ 2255012 w 3661866"/>
              <a:gd name="connsiteY30" fmla="*/ 2398129 h 2444561"/>
              <a:gd name="connsiteX31" fmla="*/ 2248862 w 3661866"/>
              <a:gd name="connsiteY31" fmla="*/ 2397083 h 2444561"/>
              <a:gd name="connsiteX32" fmla="*/ 2240368 w 3661866"/>
              <a:gd name="connsiteY32" fmla="*/ 2382390 h 2444561"/>
              <a:gd name="connsiteX33" fmla="*/ 2256237 w 3661866"/>
              <a:gd name="connsiteY33" fmla="*/ 2365373 h 2444561"/>
              <a:gd name="connsiteX34" fmla="*/ 2285548 w 3661866"/>
              <a:gd name="connsiteY34" fmla="*/ 2358433 h 2444561"/>
              <a:gd name="connsiteX35" fmla="*/ 2286390 w 3661866"/>
              <a:gd name="connsiteY35" fmla="*/ 2358458 h 2444561"/>
              <a:gd name="connsiteX36" fmla="*/ 2285957 w 3661866"/>
              <a:gd name="connsiteY36" fmla="*/ 2359276 h 2444561"/>
              <a:gd name="connsiteX37" fmla="*/ 2277945 w 3661866"/>
              <a:gd name="connsiteY37" fmla="*/ 2357260 h 2444561"/>
              <a:gd name="connsiteX38" fmla="*/ 2280623 w 3661866"/>
              <a:gd name="connsiteY38" fmla="*/ 2375169 h 2444561"/>
              <a:gd name="connsiteX39" fmla="*/ 2272153 w 3661866"/>
              <a:gd name="connsiteY39" fmla="*/ 2365806 h 2444561"/>
              <a:gd name="connsiteX40" fmla="*/ 2277945 w 3661866"/>
              <a:gd name="connsiteY40" fmla="*/ 2357260 h 2444561"/>
              <a:gd name="connsiteX41" fmla="*/ 501633 w 3661866"/>
              <a:gd name="connsiteY41" fmla="*/ 2353535 h 2444561"/>
              <a:gd name="connsiteX42" fmla="*/ 501658 w 3661866"/>
              <a:gd name="connsiteY42" fmla="*/ 2353587 h 2444561"/>
              <a:gd name="connsiteX43" fmla="*/ 501198 w 3661866"/>
              <a:gd name="connsiteY43" fmla="*/ 2354300 h 2444561"/>
              <a:gd name="connsiteX44" fmla="*/ 501633 w 3661866"/>
              <a:gd name="connsiteY44" fmla="*/ 2353535 h 2444561"/>
              <a:gd name="connsiteX45" fmla="*/ 501765 w 3661866"/>
              <a:gd name="connsiteY45" fmla="*/ 2353533 h 2444561"/>
              <a:gd name="connsiteX46" fmla="*/ 501685 w 3661866"/>
              <a:gd name="connsiteY46" fmla="*/ 2353585 h 2444561"/>
              <a:gd name="connsiteX47" fmla="*/ 501660 w 3661866"/>
              <a:gd name="connsiteY47" fmla="*/ 2353560 h 2444561"/>
              <a:gd name="connsiteX48" fmla="*/ 508701 w 3661866"/>
              <a:gd name="connsiteY48" fmla="*/ 2349045 h 2444561"/>
              <a:gd name="connsiteX49" fmla="*/ 509798 w 3661866"/>
              <a:gd name="connsiteY49" fmla="*/ 2351468 h 2444561"/>
              <a:gd name="connsiteX50" fmla="*/ 501765 w 3661866"/>
              <a:gd name="connsiteY50" fmla="*/ 2353533 h 2444561"/>
              <a:gd name="connsiteX51" fmla="*/ 2259959 w 3661866"/>
              <a:gd name="connsiteY51" fmla="*/ 2347641 h 2444561"/>
              <a:gd name="connsiteX52" fmla="*/ 2267510 w 3661866"/>
              <a:gd name="connsiteY52" fmla="*/ 2352539 h 2444561"/>
              <a:gd name="connsiteX53" fmla="*/ 2265189 w 3661866"/>
              <a:gd name="connsiteY53" fmla="*/ 2354912 h 2444561"/>
              <a:gd name="connsiteX54" fmla="*/ 2259959 w 3661866"/>
              <a:gd name="connsiteY54" fmla="*/ 2347641 h 2444561"/>
              <a:gd name="connsiteX55" fmla="*/ 2148091 w 3661866"/>
              <a:gd name="connsiteY55" fmla="*/ 2342412 h 2444561"/>
              <a:gd name="connsiteX56" fmla="*/ 2149978 w 3661866"/>
              <a:gd name="connsiteY56" fmla="*/ 2343662 h 2444561"/>
              <a:gd name="connsiteX57" fmla="*/ 2148857 w 3661866"/>
              <a:gd name="connsiteY57" fmla="*/ 2345372 h 2444561"/>
              <a:gd name="connsiteX58" fmla="*/ 2146688 w 3661866"/>
              <a:gd name="connsiteY58" fmla="*/ 2344938 h 2444561"/>
              <a:gd name="connsiteX59" fmla="*/ 2148091 w 3661866"/>
              <a:gd name="connsiteY59" fmla="*/ 2342412 h 2444561"/>
              <a:gd name="connsiteX60" fmla="*/ 572580 w 3661866"/>
              <a:gd name="connsiteY60" fmla="*/ 2335652 h 2444561"/>
              <a:gd name="connsiteX61" fmla="*/ 574570 w 3661866"/>
              <a:gd name="connsiteY61" fmla="*/ 2335729 h 2444561"/>
              <a:gd name="connsiteX62" fmla="*/ 573449 w 3661866"/>
              <a:gd name="connsiteY62" fmla="*/ 2338865 h 2444561"/>
              <a:gd name="connsiteX63" fmla="*/ 571585 w 3661866"/>
              <a:gd name="connsiteY63" fmla="*/ 2337642 h 2444561"/>
              <a:gd name="connsiteX64" fmla="*/ 572580 w 3661866"/>
              <a:gd name="connsiteY64" fmla="*/ 2335652 h 2444561"/>
              <a:gd name="connsiteX65" fmla="*/ 558626 w 3661866"/>
              <a:gd name="connsiteY65" fmla="*/ 2307257 h 2444561"/>
              <a:gd name="connsiteX66" fmla="*/ 559494 w 3661866"/>
              <a:gd name="connsiteY66" fmla="*/ 2307411 h 2444561"/>
              <a:gd name="connsiteX67" fmla="*/ 558957 w 3661866"/>
              <a:gd name="connsiteY67" fmla="*/ 2308202 h 2444561"/>
              <a:gd name="connsiteX68" fmla="*/ 2146919 w 3661866"/>
              <a:gd name="connsiteY68" fmla="*/ 2303405 h 2444561"/>
              <a:gd name="connsiteX69" fmla="*/ 2168935 w 3661866"/>
              <a:gd name="connsiteY69" fmla="*/ 2327208 h 2444561"/>
              <a:gd name="connsiteX70" fmla="*/ 2162915 w 3661866"/>
              <a:gd name="connsiteY70" fmla="*/ 2336927 h 2444561"/>
              <a:gd name="connsiteX71" fmla="*/ 2166103 w 3661866"/>
              <a:gd name="connsiteY71" fmla="*/ 2378307 h 2444561"/>
              <a:gd name="connsiteX72" fmla="*/ 2160388 w 3661866"/>
              <a:gd name="connsiteY72" fmla="*/ 2394431 h 2444561"/>
              <a:gd name="connsiteX73" fmla="*/ 2152352 w 3661866"/>
              <a:gd name="connsiteY73" fmla="*/ 2371878 h 2444561"/>
              <a:gd name="connsiteX74" fmla="*/ 2156231 w 3661866"/>
              <a:gd name="connsiteY74" fmla="*/ 2359402 h 2444561"/>
              <a:gd name="connsiteX75" fmla="*/ 2147073 w 3661866"/>
              <a:gd name="connsiteY75" fmla="*/ 2314376 h 2444561"/>
              <a:gd name="connsiteX76" fmla="*/ 2146919 w 3661866"/>
              <a:gd name="connsiteY76" fmla="*/ 2303405 h 2444561"/>
              <a:gd name="connsiteX77" fmla="*/ 2191589 w 3661866"/>
              <a:gd name="connsiteY77" fmla="*/ 2303353 h 2444561"/>
              <a:gd name="connsiteX78" fmla="*/ 2191589 w 3661866"/>
              <a:gd name="connsiteY78" fmla="*/ 2332538 h 2444561"/>
              <a:gd name="connsiteX79" fmla="*/ 2201590 w 3661866"/>
              <a:gd name="connsiteY79" fmla="*/ 2329221 h 2444561"/>
              <a:gd name="connsiteX80" fmla="*/ 2204294 w 3661866"/>
              <a:gd name="connsiteY80" fmla="*/ 2322154 h 2444561"/>
              <a:gd name="connsiteX81" fmla="*/ 2191589 w 3661866"/>
              <a:gd name="connsiteY81" fmla="*/ 2303353 h 2444561"/>
              <a:gd name="connsiteX82" fmla="*/ 64876 w 3661866"/>
              <a:gd name="connsiteY82" fmla="*/ 2296134 h 2444561"/>
              <a:gd name="connsiteX83" fmla="*/ 67581 w 3661866"/>
              <a:gd name="connsiteY83" fmla="*/ 2304833 h 2444561"/>
              <a:gd name="connsiteX84" fmla="*/ 61560 w 3661866"/>
              <a:gd name="connsiteY84" fmla="*/ 2299272 h 2444561"/>
              <a:gd name="connsiteX85" fmla="*/ 64876 w 3661866"/>
              <a:gd name="connsiteY85" fmla="*/ 2296134 h 2444561"/>
              <a:gd name="connsiteX86" fmla="*/ 2277001 w 3661866"/>
              <a:gd name="connsiteY86" fmla="*/ 2291694 h 2444561"/>
              <a:gd name="connsiteX87" fmla="*/ 2279553 w 3661866"/>
              <a:gd name="connsiteY87" fmla="*/ 2310216 h 2444561"/>
              <a:gd name="connsiteX88" fmla="*/ 2279655 w 3661866"/>
              <a:gd name="connsiteY88" fmla="*/ 2310368 h 2444561"/>
              <a:gd name="connsiteX89" fmla="*/ 2279603 w 3661866"/>
              <a:gd name="connsiteY89" fmla="*/ 2310190 h 2444561"/>
              <a:gd name="connsiteX90" fmla="*/ 2277001 w 3661866"/>
              <a:gd name="connsiteY90" fmla="*/ 2291694 h 2444561"/>
              <a:gd name="connsiteX91" fmla="*/ 2204345 w 3661866"/>
              <a:gd name="connsiteY91" fmla="*/ 2291286 h 2444561"/>
              <a:gd name="connsiteX92" fmla="*/ 2201105 w 3661866"/>
              <a:gd name="connsiteY92" fmla="*/ 2303736 h 2444561"/>
              <a:gd name="connsiteX93" fmla="*/ 2204395 w 3661866"/>
              <a:gd name="connsiteY93" fmla="*/ 2310955 h 2444561"/>
              <a:gd name="connsiteX94" fmla="*/ 2212816 w 3661866"/>
              <a:gd name="connsiteY94" fmla="*/ 2308303 h 2444561"/>
              <a:gd name="connsiteX95" fmla="*/ 2204345 w 3661866"/>
              <a:gd name="connsiteY95" fmla="*/ 2291286 h 2444561"/>
              <a:gd name="connsiteX96" fmla="*/ 2342669 w 3661866"/>
              <a:gd name="connsiteY96" fmla="*/ 2289092 h 2444561"/>
              <a:gd name="connsiteX97" fmla="*/ 2343357 w 3661866"/>
              <a:gd name="connsiteY97" fmla="*/ 2289806 h 2444561"/>
              <a:gd name="connsiteX98" fmla="*/ 2345909 w 3661866"/>
              <a:gd name="connsiteY98" fmla="*/ 2292383 h 2444561"/>
              <a:gd name="connsiteX99" fmla="*/ 2346022 w 3661866"/>
              <a:gd name="connsiteY99" fmla="*/ 2292383 h 2444561"/>
              <a:gd name="connsiteX100" fmla="*/ 2351042 w 3661866"/>
              <a:gd name="connsiteY100" fmla="*/ 2296376 h 2444561"/>
              <a:gd name="connsiteX101" fmla="*/ 2357083 w 3661866"/>
              <a:gd name="connsiteY101" fmla="*/ 2292383 h 2444561"/>
              <a:gd name="connsiteX102" fmla="*/ 2346022 w 3661866"/>
              <a:gd name="connsiteY102" fmla="*/ 2292383 h 2444561"/>
              <a:gd name="connsiteX103" fmla="*/ 2345959 w 3661866"/>
              <a:gd name="connsiteY103" fmla="*/ 2292333 h 2444561"/>
              <a:gd name="connsiteX104" fmla="*/ 2343382 w 3661866"/>
              <a:gd name="connsiteY104" fmla="*/ 2289781 h 2444561"/>
              <a:gd name="connsiteX105" fmla="*/ 2398360 w 3661866"/>
              <a:gd name="connsiteY105" fmla="*/ 2286414 h 2444561"/>
              <a:gd name="connsiteX106" fmla="*/ 2401421 w 3661866"/>
              <a:gd name="connsiteY106" fmla="*/ 2306847 h 2444561"/>
              <a:gd name="connsiteX107" fmla="*/ 2398360 w 3661866"/>
              <a:gd name="connsiteY107" fmla="*/ 2286414 h 2444561"/>
              <a:gd name="connsiteX108" fmla="*/ 2460455 w 3661866"/>
              <a:gd name="connsiteY108" fmla="*/ 2283454 h 2444561"/>
              <a:gd name="connsiteX109" fmla="*/ 2459485 w 3661866"/>
              <a:gd name="connsiteY109" fmla="*/ 2285164 h 2444561"/>
              <a:gd name="connsiteX110" fmla="*/ 2460251 w 3661866"/>
              <a:gd name="connsiteY110" fmla="*/ 2285827 h 2444561"/>
              <a:gd name="connsiteX111" fmla="*/ 2461833 w 3661866"/>
              <a:gd name="connsiteY111" fmla="*/ 2284781 h 2444561"/>
              <a:gd name="connsiteX112" fmla="*/ 2460455 w 3661866"/>
              <a:gd name="connsiteY112" fmla="*/ 2283454 h 2444561"/>
              <a:gd name="connsiteX113" fmla="*/ 154728 w 3661866"/>
              <a:gd name="connsiteY113" fmla="*/ 2271897 h 2444561"/>
              <a:gd name="connsiteX114" fmla="*/ 154742 w 3661866"/>
              <a:gd name="connsiteY114" fmla="*/ 2271911 h 2444561"/>
              <a:gd name="connsiteX115" fmla="*/ 154728 w 3661866"/>
              <a:gd name="connsiteY115" fmla="*/ 2271924 h 2444561"/>
              <a:gd name="connsiteX116" fmla="*/ 154766 w 3661866"/>
              <a:gd name="connsiteY116" fmla="*/ 2271961 h 2444561"/>
              <a:gd name="connsiteX117" fmla="*/ 152228 w 3661866"/>
              <a:gd name="connsiteY117" fmla="*/ 2274499 h 2444561"/>
              <a:gd name="connsiteX118" fmla="*/ 152229 w 3661866"/>
              <a:gd name="connsiteY118" fmla="*/ 2274499 h 2444561"/>
              <a:gd name="connsiteX119" fmla="*/ 151488 w 3661866"/>
              <a:gd name="connsiteY119" fmla="*/ 2275190 h 2444561"/>
              <a:gd name="connsiteX120" fmla="*/ 152177 w 3661866"/>
              <a:gd name="connsiteY120" fmla="*/ 2274474 h 2444561"/>
              <a:gd name="connsiteX121" fmla="*/ 152227 w 3661866"/>
              <a:gd name="connsiteY121" fmla="*/ 2274498 h 2444561"/>
              <a:gd name="connsiteX122" fmla="*/ 152176 w 3661866"/>
              <a:gd name="connsiteY122" fmla="*/ 2274449 h 2444561"/>
              <a:gd name="connsiteX123" fmla="*/ 154728 w 3661866"/>
              <a:gd name="connsiteY123" fmla="*/ 2271897 h 2444561"/>
              <a:gd name="connsiteX124" fmla="*/ 2305090 w 3661866"/>
              <a:gd name="connsiteY124" fmla="*/ 2271591 h 2444561"/>
              <a:gd name="connsiteX125" fmla="*/ 2303611 w 3661866"/>
              <a:gd name="connsiteY125" fmla="*/ 2272510 h 2444561"/>
              <a:gd name="connsiteX126" fmla="*/ 2304555 w 3661866"/>
              <a:gd name="connsiteY126" fmla="*/ 2274526 h 2444561"/>
              <a:gd name="connsiteX127" fmla="*/ 2307055 w 3661866"/>
              <a:gd name="connsiteY127" fmla="*/ 2274576 h 2444561"/>
              <a:gd name="connsiteX128" fmla="*/ 2305090 w 3661866"/>
              <a:gd name="connsiteY128" fmla="*/ 2271591 h 2444561"/>
              <a:gd name="connsiteX129" fmla="*/ 2180058 w 3661866"/>
              <a:gd name="connsiteY129" fmla="*/ 2271413 h 2444561"/>
              <a:gd name="connsiteX130" fmla="*/ 2180364 w 3661866"/>
              <a:gd name="connsiteY130" fmla="*/ 2273276 h 2444561"/>
              <a:gd name="connsiteX131" fmla="*/ 2179318 w 3661866"/>
              <a:gd name="connsiteY131" fmla="*/ 2273327 h 2444561"/>
              <a:gd name="connsiteX132" fmla="*/ 2178987 w 3661866"/>
              <a:gd name="connsiteY132" fmla="*/ 2271438 h 2444561"/>
              <a:gd name="connsiteX133" fmla="*/ 2180058 w 3661866"/>
              <a:gd name="connsiteY133" fmla="*/ 2271413 h 2444561"/>
              <a:gd name="connsiteX134" fmla="*/ 157280 w 3661866"/>
              <a:gd name="connsiteY134" fmla="*/ 2269372 h 2444561"/>
              <a:gd name="connsiteX135" fmla="*/ 157281 w 3661866"/>
              <a:gd name="connsiteY135" fmla="*/ 2269373 h 2444561"/>
              <a:gd name="connsiteX136" fmla="*/ 157280 w 3661866"/>
              <a:gd name="connsiteY136" fmla="*/ 2269373 h 2444561"/>
              <a:gd name="connsiteX137" fmla="*/ 157282 w 3661866"/>
              <a:gd name="connsiteY137" fmla="*/ 2269374 h 2444561"/>
              <a:gd name="connsiteX138" fmla="*/ 157330 w 3661866"/>
              <a:gd name="connsiteY138" fmla="*/ 2269424 h 2444561"/>
              <a:gd name="connsiteX139" fmla="*/ 154780 w 3661866"/>
              <a:gd name="connsiteY139" fmla="*/ 2271974 h 2444561"/>
              <a:gd name="connsiteX140" fmla="*/ 154766 w 3661866"/>
              <a:gd name="connsiteY140" fmla="*/ 2271961 h 2444561"/>
              <a:gd name="connsiteX141" fmla="*/ 154778 w 3661866"/>
              <a:gd name="connsiteY141" fmla="*/ 2271949 h 2444561"/>
              <a:gd name="connsiteX142" fmla="*/ 154742 w 3661866"/>
              <a:gd name="connsiteY142" fmla="*/ 2271911 h 2444561"/>
              <a:gd name="connsiteX143" fmla="*/ 157994 w 3661866"/>
              <a:gd name="connsiteY143" fmla="*/ 2268684 h 2444561"/>
              <a:gd name="connsiteX144" fmla="*/ 157332 w 3661866"/>
              <a:gd name="connsiteY144" fmla="*/ 2269398 h 2444561"/>
              <a:gd name="connsiteX145" fmla="*/ 157282 w 3661866"/>
              <a:gd name="connsiteY145" fmla="*/ 2269374 h 2444561"/>
              <a:gd name="connsiteX146" fmla="*/ 157281 w 3661866"/>
              <a:gd name="connsiteY146" fmla="*/ 2269373 h 2444561"/>
              <a:gd name="connsiteX147" fmla="*/ 586561 w 3661866"/>
              <a:gd name="connsiteY147" fmla="*/ 2267255 h 2444561"/>
              <a:gd name="connsiteX148" fmla="*/ 590413 w 3661866"/>
              <a:gd name="connsiteY148" fmla="*/ 2269118 h 2444561"/>
              <a:gd name="connsiteX149" fmla="*/ 585925 w 3661866"/>
              <a:gd name="connsiteY149" fmla="*/ 2280112 h 2444561"/>
              <a:gd name="connsiteX150" fmla="*/ 564137 w 3661866"/>
              <a:gd name="connsiteY150" fmla="*/ 2300776 h 2444561"/>
              <a:gd name="connsiteX151" fmla="*/ 586561 w 3661866"/>
              <a:gd name="connsiteY151" fmla="*/ 2267255 h 2444561"/>
              <a:gd name="connsiteX152" fmla="*/ 774351 w 3661866"/>
              <a:gd name="connsiteY152" fmla="*/ 2262586 h 2444561"/>
              <a:gd name="connsiteX153" fmla="*/ 775141 w 3661866"/>
              <a:gd name="connsiteY153" fmla="*/ 2263096 h 2444561"/>
              <a:gd name="connsiteX154" fmla="*/ 774222 w 3661866"/>
              <a:gd name="connsiteY154" fmla="*/ 2263404 h 2444561"/>
              <a:gd name="connsiteX155" fmla="*/ 2295217 w 3661866"/>
              <a:gd name="connsiteY155" fmla="*/ 2262177 h 2444561"/>
              <a:gd name="connsiteX156" fmla="*/ 2289146 w 3661866"/>
              <a:gd name="connsiteY156" fmla="*/ 2265034 h 2444561"/>
              <a:gd name="connsiteX157" fmla="*/ 2290677 w 3661866"/>
              <a:gd name="connsiteY157" fmla="*/ 2267842 h 2444561"/>
              <a:gd name="connsiteX158" fmla="*/ 2296442 w 3661866"/>
              <a:gd name="connsiteY158" fmla="*/ 2265928 h 2444561"/>
              <a:gd name="connsiteX159" fmla="*/ 2295217 w 3661866"/>
              <a:gd name="connsiteY159" fmla="*/ 2262177 h 2444561"/>
              <a:gd name="connsiteX160" fmla="*/ 634215 w 3661866"/>
              <a:gd name="connsiteY160" fmla="*/ 2260749 h 2444561"/>
              <a:gd name="connsiteX161" fmla="*/ 636384 w 3661866"/>
              <a:gd name="connsiteY161" fmla="*/ 2262536 h 2444561"/>
              <a:gd name="connsiteX162" fmla="*/ 631690 w 3661866"/>
              <a:gd name="connsiteY162" fmla="*/ 2267841 h 2444561"/>
              <a:gd name="connsiteX163" fmla="*/ 630108 w 3661866"/>
              <a:gd name="connsiteY163" fmla="*/ 2266745 h 2444561"/>
              <a:gd name="connsiteX164" fmla="*/ 634215 w 3661866"/>
              <a:gd name="connsiteY164" fmla="*/ 2260749 h 2444561"/>
              <a:gd name="connsiteX165" fmla="*/ 2735353 w 3661866"/>
              <a:gd name="connsiteY165" fmla="*/ 2249276 h 2444561"/>
              <a:gd name="connsiteX166" fmla="*/ 2743376 w 3661866"/>
              <a:gd name="connsiteY166" fmla="*/ 2251387 h 2444561"/>
              <a:gd name="connsiteX167" fmla="*/ 2728936 w 3661866"/>
              <a:gd name="connsiteY167" fmla="*/ 2254396 h 2444561"/>
              <a:gd name="connsiteX168" fmla="*/ 2735353 w 3661866"/>
              <a:gd name="connsiteY168" fmla="*/ 2249276 h 2444561"/>
              <a:gd name="connsiteX169" fmla="*/ 2397287 w 3661866"/>
              <a:gd name="connsiteY169" fmla="*/ 2242891 h 2444561"/>
              <a:gd name="connsiteX170" fmla="*/ 2388870 w 3661866"/>
              <a:gd name="connsiteY170" fmla="*/ 2276285 h 2444561"/>
              <a:gd name="connsiteX171" fmla="*/ 2401013 w 3661866"/>
              <a:gd name="connsiteY171" fmla="*/ 2277587 h 2444561"/>
              <a:gd name="connsiteX172" fmla="*/ 2399916 w 3661866"/>
              <a:gd name="connsiteY172" fmla="*/ 2274397 h 2444561"/>
              <a:gd name="connsiteX173" fmla="*/ 2397339 w 3661866"/>
              <a:gd name="connsiteY173" fmla="*/ 2257662 h 2444561"/>
              <a:gd name="connsiteX174" fmla="*/ 2397287 w 3661866"/>
              <a:gd name="connsiteY174" fmla="*/ 2242891 h 2444561"/>
              <a:gd name="connsiteX175" fmla="*/ 951120 w 3661866"/>
              <a:gd name="connsiteY175" fmla="*/ 2242739 h 2444561"/>
              <a:gd name="connsiteX176" fmla="*/ 951120 w 3661866"/>
              <a:gd name="connsiteY176" fmla="*/ 2243811 h 2444561"/>
              <a:gd name="connsiteX177" fmla="*/ 949309 w 3661866"/>
              <a:gd name="connsiteY177" fmla="*/ 2244091 h 2444561"/>
              <a:gd name="connsiteX178" fmla="*/ 949257 w 3661866"/>
              <a:gd name="connsiteY178" fmla="*/ 2243070 h 2444561"/>
              <a:gd name="connsiteX179" fmla="*/ 951120 w 3661866"/>
              <a:gd name="connsiteY179" fmla="*/ 2242739 h 2444561"/>
              <a:gd name="connsiteX180" fmla="*/ 817363 w 3661866"/>
              <a:gd name="connsiteY180" fmla="*/ 2235059 h 2444561"/>
              <a:gd name="connsiteX181" fmla="*/ 807591 w 3661866"/>
              <a:gd name="connsiteY181" fmla="*/ 2246362 h 2444561"/>
              <a:gd name="connsiteX182" fmla="*/ 817363 w 3661866"/>
              <a:gd name="connsiteY182" fmla="*/ 2235059 h 2444561"/>
              <a:gd name="connsiteX183" fmla="*/ 704450 w 3661866"/>
              <a:gd name="connsiteY183" fmla="*/ 2230518 h 2444561"/>
              <a:gd name="connsiteX184" fmla="*/ 704857 w 3661866"/>
              <a:gd name="connsiteY184" fmla="*/ 2231361 h 2444561"/>
              <a:gd name="connsiteX185" fmla="*/ 704041 w 3661866"/>
              <a:gd name="connsiteY185" fmla="*/ 2231336 h 2444561"/>
              <a:gd name="connsiteX186" fmla="*/ 2529768 w 3661866"/>
              <a:gd name="connsiteY186" fmla="*/ 2229677 h 2444561"/>
              <a:gd name="connsiteX187" fmla="*/ 2542626 w 3661866"/>
              <a:gd name="connsiteY187" fmla="*/ 2236617 h 2444561"/>
              <a:gd name="connsiteX188" fmla="*/ 2556810 w 3661866"/>
              <a:gd name="connsiteY188" fmla="*/ 2236872 h 2444561"/>
              <a:gd name="connsiteX189" fmla="*/ 2547141 w 3661866"/>
              <a:gd name="connsiteY189" fmla="*/ 2245265 h 2444561"/>
              <a:gd name="connsiteX190" fmla="*/ 2529846 w 3661866"/>
              <a:gd name="connsiteY190" fmla="*/ 2243249 h 2444561"/>
              <a:gd name="connsiteX191" fmla="*/ 2525610 w 3661866"/>
              <a:gd name="connsiteY191" fmla="*/ 2231284 h 2444561"/>
              <a:gd name="connsiteX192" fmla="*/ 2529768 w 3661866"/>
              <a:gd name="connsiteY192" fmla="*/ 2229677 h 2444561"/>
              <a:gd name="connsiteX193" fmla="*/ 636975 w 3661866"/>
              <a:gd name="connsiteY193" fmla="*/ 2227760 h 2444561"/>
              <a:gd name="connsiteX194" fmla="*/ 641946 w 3661866"/>
              <a:gd name="connsiteY194" fmla="*/ 2231130 h 2444561"/>
              <a:gd name="connsiteX195" fmla="*/ 639394 w 3661866"/>
              <a:gd name="connsiteY195" fmla="*/ 2233682 h 2444561"/>
              <a:gd name="connsiteX196" fmla="*/ 632022 w 3661866"/>
              <a:gd name="connsiteY196" fmla="*/ 2235237 h 2444561"/>
              <a:gd name="connsiteX197" fmla="*/ 636975 w 3661866"/>
              <a:gd name="connsiteY197" fmla="*/ 2227760 h 2444561"/>
              <a:gd name="connsiteX198" fmla="*/ 2914278 w 3661866"/>
              <a:gd name="connsiteY198" fmla="*/ 2227711 h 2444561"/>
              <a:gd name="connsiteX199" fmla="*/ 2917543 w 3661866"/>
              <a:gd name="connsiteY199" fmla="*/ 2229778 h 2444561"/>
              <a:gd name="connsiteX200" fmla="*/ 2914532 w 3661866"/>
              <a:gd name="connsiteY200" fmla="*/ 2232226 h 2444561"/>
              <a:gd name="connsiteX201" fmla="*/ 2912925 w 3661866"/>
              <a:gd name="connsiteY201" fmla="*/ 2229395 h 2444561"/>
              <a:gd name="connsiteX202" fmla="*/ 2914278 w 3661866"/>
              <a:gd name="connsiteY202" fmla="*/ 2227711 h 2444561"/>
              <a:gd name="connsiteX203" fmla="*/ 1537117 w 3661866"/>
              <a:gd name="connsiteY203" fmla="*/ 2221767 h 2444561"/>
              <a:gd name="connsiteX204" fmla="*/ 1537934 w 3661866"/>
              <a:gd name="connsiteY204" fmla="*/ 2222252 h 2444561"/>
              <a:gd name="connsiteX205" fmla="*/ 1537015 w 3661866"/>
              <a:gd name="connsiteY205" fmla="*/ 2222610 h 2444561"/>
              <a:gd name="connsiteX206" fmla="*/ 2388870 w 3661866"/>
              <a:gd name="connsiteY206" fmla="*/ 2217737 h 2444561"/>
              <a:gd name="connsiteX207" fmla="*/ 2376421 w 3661866"/>
              <a:gd name="connsiteY207" fmla="*/ 2228248 h 2444561"/>
              <a:gd name="connsiteX208" fmla="*/ 2393461 w 3661866"/>
              <a:gd name="connsiteY208" fmla="*/ 2226054 h 2444561"/>
              <a:gd name="connsiteX209" fmla="*/ 2395325 w 3661866"/>
              <a:gd name="connsiteY209" fmla="*/ 2222788 h 2444561"/>
              <a:gd name="connsiteX210" fmla="*/ 2394483 w 3661866"/>
              <a:gd name="connsiteY210" fmla="*/ 2218348 h 2444561"/>
              <a:gd name="connsiteX211" fmla="*/ 2388870 w 3661866"/>
              <a:gd name="connsiteY211" fmla="*/ 2217737 h 2444561"/>
              <a:gd name="connsiteX212" fmla="*/ 2476731 w 3661866"/>
              <a:gd name="connsiteY212" fmla="*/ 2217660 h 2444561"/>
              <a:gd name="connsiteX213" fmla="*/ 2475991 w 3661866"/>
              <a:gd name="connsiteY213" fmla="*/ 2218348 h 2444561"/>
              <a:gd name="connsiteX214" fmla="*/ 2475329 w 3661866"/>
              <a:gd name="connsiteY214" fmla="*/ 2219089 h 2444561"/>
              <a:gd name="connsiteX215" fmla="*/ 2476042 w 3661866"/>
              <a:gd name="connsiteY215" fmla="*/ 2218400 h 2444561"/>
              <a:gd name="connsiteX216" fmla="*/ 2176818 w 3661866"/>
              <a:gd name="connsiteY216" fmla="*/ 2215389 h 2444561"/>
              <a:gd name="connsiteX217" fmla="*/ 2177533 w 3661866"/>
              <a:gd name="connsiteY217" fmla="*/ 2215848 h 2444561"/>
              <a:gd name="connsiteX218" fmla="*/ 2177636 w 3661866"/>
              <a:gd name="connsiteY218" fmla="*/ 2215854 h 2444561"/>
              <a:gd name="connsiteX219" fmla="*/ 2195415 w 3661866"/>
              <a:gd name="connsiteY219" fmla="*/ 2228553 h 2444561"/>
              <a:gd name="connsiteX220" fmla="*/ 2198197 w 3661866"/>
              <a:gd name="connsiteY220" fmla="*/ 2232201 h 2444561"/>
              <a:gd name="connsiteX221" fmla="*/ 2199038 w 3661866"/>
              <a:gd name="connsiteY221" fmla="*/ 2231359 h 2444561"/>
              <a:gd name="connsiteX222" fmla="*/ 2195415 w 3661866"/>
              <a:gd name="connsiteY222" fmla="*/ 2228553 h 2444561"/>
              <a:gd name="connsiteX223" fmla="*/ 2188129 w 3661866"/>
              <a:gd name="connsiteY223" fmla="*/ 2216471 h 2444561"/>
              <a:gd name="connsiteX224" fmla="*/ 2177636 w 3661866"/>
              <a:gd name="connsiteY224" fmla="*/ 2215854 h 2444561"/>
              <a:gd name="connsiteX225" fmla="*/ 2177558 w 3661866"/>
              <a:gd name="connsiteY225" fmla="*/ 2215798 h 2444561"/>
              <a:gd name="connsiteX226" fmla="*/ 2176818 w 3661866"/>
              <a:gd name="connsiteY226" fmla="*/ 2215389 h 2444561"/>
              <a:gd name="connsiteX227" fmla="*/ 2371139 w 3661866"/>
              <a:gd name="connsiteY227" fmla="*/ 2215364 h 2444561"/>
              <a:gd name="connsiteX228" fmla="*/ 2369225 w 3661866"/>
              <a:gd name="connsiteY228" fmla="*/ 2216129 h 2444561"/>
              <a:gd name="connsiteX229" fmla="*/ 2371317 w 3661866"/>
              <a:gd name="connsiteY229" fmla="*/ 2221538 h 2444561"/>
              <a:gd name="connsiteX230" fmla="*/ 2373231 w 3661866"/>
              <a:gd name="connsiteY230" fmla="*/ 2220798 h 2444561"/>
              <a:gd name="connsiteX231" fmla="*/ 2371139 w 3661866"/>
              <a:gd name="connsiteY231" fmla="*/ 2215364 h 2444561"/>
              <a:gd name="connsiteX232" fmla="*/ 2282079 w 3661866"/>
              <a:gd name="connsiteY232" fmla="*/ 2214650 h 2444561"/>
              <a:gd name="connsiteX233" fmla="*/ 2281008 w 3661866"/>
              <a:gd name="connsiteY233" fmla="*/ 2216154 h 2444561"/>
              <a:gd name="connsiteX234" fmla="*/ 2281595 w 3661866"/>
              <a:gd name="connsiteY234" fmla="*/ 2216946 h 2444561"/>
              <a:gd name="connsiteX235" fmla="*/ 2283278 w 3661866"/>
              <a:gd name="connsiteY235" fmla="*/ 2216079 h 2444561"/>
              <a:gd name="connsiteX236" fmla="*/ 2282079 w 3661866"/>
              <a:gd name="connsiteY236" fmla="*/ 2214650 h 2444561"/>
              <a:gd name="connsiteX237" fmla="*/ 665135 w 3661866"/>
              <a:gd name="connsiteY237" fmla="*/ 2214012 h 2444561"/>
              <a:gd name="connsiteX238" fmla="*/ 668068 w 3661866"/>
              <a:gd name="connsiteY238" fmla="*/ 2215977 h 2444561"/>
              <a:gd name="connsiteX239" fmla="*/ 614546 w 3661866"/>
              <a:gd name="connsiteY239" fmla="*/ 2262790 h 2444561"/>
              <a:gd name="connsiteX240" fmla="*/ 639394 w 3661866"/>
              <a:gd name="connsiteY240" fmla="*/ 2233682 h 2444561"/>
              <a:gd name="connsiteX241" fmla="*/ 639395 w 3661866"/>
              <a:gd name="connsiteY241" fmla="*/ 2233682 h 2444561"/>
              <a:gd name="connsiteX242" fmla="*/ 641946 w 3661866"/>
              <a:gd name="connsiteY242" fmla="*/ 2231130 h 2444561"/>
              <a:gd name="connsiteX243" fmla="*/ 646155 w 3661866"/>
              <a:gd name="connsiteY243" fmla="*/ 2226615 h 2444561"/>
              <a:gd name="connsiteX244" fmla="*/ 665135 w 3661866"/>
              <a:gd name="connsiteY244" fmla="*/ 2214012 h 2444561"/>
              <a:gd name="connsiteX245" fmla="*/ 108860 w 3661866"/>
              <a:gd name="connsiteY245" fmla="*/ 2213706 h 2444561"/>
              <a:gd name="connsiteX246" fmla="*/ 105645 w 3661866"/>
              <a:gd name="connsiteY246" fmla="*/ 2224779 h 2444561"/>
              <a:gd name="connsiteX247" fmla="*/ 102379 w 3661866"/>
              <a:gd name="connsiteY247" fmla="*/ 2223988 h 2444561"/>
              <a:gd name="connsiteX248" fmla="*/ 108860 w 3661866"/>
              <a:gd name="connsiteY248" fmla="*/ 2213706 h 2444561"/>
              <a:gd name="connsiteX249" fmla="*/ 973848 w 3661866"/>
              <a:gd name="connsiteY249" fmla="*/ 2212814 h 2444561"/>
              <a:gd name="connsiteX250" fmla="*/ 974538 w 3661866"/>
              <a:gd name="connsiteY250" fmla="*/ 2215264 h 2444561"/>
              <a:gd name="connsiteX251" fmla="*/ 972752 w 3661866"/>
              <a:gd name="connsiteY251" fmla="*/ 2216259 h 2444561"/>
              <a:gd name="connsiteX252" fmla="*/ 972292 w 3661866"/>
              <a:gd name="connsiteY252" fmla="*/ 2214320 h 2444561"/>
              <a:gd name="connsiteX253" fmla="*/ 973848 w 3661866"/>
              <a:gd name="connsiteY253" fmla="*/ 2212814 h 2444561"/>
              <a:gd name="connsiteX254" fmla="*/ 2469179 w 3661866"/>
              <a:gd name="connsiteY254" fmla="*/ 2210491 h 2444561"/>
              <a:gd name="connsiteX255" fmla="*/ 2469589 w 3661866"/>
              <a:gd name="connsiteY255" fmla="*/ 2211358 h 2444561"/>
              <a:gd name="connsiteX256" fmla="*/ 2470021 w 3661866"/>
              <a:gd name="connsiteY256" fmla="*/ 2210491 h 2444561"/>
              <a:gd name="connsiteX257" fmla="*/ 2745493 w 3661866"/>
              <a:gd name="connsiteY257" fmla="*/ 2209931 h 2444561"/>
              <a:gd name="connsiteX258" fmla="*/ 2761233 w 3661866"/>
              <a:gd name="connsiteY258" fmla="*/ 2227432 h 2444561"/>
              <a:gd name="connsiteX259" fmla="*/ 2752177 w 3661866"/>
              <a:gd name="connsiteY259" fmla="*/ 2245544 h 2444561"/>
              <a:gd name="connsiteX260" fmla="*/ 2725288 w 3661866"/>
              <a:gd name="connsiteY260" fmla="*/ 2235876 h 2444561"/>
              <a:gd name="connsiteX261" fmla="*/ 2735926 w 3661866"/>
              <a:gd name="connsiteY261" fmla="*/ 2213375 h 2444561"/>
              <a:gd name="connsiteX262" fmla="*/ 2745493 w 3661866"/>
              <a:gd name="connsiteY262" fmla="*/ 2209931 h 2444561"/>
              <a:gd name="connsiteX263" fmla="*/ 2698834 w 3661866"/>
              <a:gd name="connsiteY263" fmla="*/ 2207812 h 2444561"/>
              <a:gd name="connsiteX264" fmla="*/ 2699140 w 3661866"/>
              <a:gd name="connsiteY264" fmla="*/ 2208731 h 2444561"/>
              <a:gd name="connsiteX265" fmla="*/ 2699650 w 3661866"/>
              <a:gd name="connsiteY265" fmla="*/ 2207939 h 2444561"/>
              <a:gd name="connsiteX266" fmla="*/ 2235801 w 3661866"/>
              <a:gd name="connsiteY266" fmla="*/ 2207660 h 2444561"/>
              <a:gd name="connsiteX267" fmla="*/ 2235036 w 3661866"/>
              <a:gd name="connsiteY267" fmla="*/ 2209574 h 2444561"/>
              <a:gd name="connsiteX268" fmla="*/ 2239219 w 3661866"/>
              <a:gd name="connsiteY268" fmla="*/ 2212150 h 2444561"/>
              <a:gd name="connsiteX269" fmla="*/ 2240317 w 3661866"/>
              <a:gd name="connsiteY269" fmla="*/ 2210262 h 2444561"/>
              <a:gd name="connsiteX270" fmla="*/ 2235801 w 3661866"/>
              <a:gd name="connsiteY270" fmla="*/ 2207660 h 2444561"/>
              <a:gd name="connsiteX271" fmla="*/ 669371 w 3661866"/>
              <a:gd name="connsiteY271" fmla="*/ 2202736 h 2444561"/>
              <a:gd name="connsiteX272" fmla="*/ 672304 w 3661866"/>
              <a:gd name="connsiteY272" fmla="*/ 2203298 h 2444561"/>
              <a:gd name="connsiteX273" fmla="*/ 671258 w 3661866"/>
              <a:gd name="connsiteY273" fmla="*/ 2208655 h 2444561"/>
              <a:gd name="connsiteX274" fmla="*/ 668375 w 3661866"/>
              <a:gd name="connsiteY274" fmla="*/ 2207991 h 2444561"/>
              <a:gd name="connsiteX275" fmla="*/ 669371 w 3661866"/>
              <a:gd name="connsiteY275" fmla="*/ 2202736 h 2444561"/>
              <a:gd name="connsiteX276" fmla="*/ 396015 w 3661866"/>
              <a:gd name="connsiteY276" fmla="*/ 2202278 h 2444561"/>
              <a:gd name="connsiteX277" fmla="*/ 399561 w 3661866"/>
              <a:gd name="connsiteY277" fmla="*/ 2207507 h 2444561"/>
              <a:gd name="connsiteX278" fmla="*/ 396781 w 3661866"/>
              <a:gd name="connsiteY278" fmla="*/ 2209039 h 2444561"/>
              <a:gd name="connsiteX279" fmla="*/ 394050 w 3661866"/>
              <a:gd name="connsiteY279" fmla="*/ 2203247 h 2444561"/>
              <a:gd name="connsiteX280" fmla="*/ 396015 w 3661866"/>
              <a:gd name="connsiteY280" fmla="*/ 2202278 h 2444561"/>
              <a:gd name="connsiteX281" fmla="*/ 2763453 w 3661866"/>
              <a:gd name="connsiteY281" fmla="*/ 2201741 h 2444561"/>
              <a:gd name="connsiteX282" fmla="*/ 2767561 w 3661866"/>
              <a:gd name="connsiteY282" fmla="*/ 2203450 h 2444561"/>
              <a:gd name="connsiteX283" fmla="*/ 2766005 w 3661866"/>
              <a:gd name="connsiteY283" fmla="*/ 2218042 h 2444561"/>
              <a:gd name="connsiteX284" fmla="*/ 2760367 w 3661866"/>
              <a:gd name="connsiteY284" fmla="*/ 2204980 h 2444561"/>
              <a:gd name="connsiteX285" fmla="*/ 2763453 w 3661866"/>
              <a:gd name="connsiteY285" fmla="*/ 2201741 h 2444561"/>
              <a:gd name="connsiteX286" fmla="*/ 986299 w 3661866"/>
              <a:gd name="connsiteY286" fmla="*/ 2200491 h 2444561"/>
              <a:gd name="connsiteX287" fmla="*/ 986350 w 3661866"/>
              <a:gd name="connsiteY287" fmla="*/ 2200543 h 2444561"/>
              <a:gd name="connsiteX288" fmla="*/ 985610 w 3661866"/>
              <a:gd name="connsiteY288" fmla="*/ 2201232 h 2444561"/>
              <a:gd name="connsiteX289" fmla="*/ 986567 w 3661866"/>
              <a:gd name="connsiteY289" fmla="*/ 2200467 h 2444561"/>
              <a:gd name="connsiteX290" fmla="*/ 986503 w 3661866"/>
              <a:gd name="connsiteY290" fmla="*/ 2200542 h 2444561"/>
              <a:gd name="connsiteX291" fmla="*/ 986453 w 3661866"/>
              <a:gd name="connsiteY291" fmla="*/ 2200491 h 2444561"/>
              <a:gd name="connsiteX292" fmla="*/ 1148248 w 3661866"/>
              <a:gd name="connsiteY292" fmla="*/ 2197711 h 2444561"/>
              <a:gd name="connsiteX293" fmla="*/ 1150059 w 3661866"/>
              <a:gd name="connsiteY293" fmla="*/ 2198069 h 2444561"/>
              <a:gd name="connsiteX294" fmla="*/ 1150033 w 3661866"/>
              <a:gd name="connsiteY294" fmla="*/ 2199063 h 2444561"/>
              <a:gd name="connsiteX295" fmla="*/ 1148196 w 3661866"/>
              <a:gd name="connsiteY295" fmla="*/ 2198706 h 2444561"/>
              <a:gd name="connsiteX296" fmla="*/ 1148248 w 3661866"/>
              <a:gd name="connsiteY296" fmla="*/ 2197711 h 2444561"/>
              <a:gd name="connsiteX297" fmla="*/ 1042425 w 3661866"/>
              <a:gd name="connsiteY297" fmla="*/ 2196232 h 2444561"/>
              <a:gd name="connsiteX298" fmla="*/ 1074033 w 3661866"/>
              <a:gd name="connsiteY298" fmla="*/ 2210468 h 2444561"/>
              <a:gd name="connsiteX299" fmla="*/ 1053879 w 3661866"/>
              <a:gd name="connsiteY299" fmla="*/ 2209855 h 2444561"/>
              <a:gd name="connsiteX300" fmla="*/ 1042425 w 3661866"/>
              <a:gd name="connsiteY300" fmla="*/ 2196232 h 2444561"/>
              <a:gd name="connsiteX301" fmla="*/ 1093983 w 3661866"/>
              <a:gd name="connsiteY301" fmla="*/ 2190415 h 2444561"/>
              <a:gd name="connsiteX302" fmla="*/ 1102121 w 3661866"/>
              <a:gd name="connsiteY302" fmla="*/ 2193554 h 2444561"/>
              <a:gd name="connsiteX303" fmla="*/ 1095335 w 3661866"/>
              <a:gd name="connsiteY303" fmla="*/ 2194727 h 2444561"/>
              <a:gd name="connsiteX304" fmla="*/ 1092197 w 3661866"/>
              <a:gd name="connsiteY304" fmla="*/ 2192992 h 2444561"/>
              <a:gd name="connsiteX305" fmla="*/ 1093983 w 3661866"/>
              <a:gd name="connsiteY305" fmla="*/ 2190415 h 2444561"/>
              <a:gd name="connsiteX306" fmla="*/ 2746627 w 3661866"/>
              <a:gd name="connsiteY306" fmla="*/ 2190352 h 2444561"/>
              <a:gd name="connsiteX307" fmla="*/ 2752550 w 3661866"/>
              <a:gd name="connsiteY307" fmla="*/ 2190679 h 2444561"/>
              <a:gd name="connsiteX308" fmla="*/ 2756157 w 3661866"/>
              <a:gd name="connsiteY308" fmla="*/ 2196358 h 2444561"/>
              <a:gd name="connsiteX309" fmla="*/ 2749811 w 3661866"/>
              <a:gd name="connsiteY309" fmla="*/ 2195073 h 2444561"/>
              <a:gd name="connsiteX310" fmla="*/ 2746567 w 3661866"/>
              <a:gd name="connsiteY310" fmla="*/ 2190504 h 2444561"/>
              <a:gd name="connsiteX311" fmla="*/ 2746592 w 3661866"/>
              <a:gd name="connsiteY311" fmla="*/ 2190351 h 2444561"/>
              <a:gd name="connsiteX312" fmla="*/ 2746603 w 3661866"/>
              <a:gd name="connsiteY312" fmla="*/ 2190351 h 2444561"/>
              <a:gd name="connsiteX313" fmla="*/ 2746591 w 3661866"/>
              <a:gd name="connsiteY313" fmla="*/ 2190363 h 2444561"/>
              <a:gd name="connsiteX314" fmla="*/ 2746643 w 3661866"/>
              <a:gd name="connsiteY314" fmla="*/ 2190311 h 2444561"/>
              <a:gd name="connsiteX315" fmla="*/ 2746627 w 3661866"/>
              <a:gd name="connsiteY315" fmla="*/ 2190352 h 2444561"/>
              <a:gd name="connsiteX316" fmla="*/ 2746603 w 3661866"/>
              <a:gd name="connsiteY316" fmla="*/ 2190351 h 2444561"/>
              <a:gd name="connsiteX317" fmla="*/ 1108677 w 3661866"/>
              <a:gd name="connsiteY317" fmla="*/ 2189266 h 2444561"/>
              <a:gd name="connsiteX318" fmla="*/ 1140286 w 3661866"/>
              <a:gd name="connsiteY318" fmla="*/ 2195031 h 2444561"/>
              <a:gd name="connsiteX319" fmla="*/ 1108677 w 3661866"/>
              <a:gd name="connsiteY319" fmla="*/ 2189266 h 2444561"/>
              <a:gd name="connsiteX320" fmla="*/ 2246695 w 3661866"/>
              <a:gd name="connsiteY320" fmla="*/ 2189163 h 2444561"/>
              <a:gd name="connsiteX321" fmla="*/ 2239295 w 3661866"/>
              <a:gd name="connsiteY321" fmla="*/ 2192327 h 2444561"/>
              <a:gd name="connsiteX322" fmla="*/ 2247970 w 3661866"/>
              <a:gd name="connsiteY322" fmla="*/ 2198832 h 2444561"/>
              <a:gd name="connsiteX323" fmla="*/ 2246695 w 3661866"/>
              <a:gd name="connsiteY323" fmla="*/ 2189163 h 2444561"/>
              <a:gd name="connsiteX324" fmla="*/ 2603343 w 3661866"/>
              <a:gd name="connsiteY324" fmla="*/ 2188628 h 2444561"/>
              <a:gd name="connsiteX325" fmla="*/ 2604161 w 3661866"/>
              <a:gd name="connsiteY325" fmla="*/ 2189113 h 2444561"/>
              <a:gd name="connsiteX326" fmla="*/ 2603268 w 3661866"/>
              <a:gd name="connsiteY326" fmla="*/ 2189471 h 2444561"/>
              <a:gd name="connsiteX327" fmla="*/ 409587 w 3661866"/>
              <a:gd name="connsiteY327" fmla="*/ 2187531 h 2444561"/>
              <a:gd name="connsiteX328" fmla="*/ 411756 w 3661866"/>
              <a:gd name="connsiteY328" fmla="*/ 2188296 h 2444561"/>
              <a:gd name="connsiteX329" fmla="*/ 409562 w 3661866"/>
              <a:gd name="connsiteY329" fmla="*/ 2190798 h 2444561"/>
              <a:gd name="connsiteX330" fmla="*/ 408364 w 3661866"/>
              <a:gd name="connsiteY330" fmla="*/ 2189394 h 2444561"/>
              <a:gd name="connsiteX331" fmla="*/ 409587 w 3661866"/>
              <a:gd name="connsiteY331" fmla="*/ 2187531 h 2444561"/>
              <a:gd name="connsiteX332" fmla="*/ 2636739 w 3661866"/>
              <a:gd name="connsiteY332" fmla="*/ 2186103 h 2444561"/>
              <a:gd name="connsiteX333" fmla="*/ 2638322 w 3661866"/>
              <a:gd name="connsiteY333" fmla="*/ 2187480 h 2444561"/>
              <a:gd name="connsiteX334" fmla="*/ 2637658 w 3661866"/>
              <a:gd name="connsiteY334" fmla="*/ 2188424 h 2444561"/>
              <a:gd name="connsiteX335" fmla="*/ 2636102 w 3661866"/>
              <a:gd name="connsiteY335" fmla="*/ 2186970 h 2444561"/>
              <a:gd name="connsiteX336" fmla="*/ 2636739 w 3661866"/>
              <a:gd name="connsiteY336" fmla="*/ 2186103 h 2444561"/>
              <a:gd name="connsiteX337" fmla="*/ 2416677 w 3661866"/>
              <a:gd name="connsiteY337" fmla="*/ 2180771 h 2444561"/>
              <a:gd name="connsiteX338" fmla="*/ 2420199 w 3661866"/>
              <a:gd name="connsiteY338" fmla="*/ 2199649 h 2444561"/>
              <a:gd name="connsiteX339" fmla="*/ 2416677 w 3661866"/>
              <a:gd name="connsiteY339" fmla="*/ 2180771 h 2444561"/>
              <a:gd name="connsiteX340" fmla="*/ 144498 w 3661866"/>
              <a:gd name="connsiteY340" fmla="*/ 2179010 h 2444561"/>
              <a:gd name="connsiteX341" fmla="*/ 146717 w 3661866"/>
              <a:gd name="connsiteY341" fmla="*/ 2181102 h 2444561"/>
              <a:gd name="connsiteX342" fmla="*/ 136869 w 3661866"/>
              <a:gd name="connsiteY342" fmla="*/ 2191357 h 2444561"/>
              <a:gd name="connsiteX343" fmla="*/ 134752 w 3661866"/>
              <a:gd name="connsiteY343" fmla="*/ 2189342 h 2444561"/>
              <a:gd name="connsiteX344" fmla="*/ 144498 w 3661866"/>
              <a:gd name="connsiteY344" fmla="*/ 2179010 h 2444561"/>
              <a:gd name="connsiteX345" fmla="*/ 778585 w 3661866"/>
              <a:gd name="connsiteY345" fmla="*/ 2178577 h 2444561"/>
              <a:gd name="connsiteX346" fmla="*/ 760344 w 3661866"/>
              <a:gd name="connsiteY346" fmla="*/ 2182531 h 2444561"/>
              <a:gd name="connsiteX347" fmla="*/ 778585 w 3661866"/>
              <a:gd name="connsiteY347" fmla="*/ 2178577 h 2444561"/>
              <a:gd name="connsiteX348" fmla="*/ 2037372 w 3661866"/>
              <a:gd name="connsiteY348" fmla="*/ 2176358 h 2444561"/>
              <a:gd name="connsiteX349" fmla="*/ 2038443 w 3661866"/>
              <a:gd name="connsiteY349" fmla="*/ 2177991 h 2444561"/>
              <a:gd name="connsiteX350" fmla="*/ 2037780 w 3661866"/>
              <a:gd name="connsiteY350" fmla="*/ 2178781 h 2444561"/>
              <a:gd name="connsiteX351" fmla="*/ 2035866 w 3661866"/>
              <a:gd name="connsiteY351" fmla="*/ 2177685 h 2444561"/>
              <a:gd name="connsiteX352" fmla="*/ 2037372 w 3661866"/>
              <a:gd name="connsiteY352" fmla="*/ 2176358 h 2444561"/>
              <a:gd name="connsiteX353" fmla="*/ 2126740 w 3661866"/>
              <a:gd name="connsiteY353" fmla="*/ 2175923 h 2444561"/>
              <a:gd name="connsiteX354" fmla="*/ 2129801 w 3661866"/>
              <a:gd name="connsiteY354" fmla="*/ 2177352 h 2444561"/>
              <a:gd name="connsiteX355" fmla="*/ 2128346 w 3661866"/>
              <a:gd name="connsiteY355" fmla="*/ 2179010 h 2444561"/>
              <a:gd name="connsiteX356" fmla="*/ 2126432 w 3661866"/>
              <a:gd name="connsiteY356" fmla="*/ 2177888 h 2444561"/>
              <a:gd name="connsiteX357" fmla="*/ 2126740 w 3661866"/>
              <a:gd name="connsiteY357" fmla="*/ 2175923 h 2444561"/>
              <a:gd name="connsiteX358" fmla="*/ 1047783 w 3661866"/>
              <a:gd name="connsiteY358" fmla="*/ 2175822 h 2444561"/>
              <a:gd name="connsiteX359" fmla="*/ 1046942 w 3661866"/>
              <a:gd name="connsiteY359" fmla="*/ 2176229 h 2444561"/>
              <a:gd name="connsiteX360" fmla="*/ 1047783 w 3661866"/>
              <a:gd name="connsiteY360" fmla="*/ 2176637 h 2444561"/>
              <a:gd name="connsiteX361" fmla="*/ 2077196 w 3661866"/>
              <a:gd name="connsiteY361" fmla="*/ 2175568 h 2444561"/>
              <a:gd name="connsiteX362" fmla="*/ 2090283 w 3661866"/>
              <a:gd name="connsiteY362" fmla="*/ 2184471 h 2444561"/>
              <a:gd name="connsiteX363" fmla="*/ 2089109 w 3661866"/>
              <a:gd name="connsiteY363" fmla="*/ 2187175 h 2444561"/>
              <a:gd name="connsiteX364" fmla="*/ 2080692 w 3661866"/>
              <a:gd name="connsiteY364" fmla="*/ 2185254 h 2444561"/>
              <a:gd name="connsiteX365" fmla="*/ 2080742 w 3661866"/>
              <a:gd name="connsiteY365" fmla="*/ 2185158 h 2444561"/>
              <a:gd name="connsiteX366" fmla="*/ 2078192 w 3661866"/>
              <a:gd name="connsiteY366" fmla="*/ 2182608 h 2444561"/>
              <a:gd name="connsiteX367" fmla="*/ 2078039 w 3661866"/>
              <a:gd name="connsiteY367" fmla="*/ 2182486 h 2444561"/>
              <a:gd name="connsiteX368" fmla="*/ 2433464 w 3661866"/>
              <a:gd name="connsiteY368" fmla="*/ 2174776 h 2444561"/>
              <a:gd name="connsiteX369" fmla="*/ 2430504 w 3661866"/>
              <a:gd name="connsiteY369" fmla="*/ 2175081 h 2444561"/>
              <a:gd name="connsiteX370" fmla="*/ 2431372 w 3661866"/>
              <a:gd name="connsiteY370" fmla="*/ 2180337 h 2444561"/>
              <a:gd name="connsiteX371" fmla="*/ 2433362 w 3661866"/>
              <a:gd name="connsiteY371" fmla="*/ 2179648 h 2444561"/>
              <a:gd name="connsiteX372" fmla="*/ 2433464 w 3661866"/>
              <a:gd name="connsiteY372" fmla="*/ 2174776 h 2444561"/>
              <a:gd name="connsiteX373" fmla="*/ 2718473 w 3661866"/>
              <a:gd name="connsiteY373" fmla="*/ 2172522 h 2444561"/>
              <a:gd name="connsiteX374" fmla="*/ 2724829 w 3661866"/>
              <a:gd name="connsiteY374" fmla="*/ 2174012 h 2444561"/>
              <a:gd name="connsiteX375" fmla="*/ 2723682 w 3661866"/>
              <a:gd name="connsiteY375" fmla="*/ 2176664 h 2444561"/>
              <a:gd name="connsiteX376" fmla="*/ 2718470 w 3661866"/>
              <a:gd name="connsiteY376" fmla="*/ 2172525 h 2444561"/>
              <a:gd name="connsiteX377" fmla="*/ 2718581 w 3661866"/>
              <a:gd name="connsiteY377" fmla="*/ 2172428 h 2444561"/>
              <a:gd name="connsiteX378" fmla="*/ 2718529 w 3661866"/>
              <a:gd name="connsiteY378" fmla="*/ 2172479 h 2444561"/>
              <a:gd name="connsiteX379" fmla="*/ 2718531 w 3661866"/>
              <a:gd name="connsiteY379" fmla="*/ 2172472 h 2444561"/>
              <a:gd name="connsiteX380" fmla="*/ 1032041 w 3661866"/>
              <a:gd name="connsiteY380" fmla="*/ 2170820 h 2444561"/>
              <a:gd name="connsiteX381" fmla="*/ 1031966 w 3661866"/>
              <a:gd name="connsiteY381" fmla="*/ 2171560 h 2444561"/>
              <a:gd name="connsiteX382" fmla="*/ 1032833 w 3661866"/>
              <a:gd name="connsiteY382" fmla="*/ 2171280 h 2444561"/>
              <a:gd name="connsiteX383" fmla="*/ 2445659 w 3661866"/>
              <a:gd name="connsiteY383" fmla="*/ 2170770 h 2444561"/>
              <a:gd name="connsiteX384" fmla="*/ 2442163 w 3661866"/>
              <a:gd name="connsiteY384" fmla="*/ 2176356 h 2444561"/>
              <a:gd name="connsiteX385" fmla="*/ 2452113 w 3661866"/>
              <a:gd name="connsiteY385" fmla="*/ 2192327 h 2444561"/>
              <a:gd name="connsiteX386" fmla="*/ 2455022 w 3661866"/>
              <a:gd name="connsiteY386" fmla="*/ 2190746 h 2444561"/>
              <a:gd name="connsiteX387" fmla="*/ 2445659 w 3661866"/>
              <a:gd name="connsiteY387" fmla="*/ 2170770 h 2444561"/>
              <a:gd name="connsiteX388" fmla="*/ 784708 w 3661866"/>
              <a:gd name="connsiteY388" fmla="*/ 2170086 h 2444561"/>
              <a:gd name="connsiteX389" fmla="*/ 783279 w 3661866"/>
              <a:gd name="connsiteY389" fmla="*/ 2173985 h 2444561"/>
              <a:gd name="connsiteX390" fmla="*/ 781773 w 3661866"/>
              <a:gd name="connsiteY390" fmla="*/ 2173092 h 2444561"/>
              <a:gd name="connsiteX391" fmla="*/ 784823 w 3661866"/>
              <a:gd name="connsiteY391" fmla="*/ 2169903 h 2444561"/>
              <a:gd name="connsiteX392" fmla="*/ 784842 w 3661866"/>
              <a:gd name="connsiteY392" fmla="*/ 2169904 h 2444561"/>
              <a:gd name="connsiteX393" fmla="*/ 784839 w 3661866"/>
              <a:gd name="connsiteY393" fmla="*/ 2169914 h 2444561"/>
              <a:gd name="connsiteX394" fmla="*/ 784784 w 3661866"/>
              <a:gd name="connsiteY394" fmla="*/ 2169877 h 2444561"/>
              <a:gd name="connsiteX395" fmla="*/ 784823 w 3661866"/>
              <a:gd name="connsiteY395" fmla="*/ 2169903 h 2444561"/>
              <a:gd name="connsiteX396" fmla="*/ 784810 w 3661866"/>
              <a:gd name="connsiteY396" fmla="*/ 2169903 h 2444561"/>
              <a:gd name="connsiteX397" fmla="*/ 784835 w 3661866"/>
              <a:gd name="connsiteY397" fmla="*/ 2169930 h 2444561"/>
              <a:gd name="connsiteX398" fmla="*/ 784839 w 3661866"/>
              <a:gd name="connsiteY398" fmla="*/ 2169914 h 2444561"/>
              <a:gd name="connsiteX399" fmla="*/ 784861 w 3661866"/>
              <a:gd name="connsiteY399" fmla="*/ 2169929 h 2444561"/>
              <a:gd name="connsiteX400" fmla="*/ 784708 w 3661866"/>
              <a:gd name="connsiteY400" fmla="*/ 2170086 h 2444561"/>
              <a:gd name="connsiteX401" fmla="*/ 707893 w 3661866"/>
              <a:gd name="connsiteY401" fmla="*/ 2168193 h 2444561"/>
              <a:gd name="connsiteX402" fmla="*/ 709755 w 3661866"/>
              <a:gd name="connsiteY402" fmla="*/ 2169801 h 2444561"/>
              <a:gd name="connsiteX403" fmla="*/ 703863 w 3661866"/>
              <a:gd name="connsiteY403" fmla="*/ 2184546 h 2444561"/>
              <a:gd name="connsiteX404" fmla="*/ 691667 w 3661866"/>
              <a:gd name="connsiteY404" fmla="*/ 2186842 h 2444561"/>
              <a:gd name="connsiteX405" fmla="*/ 690392 w 3661866"/>
              <a:gd name="connsiteY405" fmla="*/ 2184009 h 2444561"/>
              <a:gd name="connsiteX406" fmla="*/ 707893 w 3661866"/>
              <a:gd name="connsiteY406" fmla="*/ 2168193 h 2444561"/>
              <a:gd name="connsiteX407" fmla="*/ 1793636 w 3661866"/>
              <a:gd name="connsiteY407" fmla="*/ 2168118 h 2444561"/>
              <a:gd name="connsiteX408" fmla="*/ 1796799 w 3661866"/>
              <a:gd name="connsiteY408" fmla="*/ 2170337 h 2444561"/>
              <a:gd name="connsiteX409" fmla="*/ 1793101 w 3661866"/>
              <a:gd name="connsiteY409" fmla="*/ 2171562 h 2444561"/>
              <a:gd name="connsiteX410" fmla="*/ 1791621 w 3661866"/>
              <a:gd name="connsiteY410" fmla="*/ 2169087 h 2444561"/>
              <a:gd name="connsiteX411" fmla="*/ 1793636 w 3661866"/>
              <a:gd name="connsiteY411" fmla="*/ 2168118 h 2444561"/>
              <a:gd name="connsiteX412" fmla="*/ 2220187 w 3661866"/>
              <a:gd name="connsiteY412" fmla="*/ 2166637 h 2444561"/>
              <a:gd name="connsiteX413" fmla="*/ 2220875 w 3661866"/>
              <a:gd name="connsiteY413" fmla="*/ 2167351 h 2444561"/>
              <a:gd name="connsiteX414" fmla="*/ 2221616 w 3661866"/>
              <a:gd name="connsiteY414" fmla="*/ 2167785 h 2444561"/>
              <a:gd name="connsiteX415" fmla="*/ 2220927 w 3661866"/>
              <a:gd name="connsiteY415" fmla="*/ 2167326 h 2444561"/>
              <a:gd name="connsiteX416" fmla="*/ 121333 w 3661866"/>
              <a:gd name="connsiteY416" fmla="*/ 2165822 h 2444561"/>
              <a:gd name="connsiteX417" fmla="*/ 123400 w 3661866"/>
              <a:gd name="connsiteY417" fmla="*/ 2167455 h 2444561"/>
              <a:gd name="connsiteX418" fmla="*/ 117761 w 3661866"/>
              <a:gd name="connsiteY418" fmla="*/ 2174701 h 2444561"/>
              <a:gd name="connsiteX419" fmla="*/ 115490 w 3661866"/>
              <a:gd name="connsiteY419" fmla="*/ 2172634 h 2444561"/>
              <a:gd name="connsiteX420" fmla="*/ 121333 w 3661866"/>
              <a:gd name="connsiteY420" fmla="*/ 2165822 h 2444561"/>
              <a:gd name="connsiteX421" fmla="*/ 2041097 w 3661866"/>
              <a:gd name="connsiteY421" fmla="*/ 2164087 h 2444561"/>
              <a:gd name="connsiteX422" fmla="*/ 2041555 w 3661866"/>
              <a:gd name="connsiteY422" fmla="*/ 2165007 h 2444561"/>
              <a:gd name="connsiteX423" fmla="*/ 2040637 w 3661866"/>
              <a:gd name="connsiteY423" fmla="*/ 2164980 h 2444561"/>
              <a:gd name="connsiteX424" fmla="*/ 1063141 w 3661866"/>
              <a:gd name="connsiteY424" fmla="*/ 2161178 h 2444561"/>
              <a:gd name="connsiteX425" fmla="*/ 1067453 w 3661866"/>
              <a:gd name="connsiteY425" fmla="*/ 2163295 h 2444561"/>
              <a:gd name="connsiteX426" fmla="*/ 1065079 w 3661866"/>
              <a:gd name="connsiteY426" fmla="*/ 2166560 h 2444561"/>
              <a:gd name="connsiteX427" fmla="*/ 1060947 w 3661866"/>
              <a:gd name="connsiteY427" fmla="*/ 2163474 h 2444561"/>
              <a:gd name="connsiteX428" fmla="*/ 1063141 w 3661866"/>
              <a:gd name="connsiteY428" fmla="*/ 2161178 h 2444561"/>
              <a:gd name="connsiteX429" fmla="*/ 2392237 w 3661866"/>
              <a:gd name="connsiteY429" fmla="*/ 2161152 h 2444561"/>
              <a:gd name="connsiteX430" fmla="*/ 2391268 w 3661866"/>
              <a:gd name="connsiteY430" fmla="*/ 2161305 h 2444561"/>
              <a:gd name="connsiteX431" fmla="*/ 2391089 w 3661866"/>
              <a:gd name="connsiteY431" fmla="*/ 2163193 h 2444561"/>
              <a:gd name="connsiteX432" fmla="*/ 2392976 w 3661866"/>
              <a:gd name="connsiteY432" fmla="*/ 2162913 h 2444561"/>
              <a:gd name="connsiteX433" fmla="*/ 2392237 w 3661866"/>
              <a:gd name="connsiteY433" fmla="*/ 2161152 h 2444561"/>
              <a:gd name="connsiteX434" fmla="*/ 2108089 w 3661866"/>
              <a:gd name="connsiteY434" fmla="*/ 2159826 h 2444561"/>
              <a:gd name="connsiteX435" fmla="*/ 2110514 w 3661866"/>
              <a:gd name="connsiteY435" fmla="*/ 2166384 h 2444561"/>
              <a:gd name="connsiteX436" fmla="*/ 2108191 w 3661866"/>
              <a:gd name="connsiteY436" fmla="*/ 2168653 h 2444561"/>
              <a:gd name="connsiteX437" fmla="*/ 2104747 w 3661866"/>
              <a:gd name="connsiteY437" fmla="*/ 2164470 h 2444561"/>
              <a:gd name="connsiteX438" fmla="*/ 2108089 w 3661866"/>
              <a:gd name="connsiteY438" fmla="*/ 2159826 h 2444561"/>
              <a:gd name="connsiteX439" fmla="*/ 2552573 w 3661866"/>
              <a:gd name="connsiteY439" fmla="*/ 2159761 h 2444561"/>
              <a:gd name="connsiteX440" fmla="*/ 2556406 w 3661866"/>
              <a:gd name="connsiteY440" fmla="*/ 2161707 h 2444561"/>
              <a:gd name="connsiteX441" fmla="*/ 2554284 w 3661866"/>
              <a:gd name="connsiteY441" fmla="*/ 2166789 h 2444561"/>
              <a:gd name="connsiteX442" fmla="*/ 2552551 w 3661866"/>
              <a:gd name="connsiteY442" fmla="*/ 2159672 h 2444561"/>
              <a:gd name="connsiteX443" fmla="*/ 2552573 w 3661866"/>
              <a:gd name="connsiteY443" fmla="*/ 2159761 h 2444561"/>
              <a:gd name="connsiteX444" fmla="*/ 2552499 w 3661866"/>
              <a:gd name="connsiteY444" fmla="*/ 2159724 h 2444561"/>
              <a:gd name="connsiteX445" fmla="*/ 2552501 w 3661866"/>
              <a:gd name="connsiteY445" fmla="*/ 2159722 h 2444561"/>
              <a:gd name="connsiteX446" fmla="*/ 2552501 w 3661866"/>
              <a:gd name="connsiteY446" fmla="*/ 2159724 h 2444561"/>
              <a:gd name="connsiteX447" fmla="*/ 2552551 w 3661866"/>
              <a:gd name="connsiteY447" fmla="*/ 2159674 h 2444561"/>
              <a:gd name="connsiteX448" fmla="*/ 2552549 w 3661866"/>
              <a:gd name="connsiteY448" fmla="*/ 2159674 h 2444561"/>
              <a:gd name="connsiteX449" fmla="*/ 2552504 w 3661866"/>
              <a:gd name="connsiteY449" fmla="*/ 2159662 h 2444561"/>
              <a:gd name="connsiteX450" fmla="*/ 2552549 w 3661866"/>
              <a:gd name="connsiteY450" fmla="*/ 2159674 h 2444561"/>
              <a:gd name="connsiteX451" fmla="*/ 2552501 w 3661866"/>
              <a:gd name="connsiteY451" fmla="*/ 2159722 h 2444561"/>
              <a:gd name="connsiteX452" fmla="*/ 871652 w 3661866"/>
              <a:gd name="connsiteY452" fmla="*/ 2159621 h 2444561"/>
              <a:gd name="connsiteX453" fmla="*/ 871702 w 3661866"/>
              <a:gd name="connsiteY453" fmla="*/ 2159673 h 2444561"/>
              <a:gd name="connsiteX454" fmla="*/ 871659 w 3661866"/>
              <a:gd name="connsiteY454" fmla="*/ 2159630 h 2444561"/>
              <a:gd name="connsiteX455" fmla="*/ 725215 w 3661866"/>
              <a:gd name="connsiteY455" fmla="*/ 2159392 h 2444561"/>
              <a:gd name="connsiteX456" fmla="*/ 738838 w 3661866"/>
              <a:gd name="connsiteY456" fmla="*/ 2174878 h 2444561"/>
              <a:gd name="connsiteX457" fmla="*/ 714627 w 3661866"/>
              <a:gd name="connsiteY457" fmla="*/ 2182837 h 2444561"/>
              <a:gd name="connsiteX458" fmla="*/ 725215 w 3661866"/>
              <a:gd name="connsiteY458" fmla="*/ 2159392 h 2444561"/>
              <a:gd name="connsiteX459" fmla="*/ 787641 w 3661866"/>
              <a:gd name="connsiteY459" fmla="*/ 2158959 h 2444561"/>
              <a:gd name="connsiteX460" fmla="*/ 794429 w 3661866"/>
              <a:gd name="connsiteY460" fmla="*/ 2165413 h 2444561"/>
              <a:gd name="connsiteX461" fmla="*/ 802590 w 3661866"/>
              <a:gd name="connsiteY461" fmla="*/ 2160261 h 2444561"/>
              <a:gd name="connsiteX462" fmla="*/ 802999 w 3661866"/>
              <a:gd name="connsiteY462" fmla="*/ 2163424 h 2444561"/>
              <a:gd name="connsiteX463" fmla="*/ 795272 w 3661866"/>
              <a:gd name="connsiteY463" fmla="*/ 2170461 h 2444561"/>
              <a:gd name="connsiteX464" fmla="*/ 784842 w 3661866"/>
              <a:gd name="connsiteY464" fmla="*/ 2169904 h 2444561"/>
              <a:gd name="connsiteX465" fmla="*/ 2751183 w 3661866"/>
              <a:gd name="connsiteY465" fmla="*/ 2157478 h 2444561"/>
              <a:gd name="connsiteX466" fmla="*/ 2747026 w 3661866"/>
              <a:gd name="connsiteY466" fmla="*/ 2167684 h 2444561"/>
              <a:gd name="connsiteX467" fmla="*/ 2749041 w 3661866"/>
              <a:gd name="connsiteY467" fmla="*/ 2169980 h 2444561"/>
              <a:gd name="connsiteX468" fmla="*/ 2757460 w 3661866"/>
              <a:gd name="connsiteY468" fmla="*/ 2165949 h 2444561"/>
              <a:gd name="connsiteX469" fmla="*/ 2751183 w 3661866"/>
              <a:gd name="connsiteY469" fmla="*/ 2157478 h 2444561"/>
              <a:gd name="connsiteX470" fmla="*/ 817414 w 3661866"/>
              <a:gd name="connsiteY470" fmla="*/ 2153653 h 2444561"/>
              <a:gd name="connsiteX471" fmla="*/ 818563 w 3661866"/>
              <a:gd name="connsiteY471" fmla="*/ 2156153 h 2444561"/>
              <a:gd name="connsiteX472" fmla="*/ 815092 w 3661866"/>
              <a:gd name="connsiteY472" fmla="*/ 2156230 h 2444561"/>
              <a:gd name="connsiteX473" fmla="*/ 814200 w 3661866"/>
              <a:gd name="connsiteY473" fmla="*/ 2154163 h 2444561"/>
              <a:gd name="connsiteX474" fmla="*/ 817414 w 3661866"/>
              <a:gd name="connsiteY474" fmla="*/ 2153653 h 2444561"/>
              <a:gd name="connsiteX475" fmla="*/ 872876 w 3661866"/>
              <a:gd name="connsiteY475" fmla="*/ 2153552 h 2444561"/>
              <a:gd name="connsiteX476" fmla="*/ 875299 w 3661866"/>
              <a:gd name="connsiteY476" fmla="*/ 2155949 h 2444561"/>
              <a:gd name="connsiteX477" fmla="*/ 871615 w 3661866"/>
              <a:gd name="connsiteY477" fmla="*/ 2159585 h 2444561"/>
              <a:gd name="connsiteX478" fmla="*/ 869254 w 3661866"/>
              <a:gd name="connsiteY478" fmla="*/ 2157223 h 2444561"/>
              <a:gd name="connsiteX479" fmla="*/ 869023 w 3661866"/>
              <a:gd name="connsiteY479" fmla="*/ 2156994 h 2444561"/>
              <a:gd name="connsiteX480" fmla="*/ 868983 w 3661866"/>
              <a:gd name="connsiteY480" fmla="*/ 2156948 h 2444561"/>
              <a:gd name="connsiteX481" fmla="*/ 2552857 w 3661866"/>
              <a:gd name="connsiteY481" fmla="*/ 2153346 h 2444561"/>
              <a:gd name="connsiteX482" fmla="*/ 2552504 w 3661866"/>
              <a:gd name="connsiteY482" fmla="*/ 2159662 h 2444561"/>
              <a:gd name="connsiteX483" fmla="*/ 2545867 w 3661866"/>
              <a:gd name="connsiteY483" fmla="*/ 2157965 h 2444561"/>
              <a:gd name="connsiteX484" fmla="*/ 2552857 w 3661866"/>
              <a:gd name="connsiteY484" fmla="*/ 2153346 h 2444561"/>
              <a:gd name="connsiteX485" fmla="*/ 2101891 w 3661866"/>
              <a:gd name="connsiteY485" fmla="*/ 2151765 h 2444561"/>
              <a:gd name="connsiteX486" fmla="*/ 2102732 w 3661866"/>
              <a:gd name="connsiteY486" fmla="*/ 2151842 h 2444561"/>
              <a:gd name="connsiteX487" fmla="*/ 2102247 w 3661866"/>
              <a:gd name="connsiteY487" fmla="*/ 2152685 h 2444561"/>
              <a:gd name="connsiteX488" fmla="*/ 2298457 w 3661866"/>
              <a:gd name="connsiteY488" fmla="*/ 2150998 h 2444561"/>
              <a:gd name="connsiteX489" fmla="*/ 2295166 w 3661866"/>
              <a:gd name="connsiteY489" fmla="*/ 2169724 h 2444561"/>
              <a:gd name="connsiteX490" fmla="*/ 2319862 w 3661866"/>
              <a:gd name="connsiteY490" fmla="*/ 2169724 h 2444561"/>
              <a:gd name="connsiteX491" fmla="*/ 2336546 w 3661866"/>
              <a:gd name="connsiteY491" fmla="*/ 2200745 h 2444561"/>
              <a:gd name="connsiteX492" fmla="*/ 2341571 w 3661866"/>
              <a:gd name="connsiteY492" fmla="*/ 2237407 h 2444561"/>
              <a:gd name="connsiteX493" fmla="*/ 2351495 w 3661866"/>
              <a:gd name="connsiteY493" fmla="*/ 2236947 h 2444561"/>
              <a:gd name="connsiteX494" fmla="*/ 2353051 w 3661866"/>
              <a:gd name="connsiteY494" fmla="*/ 2234624 h 2444561"/>
              <a:gd name="connsiteX495" fmla="*/ 2347055 w 3661866"/>
              <a:gd name="connsiteY495" fmla="*/ 2213145 h 2444561"/>
              <a:gd name="connsiteX496" fmla="*/ 2342949 w 3661866"/>
              <a:gd name="connsiteY496" fmla="*/ 2191663 h 2444561"/>
              <a:gd name="connsiteX497" fmla="*/ 2342311 w 3661866"/>
              <a:gd name="connsiteY497" fmla="*/ 2183654 h 2444561"/>
              <a:gd name="connsiteX498" fmla="*/ 2353970 w 3661866"/>
              <a:gd name="connsiteY498" fmla="*/ 2186434 h 2444561"/>
              <a:gd name="connsiteX499" fmla="*/ 2343409 w 3661866"/>
              <a:gd name="connsiteY499" fmla="*/ 2171791 h 2444561"/>
              <a:gd name="connsiteX500" fmla="*/ 2337157 w 3661866"/>
              <a:gd name="connsiteY500" fmla="*/ 2168628 h 2444561"/>
              <a:gd name="connsiteX501" fmla="*/ 2326060 w 3661866"/>
              <a:gd name="connsiteY501" fmla="*/ 2164418 h 2444561"/>
              <a:gd name="connsiteX502" fmla="*/ 2298457 w 3661866"/>
              <a:gd name="connsiteY502" fmla="*/ 2150998 h 2444561"/>
              <a:gd name="connsiteX503" fmla="*/ 162230 w 3661866"/>
              <a:gd name="connsiteY503" fmla="*/ 2148371 h 2444561"/>
              <a:gd name="connsiteX504" fmla="*/ 152534 w 3661866"/>
              <a:gd name="connsiteY504" fmla="*/ 2161866 h 2444561"/>
              <a:gd name="connsiteX505" fmla="*/ 162230 w 3661866"/>
              <a:gd name="connsiteY505" fmla="*/ 2148371 h 2444561"/>
              <a:gd name="connsiteX506" fmla="*/ 2208631 w 3661866"/>
              <a:gd name="connsiteY506" fmla="*/ 2145845 h 2444561"/>
              <a:gd name="connsiteX507" fmla="*/ 2204676 w 3661866"/>
              <a:gd name="connsiteY507" fmla="*/ 2147912 h 2444561"/>
              <a:gd name="connsiteX508" fmla="*/ 2205289 w 3661866"/>
              <a:gd name="connsiteY508" fmla="*/ 2150896 h 2444561"/>
              <a:gd name="connsiteX509" fmla="*/ 2207840 w 3661866"/>
              <a:gd name="connsiteY509" fmla="*/ 2152835 h 2444561"/>
              <a:gd name="connsiteX510" fmla="*/ 2209447 w 3661866"/>
              <a:gd name="connsiteY510" fmla="*/ 2148039 h 2444561"/>
              <a:gd name="connsiteX511" fmla="*/ 2208631 w 3661866"/>
              <a:gd name="connsiteY511" fmla="*/ 2145845 h 2444561"/>
              <a:gd name="connsiteX512" fmla="*/ 733022 w 3661866"/>
              <a:gd name="connsiteY512" fmla="*/ 2145590 h 2444561"/>
              <a:gd name="connsiteX513" fmla="*/ 735343 w 3661866"/>
              <a:gd name="connsiteY513" fmla="*/ 2146840 h 2444561"/>
              <a:gd name="connsiteX514" fmla="*/ 732793 w 3661866"/>
              <a:gd name="connsiteY514" fmla="*/ 2148932 h 2444561"/>
              <a:gd name="connsiteX515" fmla="*/ 730828 w 3661866"/>
              <a:gd name="connsiteY515" fmla="*/ 2147988 h 2444561"/>
              <a:gd name="connsiteX516" fmla="*/ 733022 w 3661866"/>
              <a:gd name="connsiteY516" fmla="*/ 2145590 h 2444561"/>
              <a:gd name="connsiteX517" fmla="*/ 2644214 w 3661866"/>
              <a:gd name="connsiteY517" fmla="*/ 2145157 h 2444561"/>
              <a:gd name="connsiteX518" fmla="*/ 2657377 w 3661866"/>
              <a:gd name="connsiteY518" fmla="*/ 2168245 h 2444561"/>
              <a:gd name="connsiteX519" fmla="*/ 2653781 w 3661866"/>
              <a:gd name="connsiteY519" fmla="*/ 2185822 h 2444561"/>
              <a:gd name="connsiteX520" fmla="*/ 2655846 w 3661866"/>
              <a:gd name="connsiteY520" fmla="*/ 2220059 h 2444561"/>
              <a:gd name="connsiteX521" fmla="*/ 2648475 w 3661866"/>
              <a:gd name="connsiteY521" fmla="*/ 2238273 h 2444561"/>
              <a:gd name="connsiteX522" fmla="*/ 2640208 w 3661866"/>
              <a:gd name="connsiteY522" fmla="*/ 2217711 h 2444561"/>
              <a:gd name="connsiteX523" fmla="*/ 2634901 w 3661866"/>
              <a:gd name="connsiteY523" fmla="*/ 2198808 h 2444561"/>
              <a:gd name="connsiteX524" fmla="*/ 2642937 w 3661866"/>
              <a:gd name="connsiteY524" fmla="*/ 2179980 h 2444561"/>
              <a:gd name="connsiteX525" fmla="*/ 2635820 w 3661866"/>
              <a:gd name="connsiteY525" fmla="*/ 2155643 h 2444561"/>
              <a:gd name="connsiteX526" fmla="*/ 2644214 w 3661866"/>
              <a:gd name="connsiteY526" fmla="*/ 2145157 h 2444561"/>
              <a:gd name="connsiteX527" fmla="*/ 917318 w 3661866"/>
              <a:gd name="connsiteY527" fmla="*/ 2144341 h 2444561"/>
              <a:gd name="connsiteX528" fmla="*/ 917420 w 3661866"/>
              <a:gd name="connsiteY528" fmla="*/ 2144417 h 2444561"/>
              <a:gd name="connsiteX529" fmla="*/ 922522 w 3661866"/>
              <a:gd name="connsiteY529" fmla="*/ 2146968 h 2444561"/>
              <a:gd name="connsiteX530" fmla="*/ 927624 w 3661866"/>
              <a:gd name="connsiteY530" fmla="*/ 2149519 h 2444561"/>
              <a:gd name="connsiteX531" fmla="*/ 928364 w 3661866"/>
              <a:gd name="connsiteY531" fmla="*/ 2149927 h 2444561"/>
              <a:gd name="connsiteX532" fmla="*/ 927675 w 3661866"/>
              <a:gd name="connsiteY532" fmla="*/ 2149467 h 2444561"/>
              <a:gd name="connsiteX533" fmla="*/ 922573 w 3661866"/>
              <a:gd name="connsiteY533" fmla="*/ 2146942 h 2444561"/>
              <a:gd name="connsiteX534" fmla="*/ 917470 w 3661866"/>
              <a:gd name="connsiteY534" fmla="*/ 2144391 h 2444561"/>
              <a:gd name="connsiteX535" fmla="*/ 917318 w 3661866"/>
              <a:gd name="connsiteY535" fmla="*/ 2144341 h 2444561"/>
              <a:gd name="connsiteX536" fmla="*/ 2112300 w 3661866"/>
              <a:gd name="connsiteY536" fmla="*/ 2144035 h 2444561"/>
              <a:gd name="connsiteX537" fmla="*/ 2113244 w 3661866"/>
              <a:gd name="connsiteY537" fmla="*/ 2146051 h 2444561"/>
              <a:gd name="connsiteX538" fmla="*/ 2111101 w 3661866"/>
              <a:gd name="connsiteY538" fmla="*/ 2148628 h 2444561"/>
              <a:gd name="connsiteX539" fmla="*/ 2109850 w 3661866"/>
              <a:gd name="connsiteY539" fmla="*/ 2146204 h 2444561"/>
              <a:gd name="connsiteX540" fmla="*/ 2112300 w 3661866"/>
              <a:gd name="connsiteY540" fmla="*/ 2144035 h 2444561"/>
              <a:gd name="connsiteX541" fmla="*/ 2285497 w 3661866"/>
              <a:gd name="connsiteY541" fmla="*/ 2142401 h 2444561"/>
              <a:gd name="connsiteX542" fmla="*/ 2278278 w 3661866"/>
              <a:gd name="connsiteY542" fmla="*/ 2145973 h 2444561"/>
              <a:gd name="connsiteX543" fmla="*/ 2285497 w 3661866"/>
              <a:gd name="connsiteY543" fmla="*/ 2142401 h 2444561"/>
              <a:gd name="connsiteX544" fmla="*/ 2857566 w 3661866"/>
              <a:gd name="connsiteY544" fmla="*/ 2141993 h 2444561"/>
              <a:gd name="connsiteX545" fmla="*/ 2856674 w 3661866"/>
              <a:gd name="connsiteY545" fmla="*/ 2143447 h 2444561"/>
              <a:gd name="connsiteX546" fmla="*/ 2857183 w 3661866"/>
              <a:gd name="connsiteY546" fmla="*/ 2144314 h 2444561"/>
              <a:gd name="connsiteX547" fmla="*/ 2858127 w 3661866"/>
              <a:gd name="connsiteY547" fmla="*/ 2142885 h 2444561"/>
              <a:gd name="connsiteX548" fmla="*/ 2857566 w 3661866"/>
              <a:gd name="connsiteY548" fmla="*/ 2141993 h 2444561"/>
              <a:gd name="connsiteX549" fmla="*/ 50157 w 3661866"/>
              <a:gd name="connsiteY549" fmla="*/ 2141841 h 2444561"/>
              <a:gd name="connsiteX550" fmla="*/ 50169 w 3661866"/>
              <a:gd name="connsiteY550" fmla="*/ 2141853 h 2444561"/>
              <a:gd name="connsiteX551" fmla="*/ 50157 w 3661866"/>
              <a:gd name="connsiteY551" fmla="*/ 2141866 h 2444561"/>
              <a:gd name="connsiteX552" fmla="*/ 50182 w 3661866"/>
              <a:gd name="connsiteY552" fmla="*/ 2141866 h 2444561"/>
              <a:gd name="connsiteX553" fmla="*/ 47632 w 3661866"/>
              <a:gd name="connsiteY553" fmla="*/ 2144418 h 2444561"/>
              <a:gd name="connsiteX554" fmla="*/ 47605 w 3661866"/>
              <a:gd name="connsiteY554" fmla="*/ 2144393 h 2444561"/>
              <a:gd name="connsiteX555" fmla="*/ 50157 w 3661866"/>
              <a:gd name="connsiteY555" fmla="*/ 2141841 h 2444561"/>
              <a:gd name="connsiteX556" fmla="*/ 50200 w 3661866"/>
              <a:gd name="connsiteY556" fmla="*/ 2141822 h 2444561"/>
              <a:gd name="connsiteX557" fmla="*/ 50184 w 3661866"/>
              <a:gd name="connsiteY557" fmla="*/ 2141866 h 2444561"/>
              <a:gd name="connsiteX558" fmla="*/ 50182 w 3661866"/>
              <a:gd name="connsiteY558" fmla="*/ 2141866 h 2444561"/>
              <a:gd name="connsiteX559" fmla="*/ 50169 w 3661866"/>
              <a:gd name="connsiteY559" fmla="*/ 2141853 h 2444561"/>
              <a:gd name="connsiteX560" fmla="*/ 1856545 w 3661866"/>
              <a:gd name="connsiteY560" fmla="*/ 2140183 h 2444561"/>
              <a:gd name="connsiteX561" fmla="*/ 1856394 w 3661866"/>
              <a:gd name="connsiteY561" fmla="*/ 2141001 h 2444561"/>
              <a:gd name="connsiteX562" fmla="*/ 1855627 w 3661866"/>
              <a:gd name="connsiteY562" fmla="*/ 2140489 h 2444561"/>
              <a:gd name="connsiteX563" fmla="*/ 555804 w 3661866"/>
              <a:gd name="connsiteY563" fmla="*/ 2139999 h 2444561"/>
              <a:gd name="connsiteX564" fmla="*/ 561125 w 3661866"/>
              <a:gd name="connsiteY564" fmla="*/ 2145516 h 2444561"/>
              <a:gd name="connsiteX565" fmla="*/ 549339 w 3661866"/>
              <a:gd name="connsiteY565" fmla="*/ 2146127 h 2444561"/>
              <a:gd name="connsiteX566" fmla="*/ 550768 w 3661866"/>
              <a:gd name="connsiteY566" fmla="*/ 2142479 h 2444561"/>
              <a:gd name="connsiteX567" fmla="*/ 555804 w 3661866"/>
              <a:gd name="connsiteY567" fmla="*/ 2139999 h 2444561"/>
              <a:gd name="connsiteX568" fmla="*/ 1424490 w 3661866"/>
              <a:gd name="connsiteY568" fmla="*/ 2139321 h 2444561"/>
              <a:gd name="connsiteX569" fmla="*/ 1432723 w 3661866"/>
              <a:gd name="connsiteY569" fmla="*/ 2142350 h 2444561"/>
              <a:gd name="connsiteX570" fmla="*/ 1432009 w 3661866"/>
              <a:gd name="connsiteY570" fmla="*/ 2145106 h 2444561"/>
              <a:gd name="connsiteX571" fmla="*/ 1416141 w 3661866"/>
              <a:gd name="connsiteY571" fmla="*/ 2141687 h 2444561"/>
              <a:gd name="connsiteX572" fmla="*/ 1424490 w 3661866"/>
              <a:gd name="connsiteY572" fmla="*/ 2139321 h 2444561"/>
              <a:gd name="connsiteX573" fmla="*/ 1799757 w 3661866"/>
              <a:gd name="connsiteY573" fmla="*/ 2137989 h 2444561"/>
              <a:gd name="connsiteX574" fmla="*/ 1801186 w 3661866"/>
              <a:gd name="connsiteY574" fmla="*/ 2139341 h 2444561"/>
              <a:gd name="connsiteX575" fmla="*/ 1799528 w 3661866"/>
              <a:gd name="connsiteY575" fmla="*/ 2140439 h 2444561"/>
              <a:gd name="connsiteX576" fmla="*/ 1798738 w 3661866"/>
              <a:gd name="connsiteY576" fmla="*/ 2139749 h 2444561"/>
              <a:gd name="connsiteX577" fmla="*/ 1799757 w 3661866"/>
              <a:gd name="connsiteY577" fmla="*/ 2137989 h 2444561"/>
              <a:gd name="connsiteX578" fmla="*/ 2006350 w 3661866"/>
              <a:gd name="connsiteY578" fmla="*/ 2137912 h 2444561"/>
              <a:gd name="connsiteX579" fmla="*/ 2008110 w 3661866"/>
              <a:gd name="connsiteY579" fmla="*/ 2138780 h 2444561"/>
              <a:gd name="connsiteX580" fmla="*/ 2007754 w 3661866"/>
              <a:gd name="connsiteY580" fmla="*/ 2139801 h 2444561"/>
              <a:gd name="connsiteX581" fmla="*/ 2006019 w 3661866"/>
              <a:gd name="connsiteY581" fmla="*/ 2138856 h 2444561"/>
              <a:gd name="connsiteX582" fmla="*/ 2006350 w 3661866"/>
              <a:gd name="connsiteY582" fmla="*/ 2137912 h 2444561"/>
              <a:gd name="connsiteX583" fmla="*/ 51688 w 3661866"/>
              <a:gd name="connsiteY583" fmla="*/ 2137758 h 2444561"/>
              <a:gd name="connsiteX584" fmla="*/ 53243 w 3661866"/>
              <a:gd name="connsiteY584" fmla="*/ 2138677 h 2444561"/>
              <a:gd name="connsiteX585" fmla="*/ 50200 w 3661866"/>
              <a:gd name="connsiteY585" fmla="*/ 2141822 h 2444561"/>
              <a:gd name="connsiteX586" fmla="*/ 1868562 w 3661866"/>
              <a:gd name="connsiteY586" fmla="*/ 2137376 h 2444561"/>
              <a:gd name="connsiteX587" fmla="*/ 1877006 w 3661866"/>
              <a:gd name="connsiteY587" fmla="*/ 2142045 h 2444561"/>
              <a:gd name="connsiteX588" fmla="*/ 1868562 w 3661866"/>
              <a:gd name="connsiteY588" fmla="*/ 2137376 h 2444561"/>
              <a:gd name="connsiteX589" fmla="*/ 1478799 w 3661866"/>
              <a:gd name="connsiteY589" fmla="*/ 2136968 h 2444561"/>
              <a:gd name="connsiteX590" fmla="*/ 1486810 w 3661866"/>
              <a:gd name="connsiteY590" fmla="*/ 2138755 h 2444561"/>
              <a:gd name="connsiteX591" fmla="*/ 1486197 w 3661866"/>
              <a:gd name="connsiteY591" fmla="*/ 2141561 h 2444561"/>
              <a:gd name="connsiteX592" fmla="*/ 1478161 w 3661866"/>
              <a:gd name="connsiteY592" fmla="*/ 2139928 h 2444561"/>
              <a:gd name="connsiteX593" fmla="*/ 1478799 w 3661866"/>
              <a:gd name="connsiteY593" fmla="*/ 2136968 h 2444561"/>
              <a:gd name="connsiteX594" fmla="*/ 2588701 w 3661866"/>
              <a:gd name="connsiteY594" fmla="*/ 2136279 h 2444561"/>
              <a:gd name="connsiteX595" fmla="*/ 2550765 w 3661866"/>
              <a:gd name="connsiteY595" fmla="*/ 2140079 h 2444561"/>
              <a:gd name="connsiteX596" fmla="*/ 2560257 w 3661866"/>
              <a:gd name="connsiteY596" fmla="*/ 2142427 h 2444561"/>
              <a:gd name="connsiteX597" fmla="*/ 2588701 w 3661866"/>
              <a:gd name="connsiteY597" fmla="*/ 2136279 h 2444561"/>
              <a:gd name="connsiteX598" fmla="*/ 1467061 w 3661866"/>
              <a:gd name="connsiteY598" fmla="*/ 2135106 h 2444561"/>
              <a:gd name="connsiteX599" fmla="*/ 1468873 w 3661866"/>
              <a:gd name="connsiteY599" fmla="*/ 2137862 h 2444561"/>
              <a:gd name="connsiteX600" fmla="*/ 1466832 w 3661866"/>
              <a:gd name="connsiteY600" fmla="*/ 2138831 h 2444561"/>
              <a:gd name="connsiteX601" fmla="*/ 1464690 w 3661866"/>
              <a:gd name="connsiteY601" fmla="*/ 2136433 h 2444561"/>
              <a:gd name="connsiteX602" fmla="*/ 1467061 w 3661866"/>
              <a:gd name="connsiteY602" fmla="*/ 2135106 h 2444561"/>
              <a:gd name="connsiteX603" fmla="*/ 2766771 w 3661866"/>
              <a:gd name="connsiteY603" fmla="*/ 2134978 h 2444561"/>
              <a:gd name="connsiteX604" fmla="*/ 2763837 w 3661866"/>
              <a:gd name="connsiteY604" fmla="*/ 2135385 h 2444561"/>
              <a:gd name="connsiteX605" fmla="*/ 2766771 w 3661866"/>
              <a:gd name="connsiteY605" fmla="*/ 2149232 h 2444561"/>
              <a:gd name="connsiteX606" fmla="*/ 2766771 w 3661866"/>
              <a:gd name="connsiteY606" fmla="*/ 2149494 h 2444561"/>
              <a:gd name="connsiteX607" fmla="*/ 2769321 w 3661866"/>
              <a:gd name="connsiteY607" fmla="*/ 2154596 h 2444561"/>
              <a:gd name="connsiteX608" fmla="*/ 2769425 w 3661866"/>
              <a:gd name="connsiteY608" fmla="*/ 2154723 h 2444561"/>
              <a:gd name="connsiteX609" fmla="*/ 2769373 w 3661866"/>
              <a:gd name="connsiteY609" fmla="*/ 2154571 h 2444561"/>
              <a:gd name="connsiteX610" fmla="*/ 2766821 w 3661866"/>
              <a:gd name="connsiteY610" fmla="*/ 2149467 h 2444561"/>
              <a:gd name="connsiteX611" fmla="*/ 2766771 w 3661866"/>
              <a:gd name="connsiteY611" fmla="*/ 2149232 h 2444561"/>
              <a:gd name="connsiteX612" fmla="*/ 2395708 w 3661866"/>
              <a:gd name="connsiteY612" fmla="*/ 2134978 h 2444561"/>
              <a:gd name="connsiteX613" fmla="*/ 2400299 w 3661866"/>
              <a:gd name="connsiteY613" fmla="*/ 2148217 h 2444561"/>
              <a:gd name="connsiteX614" fmla="*/ 2395708 w 3661866"/>
              <a:gd name="connsiteY614" fmla="*/ 2134978 h 2444561"/>
              <a:gd name="connsiteX615" fmla="*/ 2694421 w 3661866"/>
              <a:gd name="connsiteY615" fmla="*/ 2134570 h 2444561"/>
              <a:gd name="connsiteX616" fmla="*/ 2687047 w 3661866"/>
              <a:gd name="connsiteY616" fmla="*/ 2148294 h 2444561"/>
              <a:gd name="connsiteX617" fmla="*/ 2680160 w 3661866"/>
              <a:gd name="connsiteY617" fmla="*/ 2146662 h 2444561"/>
              <a:gd name="connsiteX618" fmla="*/ 2680160 w 3661866"/>
              <a:gd name="connsiteY618" fmla="*/ 2175031 h 2444561"/>
              <a:gd name="connsiteX619" fmla="*/ 2685873 w 3661866"/>
              <a:gd name="connsiteY619" fmla="*/ 2173372 h 2444561"/>
              <a:gd name="connsiteX620" fmla="*/ 2691231 w 3661866"/>
              <a:gd name="connsiteY620" fmla="*/ 2161790 h 2444561"/>
              <a:gd name="connsiteX621" fmla="*/ 2687583 w 3661866"/>
              <a:gd name="connsiteY621" fmla="*/ 2153473 h 2444561"/>
              <a:gd name="connsiteX622" fmla="*/ 2701232 w 3661866"/>
              <a:gd name="connsiteY622" fmla="*/ 2148116 h 2444561"/>
              <a:gd name="connsiteX623" fmla="*/ 2694421 w 3661866"/>
              <a:gd name="connsiteY623" fmla="*/ 2134570 h 2444561"/>
              <a:gd name="connsiteX624" fmla="*/ 1447751 w 3661866"/>
              <a:gd name="connsiteY624" fmla="*/ 2133014 h 2444561"/>
              <a:gd name="connsiteX625" fmla="*/ 1453950 w 3661866"/>
              <a:gd name="connsiteY625" fmla="*/ 2137070 h 2444561"/>
              <a:gd name="connsiteX626" fmla="*/ 1452776 w 3661866"/>
              <a:gd name="connsiteY626" fmla="*/ 2139112 h 2444561"/>
              <a:gd name="connsiteX627" fmla="*/ 1445913 w 3661866"/>
              <a:gd name="connsiteY627" fmla="*/ 2135616 h 2444561"/>
              <a:gd name="connsiteX628" fmla="*/ 1447751 w 3661866"/>
              <a:gd name="connsiteY628" fmla="*/ 2133014 h 2444561"/>
              <a:gd name="connsiteX629" fmla="*/ 1743709 w 3661866"/>
              <a:gd name="connsiteY629" fmla="*/ 2132503 h 2444561"/>
              <a:gd name="connsiteX630" fmla="*/ 1743709 w 3661866"/>
              <a:gd name="connsiteY630" fmla="*/ 2133268 h 2444561"/>
              <a:gd name="connsiteX631" fmla="*/ 1744527 w 3661866"/>
              <a:gd name="connsiteY631" fmla="*/ 2132886 h 2444561"/>
              <a:gd name="connsiteX632" fmla="*/ 1432444 w 3661866"/>
              <a:gd name="connsiteY632" fmla="*/ 2132427 h 2444561"/>
              <a:gd name="connsiteX633" fmla="*/ 1433388 w 3661866"/>
              <a:gd name="connsiteY633" fmla="*/ 2132989 h 2444561"/>
              <a:gd name="connsiteX634" fmla="*/ 1432367 w 3661866"/>
              <a:gd name="connsiteY634" fmla="*/ 2133372 h 2444561"/>
              <a:gd name="connsiteX635" fmla="*/ 1224169 w 3661866"/>
              <a:gd name="connsiteY635" fmla="*/ 2132427 h 2444561"/>
              <a:gd name="connsiteX636" fmla="*/ 1224270 w 3661866"/>
              <a:gd name="connsiteY636" fmla="*/ 2135310 h 2444561"/>
              <a:gd name="connsiteX637" fmla="*/ 1217663 w 3661866"/>
              <a:gd name="connsiteY637" fmla="*/ 2135310 h 2444561"/>
              <a:gd name="connsiteX638" fmla="*/ 1217561 w 3661866"/>
              <a:gd name="connsiteY638" fmla="*/ 2133091 h 2444561"/>
              <a:gd name="connsiteX639" fmla="*/ 1224169 w 3661866"/>
              <a:gd name="connsiteY639" fmla="*/ 2132427 h 2444561"/>
              <a:gd name="connsiteX640" fmla="*/ 1752103 w 3661866"/>
              <a:gd name="connsiteY640" fmla="*/ 2132299 h 2444561"/>
              <a:gd name="connsiteX641" fmla="*/ 1751670 w 3661866"/>
              <a:gd name="connsiteY641" fmla="*/ 2133089 h 2444561"/>
              <a:gd name="connsiteX642" fmla="*/ 1753685 w 3661866"/>
              <a:gd name="connsiteY642" fmla="*/ 2133549 h 2444561"/>
              <a:gd name="connsiteX643" fmla="*/ 1754118 w 3661866"/>
              <a:gd name="connsiteY643" fmla="*/ 2132758 h 2444561"/>
              <a:gd name="connsiteX644" fmla="*/ 1752103 w 3661866"/>
              <a:gd name="connsiteY644" fmla="*/ 2132299 h 2444561"/>
              <a:gd name="connsiteX645" fmla="*/ 2830549 w 3661866"/>
              <a:gd name="connsiteY645" fmla="*/ 2131661 h 2444561"/>
              <a:gd name="connsiteX646" fmla="*/ 2837361 w 3661866"/>
              <a:gd name="connsiteY646" fmla="*/ 2139135 h 2444561"/>
              <a:gd name="connsiteX647" fmla="*/ 2844632 w 3661866"/>
              <a:gd name="connsiteY647" fmla="*/ 2135589 h 2444561"/>
              <a:gd name="connsiteX648" fmla="*/ 2830549 w 3661866"/>
              <a:gd name="connsiteY648" fmla="*/ 2131661 h 2444561"/>
              <a:gd name="connsiteX649" fmla="*/ 2888945 w 3661866"/>
              <a:gd name="connsiteY649" fmla="*/ 2131253 h 2444561"/>
              <a:gd name="connsiteX650" fmla="*/ 2886190 w 3661866"/>
              <a:gd name="connsiteY650" fmla="*/ 2131916 h 2444561"/>
              <a:gd name="connsiteX651" fmla="*/ 2892185 w 3661866"/>
              <a:gd name="connsiteY651" fmla="*/ 2148677 h 2444561"/>
              <a:gd name="connsiteX652" fmla="*/ 2888945 w 3661866"/>
              <a:gd name="connsiteY652" fmla="*/ 2131253 h 2444561"/>
              <a:gd name="connsiteX653" fmla="*/ 893374 w 3661866"/>
              <a:gd name="connsiteY653" fmla="*/ 2130423 h 2444561"/>
              <a:gd name="connsiteX654" fmla="*/ 887570 w 3661866"/>
              <a:gd name="connsiteY654" fmla="*/ 2131457 h 2444561"/>
              <a:gd name="connsiteX655" fmla="*/ 896956 w 3661866"/>
              <a:gd name="connsiteY655" fmla="*/ 2134131 h 2444561"/>
              <a:gd name="connsiteX656" fmla="*/ 897035 w 3661866"/>
              <a:gd name="connsiteY656" fmla="*/ 2134212 h 2444561"/>
              <a:gd name="connsiteX657" fmla="*/ 901843 w 3661866"/>
              <a:gd name="connsiteY657" fmla="*/ 2135793 h 2444561"/>
              <a:gd name="connsiteX658" fmla="*/ 904688 w 3661866"/>
              <a:gd name="connsiteY658" fmla="*/ 2136764 h 2444561"/>
              <a:gd name="connsiteX659" fmla="*/ 905377 w 3661866"/>
              <a:gd name="connsiteY659" fmla="*/ 2137426 h 2444561"/>
              <a:gd name="connsiteX660" fmla="*/ 904715 w 3661866"/>
              <a:gd name="connsiteY660" fmla="*/ 2136737 h 2444561"/>
              <a:gd name="connsiteX661" fmla="*/ 901843 w 3661866"/>
              <a:gd name="connsiteY661" fmla="*/ 2135793 h 2444561"/>
              <a:gd name="connsiteX662" fmla="*/ 897062 w 3661866"/>
              <a:gd name="connsiteY662" fmla="*/ 2134161 h 2444561"/>
              <a:gd name="connsiteX663" fmla="*/ 896956 w 3661866"/>
              <a:gd name="connsiteY663" fmla="*/ 2134131 h 2444561"/>
              <a:gd name="connsiteX664" fmla="*/ 2091940 w 3661866"/>
              <a:gd name="connsiteY664" fmla="*/ 2129170 h 2444561"/>
              <a:gd name="connsiteX665" fmla="*/ 2105333 w 3661866"/>
              <a:gd name="connsiteY665" fmla="*/ 2136942 h 2444561"/>
              <a:gd name="connsiteX666" fmla="*/ 2076633 w 3661866"/>
              <a:gd name="connsiteY666" fmla="*/ 2132554 h 2444561"/>
              <a:gd name="connsiteX667" fmla="*/ 2091940 w 3661866"/>
              <a:gd name="connsiteY667" fmla="*/ 2129170 h 2444561"/>
              <a:gd name="connsiteX668" fmla="*/ 386143 w 3661866"/>
              <a:gd name="connsiteY668" fmla="*/ 2125156 h 2444561"/>
              <a:gd name="connsiteX669" fmla="*/ 388516 w 3661866"/>
              <a:gd name="connsiteY669" fmla="*/ 2126406 h 2444561"/>
              <a:gd name="connsiteX670" fmla="*/ 385912 w 3661866"/>
              <a:gd name="connsiteY670" fmla="*/ 2128498 h 2444561"/>
              <a:gd name="connsiteX671" fmla="*/ 383923 w 3661866"/>
              <a:gd name="connsiteY671" fmla="*/ 2127554 h 2444561"/>
              <a:gd name="connsiteX672" fmla="*/ 386143 w 3661866"/>
              <a:gd name="connsiteY672" fmla="*/ 2125156 h 2444561"/>
              <a:gd name="connsiteX673" fmla="*/ 2947979 w 3661866"/>
              <a:gd name="connsiteY673" fmla="*/ 2125155 h 2444561"/>
              <a:gd name="connsiteX674" fmla="*/ 2947928 w 3661866"/>
              <a:gd name="connsiteY674" fmla="*/ 2127069 h 2444561"/>
              <a:gd name="connsiteX675" fmla="*/ 2949892 w 3661866"/>
              <a:gd name="connsiteY675" fmla="*/ 2128013 h 2444561"/>
              <a:gd name="connsiteX676" fmla="*/ 2951067 w 3661866"/>
              <a:gd name="connsiteY676" fmla="*/ 2126226 h 2444561"/>
              <a:gd name="connsiteX677" fmla="*/ 2947979 w 3661866"/>
              <a:gd name="connsiteY677" fmla="*/ 2125155 h 2444561"/>
              <a:gd name="connsiteX678" fmla="*/ 1601508 w 3661866"/>
              <a:gd name="connsiteY678" fmla="*/ 2124543 h 2444561"/>
              <a:gd name="connsiteX679" fmla="*/ 1603677 w 3661866"/>
              <a:gd name="connsiteY679" fmla="*/ 2125080 h 2444561"/>
              <a:gd name="connsiteX680" fmla="*/ 1603243 w 3661866"/>
              <a:gd name="connsiteY680" fmla="*/ 2126022 h 2444561"/>
              <a:gd name="connsiteX681" fmla="*/ 1601075 w 3661866"/>
              <a:gd name="connsiteY681" fmla="*/ 2125487 h 2444561"/>
              <a:gd name="connsiteX682" fmla="*/ 1601508 w 3661866"/>
              <a:gd name="connsiteY682" fmla="*/ 2124543 h 2444561"/>
              <a:gd name="connsiteX683" fmla="*/ 1613792 w 3661866"/>
              <a:gd name="connsiteY683" fmla="*/ 2123983 h 2444561"/>
              <a:gd name="connsiteX684" fmla="*/ 1613851 w 3661866"/>
              <a:gd name="connsiteY684" fmla="*/ 2124004 h 2444561"/>
              <a:gd name="connsiteX685" fmla="*/ 1613856 w 3661866"/>
              <a:gd name="connsiteY685" fmla="*/ 2124009 h 2444561"/>
              <a:gd name="connsiteX686" fmla="*/ 1613398 w 3661866"/>
              <a:gd name="connsiteY686" fmla="*/ 2124698 h 2444561"/>
              <a:gd name="connsiteX687" fmla="*/ 2188221 w 3661866"/>
              <a:gd name="connsiteY687" fmla="*/ 2123063 h 2444561"/>
              <a:gd name="connsiteX688" fmla="*/ 2182227 w 3661866"/>
              <a:gd name="connsiteY688" fmla="*/ 2126916 h 2444561"/>
              <a:gd name="connsiteX689" fmla="*/ 2183656 w 3661866"/>
              <a:gd name="connsiteY689" fmla="*/ 2129034 h 2444561"/>
              <a:gd name="connsiteX690" fmla="*/ 2189523 w 3661866"/>
              <a:gd name="connsiteY690" fmla="*/ 2124875 h 2444561"/>
              <a:gd name="connsiteX691" fmla="*/ 2188221 w 3661866"/>
              <a:gd name="connsiteY691" fmla="*/ 2123063 h 2444561"/>
              <a:gd name="connsiteX692" fmla="*/ 1356573 w 3661866"/>
              <a:gd name="connsiteY692" fmla="*/ 2120972 h 2444561"/>
              <a:gd name="connsiteX693" fmla="*/ 1372339 w 3661866"/>
              <a:gd name="connsiteY693" fmla="*/ 2124059 h 2444561"/>
              <a:gd name="connsiteX694" fmla="*/ 1356573 w 3661866"/>
              <a:gd name="connsiteY694" fmla="*/ 2120972 h 2444561"/>
              <a:gd name="connsiteX695" fmla="*/ 2019973 w 3661866"/>
              <a:gd name="connsiteY695" fmla="*/ 2120104 h 2444561"/>
              <a:gd name="connsiteX696" fmla="*/ 2016957 w 3661866"/>
              <a:gd name="connsiteY696" fmla="*/ 2121451 h 2444561"/>
              <a:gd name="connsiteX697" fmla="*/ 2016836 w 3661866"/>
              <a:gd name="connsiteY697" fmla="*/ 2121430 h 2444561"/>
              <a:gd name="connsiteX698" fmla="*/ 2011759 w 3661866"/>
              <a:gd name="connsiteY698" fmla="*/ 2121430 h 2444561"/>
              <a:gd name="connsiteX699" fmla="*/ 2006631 w 3661866"/>
              <a:gd name="connsiteY699" fmla="*/ 2121430 h 2444561"/>
              <a:gd name="connsiteX700" fmla="*/ 2006531 w 3661866"/>
              <a:gd name="connsiteY700" fmla="*/ 2121482 h 2444561"/>
              <a:gd name="connsiteX701" fmla="*/ 1993697 w 3661866"/>
              <a:gd name="connsiteY701" fmla="*/ 2121482 h 2444561"/>
              <a:gd name="connsiteX702" fmla="*/ 2000575 w 3661866"/>
              <a:gd name="connsiteY702" fmla="*/ 2124584 h 2444561"/>
              <a:gd name="connsiteX703" fmla="*/ 2006531 w 3661866"/>
              <a:gd name="connsiteY703" fmla="*/ 2121482 h 2444561"/>
              <a:gd name="connsiteX704" fmla="*/ 2006658 w 3661866"/>
              <a:gd name="connsiteY704" fmla="*/ 2121482 h 2444561"/>
              <a:gd name="connsiteX705" fmla="*/ 2011733 w 3661866"/>
              <a:gd name="connsiteY705" fmla="*/ 2121482 h 2444561"/>
              <a:gd name="connsiteX706" fmla="*/ 2016886 w 3661866"/>
              <a:gd name="connsiteY706" fmla="*/ 2121482 h 2444561"/>
              <a:gd name="connsiteX707" fmla="*/ 2016957 w 3661866"/>
              <a:gd name="connsiteY707" fmla="*/ 2121451 h 2444561"/>
              <a:gd name="connsiteX708" fmla="*/ 2020307 w 3661866"/>
              <a:gd name="connsiteY708" fmla="*/ 2122017 h 2444561"/>
              <a:gd name="connsiteX709" fmla="*/ 2019973 w 3661866"/>
              <a:gd name="connsiteY709" fmla="*/ 2120104 h 2444561"/>
              <a:gd name="connsiteX710" fmla="*/ 1945888 w 3661866"/>
              <a:gd name="connsiteY710" fmla="*/ 2118982 h 2444561"/>
              <a:gd name="connsiteX711" fmla="*/ 1934766 w 3661866"/>
              <a:gd name="connsiteY711" fmla="*/ 2124798 h 2444561"/>
              <a:gd name="connsiteX712" fmla="*/ 1955507 w 3661866"/>
              <a:gd name="connsiteY712" fmla="*/ 2128880 h 2444561"/>
              <a:gd name="connsiteX713" fmla="*/ 1961757 w 3661866"/>
              <a:gd name="connsiteY713" fmla="*/ 2128574 h 2444561"/>
              <a:gd name="connsiteX714" fmla="*/ 1985228 w 3661866"/>
              <a:gd name="connsiteY714" fmla="*/ 2121890 h 2444561"/>
              <a:gd name="connsiteX715" fmla="*/ 1945888 w 3661866"/>
              <a:gd name="connsiteY715" fmla="*/ 2118982 h 2444561"/>
              <a:gd name="connsiteX716" fmla="*/ 1881855 w 3661866"/>
              <a:gd name="connsiteY716" fmla="*/ 2117681 h 2444561"/>
              <a:gd name="connsiteX717" fmla="*/ 1914586 w 3661866"/>
              <a:gd name="connsiteY717" fmla="*/ 2122961 h 2444561"/>
              <a:gd name="connsiteX718" fmla="*/ 1914841 w 3661866"/>
              <a:gd name="connsiteY718" fmla="*/ 2119925 h 2444561"/>
              <a:gd name="connsiteX719" fmla="*/ 1881855 w 3661866"/>
              <a:gd name="connsiteY719" fmla="*/ 2117681 h 2444561"/>
              <a:gd name="connsiteX720" fmla="*/ 1830908 w 3661866"/>
              <a:gd name="connsiteY720" fmla="*/ 2117246 h 2444561"/>
              <a:gd name="connsiteX721" fmla="*/ 1830042 w 3661866"/>
              <a:gd name="connsiteY721" fmla="*/ 2117554 h 2444561"/>
              <a:gd name="connsiteX722" fmla="*/ 1830833 w 3661866"/>
              <a:gd name="connsiteY722" fmla="*/ 2118038 h 2444561"/>
              <a:gd name="connsiteX723" fmla="*/ 2164522 w 3661866"/>
              <a:gd name="connsiteY723" fmla="*/ 2114671 h 2444561"/>
              <a:gd name="connsiteX724" fmla="*/ 2164522 w 3661866"/>
              <a:gd name="connsiteY724" fmla="*/ 2115461 h 2444561"/>
              <a:gd name="connsiteX725" fmla="*/ 2165365 w 3661866"/>
              <a:gd name="connsiteY725" fmla="*/ 2115079 h 2444561"/>
              <a:gd name="connsiteX726" fmla="*/ 1313866 w 3661866"/>
              <a:gd name="connsiteY726" fmla="*/ 2114544 h 2444561"/>
              <a:gd name="connsiteX727" fmla="*/ 1317310 w 3661866"/>
              <a:gd name="connsiteY727" fmla="*/ 2116432 h 2444561"/>
              <a:gd name="connsiteX728" fmla="*/ 1313764 w 3661866"/>
              <a:gd name="connsiteY728" fmla="*/ 2118013 h 2444561"/>
              <a:gd name="connsiteX729" fmla="*/ 1311851 w 3661866"/>
              <a:gd name="connsiteY729" fmla="*/ 2115615 h 2444561"/>
              <a:gd name="connsiteX730" fmla="*/ 1313866 w 3661866"/>
              <a:gd name="connsiteY730" fmla="*/ 2114544 h 2444561"/>
              <a:gd name="connsiteX731" fmla="*/ 2149877 w 3661866"/>
              <a:gd name="connsiteY731" fmla="*/ 2114058 h 2444561"/>
              <a:gd name="connsiteX732" fmla="*/ 2141921 w 3661866"/>
              <a:gd name="connsiteY732" fmla="*/ 2116339 h 2444561"/>
              <a:gd name="connsiteX733" fmla="*/ 2141841 w 3661866"/>
              <a:gd name="connsiteY733" fmla="*/ 2116329 h 2444561"/>
              <a:gd name="connsiteX734" fmla="*/ 2141874 w 3661866"/>
              <a:gd name="connsiteY734" fmla="*/ 2116353 h 2444561"/>
              <a:gd name="connsiteX735" fmla="*/ 2141868 w 3661866"/>
              <a:gd name="connsiteY735" fmla="*/ 2116354 h 2444561"/>
              <a:gd name="connsiteX736" fmla="*/ 2124469 w 3661866"/>
              <a:gd name="connsiteY736" fmla="*/ 2116354 h 2444561"/>
              <a:gd name="connsiteX737" fmla="*/ 2142251 w 3661866"/>
              <a:gd name="connsiteY737" fmla="*/ 2124747 h 2444561"/>
              <a:gd name="connsiteX738" fmla="*/ 2151961 w 3661866"/>
              <a:gd name="connsiteY738" fmla="*/ 2128271 h 2444561"/>
              <a:gd name="connsiteX739" fmla="*/ 2162205 w 3661866"/>
              <a:gd name="connsiteY739" fmla="*/ 2126537 h 2444561"/>
              <a:gd name="connsiteX740" fmla="*/ 2162277 w 3661866"/>
              <a:gd name="connsiteY740" fmla="*/ 2126559 h 2444561"/>
              <a:gd name="connsiteX741" fmla="*/ 2162967 w 3661866"/>
              <a:gd name="connsiteY741" fmla="*/ 2125844 h 2444561"/>
              <a:gd name="connsiteX742" fmla="*/ 2162226 w 3661866"/>
              <a:gd name="connsiteY742" fmla="*/ 2126534 h 2444561"/>
              <a:gd name="connsiteX743" fmla="*/ 2162205 w 3661866"/>
              <a:gd name="connsiteY743" fmla="*/ 2126537 h 2444561"/>
              <a:gd name="connsiteX744" fmla="*/ 2151198 w 3661866"/>
              <a:gd name="connsiteY744" fmla="*/ 2123176 h 2444561"/>
              <a:gd name="connsiteX745" fmla="*/ 2141874 w 3661866"/>
              <a:gd name="connsiteY745" fmla="*/ 2116353 h 2444561"/>
              <a:gd name="connsiteX746" fmla="*/ 2141921 w 3661866"/>
              <a:gd name="connsiteY746" fmla="*/ 2116339 h 2444561"/>
              <a:gd name="connsiteX747" fmla="*/ 2150312 w 3661866"/>
              <a:gd name="connsiteY747" fmla="*/ 2117400 h 2444561"/>
              <a:gd name="connsiteX748" fmla="*/ 2149877 w 3661866"/>
              <a:gd name="connsiteY748" fmla="*/ 2114058 h 2444561"/>
              <a:gd name="connsiteX749" fmla="*/ 2462191 w 3661866"/>
              <a:gd name="connsiteY749" fmla="*/ 2113292 h 2444561"/>
              <a:gd name="connsiteX750" fmla="*/ 2473185 w 3661866"/>
              <a:gd name="connsiteY750" fmla="*/ 2139237 h 2444561"/>
              <a:gd name="connsiteX751" fmla="*/ 2462191 w 3661866"/>
              <a:gd name="connsiteY751" fmla="*/ 2113292 h 2444561"/>
              <a:gd name="connsiteX752" fmla="*/ 2793329 w 3661866"/>
              <a:gd name="connsiteY752" fmla="*/ 2113190 h 2444561"/>
              <a:gd name="connsiteX753" fmla="*/ 2791721 w 3661866"/>
              <a:gd name="connsiteY753" fmla="*/ 2115767 h 2444561"/>
              <a:gd name="connsiteX754" fmla="*/ 2794450 w 3661866"/>
              <a:gd name="connsiteY754" fmla="*/ 2117859 h 2444561"/>
              <a:gd name="connsiteX755" fmla="*/ 2795727 w 3661866"/>
              <a:gd name="connsiteY755" fmla="*/ 2115716 h 2444561"/>
              <a:gd name="connsiteX756" fmla="*/ 2793329 w 3661866"/>
              <a:gd name="connsiteY756" fmla="*/ 2113190 h 2444561"/>
              <a:gd name="connsiteX757" fmla="*/ 1290321 w 3661866"/>
              <a:gd name="connsiteY757" fmla="*/ 2111533 h 2444561"/>
              <a:gd name="connsiteX758" fmla="*/ 1298305 w 3661866"/>
              <a:gd name="connsiteY758" fmla="*/ 2112273 h 2444561"/>
              <a:gd name="connsiteX759" fmla="*/ 1298663 w 3661866"/>
              <a:gd name="connsiteY759" fmla="*/ 2114288 h 2444561"/>
              <a:gd name="connsiteX760" fmla="*/ 1293817 w 3661866"/>
              <a:gd name="connsiteY760" fmla="*/ 2115869 h 2444561"/>
              <a:gd name="connsiteX761" fmla="*/ 1289606 w 3661866"/>
              <a:gd name="connsiteY761" fmla="*/ 2114033 h 2444561"/>
              <a:gd name="connsiteX762" fmla="*/ 1290321 w 3661866"/>
              <a:gd name="connsiteY762" fmla="*/ 2111533 h 2444561"/>
              <a:gd name="connsiteX763" fmla="*/ 1073243 w 3661866"/>
              <a:gd name="connsiteY763" fmla="*/ 2111227 h 2444561"/>
              <a:gd name="connsiteX764" fmla="*/ 1073194 w 3661866"/>
              <a:gd name="connsiteY764" fmla="*/ 2111278 h 2444561"/>
              <a:gd name="connsiteX765" fmla="*/ 1073193 w 3661866"/>
              <a:gd name="connsiteY765" fmla="*/ 2111277 h 2444561"/>
              <a:gd name="connsiteX766" fmla="*/ 1072954 w 3661866"/>
              <a:gd name="connsiteY766" fmla="*/ 2111160 h 2444561"/>
              <a:gd name="connsiteX767" fmla="*/ 1073063 w 3661866"/>
              <a:gd name="connsiteY767" fmla="*/ 2111227 h 2444561"/>
              <a:gd name="connsiteX768" fmla="*/ 1073012 w 3661866"/>
              <a:gd name="connsiteY768" fmla="*/ 2111252 h 2444561"/>
              <a:gd name="connsiteX769" fmla="*/ 781902 w 3661866"/>
              <a:gd name="connsiteY769" fmla="*/ 2110894 h 2444561"/>
              <a:gd name="connsiteX770" fmla="*/ 786571 w 3661866"/>
              <a:gd name="connsiteY770" fmla="*/ 2116838 h 2444561"/>
              <a:gd name="connsiteX771" fmla="*/ 783304 w 3661866"/>
              <a:gd name="connsiteY771" fmla="*/ 2120896 h 2444561"/>
              <a:gd name="connsiteX772" fmla="*/ 778508 w 3661866"/>
              <a:gd name="connsiteY772" fmla="*/ 2116431 h 2444561"/>
              <a:gd name="connsiteX773" fmla="*/ 781902 w 3661866"/>
              <a:gd name="connsiteY773" fmla="*/ 2110894 h 2444561"/>
              <a:gd name="connsiteX774" fmla="*/ 2083228 w 3661866"/>
              <a:gd name="connsiteY774" fmla="*/ 2110092 h 2444561"/>
              <a:gd name="connsiteX775" fmla="*/ 2092911 w 3661866"/>
              <a:gd name="connsiteY775" fmla="*/ 2121941 h 2444561"/>
              <a:gd name="connsiteX776" fmla="*/ 2059618 w 3661866"/>
              <a:gd name="connsiteY776" fmla="*/ 2122630 h 2444561"/>
              <a:gd name="connsiteX777" fmla="*/ 2080691 w 3661866"/>
              <a:gd name="connsiteY777" fmla="*/ 2117401 h 2444561"/>
              <a:gd name="connsiteX778" fmla="*/ 2068956 w 3661866"/>
              <a:gd name="connsiteY778" fmla="*/ 2115232 h 2444561"/>
              <a:gd name="connsiteX779" fmla="*/ 2083228 w 3661866"/>
              <a:gd name="connsiteY779" fmla="*/ 2110092 h 2444561"/>
              <a:gd name="connsiteX780" fmla="*/ 2174368 w 3661866"/>
              <a:gd name="connsiteY780" fmla="*/ 2108904 h 2444561"/>
              <a:gd name="connsiteX781" fmla="*/ 2194422 w 3661866"/>
              <a:gd name="connsiteY781" fmla="*/ 2113752 h 2444561"/>
              <a:gd name="connsiteX782" fmla="*/ 2174368 w 3661866"/>
              <a:gd name="connsiteY782" fmla="*/ 2108904 h 2444561"/>
              <a:gd name="connsiteX783" fmla="*/ 1274068 w 3661866"/>
              <a:gd name="connsiteY783" fmla="*/ 2108879 h 2444561"/>
              <a:gd name="connsiteX784" fmla="*/ 1275701 w 3661866"/>
              <a:gd name="connsiteY784" fmla="*/ 2111610 h 2444561"/>
              <a:gd name="connsiteX785" fmla="*/ 1273762 w 3661866"/>
              <a:gd name="connsiteY785" fmla="*/ 2112654 h 2444561"/>
              <a:gd name="connsiteX786" fmla="*/ 1271568 w 3661866"/>
              <a:gd name="connsiteY786" fmla="*/ 2110154 h 2444561"/>
              <a:gd name="connsiteX787" fmla="*/ 1274068 w 3661866"/>
              <a:gd name="connsiteY787" fmla="*/ 2108879 h 2444561"/>
              <a:gd name="connsiteX788" fmla="*/ 2634162 w 3661866"/>
              <a:gd name="connsiteY788" fmla="*/ 2108650 h 2444561"/>
              <a:gd name="connsiteX789" fmla="*/ 2634851 w 3661866"/>
              <a:gd name="connsiteY789" fmla="*/ 2109391 h 2444561"/>
              <a:gd name="connsiteX790" fmla="*/ 2634137 w 3661866"/>
              <a:gd name="connsiteY790" fmla="*/ 2108702 h 2444561"/>
              <a:gd name="connsiteX791" fmla="*/ 1070741 w 3661866"/>
              <a:gd name="connsiteY791" fmla="*/ 2107681 h 2444561"/>
              <a:gd name="connsiteX792" fmla="*/ 1072954 w 3661866"/>
              <a:gd name="connsiteY792" fmla="*/ 2111160 h 2444561"/>
              <a:gd name="connsiteX793" fmla="*/ 1069441 w 3661866"/>
              <a:gd name="connsiteY793" fmla="*/ 2109008 h 2444561"/>
              <a:gd name="connsiteX794" fmla="*/ 1070741 w 3661866"/>
              <a:gd name="connsiteY794" fmla="*/ 2107681 h 2444561"/>
              <a:gd name="connsiteX795" fmla="*/ 2264603 w 3661866"/>
              <a:gd name="connsiteY795" fmla="*/ 2107093 h 2444561"/>
              <a:gd name="connsiteX796" fmla="*/ 2263710 w 3661866"/>
              <a:gd name="connsiteY796" fmla="*/ 2107425 h 2444561"/>
              <a:gd name="connsiteX797" fmla="*/ 2264527 w 3661866"/>
              <a:gd name="connsiteY797" fmla="*/ 2107885 h 2444561"/>
              <a:gd name="connsiteX798" fmla="*/ 734169 w 3661866"/>
              <a:gd name="connsiteY798" fmla="*/ 2106992 h 2444561"/>
              <a:gd name="connsiteX799" fmla="*/ 735623 w 3661866"/>
              <a:gd name="connsiteY799" fmla="*/ 2109619 h 2444561"/>
              <a:gd name="connsiteX800" fmla="*/ 729475 w 3661866"/>
              <a:gd name="connsiteY800" fmla="*/ 2112961 h 2444561"/>
              <a:gd name="connsiteX801" fmla="*/ 727639 w 3661866"/>
              <a:gd name="connsiteY801" fmla="*/ 2110436 h 2444561"/>
              <a:gd name="connsiteX802" fmla="*/ 734169 w 3661866"/>
              <a:gd name="connsiteY802" fmla="*/ 2106992 h 2444561"/>
              <a:gd name="connsiteX803" fmla="*/ 2208555 w 3661866"/>
              <a:gd name="connsiteY803" fmla="*/ 2106991 h 2444561"/>
              <a:gd name="connsiteX804" fmla="*/ 2207585 w 3661866"/>
              <a:gd name="connsiteY804" fmla="*/ 2107323 h 2444561"/>
              <a:gd name="connsiteX805" fmla="*/ 2208428 w 3661866"/>
              <a:gd name="connsiteY805" fmla="*/ 2107858 h 2444561"/>
              <a:gd name="connsiteX806" fmla="*/ 1985327 w 3661866"/>
              <a:gd name="connsiteY806" fmla="*/ 2106404 h 2444561"/>
              <a:gd name="connsiteX807" fmla="*/ 1985175 w 3661866"/>
              <a:gd name="connsiteY807" fmla="*/ 2108216 h 2444561"/>
              <a:gd name="connsiteX808" fmla="*/ 1976834 w 3661866"/>
              <a:gd name="connsiteY808" fmla="*/ 2108216 h 2444561"/>
              <a:gd name="connsiteX809" fmla="*/ 1976782 w 3661866"/>
              <a:gd name="connsiteY809" fmla="*/ 2106864 h 2444561"/>
              <a:gd name="connsiteX810" fmla="*/ 1985327 w 3661866"/>
              <a:gd name="connsiteY810" fmla="*/ 2106404 h 2444561"/>
              <a:gd name="connsiteX811" fmla="*/ 2557634 w 3661866"/>
              <a:gd name="connsiteY811" fmla="*/ 2106123 h 2444561"/>
              <a:gd name="connsiteX812" fmla="*/ 2557653 w 3661866"/>
              <a:gd name="connsiteY812" fmla="*/ 2106125 h 2444561"/>
              <a:gd name="connsiteX813" fmla="*/ 2557629 w 3661866"/>
              <a:gd name="connsiteY813" fmla="*/ 2106149 h 2444561"/>
              <a:gd name="connsiteX814" fmla="*/ 2557628 w 3661866"/>
              <a:gd name="connsiteY814" fmla="*/ 2106149 h 2444561"/>
              <a:gd name="connsiteX815" fmla="*/ 2557460 w 3661866"/>
              <a:gd name="connsiteY815" fmla="*/ 2106099 h 2444561"/>
              <a:gd name="connsiteX816" fmla="*/ 2557634 w 3661866"/>
              <a:gd name="connsiteY816" fmla="*/ 2106123 h 2444561"/>
              <a:gd name="connsiteX817" fmla="*/ 2557627 w 3661866"/>
              <a:gd name="connsiteY817" fmla="*/ 2106150 h 2444561"/>
              <a:gd name="connsiteX818" fmla="*/ 2557601 w 3661866"/>
              <a:gd name="connsiteY818" fmla="*/ 2106175 h 2444561"/>
              <a:gd name="connsiteX819" fmla="*/ 1261876 w 3661866"/>
              <a:gd name="connsiteY819" fmla="*/ 2105947 h 2444561"/>
              <a:gd name="connsiteX820" fmla="*/ 1264758 w 3661866"/>
              <a:gd name="connsiteY820" fmla="*/ 2107707 h 2444561"/>
              <a:gd name="connsiteX821" fmla="*/ 1261798 w 3661866"/>
              <a:gd name="connsiteY821" fmla="*/ 2110003 h 2444561"/>
              <a:gd name="connsiteX822" fmla="*/ 1260472 w 3661866"/>
              <a:gd name="connsiteY822" fmla="*/ 2107451 h 2444561"/>
              <a:gd name="connsiteX823" fmla="*/ 1261876 w 3661866"/>
              <a:gd name="connsiteY823" fmla="*/ 2105947 h 2444561"/>
              <a:gd name="connsiteX824" fmla="*/ 1085360 w 3661866"/>
              <a:gd name="connsiteY824" fmla="*/ 2104925 h 2444561"/>
              <a:gd name="connsiteX825" fmla="*/ 1087044 w 3661866"/>
              <a:gd name="connsiteY825" fmla="*/ 2105870 h 2444561"/>
              <a:gd name="connsiteX826" fmla="*/ 1085743 w 3661866"/>
              <a:gd name="connsiteY826" fmla="*/ 2107222 h 2444561"/>
              <a:gd name="connsiteX827" fmla="*/ 1084722 w 3661866"/>
              <a:gd name="connsiteY827" fmla="*/ 2105666 h 2444561"/>
              <a:gd name="connsiteX828" fmla="*/ 1085360 w 3661866"/>
              <a:gd name="connsiteY828" fmla="*/ 2104925 h 2444561"/>
              <a:gd name="connsiteX829" fmla="*/ 745866 w 3661866"/>
              <a:gd name="connsiteY829" fmla="*/ 2104811 h 2444561"/>
              <a:gd name="connsiteX830" fmla="*/ 754985 w 3661866"/>
              <a:gd name="connsiteY830" fmla="*/ 2105922 h 2444561"/>
              <a:gd name="connsiteX831" fmla="*/ 740571 w 3661866"/>
              <a:gd name="connsiteY831" fmla="*/ 2119008 h 2444561"/>
              <a:gd name="connsiteX832" fmla="*/ 733479 w 3661866"/>
              <a:gd name="connsiteY832" fmla="*/ 2135361 h 2444561"/>
              <a:gd name="connsiteX833" fmla="*/ 742792 w 3661866"/>
              <a:gd name="connsiteY833" fmla="*/ 2106993 h 2444561"/>
              <a:gd name="connsiteX834" fmla="*/ 745866 w 3661866"/>
              <a:gd name="connsiteY834" fmla="*/ 2104811 h 2444561"/>
              <a:gd name="connsiteX835" fmla="*/ 1959970 w 3661866"/>
              <a:gd name="connsiteY835" fmla="*/ 2104746 h 2444561"/>
              <a:gd name="connsiteX836" fmla="*/ 1962522 w 3661866"/>
              <a:gd name="connsiteY836" fmla="*/ 2107884 h 2444561"/>
              <a:gd name="connsiteX837" fmla="*/ 1959945 w 3661866"/>
              <a:gd name="connsiteY837" fmla="*/ 2111048 h 2444561"/>
              <a:gd name="connsiteX838" fmla="*/ 1957624 w 3661866"/>
              <a:gd name="connsiteY838" fmla="*/ 2106965 h 2444561"/>
              <a:gd name="connsiteX839" fmla="*/ 1959970 w 3661866"/>
              <a:gd name="connsiteY839" fmla="*/ 2104746 h 2444561"/>
              <a:gd name="connsiteX840" fmla="*/ 2553315 w 3661866"/>
              <a:gd name="connsiteY840" fmla="*/ 2103854 h 2444561"/>
              <a:gd name="connsiteX841" fmla="*/ 2557460 w 3661866"/>
              <a:gd name="connsiteY841" fmla="*/ 2106099 h 2444561"/>
              <a:gd name="connsiteX842" fmla="*/ 2552755 w 3661866"/>
              <a:gd name="connsiteY842" fmla="*/ 2105462 h 2444561"/>
              <a:gd name="connsiteX843" fmla="*/ 2553315 w 3661866"/>
              <a:gd name="connsiteY843" fmla="*/ 2103854 h 2444561"/>
              <a:gd name="connsiteX844" fmla="*/ 2781643 w 3661866"/>
              <a:gd name="connsiteY844" fmla="*/ 2103828 h 2444561"/>
              <a:gd name="connsiteX845" fmla="*/ 2778939 w 3661866"/>
              <a:gd name="connsiteY845" fmla="*/ 2107679 h 2444561"/>
              <a:gd name="connsiteX846" fmla="*/ 2781007 w 3661866"/>
              <a:gd name="connsiteY846" fmla="*/ 2109873 h 2444561"/>
              <a:gd name="connsiteX847" fmla="*/ 2783864 w 3661866"/>
              <a:gd name="connsiteY847" fmla="*/ 2107170 h 2444561"/>
              <a:gd name="connsiteX848" fmla="*/ 2781643 w 3661866"/>
              <a:gd name="connsiteY848" fmla="*/ 2103828 h 2444561"/>
              <a:gd name="connsiteX849" fmla="*/ 1056737 w 3661866"/>
              <a:gd name="connsiteY849" fmla="*/ 2102885 h 2444561"/>
              <a:gd name="connsiteX850" fmla="*/ 1060002 w 3661866"/>
              <a:gd name="connsiteY850" fmla="*/ 2105436 h 2444561"/>
              <a:gd name="connsiteX851" fmla="*/ 1056966 w 3661866"/>
              <a:gd name="connsiteY851" fmla="*/ 2107425 h 2444561"/>
              <a:gd name="connsiteX852" fmla="*/ 1054339 w 3661866"/>
              <a:gd name="connsiteY852" fmla="*/ 2105104 h 2444561"/>
              <a:gd name="connsiteX853" fmla="*/ 1056737 w 3661866"/>
              <a:gd name="connsiteY853" fmla="*/ 2102885 h 2444561"/>
              <a:gd name="connsiteX854" fmla="*/ 2409994 w 3661866"/>
              <a:gd name="connsiteY854" fmla="*/ 2102297 h 2444561"/>
              <a:gd name="connsiteX855" fmla="*/ 2408719 w 3661866"/>
              <a:gd name="connsiteY855" fmla="*/ 2103420 h 2444561"/>
              <a:gd name="connsiteX856" fmla="*/ 2412123 w 3661866"/>
              <a:gd name="connsiteY856" fmla="*/ 2105992 h 2444561"/>
              <a:gd name="connsiteX857" fmla="*/ 2412213 w 3661866"/>
              <a:gd name="connsiteY857" fmla="*/ 2106149 h 2444561"/>
              <a:gd name="connsiteX858" fmla="*/ 2412315 w 3661866"/>
              <a:gd name="connsiteY858" fmla="*/ 2106302 h 2444561"/>
              <a:gd name="connsiteX859" fmla="*/ 2412263 w 3661866"/>
              <a:gd name="connsiteY859" fmla="*/ 2106098 h 2444561"/>
              <a:gd name="connsiteX860" fmla="*/ 2412123 w 3661866"/>
              <a:gd name="connsiteY860" fmla="*/ 2105992 h 2444561"/>
              <a:gd name="connsiteX861" fmla="*/ 1321698 w 3661866"/>
              <a:gd name="connsiteY861" fmla="*/ 2101864 h 2444561"/>
              <a:gd name="connsiteX862" fmla="*/ 1323433 w 3661866"/>
              <a:gd name="connsiteY862" fmla="*/ 2104670 h 2444561"/>
              <a:gd name="connsiteX863" fmla="*/ 1321391 w 3661866"/>
              <a:gd name="connsiteY863" fmla="*/ 2105589 h 2444561"/>
              <a:gd name="connsiteX864" fmla="*/ 1319275 w 3661866"/>
              <a:gd name="connsiteY864" fmla="*/ 2103139 h 2444561"/>
              <a:gd name="connsiteX865" fmla="*/ 1321698 w 3661866"/>
              <a:gd name="connsiteY865" fmla="*/ 2101864 h 2444561"/>
              <a:gd name="connsiteX866" fmla="*/ 1225734 w 3661866"/>
              <a:gd name="connsiteY866" fmla="*/ 2100473 h 2444561"/>
              <a:gd name="connsiteX867" fmla="*/ 1241312 w 3661866"/>
              <a:gd name="connsiteY867" fmla="*/ 2102450 h 2444561"/>
              <a:gd name="connsiteX868" fmla="*/ 1250419 w 3661866"/>
              <a:gd name="connsiteY868" fmla="*/ 2111150 h 2444561"/>
              <a:gd name="connsiteX869" fmla="*/ 1209983 w 3661866"/>
              <a:gd name="connsiteY869" fmla="*/ 2101864 h 2444561"/>
              <a:gd name="connsiteX870" fmla="*/ 1225734 w 3661866"/>
              <a:gd name="connsiteY870" fmla="*/ 2100473 h 2444561"/>
              <a:gd name="connsiteX871" fmla="*/ 695698 w 3661866"/>
              <a:gd name="connsiteY871" fmla="*/ 2099976 h 2444561"/>
              <a:gd name="connsiteX872" fmla="*/ 681002 w 3661866"/>
              <a:gd name="connsiteY872" fmla="*/ 2118012 h 2444561"/>
              <a:gd name="connsiteX873" fmla="*/ 678529 w 3661866"/>
              <a:gd name="connsiteY873" fmla="*/ 2115641 h 2444561"/>
              <a:gd name="connsiteX874" fmla="*/ 695698 w 3661866"/>
              <a:gd name="connsiteY874" fmla="*/ 2099976 h 2444561"/>
              <a:gd name="connsiteX875" fmla="*/ 410818 w 3661866"/>
              <a:gd name="connsiteY875" fmla="*/ 2096985 h 2444561"/>
              <a:gd name="connsiteX876" fmla="*/ 417571 w 3661866"/>
              <a:gd name="connsiteY876" fmla="*/ 2100384 h 2444561"/>
              <a:gd name="connsiteX877" fmla="*/ 407087 w 3661866"/>
              <a:gd name="connsiteY877" fmla="*/ 2102426 h 2444561"/>
              <a:gd name="connsiteX878" fmla="*/ 410818 w 3661866"/>
              <a:gd name="connsiteY878" fmla="*/ 2096985 h 2444561"/>
              <a:gd name="connsiteX879" fmla="*/ 2165134 w 3661866"/>
              <a:gd name="connsiteY879" fmla="*/ 2094440 h 2444561"/>
              <a:gd name="connsiteX880" fmla="*/ 2163246 w 3661866"/>
              <a:gd name="connsiteY880" fmla="*/ 2096507 h 2444561"/>
              <a:gd name="connsiteX881" fmla="*/ 2173297 w 3661866"/>
              <a:gd name="connsiteY881" fmla="*/ 2106608 h 2444561"/>
              <a:gd name="connsiteX882" fmla="*/ 2175773 w 3661866"/>
              <a:gd name="connsiteY882" fmla="*/ 2103853 h 2444561"/>
              <a:gd name="connsiteX883" fmla="*/ 2165134 w 3661866"/>
              <a:gd name="connsiteY883" fmla="*/ 2094440 h 2444561"/>
              <a:gd name="connsiteX884" fmla="*/ 2097808 w 3661866"/>
              <a:gd name="connsiteY884" fmla="*/ 2092705 h 2444561"/>
              <a:gd name="connsiteX885" fmla="*/ 2107731 w 3661866"/>
              <a:gd name="connsiteY885" fmla="*/ 2094823 h 2444561"/>
              <a:gd name="connsiteX886" fmla="*/ 2097808 w 3661866"/>
              <a:gd name="connsiteY886" fmla="*/ 2092705 h 2444561"/>
              <a:gd name="connsiteX887" fmla="*/ 2664086 w 3661866"/>
              <a:gd name="connsiteY887" fmla="*/ 2091940 h 2444561"/>
              <a:gd name="connsiteX888" fmla="*/ 2643066 w 3661866"/>
              <a:gd name="connsiteY888" fmla="*/ 2097655 h 2444561"/>
              <a:gd name="connsiteX889" fmla="*/ 2650133 w 3661866"/>
              <a:gd name="connsiteY889" fmla="*/ 2116584 h 2444561"/>
              <a:gd name="connsiteX890" fmla="*/ 2669853 w 3661866"/>
              <a:gd name="connsiteY890" fmla="*/ 2128549 h 2444561"/>
              <a:gd name="connsiteX891" fmla="*/ 2680058 w 3661866"/>
              <a:gd name="connsiteY891" fmla="*/ 2111150 h 2444561"/>
              <a:gd name="connsiteX892" fmla="*/ 2677787 w 3661866"/>
              <a:gd name="connsiteY892" fmla="*/ 2103139 h 2444561"/>
              <a:gd name="connsiteX893" fmla="*/ 2686333 w 3661866"/>
              <a:gd name="connsiteY893" fmla="*/ 2102603 h 2444561"/>
              <a:gd name="connsiteX894" fmla="*/ 2686206 w 3661866"/>
              <a:gd name="connsiteY894" fmla="*/ 2100895 h 2444561"/>
              <a:gd name="connsiteX895" fmla="*/ 2664086 w 3661866"/>
              <a:gd name="connsiteY895" fmla="*/ 2091940 h 2444561"/>
              <a:gd name="connsiteX896" fmla="*/ 1945157 w 3661866"/>
              <a:gd name="connsiteY896" fmla="*/ 2091359 h 2444561"/>
              <a:gd name="connsiteX897" fmla="*/ 1949357 w 3661866"/>
              <a:gd name="connsiteY897" fmla="*/ 2096532 h 2444561"/>
              <a:gd name="connsiteX898" fmla="*/ 1940096 w 3661866"/>
              <a:gd name="connsiteY898" fmla="*/ 2091888 h 2444561"/>
              <a:gd name="connsiteX899" fmla="*/ 1945157 w 3661866"/>
              <a:gd name="connsiteY899" fmla="*/ 2091359 h 2444561"/>
              <a:gd name="connsiteX900" fmla="*/ 1975481 w 3661866"/>
              <a:gd name="connsiteY900" fmla="*/ 2090920 h 2444561"/>
              <a:gd name="connsiteX901" fmla="*/ 1976528 w 3661866"/>
              <a:gd name="connsiteY901" fmla="*/ 2092910 h 2444561"/>
              <a:gd name="connsiteX902" fmla="*/ 1971246 w 3661866"/>
              <a:gd name="connsiteY902" fmla="*/ 2095564 h 2444561"/>
              <a:gd name="connsiteX903" fmla="*/ 1970277 w 3661866"/>
              <a:gd name="connsiteY903" fmla="*/ 2093624 h 2444561"/>
              <a:gd name="connsiteX904" fmla="*/ 1975481 w 3661866"/>
              <a:gd name="connsiteY904" fmla="*/ 2090920 h 2444561"/>
              <a:gd name="connsiteX905" fmla="*/ 2484513 w 3661866"/>
              <a:gd name="connsiteY905" fmla="*/ 2090817 h 2444561"/>
              <a:gd name="connsiteX906" fmla="*/ 2483007 w 3661866"/>
              <a:gd name="connsiteY906" fmla="*/ 2100639 h 2444561"/>
              <a:gd name="connsiteX907" fmla="*/ 2486144 w 3661866"/>
              <a:gd name="connsiteY907" fmla="*/ 2101022 h 2444561"/>
              <a:gd name="connsiteX908" fmla="*/ 2484513 w 3661866"/>
              <a:gd name="connsiteY908" fmla="*/ 2090817 h 2444561"/>
              <a:gd name="connsiteX909" fmla="*/ 2576071 w 3661866"/>
              <a:gd name="connsiteY909" fmla="*/ 2089643 h 2444561"/>
              <a:gd name="connsiteX910" fmla="*/ 2576071 w 3661866"/>
              <a:gd name="connsiteY910" fmla="*/ 2090741 h 2444561"/>
              <a:gd name="connsiteX911" fmla="*/ 2574158 w 3661866"/>
              <a:gd name="connsiteY911" fmla="*/ 2091047 h 2444561"/>
              <a:gd name="connsiteX912" fmla="*/ 2574083 w 3661866"/>
              <a:gd name="connsiteY912" fmla="*/ 2089974 h 2444561"/>
              <a:gd name="connsiteX913" fmla="*/ 2576071 w 3661866"/>
              <a:gd name="connsiteY913" fmla="*/ 2089643 h 2444561"/>
              <a:gd name="connsiteX914" fmla="*/ 1562605 w 3661866"/>
              <a:gd name="connsiteY914" fmla="*/ 2089159 h 2444561"/>
              <a:gd name="connsiteX915" fmla="*/ 1563395 w 3661866"/>
              <a:gd name="connsiteY915" fmla="*/ 2089594 h 2444561"/>
              <a:gd name="connsiteX916" fmla="*/ 1562578 w 3661866"/>
              <a:gd name="connsiteY916" fmla="*/ 2089977 h 2444561"/>
              <a:gd name="connsiteX917" fmla="*/ 1921804 w 3661866"/>
              <a:gd name="connsiteY917" fmla="*/ 2087680 h 2444561"/>
              <a:gd name="connsiteX918" fmla="*/ 1923131 w 3661866"/>
              <a:gd name="connsiteY918" fmla="*/ 2089186 h 2444561"/>
              <a:gd name="connsiteX919" fmla="*/ 1922237 w 3661866"/>
              <a:gd name="connsiteY919" fmla="*/ 2089695 h 2444561"/>
              <a:gd name="connsiteX920" fmla="*/ 1920937 w 3661866"/>
              <a:gd name="connsiteY920" fmla="*/ 2088216 h 2444561"/>
              <a:gd name="connsiteX921" fmla="*/ 1921804 w 3661866"/>
              <a:gd name="connsiteY921" fmla="*/ 2087680 h 2444561"/>
              <a:gd name="connsiteX922" fmla="*/ 2373052 w 3661866"/>
              <a:gd name="connsiteY922" fmla="*/ 2087577 h 2444561"/>
              <a:gd name="connsiteX923" fmla="*/ 2372465 w 3661866"/>
              <a:gd name="connsiteY923" fmla="*/ 2088471 h 2444561"/>
              <a:gd name="connsiteX924" fmla="*/ 2373946 w 3661866"/>
              <a:gd name="connsiteY924" fmla="*/ 2089822 h 2444561"/>
              <a:gd name="connsiteX925" fmla="*/ 2374532 w 3661866"/>
              <a:gd name="connsiteY925" fmla="*/ 2089005 h 2444561"/>
              <a:gd name="connsiteX926" fmla="*/ 2373052 w 3661866"/>
              <a:gd name="connsiteY926" fmla="*/ 2087577 h 2444561"/>
              <a:gd name="connsiteX927" fmla="*/ 2237280 w 3661866"/>
              <a:gd name="connsiteY927" fmla="*/ 2087119 h 2444561"/>
              <a:gd name="connsiteX928" fmla="*/ 2235367 w 3661866"/>
              <a:gd name="connsiteY928" fmla="*/ 2087807 h 2444561"/>
              <a:gd name="connsiteX929" fmla="*/ 2238726 w 3661866"/>
              <a:gd name="connsiteY929" fmla="*/ 2093271 h 2444561"/>
              <a:gd name="connsiteX930" fmla="*/ 2238761 w 3661866"/>
              <a:gd name="connsiteY930" fmla="*/ 2093419 h 2444561"/>
              <a:gd name="connsiteX931" fmla="*/ 2238830 w 3661866"/>
              <a:gd name="connsiteY931" fmla="*/ 2093453 h 2444561"/>
              <a:gd name="connsiteX932" fmla="*/ 2240392 w 3661866"/>
              <a:gd name="connsiteY932" fmla="*/ 2096480 h 2444561"/>
              <a:gd name="connsiteX933" fmla="*/ 2241872 w 3661866"/>
              <a:gd name="connsiteY933" fmla="*/ 2094976 h 2444561"/>
              <a:gd name="connsiteX934" fmla="*/ 2238830 w 3661866"/>
              <a:gd name="connsiteY934" fmla="*/ 2093453 h 2444561"/>
              <a:gd name="connsiteX935" fmla="*/ 2238786 w 3661866"/>
              <a:gd name="connsiteY935" fmla="*/ 2093368 h 2444561"/>
              <a:gd name="connsiteX936" fmla="*/ 2238726 w 3661866"/>
              <a:gd name="connsiteY936" fmla="*/ 2093271 h 2444561"/>
              <a:gd name="connsiteX937" fmla="*/ 1901804 w 3661866"/>
              <a:gd name="connsiteY937" fmla="*/ 2086582 h 2444561"/>
              <a:gd name="connsiteX938" fmla="*/ 1902646 w 3661866"/>
              <a:gd name="connsiteY938" fmla="*/ 2087017 h 2444561"/>
              <a:gd name="connsiteX939" fmla="*/ 1901804 w 3661866"/>
              <a:gd name="connsiteY939" fmla="*/ 2087425 h 2444561"/>
              <a:gd name="connsiteX940" fmla="*/ 1532014 w 3661866"/>
              <a:gd name="connsiteY940" fmla="*/ 2086505 h 2444561"/>
              <a:gd name="connsiteX941" fmla="*/ 1532908 w 3661866"/>
              <a:gd name="connsiteY941" fmla="*/ 2087067 h 2444561"/>
              <a:gd name="connsiteX942" fmla="*/ 1531939 w 3661866"/>
              <a:gd name="connsiteY942" fmla="*/ 2087450 h 2444561"/>
              <a:gd name="connsiteX943" fmla="*/ 1545563 w 3661866"/>
              <a:gd name="connsiteY943" fmla="*/ 2084313 h 2444561"/>
              <a:gd name="connsiteX944" fmla="*/ 1549415 w 3661866"/>
              <a:gd name="connsiteY944" fmla="*/ 2087399 h 2444561"/>
              <a:gd name="connsiteX945" fmla="*/ 1545640 w 3661866"/>
              <a:gd name="connsiteY945" fmla="*/ 2088905 h 2444561"/>
              <a:gd name="connsiteX946" fmla="*/ 1543598 w 3661866"/>
              <a:gd name="connsiteY946" fmla="*/ 2085257 h 2444561"/>
              <a:gd name="connsiteX947" fmla="*/ 1545563 w 3661866"/>
              <a:gd name="connsiteY947" fmla="*/ 2084313 h 2444561"/>
              <a:gd name="connsiteX948" fmla="*/ 2513875 w 3661866"/>
              <a:gd name="connsiteY948" fmla="*/ 2084006 h 2444561"/>
              <a:gd name="connsiteX949" fmla="*/ 2498135 w 3661866"/>
              <a:gd name="connsiteY949" fmla="*/ 2087909 h 2444561"/>
              <a:gd name="connsiteX950" fmla="*/ 2513875 w 3661866"/>
              <a:gd name="connsiteY950" fmla="*/ 2084006 h 2444561"/>
              <a:gd name="connsiteX951" fmla="*/ 769017 w 3661866"/>
              <a:gd name="connsiteY951" fmla="*/ 2083930 h 2444561"/>
              <a:gd name="connsiteX952" fmla="*/ 771696 w 3661866"/>
              <a:gd name="connsiteY952" fmla="*/ 2085971 h 2444561"/>
              <a:gd name="connsiteX953" fmla="*/ 762820 w 3661866"/>
              <a:gd name="connsiteY953" fmla="*/ 2097629 h 2444561"/>
              <a:gd name="connsiteX954" fmla="*/ 760370 w 3661866"/>
              <a:gd name="connsiteY954" fmla="*/ 2095972 h 2444561"/>
              <a:gd name="connsiteX955" fmla="*/ 769017 w 3661866"/>
              <a:gd name="connsiteY955" fmla="*/ 2083930 h 2444561"/>
              <a:gd name="connsiteX956" fmla="*/ 1853154 w 3661866"/>
              <a:gd name="connsiteY956" fmla="*/ 2082909 h 2444561"/>
              <a:gd name="connsiteX957" fmla="*/ 1895348 w 3661866"/>
              <a:gd name="connsiteY957" fmla="*/ 2087832 h 2444561"/>
              <a:gd name="connsiteX958" fmla="*/ 1885655 w 3661866"/>
              <a:gd name="connsiteY958" fmla="*/ 2093368 h 2444561"/>
              <a:gd name="connsiteX959" fmla="*/ 1858485 w 3661866"/>
              <a:gd name="connsiteY959" fmla="*/ 2097604 h 2444561"/>
              <a:gd name="connsiteX960" fmla="*/ 1838280 w 3661866"/>
              <a:gd name="connsiteY960" fmla="*/ 2093395 h 2444561"/>
              <a:gd name="connsiteX961" fmla="*/ 1851368 w 3661866"/>
              <a:gd name="connsiteY961" fmla="*/ 2093395 h 2444561"/>
              <a:gd name="connsiteX962" fmla="*/ 1853154 w 3661866"/>
              <a:gd name="connsiteY962" fmla="*/ 2082909 h 2444561"/>
              <a:gd name="connsiteX963" fmla="*/ 2296135 w 3661866"/>
              <a:gd name="connsiteY963" fmla="*/ 2082552 h 2444561"/>
              <a:gd name="connsiteX964" fmla="*/ 2295957 w 3661866"/>
              <a:gd name="connsiteY964" fmla="*/ 2085894 h 2444561"/>
              <a:gd name="connsiteX965" fmla="*/ 2297844 w 3661866"/>
              <a:gd name="connsiteY965" fmla="*/ 2086863 h 2444561"/>
              <a:gd name="connsiteX966" fmla="*/ 2298431 w 3661866"/>
              <a:gd name="connsiteY966" fmla="*/ 2083827 h 2444561"/>
              <a:gd name="connsiteX967" fmla="*/ 2296135 w 3661866"/>
              <a:gd name="connsiteY967" fmla="*/ 2082552 h 2444561"/>
              <a:gd name="connsiteX968" fmla="*/ 2630871 w 3661866"/>
              <a:gd name="connsiteY968" fmla="*/ 2082475 h 2444561"/>
              <a:gd name="connsiteX969" fmla="*/ 2631586 w 3661866"/>
              <a:gd name="connsiteY969" fmla="*/ 2083215 h 2444561"/>
              <a:gd name="connsiteX970" fmla="*/ 2631645 w 3661866"/>
              <a:gd name="connsiteY970" fmla="*/ 2083314 h 2444561"/>
              <a:gd name="connsiteX971" fmla="*/ 2633066 w 3661866"/>
              <a:gd name="connsiteY971" fmla="*/ 2089542 h 2444561"/>
              <a:gd name="connsiteX972" fmla="*/ 2634928 w 3661866"/>
              <a:gd name="connsiteY972" fmla="*/ 2088776 h 2444561"/>
              <a:gd name="connsiteX973" fmla="*/ 2631645 w 3661866"/>
              <a:gd name="connsiteY973" fmla="*/ 2083314 h 2444561"/>
              <a:gd name="connsiteX974" fmla="*/ 2631611 w 3661866"/>
              <a:gd name="connsiteY974" fmla="*/ 2083163 h 2444561"/>
              <a:gd name="connsiteX975" fmla="*/ 828921 w 3661866"/>
              <a:gd name="connsiteY975" fmla="*/ 2080077 h 2444561"/>
              <a:gd name="connsiteX976" fmla="*/ 826981 w 3661866"/>
              <a:gd name="connsiteY976" fmla="*/ 2080587 h 2444561"/>
              <a:gd name="connsiteX977" fmla="*/ 828079 w 3661866"/>
              <a:gd name="connsiteY977" fmla="*/ 2082219 h 2444561"/>
              <a:gd name="connsiteX978" fmla="*/ 830629 w 3661866"/>
              <a:gd name="connsiteY978" fmla="*/ 2081480 h 2444561"/>
              <a:gd name="connsiteX979" fmla="*/ 828921 w 3661866"/>
              <a:gd name="connsiteY979" fmla="*/ 2080077 h 2444561"/>
              <a:gd name="connsiteX980" fmla="*/ 1539807 w 3661866"/>
              <a:gd name="connsiteY980" fmla="*/ 2079822 h 2444561"/>
              <a:gd name="connsiteX981" fmla="*/ 1519694 w 3661866"/>
              <a:gd name="connsiteY981" fmla="*/ 2082704 h 2444561"/>
              <a:gd name="connsiteX982" fmla="*/ 1530103 w 3661866"/>
              <a:gd name="connsiteY982" fmla="*/ 2090434 h 2444561"/>
              <a:gd name="connsiteX983" fmla="*/ 1596484 w 3661866"/>
              <a:gd name="connsiteY983" fmla="*/ 2095103 h 2444561"/>
              <a:gd name="connsiteX984" fmla="*/ 1558140 w 3661866"/>
              <a:gd name="connsiteY984" fmla="*/ 2084056 h 2444561"/>
              <a:gd name="connsiteX985" fmla="*/ 1539807 w 3661866"/>
              <a:gd name="connsiteY985" fmla="*/ 2079822 h 2444561"/>
              <a:gd name="connsiteX986" fmla="*/ 1511581 w 3661866"/>
              <a:gd name="connsiteY986" fmla="*/ 2078904 h 2444561"/>
              <a:gd name="connsiteX987" fmla="*/ 1511454 w 3661866"/>
              <a:gd name="connsiteY987" fmla="*/ 2079694 h 2444561"/>
              <a:gd name="connsiteX988" fmla="*/ 1512373 w 3661866"/>
              <a:gd name="connsiteY988" fmla="*/ 2079413 h 2444561"/>
              <a:gd name="connsiteX989" fmla="*/ 1575998 w 3661866"/>
              <a:gd name="connsiteY989" fmla="*/ 2078802 h 2444561"/>
              <a:gd name="connsiteX990" fmla="*/ 1575998 w 3661866"/>
              <a:gd name="connsiteY990" fmla="*/ 2079821 h 2444561"/>
              <a:gd name="connsiteX991" fmla="*/ 1582809 w 3661866"/>
              <a:gd name="connsiteY991" fmla="*/ 2079821 h 2444561"/>
              <a:gd name="connsiteX992" fmla="*/ 1582809 w 3661866"/>
              <a:gd name="connsiteY992" fmla="*/ 2078802 h 2444561"/>
              <a:gd name="connsiteX993" fmla="*/ 1575998 w 3661866"/>
              <a:gd name="connsiteY993" fmla="*/ 2078802 h 2444561"/>
              <a:gd name="connsiteX994" fmla="*/ 723582 w 3661866"/>
              <a:gd name="connsiteY994" fmla="*/ 2077015 h 2444561"/>
              <a:gd name="connsiteX995" fmla="*/ 726489 w 3661866"/>
              <a:gd name="connsiteY995" fmla="*/ 2079771 h 2444561"/>
              <a:gd name="connsiteX996" fmla="*/ 722713 w 3661866"/>
              <a:gd name="connsiteY996" fmla="*/ 2083469 h 2444561"/>
              <a:gd name="connsiteX997" fmla="*/ 720367 w 3661866"/>
              <a:gd name="connsiteY997" fmla="*/ 2081454 h 2444561"/>
              <a:gd name="connsiteX998" fmla="*/ 723582 w 3661866"/>
              <a:gd name="connsiteY998" fmla="*/ 2077015 h 2444561"/>
              <a:gd name="connsiteX999" fmla="*/ 2031556 w 3661866"/>
              <a:gd name="connsiteY999" fmla="*/ 2076148 h 2444561"/>
              <a:gd name="connsiteX1000" fmla="*/ 2029591 w 3661866"/>
              <a:gd name="connsiteY1000" fmla="*/ 2076608 h 2444561"/>
              <a:gd name="connsiteX1001" fmla="*/ 2030307 w 3661866"/>
              <a:gd name="connsiteY1001" fmla="*/ 2077296 h 2444561"/>
              <a:gd name="connsiteX1002" fmla="*/ 2032271 w 3661866"/>
              <a:gd name="connsiteY1002" fmla="*/ 2076837 h 2444561"/>
              <a:gd name="connsiteX1003" fmla="*/ 2031556 w 3661866"/>
              <a:gd name="connsiteY1003" fmla="*/ 2076148 h 2444561"/>
              <a:gd name="connsiteX1004" fmla="*/ 2369787 w 3661866"/>
              <a:gd name="connsiteY1004" fmla="*/ 2075740 h 2444561"/>
              <a:gd name="connsiteX1005" fmla="*/ 2369711 w 3661866"/>
              <a:gd name="connsiteY1005" fmla="*/ 2077831 h 2444561"/>
              <a:gd name="connsiteX1006" fmla="*/ 2370654 w 3661866"/>
              <a:gd name="connsiteY1006" fmla="*/ 2077831 h 2444561"/>
              <a:gd name="connsiteX1007" fmla="*/ 2370629 w 3661866"/>
              <a:gd name="connsiteY1007" fmla="*/ 2075740 h 2444561"/>
              <a:gd name="connsiteX1008" fmla="*/ 2369787 w 3661866"/>
              <a:gd name="connsiteY1008" fmla="*/ 2075740 h 2444561"/>
              <a:gd name="connsiteX1009" fmla="*/ 2443746 w 3661866"/>
              <a:gd name="connsiteY1009" fmla="*/ 2075152 h 2444561"/>
              <a:gd name="connsiteX1010" fmla="*/ 2444050 w 3661866"/>
              <a:gd name="connsiteY1010" fmla="*/ 2076071 h 2444561"/>
              <a:gd name="connsiteX1011" fmla="*/ 2444561 w 3661866"/>
              <a:gd name="connsiteY1011" fmla="*/ 2075281 h 2444561"/>
              <a:gd name="connsiteX1012" fmla="*/ 3015201 w 3661866"/>
              <a:gd name="connsiteY1012" fmla="*/ 2074643 h 2444561"/>
              <a:gd name="connsiteX1013" fmla="*/ 3029844 w 3661866"/>
              <a:gd name="connsiteY1013" fmla="*/ 2078777 h 2444561"/>
              <a:gd name="connsiteX1014" fmla="*/ 3046732 w 3661866"/>
              <a:gd name="connsiteY1014" fmla="*/ 2080077 h 2444561"/>
              <a:gd name="connsiteX1015" fmla="*/ 3041579 w 3661866"/>
              <a:gd name="connsiteY1015" fmla="*/ 2089159 h 2444561"/>
              <a:gd name="connsiteX1016" fmla="*/ 3019128 w 3661866"/>
              <a:gd name="connsiteY1016" fmla="*/ 2086328 h 2444561"/>
              <a:gd name="connsiteX1017" fmla="*/ 3015201 w 3661866"/>
              <a:gd name="connsiteY1017" fmla="*/ 2074643 h 2444561"/>
              <a:gd name="connsiteX1018" fmla="*/ 2144393 w 3661866"/>
              <a:gd name="connsiteY1018" fmla="*/ 2074133 h 2444561"/>
              <a:gd name="connsiteX1019" fmla="*/ 2144037 w 3661866"/>
              <a:gd name="connsiteY1019" fmla="*/ 2076429 h 2444561"/>
              <a:gd name="connsiteX1020" fmla="*/ 2153833 w 3661866"/>
              <a:gd name="connsiteY1020" fmla="*/ 2077858 h 2444561"/>
              <a:gd name="connsiteX1021" fmla="*/ 2154113 w 3661866"/>
              <a:gd name="connsiteY1021" fmla="*/ 2076148 h 2444561"/>
              <a:gd name="connsiteX1022" fmla="*/ 2144393 w 3661866"/>
              <a:gd name="connsiteY1022" fmla="*/ 2074133 h 2444561"/>
              <a:gd name="connsiteX1023" fmla="*/ 2688502 w 3661866"/>
              <a:gd name="connsiteY1023" fmla="*/ 2074108 h 2444561"/>
              <a:gd name="connsiteX1024" fmla="*/ 2687431 w 3661866"/>
              <a:gd name="connsiteY1024" fmla="*/ 2074183 h 2444561"/>
              <a:gd name="connsiteX1025" fmla="*/ 2687762 w 3661866"/>
              <a:gd name="connsiteY1025" fmla="*/ 2076046 h 2444561"/>
              <a:gd name="connsiteX1026" fmla="*/ 2688783 w 3661866"/>
              <a:gd name="connsiteY1026" fmla="*/ 2076021 h 2444561"/>
              <a:gd name="connsiteX1027" fmla="*/ 2688502 w 3661866"/>
              <a:gd name="connsiteY1027" fmla="*/ 2074108 h 2444561"/>
              <a:gd name="connsiteX1028" fmla="*/ 2216183 w 3661866"/>
              <a:gd name="connsiteY1028" fmla="*/ 2073827 h 2444561"/>
              <a:gd name="connsiteX1029" fmla="*/ 2215264 w 3661866"/>
              <a:gd name="connsiteY1029" fmla="*/ 2074108 h 2444561"/>
              <a:gd name="connsiteX1030" fmla="*/ 2216056 w 3661866"/>
              <a:gd name="connsiteY1030" fmla="*/ 2074643 h 2444561"/>
              <a:gd name="connsiteX1031" fmla="*/ 1872621 w 3661866"/>
              <a:gd name="connsiteY1031" fmla="*/ 2073750 h 2444561"/>
              <a:gd name="connsiteX1032" fmla="*/ 1830883 w 3661866"/>
              <a:gd name="connsiteY1032" fmla="*/ 2079821 h 2444561"/>
              <a:gd name="connsiteX1033" fmla="*/ 1846266 w 3661866"/>
              <a:gd name="connsiteY1033" fmla="*/ 2082015 h 2444561"/>
              <a:gd name="connsiteX1034" fmla="*/ 1846113 w 3661866"/>
              <a:gd name="connsiteY1034" fmla="*/ 2084719 h 2444561"/>
              <a:gd name="connsiteX1035" fmla="*/ 1837235 w 3661866"/>
              <a:gd name="connsiteY1035" fmla="*/ 2086327 h 2444561"/>
              <a:gd name="connsiteX1036" fmla="*/ 1838306 w 3661866"/>
              <a:gd name="connsiteY1036" fmla="*/ 2093368 h 2444561"/>
              <a:gd name="connsiteX1037" fmla="*/ 1812488 w 3661866"/>
              <a:gd name="connsiteY1037" fmla="*/ 2097578 h 2444561"/>
              <a:gd name="connsiteX1038" fmla="*/ 1805090 w 3661866"/>
              <a:gd name="connsiteY1038" fmla="*/ 2098190 h 2444561"/>
              <a:gd name="connsiteX1039" fmla="*/ 1787487 w 3661866"/>
              <a:gd name="connsiteY1039" fmla="*/ 2106660 h 2444561"/>
              <a:gd name="connsiteX1040" fmla="*/ 1771747 w 3661866"/>
              <a:gd name="connsiteY1040" fmla="*/ 2100155 h 2444561"/>
              <a:gd name="connsiteX1041" fmla="*/ 1793406 w 3661866"/>
              <a:gd name="connsiteY1041" fmla="*/ 2111610 h 2444561"/>
              <a:gd name="connsiteX1042" fmla="*/ 1799044 w 3661866"/>
              <a:gd name="connsiteY1042" fmla="*/ 2112629 h 2444561"/>
              <a:gd name="connsiteX1043" fmla="*/ 1810320 w 3661866"/>
              <a:gd name="connsiteY1043" fmla="*/ 2116304 h 2444561"/>
              <a:gd name="connsiteX1044" fmla="*/ 1826393 w 3661866"/>
              <a:gd name="connsiteY1044" fmla="*/ 2109006 h 2444561"/>
              <a:gd name="connsiteX1045" fmla="*/ 1857491 w 3661866"/>
              <a:gd name="connsiteY1045" fmla="*/ 2117144 h 2444561"/>
              <a:gd name="connsiteX1046" fmla="*/ 1870834 w 3661866"/>
              <a:gd name="connsiteY1046" fmla="*/ 2117655 h 2444561"/>
              <a:gd name="connsiteX1047" fmla="*/ 1899611 w 3661866"/>
              <a:gd name="connsiteY1047" fmla="*/ 2111329 h 2444561"/>
              <a:gd name="connsiteX1048" fmla="*/ 1940175 w 3661866"/>
              <a:gd name="connsiteY1048" fmla="*/ 2113625 h 2444561"/>
              <a:gd name="connsiteX1049" fmla="*/ 2006045 w 3661866"/>
              <a:gd name="connsiteY1049" fmla="*/ 2113573 h 2444561"/>
              <a:gd name="connsiteX1050" fmla="*/ 2015025 w 3661866"/>
              <a:gd name="connsiteY1050" fmla="*/ 2112885 h 2444561"/>
              <a:gd name="connsiteX1051" fmla="*/ 2013725 w 3661866"/>
              <a:gd name="connsiteY1051" fmla="*/ 2108802 h 2444561"/>
              <a:gd name="connsiteX1052" fmla="*/ 1999693 w 3661866"/>
              <a:gd name="connsiteY1052" fmla="*/ 2109696 h 2444561"/>
              <a:gd name="connsiteX1053" fmla="*/ 1982217 w 3661866"/>
              <a:gd name="connsiteY1053" fmla="*/ 2086811 h 2444561"/>
              <a:gd name="connsiteX1054" fmla="*/ 1973186 w 3661866"/>
              <a:gd name="connsiteY1054" fmla="*/ 2083419 h 2444561"/>
              <a:gd name="connsiteX1055" fmla="*/ 1897825 w 3661866"/>
              <a:gd name="connsiteY1055" fmla="*/ 2076071 h 2444561"/>
              <a:gd name="connsiteX1056" fmla="*/ 1872621 w 3661866"/>
              <a:gd name="connsiteY1056" fmla="*/ 2073750 h 2444561"/>
              <a:gd name="connsiteX1057" fmla="*/ 2657123 w 3661866"/>
              <a:gd name="connsiteY1057" fmla="*/ 2072985 h 2444561"/>
              <a:gd name="connsiteX1058" fmla="*/ 2639697 w 3661866"/>
              <a:gd name="connsiteY1058" fmla="*/ 2073800 h 2444561"/>
              <a:gd name="connsiteX1059" fmla="*/ 2643397 w 3661866"/>
              <a:gd name="connsiteY1059" fmla="*/ 2087807 h 2444561"/>
              <a:gd name="connsiteX1060" fmla="*/ 2666484 w 3661866"/>
              <a:gd name="connsiteY1060" fmla="*/ 2079771 h 2444561"/>
              <a:gd name="connsiteX1061" fmla="*/ 2658831 w 3661866"/>
              <a:gd name="connsiteY1061" fmla="*/ 2077704 h 2444561"/>
              <a:gd name="connsiteX1062" fmla="*/ 2657123 w 3661866"/>
              <a:gd name="connsiteY1062" fmla="*/ 2072985 h 2444561"/>
              <a:gd name="connsiteX1063" fmla="*/ 1482626 w 3661866"/>
              <a:gd name="connsiteY1063" fmla="*/ 2071046 h 2444561"/>
              <a:gd name="connsiteX1064" fmla="*/ 1479896 w 3661866"/>
              <a:gd name="connsiteY1064" fmla="*/ 2075689 h 2444561"/>
              <a:gd name="connsiteX1065" fmla="*/ 1481886 w 3661866"/>
              <a:gd name="connsiteY1065" fmla="*/ 2076556 h 2444561"/>
              <a:gd name="connsiteX1066" fmla="*/ 1484769 w 3661866"/>
              <a:gd name="connsiteY1066" fmla="*/ 2072908 h 2444561"/>
              <a:gd name="connsiteX1067" fmla="*/ 1482626 w 3661866"/>
              <a:gd name="connsiteY1067" fmla="*/ 2071046 h 2444561"/>
              <a:gd name="connsiteX1068" fmla="*/ 1924868 w 3661866"/>
              <a:gd name="connsiteY1068" fmla="*/ 2070356 h 2444561"/>
              <a:gd name="connsiteX1069" fmla="*/ 1924995 w 3661866"/>
              <a:gd name="connsiteY1069" fmla="*/ 2070458 h 2444561"/>
              <a:gd name="connsiteX1070" fmla="*/ 1925174 w 3661866"/>
              <a:gd name="connsiteY1070" fmla="*/ 2070510 h 2444561"/>
              <a:gd name="connsiteX1071" fmla="*/ 1925045 w 3661866"/>
              <a:gd name="connsiteY1071" fmla="*/ 2070408 h 2444561"/>
              <a:gd name="connsiteX1072" fmla="*/ 1924868 w 3661866"/>
              <a:gd name="connsiteY1072" fmla="*/ 2070356 h 2444561"/>
              <a:gd name="connsiteX1073" fmla="*/ 2095079 w 3661866"/>
              <a:gd name="connsiteY1073" fmla="*/ 2069106 h 2444561"/>
              <a:gd name="connsiteX1074" fmla="*/ 2092528 w 3661866"/>
              <a:gd name="connsiteY1074" fmla="*/ 2071352 h 2444561"/>
              <a:gd name="connsiteX1075" fmla="*/ 2094901 w 3661866"/>
              <a:gd name="connsiteY1075" fmla="*/ 2073368 h 2444561"/>
              <a:gd name="connsiteX1076" fmla="*/ 2096815 w 3661866"/>
              <a:gd name="connsiteY1076" fmla="*/ 2070535 h 2444561"/>
              <a:gd name="connsiteX1077" fmla="*/ 2095079 w 3661866"/>
              <a:gd name="connsiteY1077" fmla="*/ 2069106 h 2444561"/>
              <a:gd name="connsiteX1078" fmla="*/ 2403615 w 3661866"/>
              <a:gd name="connsiteY1078" fmla="*/ 2067806 h 2444561"/>
              <a:gd name="connsiteX1079" fmla="*/ 2399687 w 3661866"/>
              <a:gd name="connsiteY1079" fmla="*/ 2079337 h 2444561"/>
              <a:gd name="connsiteX1080" fmla="*/ 2413182 w 3661866"/>
              <a:gd name="connsiteY1080" fmla="*/ 2095332 h 2444561"/>
              <a:gd name="connsiteX1081" fmla="*/ 2415734 w 3661866"/>
              <a:gd name="connsiteY1081" fmla="*/ 2095051 h 2444561"/>
              <a:gd name="connsiteX1082" fmla="*/ 2415834 w 3661866"/>
              <a:gd name="connsiteY1082" fmla="*/ 2089517 h 2444561"/>
              <a:gd name="connsiteX1083" fmla="*/ 2418234 w 3661866"/>
              <a:gd name="connsiteY1083" fmla="*/ 2085409 h 2444561"/>
              <a:gd name="connsiteX1084" fmla="*/ 2403615 w 3661866"/>
              <a:gd name="connsiteY1084" fmla="*/ 2067806 h 2444561"/>
              <a:gd name="connsiteX1085" fmla="*/ 2117019 w 3661866"/>
              <a:gd name="connsiteY1085" fmla="*/ 2067143 h 2444561"/>
              <a:gd name="connsiteX1086" fmla="*/ 2116306 w 3661866"/>
              <a:gd name="connsiteY1086" fmla="*/ 2067856 h 2444561"/>
              <a:gd name="connsiteX1087" fmla="*/ 2116152 w 3661866"/>
              <a:gd name="connsiteY1087" fmla="*/ 2067958 h 2444561"/>
              <a:gd name="connsiteX1088" fmla="*/ 2116356 w 3661866"/>
              <a:gd name="connsiteY1088" fmla="*/ 2067908 h 2444561"/>
              <a:gd name="connsiteX1089" fmla="*/ 2117019 w 3661866"/>
              <a:gd name="connsiteY1089" fmla="*/ 2067143 h 2444561"/>
              <a:gd name="connsiteX1090" fmla="*/ 2636153 w 3661866"/>
              <a:gd name="connsiteY1090" fmla="*/ 2066836 h 2444561"/>
              <a:gd name="connsiteX1091" fmla="*/ 2633653 w 3661866"/>
              <a:gd name="connsiteY1091" fmla="*/ 2067551 h 2444561"/>
              <a:gd name="connsiteX1092" fmla="*/ 2635182 w 3661866"/>
              <a:gd name="connsiteY1092" fmla="*/ 2069106 h 2444561"/>
              <a:gd name="connsiteX1093" fmla="*/ 2637172 w 3661866"/>
              <a:gd name="connsiteY1093" fmla="*/ 2068647 h 2444561"/>
              <a:gd name="connsiteX1094" fmla="*/ 2636153 w 3661866"/>
              <a:gd name="connsiteY1094" fmla="*/ 2066836 h 2444561"/>
              <a:gd name="connsiteX1095" fmla="*/ 2677276 w 3661866"/>
              <a:gd name="connsiteY1095" fmla="*/ 2066224 h 2444561"/>
              <a:gd name="connsiteX1096" fmla="*/ 2677201 w 3661866"/>
              <a:gd name="connsiteY1096" fmla="*/ 2066989 h 2444561"/>
              <a:gd name="connsiteX1097" fmla="*/ 2678093 w 3661866"/>
              <a:gd name="connsiteY1097" fmla="*/ 2066683 h 2444561"/>
              <a:gd name="connsiteX1098" fmla="*/ 1834046 w 3661866"/>
              <a:gd name="connsiteY1098" fmla="*/ 2065357 h 2444561"/>
              <a:gd name="connsiteX1099" fmla="*/ 1901627 w 3661866"/>
              <a:gd name="connsiteY1099" fmla="*/ 2065357 h 2444561"/>
              <a:gd name="connsiteX1100" fmla="*/ 1834046 w 3661866"/>
              <a:gd name="connsiteY1100" fmla="*/ 2065357 h 2444561"/>
              <a:gd name="connsiteX1101" fmla="*/ 2623063 w 3661866"/>
              <a:gd name="connsiteY1101" fmla="*/ 2065076 h 2444561"/>
              <a:gd name="connsiteX1102" fmla="*/ 2612733 w 3661866"/>
              <a:gd name="connsiteY1102" fmla="*/ 2074056 h 2444561"/>
              <a:gd name="connsiteX1103" fmla="*/ 2614595 w 3661866"/>
              <a:gd name="connsiteY1103" fmla="*/ 2076479 h 2444561"/>
              <a:gd name="connsiteX1104" fmla="*/ 2623063 w 3661866"/>
              <a:gd name="connsiteY1104" fmla="*/ 2065076 h 2444561"/>
              <a:gd name="connsiteX1105" fmla="*/ 2796364 w 3661866"/>
              <a:gd name="connsiteY1105" fmla="*/ 2064922 h 2444561"/>
              <a:gd name="connsiteX1106" fmla="*/ 2795521 w 3661866"/>
              <a:gd name="connsiteY1106" fmla="*/ 2066836 h 2444561"/>
              <a:gd name="connsiteX1107" fmla="*/ 2797742 w 3661866"/>
              <a:gd name="connsiteY1107" fmla="*/ 2068928 h 2444561"/>
              <a:gd name="connsiteX1108" fmla="*/ 2798915 w 3661866"/>
              <a:gd name="connsiteY1108" fmla="*/ 2066683 h 2444561"/>
              <a:gd name="connsiteX1109" fmla="*/ 2796364 w 3661866"/>
              <a:gd name="connsiteY1109" fmla="*/ 2064922 h 2444561"/>
              <a:gd name="connsiteX1110" fmla="*/ 123195 w 3661866"/>
              <a:gd name="connsiteY1110" fmla="*/ 2063649 h 2444561"/>
              <a:gd name="connsiteX1111" fmla="*/ 125391 w 3661866"/>
              <a:gd name="connsiteY1111" fmla="*/ 2065893 h 2444561"/>
              <a:gd name="connsiteX1112" fmla="*/ 121180 w 3661866"/>
              <a:gd name="connsiteY1112" fmla="*/ 2069006 h 2444561"/>
              <a:gd name="connsiteX1113" fmla="*/ 118910 w 3661866"/>
              <a:gd name="connsiteY1113" fmla="*/ 2065537 h 2444561"/>
              <a:gd name="connsiteX1114" fmla="*/ 123195 w 3661866"/>
              <a:gd name="connsiteY1114" fmla="*/ 2063649 h 2444561"/>
              <a:gd name="connsiteX1115" fmla="*/ 2965479 w 3661866"/>
              <a:gd name="connsiteY1115" fmla="*/ 2060101 h 2444561"/>
              <a:gd name="connsiteX1116" fmla="*/ 2965097 w 3661866"/>
              <a:gd name="connsiteY1116" fmla="*/ 2061095 h 2444561"/>
              <a:gd name="connsiteX1117" fmla="*/ 2966960 w 3661866"/>
              <a:gd name="connsiteY1117" fmla="*/ 2061301 h 2444561"/>
              <a:gd name="connsiteX1118" fmla="*/ 2967317 w 3661866"/>
              <a:gd name="connsiteY1118" fmla="*/ 2060228 h 2444561"/>
              <a:gd name="connsiteX1119" fmla="*/ 2965479 w 3661866"/>
              <a:gd name="connsiteY1119" fmla="*/ 2060101 h 2444561"/>
              <a:gd name="connsiteX1120" fmla="*/ 2101279 w 3661866"/>
              <a:gd name="connsiteY1120" fmla="*/ 2058570 h 2444561"/>
              <a:gd name="connsiteX1121" fmla="*/ 2100412 w 3661866"/>
              <a:gd name="connsiteY1121" fmla="*/ 2058978 h 2444561"/>
              <a:gd name="connsiteX1122" fmla="*/ 2101254 w 3661866"/>
              <a:gd name="connsiteY1122" fmla="*/ 2059387 h 2444561"/>
              <a:gd name="connsiteX1123" fmla="*/ 959870 w 3661866"/>
              <a:gd name="connsiteY1123" fmla="*/ 2058188 h 2444561"/>
              <a:gd name="connsiteX1124" fmla="*/ 957778 w 3661866"/>
              <a:gd name="connsiteY1124" fmla="*/ 2058953 h 2444561"/>
              <a:gd name="connsiteX1125" fmla="*/ 959897 w 3661866"/>
              <a:gd name="connsiteY1125" fmla="*/ 2061045 h 2444561"/>
              <a:gd name="connsiteX1126" fmla="*/ 961401 w 3661866"/>
              <a:gd name="connsiteY1126" fmla="*/ 2059668 h 2444561"/>
              <a:gd name="connsiteX1127" fmla="*/ 959870 w 3661866"/>
              <a:gd name="connsiteY1127" fmla="*/ 2058188 h 2444561"/>
              <a:gd name="connsiteX1128" fmla="*/ 2860399 w 3661866"/>
              <a:gd name="connsiteY1128" fmla="*/ 2057907 h 2444561"/>
              <a:gd name="connsiteX1129" fmla="*/ 2859045 w 3661866"/>
              <a:gd name="connsiteY1129" fmla="*/ 2059005 h 2444561"/>
              <a:gd name="connsiteX1130" fmla="*/ 2859429 w 3661866"/>
              <a:gd name="connsiteY1130" fmla="*/ 2060051 h 2444561"/>
              <a:gd name="connsiteX1131" fmla="*/ 2860806 w 3661866"/>
              <a:gd name="connsiteY1131" fmla="*/ 2058978 h 2444561"/>
              <a:gd name="connsiteX1132" fmla="*/ 2860399 w 3661866"/>
              <a:gd name="connsiteY1132" fmla="*/ 2057907 h 2444561"/>
              <a:gd name="connsiteX1133" fmla="*/ 2770675 w 3661866"/>
              <a:gd name="connsiteY1133" fmla="*/ 2057448 h 2444561"/>
              <a:gd name="connsiteX1134" fmla="*/ 2770598 w 3661866"/>
              <a:gd name="connsiteY1134" fmla="*/ 2058443 h 2444561"/>
              <a:gd name="connsiteX1135" fmla="*/ 2772357 w 3661866"/>
              <a:gd name="connsiteY1135" fmla="*/ 2058774 h 2444561"/>
              <a:gd name="connsiteX1136" fmla="*/ 2772409 w 3661866"/>
              <a:gd name="connsiteY1136" fmla="*/ 2057805 h 2444561"/>
              <a:gd name="connsiteX1137" fmla="*/ 2770675 w 3661866"/>
              <a:gd name="connsiteY1137" fmla="*/ 2057448 h 2444561"/>
              <a:gd name="connsiteX1138" fmla="*/ 2565049 w 3661866"/>
              <a:gd name="connsiteY1138" fmla="*/ 2057279 h 2444561"/>
              <a:gd name="connsiteX1139" fmla="*/ 2552296 w 3661866"/>
              <a:gd name="connsiteY1139" fmla="*/ 2065128 h 2444561"/>
              <a:gd name="connsiteX1140" fmla="*/ 2562628 w 3661866"/>
              <a:gd name="connsiteY1140" fmla="*/ 2081275 h 2444561"/>
              <a:gd name="connsiteX1141" fmla="*/ 2553190 w 3661866"/>
              <a:gd name="connsiteY1141" fmla="*/ 2083215 h 2444561"/>
              <a:gd name="connsiteX1142" fmla="*/ 2543877 w 3661866"/>
              <a:gd name="connsiteY1142" fmla="*/ 2084719 h 2444561"/>
              <a:gd name="connsiteX1143" fmla="*/ 2555077 w 3661866"/>
              <a:gd name="connsiteY1143" fmla="*/ 2116252 h 2444561"/>
              <a:gd name="connsiteX1144" fmla="*/ 2555082 w 3661866"/>
              <a:gd name="connsiteY1144" fmla="*/ 2116256 h 2444561"/>
              <a:gd name="connsiteX1145" fmla="*/ 2555077 w 3661866"/>
              <a:gd name="connsiteY1145" fmla="*/ 2116277 h 2444561"/>
              <a:gd name="connsiteX1146" fmla="*/ 2555817 w 3661866"/>
              <a:gd name="connsiteY1146" fmla="*/ 2116711 h 2444561"/>
              <a:gd name="connsiteX1147" fmla="*/ 2555082 w 3661866"/>
              <a:gd name="connsiteY1147" fmla="*/ 2116256 h 2444561"/>
              <a:gd name="connsiteX1148" fmla="*/ 2557627 w 3661866"/>
              <a:gd name="connsiteY1148" fmla="*/ 2106150 h 2444561"/>
              <a:gd name="connsiteX1149" fmla="*/ 2557629 w 3661866"/>
              <a:gd name="connsiteY1149" fmla="*/ 2106149 h 2444561"/>
              <a:gd name="connsiteX1150" fmla="*/ 2560128 w 3661866"/>
              <a:gd name="connsiteY1150" fmla="*/ 2105920 h 2444561"/>
              <a:gd name="connsiteX1151" fmla="*/ 2583829 w 3661866"/>
              <a:gd name="connsiteY1151" fmla="*/ 2097118 h 2444561"/>
              <a:gd name="connsiteX1152" fmla="*/ 2607324 w 3661866"/>
              <a:gd name="connsiteY1152" fmla="*/ 2095103 h 2444561"/>
              <a:gd name="connsiteX1153" fmla="*/ 2618421 w 3661866"/>
              <a:gd name="connsiteY1153" fmla="*/ 2091709 h 2444561"/>
              <a:gd name="connsiteX1154" fmla="*/ 2587732 w 3661866"/>
              <a:gd name="connsiteY1154" fmla="*/ 2074489 h 2444561"/>
              <a:gd name="connsiteX1155" fmla="*/ 2571327 w 3661866"/>
              <a:gd name="connsiteY1155" fmla="*/ 2081327 h 2444561"/>
              <a:gd name="connsiteX1156" fmla="*/ 2580843 w 3661866"/>
              <a:gd name="connsiteY1156" fmla="*/ 2068826 h 2444561"/>
              <a:gd name="connsiteX1157" fmla="*/ 2561351 w 3661866"/>
              <a:gd name="connsiteY1157" fmla="*/ 2065128 h 2444561"/>
              <a:gd name="connsiteX1158" fmla="*/ 2580691 w 3661866"/>
              <a:gd name="connsiteY1158" fmla="*/ 2057372 h 2444561"/>
              <a:gd name="connsiteX1159" fmla="*/ 2565049 w 3661866"/>
              <a:gd name="connsiteY1159" fmla="*/ 2057279 h 2444561"/>
              <a:gd name="connsiteX1160" fmla="*/ 2884607 w 3661866"/>
              <a:gd name="connsiteY1160" fmla="*/ 2057117 h 2444561"/>
              <a:gd name="connsiteX1161" fmla="*/ 2862950 w 3661866"/>
              <a:gd name="connsiteY1161" fmla="*/ 2073239 h 2444561"/>
              <a:gd name="connsiteX1162" fmla="*/ 2882363 w 3661866"/>
              <a:gd name="connsiteY1162" fmla="*/ 2078036 h 2444561"/>
              <a:gd name="connsiteX1163" fmla="*/ 2884607 w 3661866"/>
              <a:gd name="connsiteY1163" fmla="*/ 2057117 h 2444561"/>
              <a:gd name="connsiteX1164" fmla="*/ 2514615 w 3661866"/>
              <a:gd name="connsiteY1164" fmla="*/ 2057117 h 2444561"/>
              <a:gd name="connsiteX1165" fmla="*/ 2513723 w 3661866"/>
              <a:gd name="connsiteY1165" fmla="*/ 2058749 h 2444561"/>
              <a:gd name="connsiteX1166" fmla="*/ 2514692 w 3661866"/>
              <a:gd name="connsiteY1166" fmla="*/ 2059107 h 2444561"/>
              <a:gd name="connsiteX1167" fmla="*/ 2515509 w 3661866"/>
              <a:gd name="connsiteY1167" fmla="*/ 2057422 h 2444561"/>
              <a:gd name="connsiteX1168" fmla="*/ 2514615 w 3661866"/>
              <a:gd name="connsiteY1168" fmla="*/ 2057117 h 2444561"/>
              <a:gd name="connsiteX1169" fmla="*/ 2999995 w 3661866"/>
              <a:gd name="connsiteY1169" fmla="*/ 2056453 h 2444561"/>
              <a:gd name="connsiteX1170" fmla="*/ 3003873 w 3661866"/>
              <a:gd name="connsiteY1170" fmla="*/ 2059795 h 2444561"/>
              <a:gd name="connsiteX1171" fmla="*/ 3000533 w 3661866"/>
              <a:gd name="connsiteY1171" fmla="*/ 2061556 h 2444561"/>
              <a:gd name="connsiteX1172" fmla="*/ 2997649 w 3661866"/>
              <a:gd name="connsiteY1172" fmla="*/ 2058214 h 2444561"/>
              <a:gd name="connsiteX1173" fmla="*/ 2999995 w 3661866"/>
              <a:gd name="connsiteY1173" fmla="*/ 2056453 h 2444561"/>
              <a:gd name="connsiteX1174" fmla="*/ 455226 w 3661866"/>
              <a:gd name="connsiteY1174" fmla="*/ 2055943 h 2444561"/>
              <a:gd name="connsiteX1175" fmla="*/ 447674 w 3661866"/>
              <a:gd name="connsiteY1175" fmla="*/ 2065458 h 2444561"/>
              <a:gd name="connsiteX1176" fmla="*/ 455226 w 3661866"/>
              <a:gd name="connsiteY1176" fmla="*/ 2055943 h 2444561"/>
              <a:gd name="connsiteX1177" fmla="*/ 593729 w 3661866"/>
              <a:gd name="connsiteY1177" fmla="*/ 2054744 h 2444561"/>
              <a:gd name="connsiteX1178" fmla="*/ 592428 w 3661866"/>
              <a:gd name="connsiteY1178" fmla="*/ 2067219 h 2444561"/>
              <a:gd name="connsiteX1179" fmla="*/ 589213 w 3661866"/>
              <a:gd name="connsiteY1179" fmla="*/ 2065919 h 2444561"/>
              <a:gd name="connsiteX1180" fmla="*/ 593729 w 3661866"/>
              <a:gd name="connsiteY1180" fmla="*/ 2054744 h 2444561"/>
              <a:gd name="connsiteX1181" fmla="*/ 1958745 w 3661866"/>
              <a:gd name="connsiteY1181" fmla="*/ 2053188 h 2444561"/>
              <a:gd name="connsiteX1182" fmla="*/ 1958032 w 3661866"/>
              <a:gd name="connsiteY1182" fmla="*/ 2055280 h 2444561"/>
              <a:gd name="connsiteX1183" fmla="*/ 1959868 w 3661866"/>
              <a:gd name="connsiteY1183" fmla="*/ 2056478 h 2444561"/>
              <a:gd name="connsiteX1184" fmla="*/ 1961272 w 3661866"/>
              <a:gd name="connsiteY1184" fmla="*/ 2055330 h 2444561"/>
              <a:gd name="connsiteX1185" fmla="*/ 1958745 w 3661866"/>
              <a:gd name="connsiteY1185" fmla="*/ 2053188 h 2444561"/>
              <a:gd name="connsiteX1186" fmla="*/ 415482 w 3661866"/>
              <a:gd name="connsiteY1186" fmla="*/ 2052830 h 2444561"/>
              <a:gd name="connsiteX1187" fmla="*/ 417905 w 3661866"/>
              <a:gd name="connsiteY1187" fmla="*/ 2054105 h 2444561"/>
              <a:gd name="connsiteX1188" fmla="*/ 415684 w 3661866"/>
              <a:gd name="connsiteY1188" fmla="*/ 2056479 h 2444561"/>
              <a:gd name="connsiteX1189" fmla="*/ 413797 w 3661866"/>
              <a:gd name="connsiteY1189" fmla="*/ 2055459 h 2444561"/>
              <a:gd name="connsiteX1190" fmla="*/ 415482 w 3661866"/>
              <a:gd name="connsiteY1190" fmla="*/ 2052830 h 2444561"/>
              <a:gd name="connsiteX1191" fmla="*/ 307705 w 3661866"/>
              <a:gd name="connsiteY1191" fmla="*/ 2052700 h 2444561"/>
              <a:gd name="connsiteX1192" fmla="*/ 305145 w 3661866"/>
              <a:gd name="connsiteY1192" fmla="*/ 2058343 h 2444561"/>
              <a:gd name="connsiteX1193" fmla="*/ 303434 w 3661866"/>
              <a:gd name="connsiteY1193" fmla="*/ 2057195 h 2444561"/>
              <a:gd name="connsiteX1194" fmla="*/ 307772 w 3661866"/>
              <a:gd name="connsiteY1194" fmla="*/ 2052552 h 2444561"/>
              <a:gd name="connsiteX1195" fmla="*/ 307773 w 3661866"/>
              <a:gd name="connsiteY1195" fmla="*/ 2052552 h 2444561"/>
              <a:gd name="connsiteX1196" fmla="*/ 307797 w 3661866"/>
              <a:gd name="connsiteY1196" fmla="*/ 2052603 h 2444561"/>
              <a:gd name="connsiteX1197" fmla="*/ 307705 w 3661866"/>
              <a:gd name="connsiteY1197" fmla="*/ 2052700 h 2444561"/>
              <a:gd name="connsiteX1198" fmla="*/ 307992 w 3661866"/>
              <a:gd name="connsiteY1198" fmla="*/ 2052371 h 2444561"/>
              <a:gd name="connsiteX1199" fmla="*/ 307822 w 3661866"/>
              <a:gd name="connsiteY1199" fmla="*/ 2052576 h 2444561"/>
              <a:gd name="connsiteX1200" fmla="*/ 307773 w 3661866"/>
              <a:gd name="connsiteY1200" fmla="*/ 2052552 h 2444561"/>
              <a:gd name="connsiteX1201" fmla="*/ 307772 w 3661866"/>
              <a:gd name="connsiteY1201" fmla="*/ 2052551 h 2444561"/>
              <a:gd name="connsiteX1202" fmla="*/ 307772 w 3661866"/>
              <a:gd name="connsiteY1202" fmla="*/ 2052552 h 2444561"/>
              <a:gd name="connsiteX1203" fmla="*/ 307770 w 3661866"/>
              <a:gd name="connsiteY1203" fmla="*/ 2052551 h 2444561"/>
              <a:gd name="connsiteX1204" fmla="*/ 0 w 3661866"/>
              <a:gd name="connsiteY1204" fmla="*/ 2052295 h 2444561"/>
              <a:gd name="connsiteX1205" fmla="*/ 843 w 3661866"/>
              <a:gd name="connsiteY1205" fmla="*/ 2052320 h 2444561"/>
              <a:gd name="connsiteX1206" fmla="*/ 410 w 3661866"/>
              <a:gd name="connsiteY1206" fmla="*/ 2053162 h 2444561"/>
              <a:gd name="connsiteX1207" fmla="*/ 1948440 w 3661866"/>
              <a:gd name="connsiteY1207" fmla="*/ 2051784 h 2444561"/>
              <a:gd name="connsiteX1208" fmla="*/ 1919841 w 3661866"/>
              <a:gd name="connsiteY1208" fmla="*/ 2053876 h 2444561"/>
              <a:gd name="connsiteX1209" fmla="*/ 1948440 w 3661866"/>
              <a:gd name="connsiteY1209" fmla="*/ 2051784 h 2444561"/>
              <a:gd name="connsiteX1210" fmla="*/ 1802999 w 3661866"/>
              <a:gd name="connsiteY1210" fmla="*/ 2050917 h 2444561"/>
              <a:gd name="connsiteX1211" fmla="*/ 1802999 w 3661866"/>
              <a:gd name="connsiteY1211" fmla="*/ 2051913 h 2444561"/>
              <a:gd name="connsiteX1212" fmla="*/ 1807336 w 3661866"/>
              <a:gd name="connsiteY1212" fmla="*/ 2051913 h 2444561"/>
              <a:gd name="connsiteX1213" fmla="*/ 1807336 w 3661866"/>
              <a:gd name="connsiteY1213" fmla="*/ 2050917 h 2444561"/>
              <a:gd name="connsiteX1214" fmla="*/ 1802999 w 3661866"/>
              <a:gd name="connsiteY1214" fmla="*/ 2050917 h 2444561"/>
              <a:gd name="connsiteX1215" fmla="*/ 2091355 w 3661866"/>
              <a:gd name="connsiteY1215" fmla="*/ 2050763 h 2444561"/>
              <a:gd name="connsiteX1216" fmla="*/ 2091355 w 3661866"/>
              <a:gd name="connsiteY1216" fmla="*/ 2051836 h 2444561"/>
              <a:gd name="connsiteX1217" fmla="*/ 2098039 w 3661866"/>
              <a:gd name="connsiteY1217" fmla="*/ 2051836 h 2444561"/>
              <a:gd name="connsiteX1218" fmla="*/ 2098039 w 3661866"/>
              <a:gd name="connsiteY1218" fmla="*/ 2050763 h 2444561"/>
              <a:gd name="connsiteX1219" fmla="*/ 2091355 w 3661866"/>
              <a:gd name="connsiteY1219" fmla="*/ 2050763 h 2444561"/>
              <a:gd name="connsiteX1220" fmla="*/ 1885493 w 3661866"/>
              <a:gd name="connsiteY1220" fmla="*/ 2050499 h 2444561"/>
              <a:gd name="connsiteX1221" fmla="*/ 1868946 w 3661866"/>
              <a:gd name="connsiteY1221" fmla="*/ 2055203 h 2444561"/>
              <a:gd name="connsiteX1222" fmla="*/ 1903590 w 3661866"/>
              <a:gd name="connsiteY1222" fmla="*/ 2054080 h 2444561"/>
              <a:gd name="connsiteX1223" fmla="*/ 1885493 w 3661866"/>
              <a:gd name="connsiteY1223" fmla="*/ 2050499 h 2444561"/>
              <a:gd name="connsiteX1224" fmla="*/ 1847669 w 3661866"/>
              <a:gd name="connsiteY1224" fmla="*/ 2050152 h 2444561"/>
              <a:gd name="connsiteX1225" fmla="*/ 1843740 w 3661866"/>
              <a:gd name="connsiteY1225" fmla="*/ 2051300 h 2444561"/>
              <a:gd name="connsiteX1226" fmla="*/ 1847822 w 3661866"/>
              <a:gd name="connsiteY1226" fmla="*/ 2052295 h 2444561"/>
              <a:gd name="connsiteX1227" fmla="*/ 1847669 w 3661866"/>
              <a:gd name="connsiteY1227" fmla="*/ 2050152 h 2444561"/>
              <a:gd name="connsiteX1228" fmla="*/ 367315 w 3661866"/>
              <a:gd name="connsiteY1228" fmla="*/ 2047142 h 2444561"/>
              <a:gd name="connsiteX1229" fmla="*/ 368184 w 3661866"/>
              <a:gd name="connsiteY1229" fmla="*/ 2047219 h 2444561"/>
              <a:gd name="connsiteX1230" fmla="*/ 367673 w 3661866"/>
              <a:gd name="connsiteY1230" fmla="*/ 2048087 h 2444561"/>
              <a:gd name="connsiteX1231" fmla="*/ 135363 w 3661866"/>
              <a:gd name="connsiteY1231" fmla="*/ 2046709 h 2444561"/>
              <a:gd name="connsiteX1232" fmla="*/ 127608 w 3661866"/>
              <a:gd name="connsiteY1232" fmla="*/ 2057474 h 2444561"/>
              <a:gd name="connsiteX1233" fmla="*/ 129496 w 3661866"/>
              <a:gd name="connsiteY1233" fmla="*/ 2053648 h 2444561"/>
              <a:gd name="connsiteX1234" fmla="*/ 135363 w 3661866"/>
              <a:gd name="connsiteY1234" fmla="*/ 2046709 h 2444561"/>
              <a:gd name="connsiteX1235" fmla="*/ 2131357 w 3661866"/>
              <a:gd name="connsiteY1235" fmla="*/ 2046682 h 2444561"/>
              <a:gd name="connsiteX1236" fmla="*/ 2117427 w 3661866"/>
              <a:gd name="connsiteY1236" fmla="*/ 2047652 h 2444561"/>
              <a:gd name="connsiteX1237" fmla="*/ 2109289 w 3661866"/>
              <a:gd name="connsiteY1237" fmla="*/ 2061199 h 2444561"/>
              <a:gd name="connsiteX1238" fmla="*/ 2119163 w 3661866"/>
              <a:gd name="connsiteY1238" fmla="*/ 2058953 h 2444561"/>
              <a:gd name="connsiteX1239" fmla="*/ 2130795 w 3661866"/>
              <a:gd name="connsiteY1239" fmla="*/ 2056759 h 2444561"/>
              <a:gd name="connsiteX1240" fmla="*/ 2144776 w 3661866"/>
              <a:gd name="connsiteY1240" fmla="*/ 2057601 h 2444561"/>
              <a:gd name="connsiteX1241" fmla="*/ 2131357 w 3661866"/>
              <a:gd name="connsiteY1241" fmla="*/ 2046682 h 2444561"/>
              <a:gd name="connsiteX1242" fmla="*/ 2541964 w 3661866"/>
              <a:gd name="connsiteY1242" fmla="*/ 2046402 h 2444561"/>
              <a:gd name="connsiteX1243" fmla="*/ 2541275 w 3661866"/>
              <a:gd name="connsiteY1243" fmla="*/ 2060637 h 2444561"/>
              <a:gd name="connsiteX1244" fmla="*/ 2541964 w 3661866"/>
              <a:gd name="connsiteY1244" fmla="*/ 2046402 h 2444561"/>
              <a:gd name="connsiteX1245" fmla="*/ 2598828 w 3661866"/>
              <a:gd name="connsiteY1245" fmla="*/ 2043264 h 2444561"/>
              <a:gd name="connsiteX1246" fmla="*/ 2597885 w 3661866"/>
              <a:gd name="connsiteY1246" fmla="*/ 2043569 h 2444561"/>
              <a:gd name="connsiteX1247" fmla="*/ 2598701 w 3661866"/>
              <a:gd name="connsiteY1247" fmla="*/ 2044106 h 2444561"/>
              <a:gd name="connsiteX1248" fmla="*/ 426196 w 3661866"/>
              <a:gd name="connsiteY1248" fmla="*/ 2041988 h 2444561"/>
              <a:gd name="connsiteX1249" fmla="*/ 427088 w 3661866"/>
              <a:gd name="connsiteY1249" fmla="*/ 2043978 h 2444561"/>
              <a:gd name="connsiteX1250" fmla="*/ 424998 w 3661866"/>
              <a:gd name="connsiteY1250" fmla="*/ 2046530 h 2444561"/>
              <a:gd name="connsiteX1251" fmla="*/ 423798 w 3661866"/>
              <a:gd name="connsiteY1251" fmla="*/ 2044130 h 2444561"/>
              <a:gd name="connsiteX1252" fmla="*/ 426196 w 3661866"/>
              <a:gd name="connsiteY1252" fmla="*/ 2041988 h 2444561"/>
              <a:gd name="connsiteX1253" fmla="*/ 317464 w 3661866"/>
              <a:gd name="connsiteY1253" fmla="*/ 2040917 h 2444561"/>
              <a:gd name="connsiteX1254" fmla="*/ 319608 w 3661866"/>
              <a:gd name="connsiteY1254" fmla="*/ 2042907 h 2444561"/>
              <a:gd name="connsiteX1255" fmla="*/ 307992 w 3661866"/>
              <a:gd name="connsiteY1255" fmla="*/ 2052371 h 2444561"/>
              <a:gd name="connsiteX1256" fmla="*/ 2010216 w 3661866"/>
              <a:gd name="connsiteY1256" fmla="*/ 2038570 h 2444561"/>
              <a:gd name="connsiteX1257" fmla="*/ 2001989 w 3661866"/>
              <a:gd name="connsiteY1257" fmla="*/ 2041402 h 2444561"/>
              <a:gd name="connsiteX1258" fmla="*/ 2025255 w 3661866"/>
              <a:gd name="connsiteY1258" fmla="*/ 2041402 h 2444561"/>
              <a:gd name="connsiteX1259" fmla="*/ 2010216 w 3661866"/>
              <a:gd name="connsiteY1259" fmla="*/ 2038570 h 2444561"/>
              <a:gd name="connsiteX1260" fmla="*/ 1906652 w 3661866"/>
              <a:gd name="connsiteY1260" fmla="*/ 2038570 h 2444561"/>
              <a:gd name="connsiteX1261" fmla="*/ 1904637 w 3661866"/>
              <a:gd name="connsiteY1261" fmla="*/ 2039794 h 2444561"/>
              <a:gd name="connsiteX1262" fmla="*/ 1905351 w 3661866"/>
              <a:gd name="connsiteY1262" fmla="*/ 2041554 h 2444561"/>
              <a:gd name="connsiteX1263" fmla="*/ 1908617 w 3661866"/>
              <a:gd name="connsiteY1263" fmla="*/ 2040279 h 2444561"/>
              <a:gd name="connsiteX1264" fmla="*/ 1906652 w 3661866"/>
              <a:gd name="connsiteY1264" fmla="*/ 2038570 h 2444561"/>
              <a:gd name="connsiteX1265" fmla="*/ 2215597 w 3661866"/>
              <a:gd name="connsiteY1265" fmla="*/ 2038187 h 2444561"/>
              <a:gd name="connsiteX1266" fmla="*/ 2215518 w 3661866"/>
              <a:gd name="connsiteY1266" fmla="*/ 2039004 h 2444561"/>
              <a:gd name="connsiteX1267" fmla="*/ 2216439 w 3661866"/>
              <a:gd name="connsiteY1267" fmla="*/ 2038671 h 2444561"/>
              <a:gd name="connsiteX1268" fmla="*/ 2197788 w 3661866"/>
              <a:gd name="connsiteY1268" fmla="*/ 2038085 h 2444561"/>
              <a:gd name="connsiteX1269" fmla="*/ 2192686 w 3661866"/>
              <a:gd name="connsiteY1269" fmla="*/ 2040254 h 2444561"/>
              <a:gd name="connsiteX1270" fmla="*/ 2193325 w 3661866"/>
              <a:gd name="connsiteY1270" fmla="*/ 2041835 h 2444561"/>
              <a:gd name="connsiteX1271" fmla="*/ 2198478 w 3661866"/>
              <a:gd name="connsiteY1271" fmla="*/ 2039819 h 2444561"/>
              <a:gd name="connsiteX1272" fmla="*/ 2197788 w 3661866"/>
              <a:gd name="connsiteY1272" fmla="*/ 2038085 h 2444561"/>
              <a:gd name="connsiteX1273" fmla="*/ 462422 w 3661866"/>
              <a:gd name="connsiteY1273" fmla="*/ 2037831 h 2444561"/>
              <a:gd name="connsiteX1274" fmla="*/ 465255 w 3661866"/>
              <a:gd name="connsiteY1274" fmla="*/ 2040000 h 2444561"/>
              <a:gd name="connsiteX1275" fmla="*/ 460509 w 3661866"/>
              <a:gd name="connsiteY1275" fmla="*/ 2045790 h 2444561"/>
              <a:gd name="connsiteX1276" fmla="*/ 458493 w 3661866"/>
              <a:gd name="connsiteY1276" fmla="*/ 2044438 h 2444561"/>
              <a:gd name="connsiteX1277" fmla="*/ 462422 w 3661866"/>
              <a:gd name="connsiteY1277" fmla="*/ 2037831 h 2444561"/>
              <a:gd name="connsiteX1278" fmla="*/ 1939460 w 3661866"/>
              <a:gd name="connsiteY1278" fmla="*/ 2036070 h 2444561"/>
              <a:gd name="connsiteX1279" fmla="*/ 1937342 w 3661866"/>
              <a:gd name="connsiteY1279" fmla="*/ 2039489 h 2444561"/>
              <a:gd name="connsiteX1280" fmla="*/ 1939358 w 3661866"/>
              <a:gd name="connsiteY1280" fmla="*/ 2041758 h 2444561"/>
              <a:gd name="connsiteX1281" fmla="*/ 1941525 w 3661866"/>
              <a:gd name="connsiteY1281" fmla="*/ 2039283 h 2444561"/>
              <a:gd name="connsiteX1282" fmla="*/ 1939460 w 3661866"/>
              <a:gd name="connsiteY1282" fmla="*/ 2036070 h 2444561"/>
              <a:gd name="connsiteX1283" fmla="*/ 708045 w 3661866"/>
              <a:gd name="connsiteY1283" fmla="*/ 2035560 h 2444561"/>
              <a:gd name="connsiteX1284" fmla="*/ 708811 w 3661866"/>
              <a:gd name="connsiteY1284" fmla="*/ 2036070 h 2444561"/>
              <a:gd name="connsiteX1285" fmla="*/ 707918 w 3661866"/>
              <a:gd name="connsiteY1285" fmla="*/ 2036376 h 2444561"/>
              <a:gd name="connsiteX1286" fmla="*/ 1836062 w 3661866"/>
              <a:gd name="connsiteY1286" fmla="*/ 2034025 h 2444561"/>
              <a:gd name="connsiteX1287" fmla="*/ 1827287 w 3661866"/>
              <a:gd name="connsiteY1287" fmla="*/ 2038902 h 2444561"/>
              <a:gd name="connsiteX1288" fmla="*/ 1848357 w 3661866"/>
              <a:gd name="connsiteY1288" fmla="*/ 2041375 h 2444561"/>
              <a:gd name="connsiteX1289" fmla="*/ 1836062 w 3661866"/>
              <a:gd name="connsiteY1289" fmla="*/ 2034025 h 2444561"/>
              <a:gd name="connsiteX1290" fmla="*/ 2828356 w 3661866"/>
              <a:gd name="connsiteY1290" fmla="*/ 2033774 h 2444561"/>
              <a:gd name="connsiteX1291" fmla="*/ 2827233 w 3661866"/>
              <a:gd name="connsiteY1291" fmla="*/ 2048263 h 2444561"/>
              <a:gd name="connsiteX1292" fmla="*/ 2830627 w 3661866"/>
              <a:gd name="connsiteY1292" fmla="*/ 2067984 h 2444561"/>
              <a:gd name="connsiteX1293" fmla="*/ 2830883 w 3661866"/>
              <a:gd name="connsiteY1293" fmla="*/ 2075587 h 2444561"/>
              <a:gd name="connsiteX1294" fmla="*/ 2837438 w 3661866"/>
              <a:gd name="connsiteY1294" fmla="*/ 2079898 h 2444561"/>
              <a:gd name="connsiteX1295" fmla="*/ 2835600 w 3661866"/>
              <a:gd name="connsiteY1295" fmla="*/ 2060918 h 2444561"/>
              <a:gd name="connsiteX1296" fmla="*/ 2835550 w 3661866"/>
              <a:gd name="connsiteY1296" fmla="*/ 2044412 h 2444561"/>
              <a:gd name="connsiteX1297" fmla="*/ 2828356 w 3661866"/>
              <a:gd name="connsiteY1297" fmla="*/ 2033774 h 2444561"/>
              <a:gd name="connsiteX1298" fmla="*/ 2231769 w 3661866"/>
              <a:gd name="connsiteY1298" fmla="*/ 2033314 h 2444561"/>
              <a:gd name="connsiteX1299" fmla="*/ 2228683 w 3661866"/>
              <a:gd name="connsiteY1299" fmla="*/ 2044717 h 2444561"/>
              <a:gd name="connsiteX1300" fmla="*/ 2199038 w 3661866"/>
              <a:gd name="connsiteY1300" fmla="*/ 2050127 h 2444561"/>
              <a:gd name="connsiteX1301" fmla="*/ 2212279 w 3661866"/>
              <a:gd name="connsiteY1301" fmla="*/ 2054438 h 2444561"/>
              <a:gd name="connsiteX1302" fmla="*/ 2232025 w 3661866"/>
              <a:gd name="connsiteY1302" fmla="*/ 2054948 h 2444561"/>
              <a:gd name="connsiteX1303" fmla="*/ 2219804 w 3661866"/>
              <a:gd name="connsiteY1303" fmla="*/ 2052677 h 2444561"/>
              <a:gd name="connsiteX1304" fmla="*/ 2238709 w 3661866"/>
              <a:gd name="connsiteY1304" fmla="*/ 2048238 h 2444561"/>
              <a:gd name="connsiteX1305" fmla="*/ 2235036 w 3661866"/>
              <a:gd name="connsiteY1305" fmla="*/ 2036325 h 2444561"/>
              <a:gd name="connsiteX1306" fmla="*/ 2231769 w 3661866"/>
              <a:gd name="connsiteY1306" fmla="*/ 2033314 h 2444561"/>
              <a:gd name="connsiteX1307" fmla="*/ 2728809 w 3661866"/>
              <a:gd name="connsiteY1307" fmla="*/ 2032753 h 2444561"/>
              <a:gd name="connsiteX1308" fmla="*/ 2736719 w 3661866"/>
              <a:gd name="connsiteY1308" fmla="*/ 2040585 h 2444561"/>
              <a:gd name="connsiteX1309" fmla="*/ 2737688 w 3661866"/>
              <a:gd name="connsiteY1309" fmla="*/ 2035355 h 2444561"/>
              <a:gd name="connsiteX1310" fmla="*/ 2728809 w 3661866"/>
              <a:gd name="connsiteY1310" fmla="*/ 2032753 h 2444561"/>
              <a:gd name="connsiteX1311" fmla="*/ 2039618 w 3661866"/>
              <a:gd name="connsiteY1311" fmla="*/ 2032243 h 2444561"/>
              <a:gd name="connsiteX1312" fmla="*/ 2049594 w 3661866"/>
              <a:gd name="connsiteY1312" fmla="*/ 2040968 h 2444561"/>
              <a:gd name="connsiteX1313" fmla="*/ 2065563 w 3661866"/>
              <a:gd name="connsiteY1313" fmla="*/ 2045611 h 2444561"/>
              <a:gd name="connsiteX1314" fmla="*/ 2039618 w 3661866"/>
              <a:gd name="connsiteY1314" fmla="*/ 2032243 h 2444561"/>
              <a:gd name="connsiteX1315" fmla="*/ 2082747 w 3661866"/>
              <a:gd name="connsiteY1315" fmla="*/ 2029626 h 2444561"/>
              <a:gd name="connsiteX1316" fmla="*/ 2083140 w 3661866"/>
              <a:gd name="connsiteY1316" fmla="*/ 2029641 h 2444561"/>
              <a:gd name="connsiteX1317" fmla="*/ 2083190 w 3661866"/>
              <a:gd name="connsiteY1317" fmla="*/ 2029651 h 2444561"/>
              <a:gd name="connsiteX1318" fmla="*/ 2083190 w 3661866"/>
              <a:gd name="connsiteY1318" fmla="*/ 2047425 h 2444561"/>
              <a:gd name="connsiteX1319" fmla="*/ 2083140 w 3661866"/>
              <a:gd name="connsiteY1319" fmla="*/ 2047448 h 2444561"/>
              <a:gd name="connsiteX1320" fmla="*/ 2083132 w 3661866"/>
              <a:gd name="connsiteY1320" fmla="*/ 2047490 h 2444561"/>
              <a:gd name="connsiteX1321" fmla="*/ 2075306 w 3661866"/>
              <a:gd name="connsiteY1321" fmla="*/ 2049592 h 2444561"/>
              <a:gd name="connsiteX1322" fmla="*/ 2074262 w 3661866"/>
              <a:gd name="connsiteY1322" fmla="*/ 2047960 h 2444561"/>
              <a:gd name="connsiteX1323" fmla="*/ 2080767 w 3661866"/>
              <a:gd name="connsiteY1323" fmla="*/ 2040741 h 2444561"/>
              <a:gd name="connsiteX1324" fmla="*/ 2071889 w 3661866"/>
              <a:gd name="connsiteY1324" fmla="*/ 2030484 h 2444561"/>
              <a:gd name="connsiteX1325" fmla="*/ 2025456 w 3661866"/>
              <a:gd name="connsiteY1325" fmla="*/ 2029484 h 2444561"/>
              <a:gd name="connsiteX1326" fmla="*/ 2016428 w 3661866"/>
              <a:gd name="connsiteY1326" fmla="*/ 2034437 h 2444561"/>
              <a:gd name="connsiteX1327" fmla="*/ 2033776 w 3661866"/>
              <a:gd name="connsiteY1327" fmla="*/ 2035993 h 2444561"/>
              <a:gd name="connsiteX1328" fmla="*/ 2025456 w 3661866"/>
              <a:gd name="connsiteY1328" fmla="*/ 2029484 h 2444561"/>
              <a:gd name="connsiteX1329" fmla="*/ 2069109 w 3661866"/>
              <a:gd name="connsiteY1329" fmla="*/ 2029105 h 2444561"/>
              <a:gd name="connsiteX1330" fmla="*/ 2065563 w 3661866"/>
              <a:gd name="connsiteY1330" fmla="*/ 2049080 h 2444561"/>
              <a:gd name="connsiteX1331" fmla="*/ 2035791 w 3661866"/>
              <a:gd name="connsiteY1331" fmla="*/ 2054719 h 2444561"/>
              <a:gd name="connsiteX1332" fmla="*/ 2048292 w 3661866"/>
              <a:gd name="connsiteY1332" fmla="*/ 2058061 h 2444561"/>
              <a:gd name="connsiteX1333" fmla="*/ 2061047 w 3661866"/>
              <a:gd name="connsiteY1333" fmla="*/ 2062347 h 2444561"/>
              <a:gd name="connsiteX1334" fmla="*/ 2080921 w 3661866"/>
              <a:gd name="connsiteY1334" fmla="*/ 2059591 h 2444561"/>
              <a:gd name="connsiteX1335" fmla="*/ 2083132 w 3661866"/>
              <a:gd name="connsiteY1335" fmla="*/ 2047490 h 2444561"/>
              <a:gd name="connsiteX1336" fmla="*/ 2083190 w 3661866"/>
              <a:gd name="connsiteY1336" fmla="*/ 2047475 h 2444561"/>
              <a:gd name="connsiteX1337" fmla="*/ 2083190 w 3661866"/>
              <a:gd name="connsiteY1337" fmla="*/ 2047425 h 2444561"/>
              <a:gd name="connsiteX1338" fmla="*/ 2100564 w 3661866"/>
              <a:gd name="connsiteY1338" fmla="*/ 2039514 h 2444561"/>
              <a:gd name="connsiteX1339" fmla="*/ 2093402 w 3661866"/>
              <a:gd name="connsiteY1339" fmla="*/ 2031593 h 2444561"/>
              <a:gd name="connsiteX1340" fmla="*/ 2083190 w 3661866"/>
              <a:gd name="connsiteY1340" fmla="*/ 2029651 h 2444561"/>
              <a:gd name="connsiteX1341" fmla="*/ 2083190 w 3661866"/>
              <a:gd name="connsiteY1341" fmla="*/ 2029591 h 2444561"/>
              <a:gd name="connsiteX1342" fmla="*/ 2082747 w 3661866"/>
              <a:gd name="connsiteY1342" fmla="*/ 2029626 h 2444561"/>
              <a:gd name="connsiteX1343" fmla="*/ 277437 w 3661866"/>
              <a:gd name="connsiteY1343" fmla="*/ 2028339 h 2444561"/>
              <a:gd name="connsiteX1344" fmla="*/ 277719 w 3661866"/>
              <a:gd name="connsiteY1344" fmla="*/ 2029258 h 2444561"/>
              <a:gd name="connsiteX1345" fmla="*/ 276085 w 3661866"/>
              <a:gd name="connsiteY1345" fmla="*/ 2030126 h 2444561"/>
              <a:gd name="connsiteX1346" fmla="*/ 275754 w 3661866"/>
              <a:gd name="connsiteY1346" fmla="*/ 2029156 h 2444561"/>
              <a:gd name="connsiteX1347" fmla="*/ 277437 w 3661866"/>
              <a:gd name="connsiteY1347" fmla="*/ 2028339 h 2444561"/>
              <a:gd name="connsiteX1348" fmla="*/ 486429 w 3661866"/>
              <a:gd name="connsiteY1348" fmla="*/ 2028033 h 2444561"/>
              <a:gd name="connsiteX1349" fmla="*/ 487016 w 3661866"/>
              <a:gd name="connsiteY1349" fmla="*/ 2028952 h 2444561"/>
              <a:gd name="connsiteX1350" fmla="*/ 485433 w 3661866"/>
              <a:gd name="connsiteY1350" fmla="*/ 2030252 h 2444561"/>
              <a:gd name="connsiteX1351" fmla="*/ 484922 w 3661866"/>
              <a:gd name="connsiteY1351" fmla="*/ 2029360 h 2444561"/>
              <a:gd name="connsiteX1352" fmla="*/ 486429 w 3661866"/>
              <a:gd name="connsiteY1352" fmla="*/ 2028033 h 2444561"/>
              <a:gd name="connsiteX1353" fmla="*/ 2215597 w 3661866"/>
              <a:gd name="connsiteY1353" fmla="*/ 2027932 h 2444561"/>
              <a:gd name="connsiteX1354" fmla="*/ 2215570 w 3661866"/>
              <a:gd name="connsiteY1354" fmla="*/ 2028799 h 2444561"/>
              <a:gd name="connsiteX1355" fmla="*/ 2216462 w 3661866"/>
              <a:gd name="connsiteY1355" fmla="*/ 2028364 h 2444561"/>
              <a:gd name="connsiteX1356" fmla="*/ 1896754 w 3661866"/>
              <a:gd name="connsiteY1356" fmla="*/ 2027906 h 2444561"/>
              <a:gd name="connsiteX1357" fmla="*/ 1896625 w 3661866"/>
              <a:gd name="connsiteY1357" fmla="*/ 2028645 h 2444561"/>
              <a:gd name="connsiteX1358" fmla="*/ 1897494 w 3661866"/>
              <a:gd name="connsiteY1358" fmla="*/ 2028391 h 2444561"/>
              <a:gd name="connsiteX1359" fmla="*/ 468903 w 3661866"/>
              <a:gd name="connsiteY1359" fmla="*/ 2026530 h 2444561"/>
              <a:gd name="connsiteX1360" fmla="*/ 469821 w 3661866"/>
              <a:gd name="connsiteY1360" fmla="*/ 2026835 h 2444561"/>
              <a:gd name="connsiteX1361" fmla="*/ 469005 w 3661866"/>
              <a:gd name="connsiteY1361" fmla="*/ 2028570 h 2444561"/>
              <a:gd name="connsiteX1362" fmla="*/ 468009 w 3661866"/>
              <a:gd name="connsiteY1362" fmla="*/ 2028213 h 2444561"/>
              <a:gd name="connsiteX1363" fmla="*/ 468903 w 3661866"/>
              <a:gd name="connsiteY1363" fmla="*/ 2026530 h 2444561"/>
              <a:gd name="connsiteX1364" fmla="*/ 1952288 w 3661866"/>
              <a:gd name="connsiteY1364" fmla="*/ 2025747 h 2444561"/>
              <a:gd name="connsiteX1365" fmla="*/ 1941067 w 3661866"/>
              <a:gd name="connsiteY1365" fmla="*/ 2028672 h 2444561"/>
              <a:gd name="connsiteX1366" fmla="*/ 1965864 w 3661866"/>
              <a:gd name="connsiteY1366" fmla="*/ 2026324 h 2444561"/>
              <a:gd name="connsiteX1367" fmla="*/ 1952288 w 3661866"/>
              <a:gd name="connsiteY1367" fmla="*/ 2025747 h 2444561"/>
              <a:gd name="connsiteX1368" fmla="*/ 2131459 w 3661866"/>
              <a:gd name="connsiteY1368" fmla="*/ 2025432 h 2444561"/>
              <a:gd name="connsiteX1369" fmla="*/ 2131382 w 3661866"/>
              <a:gd name="connsiteY1369" fmla="*/ 2026068 h 2444561"/>
              <a:gd name="connsiteX1370" fmla="*/ 2132199 w 3661866"/>
              <a:gd name="connsiteY1370" fmla="*/ 2025814 h 2444561"/>
              <a:gd name="connsiteX1371" fmla="*/ 2115412 w 3661866"/>
              <a:gd name="connsiteY1371" fmla="*/ 2025355 h 2444561"/>
              <a:gd name="connsiteX1372" fmla="*/ 2113371 w 3661866"/>
              <a:gd name="connsiteY1372" fmla="*/ 2026222 h 2444561"/>
              <a:gd name="connsiteX1373" fmla="*/ 2114825 w 3661866"/>
              <a:gd name="connsiteY1373" fmla="*/ 2027855 h 2444561"/>
              <a:gd name="connsiteX1374" fmla="*/ 2116815 w 3661866"/>
              <a:gd name="connsiteY1374" fmla="*/ 2026834 h 2444561"/>
              <a:gd name="connsiteX1375" fmla="*/ 2115412 w 3661866"/>
              <a:gd name="connsiteY1375" fmla="*/ 2025355 h 2444561"/>
              <a:gd name="connsiteX1376" fmla="*/ 2907365 w 3661866"/>
              <a:gd name="connsiteY1376" fmla="*/ 2024717 h 2444561"/>
              <a:gd name="connsiteX1377" fmla="*/ 2904917 w 3661866"/>
              <a:gd name="connsiteY1377" fmla="*/ 2025124 h 2444561"/>
              <a:gd name="connsiteX1378" fmla="*/ 2910401 w 3661866"/>
              <a:gd name="connsiteY1378" fmla="*/ 2042090 h 2444561"/>
              <a:gd name="connsiteX1379" fmla="*/ 2907365 w 3661866"/>
              <a:gd name="connsiteY1379" fmla="*/ 2024717 h 2444561"/>
              <a:gd name="connsiteX1380" fmla="*/ 1852747 w 3661866"/>
              <a:gd name="connsiteY1380" fmla="*/ 2024462 h 2444561"/>
              <a:gd name="connsiteX1381" fmla="*/ 1832898 w 3661866"/>
              <a:gd name="connsiteY1381" fmla="*/ 2025814 h 2444561"/>
              <a:gd name="connsiteX1382" fmla="*/ 1833154 w 3661866"/>
              <a:gd name="connsiteY1382" fmla="*/ 2028697 h 2444561"/>
              <a:gd name="connsiteX1383" fmla="*/ 1852924 w 3661866"/>
              <a:gd name="connsiteY1383" fmla="*/ 2026376 h 2444561"/>
              <a:gd name="connsiteX1384" fmla="*/ 1852747 w 3661866"/>
              <a:gd name="connsiteY1384" fmla="*/ 2024462 h 2444561"/>
              <a:gd name="connsiteX1385" fmla="*/ 1920497 w 3661866"/>
              <a:gd name="connsiteY1385" fmla="*/ 2024028 h 2444561"/>
              <a:gd name="connsiteX1386" fmla="*/ 1912520 w 3661866"/>
              <a:gd name="connsiteY1386" fmla="*/ 2026222 h 2444561"/>
              <a:gd name="connsiteX1387" fmla="*/ 1926372 w 3661866"/>
              <a:gd name="connsiteY1387" fmla="*/ 2026962 h 2444561"/>
              <a:gd name="connsiteX1388" fmla="*/ 1920497 w 3661866"/>
              <a:gd name="connsiteY1388" fmla="*/ 2024028 h 2444561"/>
              <a:gd name="connsiteX1389" fmla="*/ 1978059 w 3661866"/>
              <a:gd name="connsiteY1389" fmla="*/ 2023697 h 2444561"/>
              <a:gd name="connsiteX1390" fmla="*/ 1998647 w 3661866"/>
              <a:gd name="connsiteY1390" fmla="*/ 2029156 h 2444561"/>
              <a:gd name="connsiteX1391" fmla="*/ 1978059 w 3661866"/>
              <a:gd name="connsiteY1391" fmla="*/ 2023697 h 2444561"/>
              <a:gd name="connsiteX1392" fmla="*/ 633093 w 3661866"/>
              <a:gd name="connsiteY1392" fmla="*/ 2022191 h 2444561"/>
              <a:gd name="connsiteX1393" fmla="*/ 635415 w 3661866"/>
              <a:gd name="connsiteY1393" fmla="*/ 2024589 h 2444561"/>
              <a:gd name="connsiteX1394" fmla="*/ 626306 w 3661866"/>
              <a:gd name="connsiteY1394" fmla="*/ 2033060 h 2444561"/>
              <a:gd name="connsiteX1395" fmla="*/ 624495 w 3661866"/>
              <a:gd name="connsiteY1395" fmla="*/ 2031197 h 2444561"/>
              <a:gd name="connsiteX1396" fmla="*/ 633093 w 3661866"/>
              <a:gd name="connsiteY1396" fmla="*/ 2022191 h 2444561"/>
              <a:gd name="connsiteX1397" fmla="*/ 2598217 w 3661866"/>
              <a:gd name="connsiteY1397" fmla="*/ 2020303 h 2444561"/>
              <a:gd name="connsiteX1398" fmla="*/ 2597834 w 3661866"/>
              <a:gd name="connsiteY1398" fmla="*/ 2022293 h 2444561"/>
              <a:gd name="connsiteX1399" fmla="*/ 2602504 w 3661866"/>
              <a:gd name="connsiteY1399" fmla="*/ 2021548 h 2444561"/>
              <a:gd name="connsiteX1400" fmla="*/ 2603574 w 3661866"/>
              <a:gd name="connsiteY1400" fmla="*/ 2021859 h 2444561"/>
              <a:gd name="connsiteX1401" fmla="*/ 2603559 w 3661866"/>
              <a:gd name="connsiteY1401" fmla="*/ 2021979 h 2444561"/>
              <a:gd name="connsiteX1402" fmla="*/ 2603549 w 3661866"/>
              <a:gd name="connsiteY1402" fmla="*/ 2021988 h 2444561"/>
              <a:gd name="connsiteX1403" fmla="*/ 2603447 w 3661866"/>
              <a:gd name="connsiteY1403" fmla="*/ 2022880 h 2444561"/>
              <a:gd name="connsiteX1404" fmla="*/ 2603559 w 3661866"/>
              <a:gd name="connsiteY1404" fmla="*/ 2021979 h 2444561"/>
              <a:gd name="connsiteX1405" fmla="*/ 2604414 w 3661866"/>
              <a:gd name="connsiteY1405" fmla="*/ 2021244 h 2444561"/>
              <a:gd name="connsiteX1406" fmla="*/ 2606635 w 3661866"/>
              <a:gd name="connsiteY1406" fmla="*/ 2020890 h 2444561"/>
              <a:gd name="connsiteX1407" fmla="*/ 2605181 w 3661866"/>
              <a:gd name="connsiteY1407" fmla="*/ 2020584 h 2444561"/>
              <a:gd name="connsiteX1408" fmla="*/ 2604414 w 3661866"/>
              <a:gd name="connsiteY1408" fmla="*/ 2021244 h 2444561"/>
              <a:gd name="connsiteX1409" fmla="*/ 2602504 w 3661866"/>
              <a:gd name="connsiteY1409" fmla="*/ 2021548 h 2444561"/>
              <a:gd name="connsiteX1410" fmla="*/ 2655975 w 3661866"/>
              <a:gd name="connsiteY1410" fmla="*/ 2020253 h 2444561"/>
              <a:gd name="connsiteX1411" fmla="*/ 2639350 w 3661866"/>
              <a:gd name="connsiteY1411" fmla="*/ 2022848 h 2444561"/>
              <a:gd name="connsiteX1412" fmla="*/ 2629081 w 3661866"/>
              <a:gd name="connsiteY1412" fmla="*/ 2034718 h 2444561"/>
              <a:gd name="connsiteX1413" fmla="*/ 2628957 w 3661866"/>
              <a:gd name="connsiteY1413" fmla="*/ 2034666 h 2444561"/>
              <a:gd name="connsiteX1414" fmla="*/ 2629005 w 3661866"/>
              <a:gd name="connsiteY1414" fmla="*/ 2034750 h 2444561"/>
              <a:gd name="connsiteX1415" fmla="*/ 2609519 w 3661866"/>
              <a:gd name="connsiteY1415" fmla="*/ 2037268 h 2444561"/>
              <a:gd name="connsiteX1416" fmla="*/ 2601380 w 3661866"/>
              <a:gd name="connsiteY1416" fmla="*/ 2051173 h 2444561"/>
              <a:gd name="connsiteX1417" fmla="*/ 2587834 w 3661866"/>
              <a:gd name="connsiteY1417" fmla="*/ 2049411 h 2444561"/>
              <a:gd name="connsiteX1418" fmla="*/ 2587221 w 3661866"/>
              <a:gd name="connsiteY1418" fmla="*/ 2050917 h 2444561"/>
              <a:gd name="connsiteX1419" fmla="*/ 2601889 w 3661866"/>
              <a:gd name="connsiteY1419" fmla="*/ 2057193 h 2444561"/>
              <a:gd name="connsiteX1420" fmla="*/ 2606866 w 3661866"/>
              <a:gd name="connsiteY1420" fmla="*/ 2067397 h 2444561"/>
              <a:gd name="connsiteX1421" fmla="*/ 2618550 w 3661866"/>
              <a:gd name="connsiteY1421" fmla="*/ 2063622 h 2444561"/>
              <a:gd name="connsiteX1422" fmla="*/ 2611712 w 3661866"/>
              <a:gd name="connsiteY1422" fmla="*/ 2044233 h 2444561"/>
              <a:gd name="connsiteX1423" fmla="*/ 2620463 w 3661866"/>
              <a:gd name="connsiteY1423" fmla="*/ 2049361 h 2444561"/>
              <a:gd name="connsiteX1424" fmla="*/ 2642735 w 3661866"/>
              <a:gd name="connsiteY1424" fmla="*/ 2052677 h 2444561"/>
              <a:gd name="connsiteX1425" fmla="*/ 2636133 w 3661866"/>
              <a:gd name="connsiteY1425" fmla="*/ 2047289 h 2444561"/>
              <a:gd name="connsiteX1426" fmla="*/ 2629005 w 3661866"/>
              <a:gd name="connsiteY1426" fmla="*/ 2034750 h 2444561"/>
              <a:gd name="connsiteX1427" fmla="*/ 2629059 w 3661866"/>
              <a:gd name="connsiteY1427" fmla="*/ 2034743 h 2444561"/>
              <a:gd name="connsiteX1428" fmla="*/ 2629081 w 3661866"/>
              <a:gd name="connsiteY1428" fmla="*/ 2034718 h 2444561"/>
              <a:gd name="connsiteX1429" fmla="*/ 2645158 w 3661866"/>
              <a:gd name="connsiteY1429" fmla="*/ 2041402 h 2444561"/>
              <a:gd name="connsiteX1430" fmla="*/ 2656944 w 3661866"/>
              <a:gd name="connsiteY1430" fmla="*/ 2041937 h 2444561"/>
              <a:gd name="connsiteX1431" fmla="*/ 2662403 w 3661866"/>
              <a:gd name="connsiteY1431" fmla="*/ 2043085 h 2444561"/>
              <a:gd name="connsiteX1432" fmla="*/ 2656000 w 3661866"/>
              <a:gd name="connsiteY1432" fmla="*/ 2050356 h 2444561"/>
              <a:gd name="connsiteX1433" fmla="*/ 2665949 w 3661866"/>
              <a:gd name="connsiteY1433" fmla="*/ 2040815 h 2444561"/>
              <a:gd name="connsiteX1434" fmla="*/ 2658450 w 3661866"/>
              <a:gd name="connsiteY1434" fmla="*/ 2026222 h 2444561"/>
              <a:gd name="connsiteX1435" fmla="*/ 2644699 w 3661866"/>
              <a:gd name="connsiteY1435" fmla="*/ 2028824 h 2444561"/>
              <a:gd name="connsiteX1436" fmla="*/ 2644495 w 3661866"/>
              <a:gd name="connsiteY1436" fmla="*/ 2027422 h 2444561"/>
              <a:gd name="connsiteX1437" fmla="*/ 2655975 w 3661866"/>
              <a:gd name="connsiteY1437" fmla="*/ 2020253 h 2444561"/>
              <a:gd name="connsiteX1438" fmla="*/ 2920375 w 3661866"/>
              <a:gd name="connsiteY1438" fmla="*/ 2019130 h 2444561"/>
              <a:gd name="connsiteX1439" fmla="*/ 2919024 w 3661866"/>
              <a:gd name="connsiteY1439" fmla="*/ 2024615 h 2444561"/>
              <a:gd name="connsiteX1440" fmla="*/ 2921191 w 3661866"/>
              <a:gd name="connsiteY1440" fmla="*/ 2025124 h 2444561"/>
              <a:gd name="connsiteX1441" fmla="*/ 2922238 w 3661866"/>
              <a:gd name="connsiteY1441" fmla="*/ 2019538 h 2444561"/>
              <a:gd name="connsiteX1442" fmla="*/ 2920375 w 3661866"/>
              <a:gd name="connsiteY1442" fmla="*/ 2019130 h 2444561"/>
              <a:gd name="connsiteX1443" fmla="*/ 2031633 w 3661866"/>
              <a:gd name="connsiteY1443" fmla="*/ 2018415 h 2444561"/>
              <a:gd name="connsiteX1444" fmla="*/ 2029133 w 3661866"/>
              <a:gd name="connsiteY1444" fmla="*/ 2019130 h 2444561"/>
              <a:gd name="connsiteX1445" fmla="*/ 2030663 w 3661866"/>
              <a:gd name="connsiteY1445" fmla="*/ 2020711 h 2444561"/>
              <a:gd name="connsiteX1446" fmla="*/ 2032653 w 3661866"/>
              <a:gd name="connsiteY1446" fmla="*/ 2020226 h 2444561"/>
              <a:gd name="connsiteX1447" fmla="*/ 2031633 w 3661866"/>
              <a:gd name="connsiteY1447" fmla="*/ 2018415 h 2444561"/>
              <a:gd name="connsiteX1448" fmla="*/ 726466 w 3661866"/>
              <a:gd name="connsiteY1448" fmla="*/ 2018136 h 2444561"/>
              <a:gd name="connsiteX1449" fmla="*/ 727334 w 3661866"/>
              <a:gd name="connsiteY1449" fmla="*/ 2018747 h 2444561"/>
              <a:gd name="connsiteX1450" fmla="*/ 726517 w 3661866"/>
              <a:gd name="connsiteY1450" fmla="*/ 2020688 h 2444561"/>
              <a:gd name="connsiteX1451" fmla="*/ 724884 w 3661866"/>
              <a:gd name="connsiteY1451" fmla="*/ 2019386 h 2444561"/>
              <a:gd name="connsiteX1452" fmla="*/ 726466 w 3661866"/>
              <a:gd name="connsiteY1452" fmla="*/ 2018136 h 2444561"/>
              <a:gd name="connsiteX1453" fmla="*/ 2040077 w 3661866"/>
              <a:gd name="connsiteY1453" fmla="*/ 2017957 h 2444561"/>
              <a:gd name="connsiteX1454" fmla="*/ 2039133 w 3661866"/>
              <a:gd name="connsiteY1454" fmla="*/ 2018390 h 2444561"/>
              <a:gd name="connsiteX1455" fmla="*/ 2040408 w 3661866"/>
              <a:gd name="connsiteY1455" fmla="*/ 2019946 h 2444561"/>
              <a:gd name="connsiteX1456" fmla="*/ 2041302 w 3661866"/>
              <a:gd name="connsiteY1456" fmla="*/ 2019488 h 2444561"/>
              <a:gd name="connsiteX1457" fmla="*/ 2040077 w 3661866"/>
              <a:gd name="connsiteY1457" fmla="*/ 2017957 h 2444561"/>
              <a:gd name="connsiteX1458" fmla="*/ 2670363 w 3661866"/>
              <a:gd name="connsiteY1458" fmla="*/ 2016146 h 2444561"/>
              <a:gd name="connsiteX1459" fmla="*/ 2667991 w 3661866"/>
              <a:gd name="connsiteY1459" fmla="*/ 2017319 h 2444561"/>
              <a:gd name="connsiteX1460" fmla="*/ 2668374 w 3661866"/>
              <a:gd name="connsiteY1460" fmla="*/ 2019359 h 2444561"/>
              <a:gd name="connsiteX1461" fmla="*/ 2670032 w 3661866"/>
              <a:gd name="connsiteY1461" fmla="*/ 2018288 h 2444561"/>
              <a:gd name="connsiteX1462" fmla="*/ 2670363 w 3661866"/>
              <a:gd name="connsiteY1462" fmla="*/ 2016146 h 2444561"/>
              <a:gd name="connsiteX1463" fmla="*/ 2632044 w 3661866"/>
              <a:gd name="connsiteY1463" fmla="*/ 2016146 h 2444561"/>
              <a:gd name="connsiteX1464" fmla="*/ 2631586 w 3661866"/>
              <a:gd name="connsiteY1464" fmla="*/ 2016859 h 2444561"/>
              <a:gd name="connsiteX1465" fmla="*/ 2631520 w 3661866"/>
              <a:gd name="connsiteY1465" fmla="*/ 2016889 h 2444561"/>
              <a:gd name="connsiteX1466" fmla="*/ 2626298 w 3661866"/>
              <a:gd name="connsiteY1466" fmla="*/ 2017137 h 2444561"/>
              <a:gd name="connsiteX1467" fmla="*/ 2622173 w 3661866"/>
              <a:gd name="connsiteY1467" fmla="*/ 2021043 h 2444561"/>
              <a:gd name="connsiteX1468" fmla="*/ 2631520 w 3661866"/>
              <a:gd name="connsiteY1468" fmla="*/ 2016889 h 2444561"/>
              <a:gd name="connsiteX1469" fmla="*/ 2631611 w 3661866"/>
              <a:gd name="connsiteY1469" fmla="*/ 2016884 h 2444561"/>
              <a:gd name="connsiteX1470" fmla="*/ 2632044 w 3661866"/>
              <a:gd name="connsiteY1470" fmla="*/ 2016146 h 2444561"/>
              <a:gd name="connsiteX1471" fmla="*/ 2506427 w 3661866"/>
              <a:gd name="connsiteY1471" fmla="*/ 2015227 h 2444561"/>
              <a:gd name="connsiteX1472" fmla="*/ 2506427 w 3661866"/>
              <a:gd name="connsiteY1472" fmla="*/ 2015967 h 2444561"/>
              <a:gd name="connsiteX1473" fmla="*/ 2507243 w 3661866"/>
              <a:gd name="connsiteY1473" fmla="*/ 2015609 h 2444561"/>
              <a:gd name="connsiteX1474" fmla="*/ 1950965 w 3661866"/>
              <a:gd name="connsiteY1474" fmla="*/ 2015048 h 2444561"/>
              <a:gd name="connsiteX1475" fmla="*/ 1950965 w 3661866"/>
              <a:gd name="connsiteY1475" fmla="*/ 2015992 h 2444561"/>
              <a:gd name="connsiteX1476" fmla="*/ 1957701 w 3661866"/>
              <a:gd name="connsiteY1476" fmla="*/ 2015992 h 2444561"/>
              <a:gd name="connsiteX1477" fmla="*/ 1957701 w 3661866"/>
              <a:gd name="connsiteY1477" fmla="*/ 2015048 h 2444561"/>
              <a:gd name="connsiteX1478" fmla="*/ 1950965 w 3661866"/>
              <a:gd name="connsiteY1478" fmla="*/ 2015048 h 2444561"/>
              <a:gd name="connsiteX1479" fmla="*/ 1971631 w 3661866"/>
              <a:gd name="connsiteY1479" fmla="*/ 2014563 h 2444561"/>
              <a:gd name="connsiteX1480" fmla="*/ 1971733 w 3661866"/>
              <a:gd name="connsiteY1480" fmla="*/ 2016553 h 2444561"/>
              <a:gd name="connsiteX1481" fmla="*/ 1975686 w 3661866"/>
              <a:gd name="connsiteY1481" fmla="*/ 2015558 h 2444561"/>
              <a:gd name="connsiteX1482" fmla="*/ 1971631 w 3661866"/>
              <a:gd name="connsiteY1482" fmla="*/ 2014563 h 2444561"/>
              <a:gd name="connsiteX1483" fmla="*/ 2818330 w 3661866"/>
              <a:gd name="connsiteY1483" fmla="*/ 2014538 h 2444561"/>
              <a:gd name="connsiteX1484" fmla="*/ 2820804 w 3661866"/>
              <a:gd name="connsiteY1484" fmla="*/ 2015840 h 2444561"/>
              <a:gd name="connsiteX1485" fmla="*/ 2818534 w 3661866"/>
              <a:gd name="connsiteY1485" fmla="*/ 2018238 h 2444561"/>
              <a:gd name="connsiteX1486" fmla="*/ 2816595 w 3661866"/>
              <a:gd name="connsiteY1486" fmla="*/ 2017192 h 2444561"/>
              <a:gd name="connsiteX1487" fmla="*/ 2818330 w 3661866"/>
              <a:gd name="connsiteY1487" fmla="*/ 2014538 h 2444561"/>
              <a:gd name="connsiteX1488" fmla="*/ 162321 w 3661866"/>
              <a:gd name="connsiteY1488" fmla="*/ 2014451 h 2444561"/>
              <a:gd name="connsiteX1489" fmla="*/ 160876 w 3661866"/>
              <a:gd name="connsiteY1489" fmla="*/ 2018392 h 2444561"/>
              <a:gd name="connsiteX1490" fmla="*/ 159345 w 3661866"/>
              <a:gd name="connsiteY1490" fmla="*/ 2017499 h 2444561"/>
              <a:gd name="connsiteX1491" fmla="*/ 162382 w 3661866"/>
              <a:gd name="connsiteY1491" fmla="*/ 2014284 h 2444561"/>
              <a:gd name="connsiteX1492" fmla="*/ 162391 w 3661866"/>
              <a:gd name="connsiteY1492" fmla="*/ 2014294 h 2444561"/>
              <a:gd name="connsiteX1493" fmla="*/ 162381 w 3661866"/>
              <a:gd name="connsiteY1493" fmla="*/ 2014310 h 2444561"/>
              <a:gd name="connsiteX1494" fmla="*/ 162406 w 3661866"/>
              <a:gd name="connsiteY1494" fmla="*/ 2014335 h 2444561"/>
              <a:gd name="connsiteX1495" fmla="*/ 162416 w 3661866"/>
              <a:gd name="connsiteY1495" fmla="*/ 2014318 h 2444561"/>
              <a:gd name="connsiteX1496" fmla="*/ 162433 w 3661866"/>
              <a:gd name="connsiteY1496" fmla="*/ 2014336 h 2444561"/>
              <a:gd name="connsiteX1497" fmla="*/ 162321 w 3661866"/>
              <a:gd name="connsiteY1497" fmla="*/ 2014451 h 2444561"/>
              <a:gd name="connsiteX1498" fmla="*/ 162839 w 3661866"/>
              <a:gd name="connsiteY1498" fmla="*/ 2013594 h 2444561"/>
              <a:gd name="connsiteX1499" fmla="*/ 162416 w 3661866"/>
              <a:gd name="connsiteY1499" fmla="*/ 2014318 h 2444561"/>
              <a:gd name="connsiteX1500" fmla="*/ 162391 w 3661866"/>
              <a:gd name="connsiteY1500" fmla="*/ 2014294 h 2444561"/>
              <a:gd name="connsiteX1501" fmla="*/ 2016631 w 3661866"/>
              <a:gd name="connsiteY1501" fmla="*/ 2012573 h 2444561"/>
              <a:gd name="connsiteX1502" fmla="*/ 2014515 w 3661866"/>
              <a:gd name="connsiteY1502" fmla="*/ 2012625 h 2444561"/>
              <a:gd name="connsiteX1503" fmla="*/ 2014515 w 3661866"/>
              <a:gd name="connsiteY1503" fmla="*/ 2013467 h 2444561"/>
              <a:gd name="connsiteX1504" fmla="*/ 2016631 w 3661866"/>
              <a:gd name="connsiteY1504" fmla="*/ 2013517 h 2444561"/>
              <a:gd name="connsiteX1505" fmla="*/ 2016631 w 3661866"/>
              <a:gd name="connsiteY1505" fmla="*/ 2012573 h 2444561"/>
              <a:gd name="connsiteX1506" fmla="*/ 763738 w 3661866"/>
              <a:gd name="connsiteY1506" fmla="*/ 2011977 h 2444561"/>
              <a:gd name="connsiteX1507" fmla="*/ 758100 w 3661866"/>
              <a:gd name="connsiteY1507" fmla="*/ 2018186 h 2444561"/>
              <a:gd name="connsiteX1508" fmla="*/ 778407 w 3661866"/>
              <a:gd name="connsiteY1508" fmla="*/ 2016119 h 2444561"/>
              <a:gd name="connsiteX1509" fmla="*/ 763738 w 3661866"/>
              <a:gd name="connsiteY1509" fmla="*/ 2011977 h 2444561"/>
              <a:gd name="connsiteX1510" fmla="*/ 2936575 w 3661866"/>
              <a:gd name="connsiteY1510" fmla="*/ 2011477 h 2444561"/>
              <a:gd name="connsiteX1511" fmla="*/ 2930912 w 3661866"/>
              <a:gd name="connsiteY1511" fmla="*/ 2018134 h 2444561"/>
              <a:gd name="connsiteX1512" fmla="*/ 2946040 w 3661866"/>
              <a:gd name="connsiteY1512" fmla="*/ 2034922 h 2444561"/>
              <a:gd name="connsiteX1513" fmla="*/ 2936575 w 3661866"/>
              <a:gd name="connsiteY1513" fmla="*/ 2011477 h 2444561"/>
              <a:gd name="connsiteX1514" fmla="*/ 2036505 w 3661866"/>
              <a:gd name="connsiteY1514" fmla="*/ 2011323 h 2444561"/>
              <a:gd name="connsiteX1515" fmla="*/ 2037245 w 3661866"/>
              <a:gd name="connsiteY1515" fmla="*/ 2011783 h 2444561"/>
              <a:gd name="connsiteX1516" fmla="*/ 2037985 w 3661866"/>
              <a:gd name="connsiteY1516" fmla="*/ 2012190 h 2444561"/>
              <a:gd name="connsiteX1517" fmla="*/ 2037271 w 3661866"/>
              <a:gd name="connsiteY1517" fmla="*/ 2011731 h 2444561"/>
              <a:gd name="connsiteX1518" fmla="*/ 2036505 w 3661866"/>
              <a:gd name="connsiteY1518" fmla="*/ 2011323 h 2444561"/>
              <a:gd name="connsiteX1519" fmla="*/ 2088600 w 3661866"/>
              <a:gd name="connsiteY1519" fmla="*/ 2011298 h 2444561"/>
              <a:gd name="connsiteX1520" fmla="*/ 2087019 w 3661866"/>
              <a:gd name="connsiteY1520" fmla="*/ 2012803 h 2444561"/>
              <a:gd name="connsiteX1521" fmla="*/ 2087477 w 3661866"/>
              <a:gd name="connsiteY1521" fmla="*/ 2014742 h 2444561"/>
              <a:gd name="connsiteX1522" fmla="*/ 2089288 w 3661866"/>
              <a:gd name="connsiteY1522" fmla="*/ 2013721 h 2444561"/>
              <a:gd name="connsiteX1523" fmla="*/ 2088600 w 3661866"/>
              <a:gd name="connsiteY1523" fmla="*/ 2011298 h 2444561"/>
              <a:gd name="connsiteX1524" fmla="*/ 2605895 w 3661866"/>
              <a:gd name="connsiteY1524" fmla="*/ 2010558 h 2444561"/>
              <a:gd name="connsiteX1525" fmla="*/ 2605589 w 3661866"/>
              <a:gd name="connsiteY1525" fmla="*/ 2011425 h 2444561"/>
              <a:gd name="connsiteX1526" fmla="*/ 2607222 w 3661866"/>
              <a:gd name="connsiteY1526" fmla="*/ 2012292 h 2444561"/>
              <a:gd name="connsiteX1527" fmla="*/ 2607554 w 3661866"/>
              <a:gd name="connsiteY1527" fmla="*/ 2011348 h 2444561"/>
              <a:gd name="connsiteX1528" fmla="*/ 2605895 w 3661866"/>
              <a:gd name="connsiteY1528" fmla="*/ 2010558 h 2444561"/>
              <a:gd name="connsiteX1529" fmla="*/ 448009 w 3661866"/>
              <a:gd name="connsiteY1529" fmla="*/ 2008032 h 2444561"/>
              <a:gd name="connsiteX1530" fmla="*/ 449207 w 3661866"/>
              <a:gd name="connsiteY1530" fmla="*/ 2009461 h 2444561"/>
              <a:gd name="connsiteX1531" fmla="*/ 447472 w 3661866"/>
              <a:gd name="connsiteY1531" fmla="*/ 2010328 h 2444561"/>
              <a:gd name="connsiteX1532" fmla="*/ 446859 w 3661866"/>
              <a:gd name="connsiteY1532" fmla="*/ 2009538 h 2444561"/>
              <a:gd name="connsiteX1533" fmla="*/ 448009 w 3661866"/>
              <a:gd name="connsiteY1533" fmla="*/ 2008032 h 2444561"/>
              <a:gd name="connsiteX1534" fmla="*/ 2638812 w 3661866"/>
              <a:gd name="connsiteY1534" fmla="*/ 2006990 h 2444561"/>
              <a:gd name="connsiteX1535" fmla="*/ 2632351 w 3661866"/>
              <a:gd name="connsiteY1535" fmla="*/ 2007727 h 2444561"/>
              <a:gd name="connsiteX1536" fmla="*/ 2641738 w 3661866"/>
              <a:gd name="connsiteY1536" fmla="*/ 2011698 h 2444561"/>
              <a:gd name="connsiteX1537" fmla="*/ 2641791 w 3661866"/>
              <a:gd name="connsiteY1537" fmla="*/ 2011783 h 2444561"/>
              <a:gd name="connsiteX1538" fmla="*/ 2641888 w 3661866"/>
              <a:gd name="connsiteY1538" fmla="*/ 2011858 h 2444561"/>
              <a:gd name="connsiteX1539" fmla="*/ 2644010 w 3661866"/>
              <a:gd name="connsiteY1539" fmla="*/ 2015609 h 2444561"/>
              <a:gd name="connsiteX1540" fmla="*/ 2645310 w 3661866"/>
              <a:gd name="connsiteY1540" fmla="*/ 2014513 h 2444561"/>
              <a:gd name="connsiteX1541" fmla="*/ 2641888 w 3661866"/>
              <a:gd name="connsiteY1541" fmla="*/ 2011858 h 2444561"/>
              <a:gd name="connsiteX1542" fmla="*/ 2641816 w 3661866"/>
              <a:gd name="connsiteY1542" fmla="*/ 2011731 h 2444561"/>
              <a:gd name="connsiteX1543" fmla="*/ 2641738 w 3661866"/>
              <a:gd name="connsiteY1543" fmla="*/ 2011698 h 2444561"/>
              <a:gd name="connsiteX1544" fmla="*/ 613499 w 3661866"/>
              <a:gd name="connsiteY1544" fmla="*/ 2006732 h 2444561"/>
              <a:gd name="connsiteX1545" fmla="*/ 593397 w 3661866"/>
              <a:gd name="connsiteY1545" fmla="*/ 2023033 h 2444561"/>
              <a:gd name="connsiteX1546" fmla="*/ 605821 w 3661866"/>
              <a:gd name="connsiteY1546" fmla="*/ 2012038 h 2444561"/>
              <a:gd name="connsiteX1547" fmla="*/ 613499 w 3661866"/>
              <a:gd name="connsiteY1547" fmla="*/ 2006732 h 2444561"/>
              <a:gd name="connsiteX1548" fmla="*/ 348590 w 3661866"/>
              <a:gd name="connsiteY1548" fmla="*/ 2006632 h 2444561"/>
              <a:gd name="connsiteX1549" fmla="*/ 348629 w 3661866"/>
              <a:gd name="connsiteY1549" fmla="*/ 2006669 h 2444561"/>
              <a:gd name="connsiteX1550" fmla="*/ 332390 w 3661866"/>
              <a:gd name="connsiteY1550" fmla="*/ 2024770 h 2444561"/>
              <a:gd name="connsiteX1551" fmla="*/ 1998851 w 3661866"/>
              <a:gd name="connsiteY1551" fmla="*/ 2006604 h 2444561"/>
              <a:gd name="connsiteX1552" fmla="*/ 1998978 w 3661866"/>
              <a:gd name="connsiteY1552" fmla="*/ 2006681 h 2444561"/>
              <a:gd name="connsiteX1553" fmla="*/ 1998989 w 3661866"/>
              <a:gd name="connsiteY1553" fmla="*/ 2006687 h 2444561"/>
              <a:gd name="connsiteX1554" fmla="*/ 1994870 w 3661866"/>
              <a:gd name="connsiteY1554" fmla="*/ 2015736 h 2444561"/>
              <a:gd name="connsiteX1555" fmla="*/ 2009514 w 3661866"/>
              <a:gd name="connsiteY1555" fmla="*/ 2033543 h 2444561"/>
              <a:gd name="connsiteX1556" fmla="*/ 2012115 w 3661866"/>
              <a:gd name="connsiteY1556" fmla="*/ 2024818 h 2444561"/>
              <a:gd name="connsiteX1557" fmla="*/ 2005177 w 3661866"/>
              <a:gd name="connsiteY1557" fmla="*/ 2010329 h 2444561"/>
              <a:gd name="connsiteX1558" fmla="*/ 1998989 w 3661866"/>
              <a:gd name="connsiteY1558" fmla="*/ 2006687 h 2444561"/>
              <a:gd name="connsiteX1559" fmla="*/ 1999004 w 3661866"/>
              <a:gd name="connsiteY1559" fmla="*/ 2006654 h 2444561"/>
              <a:gd name="connsiteX1560" fmla="*/ 1998851 w 3661866"/>
              <a:gd name="connsiteY1560" fmla="*/ 2006604 h 2444561"/>
              <a:gd name="connsiteX1561" fmla="*/ 2622759 w 3661866"/>
              <a:gd name="connsiteY1561" fmla="*/ 2005864 h 2444561"/>
              <a:gd name="connsiteX1562" fmla="*/ 2616841 w 3661866"/>
              <a:gd name="connsiteY1562" fmla="*/ 2011246 h 2444561"/>
              <a:gd name="connsiteX1563" fmla="*/ 2628525 w 3661866"/>
              <a:gd name="connsiteY1563" fmla="*/ 2010431 h 2444561"/>
              <a:gd name="connsiteX1564" fmla="*/ 2622759 w 3661866"/>
              <a:gd name="connsiteY1564" fmla="*/ 2005864 h 2444561"/>
              <a:gd name="connsiteX1565" fmla="*/ 2088575 w 3661866"/>
              <a:gd name="connsiteY1565" fmla="*/ 2005021 h 2444561"/>
              <a:gd name="connsiteX1566" fmla="*/ 2087681 w 3661866"/>
              <a:gd name="connsiteY1566" fmla="*/ 2005354 h 2444561"/>
              <a:gd name="connsiteX1567" fmla="*/ 2088498 w 3661866"/>
              <a:gd name="connsiteY1567" fmla="*/ 2005839 h 2444561"/>
              <a:gd name="connsiteX1568" fmla="*/ 351141 w 3661866"/>
              <a:gd name="connsiteY1568" fmla="*/ 2004079 h 2444561"/>
              <a:gd name="connsiteX1569" fmla="*/ 351191 w 3661866"/>
              <a:gd name="connsiteY1569" fmla="*/ 2004131 h 2444561"/>
              <a:gd name="connsiteX1570" fmla="*/ 348641 w 3661866"/>
              <a:gd name="connsiteY1570" fmla="*/ 2006681 h 2444561"/>
              <a:gd name="connsiteX1571" fmla="*/ 348629 w 3661866"/>
              <a:gd name="connsiteY1571" fmla="*/ 2006669 h 2444561"/>
              <a:gd name="connsiteX1572" fmla="*/ 348641 w 3661866"/>
              <a:gd name="connsiteY1572" fmla="*/ 2006655 h 2444561"/>
              <a:gd name="connsiteX1573" fmla="*/ 348591 w 3661866"/>
              <a:gd name="connsiteY1573" fmla="*/ 2006630 h 2444561"/>
              <a:gd name="connsiteX1574" fmla="*/ 348590 w 3661866"/>
              <a:gd name="connsiteY1574" fmla="*/ 2006632 h 2444561"/>
              <a:gd name="connsiteX1575" fmla="*/ 348589 w 3661866"/>
              <a:gd name="connsiteY1575" fmla="*/ 2006631 h 2444561"/>
              <a:gd name="connsiteX1576" fmla="*/ 351141 w 3661866"/>
              <a:gd name="connsiteY1576" fmla="*/ 2004079 h 2444561"/>
              <a:gd name="connsiteX1577" fmla="*/ 351279 w 3661866"/>
              <a:gd name="connsiteY1577" fmla="*/ 2003953 h 2444561"/>
              <a:gd name="connsiteX1578" fmla="*/ 351193 w 3661866"/>
              <a:gd name="connsiteY1578" fmla="*/ 2004129 h 2444561"/>
              <a:gd name="connsiteX1579" fmla="*/ 351141 w 3661866"/>
              <a:gd name="connsiteY1579" fmla="*/ 2004079 h 2444561"/>
              <a:gd name="connsiteX1580" fmla="*/ 2880297 w 3661866"/>
              <a:gd name="connsiteY1580" fmla="*/ 2003848 h 2444561"/>
              <a:gd name="connsiteX1581" fmla="*/ 2880221 w 3661866"/>
              <a:gd name="connsiteY1581" fmla="*/ 2004894 h 2444561"/>
              <a:gd name="connsiteX1582" fmla="*/ 2882107 w 3661866"/>
              <a:gd name="connsiteY1582" fmla="*/ 2005227 h 2444561"/>
              <a:gd name="connsiteX1583" fmla="*/ 2882159 w 3661866"/>
              <a:gd name="connsiteY1583" fmla="*/ 2004206 h 2444561"/>
              <a:gd name="connsiteX1584" fmla="*/ 2880297 w 3661866"/>
              <a:gd name="connsiteY1584" fmla="*/ 2003848 h 2444561"/>
              <a:gd name="connsiteX1585" fmla="*/ 2096763 w 3661866"/>
              <a:gd name="connsiteY1585" fmla="*/ 2003823 h 2444561"/>
              <a:gd name="connsiteX1586" fmla="*/ 2097120 w 3661866"/>
              <a:gd name="connsiteY1586" fmla="*/ 2004716 h 2444561"/>
              <a:gd name="connsiteX1587" fmla="*/ 2097605 w 3661866"/>
              <a:gd name="connsiteY1587" fmla="*/ 2003900 h 2444561"/>
              <a:gd name="connsiteX1588" fmla="*/ 255702 w 3661866"/>
              <a:gd name="connsiteY1588" fmla="*/ 2002216 h 2444561"/>
              <a:gd name="connsiteX1589" fmla="*/ 243508 w 3661866"/>
              <a:gd name="connsiteY1589" fmla="*/ 2018085 h 2444561"/>
              <a:gd name="connsiteX1590" fmla="*/ 255702 w 3661866"/>
              <a:gd name="connsiteY1590" fmla="*/ 2002216 h 2444561"/>
              <a:gd name="connsiteX1591" fmla="*/ 2650031 w 3661866"/>
              <a:gd name="connsiteY1591" fmla="*/ 1997445 h 2444561"/>
              <a:gd name="connsiteX1592" fmla="*/ 2651051 w 3661866"/>
              <a:gd name="connsiteY1592" fmla="*/ 2003135 h 2444561"/>
              <a:gd name="connsiteX1593" fmla="*/ 2662480 w 3661866"/>
              <a:gd name="connsiteY1593" fmla="*/ 2012140 h 2444561"/>
              <a:gd name="connsiteX1594" fmla="*/ 2671231 w 3661866"/>
              <a:gd name="connsiteY1594" fmla="*/ 2009742 h 2444561"/>
              <a:gd name="connsiteX1595" fmla="*/ 2650031 w 3661866"/>
              <a:gd name="connsiteY1595" fmla="*/ 1997445 h 2444561"/>
              <a:gd name="connsiteX1596" fmla="*/ 354662 w 3661866"/>
              <a:gd name="connsiteY1596" fmla="*/ 1997012 h 2444561"/>
              <a:gd name="connsiteX1597" fmla="*/ 356881 w 3661866"/>
              <a:gd name="connsiteY1597" fmla="*/ 1998799 h 2444561"/>
              <a:gd name="connsiteX1598" fmla="*/ 351279 w 3661866"/>
              <a:gd name="connsiteY1598" fmla="*/ 2003953 h 2444561"/>
              <a:gd name="connsiteX1599" fmla="*/ 3042394 w 3661866"/>
              <a:gd name="connsiteY1599" fmla="*/ 1995175 h 2444561"/>
              <a:gd name="connsiteX1600" fmla="*/ 3045176 w 3661866"/>
              <a:gd name="connsiteY1600" fmla="*/ 2010890 h 2444561"/>
              <a:gd name="connsiteX1601" fmla="*/ 3034181 w 3661866"/>
              <a:gd name="connsiteY1601" fmla="*/ 1996577 h 2444561"/>
              <a:gd name="connsiteX1602" fmla="*/ 3042394 w 3661866"/>
              <a:gd name="connsiteY1602" fmla="*/ 1995175 h 2444561"/>
              <a:gd name="connsiteX1603" fmla="*/ 2786875 w 3661866"/>
              <a:gd name="connsiteY1603" fmla="*/ 1994741 h 2444561"/>
              <a:gd name="connsiteX1604" fmla="*/ 2787179 w 3661866"/>
              <a:gd name="connsiteY1604" fmla="*/ 2011731 h 2444561"/>
              <a:gd name="connsiteX1605" fmla="*/ 2787333 w 3661866"/>
              <a:gd name="connsiteY1605" fmla="*/ 2011681 h 2444561"/>
              <a:gd name="connsiteX1606" fmla="*/ 2787206 w 3661866"/>
              <a:gd name="connsiteY1606" fmla="*/ 2011783 h 2444561"/>
              <a:gd name="connsiteX1607" fmla="*/ 2809121 w 3661866"/>
              <a:gd name="connsiteY1607" fmla="*/ 2013338 h 2444561"/>
              <a:gd name="connsiteX1608" fmla="*/ 2823380 w 3661866"/>
              <a:gd name="connsiteY1608" fmla="*/ 2031249 h 2444561"/>
              <a:gd name="connsiteX1609" fmla="*/ 2841213 w 3661866"/>
              <a:gd name="connsiteY1609" fmla="*/ 2024513 h 2444561"/>
              <a:gd name="connsiteX1610" fmla="*/ 2824453 w 3661866"/>
              <a:gd name="connsiteY1610" fmla="*/ 2010660 h 2444561"/>
              <a:gd name="connsiteX1611" fmla="*/ 2806109 w 3661866"/>
              <a:gd name="connsiteY1611" fmla="*/ 2001577 h 2444561"/>
              <a:gd name="connsiteX1612" fmla="*/ 2786875 w 3661866"/>
              <a:gd name="connsiteY1612" fmla="*/ 1994741 h 2444561"/>
              <a:gd name="connsiteX1613" fmla="*/ 454743 w 3661866"/>
              <a:gd name="connsiteY1613" fmla="*/ 1994589 h 2444561"/>
              <a:gd name="connsiteX1614" fmla="*/ 457191 w 3661866"/>
              <a:gd name="connsiteY1614" fmla="*/ 1995941 h 2444561"/>
              <a:gd name="connsiteX1615" fmla="*/ 453568 w 3661866"/>
              <a:gd name="connsiteY1615" fmla="*/ 2002471 h 2444561"/>
              <a:gd name="connsiteX1616" fmla="*/ 450737 w 3661866"/>
              <a:gd name="connsiteY1616" fmla="*/ 2000687 h 2444561"/>
              <a:gd name="connsiteX1617" fmla="*/ 454743 w 3661866"/>
              <a:gd name="connsiteY1617" fmla="*/ 1994589 h 2444561"/>
              <a:gd name="connsiteX1618" fmla="*/ 2049746 w 3661866"/>
              <a:gd name="connsiteY1618" fmla="*/ 1992241 h 2444561"/>
              <a:gd name="connsiteX1619" fmla="*/ 2049619 w 3661866"/>
              <a:gd name="connsiteY1619" fmla="*/ 1992981 h 2444561"/>
              <a:gd name="connsiteX1620" fmla="*/ 2050511 w 3661866"/>
              <a:gd name="connsiteY1620" fmla="*/ 1992726 h 2444561"/>
              <a:gd name="connsiteX1621" fmla="*/ 652456 w 3661866"/>
              <a:gd name="connsiteY1621" fmla="*/ 1991781 h 2444561"/>
              <a:gd name="connsiteX1622" fmla="*/ 644140 w 3661866"/>
              <a:gd name="connsiteY1622" fmla="*/ 2006424 h 2444561"/>
              <a:gd name="connsiteX1623" fmla="*/ 652456 w 3661866"/>
              <a:gd name="connsiteY1623" fmla="*/ 1991781 h 2444561"/>
              <a:gd name="connsiteX1624" fmla="*/ 621640 w 3661866"/>
              <a:gd name="connsiteY1624" fmla="*/ 1990379 h 2444561"/>
              <a:gd name="connsiteX1625" fmla="*/ 623578 w 3661866"/>
              <a:gd name="connsiteY1625" fmla="*/ 1992166 h 2444561"/>
              <a:gd name="connsiteX1626" fmla="*/ 616334 w 3661866"/>
              <a:gd name="connsiteY1626" fmla="*/ 1999946 h 2444561"/>
              <a:gd name="connsiteX1627" fmla="*/ 614394 w 3661866"/>
              <a:gd name="connsiteY1627" fmla="*/ 1998160 h 2444561"/>
              <a:gd name="connsiteX1628" fmla="*/ 621640 w 3661866"/>
              <a:gd name="connsiteY1628" fmla="*/ 1990379 h 2444561"/>
              <a:gd name="connsiteX1629" fmla="*/ 2584440 w 3661866"/>
              <a:gd name="connsiteY1629" fmla="*/ 1990301 h 2444561"/>
              <a:gd name="connsiteX1630" fmla="*/ 2572527 w 3661866"/>
              <a:gd name="connsiteY1630" fmla="*/ 1993849 h 2444561"/>
              <a:gd name="connsiteX1631" fmla="*/ 2572553 w 3661866"/>
              <a:gd name="connsiteY1631" fmla="*/ 2006425 h 2444561"/>
              <a:gd name="connsiteX1632" fmla="*/ 2584440 w 3661866"/>
              <a:gd name="connsiteY1632" fmla="*/ 1990301 h 2444561"/>
              <a:gd name="connsiteX1633" fmla="*/ 2013009 w 3661866"/>
              <a:gd name="connsiteY1633" fmla="*/ 1989282 h 2444561"/>
              <a:gd name="connsiteX1634" fmla="*/ 2011963 w 3661866"/>
              <a:gd name="connsiteY1634" fmla="*/ 1989664 h 2444561"/>
              <a:gd name="connsiteX1635" fmla="*/ 2013035 w 3661866"/>
              <a:gd name="connsiteY1635" fmla="*/ 1990939 h 2444561"/>
              <a:gd name="connsiteX1636" fmla="*/ 2014055 w 3661866"/>
              <a:gd name="connsiteY1636" fmla="*/ 1990582 h 2444561"/>
              <a:gd name="connsiteX1637" fmla="*/ 2013009 w 3661866"/>
              <a:gd name="connsiteY1637" fmla="*/ 1989282 h 2444561"/>
              <a:gd name="connsiteX1638" fmla="*/ 2592859 w 3661866"/>
              <a:gd name="connsiteY1638" fmla="*/ 1987726 h 2444561"/>
              <a:gd name="connsiteX1639" fmla="*/ 2592784 w 3661866"/>
              <a:gd name="connsiteY1639" fmla="*/ 1988745 h 2444561"/>
              <a:gd name="connsiteX1640" fmla="*/ 2594645 w 3661866"/>
              <a:gd name="connsiteY1640" fmla="*/ 1989155 h 2444561"/>
              <a:gd name="connsiteX1641" fmla="*/ 2594773 w 3661866"/>
              <a:gd name="connsiteY1641" fmla="*/ 1988109 h 2444561"/>
              <a:gd name="connsiteX1642" fmla="*/ 2592859 w 3661866"/>
              <a:gd name="connsiteY1642" fmla="*/ 1987726 h 2444561"/>
              <a:gd name="connsiteX1643" fmla="*/ 2695542 w 3661866"/>
              <a:gd name="connsiteY1643" fmla="*/ 1987113 h 2444561"/>
              <a:gd name="connsiteX1644" fmla="*/ 2694089 w 3661866"/>
              <a:gd name="connsiteY1644" fmla="*/ 1991757 h 2444561"/>
              <a:gd name="connsiteX1645" fmla="*/ 2695900 w 3661866"/>
              <a:gd name="connsiteY1645" fmla="*/ 1992726 h 2444561"/>
              <a:gd name="connsiteX1646" fmla="*/ 2698681 w 3661866"/>
              <a:gd name="connsiteY1646" fmla="*/ 1989664 h 2444561"/>
              <a:gd name="connsiteX1647" fmla="*/ 2695542 w 3661866"/>
              <a:gd name="connsiteY1647" fmla="*/ 1987113 h 2444561"/>
              <a:gd name="connsiteX1648" fmla="*/ 2773761 w 3661866"/>
              <a:gd name="connsiteY1648" fmla="*/ 1984919 h 2444561"/>
              <a:gd name="connsiteX1649" fmla="*/ 2767281 w 3661866"/>
              <a:gd name="connsiteY1649" fmla="*/ 1991960 h 2444561"/>
              <a:gd name="connsiteX1650" fmla="*/ 2775699 w 3661866"/>
              <a:gd name="connsiteY1650" fmla="*/ 1988338 h 2444561"/>
              <a:gd name="connsiteX1651" fmla="*/ 2773761 w 3661866"/>
              <a:gd name="connsiteY1651" fmla="*/ 1984919 h 2444561"/>
              <a:gd name="connsiteX1652" fmla="*/ 185009 w 3661866"/>
              <a:gd name="connsiteY1652" fmla="*/ 1984257 h 2444561"/>
              <a:gd name="connsiteX1653" fmla="*/ 187382 w 3661866"/>
              <a:gd name="connsiteY1653" fmla="*/ 1986605 h 2444561"/>
              <a:gd name="connsiteX1654" fmla="*/ 181005 w 3661866"/>
              <a:gd name="connsiteY1654" fmla="*/ 1993620 h 2444561"/>
              <a:gd name="connsiteX1655" fmla="*/ 178096 w 3661866"/>
              <a:gd name="connsiteY1655" fmla="*/ 1990660 h 2444561"/>
              <a:gd name="connsiteX1656" fmla="*/ 185009 w 3661866"/>
              <a:gd name="connsiteY1656" fmla="*/ 1984257 h 2444561"/>
              <a:gd name="connsiteX1657" fmla="*/ 1963670 w 3661866"/>
              <a:gd name="connsiteY1657" fmla="*/ 1982036 h 2444561"/>
              <a:gd name="connsiteX1658" fmla="*/ 1963670 w 3661866"/>
              <a:gd name="connsiteY1658" fmla="*/ 1983005 h 2444561"/>
              <a:gd name="connsiteX1659" fmla="*/ 1968008 w 3661866"/>
              <a:gd name="connsiteY1659" fmla="*/ 1983005 h 2444561"/>
              <a:gd name="connsiteX1660" fmla="*/ 1967981 w 3661866"/>
              <a:gd name="connsiteY1660" fmla="*/ 1982036 h 2444561"/>
              <a:gd name="connsiteX1661" fmla="*/ 1963670 w 3661866"/>
              <a:gd name="connsiteY1661" fmla="*/ 1982036 h 2444561"/>
              <a:gd name="connsiteX1662" fmla="*/ 2623167 w 3661866"/>
              <a:gd name="connsiteY1662" fmla="*/ 1981424 h 2444561"/>
              <a:gd name="connsiteX1663" fmla="*/ 2619110 w 3661866"/>
              <a:gd name="connsiteY1663" fmla="*/ 1981909 h 2444561"/>
              <a:gd name="connsiteX1664" fmla="*/ 2619213 w 3661866"/>
              <a:gd name="connsiteY1664" fmla="*/ 1983030 h 2444561"/>
              <a:gd name="connsiteX1665" fmla="*/ 2623525 w 3661866"/>
              <a:gd name="connsiteY1665" fmla="*/ 1983057 h 2444561"/>
              <a:gd name="connsiteX1666" fmla="*/ 2623167 w 3661866"/>
              <a:gd name="connsiteY1666" fmla="*/ 1981424 h 2444561"/>
              <a:gd name="connsiteX1667" fmla="*/ 3040994 w 3661866"/>
              <a:gd name="connsiteY1667" fmla="*/ 1980072 h 2444561"/>
              <a:gd name="connsiteX1668" fmla="*/ 3049667 w 3661866"/>
              <a:gd name="connsiteY1668" fmla="*/ 1988210 h 2444561"/>
              <a:gd name="connsiteX1669" fmla="*/ 3046096 w 3661866"/>
              <a:gd name="connsiteY1669" fmla="*/ 1990812 h 2444561"/>
              <a:gd name="connsiteX1670" fmla="*/ 3040994 w 3661866"/>
              <a:gd name="connsiteY1670" fmla="*/ 1980072 h 2444561"/>
              <a:gd name="connsiteX1671" fmla="*/ 2652200 w 3661866"/>
              <a:gd name="connsiteY1671" fmla="*/ 1979919 h 2444561"/>
              <a:gd name="connsiteX1672" fmla="*/ 2632326 w 3661866"/>
              <a:gd name="connsiteY1672" fmla="*/ 1982521 h 2444561"/>
              <a:gd name="connsiteX1673" fmla="*/ 2630769 w 3661866"/>
              <a:gd name="connsiteY1673" fmla="*/ 1987343 h 2444561"/>
              <a:gd name="connsiteX1674" fmla="*/ 2652200 w 3661866"/>
              <a:gd name="connsiteY1674" fmla="*/ 1979919 h 2444561"/>
              <a:gd name="connsiteX1675" fmla="*/ 541456 w 3661866"/>
              <a:gd name="connsiteY1675" fmla="*/ 1979613 h 2444561"/>
              <a:gd name="connsiteX1676" fmla="*/ 542986 w 3661866"/>
              <a:gd name="connsiteY1676" fmla="*/ 1980532 h 2444561"/>
              <a:gd name="connsiteX1677" fmla="*/ 539925 w 3661866"/>
              <a:gd name="connsiteY1677" fmla="*/ 1983696 h 2444561"/>
              <a:gd name="connsiteX1678" fmla="*/ 541456 w 3661866"/>
              <a:gd name="connsiteY1678" fmla="*/ 1979613 h 2444561"/>
              <a:gd name="connsiteX1679" fmla="*/ 3060484 w 3661866"/>
              <a:gd name="connsiteY1679" fmla="*/ 1977394 h 2444561"/>
              <a:gd name="connsiteX1680" fmla="*/ 3069362 w 3661866"/>
              <a:gd name="connsiteY1680" fmla="*/ 1984357 h 2444561"/>
              <a:gd name="connsiteX1681" fmla="*/ 3058494 w 3661866"/>
              <a:gd name="connsiteY1681" fmla="*/ 1990430 h 2444561"/>
              <a:gd name="connsiteX1682" fmla="*/ 3053009 w 3661866"/>
              <a:gd name="connsiteY1682" fmla="*/ 1983695 h 2444561"/>
              <a:gd name="connsiteX1683" fmla="*/ 3060484 w 3661866"/>
              <a:gd name="connsiteY1683" fmla="*/ 1977394 h 2444561"/>
              <a:gd name="connsiteX1684" fmla="*/ 2887211 w 3661866"/>
              <a:gd name="connsiteY1684" fmla="*/ 1975098 h 2444561"/>
              <a:gd name="connsiteX1685" fmla="*/ 2884915 w 3661866"/>
              <a:gd name="connsiteY1685" fmla="*/ 1976271 h 2444561"/>
              <a:gd name="connsiteX1686" fmla="*/ 2888307 w 3661866"/>
              <a:gd name="connsiteY1686" fmla="*/ 1984230 h 2444561"/>
              <a:gd name="connsiteX1687" fmla="*/ 2891318 w 3661866"/>
              <a:gd name="connsiteY1687" fmla="*/ 1982725 h 2444561"/>
              <a:gd name="connsiteX1688" fmla="*/ 2887211 w 3661866"/>
              <a:gd name="connsiteY1688" fmla="*/ 1975098 h 2444561"/>
              <a:gd name="connsiteX1689" fmla="*/ 192434 w 3661866"/>
              <a:gd name="connsiteY1689" fmla="*/ 1974409 h 2444561"/>
              <a:gd name="connsiteX1690" fmla="*/ 193328 w 3661866"/>
              <a:gd name="connsiteY1690" fmla="*/ 1976067 h 2444561"/>
              <a:gd name="connsiteX1691" fmla="*/ 191618 w 3661866"/>
              <a:gd name="connsiteY1691" fmla="*/ 1977572 h 2444561"/>
              <a:gd name="connsiteX1692" fmla="*/ 189576 w 3661866"/>
              <a:gd name="connsiteY1692" fmla="*/ 1976297 h 2444561"/>
              <a:gd name="connsiteX1693" fmla="*/ 192434 w 3661866"/>
              <a:gd name="connsiteY1693" fmla="*/ 1974409 h 2444561"/>
              <a:gd name="connsiteX1694" fmla="*/ 44849 w 3661866"/>
              <a:gd name="connsiteY1694" fmla="*/ 1974357 h 2444561"/>
              <a:gd name="connsiteX1695" fmla="*/ 45667 w 3661866"/>
              <a:gd name="connsiteY1695" fmla="*/ 1974792 h 2444561"/>
              <a:gd name="connsiteX1696" fmla="*/ 44824 w 3661866"/>
              <a:gd name="connsiteY1696" fmla="*/ 1975175 h 2444561"/>
              <a:gd name="connsiteX1697" fmla="*/ 2942365 w 3661866"/>
              <a:gd name="connsiteY1697" fmla="*/ 1972316 h 2444561"/>
              <a:gd name="connsiteX1698" fmla="*/ 2941729 w 3661866"/>
              <a:gd name="connsiteY1698" fmla="*/ 1973235 h 2444561"/>
              <a:gd name="connsiteX1699" fmla="*/ 2943233 w 3661866"/>
              <a:gd name="connsiteY1699" fmla="*/ 1974587 h 2444561"/>
              <a:gd name="connsiteX1700" fmla="*/ 2943921 w 3661866"/>
              <a:gd name="connsiteY1700" fmla="*/ 1973642 h 2444561"/>
              <a:gd name="connsiteX1701" fmla="*/ 2942365 w 3661866"/>
              <a:gd name="connsiteY1701" fmla="*/ 1972316 h 2444561"/>
              <a:gd name="connsiteX1702" fmla="*/ 2674751 w 3661866"/>
              <a:gd name="connsiteY1702" fmla="*/ 1969281 h 2444561"/>
              <a:gd name="connsiteX1703" fmla="*/ 2674724 w 3661866"/>
              <a:gd name="connsiteY1703" fmla="*/ 1970123 h 2444561"/>
              <a:gd name="connsiteX1704" fmla="*/ 2675593 w 3661866"/>
              <a:gd name="connsiteY1704" fmla="*/ 1969714 h 2444561"/>
              <a:gd name="connsiteX1705" fmla="*/ 1986630 w 3661866"/>
              <a:gd name="connsiteY1705" fmla="*/ 1966729 h 2444561"/>
              <a:gd name="connsiteX1706" fmla="*/ 1986630 w 3661866"/>
              <a:gd name="connsiteY1706" fmla="*/ 1967775 h 2444561"/>
              <a:gd name="connsiteX1707" fmla="*/ 1993366 w 3661866"/>
              <a:gd name="connsiteY1707" fmla="*/ 1967775 h 2444561"/>
              <a:gd name="connsiteX1708" fmla="*/ 1993366 w 3661866"/>
              <a:gd name="connsiteY1708" fmla="*/ 1966729 h 2444561"/>
              <a:gd name="connsiteX1709" fmla="*/ 1986630 w 3661866"/>
              <a:gd name="connsiteY1709" fmla="*/ 1966729 h 2444561"/>
              <a:gd name="connsiteX1710" fmla="*/ 2023545 w 3661866"/>
              <a:gd name="connsiteY1710" fmla="*/ 1966372 h 2444561"/>
              <a:gd name="connsiteX1711" fmla="*/ 2021938 w 3661866"/>
              <a:gd name="connsiteY1711" fmla="*/ 1967291 h 2444561"/>
              <a:gd name="connsiteX1712" fmla="*/ 2022857 w 3661866"/>
              <a:gd name="connsiteY1712" fmla="*/ 1967877 h 2444561"/>
              <a:gd name="connsiteX1713" fmla="*/ 2024438 w 3661866"/>
              <a:gd name="connsiteY1713" fmla="*/ 1966933 h 2444561"/>
              <a:gd name="connsiteX1714" fmla="*/ 2023545 w 3661866"/>
              <a:gd name="connsiteY1714" fmla="*/ 1966372 h 2444561"/>
              <a:gd name="connsiteX1715" fmla="*/ 490587 w 3661866"/>
              <a:gd name="connsiteY1715" fmla="*/ 1965633 h 2444561"/>
              <a:gd name="connsiteX1716" fmla="*/ 494131 w 3661866"/>
              <a:gd name="connsiteY1716" fmla="*/ 1968899 h 2444561"/>
              <a:gd name="connsiteX1717" fmla="*/ 493392 w 3661866"/>
              <a:gd name="connsiteY1717" fmla="*/ 1970099 h 2444561"/>
              <a:gd name="connsiteX1718" fmla="*/ 489004 w 3661866"/>
              <a:gd name="connsiteY1718" fmla="*/ 1967700 h 2444561"/>
              <a:gd name="connsiteX1719" fmla="*/ 490587 w 3661866"/>
              <a:gd name="connsiteY1719" fmla="*/ 1965633 h 2444561"/>
              <a:gd name="connsiteX1720" fmla="*/ 1887008 w 3661866"/>
              <a:gd name="connsiteY1720" fmla="*/ 1964127 h 2444561"/>
              <a:gd name="connsiteX1721" fmla="*/ 1886191 w 3661866"/>
              <a:gd name="connsiteY1721" fmla="*/ 1964510 h 2444561"/>
              <a:gd name="connsiteX1722" fmla="*/ 1886982 w 3661866"/>
              <a:gd name="connsiteY1722" fmla="*/ 1964893 h 2444561"/>
              <a:gd name="connsiteX1723" fmla="*/ 1943517 w 3661866"/>
              <a:gd name="connsiteY1723" fmla="*/ 1963720 h 2444561"/>
              <a:gd name="connsiteX1724" fmla="*/ 1943694 w 3661866"/>
              <a:gd name="connsiteY1724" fmla="*/ 1965785 h 2444561"/>
              <a:gd name="connsiteX1725" fmla="*/ 1947599 w 3661866"/>
              <a:gd name="connsiteY1725" fmla="*/ 1964689 h 2444561"/>
              <a:gd name="connsiteX1726" fmla="*/ 1943517 w 3661866"/>
              <a:gd name="connsiteY1726" fmla="*/ 1963720 h 2444561"/>
              <a:gd name="connsiteX1727" fmla="*/ 460893 w 3661866"/>
              <a:gd name="connsiteY1727" fmla="*/ 1956576 h 2444561"/>
              <a:gd name="connsiteX1728" fmla="*/ 461504 w 3661866"/>
              <a:gd name="connsiteY1728" fmla="*/ 1957520 h 2444561"/>
              <a:gd name="connsiteX1729" fmla="*/ 459871 w 3661866"/>
              <a:gd name="connsiteY1729" fmla="*/ 1958872 h 2444561"/>
              <a:gd name="connsiteX1730" fmla="*/ 459335 w 3661866"/>
              <a:gd name="connsiteY1730" fmla="*/ 1957928 h 2444561"/>
              <a:gd name="connsiteX1731" fmla="*/ 460893 w 3661866"/>
              <a:gd name="connsiteY1731" fmla="*/ 1956576 h 2444561"/>
              <a:gd name="connsiteX1732" fmla="*/ 2950123 w 3661866"/>
              <a:gd name="connsiteY1732" fmla="*/ 1955351 h 2444561"/>
              <a:gd name="connsiteX1733" fmla="*/ 2956728 w 3661866"/>
              <a:gd name="connsiteY1733" fmla="*/ 1974510 h 2444561"/>
              <a:gd name="connsiteX1734" fmla="*/ 2950123 w 3661866"/>
              <a:gd name="connsiteY1734" fmla="*/ 1955351 h 2444561"/>
              <a:gd name="connsiteX1735" fmla="*/ 708020 w 3661866"/>
              <a:gd name="connsiteY1735" fmla="*/ 1954103 h 2444561"/>
              <a:gd name="connsiteX1736" fmla="*/ 711642 w 3661866"/>
              <a:gd name="connsiteY1736" fmla="*/ 1958694 h 2444561"/>
              <a:gd name="connsiteX1737" fmla="*/ 706056 w 3661866"/>
              <a:gd name="connsiteY1737" fmla="*/ 1959000 h 2444561"/>
              <a:gd name="connsiteX1738" fmla="*/ 704933 w 3661866"/>
              <a:gd name="connsiteY1738" fmla="*/ 1954868 h 2444561"/>
              <a:gd name="connsiteX1739" fmla="*/ 708020 w 3661866"/>
              <a:gd name="connsiteY1739" fmla="*/ 1954103 h 2444561"/>
              <a:gd name="connsiteX1740" fmla="*/ 2754041 w 3661866"/>
              <a:gd name="connsiteY1740" fmla="*/ 1953080 h 2444561"/>
              <a:gd name="connsiteX1741" fmla="*/ 2760904 w 3661866"/>
              <a:gd name="connsiteY1741" fmla="*/ 1955249 h 2444561"/>
              <a:gd name="connsiteX1742" fmla="*/ 2761185 w 3661866"/>
              <a:gd name="connsiteY1742" fmla="*/ 1953438 h 2444561"/>
              <a:gd name="connsiteX1743" fmla="*/ 2754041 w 3661866"/>
              <a:gd name="connsiteY1743" fmla="*/ 1953080 h 2444561"/>
              <a:gd name="connsiteX1744" fmla="*/ 570514 w 3661866"/>
              <a:gd name="connsiteY1744" fmla="*/ 1953056 h 2444561"/>
              <a:gd name="connsiteX1745" fmla="*/ 570517 w 3661866"/>
              <a:gd name="connsiteY1745" fmla="*/ 1953059 h 2444561"/>
              <a:gd name="connsiteX1746" fmla="*/ 570565 w 3661866"/>
              <a:gd name="connsiteY1746" fmla="*/ 1953107 h 2444561"/>
              <a:gd name="connsiteX1747" fmla="*/ 570565 w 3661866"/>
              <a:gd name="connsiteY1747" fmla="*/ 1953106 h 2444561"/>
              <a:gd name="connsiteX1748" fmla="*/ 570566 w 3661866"/>
              <a:gd name="connsiteY1748" fmla="*/ 1953107 h 2444561"/>
              <a:gd name="connsiteX1749" fmla="*/ 569825 w 3661866"/>
              <a:gd name="connsiteY1749" fmla="*/ 1953796 h 2444561"/>
              <a:gd name="connsiteX1750" fmla="*/ 571227 w 3661866"/>
              <a:gd name="connsiteY1750" fmla="*/ 1952366 h 2444561"/>
              <a:gd name="connsiteX1751" fmla="*/ 570565 w 3661866"/>
              <a:gd name="connsiteY1751" fmla="*/ 1953106 h 2444561"/>
              <a:gd name="connsiteX1752" fmla="*/ 570517 w 3661866"/>
              <a:gd name="connsiteY1752" fmla="*/ 1953059 h 2444561"/>
              <a:gd name="connsiteX1753" fmla="*/ 570514 w 3661866"/>
              <a:gd name="connsiteY1753" fmla="*/ 1953055 h 2444561"/>
              <a:gd name="connsiteX1754" fmla="*/ 570514 w 3661866"/>
              <a:gd name="connsiteY1754" fmla="*/ 1953056 h 2444561"/>
              <a:gd name="connsiteX1755" fmla="*/ 570513 w 3661866"/>
              <a:gd name="connsiteY1755" fmla="*/ 1953055 h 2444561"/>
              <a:gd name="connsiteX1756" fmla="*/ 2633984 w 3661866"/>
              <a:gd name="connsiteY1756" fmla="*/ 1950682 h 2444561"/>
              <a:gd name="connsiteX1757" fmla="*/ 2626153 w 3661866"/>
              <a:gd name="connsiteY1757" fmla="*/ 1951269 h 2444561"/>
              <a:gd name="connsiteX1758" fmla="*/ 2626203 w 3661866"/>
              <a:gd name="connsiteY1758" fmla="*/ 1953540 h 2444561"/>
              <a:gd name="connsiteX1759" fmla="*/ 2629341 w 3661866"/>
              <a:gd name="connsiteY1759" fmla="*/ 1954561 h 2444561"/>
              <a:gd name="connsiteX1760" fmla="*/ 2633984 w 3661866"/>
              <a:gd name="connsiteY1760" fmla="*/ 1950682 h 2444561"/>
              <a:gd name="connsiteX1761" fmla="*/ 2640081 w 3661866"/>
              <a:gd name="connsiteY1761" fmla="*/ 1950147 h 2444561"/>
              <a:gd name="connsiteX1762" fmla="*/ 2640437 w 3661866"/>
              <a:gd name="connsiteY1762" fmla="*/ 1951091 h 2444561"/>
              <a:gd name="connsiteX1763" fmla="*/ 2640974 w 3661866"/>
              <a:gd name="connsiteY1763" fmla="*/ 1950274 h 2444561"/>
              <a:gd name="connsiteX1764" fmla="*/ 2697380 w 3661866"/>
              <a:gd name="connsiteY1764" fmla="*/ 1949790 h 2444561"/>
              <a:gd name="connsiteX1765" fmla="*/ 2694880 w 3661866"/>
              <a:gd name="connsiteY1765" fmla="*/ 1951269 h 2444561"/>
              <a:gd name="connsiteX1766" fmla="*/ 2696461 w 3661866"/>
              <a:gd name="connsiteY1766" fmla="*/ 1952545 h 2444561"/>
              <a:gd name="connsiteX1767" fmla="*/ 2698400 w 3661866"/>
              <a:gd name="connsiteY1767" fmla="*/ 1951601 h 2444561"/>
              <a:gd name="connsiteX1768" fmla="*/ 2697380 w 3661866"/>
              <a:gd name="connsiteY1768" fmla="*/ 1949790 h 2444561"/>
              <a:gd name="connsiteX1769" fmla="*/ 667559 w 3661866"/>
              <a:gd name="connsiteY1769" fmla="*/ 1949382 h 2444561"/>
              <a:gd name="connsiteX1770" fmla="*/ 668604 w 3661866"/>
              <a:gd name="connsiteY1770" fmla="*/ 1950990 h 2444561"/>
              <a:gd name="connsiteX1771" fmla="*/ 667941 w 3661866"/>
              <a:gd name="connsiteY1771" fmla="*/ 1951755 h 2444561"/>
              <a:gd name="connsiteX1772" fmla="*/ 666079 w 3661866"/>
              <a:gd name="connsiteY1772" fmla="*/ 1950684 h 2444561"/>
              <a:gd name="connsiteX1773" fmla="*/ 667559 w 3661866"/>
              <a:gd name="connsiteY1773" fmla="*/ 1949382 h 2444561"/>
              <a:gd name="connsiteX1774" fmla="*/ 210854 w 3661866"/>
              <a:gd name="connsiteY1774" fmla="*/ 1945401 h 2444561"/>
              <a:gd name="connsiteX1775" fmla="*/ 210855 w 3661866"/>
              <a:gd name="connsiteY1775" fmla="*/ 1945403 h 2444561"/>
              <a:gd name="connsiteX1776" fmla="*/ 210854 w 3661866"/>
              <a:gd name="connsiteY1776" fmla="*/ 1945403 h 2444561"/>
              <a:gd name="connsiteX1777" fmla="*/ 210906 w 3661866"/>
              <a:gd name="connsiteY1777" fmla="*/ 1945453 h 2444561"/>
              <a:gd name="connsiteX1778" fmla="*/ 210165 w 3661866"/>
              <a:gd name="connsiteY1778" fmla="*/ 1946142 h 2444561"/>
              <a:gd name="connsiteX1779" fmla="*/ 2661613 w 3661866"/>
              <a:gd name="connsiteY1779" fmla="*/ 1944865 h 2444561"/>
              <a:gd name="connsiteX1780" fmla="*/ 2660744 w 3661866"/>
              <a:gd name="connsiteY1780" fmla="*/ 1945351 h 2444561"/>
              <a:gd name="connsiteX1781" fmla="*/ 2661919 w 3661866"/>
              <a:gd name="connsiteY1781" fmla="*/ 1946932 h 2444561"/>
              <a:gd name="connsiteX1782" fmla="*/ 2662863 w 3661866"/>
              <a:gd name="connsiteY1782" fmla="*/ 1946448 h 2444561"/>
              <a:gd name="connsiteX1783" fmla="*/ 2661613 w 3661866"/>
              <a:gd name="connsiteY1783" fmla="*/ 1944865 h 2444561"/>
              <a:gd name="connsiteX1784" fmla="*/ 474108 w 3661866"/>
              <a:gd name="connsiteY1784" fmla="*/ 1944305 h 2444561"/>
              <a:gd name="connsiteX1785" fmla="*/ 474108 w 3661866"/>
              <a:gd name="connsiteY1785" fmla="*/ 1945377 h 2444561"/>
              <a:gd name="connsiteX1786" fmla="*/ 472296 w 3661866"/>
              <a:gd name="connsiteY1786" fmla="*/ 1945657 h 2444561"/>
              <a:gd name="connsiteX1787" fmla="*/ 472244 w 3661866"/>
              <a:gd name="connsiteY1787" fmla="*/ 1944636 h 2444561"/>
              <a:gd name="connsiteX1788" fmla="*/ 474108 w 3661866"/>
              <a:gd name="connsiteY1788" fmla="*/ 1944305 h 2444561"/>
              <a:gd name="connsiteX1789" fmla="*/ 213381 w 3661866"/>
              <a:gd name="connsiteY1789" fmla="*/ 1942877 h 2444561"/>
              <a:gd name="connsiteX1790" fmla="*/ 213431 w 3661866"/>
              <a:gd name="connsiteY1790" fmla="*/ 1942901 h 2444561"/>
              <a:gd name="connsiteX1791" fmla="*/ 213438 w 3661866"/>
              <a:gd name="connsiteY1791" fmla="*/ 1942884 h 2444561"/>
              <a:gd name="connsiteX1792" fmla="*/ 213456 w 3661866"/>
              <a:gd name="connsiteY1792" fmla="*/ 1942903 h 2444561"/>
              <a:gd name="connsiteX1793" fmla="*/ 210906 w 3661866"/>
              <a:gd name="connsiteY1793" fmla="*/ 1945453 h 2444561"/>
              <a:gd name="connsiteX1794" fmla="*/ 210855 w 3661866"/>
              <a:gd name="connsiteY1794" fmla="*/ 1945403 h 2444561"/>
              <a:gd name="connsiteX1795" fmla="*/ 213500 w 3661866"/>
              <a:gd name="connsiteY1795" fmla="*/ 1942749 h 2444561"/>
              <a:gd name="connsiteX1796" fmla="*/ 213438 w 3661866"/>
              <a:gd name="connsiteY1796" fmla="*/ 1942884 h 2444561"/>
              <a:gd name="connsiteX1797" fmla="*/ 213406 w 3661866"/>
              <a:gd name="connsiteY1797" fmla="*/ 1942851 h 2444561"/>
              <a:gd name="connsiteX1798" fmla="*/ 213381 w 3661866"/>
              <a:gd name="connsiteY1798" fmla="*/ 1942877 h 2444561"/>
              <a:gd name="connsiteX1799" fmla="*/ 213379 w 3661866"/>
              <a:gd name="connsiteY1799" fmla="*/ 1942876 h 2444561"/>
              <a:gd name="connsiteX1800" fmla="*/ 2996068 w 3661866"/>
              <a:gd name="connsiteY1800" fmla="*/ 1941600 h 2444561"/>
              <a:gd name="connsiteX1801" fmla="*/ 2996401 w 3661866"/>
              <a:gd name="connsiteY1801" fmla="*/ 1943386 h 2444561"/>
              <a:gd name="connsiteX1802" fmla="*/ 2997370 w 3661866"/>
              <a:gd name="connsiteY1802" fmla="*/ 1943386 h 2444561"/>
              <a:gd name="connsiteX1803" fmla="*/ 2997114 w 3661866"/>
              <a:gd name="connsiteY1803" fmla="*/ 1941600 h 2444561"/>
              <a:gd name="connsiteX1804" fmla="*/ 2996068 w 3661866"/>
              <a:gd name="connsiteY1804" fmla="*/ 1941600 h 2444561"/>
              <a:gd name="connsiteX1805" fmla="*/ 611333 w 3661866"/>
              <a:gd name="connsiteY1805" fmla="*/ 1940300 h 2444561"/>
              <a:gd name="connsiteX1806" fmla="*/ 611384 w 3661866"/>
              <a:gd name="connsiteY1806" fmla="*/ 1940352 h 2444561"/>
              <a:gd name="connsiteX1807" fmla="*/ 611384 w 3661866"/>
              <a:gd name="connsiteY1807" fmla="*/ 1940351 h 2444561"/>
              <a:gd name="connsiteX1808" fmla="*/ 611385 w 3661866"/>
              <a:gd name="connsiteY1808" fmla="*/ 1940352 h 2444561"/>
              <a:gd name="connsiteX1809" fmla="*/ 610644 w 3661866"/>
              <a:gd name="connsiteY1809" fmla="*/ 1941041 h 2444561"/>
              <a:gd name="connsiteX1810" fmla="*/ 1965966 w 3661866"/>
              <a:gd name="connsiteY1810" fmla="*/ 1940248 h 2444561"/>
              <a:gd name="connsiteX1811" fmla="*/ 1965812 w 3661866"/>
              <a:gd name="connsiteY1811" fmla="*/ 1940300 h 2444561"/>
              <a:gd name="connsiteX1812" fmla="*/ 1965354 w 3661866"/>
              <a:gd name="connsiteY1812" fmla="*/ 1941038 h 2444561"/>
              <a:gd name="connsiteX1813" fmla="*/ 1965839 w 3661866"/>
              <a:gd name="connsiteY1813" fmla="*/ 1940325 h 2444561"/>
              <a:gd name="connsiteX1814" fmla="*/ 1965966 w 3661866"/>
              <a:gd name="connsiteY1814" fmla="*/ 1940248 h 2444561"/>
              <a:gd name="connsiteX1815" fmla="*/ 612046 w 3661866"/>
              <a:gd name="connsiteY1815" fmla="*/ 1939636 h 2444561"/>
              <a:gd name="connsiteX1816" fmla="*/ 611384 w 3661866"/>
              <a:gd name="connsiteY1816" fmla="*/ 1940351 h 2444561"/>
              <a:gd name="connsiteX1817" fmla="*/ 611333 w 3661866"/>
              <a:gd name="connsiteY1817" fmla="*/ 1940300 h 2444561"/>
              <a:gd name="connsiteX1818" fmla="*/ 611332 w 3661866"/>
              <a:gd name="connsiteY1818" fmla="*/ 1940300 h 2444561"/>
              <a:gd name="connsiteX1819" fmla="*/ 1950403 w 3661866"/>
              <a:gd name="connsiteY1819" fmla="*/ 1938667 h 2444561"/>
              <a:gd name="connsiteX1820" fmla="*/ 1949384 w 3661866"/>
              <a:gd name="connsiteY1820" fmla="*/ 1941346 h 2444561"/>
              <a:gd name="connsiteX1821" fmla="*/ 1955149 w 3661866"/>
              <a:gd name="connsiteY1821" fmla="*/ 1942646 h 2444561"/>
              <a:gd name="connsiteX1822" fmla="*/ 1955685 w 3661866"/>
              <a:gd name="connsiteY1822" fmla="*/ 1941038 h 2444561"/>
              <a:gd name="connsiteX1823" fmla="*/ 1950403 w 3661866"/>
              <a:gd name="connsiteY1823" fmla="*/ 1938667 h 2444561"/>
              <a:gd name="connsiteX1824" fmla="*/ 2972164 w 3661866"/>
              <a:gd name="connsiteY1824" fmla="*/ 1937748 h 2444561"/>
              <a:gd name="connsiteX1825" fmla="*/ 2972547 w 3661866"/>
              <a:gd name="connsiteY1825" fmla="*/ 1945580 h 2444561"/>
              <a:gd name="connsiteX1826" fmla="*/ 2974971 w 3661866"/>
              <a:gd name="connsiteY1826" fmla="*/ 1945580 h 2444561"/>
              <a:gd name="connsiteX1827" fmla="*/ 2975506 w 3661866"/>
              <a:gd name="connsiteY1827" fmla="*/ 1937902 h 2444561"/>
              <a:gd name="connsiteX1828" fmla="*/ 2972164 w 3661866"/>
              <a:gd name="connsiteY1828" fmla="*/ 1937748 h 2444561"/>
              <a:gd name="connsiteX1829" fmla="*/ 390275 w 3661866"/>
              <a:gd name="connsiteY1829" fmla="*/ 1937519 h 2444561"/>
              <a:gd name="connsiteX1830" fmla="*/ 391169 w 3661866"/>
              <a:gd name="connsiteY1830" fmla="*/ 1937596 h 2444561"/>
              <a:gd name="connsiteX1831" fmla="*/ 390633 w 3661866"/>
              <a:gd name="connsiteY1831" fmla="*/ 1938464 h 2444561"/>
              <a:gd name="connsiteX1832" fmla="*/ 216033 w 3661866"/>
              <a:gd name="connsiteY1832" fmla="*/ 1937136 h 2444561"/>
              <a:gd name="connsiteX1833" fmla="*/ 217717 w 3661866"/>
              <a:gd name="connsiteY1833" fmla="*/ 1938284 h 2444561"/>
              <a:gd name="connsiteX1834" fmla="*/ 213500 w 3661866"/>
              <a:gd name="connsiteY1834" fmla="*/ 1942749 h 2444561"/>
              <a:gd name="connsiteX1835" fmla="*/ 511736 w 3661866"/>
              <a:gd name="connsiteY1835" fmla="*/ 1934025 h 2444561"/>
              <a:gd name="connsiteX1836" fmla="*/ 512961 w 3661866"/>
              <a:gd name="connsiteY1836" fmla="*/ 1935479 h 2444561"/>
              <a:gd name="connsiteX1837" fmla="*/ 511199 w 3661866"/>
              <a:gd name="connsiteY1837" fmla="*/ 1936398 h 2444561"/>
              <a:gd name="connsiteX1838" fmla="*/ 510588 w 3661866"/>
              <a:gd name="connsiteY1838" fmla="*/ 1935581 h 2444561"/>
              <a:gd name="connsiteX1839" fmla="*/ 511736 w 3661866"/>
              <a:gd name="connsiteY1839" fmla="*/ 1934025 h 2444561"/>
              <a:gd name="connsiteX1840" fmla="*/ 3041069 w 3661866"/>
              <a:gd name="connsiteY1840" fmla="*/ 1932340 h 2444561"/>
              <a:gd name="connsiteX1841" fmla="*/ 3041147 w 3661866"/>
              <a:gd name="connsiteY1841" fmla="*/ 1933437 h 2444561"/>
              <a:gd name="connsiteX1842" fmla="*/ 3039258 w 3661866"/>
              <a:gd name="connsiteY1842" fmla="*/ 1933717 h 2444561"/>
              <a:gd name="connsiteX1843" fmla="*/ 3039235 w 3661866"/>
              <a:gd name="connsiteY1843" fmla="*/ 1932698 h 2444561"/>
              <a:gd name="connsiteX1844" fmla="*/ 3041069 w 3661866"/>
              <a:gd name="connsiteY1844" fmla="*/ 1932340 h 2444561"/>
              <a:gd name="connsiteX1845" fmla="*/ 3064974 w 3661866"/>
              <a:gd name="connsiteY1845" fmla="*/ 1931371 h 2444561"/>
              <a:gd name="connsiteX1846" fmla="*/ 3066376 w 3661866"/>
              <a:gd name="connsiteY1846" fmla="*/ 1932698 h 2444561"/>
              <a:gd name="connsiteX1847" fmla="*/ 3064770 w 3661866"/>
              <a:gd name="connsiteY1847" fmla="*/ 1933769 h 2444561"/>
              <a:gd name="connsiteX1848" fmla="*/ 3064005 w 3661866"/>
              <a:gd name="connsiteY1848" fmla="*/ 1933106 h 2444561"/>
              <a:gd name="connsiteX1849" fmla="*/ 3064974 w 3661866"/>
              <a:gd name="connsiteY1849" fmla="*/ 1931371 h 2444561"/>
              <a:gd name="connsiteX1850" fmla="*/ 2998941 w 3661866"/>
              <a:gd name="connsiteY1850" fmla="*/ 1929116 h 2444561"/>
              <a:gd name="connsiteX1851" fmla="*/ 2991757 w 3661866"/>
              <a:gd name="connsiteY1851" fmla="*/ 1932391 h 2444561"/>
              <a:gd name="connsiteX1852" fmla="*/ 3003773 w 3661866"/>
              <a:gd name="connsiteY1852" fmla="*/ 1933131 h 2444561"/>
              <a:gd name="connsiteX1853" fmla="*/ 2998941 w 3661866"/>
              <a:gd name="connsiteY1853" fmla="*/ 1929116 h 2444561"/>
              <a:gd name="connsiteX1854" fmla="*/ 2908615 w 3661866"/>
              <a:gd name="connsiteY1854" fmla="*/ 1928437 h 2444561"/>
              <a:gd name="connsiteX1855" fmla="*/ 2900248 w 3661866"/>
              <a:gd name="connsiteY1855" fmla="*/ 1933641 h 2444561"/>
              <a:gd name="connsiteX1856" fmla="*/ 2905631 w 3661866"/>
              <a:gd name="connsiteY1856" fmla="*/ 1940631 h 2444561"/>
              <a:gd name="connsiteX1857" fmla="*/ 2908615 w 3661866"/>
              <a:gd name="connsiteY1857" fmla="*/ 1928437 h 2444561"/>
              <a:gd name="connsiteX1858" fmla="*/ 223611 w 3661866"/>
              <a:gd name="connsiteY1858" fmla="*/ 1927544 h 2444561"/>
              <a:gd name="connsiteX1859" fmla="*/ 223622 w 3661866"/>
              <a:gd name="connsiteY1859" fmla="*/ 1927556 h 2444561"/>
              <a:gd name="connsiteX1860" fmla="*/ 223609 w 3661866"/>
              <a:gd name="connsiteY1860" fmla="*/ 1927569 h 2444561"/>
              <a:gd name="connsiteX1861" fmla="*/ 223634 w 3661866"/>
              <a:gd name="connsiteY1861" fmla="*/ 1927594 h 2444561"/>
              <a:gd name="connsiteX1862" fmla="*/ 223641 w 3661866"/>
              <a:gd name="connsiteY1862" fmla="*/ 1927575 h 2444561"/>
              <a:gd name="connsiteX1863" fmla="*/ 223661 w 3661866"/>
              <a:gd name="connsiteY1863" fmla="*/ 1927596 h 2444561"/>
              <a:gd name="connsiteX1864" fmla="*/ 223201 w 3661866"/>
              <a:gd name="connsiteY1864" fmla="*/ 1928285 h 2444561"/>
              <a:gd name="connsiteX1865" fmla="*/ 223611 w 3661866"/>
              <a:gd name="connsiteY1865" fmla="*/ 1927544 h 2444561"/>
              <a:gd name="connsiteX1866" fmla="*/ 223665 w 3661866"/>
              <a:gd name="connsiteY1866" fmla="*/ 1927512 h 2444561"/>
              <a:gd name="connsiteX1867" fmla="*/ 223641 w 3661866"/>
              <a:gd name="connsiteY1867" fmla="*/ 1927575 h 2444561"/>
              <a:gd name="connsiteX1868" fmla="*/ 223622 w 3661866"/>
              <a:gd name="connsiteY1868" fmla="*/ 1927556 h 2444561"/>
              <a:gd name="connsiteX1869" fmla="*/ 621230 w 3661866"/>
              <a:gd name="connsiteY1869" fmla="*/ 1927339 h 2444561"/>
              <a:gd name="connsiteX1870" fmla="*/ 623526 w 3661866"/>
              <a:gd name="connsiteY1870" fmla="*/ 1927978 h 2444561"/>
              <a:gd name="connsiteX1871" fmla="*/ 621282 w 3661866"/>
              <a:gd name="connsiteY1871" fmla="*/ 1930632 h 2444561"/>
              <a:gd name="connsiteX1872" fmla="*/ 620005 w 3661866"/>
              <a:gd name="connsiteY1872" fmla="*/ 1929253 h 2444561"/>
              <a:gd name="connsiteX1873" fmla="*/ 621230 w 3661866"/>
              <a:gd name="connsiteY1873" fmla="*/ 1927339 h 2444561"/>
              <a:gd name="connsiteX1874" fmla="*/ 687994 w 3661866"/>
              <a:gd name="connsiteY1874" fmla="*/ 1926421 h 2444561"/>
              <a:gd name="connsiteX1875" fmla="*/ 689091 w 3661866"/>
              <a:gd name="connsiteY1875" fmla="*/ 1928079 h 2444561"/>
              <a:gd name="connsiteX1876" fmla="*/ 688403 w 3661866"/>
              <a:gd name="connsiteY1876" fmla="*/ 1928871 h 2444561"/>
              <a:gd name="connsiteX1877" fmla="*/ 686438 w 3661866"/>
              <a:gd name="connsiteY1877" fmla="*/ 1927773 h 2444561"/>
              <a:gd name="connsiteX1878" fmla="*/ 687994 w 3661866"/>
              <a:gd name="connsiteY1878" fmla="*/ 1926421 h 2444561"/>
              <a:gd name="connsiteX1879" fmla="*/ 2750266 w 3661866"/>
              <a:gd name="connsiteY1879" fmla="*/ 1925835 h 2444561"/>
              <a:gd name="connsiteX1880" fmla="*/ 2748224 w 3661866"/>
              <a:gd name="connsiteY1880" fmla="*/ 1926676 h 2444561"/>
              <a:gd name="connsiteX1881" fmla="*/ 2749525 w 3661866"/>
              <a:gd name="connsiteY1881" fmla="*/ 1929177 h 2444561"/>
              <a:gd name="connsiteX1882" fmla="*/ 2753377 w 3661866"/>
              <a:gd name="connsiteY1882" fmla="*/ 1928156 h 2444561"/>
              <a:gd name="connsiteX1883" fmla="*/ 2750266 w 3661866"/>
              <a:gd name="connsiteY1883" fmla="*/ 1925835 h 2444561"/>
              <a:gd name="connsiteX1884" fmla="*/ 225165 w 3661866"/>
              <a:gd name="connsiteY1884" fmla="*/ 1923487 h 2444561"/>
              <a:gd name="connsiteX1885" fmla="*/ 226695 w 3661866"/>
              <a:gd name="connsiteY1885" fmla="*/ 1924406 h 2444561"/>
              <a:gd name="connsiteX1886" fmla="*/ 223665 w 3661866"/>
              <a:gd name="connsiteY1886" fmla="*/ 1927512 h 2444561"/>
              <a:gd name="connsiteX1887" fmla="*/ 2228352 w 3661866"/>
              <a:gd name="connsiteY1887" fmla="*/ 1920834 h 2444561"/>
              <a:gd name="connsiteX1888" fmla="*/ 2228225 w 3661866"/>
              <a:gd name="connsiteY1888" fmla="*/ 1921599 h 2444561"/>
              <a:gd name="connsiteX1889" fmla="*/ 2229117 w 3661866"/>
              <a:gd name="connsiteY1889" fmla="*/ 1921318 h 2444561"/>
              <a:gd name="connsiteX1890" fmla="*/ 702280 w 3661866"/>
              <a:gd name="connsiteY1890" fmla="*/ 1918309 h 2444561"/>
              <a:gd name="connsiteX1891" fmla="*/ 705316 w 3661866"/>
              <a:gd name="connsiteY1891" fmla="*/ 1920709 h 2444561"/>
              <a:gd name="connsiteX1892" fmla="*/ 701438 w 3661866"/>
              <a:gd name="connsiteY1892" fmla="*/ 1923642 h 2444561"/>
              <a:gd name="connsiteX1893" fmla="*/ 698734 w 3661866"/>
              <a:gd name="connsiteY1893" fmla="*/ 1920734 h 2444561"/>
              <a:gd name="connsiteX1894" fmla="*/ 702280 w 3661866"/>
              <a:gd name="connsiteY1894" fmla="*/ 1918309 h 2444561"/>
              <a:gd name="connsiteX1895" fmla="*/ 2888129 w 3661866"/>
              <a:gd name="connsiteY1895" fmla="*/ 1918130 h 2444561"/>
              <a:gd name="connsiteX1896" fmla="*/ 2898843 w 3661866"/>
              <a:gd name="connsiteY1896" fmla="*/ 1921803 h 2444561"/>
              <a:gd name="connsiteX1897" fmla="*/ 2888129 w 3661866"/>
              <a:gd name="connsiteY1897" fmla="*/ 1918130 h 2444561"/>
              <a:gd name="connsiteX1898" fmla="*/ 309507 w 3661866"/>
              <a:gd name="connsiteY1898" fmla="*/ 1916090 h 2444561"/>
              <a:gd name="connsiteX1899" fmla="*/ 311624 w 3661866"/>
              <a:gd name="connsiteY1899" fmla="*/ 1918207 h 2444561"/>
              <a:gd name="connsiteX1900" fmla="*/ 309201 w 3661866"/>
              <a:gd name="connsiteY1900" fmla="*/ 1921524 h 2444561"/>
              <a:gd name="connsiteX1901" fmla="*/ 307082 w 3661866"/>
              <a:gd name="connsiteY1901" fmla="*/ 1918488 h 2444561"/>
              <a:gd name="connsiteX1902" fmla="*/ 309507 w 3661866"/>
              <a:gd name="connsiteY1902" fmla="*/ 1916090 h 2444561"/>
              <a:gd name="connsiteX1903" fmla="*/ 429281 w 3661866"/>
              <a:gd name="connsiteY1903" fmla="*/ 1912951 h 2444561"/>
              <a:gd name="connsiteX1904" fmla="*/ 431731 w 3661866"/>
              <a:gd name="connsiteY1904" fmla="*/ 1914201 h 2444561"/>
              <a:gd name="connsiteX1905" fmla="*/ 428644 w 3661866"/>
              <a:gd name="connsiteY1905" fmla="*/ 1921370 h 2444561"/>
              <a:gd name="connsiteX1906" fmla="*/ 425250 w 3661866"/>
              <a:gd name="connsiteY1906" fmla="*/ 1919583 h 2444561"/>
              <a:gd name="connsiteX1907" fmla="*/ 429281 w 3661866"/>
              <a:gd name="connsiteY1907" fmla="*/ 1912951 h 2444561"/>
              <a:gd name="connsiteX1908" fmla="*/ 2751770 w 3661866"/>
              <a:gd name="connsiteY1908" fmla="*/ 1910834 h 2444561"/>
              <a:gd name="connsiteX1909" fmla="*/ 2750877 w 3661866"/>
              <a:gd name="connsiteY1909" fmla="*/ 1911267 h 2444561"/>
              <a:gd name="connsiteX1910" fmla="*/ 2752101 w 3661866"/>
              <a:gd name="connsiteY1910" fmla="*/ 1912798 h 2444561"/>
              <a:gd name="connsiteX1911" fmla="*/ 2752943 w 3661866"/>
              <a:gd name="connsiteY1911" fmla="*/ 1912338 h 2444561"/>
              <a:gd name="connsiteX1912" fmla="*/ 2751770 w 3661866"/>
              <a:gd name="connsiteY1912" fmla="*/ 1910834 h 2444561"/>
              <a:gd name="connsiteX1913" fmla="*/ 3027269 w 3661866"/>
              <a:gd name="connsiteY1913" fmla="*/ 1908027 h 2444561"/>
              <a:gd name="connsiteX1914" fmla="*/ 3026376 w 3661866"/>
              <a:gd name="connsiteY1914" fmla="*/ 1908359 h 2444561"/>
              <a:gd name="connsiteX1915" fmla="*/ 3027192 w 3661866"/>
              <a:gd name="connsiteY1915" fmla="*/ 1908844 h 2444561"/>
              <a:gd name="connsiteX1916" fmla="*/ 2936397 w 3661866"/>
              <a:gd name="connsiteY1916" fmla="*/ 1907773 h 2444561"/>
              <a:gd name="connsiteX1917" fmla="*/ 2932035 w 3661866"/>
              <a:gd name="connsiteY1917" fmla="*/ 1915961 h 2444561"/>
              <a:gd name="connsiteX1918" fmla="*/ 2934102 w 3661866"/>
              <a:gd name="connsiteY1918" fmla="*/ 1917109 h 2444561"/>
              <a:gd name="connsiteX1919" fmla="*/ 2939000 w 3661866"/>
              <a:gd name="connsiteY1919" fmla="*/ 1909226 h 2444561"/>
              <a:gd name="connsiteX1920" fmla="*/ 2936397 w 3661866"/>
              <a:gd name="connsiteY1920" fmla="*/ 1907773 h 2444561"/>
              <a:gd name="connsiteX1921" fmla="*/ 519465 w 3661866"/>
              <a:gd name="connsiteY1921" fmla="*/ 1907263 h 2444561"/>
              <a:gd name="connsiteX1922" fmla="*/ 514159 w 3661866"/>
              <a:gd name="connsiteY1922" fmla="*/ 1919459 h 2444561"/>
              <a:gd name="connsiteX1923" fmla="*/ 519465 w 3661866"/>
              <a:gd name="connsiteY1923" fmla="*/ 1907263 h 2444561"/>
              <a:gd name="connsiteX1924" fmla="*/ 611231 w 3661866"/>
              <a:gd name="connsiteY1924" fmla="*/ 1906165 h 2444561"/>
              <a:gd name="connsiteX1925" fmla="*/ 614215 w 3661866"/>
              <a:gd name="connsiteY1925" fmla="*/ 1908666 h 2444561"/>
              <a:gd name="connsiteX1926" fmla="*/ 610389 w 3661866"/>
              <a:gd name="connsiteY1926" fmla="*/ 1911523 h 2444561"/>
              <a:gd name="connsiteX1927" fmla="*/ 607633 w 3661866"/>
              <a:gd name="connsiteY1927" fmla="*/ 1908666 h 2444561"/>
              <a:gd name="connsiteX1928" fmla="*/ 611231 w 3661866"/>
              <a:gd name="connsiteY1928" fmla="*/ 1906165 h 2444561"/>
              <a:gd name="connsiteX1929" fmla="*/ 676923 w 3661866"/>
              <a:gd name="connsiteY1929" fmla="*/ 1905323 h 2444561"/>
              <a:gd name="connsiteX1930" fmla="*/ 678554 w 3661866"/>
              <a:gd name="connsiteY1930" fmla="*/ 1906675 h 2444561"/>
              <a:gd name="connsiteX1931" fmla="*/ 676489 w 3661866"/>
              <a:gd name="connsiteY1931" fmla="*/ 1909890 h 2444561"/>
              <a:gd name="connsiteX1932" fmla="*/ 674116 w 3661866"/>
              <a:gd name="connsiteY1932" fmla="*/ 1906905 h 2444561"/>
              <a:gd name="connsiteX1933" fmla="*/ 676923 w 3661866"/>
              <a:gd name="connsiteY1933" fmla="*/ 1905323 h 2444561"/>
              <a:gd name="connsiteX1934" fmla="*/ 571790 w 3661866"/>
              <a:gd name="connsiteY1934" fmla="*/ 1905298 h 2444561"/>
              <a:gd name="connsiteX1935" fmla="*/ 565029 w 3661866"/>
              <a:gd name="connsiteY1935" fmla="*/ 1915375 h 2444561"/>
              <a:gd name="connsiteX1936" fmla="*/ 546840 w 3661866"/>
              <a:gd name="connsiteY1936" fmla="*/ 1931805 h 2444561"/>
              <a:gd name="connsiteX1937" fmla="*/ 542555 w 3661866"/>
              <a:gd name="connsiteY1937" fmla="*/ 1934687 h 2444561"/>
              <a:gd name="connsiteX1938" fmla="*/ 571790 w 3661866"/>
              <a:gd name="connsiteY1938" fmla="*/ 1905298 h 2444561"/>
              <a:gd name="connsiteX1939" fmla="*/ 438722 w 3661866"/>
              <a:gd name="connsiteY1939" fmla="*/ 1903206 h 2444561"/>
              <a:gd name="connsiteX1940" fmla="*/ 438978 w 3661866"/>
              <a:gd name="connsiteY1940" fmla="*/ 1905094 h 2444561"/>
              <a:gd name="connsiteX1941" fmla="*/ 437957 w 3661866"/>
              <a:gd name="connsiteY1941" fmla="*/ 1905119 h 2444561"/>
              <a:gd name="connsiteX1942" fmla="*/ 437624 w 3661866"/>
              <a:gd name="connsiteY1942" fmla="*/ 1903256 h 2444561"/>
              <a:gd name="connsiteX1943" fmla="*/ 438722 w 3661866"/>
              <a:gd name="connsiteY1943" fmla="*/ 1903206 h 2444561"/>
              <a:gd name="connsiteX1944" fmla="*/ 720852 w 3661866"/>
              <a:gd name="connsiteY1944" fmla="*/ 1899430 h 2444561"/>
              <a:gd name="connsiteX1945" fmla="*/ 721057 w 3661866"/>
              <a:gd name="connsiteY1945" fmla="*/ 1899482 h 2444561"/>
              <a:gd name="connsiteX1946" fmla="*/ 721006 w 3661866"/>
              <a:gd name="connsiteY1946" fmla="*/ 1899532 h 2444561"/>
              <a:gd name="connsiteX1947" fmla="*/ 720852 w 3661866"/>
              <a:gd name="connsiteY1947" fmla="*/ 1899430 h 2444561"/>
              <a:gd name="connsiteX1948" fmla="*/ 721160 w 3661866"/>
              <a:gd name="connsiteY1948" fmla="*/ 1899379 h 2444561"/>
              <a:gd name="connsiteX1949" fmla="*/ 721194 w 3661866"/>
              <a:gd name="connsiteY1949" fmla="*/ 1899416 h 2444561"/>
              <a:gd name="connsiteX1950" fmla="*/ 721108 w 3661866"/>
              <a:gd name="connsiteY1950" fmla="*/ 1899431 h 2444561"/>
              <a:gd name="connsiteX1951" fmla="*/ 247002 w 3661866"/>
              <a:gd name="connsiteY1951" fmla="*/ 1898690 h 2444561"/>
              <a:gd name="connsiteX1952" fmla="*/ 246850 w 3661866"/>
              <a:gd name="connsiteY1952" fmla="*/ 1900808 h 2444561"/>
              <a:gd name="connsiteX1953" fmla="*/ 245216 w 3661866"/>
              <a:gd name="connsiteY1953" fmla="*/ 1902033 h 2444561"/>
              <a:gd name="connsiteX1954" fmla="*/ 244681 w 3661866"/>
              <a:gd name="connsiteY1954" fmla="*/ 1900042 h 2444561"/>
              <a:gd name="connsiteX1955" fmla="*/ 247002 w 3661866"/>
              <a:gd name="connsiteY1955" fmla="*/ 1898690 h 2444561"/>
              <a:gd name="connsiteX1956" fmla="*/ 2892032 w 3661866"/>
              <a:gd name="connsiteY1956" fmla="*/ 1898154 h 2444561"/>
              <a:gd name="connsiteX1957" fmla="*/ 2887261 w 3661866"/>
              <a:gd name="connsiteY1957" fmla="*/ 1914661 h 2444561"/>
              <a:gd name="connsiteX1958" fmla="*/ 2892032 w 3661866"/>
              <a:gd name="connsiteY1958" fmla="*/ 1898154 h 2444561"/>
              <a:gd name="connsiteX1959" fmla="*/ 321444 w 3661866"/>
              <a:gd name="connsiteY1959" fmla="*/ 1896598 h 2444561"/>
              <a:gd name="connsiteX1960" fmla="*/ 322234 w 3661866"/>
              <a:gd name="connsiteY1960" fmla="*/ 1896725 h 2444561"/>
              <a:gd name="connsiteX1961" fmla="*/ 321726 w 3661866"/>
              <a:gd name="connsiteY1961" fmla="*/ 1897490 h 2444561"/>
              <a:gd name="connsiteX1962" fmla="*/ 489718 w 3661866"/>
              <a:gd name="connsiteY1962" fmla="*/ 1893996 h 2444561"/>
              <a:gd name="connsiteX1963" fmla="*/ 490662 w 3661866"/>
              <a:gd name="connsiteY1963" fmla="*/ 1894150 h 2444561"/>
              <a:gd name="connsiteX1964" fmla="*/ 490076 w 3661866"/>
              <a:gd name="connsiteY1964" fmla="*/ 1895043 h 2444561"/>
              <a:gd name="connsiteX1965" fmla="*/ 655315 w 3661866"/>
              <a:gd name="connsiteY1965" fmla="*/ 1893639 h 2444561"/>
              <a:gd name="connsiteX1966" fmla="*/ 656616 w 3661866"/>
              <a:gd name="connsiteY1966" fmla="*/ 1894991 h 2444561"/>
              <a:gd name="connsiteX1967" fmla="*/ 653120 w 3661866"/>
              <a:gd name="connsiteY1967" fmla="*/ 1899049 h 2444561"/>
              <a:gd name="connsiteX1968" fmla="*/ 651232 w 3661866"/>
              <a:gd name="connsiteY1968" fmla="*/ 1896982 h 2444561"/>
              <a:gd name="connsiteX1969" fmla="*/ 655315 w 3661866"/>
              <a:gd name="connsiteY1969" fmla="*/ 1893639 h 2444561"/>
              <a:gd name="connsiteX1970" fmla="*/ 3016605 w 3661866"/>
              <a:gd name="connsiteY1970" fmla="*/ 1891802 h 2444561"/>
              <a:gd name="connsiteX1971" fmla="*/ 3016733 w 3661866"/>
              <a:gd name="connsiteY1971" fmla="*/ 1891879 h 2444561"/>
              <a:gd name="connsiteX1972" fmla="*/ 3019283 w 3661866"/>
              <a:gd name="connsiteY1972" fmla="*/ 1894429 h 2444561"/>
              <a:gd name="connsiteX1973" fmla="*/ 3020023 w 3661866"/>
              <a:gd name="connsiteY1973" fmla="*/ 1895118 h 2444561"/>
              <a:gd name="connsiteX1974" fmla="*/ 3019334 w 3661866"/>
              <a:gd name="connsiteY1974" fmla="*/ 1894379 h 2444561"/>
              <a:gd name="connsiteX1975" fmla="*/ 3016757 w 3661866"/>
              <a:gd name="connsiteY1975" fmla="*/ 1891853 h 2444561"/>
              <a:gd name="connsiteX1976" fmla="*/ 3016605 w 3661866"/>
              <a:gd name="connsiteY1976" fmla="*/ 1891802 h 2444561"/>
              <a:gd name="connsiteX1977" fmla="*/ 624164 w 3661866"/>
              <a:gd name="connsiteY1977" fmla="*/ 1890808 h 2444561"/>
              <a:gd name="connsiteX1978" fmla="*/ 626230 w 3661866"/>
              <a:gd name="connsiteY1978" fmla="*/ 1892722 h 2444561"/>
              <a:gd name="connsiteX1979" fmla="*/ 618884 w 3661866"/>
              <a:gd name="connsiteY1979" fmla="*/ 1900477 h 2444561"/>
              <a:gd name="connsiteX1980" fmla="*/ 616944 w 3661866"/>
              <a:gd name="connsiteY1980" fmla="*/ 1898666 h 2444561"/>
              <a:gd name="connsiteX1981" fmla="*/ 624164 w 3661866"/>
              <a:gd name="connsiteY1981" fmla="*/ 1890808 h 2444561"/>
              <a:gd name="connsiteX1982" fmla="*/ 3070562 w 3661866"/>
              <a:gd name="connsiteY1982" fmla="*/ 1890424 h 2444561"/>
              <a:gd name="connsiteX1983" fmla="*/ 3071863 w 3661866"/>
              <a:gd name="connsiteY1983" fmla="*/ 1891930 h 2444561"/>
              <a:gd name="connsiteX1984" fmla="*/ 3070970 w 3661866"/>
              <a:gd name="connsiteY1984" fmla="*/ 1892491 h 2444561"/>
              <a:gd name="connsiteX1985" fmla="*/ 3069668 w 3661866"/>
              <a:gd name="connsiteY1985" fmla="*/ 1890935 h 2444561"/>
              <a:gd name="connsiteX1986" fmla="*/ 3070562 w 3661866"/>
              <a:gd name="connsiteY1986" fmla="*/ 1890424 h 2444561"/>
              <a:gd name="connsiteX1987" fmla="*/ 2705951 w 3661866"/>
              <a:gd name="connsiteY1987" fmla="*/ 1890170 h 2444561"/>
              <a:gd name="connsiteX1988" fmla="*/ 2705034 w 3661866"/>
              <a:gd name="connsiteY1988" fmla="*/ 1890476 h 2444561"/>
              <a:gd name="connsiteX1989" fmla="*/ 2705824 w 3661866"/>
              <a:gd name="connsiteY1989" fmla="*/ 1890985 h 2444561"/>
              <a:gd name="connsiteX1990" fmla="*/ 2689573 w 3661866"/>
              <a:gd name="connsiteY1990" fmla="*/ 1888843 h 2444561"/>
              <a:gd name="connsiteX1991" fmla="*/ 2688246 w 3661866"/>
              <a:gd name="connsiteY1991" fmla="*/ 1896139 h 2444561"/>
              <a:gd name="connsiteX1992" fmla="*/ 2690696 w 3661866"/>
              <a:gd name="connsiteY1992" fmla="*/ 1901114 h 2444561"/>
              <a:gd name="connsiteX1993" fmla="*/ 2689573 w 3661866"/>
              <a:gd name="connsiteY1993" fmla="*/ 1888843 h 2444561"/>
              <a:gd name="connsiteX1994" fmla="*/ 3003314 w 3661866"/>
              <a:gd name="connsiteY1994" fmla="*/ 1886062 h 2444561"/>
              <a:gd name="connsiteX1995" fmla="*/ 3004002 w 3661866"/>
              <a:gd name="connsiteY1995" fmla="*/ 1886776 h 2444561"/>
              <a:gd name="connsiteX1996" fmla="*/ 3004002 w 3661866"/>
              <a:gd name="connsiteY1996" fmla="*/ 1886880 h 2444561"/>
              <a:gd name="connsiteX1997" fmla="*/ 3001476 w 3661866"/>
              <a:gd name="connsiteY1997" fmla="*/ 1894404 h 2444561"/>
              <a:gd name="connsiteX1998" fmla="*/ 3001481 w 3661866"/>
              <a:gd name="connsiteY1998" fmla="*/ 1894435 h 2444561"/>
              <a:gd name="connsiteX1999" fmla="*/ 3002956 w 3661866"/>
              <a:gd name="connsiteY1999" fmla="*/ 1903410 h 2444561"/>
              <a:gd name="connsiteX2000" fmla="*/ 3004023 w 3661866"/>
              <a:gd name="connsiteY2000" fmla="*/ 1896978 h 2444561"/>
              <a:gd name="connsiteX2001" fmla="*/ 3004027 w 3661866"/>
              <a:gd name="connsiteY2001" fmla="*/ 1896956 h 2444561"/>
              <a:gd name="connsiteX2002" fmla="*/ 3004002 w 3661866"/>
              <a:gd name="connsiteY2002" fmla="*/ 1886880 h 2444561"/>
              <a:gd name="connsiteX2003" fmla="*/ 3004054 w 3661866"/>
              <a:gd name="connsiteY2003" fmla="*/ 1886726 h 2444561"/>
              <a:gd name="connsiteX2004" fmla="*/ 3034668 w 3661866"/>
              <a:gd name="connsiteY2004" fmla="*/ 1886037 h 2444561"/>
              <a:gd name="connsiteX2005" fmla="*/ 3027651 w 3661866"/>
              <a:gd name="connsiteY2005" fmla="*/ 1891062 h 2444561"/>
              <a:gd name="connsiteX2006" fmla="*/ 3034668 w 3661866"/>
              <a:gd name="connsiteY2006" fmla="*/ 1903563 h 2444561"/>
              <a:gd name="connsiteX2007" fmla="*/ 3034668 w 3661866"/>
              <a:gd name="connsiteY2007" fmla="*/ 1886037 h 2444561"/>
              <a:gd name="connsiteX2008" fmla="*/ 431757 w 3661866"/>
              <a:gd name="connsiteY2008" fmla="*/ 1882210 h 2444561"/>
              <a:gd name="connsiteX2009" fmla="*/ 434436 w 3661866"/>
              <a:gd name="connsiteY2009" fmla="*/ 1884685 h 2444561"/>
              <a:gd name="connsiteX2010" fmla="*/ 430354 w 3661866"/>
              <a:gd name="connsiteY2010" fmla="*/ 1888256 h 2444561"/>
              <a:gd name="connsiteX2011" fmla="*/ 428542 w 3661866"/>
              <a:gd name="connsiteY2011" fmla="*/ 1886700 h 2444561"/>
              <a:gd name="connsiteX2012" fmla="*/ 431757 w 3661866"/>
              <a:gd name="connsiteY2012" fmla="*/ 1882210 h 2444561"/>
              <a:gd name="connsiteX2013" fmla="*/ 3068061 w 3661866"/>
              <a:gd name="connsiteY2013" fmla="*/ 1867846 h 2444561"/>
              <a:gd name="connsiteX2014" fmla="*/ 3066608 w 3661866"/>
              <a:gd name="connsiteY2014" fmla="*/ 1868994 h 2444561"/>
              <a:gd name="connsiteX2015" fmla="*/ 3068139 w 3661866"/>
              <a:gd name="connsiteY2015" fmla="*/ 1870142 h 2444561"/>
              <a:gd name="connsiteX2016" fmla="*/ 3068878 w 3661866"/>
              <a:gd name="connsiteY2016" fmla="*/ 1868383 h 2444561"/>
              <a:gd name="connsiteX2017" fmla="*/ 3068061 w 3661866"/>
              <a:gd name="connsiteY2017" fmla="*/ 1867846 h 2444561"/>
              <a:gd name="connsiteX2018" fmla="*/ 705749 w 3661866"/>
              <a:gd name="connsiteY2018" fmla="*/ 1864734 h 2444561"/>
              <a:gd name="connsiteX2019" fmla="*/ 693658 w 3661866"/>
              <a:gd name="connsiteY2019" fmla="*/ 1871928 h 2444561"/>
              <a:gd name="connsiteX2020" fmla="*/ 705749 w 3661866"/>
              <a:gd name="connsiteY2020" fmla="*/ 1864734 h 2444561"/>
              <a:gd name="connsiteX2021" fmla="*/ 741620 w 3661866"/>
              <a:gd name="connsiteY2021" fmla="*/ 1864709 h 2444561"/>
              <a:gd name="connsiteX2022" fmla="*/ 740804 w 3661866"/>
              <a:gd name="connsiteY2022" fmla="*/ 1865092 h 2444561"/>
              <a:gd name="connsiteX2023" fmla="*/ 741620 w 3661866"/>
              <a:gd name="connsiteY2023" fmla="*/ 1865475 h 2444561"/>
              <a:gd name="connsiteX2024" fmla="*/ 516252 w 3661866"/>
              <a:gd name="connsiteY2024" fmla="*/ 1861623 h 2444561"/>
              <a:gd name="connsiteX2025" fmla="*/ 514465 w 3661866"/>
              <a:gd name="connsiteY2025" fmla="*/ 1866037 h 2444561"/>
              <a:gd name="connsiteX2026" fmla="*/ 502220 w 3661866"/>
              <a:gd name="connsiteY2026" fmla="*/ 1880986 h 2444561"/>
              <a:gd name="connsiteX2027" fmla="*/ 516252 w 3661866"/>
              <a:gd name="connsiteY2027" fmla="*/ 1861623 h 2444561"/>
              <a:gd name="connsiteX2028" fmla="*/ 649446 w 3661866"/>
              <a:gd name="connsiteY2028" fmla="*/ 1858025 h 2444561"/>
              <a:gd name="connsiteX2029" fmla="*/ 651054 w 3661866"/>
              <a:gd name="connsiteY2029" fmla="*/ 1859454 h 2444561"/>
              <a:gd name="connsiteX2030" fmla="*/ 649956 w 3661866"/>
              <a:gd name="connsiteY2030" fmla="*/ 1861342 h 2444561"/>
              <a:gd name="connsiteX2031" fmla="*/ 648042 w 3661866"/>
              <a:gd name="connsiteY2031" fmla="*/ 1861061 h 2444561"/>
              <a:gd name="connsiteX2032" fmla="*/ 649446 w 3661866"/>
              <a:gd name="connsiteY2032" fmla="*/ 1858025 h 2444561"/>
              <a:gd name="connsiteX2033" fmla="*/ 3057870 w 3661866"/>
              <a:gd name="connsiteY2033" fmla="*/ 1856037 h 2444561"/>
              <a:gd name="connsiteX2034" fmla="*/ 3057881 w 3661866"/>
              <a:gd name="connsiteY2034" fmla="*/ 1856051 h 2444561"/>
              <a:gd name="connsiteX2035" fmla="*/ 3057863 w 3661866"/>
              <a:gd name="connsiteY2035" fmla="*/ 1856039 h 2444561"/>
              <a:gd name="connsiteX2036" fmla="*/ 3057857 w 3661866"/>
              <a:gd name="connsiteY2036" fmla="*/ 1856035 h 2444561"/>
              <a:gd name="connsiteX2037" fmla="*/ 3057863 w 3661866"/>
              <a:gd name="connsiteY2037" fmla="*/ 1856039 h 2444561"/>
              <a:gd name="connsiteX2038" fmla="*/ 3057862 w 3661866"/>
              <a:gd name="connsiteY2038" fmla="*/ 1856040 h 2444561"/>
              <a:gd name="connsiteX2039" fmla="*/ 2936268 w 3661866"/>
              <a:gd name="connsiteY2039" fmla="*/ 1855704 h 2444561"/>
              <a:gd name="connsiteX2040" fmla="*/ 2934560 w 3661866"/>
              <a:gd name="connsiteY2040" fmla="*/ 1856468 h 2444561"/>
              <a:gd name="connsiteX2041" fmla="*/ 2934866 w 3661866"/>
              <a:gd name="connsiteY2041" fmla="*/ 1857412 h 2444561"/>
              <a:gd name="connsiteX2042" fmla="*/ 2936550 w 3661866"/>
              <a:gd name="connsiteY2042" fmla="*/ 1856647 h 2444561"/>
              <a:gd name="connsiteX2043" fmla="*/ 2936268 w 3661866"/>
              <a:gd name="connsiteY2043" fmla="*/ 1855704 h 2444561"/>
              <a:gd name="connsiteX2044" fmla="*/ 456861 w 3661866"/>
              <a:gd name="connsiteY2044" fmla="*/ 1853229 h 2444561"/>
              <a:gd name="connsiteX2045" fmla="*/ 457984 w 3661866"/>
              <a:gd name="connsiteY2045" fmla="*/ 1855729 h 2444561"/>
              <a:gd name="connsiteX2046" fmla="*/ 455305 w 3661866"/>
              <a:gd name="connsiteY2046" fmla="*/ 1857235 h 2444561"/>
              <a:gd name="connsiteX2047" fmla="*/ 454386 w 3661866"/>
              <a:gd name="connsiteY2047" fmla="*/ 1855296 h 2444561"/>
              <a:gd name="connsiteX2048" fmla="*/ 456861 w 3661866"/>
              <a:gd name="connsiteY2048" fmla="*/ 1853229 h 2444561"/>
              <a:gd name="connsiteX2049" fmla="*/ 3101635 w 3661866"/>
              <a:gd name="connsiteY2049" fmla="*/ 1852948 h 2444561"/>
              <a:gd name="connsiteX2050" fmla="*/ 3102450 w 3661866"/>
              <a:gd name="connsiteY2050" fmla="*/ 1853560 h 2444561"/>
              <a:gd name="connsiteX2051" fmla="*/ 3101123 w 3661866"/>
              <a:gd name="connsiteY2051" fmla="*/ 1854989 h 2444561"/>
              <a:gd name="connsiteX2052" fmla="*/ 3100308 w 3661866"/>
              <a:gd name="connsiteY2052" fmla="*/ 1854427 h 2444561"/>
              <a:gd name="connsiteX2053" fmla="*/ 3101635 w 3661866"/>
              <a:gd name="connsiteY2053" fmla="*/ 1852948 h 2444561"/>
              <a:gd name="connsiteX2054" fmla="*/ 3061810 w 3661866"/>
              <a:gd name="connsiteY2054" fmla="*/ 1851291 h 2444561"/>
              <a:gd name="connsiteX2055" fmla="*/ 3063902 w 3661866"/>
              <a:gd name="connsiteY2055" fmla="*/ 1854124 h 2444561"/>
              <a:gd name="connsiteX2056" fmla="*/ 3057870 w 3661866"/>
              <a:gd name="connsiteY2056" fmla="*/ 1856037 h 2444561"/>
              <a:gd name="connsiteX2057" fmla="*/ 3057816 w 3661866"/>
              <a:gd name="connsiteY2057" fmla="*/ 1855966 h 2444561"/>
              <a:gd name="connsiteX2058" fmla="*/ 519549 w 3661866"/>
              <a:gd name="connsiteY2058" fmla="*/ 1845951 h 2444561"/>
              <a:gd name="connsiteX2059" fmla="*/ 519543 w 3661866"/>
              <a:gd name="connsiteY2059" fmla="*/ 1845986 h 2444561"/>
              <a:gd name="connsiteX2060" fmla="*/ 519534 w 3661866"/>
              <a:gd name="connsiteY2060" fmla="*/ 1845967 h 2444561"/>
              <a:gd name="connsiteX2061" fmla="*/ 519517 w 3661866"/>
              <a:gd name="connsiteY2061" fmla="*/ 1845934 h 2444561"/>
              <a:gd name="connsiteX2062" fmla="*/ 519534 w 3661866"/>
              <a:gd name="connsiteY2062" fmla="*/ 1845967 h 2444561"/>
              <a:gd name="connsiteX2063" fmla="*/ 519532 w 3661866"/>
              <a:gd name="connsiteY2063" fmla="*/ 1845968 h 2444561"/>
              <a:gd name="connsiteX2064" fmla="*/ 636921 w 3661866"/>
              <a:gd name="connsiteY2064" fmla="*/ 1845627 h 2444561"/>
              <a:gd name="connsiteX2065" fmla="*/ 638222 w 3661866"/>
              <a:gd name="connsiteY2065" fmla="*/ 1848127 h 2444561"/>
              <a:gd name="connsiteX2066" fmla="*/ 623476 w 3661866"/>
              <a:gd name="connsiteY2066" fmla="*/ 1862644 h 2444561"/>
              <a:gd name="connsiteX2067" fmla="*/ 607634 w 3661866"/>
              <a:gd name="connsiteY2067" fmla="*/ 1878691 h 2444561"/>
              <a:gd name="connsiteX2068" fmla="*/ 576663 w 3661866"/>
              <a:gd name="connsiteY2068" fmla="*/ 1902059 h 2444561"/>
              <a:gd name="connsiteX2069" fmla="*/ 576126 w 3661866"/>
              <a:gd name="connsiteY2069" fmla="*/ 1892671 h 2444561"/>
              <a:gd name="connsiteX2070" fmla="*/ 594010 w 3661866"/>
              <a:gd name="connsiteY2070" fmla="*/ 1878920 h 2444561"/>
              <a:gd name="connsiteX2071" fmla="*/ 609342 w 3661866"/>
              <a:gd name="connsiteY2071" fmla="*/ 1869889 h 2444561"/>
              <a:gd name="connsiteX2072" fmla="*/ 603117 w 3661866"/>
              <a:gd name="connsiteY2072" fmla="*/ 1854888 h 2444561"/>
              <a:gd name="connsiteX2073" fmla="*/ 614062 w 3661866"/>
              <a:gd name="connsiteY2073" fmla="*/ 1862184 h 2444561"/>
              <a:gd name="connsiteX2074" fmla="*/ 614266 w 3661866"/>
              <a:gd name="connsiteY2074" fmla="*/ 1853154 h 2444561"/>
              <a:gd name="connsiteX2075" fmla="*/ 627685 w 3661866"/>
              <a:gd name="connsiteY2075" fmla="*/ 1846341 h 2444561"/>
              <a:gd name="connsiteX2076" fmla="*/ 636921 w 3661866"/>
              <a:gd name="connsiteY2076" fmla="*/ 1845627 h 2444561"/>
              <a:gd name="connsiteX2077" fmla="*/ 116308 w 3661866"/>
              <a:gd name="connsiteY2077" fmla="*/ 1844683 h 2444561"/>
              <a:gd name="connsiteX2078" fmla="*/ 118629 w 3661866"/>
              <a:gd name="connsiteY2078" fmla="*/ 1847464 h 2444561"/>
              <a:gd name="connsiteX2079" fmla="*/ 107506 w 3661866"/>
              <a:gd name="connsiteY2079" fmla="*/ 1857490 h 2444561"/>
              <a:gd name="connsiteX2080" fmla="*/ 116308 w 3661866"/>
              <a:gd name="connsiteY2080" fmla="*/ 1844683 h 2444561"/>
              <a:gd name="connsiteX2081" fmla="*/ 350323 w 3661866"/>
              <a:gd name="connsiteY2081" fmla="*/ 1844376 h 2444561"/>
              <a:gd name="connsiteX2082" fmla="*/ 352543 w 3661866"/>
              <a:gd name="connsiteY2082" fmla="*/ 1845728 h 2444561"/>
              <a:gd name="connsiteX2083" fmla="*/ 348818 w 3661866"/>
              <a:gd name="connsiteY2083" fmla="*/ 1852005 h 2444561"/>
              <a:gd name="connsiteX2084" fmla="*/ 346548 w 3661866"/>
              <a:gd name="connsiteY2084" fmla="*/ 1850193 h 2444561"/>
              <a:gd name="connsiteX2085" fmla="*/ 350323 w 3661866"/>
              <a:gd name="connsiteY2085" fmla="*/ 1844376 h 2444561"/>
              <a:gd name="connsiteX2086" fmla="*/ 2728785 w 3661866"/>
              <a:gd name="connsiteY2086" fmla="*/ 1844326 h 2444561"/>
              <a:gd name="connsiteX2087" fmla="*/ 2727917 w 3661866"/>
              <a:gd name="connsiteY2087" fmla="*/ 1844632 h 2444561"/>
              <a:gd name="connsiteX2088" fmla="*/ 2728708 w 3661866"/>
              <a:gd name="connsiteY2088" fmla="*/ 1845065 h 2444561"/>
              <a:gd name="connsiteX2089" fmla="*/ 715902 w 3661866"/>
              <a:gd name="connsiteY2089" fmla="*/ 1843434 h 2444561"/>
              <a:gd name="connsiteX2090" fmla="*/ 715902 w 3661866"/>
              <a:gd name="connsiteY2090" fmla="*/ 1862797 h 2444561"/>
              <a:gd name="connsiteX2091" fmla="*/ 699039 w 3661866"/>
              <a:gd name="connsiteY2091" fmla="*/ 1853995 h 2444561"/>
              <a:gd name="connsiteX2092" fmla="*/ 703162 w 3661866"/>
              <a:gd name="connsiteY2092" fmla="*/ 1843461 h 2444561"/>
              <a:gd name="connsiteX2093" fmla="*/ 707025 w 3661866"/>
              <a:gd name="connsiteY2093" fmla="*/ 1851036 h 2444561"/>
              <a:gd name="connsiteX2094" fmla="*/ 715902 w 3661866"/>
              <a:gd name="connsiteY2094" fmla="*/ 1843434 h 2444561"/>
              <a:gd name="connsiteX2095" fmla="*/ 703122 w 3661866"/>
              <a:gd name="connsiteY2095" fmla="*/ 1843382 h 2444561"/>
              <a:gd name="connsiteX2096" fmla="*/ 703173 w 3661866"/>
              <a:gd name="connsiteY2096" fmla="*/ 1843434 h 2444561"/>
              <a:gd name="connsiteX2097" fmla="*/ 703162 w 3661866"/>
              <a:gd name="connsiteY2097" fmla="*/ 1843461 h 2444561"/>
              <a:gd name="connsiteX2098" fmla="*/ 522068 w 3661866"/>
              <a:gd name="connsiteY2098" fmla="*/ 1843382 h 2444561"/>
              <a:gd name="connsiteX2099" fmla="*/ 519549 w 3661866"/>
              <a:gd name="connsiteY2099" fmla="*/ 1845951 h 2444561"/>
              <a:gd name="connsiteX2100" fmla="*/ 519565 w 3661866"/>
              <a:gd name="connsiteY2100" fmla="*/ 1845861 h 2444561"/>
              <a:gd name="connsiteX2101" fmla="*/ 522126 w 3661866"/>
              <a:gd name="connsiteY2101" fmla="*/ 1843359 h 2444561"/>
              <a:gd name="connsiteX2102" fmla="*/ 522093 w 3661866"/>
              <a:gd name="connsiteY2102" fmla="*/ 1843409 h 2444561"/>
              <a:gd name="connsiteX2103" fmla="*/ 522093 w 3661866"/>
              <a:gd name="connsiteY2103" fmla="*/ 1843382 h 2444561"/>
              <a:gd name="connsiteX2104" fmla="*/ 703343 w 3661866"/>
              <a:gd name="connsiteY2104" fmla="*/ 1843356 h 2444561"/>
              <a:gd name="connsiteX2105" fmla="*/ 703199 w 3661866"/>
              <a:gd name="connsiteY2105" fmla="*/ 1843434 h 2444561"/>
              <a:gd name="connsiteX2106" fmla="*/ 703147 w 3661866"/>
              <a:gd name="connsiteY2106" fmla="*/ 1843382 h 2444561"/>
              <a:gd name="connsiteX2107" fmla="*/ 716006 w 3661866"/>
              <a:gd name="connsiteY2107" fmla="*/ 1843253 h 2444561"/>
              <a:gd name="connsiteX2108" fmla="*/ 716090 w 3661866"/>
              <a:gd name="connsiteY2108" fmla="*/ 1843275 h 2444561"/>
              <a:gd name="connsiteX2109" fmla="*/ 716058 w 3661866"/>
              <a:gd name="connsiteY2109" fmla="*/ 1843305 h 2444561"/>
              <a:gd name="connsiteX2110" fmla="*/ 402138 w 3661866"/>
              <a:gd name="connsiteY2110" fmla="*/ 1841953 h 2444561"/>
              <a:gd name="connsiteX2111" fmla="*/ 404382 w 3661866"/>
              <a:gd name="connsiteY2111" fmla="*/ 1843994 h 2444561"/>
              <a:gd name="connsiteX2112" fmla="*/ 397521 w 3661866"/>
              <a:gd name="connsiteY2112" fmla="*/ 1852616 h 2444561"/>
              <a:gd name="connsiteX2113" fmla="*/ 402138 w 3661866"/>
              <a:gd name="connsiteY2113" fmla="*/ 1841953 h 2444561"/>
              <a:gd name="connsiteX2114" fmla="*/ 707535 w 3661866"/>
              <a:gd name="connsiteY2114" fmla="*/ 1841086 h 2444561"/>
              <a:gd name="connsiteX2115" fmla="*/ 708096 w 3661866"/>
              <a:gd name="connsiteY2115" fmla="*/ 1842719 h 2444561"/>
              <a:gd name="connsiteX2116" fmla="*/ 703343 w 3661866"/>
              <a:gd name="connsiteY2116" fmla="*/ 1843356 h 2444561"/>
              <a:gd name="connsiteX2117" fmla="*/ 614725 w 3661866"/>
              <a:gd name="connsiteY2117" fmla="*/ 1840576 h 2444561"/>
              <a:gd name="connsiteX2118" fmla="*/ 615593 w 3661866"/>
              <a:gd name="connsiteY2118" fmla="*/ 1840601 h 2444561"/>
              <a:gd name="connsiteX2119" fmla="*/ 615159 w 3661866"/>
              <a:gd name="connsiteY2119" fmla="*/ 1841468 h 2444561"/>
              <a:gd name="connsiteX2120" fmla="*/ 692203 w 3661866"/>
              <a:gd name="connsiteY2120" fmla="*/ 1839632 h 2444561"/>
              <a:gd name="connsiteX2121" fmla="*/ 695392 w 3661866"/>
              <a:gd name="connsiteY2121" fmla="*/ 1841699 h 2444561"/>
              <a:gd name="connsiteX2122" fmla="*/ 691259 w 3661866"/>
              <a:gd name="connsiteY2122" fmla="*/ 1844684 h 2444561"/>
              <a:gd name="connsiteX2123" fmla="*/ 689065 w 3661866"/>
              <a:gd name="connsiteY2123" fmla="*/ 1842694 h 2444561"/>
              <a:gd name="connsiteX2124" fmla="*/ 692203 w 3661866"/>
              <a:gd name="connsiteY2124" fmla="*/ 1839632 h 2444561"/>
              <a:gd name="connsiteX2125" fmla="*/ 667454 w 3661866"/>
              <a:gd name="connsiteY2125" fmla="*/ 1838286 h 2444561"/>
              <a:gd name="connsiteX2126" fmla="*/ 667483 w 3661866"/>
              <a:gd name="connsiteY2126" fmla="*/ 1838330 h 2444561"/>
              <a:gd name="connsiteX2127" fmla="*/ 667495 w 3661866"/>
              <a:gd name="connsiteY2127" fmla="*/ 1838299 h 2444561"/>
              <a:gd name="connsiteX2128" fmla="*/ 667508 w 3661866"/>
              <a:gd name="connsiteY2128" fmla="*/ 1838305 h 2444561"/>
              <a:gd name="connsiteX2129" fmla="*/ 667022 w 3661866"/>
              <a:gd name="connsiteY2129" fmla="*/ 1839021 h 2444561"/>
              <a:gd name="connsiteX2130" fmla="*/ 667589 w 3661866"/>
              <a:gd name="connsiteY2130" fmla="*/ 1838056 h 2444561"/>
              <a:gd name="connsiteX2131" fmla="*/ 667495 w 3661866"/>
              <a:gd name="connsiteY2131" fmla="*/ 1838299 h 2444561"/>
              <a:gd name="connsiteX2132" fmla="*/ 667457 w 3661866"/>
              <a:gd name="connsiteY2132" fmla="*/ 1838280 h 2444561"/>
              <a:gd name="connsiteX2133" fmla="*/ 667454 w 3661866"/>
              <a:gd name="connsiteY2133" fmla="*/ 1838286 h 2444561"/>
              <a:gd name="connsiteX2134" fmla="*/ 667431 w 3661866"/>
              <a:gd name="connsiteY2134" fmla="*/ 1838253 h 2444561"/>
              <a:gd name="connsiteX2135" fmla="*/ 2994945 w 3661866"/>
              <a:gd name="connsiteY2135" fmla="*/ 1835498 h 2444561"/>
              <a:gd name="connsiteX2136" fmla="*/ 2992267 w 3661866"/>
              <a:gd name="connsiteY2136" fmla="*/ 1835830 h 2444561"/>
              <a:gd name="connsiteX2137" fmla="*/ 2996391 w 3661866"/>
              <a:gd name="connsiteY2137" fmla="*/ 1876495 h 2444561"/>
              <a:gd name="connsiteX2138" fmla="*/ 2996349 w 3661866"/>
              <a:gd name="connsiteY2138" fmla="*/ 1876546 h 2444561"/>
              <a:gd name="connsiteX2139" fmla="*/ 2995711 w 3661866"/>
              <a:gd name="connsiteY2139" fmla="*/ 1877286 h 2444561"/>
              <a:gd name="connsiteX2140" fmla="*/ 2996401 w 3661866"/>
              <a:gd name="connsiteY2140" fmla="*/ 1876597 h 2444561"/>
              <a:gd name="connsiteX2141" fmla="*/ 2996391 w 3661866"/>
              <a:gd name="connsiteY2141" fmla="*/ 1876495 h 2444561"/>
              <a:gd name="connsiteX2142" fmla="*/ 3000124 w 3661866"/>
              <a:gd name="connsiteY2142" fmla="*/ 1871954 h 2444561"/>
              <a:gd name="connsiteX2143" fmla="*/ 2994945 w 3661866"/>
              <a:gd name="connsiteY2143" fmla="*/ 1835498 h 2444561"/>
              <a:gd name="connsiteX2144" fmla="*/ 195496 w 3661866"/>
              <a:gd name="connsiteY2144" fmla="*/ 1833126 h 2444561"/>
              <a:gd name="connsiteX2145" fmla="*/ 195506 w 3661866"/>
              <a:gd name="connsiteY2145" fmla="*/ 1833136 h 2444561"/>
              <a:gd name="connsiteX2146" fmla="*/ 195495 w 3661866"/>
              <a:gd name="connsiteY2146" fmla="*/ 1833152 h 2444561"/>
              <a:gd name="connsiteX2147" fmla="*/ 195647 w 3661866"/>
              <a:gd name="connsiteY2147" fmla="*/ 1833279 h 2444561"/>
              <a:gd name="connsiteX2148" fmla="*/ 195648 w 3661866"/>
              <a:gd name="connsiteY2148" fmla="*/ 1833279 h 2444561"/>
              <a:gd name="connsiteX2149" fmla="*/ 195648 w 3661866"/>
              <a:gd name="connsiteY2149" fmla="*/ 1833280 h 2444561"/>
              <a:gd name="connsiteX2150" fmla="*/ 194655 w 3661866"/>
              <a:gd name="connsiteY2150" fmla="*/ 1835932 h 2444561"/>
              <a:gd name="connsiteX2151" fmla="*/ 193888 w 3661866"/>
              <a:gd name="connsiteY2151" fmla="*/ 1835524 h 2444561"/>
              <a:gd name="connsiteX2152" fmla="*/ 195496 w 3661866"/>
              <a:gd name="connsiteY2152" fmla="*/ 1833126 h 2444561"/>
              <a:gd name="connsiteX2153" fmla="*/ 256570 w 3661866"/>
              <a:gd name="connsiteY2153" fmla="*/ 1832386 h 2444561"/>
              <a:gd name="connsiteX2154" fmla="*/ 258917 w 3661866"/>
              <a:gd name="connsiteY2154" fmla="*/ 1833994 h 2444561"/>
              <a:gd name="connsiteX2155" fmla="*/ 254019 w 3661866"/>
              <a:gd name="connsiteY2155" fmla="*/ 1841520 h 2444561"/>
              <a:gd name="connsiteX2156" fmla="*/ 252334 w 3661866"/>
              <a:gd name="connsiteY2156" fmla="*/ 1840499 h 2444561"/>
              <a:gd name="connsiteX2157" fmla="*/ 256570 w 3661866"/>
              <a:gd name="connsiteY2157" fmla="*/ 1832386 h 2444561"/>
              <a:gd name="connsiteX2158" fmla="*/ 3120844 w 3661866"/>
              <a:gd name="connsiteY2158" fmla="*/ 1831952 h 2444561"/>
              <a:gd name="connsiteX2159" fmla="*/ 3122757 w 3661866"/>
              <a:gd name="connsiteY2159" fmla="*/ 1833050 h 2444561"/>
              <a:gd name="connsiteX2160" fmla="*/ 3121252 w 3661866"/>
              <a:gd name="connsiteY2160" fmla="*/ 1834377 h 2444561"/>
              <a:gd name="connsiteX2161" fmla="*/ 3120181 w 3661866"/>
              <a:gd name="connsiteY2161" fmla="*/ 1832744 h 2444561"/>
              <a:gd name="connsiteX2162" fmla="*/ 3120844 w 3661866"/>
              <a:gd name="connsiteY2162" fmla="*/ 1831952 h 2444561"/>
              <a:gd name="connsiteX2163" fmla="*/ 3144211 w 3661866"/>
              <a:gd name="connsiteY2163" fmla="*/ 1827386 h 2444561"/>
              <a:gd name="connsiteX2164" fmla="*/ 3131482 w 3661866"/>
              <a:gd name="connsiteY2164" fmla="*/ 1851877 h 2444561"/>
              <a:gd name="connsiteX2165" fmla="*/ 3115154 w 3661866"/>
              <a:gd name="connsiteY2165" fmla="*/ 1861419 h 2444561"/>
              <a:gd name="connsiteX2166" fmla="*/ 3144211 w 3661866"/>
              <a:gd name="connsiteY2166" fmla="*/ 1827386 h 2444561"/>
              <a:gd name="connsiteX2167" fmla="*/ 677489 w 3661866"/>
              <a:gd name="connsiteY2167" fmla="*/ 1825707 h 2444561"/>
              <a:gd name="connsiteX2168" fmla="*/ 667589 w 3661866"/>
              <a:gd name="connsiteY2168" fmla="*/ 1838056 h 2444561"/>
              <a:gd name="connsiteX2169" fmla="*/ 670566 w 3661866"/>
              <a:gd name="connsiteY2169" fmla="*/ 1830345 h 2444561"/>
              <a:gd name="connsiteX2170" fmla="*/ 677636 w 3661866"/>
              <a:gd name="connsiteY2170" fmla="*/ 1825523 h 2444561"/>
              <a:gd name="connsiteX2171" fmla="*/ 677647 w 3661866"/>
              <a:gd name="connsiteY2171" fmla="*/ 1825535 h 2444561"/>
              <a:gd name="connsiteX2172" fmla="*/ 677636 w 3661866"/>
              <a:gd name="connsiteY2172" fmla="*/ 1825550 h 2444561"/>
              <a:gd name="connsiteX2173" fmla="*/ 677685 w 3661866"/>
              <a:gd name="connsiteY2173" fmla="*/ 1825574 h 2444561"/>
              <a:gd name="connsiteX2174" fmla="*/ 677686 w 3661866"/>
              <a:gd name="connsiteY2174" fmla="*/ 1825575 h 2444561"/>
              <a:gd name="connsiteX2175" fmla="*/ 677489 w 3661866"/>
              <a:gd name="connsiteY2175" fmla="*/ 1825707 h 2444561"/>
              <a:gd name="connsiteX2176" fmla="*/ 677737 w 3661866"/>
              <a:gd name="connsiteY2176" fmla="*/ 1825410 h 2444561"/>
              <a:gd name="connsiteX2177" fmla="*/ 677688 w 3661866"/>
              <a:gd name="connsiteY2177" fmla="*/ 1825575 h 2444561"/>
              <a:gd name="connsiteX2178" fmla="*/ 677685 w 3661866"/>
              <a:gd name="connsiteY2178" fmla="*/ 1825574 h 2444561"/>
              <a:gd name="connsiteX2179" fmla="*/ 677647 w 3661866"/>
              <a:gd name="connsiteY2179" fmla="*/ 1825535 h 2444561"/>
              <a:gd name="connsiteX2180" fmla="*/ 412009 w 3661866"/>
              <a:gd name="connsiteY2180" fmla="*/ 1820446 h 2444561"/>
              <a:gd name="connsiteX2181" fmla="*/ 409178 w 3661866"/>
              <a:gd name="connsiteY2181" fmla="*/ 1833152 h 2444561"/>
              <a:gd name="connsiteX2182" fmla="*/ 412009 w 3661866"/>
              <a:gd name="connsiteY2182" fmla="*/ 1820446 h 2444561"/>
              <a:gd name="connsiteX2183" fmla="*/ 204986 w 3661866"/>
              <a:gd name="connsiteY2183" fmla="*/ 1818143 h 2444561"/>
              <a:gd name="connsiteX2184" fmla="*/ 195648 w 3661866"/>
              <a:gd name="connsiteY2184" fmla="*/ 1833279 h 2444561"/>
              <a:gd name="connsiteX2185" fmla="*/ 195506 w 3661866"/>
              <a:gd name="connsiteY2185" fmla="*/ 1833136 h 2444561"/>
              <a:gd name="connsiteX2186" fmla="*/ 249044 w 3661866"/>
              <a:gd name="connsiteY2186" fmla="*/ 1817029 h 2444561"/>
              <a:gd name="connsiteX2187" fmla="*/ 251315 w 3661866"/>
              <a:gd name="connsiteY2187" fmla="*/ 1818356 h 2444561"/>
              <a:gd name="connsiteX2188" fmla="*/ 241977 w 3661866"/>
              <a:gd name="connsiteY2188" fmla="*/ 1833969 h 2444561"/>
              <a:gd name="connsiteX2189" fmla="*/ 249044 w 3661866"/>
              <a:gd name="connsiteY2189" fmla="*/ 1817029 h 2444561"/>
              <a:gd name="connsiteX2190" fmla="*/ 598449 w 3661866"/>
              <a:gd name="connsiteY2190" fmla="*/ 1816543 h 2444561"/>
              <a:gd name="connsiteX2191" fmla="*/ 599726 w 3661866"/>
              <a:gd name="connsiteY2191" fmla="*/ 1817972 h 2444561"/>
              <a:gd name="connsiteX2192" fmla="*/ 598143 w 3661866"/>
              <a:gd name="connsiteY2192" fmla="*/ 1818993 h 2444561"/>
              <a:gd name="connsiteX2193" fmla="*/ 597404 w 3661866"/>
              <a:gd name="connsiteY2193" fmla="*/ 1818355 h 2444561"/>
              <a:gd name="connsiteX2194" fmla="*/ 598449 w 3661866"/>
              <a:gd name="connsiteY2194" fmla="*/ 1816543 h 2444561"/>
              <a:gd name="connsiteX2195" fmla="*/ 680545 w 3661866"/>
              <a:gd name="connsiteY2195" fmla="*/ 1815804 h 2444561"/>
              <a:gd name="connsiteX2196" fmla="*/ 683631 w 3661866"/>
              <a:gd name="connsiteY2196" fmla="*/ 1817156 h 2444561"/>
              <a:gd name="connsiteX2197" fmla="*/ 677737 w 3661866"/>
              <a:gd name="connsiteY2197" fmla="*/ 1825410 h 2444561"/>
              <a:gd name="connsiteX2198" fmla="*/ 706489 w 3661866"/>
              <a:gd name="connsiteY2198" fmla="*/ 1813890 h 2444561"/>
              <a:gd name="connsiteX2199" fmla="*/ 708377 w 3661866"/>
              <a:gd name="connsiteY2199" fmla="*/ 1814987 h 2444561"/>
              <a:gd name="connsiteX2200" fmla="*/ 708071 w 3661866"/>
              <a:gd name="connsiteY2200" fmla="*/ 1816901 h 2444561"/>
              <a:gd name="connsiteX2201" fmla="*/ 705060 w 3661866"/>
              <a:gd name="connsiteY2201" fmla="*/ 1815497 h 2444561"/>
              <a:gd name="connsiteX2202" fmla="*/ 706489 w 3661866"/>
              <a:gd name="connsiteY2202" fmla="*/ 1813890 h 2444561"/>
              <a:gd name="connsiteX2203" fmla="*/ 208292 w 3661866"/>
              <a:gd name="connsiteY2203" fmla="*/ 1812785 h 2444561"/>
              <a:gd name="connsiteX2204" fmla="*/ 208327 w 3661866"/>
              <a:gd name="connsiteY2204" fmla="*/ 1812818 h 2444561"/>
              <a:gd name="connsiteX2205" fmla="*/ 208333 w 3661866"/>
              <a:gd name="connsiteY2205" fmla="*/ 1812800 h 2444561"/>
              <a:gd name="connsiteX2206" fmla="*/ 208352 w 3661866"/>
              <a:gd name="connsiteY2206" fmla="*/ 1812820 h 2444561"/>
              <a:gd name="connsiteX2207" fmla="*/ 204986 w 3661866"/>
              <a:gd name="connsiteY2207" fmla="*/ 1818143 h 2444561"/>
              <a:gd name="connsiteX2208" fmla="*/ 208406 w 3661866"/>
              <a:gd name="connsiteY2208" fmla="*/ 1812582 h 2444561"/>
              <a:gd name="connsiteX2209" fmla="*/ 208333 w 3661866"/>
              <a:gd name="connsiteY2209" fmla="*/ 1812800 h 2444561"/>
              <a:gd name="connsiteX2210" fmla="*/ 208302 w 3661866"/>
              <a:gd name="connsiteY2210" fmla="*/ 1812768 h 2444561"/>
              <a:gd name="connsiteX2211" fmla="*/ 208292 w 3661866"/>
              <a:gd name="connsiteY2211" fmla="*/ 1812785 h 2444561"/>
              <a:gd name="connsiteX2212" fmla="*/ 208275 w 3661866"/>
              <a:gd name="connsiteY2212" fmla="*/ 1812768 h 2444561"/>
              <a:gd name="connsiteX2213" fmla="*/ 3109338 w 3661866"/>
              <a:gd name="connsiteY2213" fmla="*/ 1802946 h 2444561"/>
              <a:gd name="connsiteX2214" fmla="*/ 3102781 w 3661866"/>
              <a:gd name="connsiteY2214" fmla="*/ 1823126 h 2444561"/>
              <a:gd name="connsiteX2215" fmla="*/ 3109338 w 3661866"/>
              <a:gd name="connsiteY2215" fmla="*/ 1802946 h 2444561"/>
              <a:gd name="connsiteX2216" fmla="*/ 3158601 w 3661866"/>
              <a:gd name="connsiteY2216" fmla="*/ 1800522 h 2444561"/>
              <a:gd name="connsiteX2217" fmla="*/ 3161255 w 3661866"/>
              <a:gd name="connsiteY2217" fmla="*/ 1803022 h 2444561"/>
              <a:gd name="connsiteX2218" fmla="*/ 3157555 w 3661866"/>
              <a:gd name="connsiteY2218" fmla="*/ 1806901 h 2444561"/>
              <a:gd name="connsiteX2219" fmla="*/ 3155413 w 3661866"/>
              <a:gd name="connsiteY2219" fmla="*/ 1805012 h 2444561"/>
              <a:gd name="connsiteX2220" fmla="*/ 3158601 w 3661866"/>
              <a:gd name="connsiteY2220" fmla="*/ 1800522 h 2444561"/>
              <a:gd name="connsiteX2221" fmla="*/ 368919 w 3661866"/>
              <a:gd name="connsiteY2221" fmla="*/ 1800120 h 2444561"/>
              <a:gd name="connsiteX2222" fmla="*/ 357723 w 3661866"/>
              <a:gd name="connsiteY2222" fmla="*/ 1811620 h 2444561"/>
              <a:gd name="connsiteX2223" fmla="*/ 362130 w 3661866"/>
              <a:gd name="connsiteY2223" fmla="*/ 1803814 h 2444561"/>
              <a:gd name="connsiteX2224" fmla="*/ 368999 w 3661866"/>
              <a:gd name="connsiteY2224" fmla="*/ 1800039 h 2444561"/>
              <a:gd name="connsiteX2225" fmla="*/ 369024 w 3661866"/>
              <a:gd name="connsiteY2225" fmla="*/ 1800064 h 2444561"/>
              <a:gd name="connsiteX2226" fmla="*/ 368919 w 3661866"/>
              <a:gd name="connsiteY2226" fmla="*/ 1800120 h 2444561"/>
              <a:gd name="connsiteX2227" fmla="*/ 369038 w 3661866"/>
              <a:gd name="connsiteY2227" fmla="*/ 1799963 h 2444561"/>
              <a:gd name="connsiteX2228" fmla="*/ 369025 w 3661866"/>
              <a:gd name="connsiteY2228" fmla="*/ 1800065 h 2444561"/>
              <a:gd name="connsiteX2229" fmla="*/ 369024 w 3661866"/>
              <a:gd name="connsiteY2229" fmla="*/ 1800064 h 2444561"/>
              <a:gd name="connsiteX2230" fmla="*/ 369024 w 3661866"/>
              <a:gd name="connsiteY2230" fmla="*/ 1800063 h 2444561"/>
              <a:gd name="connsiteX2231" fmla="*/ 368999 w 3661866"/>
              <a:gd name="connsiteY2231" fmla="*/ 1800038 h 2444561"/>
              <a:gd name="connsiteX2232" fmla="*/ 368999 w 3661866"/>
              <a:gd name="connsiteY2232" fmla="*/ 1800039 h 2444561"/>
              <a:gd name="connsiteX2233" fmla="*/ 368998 w 3661866"/>
              <a:gd name="connsiteY2233" fmla="*/ 1800038 h 2444561"/>
              <a:gd name="connsiteX2234" fmla="*/ 3112042 w 3661866"/>
              <a:gd name="connsiteY2234" fmla="*/ 1797103 h 2444561"/>
              <a:gd name="connsiteX2235" fmla="*/ 3112883 w 3661866"/>
              <a:gd name="connsiteY2235" fmla="*/ 1797230 h 2444561"/>
              <a:gd name="connsiteX2236" fmla="*/ 3112348 w 3661866"/>
              <a:gd name="connsiteY2236" fmla="*/ 1798023 h 2444561"/>
              <a:gd name="connsiteX2237" fmla="*/ 369687 w 3661866"/>
              <a:gd name="connsiteY2237" fmla="*/ 1795038 h 2444561"/>
              <a:gd name="connsiteX2238" fmla="*/ 371321 w 3661866"/>
              <a:gd name="connsiteY2238" fmla="*/ 1795677 h 2444561"/>
              <a:gd name="connsiteX2239" fmla="*/ 369038 w 3661866"/>
              <a:gd name="connsiteY2239" fmla="*/ 1799963 h 2444561"/>
              <a:gd name="connsiteX2240" fmla="*/ 185342 w 3661866"/>
              <a:gd name="connsiteY2240" fmla="*/ 1794909 h 2444561"/>
              <a:gd name="connsiteX2241" fmla="*/ 185360 w 3661866"/>
              <a:gd name="connsiteY2241" fmla="*/ 1794918 h 2444561"/>
              <a:gd name="connsiteX2242" fmla="*/ 185342 w 3661866"/>
              <a:gd name="connsiteY2242" fmla="*/ 1794936 h 2444561"/>
              <a:gd name="connsiteX2243" fmla="*/ 185376 w 3661866"/>
              <a:gd name="connsiteY2243" fmla="*/ 1794952 h 2444561"/>
              <a:gd name="connsiteX2244" fmla="*/ 179118 w 3661866"/>
              <a:gd name="connsiteY2244" fmla="*/ 1801159 h 2444561"/>
              <a:gd name="connsiteX2245" fmla="*/ 185342 w 3661866"/>
              <a:gd name="connsiteY2245" fmla="*/ 1794909 h 2444561"/>
              <a:gd name="connsiteX2246" fmla="*/ 185439 w 3661866"/>
              <a:gd name="connsiteY2246" fmla="*/ 1794835 h 2444561"/>
              <a:gd name="connsiteX2247" fmla="*/ 185394 w 3661866"/>
              <a:gd name="connsiteY2247" fmla="*/ 1794961 h 2444561"/>
              <a:gd name="connsiteX2248" fmla="*/ 185376 w 3661866"/>
              <a:gd name="connsiteY2248" fmla="*/ 1794952 h 2444561"/>
              <a:gd name="connsiteX2249" fmla="*/ 185394 w 3661866"/>
              <a:gd name="connsiteY2249" fmla="*/ 1794934 h 2444561"/>
              <a:gd name="connsiteX2250" fmla="*/ 185360 w 3661866"/>
              <a:gd name="connsiteY2250" fmla="*/ 1794918 h 2444561"/>
              <a:gd name="connsiteX2251" fmla="*/ 3125335 w 3661866"/>
              <a:gd name="connsiteY2251" fmla="*/ 1792154 h 2444561"/>
              <a:gd name="connsiteX2252" fmla="*/ 3126125 w 3661866"/>
              <a:gd name="connsiteY2252" fmla="*/ 1794271 h 2444561"/>
              <a:gd name="connsiteX2253" fmla="*/ 3124441 w 3661866"/>
              <a:gd name="connsiteY2253" fmla="*/ 1795598 h 2444561"/>
              <a:gd name="connsiteX2254" fmla="*/ 3123268 w 3661866"/>
              <a:gd name="connsiteY2254" fmla="*/ 1792639 h 2444561"/>
              <a:gd name="connsiteX2255" fmla="*/ 3125335 w 3661866"/>
              <a:gd name="connsiteY2255" fmla="*/ 1792154 h 2444561"/>
              <a:gd name="connsiteX2256" fmla="*/ 186872 w 3661866"/>
              <a:gd name="connsiteY2256" fmla="*/ 1790854 h 2444561"/>
              <a:gd name="connsiteX2257" fmla="*/ 188402 w 3661866"/>
              <a:gd name="connsiteY2257" fmla="*/ 1791747 h 2444561"/>
              <a:gd name="connsiteX2258" fmla="*/ 185439 w 3661866"/>
              <a:gd name="connsiteY2258" fmla="*/ 1794835 h 2444561"/>
              <a:gd name="connsiteX2259" fmla="*/ 481631 w 3661866"/>
              <a:gd name="connsiteY2259" fmla="*/ 1790700 h 2444561"/>
              <a:gd name="connsiteX2260" fmla="*/ 481504 w 3661866"/>
              <a:gd name="connsiteY2260" fmla="*/ 1791543 h 2444561"/>
              <a:gd name="connsiteX2261" fmla="*/ 480713 w 3661866"/>
              <a:gd name="connsiteY2261" fmla="*/ 1791006 h 2444561"/>
              <a:gd name="connsiteX2262" fmla="*/ 443289 w 3661866"/>
              <a:gd name="connsiteY2262" fmla="*/ 1790292 h 2444561"/>
              <a:gd name="connsiteX2263" fmla="*/ 425788 w 3661866"/>
              <a:gd name="connsiteY2263" fmla="*/ 1806186 h 2444561"/>
              <a:gd name="connsiteX2264" fmla="*/ 443289 w 3661866"/>
              <a:gd name="connsiteY2264" fmla="*/ 1790292 h 2444561"/>
              <a:gd name="connsiteX2265" fmla="*/ 620286 w 3661866"/>
              <a:gd name="connsiteY2265" fmla="*/ 1790242 h 2444561"/>
              <a:gd name="connsiteX2266" fmla="*/ 621307 w 3661866"/>
              <a:gd name="connsiteY2266" fmla="*/ 1791569 h 2444561"/>
              <a:gd name="connsiteX2267" fmla="*/ 620313 w 3661866"/>
              <a:gd name="connsiteY2267" fmla="*/ 1791926 h 2444561"/>
              <a:gd name="connsiteX2268" fmla="*/ 619240 w 3661866"/>
              <a:gd name="connsiteY2268" fmla="*/ 1790650 h 2444561"/>
              <a:gd name="connsiteX2269" fmla="*/ 620286 w 3661866"/>
              <a:gd name="connsiteY2269" fmla="*/ 1790242 h 2444561"/>
              <a:gd name="connsiteX2270" fmla="*/ 231262 w 3661866"/>
              <a:gd name="connsiteY2270" fmla="*/ 1787308 h 2444561"/>
              <a:gd name="connsiteX2271" fmla="*/ 231262 w 3661866"/>
              <a:gd name="connsiteY2271" fmla="*/ 1787308 h 2444561"/>
              <a:gd name="connsiteX2272" fmla="*/ 231262 w 3661866"/>
              <a:gd name="connsiteY2272" fmla="*/ 1787308 h 2444561"/>
              <a:gd name="connsiteX2273" fmla="*/ 231264 w 3661866"/>
              <a:gd name="connsiteY2273" fmla="*/ 1787306 h 2444561"/>
              <a:gd name="connsiteX2274" fmla="*/ 231263 w 3661866"/>
              <a:gd name="connsiteY2274" fmla="*/ 1787308 h 2444561"/>
              <a:gd name="connsiteX2275" fmla="*/ 231262 w 3661866"/>
              <a:gd name="connsiteY2275" fmla="*/ 1787308 h 2444561"/>
              <a:gd name="connsiteX2276" fmla="*/ 652164 w 3661866"/>
              <a:gd name="connsiteY2276" fmla="*/ 1787286 h 2444561"/>
              <a:gd name="connsiteX2277" fmla="*/ 652195 w 3661866"/>
              <a:gd name="connsiteY2277" fmla="*/ 1787289 h 2444561"/>
              <a:gd name="connsiteX2278" fmla="*/ 652177 w 3661866"/>
              <a:gd name="connsiteY2278" fmla="*/ 1787308 h 2444561"/>
              <a:gd name="connsiteX2279" fmla="*/ 652174 w 3661866"/>
              <a:gd name="connsiteY2279" fmla="*/ 1787306 h 2444561"/>
              <a:gd name="connsiteX2280" fmla="*/ 652126 w 3661866"/>
              <a:gd name="connsiteY2280" fmla="*/ 1787282 h 2444561"/>
              <a:gd name="connsiteX2281" fmla="*/ 652174 w 3661866"/>
              <a:gd name="connsiteY2281" fmla="*/ 1787306 h 2444561"/>
              <a:gd name="connsiteX2282" fmla="*/ 652175 w 3661866"/>
              <a:gd name="connsiteY2282" fmla="*/ 1787308 h 2444561"/>
              <a:gd name="connsiteX2283" fmla="*/ 651461 w 3661866"/>
              <a:gd name="connsiteY2283" fmla="*/ 1787997 h 2444561"/>
              <a:gd name="connsiteX2284" fmla="*/ 652125 w 3661866"/>
              <a:gd name="connsiteY2284" fmla="*/ 1787281 h 2444561"/>
              <a:gd name="connsiteX2285" fmla="*/ 652127 w 3661866"/>
              <a:gd name="connsiteY2285" fmla="*/ 1787281 h 2444561"/>
              <a:gd name="connsiteX2286" fmla="*/ 652126 w 3661866"/>
              <a:gd name="connsiteY2286" fmla="*/ 1787282 h 2444561"/>
              <a:gd name="connsiteX2287" fmla="*/ 231287 w 3661866"/>
              <a:gd name="connsiteY2287" fmla="*/ 1787258 h 2444561"/>
              <a:gd name="connsiteX2288" fmla="*/ 231288 w 3661866"/>
              <a:gd name="connsiteY2288" fmla="*/ 1787278 h 2444561"/>
              <a:gd name="connsiteX2289" fmla="*/ 231264 w 3661866"/>
              <a:gd name="connsiteY2289" fmla="*/ 1787306 h 2444561"/>
              <a:gd name="connsiteX2290" fmla="*/ 231288 w 3661866"/>
              <a:gd name="connsiteY2290" fmla="*/ 1787257 h 2444561"/>
              <a:gd name="connsiteX2291" fmla="*/ 231287 w 3661866"/>
              <a:gd name="connsiteY2291" fmla="*/ 1787258 h 2444561"/>
              <a:gd name="connsiteX2292" fmla="*/ 231262 w 3661866"/>
              <a:gd name="connsiteY2292" fmla="*/ 1787308 h 2444561"/>
              <a:gd name="connsiteX2293" fmla="*/ 231231 w 3661866"/>
              <a:gd name="connsiteY2293" fmla="*/ 1787305 h 2444561"/>
              <a:gd name="connsiteX2294" fmla="*/ 652150 w 3661866"/>
              <a:gd name="connsiteY2294" fmla="*/ 1787256 h 2444561"/>
              <a:gd name="connsiteX2295" fmla="*/ 652164 w 3661866"/>
              <a:gd name="connsiteY2295" fmla="*/ 1787286 h 2444561"/>
              <a:gd name="connsiteX2296" fmla="*/ 652127 w 3661866"/>
              <a:gd name="connsiteY2296" fmla="*/ 1787281 h 2444561"/>
              <a:gd name="connsiteX2297" fmla="*/ 221325 w 3661866"/>
              <a:gd name="connsiteY2297" fmla="*/ 1786421 h 2444561"/>
              <a:gd name="connsiteX2298" fmla="*/ 231231 w 3661866"/>
              <a:gd name="connsiteY2298" fmla="*/ 1787305 h 2444561"/>
              <a:gd name="connsiteX2299" fmla="*/ 218736 w 3661866"/>
              <a:gd name="connsiteY2299" fmla="*/ 1797921 h 2444561"/>
              <a:gd name="connsiteX2300" fmla="*/ 208406 w 3661866"/>
              <a:gd name="connsiteY2300" fmla="*/ 1812582 h 2444561"/>
              <a:gd name="connsiteX2301" fmla="*/ 215062 w 3661866"/>
              <a:gd name="connsiteY2301" fmla="*/ 1792843 h 2444561"/>
              <a:gd name="connsiteX2302" fmla="*/ 221325 w 3661866"/>
              <a:gd name="connsiteY2302" fmla="*/ 1786421 h 2444561"/>
              <a:gd name="connsiteX2303" fmla="*/ 309990 w 3661866"/>
              <a:gd name="connsiteY2303" fmla="*/ 1785471 h 2444561"/>
              <a:gd name="connsiteX2304" fmla="*/ 311240 w 3661866"/>
              <a:gd name="connsiteY2304" fmla="*/ 1786848 h 2444561"/>
              <a:gd name="connsiteX2305" fmla="*/ 307644 w 3661866"/>
              <a:gd name="connsiteY2305" fmla="*/ 1790854 h 2444561"/>
              <a:gd name="connsiteX2306" fmla="*/ 305857 w 3661866"/>
              <a:gd name="connsiteY2306" fmla="*/ 1788660 h 2444561"/>
              <a:gd name="connsiteX2307" fmla="*/ 309990 w 3661866"/>
              <a:gd name="connsiteY2307" fmla="*/ 1785471 h 2444561"/>
              <a:gd name="connsiteX2308" fmla="*/ 3176307 w 3661866"/>
              <a:gd name="connsiteY2308" fmla="*/ 1782231 h 2444561"/>
              <a:gd name="connsiteX2309" fmla="*/ 3179724 w 3661866"/>
              <a:gd name="connsiteY2309" fmla="*/ 1785268 h 2444561"/>
              <a:gd name="connsiteX2310" fmla="*/ 3170642 w 3661866"/>
              <a:gd name="connsiteY2310" fmla="*/ 1794656 h 2444561"/>
              <a:gd name="connsiteX2311" fmla="*/ 3176307 w 3661866"/>
              <a:gd name="connsiteY2311" fmla="*/ 1782231 h 2444561"/>
              <a:gd name="connsiteX2312" fmla="*/ 657967 w 3661866"/>
              <a:gd name="connsiteY2312" fmla="*/ 1781156 h 2444561"/>
              <a:gd name="connsiteX2313" fmla="*/ 666436 w 3661866"/>
              <a:gd name="connsiteY2313" fmla="*/ 1784016 h 2444561"/>
              <a:gd name="connsiteX2314" fmla="*/ 659682 w 3661866"/>
              <a:gd name="connsiteY2314" fmla="*/ 1788127 h 2444561"/>
              <a:gd name="connsiteX2315" fmla="*/ 652195 w 3661866"/>
              <a:gd name="connsiteY2315" fmla="*/ 1787289 h 2444561"/>
              <a:gd name="connsiteX2316" fmla="*/ 173683 w 3661866"/>
              <a:gd name="connsiteY2316" fmla="*/ 1780954 h 2444561"/>
              <a:gd name="connsiteX2317" fmla="*/ 166770 w 3661866"/>
              <a:gd name="connsiteY2317" fmla="*/ 1797613 h 2444561"/>
              <a:gd name="connsiteX2318" fmla="*/ 173683 w 3661866"/>
              <a:gd name="connsiteY2318" fmla="*/ 1780954 h 2444561"/>
              <a:gd name="connsiteX2319" fmla="*/ 444666 w 3661866"/>
              <a:gd name="connsiteY2319" fmla="*/ 1778914 h 2444561"/>
              <a:gd name="connsiteX2320" fmla="*/ 446170 w 3661866"/>
              <a:gd name="connsiteY2320" fmla="*/ 1780318 h 2444561"/>
              <a:gd name="connsiteX2321" fmla="*/ 445533 w 3661866"/>
              <a:gd name="connsiteY2321" fmla="*/ 1781158 h 2444561"/>
              <a:gd name="connsiteX2322" fmla="*/ 444080 w 3661866"/>
              <a:gd name="connsiteY2322" fmla="*/ 1779781 h 2444561"/>
              <a:gd name="connsiteX2323" fmla="*/ 444666 w 3661866"/>
              <a:gd name="connsiteY2323" fmla="*/ 1778914 h 2444561"/>
              <a:gd name="connsiteX2324" fmla="*/ 631333 w 3661866"/>
              <a:gd name="connsiteY2324" fmla="*/ 1776745 h 2444561"/>
              <a:gd name="connsiteX2325" fmla="*/ 626153 w 3661866"/>
              <a:gd name="connsiteY2325" fmla="*/ 1792410 h 2444561"/>
              <a:gd name="connsiteX2326" fmla="*/ 631333 w 3661866"/>
              <a:gd name="connsiteY2326" fmla="*/ 1776745 h 2444561"/>
              <a:gd name="connsiteX2327" fmla="*/ 383769 w 3661866"/>
              <a:gd name="connsiteY2327" fmla="*/ 1776491 h 2444561"/>
              <a:gd name="connsiteX2328" fmla="*/ 376983 w 3661866"/>
              <a:gd name="connsiteY2328" fmla="*/ 1786644 h 2444561"/>
              <a:gd name="connsiteX2329" fmla="*/ 383769 w 3661866"/>
              <a:gd name="connsiteY2329" fmla="*/ 1776491 h 2444561"/>
              <a:gd name="connsiteX2330" fmla="*/ 345992 w 3661866"/>
              <a:gd name="connsiteY2330" fmla="*/ 1774376 h 2444561"/>
              <a:gd name="connsiteX2331" fmla="*/ 346089 w 3661866"/>
              <a:gd name="connsiteY2331" fmla="*/ 1774501 h 2444561"/>
              <a:gd name="connsiteX2332" fmla="*/ 346778 w 3661866"/>
              <a:gd name="connsiteY2332" fmla="*/ 1775242 h 2444561"/>
              <a:gd name="connsiteX2333" fmla="*/ 346037 w 3661866"/>
              <a:gd name="connsiteY2333" fmla="*/ 1774553 h 2444561"/>
              <a:gd name="connsiteX2334" fmla="*/ 640542 w 3661866"/>
              <a:gd name="connsiteY2334" fmla="*/ 1768990 h 2444561"/>
              <a:gd name="connsiteX2335" fmla="*/ 640821 w 3661866"/>
              <a:gd name="connsiteY2335" fmla="*/ 1769935 h 2444561"/>
              <a:gd name="connsiteX2336" fmla="*/ 639139 w 3661866"/>
              <a:gd name="connsiteY2336" fmla="*/ 1770725 h 2444561"/>
              <a:gd name="connsiteX2337" fmla="*/ 638833 w 3661866"/>
              <a:gd name="connsiteY2337" fmla="*/ 1769756 h 2444561"/>
              <a:gd name="connsiteX2338" fmla="*/ 640542 w 3661866"/>
              <a:gd name="connsiteY2338" fmla="*/ 1768990 h 2444561"/>
              <a:gd name="connsiteX2339" fmla="*/ 344583 w 3661866"/>
              <a:gd name="connsiteY2339" fmla="*/ 1768914 h 2444561"/>
              <a:gd name="connsiteX2340" fmla="*/ 345992 w 3661866"/>
              <a:gd name="connsiteY2340" fmla="*/ 1774376 h 2444561"/>
              <a:gd name="connsiteX2341" fmla="*/ 342568 w 3661866"/>
              <a:gd name="connsiteY2341" fmla="*/ 1769960 h 2444561"/>
              <a:gd name="connsiteX2342" fmla="*/ 344583 w 3661866"/>
              <a:gd name="connsiteY2342" fmla="*/ 1768914 h 2444561"/>
              <a:gd name="connsiteX2343" fmla="*/ 284479 w 3661866"/>
              <a:gd name="connsiteY2343" fmla="*/ 1768224 h 2444561"/>
              <a:gd name="connsiteX2344" fmla="*/ 288330 w 3661866"/>
              <a:gd name="connsiteY2344" fmla="*/ 1771872 h 2444561"/>
              <a:gd name="connsiteX2345" fmla="*/ 283738 w 3661866"/>
              <a:gd name="connsiteY2345" fmla="*/ 1775699 h 2444561"/>
              <a:gd name="connsiteX2346" fmla="*/ 281061 w 3661866"/>
              <a:gd name="connsiteY2346" fmla="*/ 1772280 h 2444561"/>
              <a:gd name="connsiteX2347" fmla="*/ 284479 w 3661866"/>
              <a:gd name="connsiteY2347" fmla="*/ 1768224 h 2444561"/>
              <a:gd name="connsiteX2348" fmla="*/ 251531 w 3661866"/>
              <a:gd name="connsiteY2348" fmla="*/ 1764533 h 2444561"/>
              <a:gd name="connsiteX2349" fmla="*/ 232028 w 3661866"/>
              <a:gd name="connsiteY2349" fmla="*/ 1800192 h 2444561"/>
              <a:gd name="connsiteX2350" fmla="*/ 231288 w 3661866"/>
              <a:gd name="connsiteY2350" fmla="*/ 1787278 h 2444561"/>
              <a:gd name="connsiteX2351" fmla="*/ 3094052 w 3661866"/>
              <a:gd name="connsiteY2351" fmla="*/ 1764528 h 2444561"/>
              <a:gd name="connsiteX2352" fmla="*/ 3087042 w 3661866"/>
              <a:gd name="connsiteY2352" fmla="*/ 1774041 h 2444561"/>
              <a:gd name="connsiteX2353" fmla="*/ 3099389 w 3661866"/>
              <a:gd name="connsiteY2353" fmla="*/ 1767407 h 2444561"/>
              <a:gd name="connsiteX2354" fmla="*/ 3103753 w 3661866"/>
              <a:gd name="connsiteY2354" fmla="*/ 1777103 h 2444561"/>
              <a:gd name="connsiteX2355" fmla="*/ 3106609 w 3661866"/>
              <a:gd name="connsiteY2355" fmla="*/ 1775164 h 2444561"/>
              <a:gd name="connsiteX2356" fmla="*/ 3107833 w 3661866"/>
              <a:gd name="connsiteY2356" fmla="*/ 1765980 h 2444561"/>
              <a:gd name="connsiteX2357" fmla="*/ 3094052 w 3661866"/>
              <a:gd name="connsiteY2357" fmla="*/ 1764528 h 2444561"/>
              <a:gd name="connsiteX2358" fmla="*/ 323005 w 3661866"/>
              <a:gd name="connsiteY2358" fmla="*/ 1764438 h 2444561"/>
              <a:gd name="connsiteX2359" fmla="*/ 318614 w 3661866"/>
              <a:gd name="connsiteY2359" fmla="*/ 1773046 h 2444561"/>
              <a:gd name="connsiteX2360" fmla="*/ 315806 w 3661866"/>
              <a:gd name="connsiteY2360" fmla="*/ 1771006 h 2444561"/>
              <a:gd name="connsiteX2361" fmla="*/ 323077 w 3661866"/>
              <a:gd name="connsiteY2361" fmla="*/ 1764296 h 2444561"/>
              <a:gd name="connsiteX2362" fmla="*/ 323104 w 3661866"/>
              <a:gd name="connsiteY2362" fmla="*/ 1764348 h 2444561"/>
              <a:gd name="connsiteX2363" fmla="*/ 323005 w 3661866"/>
              <a:gd name="connsiteY2363" fmla="*/ 1764438 h 2444561"/>
              <a:gd name="connsiteX2364" fmla="*/ 251761 w 3661866"/>
              <a:gd name="connsiteY2364" fmla="*/ 1764173 h 2444561"/>
              <a:gd name="connsiteX2365" fmla="*/ 251697 w 3661866"/>
              <a:gd name="connsiteY2365" fmla="*/ 1764348 h 2444561"/>
              <a:gd name="connsiteX2366" fmla="*/ 251696 w 3661866"/>
              <a:gd name="connsiteY2366" fmla="*/ 1764347 h 2444561"/>
              <a:gd name="connsiteX2367" fmla="*/ 251531 w 3661866"/>
              <a:gd name="connsiteY2367" fmla="*/ 1764533 h 2444561"/>
              <a:gd name="connsiteX2368" fmla="*/ 251646 w 3661866"/>
              <a:gd name="connsiteY2368" fmla="*/ 1764322 h 2444561"/>
              <a:gd name="connsiteX2369" fmla="*/ 251647 w 3661866"/>
              <a:gd name="connsiteY2369" fmla="*/ 1764323 h 2444561"/>
              <a:gd name="connsiteX2370" fmla="*/ 233966 w 3661866"/>
              <a:gd name="connsiteY2370" fmla="*/ 1763455 h 2444561"/>
              <a:gd name="connsiteX2371" fmla="*/ 236493 w 3661866"/>
              <a:gd name="connsiteY2371" fmla="*/ 1765930 h 2444561"/>
              <a:gd name="connsiteX2372" fmla="*/ 229553 w 3661866"/>
              <a:gd name="connsiteY2372" fmla="*/ 1771568 h 2444561"/>
              <a:gd name="connsiteX2373" fmla="*/ 227972 w 3661866"/>
              <a:gd name="connsiteY2373" fmla="*/ 1769858 h 2444561"/>
              <a:gd name="connsiteX2374" fmla="*/ 233966 w 3661866"/>
              <a:gd name="connsiteY2374" fmla="*/ 1763455 h 2444561"/>
              <a:gd name="connsiteX2375" fmla="*/ 459718 w 3661866"/>
              <a:gd name="connsiteY2375" fmla="*/ 1763097 h 2444561"/>
              <a:gd name="connsiteX2376" fmla="*/ 462218 w 3661866"/>
              <a:gd name="connsiteY2376" fmla="*/ 1764041 h 2444561"/>
              <a:gd name="connsiteX2377" fmla="*/ 460866 w 3661866"/>
              <a:gd name="connsiteY2377" fmla="*/ 1767153 h 2444561"/>
              <a:gd name="connsiteX2378" fmla="*/ 458977 w 3661866"/>
              <a:gd name="connsiteY2378" fmla="*/ 1766440 h 2444561"/>
              <a:gd name="connsiteX2379" fmla="*/ 459718 w 3661866"/>
              <a:gd name="connsiteY2379" fmla="*/ 1763097 h 2444561"/>
              <a:gd name="connsiteX2380" fmla="*/ 328179 w 3661866"/>
              <a:gd name="connsiteY2380" fmla="*/ 1759194 h 2444561"/>
              <a:gd name="connsiteX2381" fmla="*/ 328231 w 3661866"/>
              <a:gd name="connsiteY2381" fmla="*/ 1759246 h 2444561"/>
              <a:gd name="connsiteX2382" fmla="*/ 323129 w 3661866"/>
              <a:gd name="connsiteY2382" fmla="*/ 1764348 h 2444561"/>
              <a:gd name="connsiteX2383" fmla="*/ 323077 w 3661866"/>
              <a:gd name="connsiteY2383" fmla="*/ 1764296 h 2444561"/>
              <a:gd name="connsiteX2384" fmla="*/ 328179 w 3661866"/>
              <a:gd name="connsiteY2384" fmla="*/ 1759194 h 2444561"/>
              <a:gd name="connsiteX2385" fmla="*/ 684294 w 3661866"/>
              <a:gd name="connsiteY2385" fmla="*/ 1757740 h 2444561"/>
              <a:gd name="connsiteX2386" fmla="*/ 677636 w 3661866"/>
              <a:gd name="connsiteY2386" fmla="*/ 1768301 h 2444561"/>
              <a:gd name="connsiteX2387" fmla="*/ 675494 w 3661866"/>
              <a:gd name="connsiteY2387" fmla="*/ 1766032 h 2444561"/>
              <a:gd name="connsiteX2388" fmla="*/ 684294 w 3661866"/>
              <a:gd name="connsiteY2388" fmla="*/ 1757740 h 2444561"/>
              <a:gd name="connsiteX2389" fmla="*/ 330758 w 3661866"/>
              <a:gd name="connsiteY2389" fmla="*/ 1756642 h 2444561"/>
              <a:gd name="connsiteX2390" fmla="*/ 330759 w 3661866"/>
              <a:gd name="connsiteY2390" fmla="*/ 1756643 h 2444561"/>
              <a:gd name="connsiteX2391" fmla="*/ 330758 w 3661866"/>
              <a:gd name="connsiteY2391" fmla="*/ 1756644 h 2444561"/>
              <a:gd name="connsiteX2392" fmla="*/ 330774 w 3661866"/>
              <a:gd name="connsiteY2392" fmla="*/ 1756676 h 2444561"/>
              <a:gd name="connsiteX2393" fmla="*/ 328231 w 3661866"/>
              <a:gd name="connsiteY2393" fmla="*/ 1759244 h 2444561"/>
              <a:gd name="connsiteX2394" fmla="*/ 328206 w 3661866"/>
              <a:gd name="connsiteY2394" fmla="*/ 1759194 h 2444561"/>
              <a:gd name="connsiteX2395" fmla="*/ 330758 w 3661866"/>
              <a:gd name="connsiteY2395" fmla="*/ 1756642 h 2444561"/>
              <a:gd name="connsiteX2396" fmla="*/ 330850 w 3661866"/>
              <a:gd name="connsiteY2396" fmla="*/ 1756547 h 2444561"/>
              <a:gd name="connsiteX2397" fmla="*/ 330783 w 3661866"/>
              <a:gd name="connsiteY2397" fmla="*/ 1756694 h 2444561"/>
              <a:gd name="connsiteX2398" fmla="*/ 330774 w 3661866"/>
              <a:gd name="connsiteY2398" fmla="*/ 1756676 h 2444561"/>
              <a:gd name="connsiteX2399" fmla="*/ 330783 w 3661866"/>
              <a:gd name="connsiteY2399" fmla="*/ 1756667 h 2444561"/>
              <a:gd name="connsiteX2400" fmla="*/ 330759 w 3661866"/>
              <a:gd name="connsiteY2400" fmla="*/ 1756643 h 2444561"/>
              <a:gd name="connsiteX2401" fmla="*/ 101052 w 3661866"/>
              <a:gd name="connsiteY2401" fmla="*/ 1756438 h 2444561"/>
              <a:gd name="connsiteX2402" fmla="*/ 103040 w 3661866"/>
              <a:gd name="connsiteY2402" fmla="*/ 1757331 h 2444561"/>
              <a:gd name="connsiteX2403" fmla="*/ 100770 w 3661866"/>
              <a:gd name="connsiteY2403" fmla="*/ 1759728 h 2444561"/>
              <a:gd name="connsiteX2404" fmla="*/ 99725 w 3661866"/>
              <a:gd name="connsiteY2404" fmla="*/ 1758173 h 2444561"/>
              <a:gd name="connsiteX2405" fmla="*/ 101052 w 3661866"/>
              <a:gd name="connsiteY2405" fmla="*/ 1756438 h 2444561"/>
              <a:gd name="connsiteX2406" fmla="*/ 202535 w 3661866"/>
              <a:gd name="connsiteY2406" fmla="*/ 1755188 h 2444561"/>
              <a:gd name="connsiteX2407" fmla="*/ 204779 w 3661866"/>
              <a:gd name="connsiteY2407" fmla="*/ 1756413 h 2444561"/>
              <a:gd name="connsiteX2408" fmla="*/ 194322 w 3661866"/>
              <a:gd name="connsiteY2408" fmla="*/ 1776312 h 2444561"/>
              <a:gd name="connsiteX2409" fmla="*/ 191668 w 3661866"/>
              <a:gd name="connsiteY2409" fmla="*/ 1774858 h 2444561"/>
              <a:gd name="connsiteX2410" fmla="*/ 202535 w 3661866"/>
              <a:gd name="connsiteY2410" fmla="*/ 1755188 h 2444561"/>
              <a:gd name="connsiteX2411" fmla="*/ 705545 w 3661866"/>
              <a:gd name="connsiteY2411" fmla="*/ 1755035 h 2444561"/>
              <a:gd name="connsiteX2412" fmla="*/ 705470 w 3661866"/>
              <a:gd name="connsiteY2412" fmla="*/ 1755800 h 2444561"/>
              <a:gd name="connsiteX2413" fmla="*/ 706337 w 3661866"/>
              <a:gd name="connsiteY2413" fmla="*/ 1755494 h 2444561"/>
              <a:gd name="connsiteX2414" fmla="*/ 525536 w 3661866"/>
              <a:gd name="connsiteY2414" fmla="*/ 1753505 h 2444561"/>
              <a:gd name="connsiteX2415" fmla="*/ 530308 w 3661866"/>
              <a:gd name="connsiteY2415" fmla="*/ 1757536 h 2444561"/>
              <a:gd name="connsiteX2416" fmla="*/ 526276 w 3661866"/>
              <a:gd name="connsiteY2416" fmla="*/ 1760828 h 2444561"/>
              <a:gd name="connsiteX2417" fmla="*/ 522883 w 3661866"/>
              <a:gd name="connsiteY2417" fmla="*/ 1756974 h 2444561"/>
              <a:gd name="connsiteX2418" fmla="*/ 525536 w 3661866"/>
              <a:gd name="connsiteY2418" fmla="*/ 1753505 h 2444561"/>
              <a:gd name="connsiteX2419" fmla="*/ 333436 w 3661866"/>
              <a:gd name="connsiteY2419" fmla="*/ 1750929 h 2444561"/>
              <a:gd name="connsiteX2420" fmla="*/ 335121 w 3661866"/>
              <a:gd name="connsiteY2420" fmla="*/ 1752077 h 2444561"/>
              <a:gd name="connsiteX2421" fmla="*/ 330850 w 3661866"/>
              <a:gd name="connsiteY2421" fmla="*/ 1756547 h 2444561"/>
              <a:gd name="connsiteX2422" fmla="*/ 3103778 w 3661866"/>
              <a:gd name="connsiteY2422" fmla="*/ 1750187 h 2444561"/>
              <a:gd name="connsiteX2423" fmla="*/ 3102859 w 3661866"/>
              <a:gd name="connsiteY2423" fmla="*/ 1750622 h 2444561"/>
              <a:gd name="connsiteX2424" fmla="*/ 3104083 w 3661866"/>
              <a:gd name="connsiteY2424" fmla="*/ 1752152 h 2444561"/>
              <a:gd name="connsiteX2425" fmla="*/ 3104977 w 3661866"/>
              <a:gd name="connsiteY2425" fmla="*/ 1751693 h 2444561"/>
              <a:gd name="connsiteX2426" fmla="*/ 3103778 w 3661866"/>
              <a:gd name="connsiteY2426" fmla="*/ 1750187 h 2444561"/>
              <a:gd name="connsiteX2427" fmla="*/ 448314 w 3661866"/>
              <a:gd name="connsiteY2427" fmla="*/ 1748300 h 2444561"/>
              <a:gd name="connsiteX2428" fmla="*/ 452499 w 3661866"/>
              <a:gd name="connsiteY2428" fmla="*/ 1749448 h 2444561"/>
              <a:gd name="connsiteX2429" fmla="*/ 449488 w 3661866"/>
              <a:gd name="connsiteY2429" fmla="*/ 1758225 h 2444561"/>
              <a:gd name="connsiteX2430" fmla="*/ 446095 w 3661866"/>
              <a:gd name="connsiteY2430" fmla="*/ 1757281 h 2444561"/>
              <a:gd name="connsiteX2431" fmla="*/ 448314 w 3661866"/>
              <a:gd name="connsiteY2431" fmla="*/ 1748300 h 2444561"/>
              <a:gd name="connsiteX2432" fmla="*/ 425634 w 3661866"/>
              <a:gd name="connsiteY2432" fmla="*/ 1742791 h 2444561"/>
              <a:gd name="connsiteX2433" fmla="*/ 425634 w 3661866"/>
              <a:gd name="connsiteY2433" fmla="*/ 1743888 h 2444561"/>
              <a:gd name="connsiteX2434" fmla="*/ 423773 w 3661866"/>
              <a:gd name="connsiteY2434" fmla="*/ 1744168 h 2444561"/>
              <a:gd name="connsiteX2435" fmla="*/ 423721 w 3661866"/>
              <a:gd name="connsiteY2435" fmla="*/ 1743122 h 2444561"/>
              <a:gd name="connsiteX2436" fmla="*/ 425634 w 3661866"/>
              <a:gd name="connsiteY2436" fmla="*/ 1742791 h 2444561"/>
              <a:gd name="connsiteX2437" fmla="*/ 3203195 w 3661866"/>
              <a:gd name="connsiteY2437" fmla="*/ 1741847 h 2444561"/>
              <a:gd name="connsiteX2438" fmla="*/ 3204980 w 3661866"/>
              <a:gd name="connsiteY2438" fmla="*/ 1745547 h 2444561"/>
              <a:gd name="connsiteX2439" fmla="*/ 3202532 w 3661866"/>
              <a:gd name="connsiteY2439" fmla="*/ 1747664 h 2444561"/>
              <a:gd name="connsiteX2440" fmla="*/ 3201511 w 3661866"/>
              <a:gd name="connsiteY2440" fmla="*/ 1745649 h 2444561"/>
              <a:gd name="connsiteX2441" fmla="*/ 3203195 w 3661866"/>
              <a:gd name="connsiteY2441" fmla="*/ 1741847 h 2444561"/>
              <a:gd name="connsiteX2442" fmla="*/ 671488 w 3661866"/>
              <a:gd name="connsiteY2442" fmla="*/ 1741055 h 2444561"/>
              <a:gd name="connsiteX2443" fmla="*/ 658401 w 3661866"/>
              <a:gd name="connsiteY2443" fmla="*/ 1752409 h 2444561"/>
              <a:gd name="connsiteX2444" fmla="*/ 671488 w 3661866"/>
              <a:gd name="connsiteY2444" fmla="*/ 1741055 h 2444561"/>
              <a:gd name="connsiteX2445" fmla="*/ 2034489 w 3661866"/>
              <a:gd name="connsiteY2445" fmla="*/ 1739651 h 2444561"/>
              <a:gd name="connsiteX2446" fmla="*/ 2034362 w 3661866"/>
              <a:gd name="connsiteY2446" fmla="*/ 1740391 h 2444561"/>
              <a:gd name="connsiteX2447" fmla="*/ 2035229 w 3661866"/>
              <a:gd name="connsiteY2447" fmla="*/ 1740136 h 2444561"/>
              <a:gd name="connsiteX2448" fmla="*/ 3122707 w 3661866"/>
              <a:gd name="connsiteY2448" fmla="*/ 1738249 h 2444561"/>
              <a:gd name="connsiteX2449" fmla="*/ 3122198 w 3661866"/>
              <a:gd name="connsiteY2449" fmla="*/ 1739039 h 2444561"/>
              <a:gd name="connsiteX2450" fmla="*/ 3123013 w 3661866"/>
              <a:gd name="connsiteY2450" fmla="*/ 1739167 h 2444561"/>
              <a:gd name="connsiteX2451" fmla="*/ 181540 w 3661866"/>
              <a:gd name="connsiteY2451" fmla="*/ 1736310 h 2444561"/>
              <a:gd name="connsiteX2452" fmla="*/ 169346 w 3661866"/>
              <a:gd name="connsiteY2452" fmla="*/ 1754756 h 2444561"/>
              <a:gd name="connsiteX2453" fmla="*/ 181540 w 3661866"/>
              <a:gd name="connsiteY2453" fmla="*/ 1736310 h 2444561"/>
              <a:gd name="connsiteX2454" fmla="*/ 593476 w 3661866"/>
              <a:gd name="connsiteY2454" fmla="*/ 1733709 h 2444561"/>
              <a:gd name="connsiteX2455" fmla="*/ 603577 w 3661866"/>
              <a:gd name="connsiteY2455" fmla="*/ 1748022 h 2444561"/>
              <a:gd name="connsiteX2456" fmla="*/ 589367 w 3661866"/>
              <a:gd name="connsiteY2456" fmla="*/ 1750929 h 2444561"/>
              <a:gd name="connsiteX2457" fmla="*/ 580106 w 3661866"/>
              <a:gd name="connsiteY2457" fmla="*/ 1770217 h 2444561"/>
              <a:gd name="connsiteX2458" fmla="*/ 571483 w 3661866"/>
              <a:gd name="connsiteY2458" fmla="*/ 1788558 h 2444561"/>
              <a:gd name="connsiteX2459" fmla="*/ 544161 w 3661866"/>
              <a:gd name="connsiteY2459" fmla="*/ 1815728 h 2444561"/>
              <a:gd name="connsiteX2460" fmla="*/ 537184 w 3661866"/>
              <a:gd name="connsiteY2460" fmla="*/ 1832838 h 2444561"/>
              <a:gd name="connsiteX2461" fmla="*/ 522126 w 3661866"/>
              <a:gd name="connsiteY2461" fmla="*/ 1843359 h 2444561"/>
              <a:gd name="connsiteX2462" fmla="*/ 532218 w 3661866"/>
              <a:gd name="connsiteY2462" fmla="*/ 1828156 h 2444561"/>
              <a:gd name="connsiteX2463" fmla="*/ 532298 w 3661866"/>
              <a:gd name="connsiteY2463" fmla="*/ 1828102 h 2444561"/>
              <a:gd name="connsiteX2464" fmla="*/ 532733 w 3661866"/>
              <a:gd name="connsiteY2464" fmla="*/ 1827362 h 2444561"/>
              <a:gd name="connsiteX2465" fmla="*/ 532272 w 3661866"/>
              <a:gd name="connsiteY2465" fmla="*/ 1828075 h 2444561"/>
              <a:gd name="connsiteX2466" fmla="*/ 532218 w 3661866"/>
              <a:gd name="connsiteY2466" fmla="*/ 1828156 h 2444561"/>
              <a:gd name="connsiteX2467" fmla="*/ 521377 w 3661866"/>
              <a:gd name="connsiteY2467" fmla="*/ 1835445 h 2444561"/>
              <a:gd name="connsiteX2468" fmla="*/ 519565 w 3661866"/>
              <a:gd name="connsiteY2468" fmla="*/ 1845861 h 2444561"/>
              <a:gd name="connsiteX2469" fmla="*/ 519491 w 3661866"/>
              <a:gd name="connsiteY2469" fmla="*/ 1845934 h 2444561"/>
              <a:gd name="connsiteX2470" fmla="*/ 519516 w 3661866"/>
              <a:gd name="connsiteY2470" fmla="*/ 1845984 h 2444561"/>
              <a:gd name="connsiteX2471" fmla="*/ 519532 w 3661866"/>
              <a:gd name="connsiteY2471" fmla="*/ 1845968 h 2444561"/>
              <a:gd name="connsiteX2472" fmla="*/ 523114 w 3661866"/>
              <a:gd name="connsiteY2472" fmla="*/ 1853816 h 2444561"/>
              <a:gd name="connsiteX2473" fmla="*/ 521174 w 3661866"/>
              <a:gd name="connsiteY2473" fmla="*/ 1855093 h 2444561"/>
              <a:gd name="connsiteX2474" fmla="*/ 486811 w 3661866"/>
              <a:gd name="connsiteY2474" fmla="*/ 1873206 h 2444561"/>
              <a:gd name="connsiteX2475" fmla="*/ 445100 w 3661866"/>
              <a:gd name="connsiteY2475" fmla="*/ 1919024 h 2444561"/>
              <a:gd name="connsiteX2476" fmla="*/ 440279 w 3661866"/>
              <a:gd name="connsiteY2476" fmla="*/ 1921422 h 2444561"/>
              <a:gd name="connsiteX2477" fmla="*/ 449105 w 3661866"/>
              <a:gd name="connsiteY2477" fmla="*/ 1910555 h 2444561"/>
              <a:gd name="connsiteX2478" fmla="*/ 443978 w 3661866"/>
              <a:gd name="connsiteY2478" fmla="*/ 1897595 h 2444561"/>
              <a:gd name="connsiteX2479" fmla="*/ 452728 w 3661866"/>
              <a:gd name="connsiteY2479" fmla="*/ 1888105 h 2444561"/>
              <a:gd name="connsiteX2480" fmla="*/ 475765 w 3661866"/>
              <a:gd name="connsiteY2480" fmla="*/ 1869813 h 2444561"/>
              <a:gd name="connsiteX2481" fmla="*/ 462447 w 3661866"/>
              <a:gd name="connsiteY2481" fmla="*/ 1879584 h 2444561"/>
              <a:gd name="connsiteX2482" fmla="*/ 470075 w 3661866"/>
              <a:gd name="connsiteY2482" fmla="*/ 1863562 h 2444561"/>
              <a:gd name="connsiteX2483" fmla="*/ 483928 w 3661866"/>
              <a:gd name="connsiteY2483" fmla="*/ 1863383 h 2444561"/>
              <a:gd name="connsiteX2484" fmla="*/ 488418 w 3661866"/>
              <a:gd name="connsiteY2484" fmla="*/ 1842057 h 2444561"/>
              <a:gd name="connsiteX2485" fmla="*/ 508752 w 3661866"/>
              <a:gd name="connsiteY2485" fmla="*/ 1848153 h 2444561"/>
              <a:gd name="connsiteX2486" fmla="*/ 512144 w 3661866"/>
              <a:gd name="connsiteY2486" fmla="*/ 1834404 h 2444561"/>
              <a:gd name="connsiteX2487" fmla="*/ 525181 w 3661866"/>
              <a:gd name="connsiteY2487" fmla="*/ 1821393 h 2444561"/>
              <a:gd name="connsiteX2488" fmla="*/ 536456 w 3661866"/>
              <a:gd name="connsiteY2488" fmla="*/ 1811570 h 2444561"/>
              <a:gd name="connsiteX2489" fmla="*/ 533931 w 3661866"/>
              <a:gd name="connsiteY2489" fmla="*/ 1807080 h 2444561"/>
              <a:gd name="connsiteX2490" fmla="*/ 539339 w 3661866"/>
              <a:gd name="connsiteY2490" fmla="*/ 1803075 h 2444561"/>
              <a:gd name="connsiteX2491" fmla="*/ 566101 w 3661866"/>
              <a:gd name="connsiteY2491" fmla="*/ 1789350 h 2444561"/>
              <a:gd name="connsiteX2492" fmla="*/ 559647 w 3661866"/>
              <a:gd name="connsiteY2492" fmla="*/ 1782436 h 2444561"/>
              <a:gd name="connsiteX2493" fmla="*/ 575692 w 3661866"/>
              <a:gd name="connsiteY2493" fmla="*/ 1763073 h 2444561"/>
              <a:gd name="connsiteX2494" fmla="*/ 580846 w 3661866"/>
              <a:gd name="connsiteY2494" fmla="*/ 1747970 h 2444561"/>
              <a:gd name="connsiteX2495" fmla="*/ 593499 w 3661866"/>
              <a:gd name="connsiteY2495" fmla="*/ 1733786 h 2444561"/>
              <a:gd name="connsiteX2496" fmla="*/ 547349 w 3661866"/>
              <a:gd name="connsiteY2496" fmla="*/ 1732024 h 2444561"/>
              <a:gd name="connsiteX2497" fmla="*/ 548165 w 3661866"/>
              <a:gd name="connsiteY2497" fmla="*/ 1732459 h 2444561"/>
              <a:gd name="connsiteX2498" fmla="*/ 547349 w 3661866"/>
              <a:gd name="connsiteY2498" fmla="*/ 1732867 h 2444561"/>
              <a:gd name="connsiteX2499" fmla="*/ 269428 w 3661866"/>
              <a:gd name="connsiteY2499" fmla="*/ 1731922 h 2444561"/>
              <a:gd name="connsiteX2500" fmla="*/ 266947 w 3661866"/>
              <a:gd name="connsiteY2500" fmla="*/ 1744200 h 2444561"/>
              <a:gd name="connsiteX2501" fmla="*/ 251761 w 3661866"/>
              <a:gd name="connsiteY2501" fmla="*/ 1764173 h 2444561"/>
              <a:gd name="connsiteX2502" fmla="*/ 258433 w 3661866"/>
              <a:gd name="connsiteY2502" fmla="*/ 1745902 h 2444561"/>
              <a:gd name="connsiteX2503" fmla="*/ 269428 w 3661866"/>
              <a:gd name="connsiteY2503" fmla="*/ 1731922 h 2444561"/>
              <a:gd name="connsiteX2504" fmla="*/ 383285 w 3661866"/>
              <a:gd name="connsiteY2504" fmla="*/ 1731692 h 2444561"/>
              <a:gd name="connsiteX2505" fmla="*/ 385556 w 3661866"/>
              <a:gd name="connsiteY2505" fmla="*/ 1733657 h 2444561"/>
              <a:gd name="connsiteX2506" fmla="*/ 382086 w 3661866"/>
              <a:gd name="connsiteY2506" fmla="*/ 1737892 h 2444561"/>
              <a:gd name="connsiteX2507" fmla="*/ 380326 w 3661866"/>
              <a:gd name="connsiteY2507" fmla="*/ 1736667 h 2444561"/>
              <a:gd name="connsiteX2508" fmla="*/ 383285 w 3661866"/>
              <a:gd name="connsiteY2508" fmla="*/ 1731692 h 2444561"/>
              <a:gd name="connsiteX2509" fmla="*/ 596026 w 3661866"/>
              <a:gd name="connsiteY2509" fmla="*/ 1731132 h 2444561"/>
              <a:gd name="connsiteX2510" fmla="*/ 596076 w 3661866"/>
              <a:gd name="connsiteY2510" fmla="*/ 1731184 h 2444561"/>
              <a:gd name="connsiteX2511" fmla="*/ 593526 w 3661866"/>
              <a:gd name="connsiteY2511" fmla="*/ 1733734 h 2444561"/>
              <a:gd name="connsiteX2512" fmla="*/ 593474 w 3661866"/>
              <a:gd name="connsiteY2512" fmla="*/ 1733684 h 2444561"/>
              <a:gd name="connsiteX2513" fmla="*/ 596026 w 3661866"/>
              <a:gd name="connsiteY2513" fmla="*/ 1731132 h 2444561"/>
              <a:gd name="connsiteX2514" fmla="*/ 596025 w 3661866"/>
              <a:gd name="connsiteY2514" fmla="*/ 1731106 h 2444561"/>
              <a:gd name="connsiteX2515" fmla="*/ 596115 w 3661866"/>
              <a:gd name="connsiteY2515" fmla="*/ 1731139 h 2444561"/>
              <a:gd name="connsiteX2516" fmla="*/ 596077 w 3661866"/>
              <a:gd name="connsiteY2516" fmla="*/ 1731183 h 2444561"/>
              <a:gd name="connsiteX2517" fmla="*/ 463543 w 3661866"/>
              <a:gd name="connsiteY2517" fmla="*/ 1728886 h 2444561"/>
              <a:gd name="connsiteX2518" fmla="*/ 458799 w 3661866"/>
              <a:gd name="connsiteY2518" fmla="*/ 1739959 h 2444561"/>
              <a:gd name="connsiteX2519" fmla="*/ 455430 w 3661866"/>
              <a:gd name="connsiteY2519" fmla="*/ 1737636 h 2444561"/>
              <a:gd name="connsiteX2520" fmla="*/ 463543 w 3661866"/>
              <a:gd name="connsiteY2520" fmla="*/ 1728886 h 2444561"/>
              <a:gd name="connsiteX2521" fmla="*/ 220980 w 3661866"/>
              <a:gd name="connsiteY2521" fmla="*/ 1728172 h 2444561"/>
              <a:gd name="connsiteX2522" fmla="*/ 202562 w 3661866"/>
              <a:gd name="connsiteY2522" fmla="*/ 1749525 h 2444561"/>
              <a:gd name="connsiteX2523" fmla="*/ 220980 w 3661866"/>
              <a:gd name="connsiteY2523" fmla="*/ 1728172 h 2444561"/>
              <a:gd name="connsiteX2524" fmla="*/ 3143116 w 3661866"/>
              <a:gd name="connsiteY2524" fmla="*/ 1728096 h 2444561"/>
              <a:gd name="connsiteX2525" fmla="*/ 3142606 w 3661866"/>
              <a:gd name="connsiteY2525" fmla="*/ 1728861 h 2444561"/>
              <a:gd name="connsiteX2526" fmla="*/ 3143397 w 3661866"/>
              <a:gd name="connsiteY2526" fmla="*/ 1728988 h 2444561"/>
              <a:gd name="connsiteX2527" fmla="*/ 2029566 w 3661866"/>
              <a:gd name="connsiteY2527" fmla="*/ 1726871 h 2444561"/>
              <a:gd name="connsiteX2528" fmla="*/ 2029922 w 3661866"/>
              <a:gd name="connsiteY2528" fmla="*/ 1730596 h 2444561"/>
              <a:gd name="connsiteX2529" fmla="*/ 2041787 w 3661866"/>
              <a:gd name="connsiteY2529" fmla="*/ 1728834 h 2444561"/>
              <a:gd name="connsiteX2530" fmla="*/ 2041504 w 3661866"/>
              <a:gd name="connsiteY2530" fmla="*/ 1726871 h 2444561"/>
              <a:gd name="connsiteX2531" fmla="*/ 2029566 w 3661866"/>
              <a:gd name="connsiteY2531" fmla="*/ 1726871 h 2444561"/>
              <a:gd name="connsiteX2532" fmla="*/ 631743 w 3661866"/>
              <a:gd name="connsiteY2532" fmla="*/ 1726055 h 2444561"/>
              <a:gd name="connsiteX2533" fmla="*/ 632456 w 3661866"/>
              <a:gd name="connsiteY2533" fmla="*/ 1726515 h 2444561"/>
              <a:gd name="connsiteX2534" fmla="*/ 631716 w 3661866"/>
              <a:gd name="connsiteY2534" fmla="*/ 1726080 h 2444561"/>
              <a:gd name="connsiteX2535" fmla="*/ 601688 w 3661866"/>
              <a:gd name="connsiteY2535" fmla="*/ 1724677 h 2444561"/>
              <a:gd name="connsiteX2536" fmla="*/ 620362 w 3661866"/>
              <a:gd name="connsiteY2536" fmla="*/ 1730673 h 2444561"/>
              <a:gd name="connsiteX2537" fmla="*/ 607786 w 3661866"/>
              <a:gd name="connsiteY2537" fmla="*/ 1735444 h 2444561"/>
              <a:gd name="connsiteX2538" fmla="*/ 596115 w 3661866"/>
              <a:gd name="connsiteY2538" fmla="*/ 1731139 h 2444561"/>
              <a:gd name="connsiteX2539" fmla="*/ 3123446 w 3661866"/>
              <a:gd name="connsiteY2539" fmla="*/ 1723529 h 2444561"/>
              <a:gd name="connsiteX2540" fmla="*/ 3120002 w 3661866"/>
              <a:gd name="connsiteY2540" fmla="*/ 1723579 h 2444561"/>
              <a:gd name="connsiteX2541" fmla="*/ 3120615 w 3661866"/>
              <a:gd name="connsiteY2541" fmla="*/ 1731463 h 2444561"/>
              <a:gd name="connsiteX2542" fmla="*/ 3123089 w 3661866"/>
              <a:gd name="connsiteY2542" fmla="*/ 1731361 h 2444561"/>
              <a:gd name="connsiteX2543" fmla="*/ 3123446 w 3661866"/>
              <a:gd name="connsiteY2543" fmla="*/ 1723529 h 2444561"/>
              <a:gd name="connsiteX2544" fmla="*/ 493980 w 3661866"/>
              <a:gd name="connsiteY2544" fmla="*/ 1723479 h 2444561"/>
              <a:gd name="connsiteX2545" fmla="*/ 494032 w 3661866"/>
              <a:gd name="connsiteY2545" fmla="*/ 1723530 h 2444561"/>
              <a:gd name="connsiteX2546" fmla="*/ 493971 w 3661866"/>
              <a:gd name="connsiteY2546" fmla="*/ 1723542 h 2444561"/>
              <a:gd name="connsiteX2547" fmla="*/ 494271 w 3661866"/>
              <a:gd name="connsiteY2547" fmla="*/ 1723287 h 2444561"/>
              <a:gd name="connsiteX2548" fmla="*/ 494210 w 3661866"/>
              <a:gd name="connsiteY2548" fmla="*/ 1723400 h 2444561"/>
              <a:gd name="connsiteX2549" fmla="*/ 494159 w 3661866"/>
              <a:gd name="connsiteY2549" fmla="*/ 1723350 h 2444561"/>
              <a:gd name="connsiteX2550" fmla="*/ 477702 w 3661866"/>
              <a:gd name="connsiteY2550" fmla="*/ 1721310 h 2444561"/>
              <a:gd name="connsiteX2551" fmla="*/ 482296 w 3661866"/>
              <a:gd name="connsiteY2551" fmla="*/ 1722535 h 2444561"/>
              <a:gd name="connsiteX2552" fmla="*/ 488097 w 3661866"/>
              <a:gd name="connsiteY2552" fmla="*/ 1724716 h 2444561"/>
              <a:gd name="connsiteX2553" fmla="*/ 493971 w 3661866"/>
              <a:gd name="connsiteY2553" fmla="*/ 1723542 h 2444561"/>
              <a:gd name="connsiteX2554" fmla="*/ 492576 w 3661866"/>
              <a:gd name="connsiteY2554" fmla="*/ 1734067 h 2444561"/>
              <a:gd name="connsiteX2555" fmla="*/ 499234 w 3661866"/>
              <a:gd name="connsiteY2555" fmla="*/ 1732305 h 2444561"/>
              <a:gd name="connsiteX2556" fmla="*/ 499541 w 3661866"/>
              <a:gd name="connsiteY2556" fmla="*/ 1734909 h 2444561"/>
              <a:gd name="connsiteX2557" fmla="*/ 495945 w 3661866"/>
              <a:gd name="connsiteY2557" fmla="*/ 1739857 h 2444561"/>
              <a:gd name="connsiteX2558" fmla="*/ 485586 w 3661866"/>
              <a:gd name="connsiteY2558" fmla="*/ 1756568 h 2444561"/>
              <a:gd name="connsiteX2559" fmla="*/ 483138 w 3661866"/>
              <a:gd name="connsiteY2559" fmla="*/ 1760829 h 2444561"/>
              <a:gd name="connsiteX2560" fmla="*/ 473111 w 3661866"/>
              <a:gd name="connsiteY2560" fmla="*/ 1752587 h 2444561"/>
              <a:gd name="connsiteX2561" fmla="*/ 481250 w 3661866"/>
              <a:gd name="connsiteY2561" fmla="*/ 1738811 h 2444561"/>
              <a:gd name="connsiteX2562" fmla="*/ 481250 w 3661866"/>
              <a:gd name="connsiteY2562" fmla="*/ 1738786 h 2444561"/>
              <a:gd name="connsiteX2563" fmla="*/ 481275 w 3661866"/>
              <a:gd name="connsiteY2563" fmla="*/ 1738811 h 2444561"/>
              <a:gd name="connsiteX2564" fmla="*/ 482907 w 3661866"/>
              <a:gd name="connsiteY2564" fmla="*/ 1730342 h 2444561"/>
              <a:gd name="connsiteX2565" fmla="*/ 477269 w 3661866"/>
              <a:gd name="connsiteY2565" fmla="*/ 1730392 h 2444561"/>
              <a:gd name="connsiteX2566" fmla="*/ 471810 w 3661866"/>
              <a:gd name="connsiteY2566" fmla="*/ 1725953 h 2444561"/>
              <a:gd name="connsiteX2567" fmla="*/ 477702 w 3661866"/>
              <a:gd name="connsiteY2567" fmla="*/ 1721310 h 2444561"/>
              <a:gd name="connsiteX2568" fmla="*/ 1999718 w 3661866"/>
              <a:gd name="connsiteY2568" fmla="*/ 1720237 h 2444561"/>
              <a:gd name="connsiteX2569" fmla="*/ 1998978 w 3661866"/>
              <a:gd name="connsiteY2569" fmla="*/ 1720927 h 2444561"/>
              <a:gd name="connsiteX2570" fmla="*/ 1998314 w 3661866"/>
              <a:gd name="connsiteY2570" fmla="*/ 1721666 h 2444561"/>
              <a:gd name="connsiteX2571" fmla="*/ 1999029 w 3661866"/>
              <a:gd name="connsiteY2571" fmla="*/ 1720952 h 2444561"/>
              <a:gd name="connsiteX2572" fmla="*/ 546279 w 3661866"/>
              <a:gd name="connsiteY2572" fmla="*/ 1719906 h 2444561"/>
              <a:gd name="connsiteX2573" fmla="*/ 518751 w 3661866"/>
              <a:gd name="connsiteY2573" fmla="*/ 1749322 h 2444561"/>
              <a:gd name="connsiteX2574" fmla="*/ 546279 w 3661866"/>
              <a:gd name="connsiteY2574" fmla="*/ 1719906 h 2444561"/>
              <a:gd name="connsiteX2575" fmla="*/ 3112120 w 3661866"/>
              <a:gd name="connsiteY2575" fmla="*/ 1715518 h 2444561"/>
              <a:gd name="connsiteX2576" fmla="*/ 3112401 w 3661866"/>
              <a:gd name="connsiteY2576" fmla="*/ 1716410 h 2444561"/>
              <a:gd name="connsiteX2577" fmla="*/ 3112910 w 3661866"/>
              <a:gd name="connsiteY2577" fmla="*/ 1715645 h 2444561"/>
              <a:gd name="connsiteX2578" fmla="*/ 280628 w 3661866"/>
              <a:gd name="connsiteY2578" fmla="*/ 1714752 h 2444561"/>
              <a:gd name="connsiteX2579" fmla="*/ 279760 w 3661866"/>
              <a:gd name="connsiteY2579" fmla="*/ 1720977 h 2444561"/>
              <a:gd name="connsiteX2580" fmla="*/ 279300 w 3661866"/>
              <a:gd name="connsiteY2580" fmla="*/ 1721693 h 2444561"/>
              <a:gd name="connsiteX2581" fmla="*/ 279735 w 3661866"/>
              <a:gd name="connsiteY2581" fmla="*/ 1720952 h 2444561"/>
              <a:gd name="connsiteX2582" fmla="*/ 280628 w 3661866"/>
              <a:gd name="connsiteY2582" fmla="*/ 1714752 h 2444561"/>
              <a:gd name="connsiteX2583" fmla="*/ 445533 w 3661866"/>
              <a:gd name="connsiteY2583" fmla="*/ 1713274 h 2444561"/>
              <a:gd name="connsiteX2584" fmla="*/ 445560 w 3661866"/>
              <a:gd name="connsiteY2584" fmla="*/ 1713326 h 2444561"/>
              <a:gd name="connsiteX2585" fmla="*/ 445572 w 3661866"/>
              <a:gd name="connsiteY2585" fmla="*/ 1713312 h 2444561"/>
              <a:gd name="connsiteX2586" fmla="*/ 445584 w 3661866"/>
              <a:gd name="connsiteY2586" fmla="*/ 1713325 h 2444561"/>
              <a:gd name="connsiteX2587" fmla="*/ 445124 w 3661866"/>
              <a:gd name="connsiteY2587" fmla="*/ 1714014 h 2444561"/>
              <a:gd name="connsiteX2588" fmla="*/ 446249 w 3661866"/>
              <a:gd name="connsiteY2588" fmla="*/ 1712585 h 2444561"/>
              <a:gd name="connsiteX2589" fmla="*/ 445572 w 3661866"/>
              <a:gd name="connsiteY2589" fmla="*/ 1713312 h 2444561"/>
              <a:gd name="connsiteX2590" fmla="*/ 445534 w 3661866"/>
              <a:gd name="connsiteY2590" fmla="*/ 1713273 h 2444561"/>
              <a:gd name="connsiteX2591" fmla="*/ 396833 w 3661866"/>
              <a:gd name="connsiteY2591" fmla="*/ 1709752 h 2444561"/>
              <a:gd name="connsiteX2592" fmla="*/ 387214 w 3661866"/>
              <a:gd name="connsiteY2592" fmla="*/ 1723198 h 2444561"/>
              <a:gd name="connsiteX2593" fmla="*/ 396833 w 3661866"/>
              <a:gd name="connsiteY2593" fmla="*/ 1709752 h 2444561"/>
              <a:gd name="connsiteX2594" fmla="*/ 3220975 w 3661866"/>
              <a:gd name="connsiteY2594" fmla="*/ 1709523 h 2444561"/>
              <a:gd name="connsiteX2595" fmla="*/ 3214802 w 3661866"/>
              <a:gd name="connsiteY2595" fmla="*/ 1728071 h 2444561"/>
              <a:gd name="connsiteX2596" fmla="*/ 3220975 w 3661866"/>
              <a:gd name="connsiteY2596" fmla="*/ 1709523 h 2444561"/>
              <a:gd name="connsiteX2597" fmla="*/ 574290 w 3661866"/>
              <a:gd name="connsiteY2597" fmla="*/ 1709447 h 2444561"/>
              <a:gd name="connsiteX2598" fmla="*/ 577044 w 3661866"/>
              <a:gd name="connsiteY2598" fmla="*/ 1713095 h 2444561"/>
              <a:gd name="connsiteX2599" fmla="*/ 570412 w 3661866"/>
              <a:gd name="connsiteY2599" fmla="*/ 1717866 h 2444561"/>
              <a:gd name="connsiteX2600" fmla="*/ 568039 w 3661866"/>
              <a:gd name="connsiteY2600" fmla="*/ 1715135 h 2444561"/>
              <a:gd name="connsiteX2601" fmla="*/ 574290 w 3661866"/>
              <a:gd name="connsiteY2601" fmla="*/ 1709447 h 2444561"/>
              <a:gd name="connsiteX2602" fmla="*/ 3117604 w 3661866"/>
              <a:gd name="connsiteY2602" fmla="*/ 1707609 h 2444561"/>
              <a:gd name="connsiteX2603" fmla="*/ 3117171 w 3661866"/>
              <a:gd name="connsiteY2603" fmla="*/ 1708374 h 2444561"/>
              <a:gd name="connsiteX2604" fmla="*/ 3117911 w 3661866"/>
              <a:gd name="connsiteY2604" fmla="*/ 1708451 h 2444561"/>
              <a:gd name="connsiteX2605" fmla="*/ 590963 w 3661866"/>
              <a:gd name="connsiteY2605" fmla="*/ 1705672 h 2444561"/>
              <a:gd name="connsiteX2606" fmla="*/ 595988 w 3661866"/>
              <a:gd name="connsiteY2606" fmla="*/ 1705672 h 2444561"/>
              <a:gd name="connsiteX2607" fmla="*/ 594393 w 3661866"/>
              <a:gd name="connsiteY2607" fmla="*/ 1711820 h 2444561"/>
              <a:gd name="connsiteX2608" fmla="*/ 592555 w 3661866"/>
              <a:gd name="connsiteY2608" fmla="*/ 1711820 h 2444561"/>
              <a:gd name="connsiteX2609" fmla="*/ 590958 w 3661866"/>
              <a:gd name="connsiteY2609" fmla="*/ 1705654 h 2444561"/>
              <a:gd name="connsiteX2610" fmla="*/ 590963 w 3661866"/>
              <a:gd name="connsiteY2610" fmla="*/ 1705672 h 2444561"/>
              <a:gd name="connsiteX2611" fmla="*/ 590924 w 3661866"/>
              <a:gd name="connsiteY2611" fmla="*/ 1705672 h 2444561"/>
              <a:gd name="connsiteX2612" fmla="*/ 590925 w 3661866"/>
              <a:gd name="connsiteY2612" fmla="*/ 1705671 h 2444561"/>
              <a:gd name="connsiteX2613" fmla="*/ 596001 w 3661866"/>
              <a:gd name="connsiteY2613" fmla="*/ 1705622 h 2444561"/>
              <a:gd name="connsiteX2614" fmla="*/ 596051 w 3661866"/>
              <a:gd name="connsiteY2614" fmla="*/ 1705672 h 2444561"/>
              <a:gd name="connsiteX2615" fmla="*/ 595988 w 3661866"/>
              <a:gd name="connsiteY2615" fmla="*/ 1705672 h 2444561"/>
              <a:gd name="connsiteX2616" fmla="*/ 590950 w 3661866"/>
              <a:gd name="connsiteY2616" fmla="*/ 1705622 h 2444561"/>
              <a:gd name="connsiteX2617" fmla="*/ 590975 w 3661866"/>
              <a:gd name="connsiteY2617" fmla="*/ 1705645 h 2444561"/>
              <a:gd name="connsiteX2618" fmla="*/ 590958 w 3661866"/>
              <a:gd name="connsiteY2618" fmla="*/ 1705654 h 2444561"/>
              <a:gd name="connsiteX2619" fmla="*/ 590949 w 3661866"/>
              <a:gd name="connsiteY2619" fmla="*/ 1705620 h 2444561"/>
              <a:gd name="connsiteX2620" fmla="*/ 590950 w 3661866"/>
              <a:gd name="connsiteY2620" fmla="*/ 1705622 h 2444561"/>
              <a:gd name="connsiteX2621" fmla="*/ 590949 w 3661866"/>
              <a:gd name="connsiteY2621" fmla="*/ 1705621 h 2444561"/>
              <a:gd name="connsiteX2622" fmla="*/ 596067 w 3661866"/>
              <a:gd name="connsiteY2622" fmla="*/ 1705572 h 2444561"/>
              <a:gd name="connsiteX2623" fmla="*/ 596051 w 3661866"/>
              <a:gd name="connsiteY2623" fmla="*/ 1705671 h 2444561"/>
              <a:gd name="connsiteX2624" fmla="*/ 596001 w 3661866"/>
              <a:gd name="connsiteY2624" fmla="*/ 1705620 h 2444561"/>
              <a:gd name="connsiteX2625" fmla="*/ 596001 w 3661866"/>
              <a:gd name="connsiteY2625" fmla="*/ 1705622 h 2444561"/>
              <a:gd name="connsiteX2626" fmla="*/ 595999 w 3661866"/>
              <a:gd name="connsiteY2626" fmla="*/ 1705620 h 2444561"/>
              <a:gd name="connsiteX2627" fmla="*/ 590234 w 3661866"/>
              <a:gd name="connsiteY2627" fmla="*/ 1704956 h 2444561"/>
              <a:gd name="connsiteX2628" fmla="*/ 590949 w 3661866"/>
              <a:gd name="connsiteY2628" fmla="*/ 1705621 h 2444561"/>
              <a:gd name="connsiteX2629" fmla="*/ 590925 w 3661866"/>
              <a:gd name="connsiteY2629" fmla="*/ 1705671 h 2444561"/>
              <a:gd name="connsiteX2630" fmla="*/ 590923 w 3661866"/>
              <a:gd name="connsiteY2630" fmla="*/ 1705672 h 2444561"/>
              <a:gd name="connsiteX2631" fmla="*/ 236416 w 3661866"/>
              <a:gd name="connsiteY2631" fmla="*/ 1704701 h 2444561"/>
              <a:gd name="connsiteX2632" fmla="*/ 229118 w 3661866"/>
              <a:gd name="connsiteY2632" fmla="*/ 1718249 h 2444561"/>
              <a:gd name="connsiteX2633" fmla="*/ 236416 w 3661866"/>
              <a:gd name="connsiteY2633" fmla="*/ 1704701 h 2444561"/>
              <a:gd name="connsiteX2634" fmla="*/ 581842 w 3661866"/>
              <a:gd name="connsiteY2634" fmla="*/ 1700186 h 2444561"/>
              <a:gd name="connsiteX2635" fmla="*/ 582863 w 3661866"/>
              <a:gd name="connsiteY2635" fmla="*/ 1702177 h 2444561"/>
              <a:gd name="connsiteX2636" fmla="*/ 579673 w 3661866"/>
              <a:gd name="connsiteY2636" fmla="*/ 1705825 h 2444561"/>
              <a:gd name="connsiteX2637" fmla="*/ 579775 w 3661866"/>
              <a:gd name="connsiteY2637" fmla="*/ 1701079 h 2444561"/>
              <a:gd name="connsiteX2638" fmla="*/ 581842 w 3661866"/>
              <a:gd name="connsiteY2638" fmla="*/ 1700186 h 2444561"/>
              <a:gd name="connsiteX2639" fmla="*/ 207051 w 3661866"/>
              <a:gd name="connsiteY2639" fmla="*/ 1699931 h 2444561"/>
              <a:gd name="connsiteX2640" fmla="*/ 207461 w 3661866"/>
              <a:gd name="connsiteY2640" fmla="*/ 1700798 h 2444561"/>
              <a:gd name="connsiteX2641" fmla="*/ 206618 w 3661866"/>
              <a:gd name="connsiteY2641" fmla="*/ 1700773 h 2444561"/>
              <a:gd name="connsiteX2642" fmla="*/ 644472 w 3661866"/>
              <a:gd name="connsiteY2642" fmla="*/ 1698782 h 2444561"/>
              <a:gd name="connsiteX2643" fmla="*/ 638222 w 3661866"/>
              <a:gd name="connsiteY2643" fmla="*/ 1701538 h 2444561"/>
              <a:gd name="connsiteX2644" fmla="*/ 638987 w 3661866"/>
              <a:gd name="connsiteY2644" fmla="*/ 1704089 h 2444561"/>
              <a:gd name="connsiteX2645" fmla="*/ 645493 w 3661866"/>
              <a:gd name="connsiteY2645" fmla="*/ 1701001 h 2444561"/>
              <a:gd name="connsiteX2646" fmla="*/ 644472 w 3661866"/>
              <a:gd name="connsiteY2646" fmla="*/ 1698782 h 2444561"/>
              <a:gd name="connsiteX2647" fmla="*/ 253713 w 3661866"/>
              <a:gd name="connsiteY2647" fmla="*/ 1698707 h 2444561"/>
              <a:gd name="connsiteX2648" fmla="*/ 255957 w 3661866"/>
              <a:gd name="connsiteY2648" fmla="*/ 1700672 h 2444561"/>
              <a:gd name="connsiteX2649" fmla="*/ 252769 w 3661866"/>
              <a:gd name="connsiteY2649" fmla="*/ 1705188 h 2444561"/>
              <a:gd name="connsiteX2650" fmla="*/ 249988 w 3661866"/>
              <a:gd name="connsiteY2650" fmla="*/ 1702586 h 2444561"/>
              <a:gd name="connsiteX2651" fmla="*/ 253713 w 3661866"/>
              <a:gd name="connsiteY2651" fmla="*/ 1698707 h 2444561"/>
              <a:gd name="connsiteX2652" fmla="*/ 406067 w 3661866"/>
              <a:gd name="connsiteY2652" fmla="*/ 1698399 h 2444561"/>
              <a:gd name="connsiteX2653" fmla="*/ 408975 w 3661866"/>
              <a:gd name="connsiteY2653" fmla="*/ 1700643 h 2444561"/>
              <a:gd name="connsiteX2654" fmla="*/ 398821 w 3661866"/>
              <a:gd name="connsiteY2654" fmla="*/ 1707073 h 2444561"/>
              <a:gd name="connsiteX2655" fmla="*/ 406067 w 3661866"/>
              <a:gd name="connsiteY2655" fmla="*/ 1698399 h 2444561"/>
              <a:gd name="connsiteX2656" fmla="*/ 46585 w 3661866"/>
              <a:gd name="connsiteY2656" fmla="*/ 1695976 h 2444561"/>
              <a:gd name="connsiteX2657" fmla="*/ 49366 w 3661866"/>
              <a:gd name="connsiteY2657" fmla="*/ 1698451 h 2444561"/>
              <a:gd name="connsiteX2658" fmla="*/ 45514 w 3661866"/>
              <a:gd name="connsiteY2658" fmla="*/ 1702176 h 2444561"/>
              <a:gd name="connsiteX2659" fmla="*/ 43472 w 3661866"/>
              <a:gd name="connsiteY2659" fmla="*/ 1700415 h 2444561"/>
              <a:gd name="connsiteX2660" fmla="*/ 46585 w 3661866"/>
              <a:gd name="connsiteY2660" fmla="*/ 1695976 h 2444561"/>
              <a:gd name="connsiteX2661" fmla="*/ 249121 w 3661866"/>
              <a:gd name="connsiteY2661" fmla="*/ 1695441 h 2444561"/>
              <a:gd name="connsiteX2662" fmla="*/ 249122 w 3661866"/>
              <a:gd name="connsiteY2662" fmla="*/ 1695441 h 2444561"/>
              <a:gd name="connsiteX2663" fmla="*/ 249121 w 3661866"/>
              <a:gd name="connsiteY2663" fmla="*/ 1695442 h 2444561"/>
              <a:gd name="connsiteX2664" fmla="*/ 249146 w 3661866"/>
              <a:gd name="connsiteY2664" fmla="*/ 1695467 h 2444561"/>
              <a:gd name="connsiteX2665" fmla="*/ 248686 w 3661866"/>
              <a:gd name="connsiteY2665" fmla="*/ 1696182 h 2444561"/>
              <a:gd name="connsiteX2666" fmla="*/ 249121 w 3661866"/>
              <a:gd name="connsiteY2666" fmla="*/ 1695441 h 2444561"/>
              <a:gd name="connsiteX2667" fmla="*/ 249579 w 3661866"/>
              <a:gd name="connsiteY2667" fmla="*/ 1694726 h 2444561"/>
              <a:gd name="connsiteX2668" fmla="*/ 249146 w 3661866"/>
              <a:gd name="connsiteY2668" fmla="*/ 1695467 h 2444561"/>
              <a:gd name="connsiteX2669" fmla="*/ 249146 w 3661866"/>
              <a:gd name="connsiteY2669" fmla="*/ 1695466 h 2444561"/>
              <a:gd name="connsiteX2670" fmla="*/ 249122 w 3661866"/>
              <a:gd name="connsiteY2670" fmla="*/ 1695441 h 2444561"/>
              <a:gd name="connsiteX2671" fmla="*/ 513930 w 3661866"/>
              <a:gd name="connsiteY2671" fmla="*/ 1691844 h 2444561"/>
              <a:gd name="connsiteX2672" fmla="*/ 513368 w 3661866"/>
              <a:gd name="connsiteY2672" fmla="*/ 1692634 h 2444561"/>
              <a:gd name="connsiteX2673" fmla="*/ 514517 w 3661866"/>
              <a:gd name="connsiteY2673" fmla="*/ 1694088 h 2444561"/>
              <a:gd name="connsiteX2674" fmla="*/ 515690 w 3661866"/>
              <a:gd name="connsiteY2674" fmla="*/ 1692583 h 2444561"/>
              <a:gd name="connsiteX2675" fmla="*/ 513930 w 3661866"/>
              <a:gd name="connsiteY2675" fmla="*/ 1691844 h 2444561"/>
              <a:gd name="connsiteX2676" fmla="*/ 598556 w 3661866"/>
              <a:gd name="connsiteY2676" fmla="*/ 1690359 h 2444561"/>
              <a:gd name="connsiteX2677" fmla="*/ 598561 w 3661866"/>
              <a:gd name="connsiteY2677" fmla="*/ 1690363 h 2444561"/>
              <a:gd name="connsiteX2678" fmla="*/ 598551 w 3661866"/>
              <a:gd name="connsiteY2678" fmla="*/ 1690365 h 2444561"/>
              <a:gd name="connsiteX2679" fmla="*/ 598594 w 3661866"/>
              <a:gd name="connsiteY2679" fmla="*/ 1690355 h 2444561"/>
              <a:gd name="connsiteX2680" fmla="*/ 598590 w 3661866"/>
              <a:gd name="connsiteY2680" fmla="*/ 1690382 h 2444561"/>
              <a:gd name="connsiteX2681" fmla="*/ 598561 w 3661866"/>
              <a:gd name="connsiteY2681" fmla="*/ 1690363 h 2444561"/>
              <a:gd name="connsiteX2682" fmla="*/ 598598 w 3661866"/>
              <a:gd name="connsiteY2682" fmla="*/ 1690331 h 2444561"/>
              <a:gd name="connsiteX2683" fmla="*/ 598629 w 3661866"/>
              <a:gd name="connsiteY2683" fmla="*/ 1690340 h 2444561"/>
              <a:gd name="connsiteX2684" fmla="*/ 598625 w 3661866"/>
              <a:gd name="connsiteY2684" fmla="*/ 1690348 h 2444561"/>
              <a:gd name="connsiteX2685" fmla="*/ 598594 w 3661866"/>
              <a:gd name="connsiteY2685" fmla="*/ 1690355 h 2444561"/>
              <a:gd name="connsiteX2686" fmla="*/ 598601 w 3661866"/>
              <a:gd name="connsiteY2686" fmla="*/ 1690313 h 2444561"/>
              <a:gd name="connsiteX2687" fmla="*/ 598598 w 3661866"/>
              <a:gd name="connsiteY2687" fmla="*/ 1690331 h 2444561"/>
              <a:gd name="connsiteX2688" fmla="*/ 598587 w 3661866"/>
              <a:gd name="connsiteY2688" fmla="*/ 1690328 h 2444561"/>
              <a:gd name="connsiteX2689" fmla="*/ 598449 w 3661866"/>
              <a:gd name="connsiteY2689" fmla="*/ 1690288 h 2444561"/>
              <a:gd name="connsiteX2690" fmla="*/ 598587 w 3661866"/>
              <a:gd name="connsiteY2690" fmla="*/ 1690328 h 2444561"/>
              <a:gd name="connsiteX2691" fmla="*/ 598556 w 3661866"/>
              <a:gd name="connsiteY2691" fmla="*/ 1690359 h 2444561"/>
              <a:gd name="connsiteX2692" fmla="*/ 605847 w 3661866"/>
              <a:gd name="connsiteY2692" fmla="*/ 1688680 h 2444561"/>
              <a:gd name="connsiteX2693" fmla="*/ 604186 w 3661866"/>
              <a:gd name="connsiteY2693" fmla="*/ 1699800 h 2444561"/>
              <a:gd name="connsiteX2694" fmla="*/ 596067 w 3661866"/>
              <a:gd name="connsiteY2694" fmla="*/ 1705572 h 2444561"/>
              <a:gd name="connsiteX2695" fmla="*/ 598590 w 3661866"/>
              <a:gd name="connsiteY2695" fmla="*/ 1690382 h 2444561"/>
              <a:gd name="connsiteX2696" fmla="*/ 598602 w 3661866"/>
              <a:gd name="connsiteY2696" fmla="*/ 1690390 h 2444561"/>
              <a:gd name="connsiteX2697" fmla="*/ 598625 w 3661866"/>
              <a:gd name="connsiteY2697" fmla="*/ 1690348 h 2444561"/>
              <a:gd name="connsiteX2698" fmla="*/ 150086 w 3661866"/>
              <a:gd name="connsiteY2698" fmla="*/ 1686640 h 2444561"/>
              <a:gd name="connsiteX2699" fmla="*/ 151309 w 3661866"/>
              <a:gd name="connsiteY2699" fmla="*/ 1689013 h 2444561"/>
              <a:gd name="connsiteX2700" fmla="*/ 148605 w 3661866"/>
              <a:gd name="connsiteY2700" fmla="*/ 1690723 h 2444561"/>
              <a:gd name="connsiteX2701" fmla="*/ 147738 w 3661866"/>
              <a:gd name="connsiteY2701" fmla="*/ 1688732 h 2444561"/>
              <a:gd name="connsiteX2702" fmla="*/ 150086 w 3661866"/>
              <a:gd name="connsiteY2702" fmla="*/ 1686640 h 2444561"/>
              <a:gd name="connsiteX2703" fmla="*/ 360682 w 3661866"/>
              <a:gd name="connsiteY2703" fmla="*/ 1684113 h 2444561"/>
              <a:gd name="connsiteX2704" fmla="*/ 350708 w 3661866"/>
              <a:gd name="connsiteY2704" fmla="*/ 1701053 h 2444561"/>
              <a:gd name="connsiteX2705" fmla="*/ 348539 w 3661866"/>
              <a:gd name="connsiteY2705" fmla="*/ 1699293 h 2444561"/>
              <a:gd name="connsiteX2706" fmla="*/ 360682 w 3661866"/>
              <a:gd name="connsiteY2706" fmla="*/ 1684113 h 2444561"/>
              <a:gd name="connsiteX2707" fmla="*/ 265089 w 3661866"/>
              <a:gd name="connsiteY2707" fmla="*/ 1680517 h 2444561"/>
              <a:gd name="connsiteX2708" fmla="*/ 258151 w 3661866"/>
              <a:gd name="connsiteY2708" fmla="*/ 1693963 h 2444561"/>
              <a:gd name="connsiteX2709" fmla="*/ 265089 w 3661866"/>
              <a:gd name="connsiteY2709" fmla="*/ 1680517 h 2444561"/>
              <a:gd name="connsiteX2710" fmla="*/ 3174901 w 3661866"/>
              <a:gd name="connsiteY2710" fmla="*/ 1680134 h 2444561"/>
              <a:gd name="connsiteX2711" fmla="*/ 3174952 w 3661866"/>
              <a:gd name="connsiteY2711" fmla="*/ 1680159 h 2444561"/>
              <a:gd name="connsiteX2712" fmla="*/ 3174468 w 3661866"/>
              <a:gd name="connsiteY2712" fmla="*/ 1680900 h 2444561"/>
              <a:gd name="connsiteX2713" fmla="*/ 3174901 w 3661866"/>
              <a:gd name="connsiteY2713" fmla="*/ 1680134 h 2444561"/>
              <a:gd name="connsiteX2714" fmla="*/ 3175387 w 3661866"/>
              <a:gd name="connsiteY2714" fmla="*/ 1679419 h 2444561"/>
              <a:gd name="connsiteX2715" fmla="*/ 3174954 w 3661866"/>
              <a:gd name="connsiteY2715" fmla="*/ 1680160 h 2444561"/>
              <a:gd name="connsiteX2716" fmla="*/ 3174929 w 3661866"/>
              <a:gd name="connsiteY2716" fmla="*/ 1680135 h 2444561"/>
              <a:gd name="connsiteX2717" fmla="*/ 3175387 w 3661866"/>
              <a:gd name="connsiteY2717" fmla="*/ 1679419 h 2444561"/>
              <a:gd name="connsiteX2718" fmla="*/ 244007 w 3661866"/>
              <a:gd name="connsiteY2718" fmla="*/ 1677679 h 2444561"/>
              <a:gd name="connsiteX2719" fmla="*/ 243355 w 3661866"/>
              <a:gd name="connsiteY2719" fmla="*/ 1682481 h 2444561"/>
              <a:gd name="connsiteX2720" fmla="*/ 241722 w 3661866"/>
              <a:gd name="connsiteY2720" fmla="*/ 1681920 h 2444561"/>
              <a:gd name="connsiteX2721" fmla="*/ 422548 w 3661866"/>
              <a:gd name="connsiteY2721" fmla="*/ 1677583 h 2444561"/>
              <a:gd name="connsiteX2722" fmla="*/ 422598 w 3661866"/>
              <a:gd name="connsiteY2722" fmla="*/ 1677633 h 2444561"/>
              <a:gd name="connsiteX2723" fmla="*/ 414485 w 3661866"/>
              <a:gd name="connsiteY2723" fmla="*/ 1684700 h 2444561"/>
              <a:gd name="connsiteX2724" fmla="*/ 422548 w 3661866"/>
              <a:gd name="connsiteY2724" fmla="*/ 1677583 h 2444561"/>
              <a:gd name="connsiteX2725" fmla="*/ 244020 w 3661866"/>
              <a:gd name="connsiteY2725" fmla="*/ 1677583 h 2444561"/>
              <a:gd name="connsiteX2726" fmla="*/ 244032 w 3661866"/>
              <a:gd name="connsiteY2726" fmla="*/ 1677595 h 2444561"/>
              <a:gd name="connsiteX2727" fmla="*/ 244018 w 3661866"/>
              <a:gd name="connsiteY2727" fmla="*/ 1677608 h 2444561"/>
              <a:gd name="connsiteX2728" fmla="*/ 244043 w 3661866"/>
              <a:gd name="connsiteY2728" fmla="*/ 1677608 h 2444561"/>
              <a:gd name="connsiteX2729" fmla="*/ 244044 w 3661866"/>
              <a:gd name="connsiteY2729" fmla="*/ 1677607 h 2444561"/>
              <a:gd name="connsiteX2730" fmla="*/ 244045 w 3661866"/>
              <a:gd name="connsiteY2730" fmla="*/ 1677608 h 2444561"/>
              <a:gd name="connsiteX2731" fmla="*/ 244007 w 3661866"/>
              <a:gd name="connsiteY2731" fmla="*/ 1677679 h 2444561"/>
              <a:gd name="connsiteX2732" fmla="*/ 244060 w 3661866"/>
              <a:gd name="connsiteY2732" fmla="*/ 1677569 h 2444561"/>
              <a:gd name="connsiteX2733" fmla="*/ 244044 w 3661866"/>
              <a:gd name="connsiteY2733" fmla="*/ 1677607 h 2444561"/>
              <a:gd name="connsiteX2734" fmla="*/ 244032 w 3661866"/>
              <a:gd name="connsiteY2734" fmla="*/ 1677595 h 2444561"/>
              <a:gd name="connsiteX2735" fmla="*/ 422682 w 3661866"/>
              <a:gd name="connsiteY2735" fmla="*/ 1677500 h 2444561"/>
              <a:gd name="connsiteX2736" fmla="*/ 422600 w 3661866"/>
              <a:gd name="connsiteY2736" fmla="*/ 1677633 h 2444561"/>
              <a:gd name="connsiteX2737" fmla="*/ 422548 w 3661866"/>
              <a:gd name="connsiteY2737" fmla="*/ 1677583 h 2444561"/>
              <a:gd name="connsiteX2738" fmla="*/ 432854 w 3661866"/>
              <a:gd name="connsiteY2738" fmla="*/ 1676435 h 2444561"/>
              <a:gd name="connsiteX2739" fmla="*/ 433900 w 3661866"/>
              <a:gd name="connsiteY2739" fmla="*/ 1678043 h 2444561"/>
              <a:gd name="connsiteX2740" fmla="*/ 433236 w 3661866"/>
              <a:gd name="connsiteY2740" fmla="*/ 1678808 h 2444561"/>
              <a:gd name="connsiteX2741" fmla="*/ 431348 w 3661866"/>
              <a:gd name="connsiteY2741" fmla="*/ 1677737 h 2444561"/>
              <a:gd name="connsiteX2742" fmla="*/ 432854 w 3661866"/>
              <a:gd name="connsiteY2742" fmla="*/ 1676435 h 2444561"/>
              <a:gd name="connsiteX2743" fmla="*/ 399790 w 3661866"/>
              <a:gd name="connsiteY2743" fmla="*/ 1676308 h 2444561"/>
              <a:gd name="connsiteX2744" fmla="*/ 380454 w 3661866"/>
              <a:gd name="connsiteY2744" fmla="*/ 1700339 h 2444561"/>
              <a:gd name="connsiteX2745" fmla="*/ 399790 w 3661866"/>
              <a:gd name="connsiteY2745" fmla="*/ 1676308 h 2444561"/>
              <a:gd name="connsiteX2746" fmla="*/ 368820 w 3661866"/>
              <a:gd name="connsiteY2746" fmla="*/ 1675898 h 2444561"/>
              <a:gd name="connsiteX2747" fmla="*/ 369637 w 3661866"/>
              <a:gd name="connsiteY2747" fmla="*/ 1676383 h 2444561"/>
              <a:gd name="connsiteX2748" fmla="*/ 368743 w 3661866"/>
              <a:gd name="connsiteY2748" fmla="*/ 1676716 h 2444561"/>
              <a:gd name="connsiteX2749" fmla="*/ 424972 w 3661866"/>
              <a:gd name="connsiteY2749" fmla="*/ 1673806 h 2444561"/>
              <a:gd name="connsiteX2750" fmla="*/ 426375 w 3661866"/>
              <a:gd name="connsiteY2750" fmla="*/ 1675210 h 2444561"/>
              <a:gd name="connsiteX2751" fmla="*/ 422682 w 3661866"/>
              <a:gd name="connsiteY2751" fmla="*/ 1677500 h 2444561"/>
              <a:gd name="connsiteX2752" fmla="*/ 3245059 w 3661866"/>
              <a:gd name="connsiteY2752" fmla="*/ 1673679 h 2444561"/>
              <a:gd name="connsiteX2753" fmla="*/ 3248145 w 3661866"/>
              <a:gd name="connsiteY2753" fmla="*/ 1674445 h 2444561"/>
              <a:gd name="connsiteX2754" fmla="*/ 3246896 w 3661866"/>
              <a:gd name="connsiteY2754" fmla="*/ 1681179 h 2444561"/>
              <a:gd name="connsiteX2755" fmla="*/ 3243809 w 3661866"/>
              <a:gd name="connsiteY2755" fmla="*/ 1680389 h 2444561"/>
              <a:gd name="connsiteX2756" fmla="*/ 3245059 w 3661866"/>
              <a:gd name="connsiteY2756" fmla="*/ 1673679 h 2444561"/>
              <a:gd name="connsiteX2757" fmla="*/ 334303 w 3661866"/>
              <a:gd name="connsiteY2757" fmla="*/ 1672454 h 2444561"/>
              <a:gd name="connsiteX2758" fmla="*/ 337007 w 3661866"/>
              <a:gd name="connsiteY2758" fmla="*/ 1674393 h 2444561"/>
              <a:gd name="connsiteX2759" fmla="*/ 329404 w 3661866"/>
              <a:gd name="connsiteY2759" fmla="*/ 1684929 h 2444561"/>
              <a:gd name="connsiteX2760" fmla="*/ 334303 w 3661866"/>
              <a:gd name="connsiteY2760" fmla="*/ 1672454 h 2444561"/>
              <a:gd name="connsiteX2761" fmla="*/ 166997 w 3661866"/>
              <a:gd name="connsiteY2761" fmla="*/ 1670950 h 2444561"/>
              <a:gd name="connsiteX2762" fmla="*/ 154090 w 3661866"/>
              <a:gd name="connsiteY2762" fmla="*/ 1681486 h 2444561"/>
              <a:gd name="connsiteX2763" fmla="*/ 166997 w 3661866"/>
              <a:gd name="connsiteY2763" fmla="*/ 1670950 h 2444561"/>
              <a:gd name="connsiteX2764" fmla="*/ 297158 w 3661866"/>
              <a:gd name="connsiteY2764" fmla="*/ 1670874 h 2444561"/>
              <a:gd name="connsiteX2765" fmla="*/ 299557 w 3661866"/>
              <a:gd name="connsiteY2765" fmla="*/ 1672736 h 2444561"/>
              <a:gd name="connsiteX2766" fmla="*/ 292925 w 3661866"/>
              <a:gd name="connsiteY2766" fmla="*/ 1681231 h 2444561"/>
              <a:gd name="connsiteX2767" fmla="*/ 290373 w 3661866"/>
              <a:gd name="connsiteY2767" fmla="*/ 1679370 h 2444561"/>
              <a:gd name="connsiteX2768" fmla="*/ 297158 w 3661866"/>
              <a:gd name="connsiteY2768" fmla="*/ 1670874 h 2444561"/>
              <a:gd name="connsiteX2769" fmla="*/ 133631 w 3661866"/>
              <a:gd name="connsiteY2769" fmla="*/ 1670133 h 2444561"/>
              <a:gd name="connsiteX2770" fmla="*/ 136258 w 3661866"/>
              <a:gd name="connsiteY2770" fmla="*/ 1672404 h 2444561"/>
              <a:gd name="connsiteX2771" fmla="*/ 105465 w 3661866"/>
              <a:gd name="connsiteY2771" fmla="*/ 1719905 h 2444561"/>
              <a:gd name="connsiteX2772" fmla="*/ 102888 w 3661866"/>
              <a:gd name="connsiteY2772" fmla="*/ 1718503 h 2444561"/>
              <a:gd name="connsiteX2773" fmla="*/ 105363 w 3661866"/>
              <a:gd name="connsiteY2773" fmla="*/ 1712329 h 2444561"/>
              <a:gd name="connsiteX2774" fmla="*/ 124676 w 3661866"/>
              <a:gd name="connsiteY2774" fmla="*/ 1679496 h 2444561"/>
              <a:gd name="connsiteX2775" fmla="*/ 133631 w 3661866"/>
              <a:gd name="connsiteY2775" fmla="*/ 1670133 h 2444561"/>
              <a:gd name="connsiteX2776" fmla="*/ 143172 w 3661866"/>
              <a:gd name="connsiteY2776" fmla="*/ 1669189 h 2444561"/>
              <a:gd name="connsiteX2777" fmla="*/ 147406 w 3661866"/>
              <a:gd name="connsiteY2777" fmla="*/ 1672658 h 2444561"/>
              <a:gd name="connsiteX2778" fmla="*/ 142100 w 3661866"/>
              <a:gd name="connsiteY2778" fmla="*/ 1676102 h 2444561"/>
              <a:gd name="connsiteX2779" fmla="*/ 140110 w 3661866"/>
              <a:gd name="connsiteY2779" fmla="*/ 1673806 h 2444561"/>
              <a:gd name="connsiteX2780" fmla="*/ 143172 w 3661866"/>
              <a:gd name="connsiteY2780" fmla="*/ 1669189 h 2444561"/>
              <a:gd name="connsiteX2781" fmla="*/ 176261 w 3661866"/>
              <a:gd name="connsiteY2781" fmla="*/ 1668756 h 2444561"/>
              <a:gd name="connsiteX2782" fmla="*/ 182792 w 3661866"/>
              <a:gd name="connsiteY2782" fmla="*/ 1674318 h 2444561"/>
              <a:gd name="connsiteX2783" fmla="*/ 168198 w 3661866"/>
              <a:gd name="connsiteY2783" fmla="*/ 1690211 h 2444561"/>
              <a:gd name="connsiteX2784" fmla="*/ 176261 w 3661866"/>
              <a:gd name="connsiteY2784" fmla="*/ 1668756 h 2444561"/>
              <a:gd name="connsiteX2785" fmla="*/ 68525 w 3661866"/>
              <a:gd name="connsiteY2785" fmla="*/ 1668017 h 2444561"/>
              <a:gd name="connsiteX2786" fmla="*/ 70565 w 3661866"/>
              <a:gd name="connsiteY2786" fmla="*/ 1668501 h 2444561"/>
              <a:gd name="connsiteX2787" fmla="*/ 70132 w 3661866"/>
              <a:gd name="connsiteY2787" fmla="*/ 1669342 h 2444561"/>
              <a:gd name="connsiteX2788" fmla="*/ 68090 w 3661866"/>
              <a:gd name="connsiteY2788" fmla="*/ 1668858 h 2444561"/>
              <a:gd name="connsiteX2789" fmla="*/ 68525 w 3661866"/>
              <a:gd name="connsiteY2789" fmla="*/ 1668017 h 2444561"/>
              <a:gd name="connsiteX2790" fmla="*/ 325630 w 3661866"/>
              <a:gd name="connsiteY2790" fmla="*/ 1667378 h 2444561"/>
              <a:gd name="connsiteX2791" fmla="*/ 325656 w 3661866"/>
              <a:gd name="connsiteY2791" fmla="*/ 1667428 h 2444561"/>
              <a:gd name="connsiteX2792" fmla="*/ 325196 w 3661866"/>
              <a:gd name="connsiteY2792" fmla="*/ 1668144 h 2444561"/>
              <a:gd name="connsiteX2793" fmla="*/ 325630 w 3661866"/>
              <a:gd name="connsiteY2793" fmla="*/ 1667378 h 2444561"/>
              <a:gd name="connsiteX2794" fmla="*/ 325755 w 3661866"/>
              <a:gd name="connsiteY2794" fmla="*/ 1667261 h 2444561"/>
              <a:gd name="connsiteX2795" fmla="*/ 325679 w 3661866"/>
              <a:gd name="connsiteY2795" fmla="*/ 1667404 h 2444561"/>
              <a:gd name="connsiteX2796" fmla="*/ 325603 w 3661866"/>
              <a:gd name="connsiteY2796" fmla="*/ 1667352 h 2444561"/>
              <a:gd name="connsiteX2797" fmla="*/ 3199445 w 3661866"/>
              <a:gd name="connsiteY2797" fmla="*/ 1666358 h 2444561"/>
              <a:gd name="connsiteX2798" fmla="*/ 3208654 w 3661866"/>
              <a:gd name="connsiteY2798" fmla="*/ 1681181 h 2444561"/>
              <a:gd name="connsiteX2799" fmla="*/ 3199445 w 3661866"/>
              <a:gd name="connsiteY2799" fmla="*/ 1666358 h 2444561"/>
              <a:gd name="connsiteX2800" fmla="*/ 317186 w 3661866"/>
              <a:gd name="connsiteY2800" fmla="*/ 1665057 h 2444561"/>
              <a:gd name="connsiteX2801" fmla="*/ 311522 w 3661866"/>
              <a:gd name="connsiteY2801" fmla="*/ 1674470 h 2444561"/>
              <a:gd name="connsiteX2802" fmla="*/ 317186 w 3661866"/>
              <a:gd name="connsiteY2802" fmla="*/ 1665057 h 2444561"/>
              <a:gd name="connsiteX2803" fmla="*/ 376653 w 3661866"/>
              <a:gd name="connsiteY2803" fmla="*/ 1664828 h 2444561"/>
              <a:gd name="connsiteX2804" fmla="*/ 376703 w 3661866"/>
              <a:gd name="connsiteY2804" fmla="*/ 1664878 h 2444561"/>
              <a:gd name="connsiteX2805" fmla="*/ 376703 w 3661866"/>
              <a:gd name="connsiteY2805" fmla="*/ 1664877 h 2444561"/>
              <a:gd name="connsiteX2806" fmla="*/ 376705 w 3661866"/>
              <a:gd name="connsiteY2806" fmla="*/ 1664878 h 2444561"/>
              <a:gd name="connsiteX2807" fmla="*/ 376499 w 3661866"/>
              <a:gd name="connsiteY2807" fmla="*/ 1664955 h 2444561"/>
              <a:gd name="connsiteX2808" fmla="*/ 376860 w 3661866"/>
              <a:gd name="connsiteY2808" fmla="*/ 1664669 h 2444561"/>
              <a:gd name="connsiteX2809" fmla="*/ 376703 w 3661866"/>
              <a:gd name="connsiteY2809" fmla="*/ 1664877 h 2444561"/>
              <a:gd name="connsiteX2810" fmla="*/ 376653 w 3661866"/>
              <a:gd name="connsiteY2810" fmla="*/ 1664828 h 2444561"/>
              <a:gd name="connsiteX2811" fmla="*/ 376651 w 3661866"/>
              <a:gd name="connsiteY2811" fmla="*/ 1664826 h 2444561"/>
              <a:gd name="connsiteX2812" fmla="*/ 297363 w 3661866"/>
              <a:gd name="connsiteY2812" fmla="*/ 1663143 h 2444561"/>
              <a:gd name="connsiteX2813" fmla="*/ 298257 w 3661866"/>
              <a:gd name="connsiteY2813" fmla="*/ 1663577 h 2444561"/>
              <a:gd name="connsiteX2814" fmla="*/ 297363 w 3661866"/>
              <a:gd name="connsiteY2814" fmla="*/ 1664010 h 2444561"/>
              <a:gd name="connsiteX2815" fmla="*/ 379432 w 3661866"/>
              <a:gd name="connsiteY2815" fmla="*/ 1661255 h 2444561"/>
              <a:gd name="connsiteX2816" fmla="*/ 380274 w 3661866"/>
              <a:gd name="connsiteY2816" fmla="*/ 1662097 h 2444561"/>
              <a:gd name="connsiteX2817" fmla="*/ 376860 w 3661866"/>
              <a:gd name="connsiteY2817" fmla="*/ 1664669 h 2444561"/>
              <a:gd name="connsiteX2818" fmla="*/ 385300 w 3661866"/>
              <a:gd name="connsiteY2818" fmla="*/ 1657505 h 2444561"/>
              <a:gd name="connsiteX2819" fmla="*/ 386908 w 3661866"/>
              <a:gd name="connsiteY2819" fmla="*/ 1664853 h 2444561"/>
              <a:gd name="connsiteX2820" fmla="*/ 386142 w 3661866"/>
              <a:gd name="connsiteY2820" fmla="*/ 1665542 h 2444561"/>
              <a:gd name="connsiteX2821" fmla="*/ 386856 w 3661866"/>
              <a:gd name="connsiteY2821" fmla="*/ 1664828 h 2444561"/>
              <a:gd name="connsiteX2822" fmla="*/ 385300 w 3661866"/>
              <a:gd name="connsiteY2822" fmla="*/ 1657505 h 2444561"/>
              <a:gd name="connsiteX2823" fmla="*/ 81869 w 3661866"/>
              <a:gd name="connsiteY2823" fmla="*/ 1656740 h 2444561"/>
              <a:gd name="connsiteX2824" fmla="*/ 82148 w 3661866"/>
              <a:gd name="connsiteY2824" fmla="*/ 1657685 h 2444561"/>
              <a:gd name="connsiteX2825" fmla="*/ 80440 w 3661866"/>
              <a:gd name="connsiteY2825" fmla="*/ 1658475 h 2444561"/>
              <a:gd name="connsiteX2826" fmla="*/ 80159 w 3661866"/>
              <a:gd name="connsiteY2826" fmla="*/ 1657531 h 2444561"/>
              <a:gd name="connsiteX2827" fmla="*/ 81869 w 3661866"/>
              <a:gd name="connsiteY2827" fmla="*/ 1656740 h 2444561"/>
              <a:gd name="connsiteX2828" fmla="*/ 2052119 w 3661866"/>
              <a:gd name="connsiteY2828" fmla="*/ 1656127 h 2444561"/>
              <a:gd name="connsiteX2829" fmla="*/ 2052067 w 3661866"/>
              <a:gd name="connsiteY2829" fmla="*/ 1657071 h 2444561"/>
              <a:gd name="connsiteX2830" fmla="*/ 2053827 w 3661866"/>
              <a:gd name="connsiteY2830" fmla="*/ 1657479 h 2444561"/>
              <a:gd name="connsiteX2831" fmla="*/ 2053929 w 3661866"/>
              <a:gd name="connsiteY2831" fmla="*/ 1656509 h 2444561"/>
              <a:gd name="connsiteX2832" fmla="*/ 2052119 w 3661866"/>
              <a:gd name="connsiteY2832" fmla="*/ 1656127 h 2444561"/>
              <a:gd name="connsiteX2833" fmla="*/ 144013 w 3661866"/>
              <a:gd name="connsiteY2833" fmla="*/ 1656076 h 2444561"/>
              <a:gd name="connsiteX2834" fmla="*/ 145851 w 3661866"/>
              <a:gd name="connsiteY2834" fmla="*/ 1656842 h 2444561"/>
              <a:gd name="connsiteX2835" fmla="*/ 144651 w 3661866"/>
              <a:gd name="connsiteY2835" fmla="*/ 1658372 h 2444561"/>
              <a:gd name="connsiteX2836" fmla="*/ 143452 w 3661866"/>
              <a:gd name="connsiteY2836" fmla="*/ 1656893 h 2444561"/>
              <a:gd name="connsiteX2837" fmla="*/ 144013 w 3661866"/>
              <a:gd name="connsiteY2837" fmla="*/ 1656076 h 2444561"/>
              <a:gd name="connsiteX2838" fmla="*/ 606638 w 3661866"/>
              <a:gd name="connsiteY2838" fmla="*/ 1653270 h 2444561"/>
              <a:gd name="connsiteX2839" fmla="*/ 612862 w 3661866"/>
              <a:gd name="connsiteY2839" fmla="*/ 1653551 h 2444561"/>
              <a:gd name="connsiteX2840" fmla="*/ 609087 w 3661866"/>
              <a:gd name="connsiteY2840" fmla="*/ 1660287 h 2444561"/>
              <a:gd name="connsiteX2841" fmla="*/ 590617 w 3661866"/>
              <a:gd name="connsiteY2841" fmla="*/ 1680848 h 2444561"/>
              <a:gd name="connsiteX2842" fmla="*/ 580362 w 3661866"/>
              <a:gd name="connsiteY2842" fmla="*/ 1691666 h 2444561"/>
              <a:gd name="connsiteX2843" fmla="*/ 559825 w 3661866"/>
              <a:gd name="connsiteY2843" fmla="*/ 1711411 h 2444561"/>
              <a:gd name="connsiteX2844" fmla="*/ 548548 w 3661866"/>
              <a:gd name="connsiteY2844" fmla="*/ 1712381 h 2444561"/>
              <a:gd name="connsiteX2845" fmla="*/ 561713 w 3661866"/>
              <a:gd name="connsiteY2845" fmla="*/ 1687457 h 2444561"/>
              <a:gd name="connsiteX2846" fmla="*/ 586357 w 3661866"/>
              <a:gd name="connsiteY2846" fmla="*/ 1669471 h 2444561"/>
              <a:gd name="connsiteX2847" fmla="*/ 606638 w 3661866"/>
              <a:gd name="connsiteY2847" fmla="*/ 1653270 h 2444561"/>
              <a:gd name="connsiteX2848" fmla="*/ 3218069 w 3661866"/>
              <a:gd name="connsiteY2848" fmla="*/ 1653092 h 2444561"/>
              <a:gd name="connsiteX2849" fmla="*/ 3218527 w 3661866"/>
              <a:gd name="connsiteY2849" fmla="*/ 1655440 h 2444561"/>
              <a:gd name="connsiteX2850" fmla="*/ 3215441 w 3661866"/>
              <a:gd name="connsiteY2850" fmla="*/ 1655796 h 2444561"/>
              <a:gd name="connsiteX2851" fmla="*/ 3215952 w 3661866"/>
              <a:gd name="connsiteY2851" fmla="*/ 1653833 h 2444561"/>
              <a:gd name="connsiteX2852" fmla="*/ 3218069 w 3661866"/>
              <a:gd name="connsiteY2852" fmla="*/ 1653092 h 2444561"/>
              <a:gd name="connsiteX2853" fmla="*/ 538931 w 3661866"/>
              <a:gd name="connsiteY2853" fmla="*/ 1651306 h 2444561"/>
              <a:gd name="connsiteX2854" fmla="*/ 536966 w 3661866"/>
              <a:gd name="connsiteY2854" fmla="*/ 1652250 h 2444561"/>
              <a:gd name="connsiteX2855" fmla="*/ 539083 w 3661866"/>
              <a:gd name="connsiteY2855" fmla="*/ 1654137 h 2444561"/>
              <a:gd name="connsiteX2856" fmla="*/ 540512 w 3661866"/>
              <a:gd name="connsiteY2856" fmla="*/ 1652785 h 2444561"/>
              <a:gd name="connsiteX2857" fmla="*/ 538931 w 3661866"/>
              <a:gd name="connsiteY2857" fmla="*/ 1651306 h 2444561"/>
              <a:gd name="connsiteX2858" fmla="*/ 450635 w 3661866"/>
              <a:gd name="connsiteY2858" fmla="*/ 1649521 h 2444561"/>
              <a:gd name="connsiteX2859" fmla="*/ 438517 w 3661866"/>
              <a:gd name="connsiteY2859" fmla="*/ 1661946 h 2444561"/>
              <a:gd name="connsiteX2860" fmla="*/ 450635 w 3661866"/>
              <a:gd name="connsiteY2860" fmla="*/ 1649521 h 2444561"/>
              <a:gd name="connsiteX2861" fmla="*/ 450880 w 3661866"/>
              <a:gd name="connsiteY2861" fmla="*/ 1649308 h 2444561"/>
              <a:gd name="connsiteX2862" fmla="*/ 450865 w 3661866"/>
              <a:gd name="connsiteY2862" fmla="*/ 1649367 h 2444561"/>
              <a:gd name="connsiteX2863" fmla="*/ 450840 w 3661866"/>
              <a:gd name="connsiteY2863" fmla="*/ 1649341 h 2444561"/>
              <a:gd name="connsiteX2864" fmla="*/ 2026836 w 3661866"/>
              <a:gd name="connsiteY2864" fmla="*/ 1647912 h 2444561"/>
              <a:gd name="connsiteX2865" fmla="*/ 2026761 w 3661866"/>
              <a:gd name="connsiteY2865" fmla="*/ 1648704 h 2444561"/>
              <a:gd name="connsiteX2866" fmla="*/ 2027653 w 3661866"/>
              <a:gd name="connsiteY2866" fmla="*/ 1648397 h 2444561"/>
              <a:gd name="connsiteX2867" fmla="*/ 181897 w 3661866"/>
              <a:gd name="connsiteY2867" fmla="*/ 1647327 h 2444561"/>
              <a:gd name="connsiteX2868" fmla="*/ 174167 w 3661866"/>
              <a:gd name="connsiteY2868" fmla="*/ 1658400 h 2444561"/>
              <a:gd name="connsiteX2869" fmla="*/ 175061 w 3661866"/>
              <a:gd name="connsiteY2869" fmla="*/ 1655032 h 2444561"/>
              <a:gd name="connsiteX2870" fmla="*/ 181897 w 3661866"/>
              <a:gd name="connsiteY2870" fmla="*/ 1647327 h 2444561"/>
              <a:gd name="connsiteX2871" fmla="*/ 509223 w 3661866"/>
              <a:gd name="connsiteY2871" fmla="*/ 1647112 h 2444561"/>
              <a:gd name="connsiteX2872" fmla="*/ 506633 w 3661866"/>
              <a:gd name="connsiteY2872" fmla="*/ 1652888 h 2444561"/>
              <a:gd name="connsiteX2873" fmla="*/ 504260 w 3661866"/>
              <a:gd name="connsiteY2873" fmla="*/ 1651153 h 2444561"/>
              <a:gd name="connsiteX2874" fmla="*/ 509287 w 3661866"/>
              <a:gd name="connsiteY2874" fmla="*/ 1646970 h 2444561"/>
              <a:gd name="connsiteX2875" fmla="*/ 509337 w 3661866"/>
              <a:gd name="connsiteY2875" fmla="*/ 1647020 h 2444561"/>
              <a:gd name="connsiteX2876" fmla="*/ 509223 w 3661866"/>
              <a:gd name="connsiteY2876" fmla="*/ 1647112 h 2444561"/>
              <a:gd name="connsiteX2877" fmla="*/ 509449 w 3661866"/>
              <a:gd name="connsiteY2877" fmla="*/ 1646879 h 2444561"/>
              <a:gd name="connsiteX2878" fmla="*/ 509338 w 3661866"/>
              <a:gd name="connsiteY2878" fmla="*/ 1647021 h 2444561"/>
              <a:gd name="connsiteX2879" fmla="*/ 509337 w 3661866"/>
              <a:gd name="connsiteY2879" fmla="*/ 1647020 h 2444561"/>
              <a:gd name="connsiteX2880" fmla="*/ 509337 w 3661866"/>
              <a:gd name="connsiteY2880" fmla="*/ 1647019 h 2444561"/>
              <a:gd name="connsiteX2881" fmla="*/ 509287 w 3661866"/>
              <a:gd name="connsiteY2881" fmla="*/ 1646969 h 2444561"/>
              <a:gd name="connsiteX2882" fmla="*/ 509287 w 3661866"/>
              <a:gd name="connsiteY2882" fmla="*/ 1646970 h 2444561"/>
              <a:gd name="connsiteX2883" fmla="*/ 509286 w 3661866"/>
              <a:gd name="connsiteY2883" fmla="*/ 1646969 h 2444561"/>
              <a:gd name="connsiteX2884" fmla="*/ 496225 w 3661866"/>
              <a:gd name="connsiteY2884" fmla="*/ 1644341 h 2444561"/>
              <a:gd name="connsiteX2885" fmla="*/ 498087 w 3661866"/>
              <a:gd name="connsiteY2885" fmla="*/ 1644469 h 2444561"/>
              <a:gd name="connsiteX2886" fmla="*/ 497729 w 3661866"/>
              <a:gd name="connsiteY2886" fmla="*/ 1645541 h 2444561"/>
              <a:gd name="connsiteX2887" fmla="*/ 495816 w 3661866"/>
              <a:gd name="connsiteY2887" fmla="*/ 1645362 h 2444561"/>
              <a:gd name="connsiteX2888" fmla="*/ 496225 w 3661866"/>
              <a:gd name="connsiteY2888" fmla="*/ 1644341 h 2444561"/>
              <a:gd name="connsiteX2889" fmla="*/ 512092 w 3661866"/>
              <a:gd name="connsiteY2889" fmla="*/ 1643500 h 2444561"/>
              <a:gd name="connsiteX2890" fmla="*/ 513188 w 3661866"/>
              <a:gd name="connsiteY2890" fmla="*/ 1644802 h 2444561"/>
              <a:gd name="connsiteX2891" fmla="*/ 509449 w 3661866"/>
              <a:gd name="connsiteY2891" fmla="*/ 1646879 h 2444561"/>
              <a:gd name="connsiteX2892" fmla="*/ 2013877 w 3661866"/>
              <a:gd name="connsiteY2892" fmla="*/ 1642989 h 2444561"/>
              <a:gd name="connsiteX2893" fmla="*/ 2012677 w 3661866"/>
              <a:gd name="connsiteY2893" fmla="*/ 1644749 h 2444561"/>
              <a:gd name="connsiteX2894" fmla="*/ 2016861 w 3661866"/>
              <a:gd name="connsiteY2894" fmla="*/ 1648142 h 2444561"/>
              <a:gd name="connsiteX2895" fmla="*/ 2018800 w 3661866"/>
              <a:gd name="connsiteY2895" fmla="*/ 1645897 h 2444561"/>
              <a:gd name="connsiteX2896" fmla="*/ 2013877 w 3661866"/>
              <a:gd name="connsiteY2896" fmla="*/ 1642989 h 2444561"/>
              <a:gd name="connsiteX2897" fmla="*/ 437915 w 3661866"/>
              <a:gd name="connsiteY2897" fmla="*/ 1641869 h 2444561"/>
              <a:gd name="connsiteX2898" fmla="*/ 437935 w 3661866"/>
              <a:gd name="connsiteY2898" fmla="*/ 1641874 h 2444561"/>
              <a:gd name="connsiteX2899" fmla="*/ 437871 w 3661866"/>
              <a:gd name="connsiteY2899" fmla="*/ 1641909 h 2444561"/>
              <a:gd name="connsiteX2900" fmla="*/ 438085 w 3661866"/>
              <a:gd name="connsiteY2900" fmla="*/ 1641714 h 2444561"/>
              <a:gd name="connsiteX2901" fmla="*/ 438058 w 3661866"/>
              <a:gd name="connsiteY2901" fmla="*/ 1641764 h 2444561"/>
              <a:gd name="connsiteX2902" fmla="*/ 438055 w 3661866"/>
              <a:gd name="connsiteY2902" fmla="*/ 1641741 h 2444561"/>
              <a:gd name="connsiteX2903" fmla="*/ 354610 w 3661866"/>
              <a:gd name="connsiteY2903" fmla="*/ 1639621 h 2444561"/>
              <a:gd name="connsiteX2904" fmla="*/ 356573 w 3661866"/>
              <a:gd name="connsiteY2904" fmla="*/ 1644673 h 2444561"/>
              <a:gd name="connsiteX2905" fmla="*/ 343410 w 3661866"/>
              <a:gd name="connsiteY2905" fmla="*/ 1656689 h 2444561"/>
              <a:gd name="connsiteX2906" fmla="*/ 325755 w 3661866"/>
              <a:gd name="connsiteY2906" fmla="*/ 1667261 h 2444561"/>
              <a:gd name="connsiteX2907" fmla="*/ 332388 w 3661866"/>
              <a:gd name="connsiteY2907" fmla="*/ 1654855 h 2444561"/>
              <a:gd name="connsiteX2908" fmla="*/ 345297 w 3661866"/>
              <a:gd name="connsiteY2908" fmla="*/ 1649367 h 2444561"/>
              <a:gd name="connsiteX2909" fmla="*/ 349354 w 3661866"/>
              <a:gd name="connsiteY2909" fmla="*/ 1640260 h 2444561"/>
              <a:gd name="connsiteX2910" fmla="*/ 354610 w 3661866"/>
              <a:gd name="connsiteY2910" fmla="*/ 1639621 h 2444561"/>
              <a:gd name="connsiteX2911" fmla="*/ 195061 w 3661866"/>
              <a:gd name="connsiteY2911" fmla="*/ 1639316 h 2444561"/>
              <a:gd name="connsiteX2912" fmla="*/ 197026 w 3661866"/>
              <a:gd name="connsiteY2912" fmla="*/ 1639368 h 2444561"/>
              <a:gd name="connsiteX2913" fmla="*/ 195929 w 3661866"/>
              <a:gd name="connsiteY2913" fmla="*/ 1642506 h 2444561"/>
              <a:gd name="connsiteX2914" fmla="*/ 194091 w 3661866"/>
              <a:gd name="connsiteY2914" fmla="*/ 1641306 h 2444561"/>
              <a:gd name="connsiteX2915" fmla="*/ 195061 w 3661866"/>
              <a:gd name="connsiteY2915" fmla="*/ 1639316 h 2444561"/>
              <a:gd name="connsiteX2916" fmla="*/ 445688 w 3661866"/>
              <a:gd name="connsiteY2916" fmla="*/ 1637606 h 2444561"/>
              <a:gd name="connsiteX2917" fmla="*/ 442352 w 3661866"/>
              <a:gd name="connsiteY2917" fmla="*/ 1642951 h 2444561"/>
              <a:gd name="connsiteX2918" fmla="*/ 437935 w 3661866"/>
              <a:gd name="connsiteY2918" fmla="*/ 1641874 h 2444561"/>
              <a:gd name="connsiteX2919" fmla="*/ 678631 w 3661866"/>
              <a:gd name="connsiteY2919" fmla="*/ 1635489 h 2444561"/>
              <a:gd name="connsiteX2920" fmla="*/ 677152 w 3661866"/>
              <a:gd name="connsiteY2920" fmla="*/ 1637122 h 2444561"/>
              <a:gd name="connsiteX2921" fmla="*/ 679014 w 3661866"/>
              <a:gd name="connsiteY2921" fmla="*/ 1638447 h 2444561"/>
              <a:gd name="connsiteX2922" fmla="*/ 680621 w 3661866"/>
              <a:gd name="connsiteY2922" fmla="*/ 1635795 h 2444561"/>
              <a:gd name="connsiteX2923" fmla="*/ 678631 w 3661866"/>
              <a:gd name="connsiteY2923" fmla="*/ 1635489 h 2444561"/>
              <a:gd name="connsiteX2924" fmla="*/ 323358 w 3661866"/>
              <a:gd name="connsiteY2924" fmla="*/ 1635464 h 2444561"/>
              <a:gd name="connsiteX2925" fmla="*/ 315833 w 3661866"/>
              <a:gd name="connsiteY2925" fmla="*/ 1648858 h 2444561"/>
              <a:gd name="connsiteX2926" fmla="*/ 323358 w 3661866"/>
              <a:gd name="connsiteY2926" fmla="*/ 1635464 h 2444561"/>
              <a:gd name="connsiteX2927" fmla="*/ 85413 w 3661866"/>
              <a:gd name="connsiteY2927" fmla="*/ 1635437 h 2444561"/>
              <a:gd name="connsiteX2928" fmla="*/ 87125 w 3661866"/>
              <a:gd name="connsiteY2928" fmla="*/ 1637810 h 2444561"/>
              <a:gd name="connsiteX2929" fmla="*/ 83782 w 3661866"/>
              <a:gd name="connsiteY2929" fmla="*/ 1641612 h 2444561"/>
              <a:gd name="connsiteX2930" fmla="*/ 82098 w 3661866"/>
              <a:gd name="connsiteY2930" fmla="*/ 1638270 h 2444561"/>
              <a:gd name="connsiteX2931" fmla="*/ 85413 w 3661866"/>
              <a:gd name="connsiteY2931" fmla="*/ 1635437 h 2444561"/>
              <a:gd name="connsiteX2932" fmla="*/ 154039 w 3661866"/>
              <a:gd name="connsiteY2932" fmla="*/ 1634953 h 2444561"/>
              <a:gd name="connsiteX2933" fmla="*/ 158147 w 3661866"/>
              <a:gd name="connsiteY2933" fmla="*/ 1638934 h 2444561"/>
              <a:gd name="connsiteX2934" fmla="*/ 152636 w 3661866"/>
              <a:gd name="connsiteY2934" fmla="*/ 1643703 h 2444561"/>
              <a:gd name="connsiteX2935" fmla="*/ 149651 w 3661866"/>
              <a:gd name="connsiteY2935" fmla="*/ 1641051 h 2444561"/>
              <a:gd name="connsiteX2936" fmla="*/ 154039 w 3661866"/>
              <a:gd name="connsiteY2936" fmla="*/ 1634953 h 2444561"/>
              <a:gd name="connsiteX2937" fmla="*/ 273661 w 3661866"/>
              <a:gd name="connsiteY2937" fmla="*/ 1628984 h 2444561"/>
              <a:gd name="connsiteX2938" fmla="*/ 265039 w 3661866"/>
              <a:gd name="connsiteY2938" fmla="*/ 1644776 h 2444561"/>
              <a:gd name="connsiteX2939" fmla="*/ 273407 w 3661866"/>
              <a:gd name="connsiteY2939" fmla="*/ 1643091 h 2444561"/>
              <a:gd name="connsiteX2940" fmla="*/ 263382 w 3661866"/>
              <a:gd name="connsiteY2940" fmla="*/ 1659346 h 2444561"/>
              <a:gd name="connsiteX2941" fmla="*/ 244060 w 3661866"/>
              <a:gd name="connsiteY2941" fmla="*/ 1677569 h 2444561"/>
              <a:gd name="connsiteX2942" fmla="*/ 255226 w 3661866"/>
              <a:gd name="connsiteY2942" fmla="*/ 1651316 h 2444561"/>
              <a:gd name="connsiteX2943" fmla="*/ 273661 w 3661866"/>
              <a:gd name="connsiteY2943" fmla="*/ 1628984 h 2444561"/>
              <a:gd name="connsiteX2944" fmla="*/ 665213 w 3661866"/>
              <a:gd name="connsiteY2944" fmla="*/ 1628077 h 2444561"/>
              <a:gd name="connsiteX2945" fmla="*/ 661411 w 3661866"/>
              <a:gd name="connsiteY2945" fmla="*/ 1636203 h 2444561"/>
              <a:gd name="connsiteX2946" fmla="*/ 656667 w 3661866"/>
              <a:gd name="connsiteY2946" fmla="*/ 1646075 h 2444561"/>
              <a:gd name="connsiteX2947" fmla="*/ 667636 w 3661866"/>
              <a:gd name="connsiteY2947" fmla="*/ 1632274 h 2444561"/>
              <a:gd name="connsiteX2948" fmla="*/ 676285 w 3661866"/>
              <a:gd name="connsiteY2948" fmla="*/ 1630743 h 2444561"/>
              <a:gd name="connsiteX2949" fmla="*/ 665213 w 3661866"/>
              <a:gd name="connsiteY2949" fmla="*/ 1628077 h 2444561"/>
              <a:gd name="connsiteX2950" fmla="*/ 205751 w 3661866"/>
              <a:gd name="connsiteY2950" fmla="*/ 1626560 h 2444561"/>
              <a:gd name="connsiteX2951" fmla="*/ 205776 w 3661866"/>
              <a:gd name="connsiteY2951" fmla="*/ 1626610 h 2444561"/>
              <a:gd name="connsiteX2952" fmla="*/ 205316 w 3661866"/>
              <a:gd name="connsiteY2952" fmla="*/ 1627326 h 2444561"/>
              <a:gd name="connsiteX2953" fmla="*/ 205826 w 3661866"/>
              <a:gd name="connsiteY2953" fmla="*/ 1626457 h 2444561"/>
              <a:gd name="connsiteX2954" fmla="*/ 205775 w 3661866"/>
              <a:gd name="connsiteY2954" fmla="*/ 1626586 h 2444561"/>
              <a:gd name="connsiteX2955" fmla="*/ 205751 w 3661866"/>
              <a:gd name="connsiteY2955" fmla="*/ 1626560 h 2444561"/>
              <a:gd name="connsiteX2956" fmla="*/ 205750 w 3661866"/>
              <a:gd name="connsiteY2956" fmla="*/ 1626559 h 2444561"/>
              <a:gd name="connsiteX2957" fmla="*/ 205826 w 3661866"/>
              <a:gd name="connsiteY2957" fmla="*/ 1626457 h 2444561"/>
              <a:gd name="connsiteX2958" fmla="*/ 654932 w 3661866"/>
              <a:gd name="connsiteY2958" fmla="*/ 1625615 h 2444561"/>
              <a:gd name="connsiteX2959" fmla="*/ 652286 w 3661866"/>
              <a:gd name="connsiteY2959" fmla="*/ 1629022 h 2444561"/>
              <a:gd name="connsiteX2960" fmla="*/ 652125 w 3661866"/>
              <a:gd name="connsiteY2960" fmla="*/ 1629111 h 2444561"/>
              <a:gd name="connsiteX2961" fmla="*/ 652010 w 3661866"/>
              <a:gd name="connsiteY2961" fmla="*/ 1629237 h 2444561"/>
              <a:gd name="connsiteX2962" fmla="*/ 644861 w 3661866"/>
              <a:gd name="connsiteY2962" fmla="*/ 1632500 h 2444561"/>
              <a:gd name="connsiteX2963" fmla="*/ 641793 w 3661866"/>
              <a:gd name="connsiteY2963" fmla="*/ 1640489 h 2444561"/>
              <a:gd name="connsiteX2964" fmla="*/ 652010 w 3661866"/>
              <a:gd name="connsiteY2964" fmla="*/ 1629237 h 2444561"/>
              <a:gd name="connsiteX2965" fmla="*/ 652177 w 3661866"/>
              <a:gd name="connsiteY2965" fmla="*/ 1629161 h 2444561"/>
              <a:gd name="connsiteX2966" fmla="*/ 652286 w 3661866"/>
              <a:gd name="connsiteY2966" fmla="*/ 1629022 h 2444561"/>
              <a:gd name="connsiteX2967" fmla="*/ 656029 w 3661866"/>
              <a:gd name="connsiteY2967" fmla="*/ 1626942 h 2444561"/>
              <a:gd name="connsiteX2968" fmla="*/ 654932 w 3661866"/>
              <a:gd name="connsiteY2968" fmla="*/ 1625615 h 2444561"/>
              <a:gd name="connsiteX2969" fmla="*/ 511327 w 3661866"/>
              <a:gd name="connsiteY2969" fmla="*/ 1624391 h 2444561"/>
              <a:gd name="connsiteX2970" fmla="*/ 512935 w 3661866"/>
              <a:gd name="connsiteY2970" fmla="*/ 1626968 h 2444561"/>
              <a:gd name="connsiteX2971" fmla="*/ 511072 w 3661866"/>
              <a:gd name="connsiteY2971" fmla="*/ 1627937 h 2444561"/>
              <a:gd name="connsiteX2972" fmla="*/ 508954 w 3661866"/>
              <a:gd name="connsiteY2972" fmla="*/ 1625591 h 2444561"/>
              <a:gd name="connsiteX2973" fmla="*/ 511327 w 3661866"/>
              <a:gd name="connsiteY2973" fmla="*/ 1624391 h 2444561"/>
              <a:gd name="connsiteX2974" fmla="*/ 2036658 w 3661866"/>
              <a:gd name="connsiteY2974" fmla="*/ 1620998 h 2444561"/>
              <a:gd name="connsiteX2975" fmla="*/ 2036020 w 3661866"/>
              <a:gd name="connsiteY2975" fmla="*/ 1622859 h 2444561"/>
              <a:gd name="connsiteX2976" fmla="*/ 2037475 w 3661866"/>
              <a:gd name="connsiteY2976" fmla="*/ 1624390 h 2444561"/>
              <a:gd name="connsiteX2977" fmla="*/ 2039083 w 3661866"/>
              <a:gd name="connsiteY2977" fmla="*/ 1623090 h 2444561"/>
              <a:gd name="connsiteX2978" fmla="*/ 2036658 w 3661866"/>
              <a:gd name="connsiteY2978" fmla="*/ 1620998 h 2444561"/>
              <a:gd name="connsiteX2979" fmla="*/ 62377 w 3661866"/>
              <a:gd name="connsiteY2979" fmla="*/ 1617834 h 2444561"/>
              <a:gd name="connsiteX2980" fmla="*/ 64136 w 3661866"/>
              <a:gd name="connsiteY2980" fmla="*/ 1618601 h 2444561"/>
              <a:gd name="connsiteX2981" fmla="*/ 62988 w 3661866"/>
              <a:gd name="connsiteY2981" fmla="*/ 1620055 h 2444561"/>
              <a:gd name="connsiteX2982" fmla="*/ 61841 w 3661866"/>
              <a:gd name="connsiteY2982" fmla="*/ 1618626 h 2444561"/>
              <a:gd name="connsiteX2983" fmla="*/ 62377 w 3661866"/>
              <a:gd name="connsiteY2983" fmla="*/ 1617834 h 2444561"/>
              <a:gd name="connsiteX2984" fmla="*/ 368286 w 3661866"/>
              <a:gd name="connsiteY2984" fmla="*/ 1616330 h 2444561"/>
              <a:gd name="connsiteX2985" fmla="*/ 369688 w 3661866"/>
              <a:gd name="connsiteY2985" fmla="*/ 1619367 h 2444561"/>
              <a:gd name="connsiteX2986" fmla="*/ 361830 w 3661866"/>
              <a:gd name="connsiteY2986" fmla="*/ 1622709 h 2444561"/>
              <a:gd name="connsiteX2987" fmla="*/ 360580 w 3661866"/>
              <a:gd name="connsiteY2987" fmla="*/ 1620209 h 2444561"/>
              <a:gd name="connsiteX2988" fmla="*/ 368286 w 3661866"/>
              <a:gd name="connsiteY2988" fmla="*/ 1616330 h 2444561"/>
              <a:gd name="connsiteX2989" fmla="*/ 261571 w 3661866"/>
              <a:gd name="connsiteY2989" fmla="*/ 1616279 h 2444561"/>
              <a:gd name="connsiteX2990" fmla="*/ 263408 w 3661866"/>
              <a:gd name="connsiteY2990" fmla="*/ 1616407 h 2444561"/>
              <a:gd name="connsiteX2991" fmla="*/ 263050 w 3661866"/>
              <a:gd name="connsiteY2991" fmla="*/ 1617454 h 2444561"/>
              <a:gd name="connsiteX2992" fmla="*/ 261188 w 3661866"/>
              <a:gd name="connsiteY2992" fmla="*/ 1617275 h 2444561"/>
              <a:gd name="connsiteX2993" fmla="*/ 261571 w 3661866"/>
              <a:gd name="connsiteY2993" fmla="*/ 1616279 h 2444561"/>
              <a:gd name="connsiteX2994" fmla="*/ 550209 w 3661866"/>
              <a:gd name="connsiteY2994" fmla="*/ 1615232 h 2444561"/>
              <a:gd name="connsiteX2995" fmla="*/ 551253 w 3661866"/>
              <a:gd name="connsiteY2995" fmla="*/ 1616840 h 2444561"/>
              <a:gd name="connsiteX2996" fmla="*/ 550590 w 3661866"/>
              <a:gd name="connsiteY2996" fmla="*/ 1617605 h 2444561"/>
              <a:gd name="connsiteX2997" fmla="*/ 548728 w 3661866"/>
              <a:gd name="connsiteY2997" fmla="*/ 1616534 h 2444561"/>
              <a:gd name="connsiteX2998" fmla="*/ 550209 w 3661866"/>
              <a:gd name="connsiteY2998" fmla="*/ 1615232 h 2444561"/>
              <a:gd name="connsiteX2999" fmla="*/ 578958 w 3661866"/>
              <a:gd name="connsiteY2999" fmla="*/ 1614646 h 2444561"/>
              <a:gd name="connsiteX3000" fmla="*/ 571381 w 3661866"/>
              <a:gd name="connsiteY3000" fmla="*/ 1625717 h 2444561"/>
              <a:gd name="connsiteX3001" fmla="*/ 586075 w 3661866"/>
              <a:gd name="connsiteY3001" fmla="*/ 1625845 h 2444561"/>
              <a:gd name="connsiteX3002" fmla="*/ 578958 w 3661866"/>
              <a:gd name="connsiteY3002" fmla="*/ 1614646 h 2444561"/>
              <a:gd name="connsiteX3003" fmla="*/ 100490 w 3661866"/>
              <a:gd name="connsiteY3003" fmla="*/ 1614467 h 2444561"/>
              <a:gd name="connsiteX3004" fmla="*/ 102965 w 3661866"/>
              <a:gd name="connsiteY3004" fmla="*/ 1616304 h 2444561"/>
              <a:gd name="connsiteX3005" fmla="*/ 97479 w 3661866"/>
              <a:gd name="connsiteY3005" fmla="*/ 1623652 h 2444561"/>
              <a:gd name="connsiteX3006" fmla="*/ 94725 w 3661866"/>
              <a:gd name="connsiteY3006" fmla="*/ 1621381 h 2444561"/>
              <a:gd name="connsiteX3007" fmla="*/ 100490 w 3661866"/>
              <a:gd name="connsiteY3007" fmla="*/ 1614467 h 2444561"/>
              <a:gd name="connsiteX3008" fmla="*/ 412368 w 3661866"/>
              <a:gd name="connsiteY3008" fmla="*/ 1613804 h 2444561"/>
              <a:gd name="connsiteX3009" fmla="*/ 412394 w 3661866"/>
              <a:gd name="connsiteY3009" fmla="*/ 1613829 h 2444561"/>
              <a:gd name="connsiteX3010" fmla="*/ 411934 w 3661866"/>
              <a:gd name="connsiteY3010" fmla="*/ 1614545 h 2444561"/>
              <a:gd name="connsiteX3011" fmla="*/ 412368 w 3661866"/>
              <a:gd name="connsiteY3011" fmla="*/ 1613804 h 2444561"/>
              <a:gd name="connsiteX3012" fmla="*/ 412548 w 3661866"/>
              <a:gd name="connsiteY3012" fmla="*/ 1613650 h 2444561"/>
              <a:gd name="connsiteX3013" fmla="*/ 412587 w 3661866"/>
              <a:gd name="connsiteY3013" fmla="*/ 1613658 h 2444561"/>
              <a:gd name="connsiteX3014" fmla="*/ 412573 w 3661866"/>
              <a:gd name="connsiteY3014" fmla="*/ 1613677 h 2444561"/>
              <a:gd name="connsiteX3015" fmla="*/ 542884 w 3661866"/>
              <a:gd name="connsiteY3015" fmla="*/ 1612707 h 2444561"/>
              <a:gd name="connsiteX3016" fmla="*/ 544134 w 3661866"/>
              <a:gd name="connsiteY3016" fmla="*/ 1615055 h 2444561"/>
              <a:gd name="connsiteX3017" fmla="*/ 541405 w 3661866"/>
              <a:gd name="connsiteY3017" fmla="*/ 1616763 h 2444561"/>
              <a:gd name="connsiteX3018" fmla="*/ 540511 w 3661866"/>
              <a:gd name="connsiteY3018" fmla="*/ 1614774 h 2444561"/>
              <a:gd name="connsiteX3019" fmla="*/ 542884 w 3661866"/>
              <a:gd name="connsiteY3019" fmla="*/ 1612707 h 2444561"/>
              <a:gd name="connsiteX3020" fmla="*/ 519288 w 3661866"/>
              <a:gd name="connsiteY3020" fmla="*/ 1611304 h 2444561"/>
              <a:gd name="connsiteX3021" fmla="*/ 520513 w 3661866"/>
              <a:gd name="connsiteY3021" fmla="*/ 1615310 h 2444561"/>
              <a:gd name="connsiteX3022" fmla="*/ 517859 w 3661866"/>
              <a:gd name="connsiteY3022" fmla="*/ 1617554 h 2444561"/>
              <a:gd name="connsiteX3023" fmla="*/ 515742 w 3661866"/>
              <a:gd name="connsiteY3023" fmla="*/ 1615514 h 2444561"/>
              <a:gd name="connsiteX3024" fmla="*/ 519288 w 3661866"/>
              <a:gd name="connsiteY3024" fmla="*/ 1611304 h 2444561"/>
              <a:gd name="connsiteX3025" fmla="*/ 640110 w 3661866"/>
              <a:gd name="connsiteY3025" fmla="*/ 1608039 h 2444561"/>
              <a:gd name="connsiteX3026" fmla="*/ 639370 w 3661866"/>
              <a:gd name="connsiteY3026" fmla="*/ 1608702 h 2444561"/>
              <a:gd name="connsiteX3027" fmla="*/ 639216 w 3661866"/>
              <a:gd name="connsiteY3027" fmla="*/ 1608804 h 2444561"/>
              <a:gd name="connsiteX3028" fmla="*/ 639420 w 3661866"/>
              <a:gd name="connsiteY3028" fmla="*/ 1608752 h 2444561"/>
              <a:gd name="connsiteX3029" fmla="*/ 640110 w 3661866"/>
              <a:gd name="connsiteY3029" fmla="*/ 1608039 h 2444561"/>
              <a:gd name="connsiteX3030" fmla="*/ 423033 w 3661866"/>
              <a:gd name="connsiteY3030" fmla="*/ 1608012 h 2444561"/>
              <a:gd name="connsiteX3031" fmla="*/ 422574 w 3661866"/>
              <a:gd name="connsiteY3031" fmla="*/ 1608702 h 2444561"/>
              <a:gd name="connsiteX3032" fmla="*/ 422139 w 3661866"/>
              <a:gd name="connsiteY3032" fmla="*/ 1609466 h 2444561"/>
              <a:gd name="connsiteX3033" fmla="*/ 422599 w 3661866"/>
              <a:gd name="connsiteY3033" fmla="*/ 1608752 h 2444561"/>
              <a:gd name="connsiteX3034" fmla="*/ 423033 w 3661866"/>
              <a:gd name="connsiteY3034" fmla="*/ 1608012 h 2444561"/>
              <a:gd name="connsiteX3035" fmla="*/ 335606 w 3661866"/>
              <a:gd name="connsiteY3035" fmla="*/ 1607758 h 2444561"/>
              <a:gd name="connsiteX3036" fmla="*/ 327467 w 3661866"/>
              <a:gd name="connsiteY3036" fmla="*/ 1618779 h 2444561"/>
              <a:gd name="connsiteX3037" fmla="*/ 335606 w 3661866"/>
              <a:gd name="connsiteY3037" fmla="*/ 1607758 h 2444561"/>
              <a:gd name="connsiteX3038" fmla="*/ 374662 w 3661866"/>
              <a:gd name="connsiteY3038" fmla="*/ 1607554 h 2444561"/>
              <a:gd name="connsiteX3039" fmla="*/ 374662 w 3661866"/>
              <a:gd name="connsiteY3039" fmla="*/ 1608650 h 2444561"/>
              <a:gd name="connsiteX3040" fmla="*/ 372749 w 3661866"/>
              <a:gd name="connsiteY3040" fmla="*/ 1608958 h 2444561"/>
              <a:gd name="connsiteX3041" fmla="*/ 372672 w 3661866"/>
              <a:gd name="connsiteY3041" fmla="*/ 1607885 h 2444561"/>
              <a:gd name="connsiteX3042" fmla="*/ 374662 w 3661866"/>
              <a:gd name="connsiteY3042" fmla="*/ 1607554 h 2444561"/>
              <a:gd name="connsiteX3043" fmla="*/ 267234 w 3661866"/>
              <a:gd name="connsiteY3043" fmla="*/ 1607018 h 2444561"/>
              <a:gd name="connsiteX3044" fmla="*/ 267209 w 3661866"/>
              <a:gd name="connsiteY3044" fmla="*/ 1607861 h 2444561"/>
              <a:gd name="connsiteX3045" fmla="*/ 266366 w 3661866"/>
              <a:gd name="connsiteY3045" fmla="*/ 1607426 h 2444561"/>
              <a:gd name="connsiteX3046" fmla="*/ 106816 w 3661866"/>
              <a:gd name="connsiteY3046" fmla="*/ 1606789 h 2444561"/>
              <a:gd name="connsiteX3047" fmla="*/ 108858 w 3661866"/>
              <a:gd name="connsiteY3047" fmla="*/ 1607273 h 2444561"/>
              <a:gd name="connsiteX3048" fmla="*/ 108424 w 3661866"/>
              <a:gd name="connsiteY3048" fmla="*/ 1608114 h 2444561"/>
              <a:gd name="connsiteX3049" fmla="*/ 106383 w 3661866"/>
              <a:gd name="connsiteY3049" fmla="*/ 1607630 h 2444561"/>
              <a:gd name="connsiteX3050" fmla="*/ 106816 w 3661866"/>
              <a:gd name="connsiteY3050" fmla="*/ 1606789 h 2444561"/>
              <a:gd name="connsiteX3051" fmla="*/ 192995 w 3661866"/>
              <a:gd name="connsiteY3051" fmla="*/ 1606150 h 2444561"/>
              <a:gd name="connsiteX3052" fmla="*/ 192996 w 3661866"/>
              <a:gd name="connsiteY3052" fmla="*/ 1606150 h 2444561"/>
              <a:gd name="connsiteX3053" fmla="*/ 192995 w 3661866"/>
              <a:gd name="connsiteY3053" fmla="*/ 1606151 h 2444561"/>
              <a:gd name="connsiteX3054" fmla="*/ 193020 w 3661866"/>
              <a:gd name="connsiteY3054" fmla="*/ 1606203 h 2444561"/>
              <a:gd name="connsiteX3055" fmla="*/ 193034 w 3661866"/>
              <a:gd name="connsiteY3055" fmla="*/ 1606188 h 2444561"/>
              <a:gd name="connsiteX3056" fmla="*/ 193047 w 3661866"/>
              <a:gd name="connsiteY3056" fmla="*/ 1606200 h 2444561"/>
              <a:gd name="connsiteX3057" fmla="*/ 185826 w 3661866"/>
              <a:gd name="connsiteY3057" fmla="*/ 1615615 h 2444561"/>
              <a:gd name="connsiteX3058" fmla="*/ 192995 w 3661866"/>
              <a:gd name="connsiteY3058" fmla="*/ 1606150 h 2444561"/>
              <a:gd name="connsiteX3059" fmla="*/ 193709 w 3661866"/>
              <a:gd name="connsiteY3059" fmla="*/ 1605462 h 2444561"/>
              <a:gd name="connsiteX3060" fmla="*/ 193034 w 3661866"/>
              <a:gd name="connsiteY3060" fmla="*/ 1606188 h 2444561"/>
              <a:gd name="connsiteX3061" fmla="*/ 192996 w 3661866"/>
              <a:gd name="connsiteY3061" fmla="*/ 1606150 h 2444561"/>
              <a:gd name="connsiteX3062" fmla="*/ 628987 w 3661866"/>
              <a:gd name="connsiteY3062" fmla="*/ 1599364 h 2444561"/>
              <a:gd name="connsiteX3063" fmla="*/ 628859 w 3661866"/>
              <a:gd name="connsiteY3063" fmla="*/ 1600155 h 2444561"/>
              <a:gd name="connsiteX3064" fmla="*/ 629751 w 3661866"/>
              <a:gd name="connsiteY3064" fmla="*/ 1599874 h 2444561"/>
              <a:gd name="connsiteX3065" fmla="*/ 665570 w 3661866"/>
              <a:gd name="connsiteY3065" fmla="*/ 1597170 h 2444561"/>
              <a:gd name="connsiteX3066" fmla="*/ 656921 w 3661866"/>
              <a:gd name="connsiteY3066" fmla="*/ 1605768 h 2444561"/>
              <a:gd name="connsiteX3067" fmla="*/ 665570 w 3661866"/>
              <a:gd name="connsiteY3067" fmla="*/ 1597170 h 2444561"/>
              <a:gd name="connsiteX3068" fmla="*/ 461120 w 3661866"/>
              <a:gd name="connsiteY3068" fmla="*/ 1596788 h 2444561"/>
              <a:gd name="connsiteX3069" fmla="*/ 455801 w 3661866"/>
              <a:gd name="connsiteY3069" fmla="*/ 1598527 h 2444561"/>
              <a:gd name="connsiteX3070" fmla="*/ 455764 w 3661866"/>
              <a:gd name="connsiteY3070" fmla="*/ 1598522 h 2444561"/>
              <a:gd name="connsiteX3071" fmla="*/ 455701 w 3661866"/>
              <a:gd name="connsiteY3071" fmla="*/ 1598543 h 2444561"/>
              <a:gd name="connsiteX3072" fmla="*/ 450407 w 3661866"/>
              <a:gd name="connsiteY3072" fmla="*/ 1597910 h 2444561"/>
              <a:gd name="connsiteX3073" fmla="*/ 450561 w 3661866"/>
              <a:gd name="connsiteY3073" fmla="*/ 1600232 h 2444561"/>
              <a:gd name="connsiteX3074" fmla="*/ 455701 w 3661866"/>
              <a:gd name="connsiteY3074" fmla="*/ 1598543 h 2444561"/>
              <a:gd name="connsiteX3075" fmla="*/ 455738 w 3661866"/>
              <a:gd name="connsiteY3075" fmla="*/ 1598547 h 2444561"/>
              <a:gd name="connsiteX3076" fmla="*/ 455801 w 3661866"/>
              <a:gd name="connsiteY3076" fmla="*/ 1598527 h 2444561"/>
              <a:gd name="connsiteX3077" fmla="*/ 461199 w 3661866"/>
              <a:gd name="connsiteY3077" fmla="*/ 1599186 h 2444561"/>
              <a:gd name="connsiteX3078" fmla="*/ 461120 w 3661866"/>
              <a:gd name="connsiteY3078" fmla="*/ 1596788 h 2444561"/>
              <a:gd name="connsiteX3079" fmla="*/ 330170 w 3661866"/>
              <a:gd name="connsiteY3079" fmla="*/ 1596099 h 2444561"/>
              <a:gd name="connsiteX3080" fmla="*/ 331345 w 3661866"/>
              <a:gd name="connsiteY3080" fmla="*/ 1597578 h 2444561"/>
              <a:gd name="connsiteX3081" fmla="*/ 328716 w 3661866"/>
              <a:gd name="connsiteY3081" fmla="*/ 1600284 h 2444561"/>
              <a:gd name="connsiteX3082" fmla="*/ 323053 w 3661866"/>
              <a:gd name="connsiteY3082" fmla="*/ 1599722 h 2444561"/>
              <a:gd name="connsiteX3083" fmla="*/ 330170 w 3661866"/>
              <a:gd name="connsiteY3083" fmla="*/ 1596099 h 2444561"/>
              <a:gd name="connsiteX3084" fmla="*/ 160722 w 3661866"/>
              <a:gd name="connsiteY3084" fmla="*/ 1595691 h 2444561"/>
              <a:gd name="connsiteX3085" fmla="*/ 161565 w 3661866"/>
              <a:gd name="connsiteY3085" fmla="*/ 1595768 h 2444561"/>
              <a:gd name="connsiteX3086" fmla="*/ 161055 w 3661866"/>
              <a:gd name="connsiteY3086" fmla="*/ 1596583 h 2444561"/>
              <a:gd name="connsiteX3087" fmla="*/ 42044 w 3661866"/>
              <a:gd name="connsiteY3087" fmla="*/ 1594569 h 2444561"/>
              <a:gd name="connsiteX3088" fmla="*/ 43013 w 3661866"/>
              <a:gd name="connsiteY3088" fmla="*/ 1594874 h 2444561"/>
              <a:gd name="connsiteX3089" fmla="*/ 42121 w 3661866"/>
              <a:gd name="connsiteY3089" fmla="*/ 1596609 h 2444561"/>
              <a:gd name="connsiteX3090" fmla="*/ 41151 w 3661866"/>
              <a:gd name="connsiteY3090" fmla="*/ 1596252 h 2444561"/>
              <a:gd name="connsiteX3091" fmla="*/ 42044 w 3661866"/>
              <a:gd name="connsiteY3091" fmla="*/ 1594569 h 2444561"/>
              <a:gd name="connsiteX3092" fmla="*/ 353487 w 3661866"/>
              <a:gd name="connsiteY3092" fmla="*/ 1594237 h 2444561"/>
              <a:gd name="connsiteX3093" fmla="*/ 354381 w 3661866"/>
              <a:gd name="connsiteY3093" fmla="*/ 1594773 h 2444561"/>
              <a:gd name="connsiteX3094" fmla="*/ 353411 w 3661866"/>
              <a:gd name="connsiteY3094" fmla="*/ 1595129 h 2444561"/>
              <a:gd name="connsiteX3095" fmla="*/ 269810 w 3661866"/>
              <a:gd name="connsiteY3095" fmla="*/ 1591762 h 2444561"/>
              <a:gd name="connsiteX3096" fmla="*/ 269731 w 3661866"/>
              <a:gd name="connsiteY3096" fmla="*/ 1592580 h 2444561"/>
              <a:gd name="connsiteX3097" fmla="*/ 268916 w 3661866"/>
              <a:gd name="connsiteY3097" fmla="*/ 1592093 h 2444561"/>
              <a:gd name="connsiteX3098" fmla="*/ 127278 w 3661866"/>
              <a:gd name="connsiteY3098" fmla="*/ 1590716 h 2444561"/>
              <a:gd name="connsiteX3099" fmla="*/ 118297 w 3661866"/>
              <a:gd name="connsiteY3099" fmla="*/ 1600231 h 2444561"/>
              <a:gd name="connsiteX3100" fmla="*/ 127278 w 3661866"/>
              <a:gd name="connsiteY3100" fmla="*/ 1590716 h 2444561"/>
              <a:gd name="connsiteX3101" fmla="*/ 74009 w 3661866"/>
              <a:gd name="connsiteY3101" fmla="*/ 1590512 h 2444561"/>
              <a:gd name="connsiteX3102" fmla="*/ 74825 w 3661866"/>
              <a:gd name="connsiteY3102" fmla="*/ 1590639 h 2444561"/>
              <a:gd name="connsiteX3103" fmla="*/ 74315 w 3661866"/>
              <a:gd name="connsiteY3103" fmla="*/ 1591404 h 2444561"/>
              <a:gd name="connsiteX3104" fmla="*/ 534966 w 3661866"/>
              <a:gd name="connsiteY3104" fmla="*/ 1589697 h 2444561"/>
              <a:gd name="connsiteX3105" fmla="*/ 543267 w 3661866"/>
              <a:gd name="connsiteY3105" fmla="*/ 1594595 h 2444561"/>
              <a:gd name="connsiteX3106" fmla="*/ 528827 w 3661866"/>
              <a:gd name="connsiteY3106" fmla="*/ 1597120 h 2444561"/>
              <a:gd name="connsiteX3107" fmla="*/ 530102 w 3661866"/>
              <a:gd name="connsiteY3107" fmla="*/ 1605079 h 2444561"/>
              <a:gd name="connsiteX3108" fmla="*/ 517551 w 3661866"/>
              <a:gd name="connsiteY3108" fmla="*/ 1605079 h 2444561"/>
              <a:gd name="connsiteX3109" fmla="*/ 526685 w 3661866"/>
              <a:gd name="connsiteY3109" fmla="*/ 1592758 h 2444561"/>
              <a:gd name="connsiteX3110" fmla="*/ 534966 w 3661866"/>
              <a:gd name="connsiteY3110" fmla="*/ 1589697 h 2444561"/>
              <a:gd name="connsiteX3111" fmla="*/ 517015 w 3661866"/>
              <a:gd name="connsiteY3111" fmla="*/ 1589568 h 2444561"/>
              <a:gd name="connsiteX3112" fmla="*/ 519209 w 3661866"/>
              <a:gd name="connsiteY3112" fmla="*/ 1591456 h 2444561"/>
              <a:gd name="connsiteX3113" fmla="*/ 501989 w 3661866"/>
              <a:gd name="connsiteY3113" fmla="*/ 1609238 h 2444561"/>
              <a:gd name="connsiteX3114" fmla="*/ 517015 w 3661866"/>
              <a:gd name="connsiteY3114" fmla="*/ 1589568 h 2444561"/>
              <a:gd name="connsiteX3115" fmla="*/ 317364 w 3661866"/>
              <a:gd name="connsiteY3115" fmla="*/ 1587452 h 2444561"/>
              <a:gd name="connsiteX3116" fmla="*/ 322363 w 3661866"/>
              <a:gd name="connsiteY3116" fmla="*/ 1590054 h 2444561"/>
              <a:gd name="connsiteX3117" fmla="*/ 317975 w 3661866"/>
              <a:gd name="connsiteY3117" fmla="*/ 1591712 h 2444561"/>
              <a:gd name="connsiteX3118" fmla="*/ 316164 w 3661866"/>
              <a:gd name="connsiteY3118" fmla="*/ 1589288 h 2444561"/>
              <a:gd name="connsiteX3119" fmla="*/ 317364 w 3661866"/>
              <a:gd name="connsiteY3119" fmla="*/ 1587452 h 2444561"/>
              <a:gd name="connsiteX3120" fmla="*/ 629191 w 3661866"/>
              <a:gd name="connsiteY3120" fmla="*/ 1585767 h 2444561"/>
              <a:gd name="connsiteX3121" fmla="*/ 626232 w 3661866"/>
              <a:gd name="connsiteY3121" fmla="*/ 1588905 h 2444561"/>
              <a:gd name="connsiteX3122" fmla="*/ 627634 w 3661866"/>
              <a:gd name="connsiteY3122" fmla="*/ 1589746 h 2444561"/>
              <a:gd name="connsiteX3123" fmla="*/ 629191 w 3661866"/>
              <a:gd name="connsiteY3123" fmla="*/ 1585767 h 2444561"/>
              <a:gd name="connsiteX3124" fmla="*/ 162662 w 3661866"/>
              <a:gd name="connsiteY3124" fmla="*/ 1579388 h 2444561"/>
              <a:gd name="connsiteX3125" fmla="*/ 162943 w 3661866"/>
              <a:gd name="connsiteY3125" fmla="*/ 1580281 h 2444561"/>
              <a:gd name="connsiteX3126" fmla="*/ 161335 w 3661866"/>
              <a:gd name="connsiteY3126" fmla="*/ 1581123 h 2444561"/>
              <a:gd name="connsiteX3127" fmla="*/ 161004 w 3661866"/>
              <a:gd name="connsiteY3127" fmla="*/ 1580179 h 2444561"/>
              <a:gd name="connsiteX3128" fmla="*/ 162662 w 3661866"/>
              <a:gd name="connsiteY3128" fmla="*/ 1579388 h 2444561"/>
              <a:gd name="connsiteX3129" fmla="*/ 347391 w 3661866"/>
              <a:gd name="connsiteY3129" fmla="*/ 1579083 h 2444561"/>
              <a:gd name="connsiteX3130" fmla="*/ 349660 w 3661866"/>
              <a:gd name="connsiteY3130" fmla="*/ 1580283 h 2444561"/>
              <a:gd name="connsiteX3131" fmla="*/ 347645 w 3661866"/>
              <a:gd name="connsiteY3131" fmla="*/ 1582579 h 2444561"/>
              <a:gd name="connsiteX3132" fmla="*/ 345731 w 3661866"/>
              <a:gd name="connsiteY3132" fmla="*/ 1581712 h 2444561"/>
              <a:gd name="connsiteX3133" fmla="*/ 347391 w 3661866"/>
              <a:gd name="connsiteY3133" fmla="*/ 1579083 h 2444561"/>
              <a:gd name="connsiteX3134" fmla="*/ 136869 w 3661866"/>
              <a:gd name="connsiteY3134" fmla="*/ 1578089 h 2444561"/>
              <a:gd name="connsiteX3135" fmla="*/ 136921 w 3661866"/>
              <a:gd name="connsiteY3135" fmla="*/ 1578139 h 2444561"/>
              <a:gd name="connsiteX3136" fmla="*/ 136922 w 3661866"/>
              <a:gd name="connsiteY3136" fmla="*/ 1578138 h 2444561"/>
              <a:gd name="connsiteX3137" fmla="*/ 136922 w 3661866"/>
              <a:gd name="connsiteY3137" fmla="*/ 1578139 h 2444561"/>
              <a:gd name="connsiteX3138" fmla="*/ 136181 w 3661866"/>
              <a:gd name="connsiteY3138" fmla="*/ 1578829 h 2444561"/>
              <a:gd name="connsiteX3139" fmla="*/ 136870 w 3661866"/>
              <a:gd name="connsiteY3139" fmla="*/ 1578088 h 2444561"/>
              <a:gd name="connsiteX3140" fmla="*/ 136869 w 3661866"/>
              <a:gd name="connsiteY3140" fmla="*/ 1578089 h 2444561"/>
              <a:gd name="connsiteX3141" fmla="*/ 136869 w 3661866"/>
              <a:gd name="connsiteY3141" fmla="*/ 1578089 h 2444561"/>
              <a:gd name="connsiteX3142" fmla="*/ 529748 w 3661866"/>
              <a:gd name="connsiteY3142" fmla="*/ 1576888 h 2444561"/>
              <a:gd name="connsiteX3143" fmla="*/ 531940 w 3661866"/>
              <a:gd name="connsiteY3143" fmla="*/ 1578394 h 2444561"/>
              <a:gd name="connsiteX3144" fmla="*/ 525308 w 3661866"/>
              <a:gd name="connsiteY3144" fmla="*/ 1589109 h 2444561"/>
              <a:gd name="connsiteX3145" fmla="*/ 529748 w 3661866"/>
              <a:gd name="connsiteY3145" fmla="*/ 1576888 h 2444561"/>
              <a:gd name="connsiteX3146" fmla="*/ 2045052 w 3661866"/>
              <a:gd name="connsiteY3146" fmla="*/ 1576072 h 2444561"/>
              <a:gd name="connsiteX3147" fmla="*/ 2039337 w 3661866"/>
              <a:gd name="connsiteY3147" fmla="*/ 1577756 h 2444561"/>
              <a:gd name="connsiteX3148" fmla="*/ 2039873 w 3661866"/>
              <a:gd name="connsiteY3148" fmla="*/ 1579975 h 2444561"/>
              <a:gd name="connsiteX3149" fmla="*/ 2045689 w 3661866"/>
              <a:gd name="connsiteY3149" fmla="*/ 1578750 h 2444561"/>
              <a:gd name="connsiteX3150" fmla="*/ 2045052 w 3661866"/>
              <a:gd name="connsiteY3150" fmla="*/ 1576072 h 2444561"/>
              <a:gd name="connsiteX3151" fmla="*/ 484183 w 3661866"/>
              <a:gd name="connsiteY3151" fmla="*/ 1575843 h 2444561"/>
              <a:gd name="connsiteX3152" fmla="*/ 463009 w 3661866"/>
              <a:gd name="connsiteY3152" fmla="*/ 1591659 h 2444561"/>
              <a:gd name="connsiteX3153" fmla="*/ 484183 w 3661866"/>
              <a:gd name="connsiteY3153" fmla="*/ 1575843 h 2444561"/>
              <a:gd name="connsiteX3154" fmla="*/ 552707 w 3661866"/>
              <a:gd name="connsiteY3154" fmla="*/ 1575647 h 2444561"/>
              <a:gd name="connsiteX3155" fmla="*/ 556839 w 3661866"/>
              <a:gd name="connsiteY3155" fmla="*/ 1580537 h 2444561"/>
              <a:gd name="connsiteX3156" fmla="*/ 552656 w 3661866"/>
              <a:gd name="connsiteY3156" fmla="*/ 1582299 h 2444561"/>
              <a:gd name="connsiteX3157" fmla="*/ 552708 w 3661866"/>
              <a:gd name="connsiteY3157" fmla="*/ 1575537 h 2444561"/>
              <a:gd name="connsiteX3158" fmla="*/ 552707 w 3661866"/>
              <a:gd name="connsiteY3158" fmla="*/ 1575647 h 2444561"/>
              <a:gd name="connsiteX3159" fmla="*/ 552656 w 3661866"/>
              <a:gd name="connsiteY3159" fmla="*/ 1575587 h 2444561"/>
              <a:gd name="connsiteX3160" fmla="*/ 139421 w 3661866"/>
              <a:gd name="connsiteY3160" fmla="*/ 1575537 h 2444561"/>
              <a:gd name="connsiteX3161" fmla="*/ 139471 w 3661866"/>
              <a:gd name="connsiteY3161" fmla="*/ 1575587 h 2444561"/>
              <a:gd name="connsiteX3162" fmla="*/ 136922 w 3661866"/>
              <a:gd name="connsiteY3162" fmla="*/ 1578138 h 2444561"/>
              <a:gd name="connsiteX3163" fmla="*/ 136870 w 3661866"/>
              <a:gd name="connsiteY3163" fmla="*/ 1578088 h 2444561"/>
              <a:gd name="connsiteX3164" fmla="*/ 552674 w 3661866"/>
              <a:gd name="connsiteY3164" fmla="*/ 1575507 h 2444561"/>
              <a:gd name="connsiteX3165" fmla="*/ 552707 w 3661866"/>
              <a:gd name="connsiteY3165" fmla="*/ 1575537 h 2444561"/>
              <a:gd name="connsiteX3166" fmla="*/ 552630 w 3661866"/>
              <a:gd name="connsiteY3166" fmla="*/ 1575562 h 2444561"/>
              <a:gd name="connsiteX3167" fmla="*/ 140160 w 3661866"/>
              <a:gd name="connsiteY3167" fmla="*/ 1574848 h 2444561"/>
              <a:gd name="connsiteX3168" fmla="*/ 139473 w 3661866"/>
              <a:gd name="connsiteY3168" fmla="*/ 1575589 h 2444561"/>
              <a:gd name="connsiteX3169" fmla="*/ 139421 w 3661866"/>
              <a:gd name="connsiteY3169" fmla="*/ 1575537 h 2444561"/>
              <a:gd name="connsiteX3170" fmla="*/ 3311773 w 3661866"/>
              <a:gd name="connsiteY3170" fmla="*/ 1574312 h 2444561"/>
              <a:gd name="connsiteX3171" fmla="*/ 3315190 w 3661866"/>
              <a:gd name="connsiteY3171" fmla="*/ 1580664 h 2444561"/>
              <a:gd name="connsiteX3172" fmla="*/ 3311671 w 3661866"/>
              <a:gd name="connsiteY3172" fmla="*/ 1582169 h 2444561"/>
              <a:gd name="connsiteX3173" fmla="*/ 3309144 w 3661866"/>
              <a:gd name="connsiteY3173" fmla="*/ 1575587 h 2444561"/>
              <a:gd name="connsiteX3174" fmla="*/ 3311773 w 3661866"/>
              <a:gd name="connsiteY3174" fmla="*/ 1574312 h 2444561"/>
              <a:gd name="connsiteX3175" fmla="*/ 399919 w 3661866"/>
              <a:gd name="connsiteY3175" fmla="*/ 1573904 h 2444561"/>
              <a:gd name="connsiteX3176" fmla="*/ 399815 w 3661866"/>
              <a:gd name="connsiteY3176" fmla="*/ 1574722 h 2444561"/>
              <a:gd name="connsiteX3177" fmla="*/ 399025 w 3661866"/>
              <a:gd name="connsiteY3177" fmla="*/ 1574235 h 2444561"/>
              <a:gd name="connsiteX3178" fmla="*/ 306622 w 3661866"/>
              <a:gd name="connsiteY3178" fmla="*/ 1573700 h 2444561"/>
              <a:gd name="connsiteX3179" fmla="*/ 305680 w 3661866"/>
              <a:gd name="connsiteY3179" fmla="*/ 1580792 h 2444561"/>
              <a:gd name="connsiteX3180" fmla="*/ 291188 w 3661866"/>
              <a:gd name="connsiteY3180" fmla="*/ 1603370 h 2444561"/>
              <a:gd name="connsiteX3181" fmla="*/ 289811 w 3661866"/>
              <a:gd name="connsiteY3181" fmla="*/ 1583165 h 2444561"/>
              <a:gd name="connsiteX3182" fmla="*/ 306622 w 3661866"/>
              <a:gd name="connsiteY3182" fmla="*/ 1573700 h 2444561"/>
              <a:gd name="connsiteX3183" fmla="*/ 219961 w 3661866"/>
              <a:gd name="connsiteY3183" fmla="*/ 1573088 h 2444561"/>
              <a:gd name="connsiteX3184" fmla="*/ 202714 w 3661866"/>
              <a:gd name="connsiteY3184" fmla="*/ 1594237 h 2444561"/>
              <a:gd name="connsiteX3185" fmla="*/ 219961 w 3661866"/>
              <a:gd name="connsiteY3185" fmla="*/ 1573088 h 2444561"/>
              <a:gd name="connsiteX3186" fmla="*/ 268025 w 3661866"/>
              <a:gd name="connsiteY3186" fmla="*/ 1572706 h 2444561"/>
              <a:gd name="connsiteX3187" fmla="*/ 269657 w 3661866"/>
              <a:gd name="connsiteY3187" fmla="*/ 1573216 h 2444561"/>
              <a:gd name="connsiteX3188" fmla="*/ 266851 w 3661866"/>
              <a:gd name="connsiteY3188" fmla="*/ 1581840 h 2444561"/>
              <a:gd name="connsiteX3189" fmla="*/ 250268 w 3661866"/>
              <a:gd name="connsiteY3189" fmla="*/ 1608906 h 2444561"/>
              <a:gd name="connsiteX3190" fmla="*/ 243686 w 3661866"/>
              <a:gd name="connsiteY3190" fmla="*/ 1618219 h 2444561"/>
              <a:gd name="connsiteX3191" fmla="*/ 224273 w 3661866"/>
              <a:gd name="connsiteY3191" fmla="*/ 1642735 h 2444561"/>
              <a:gd name="connsiteX3192" fmla="*/ 221848 w 3661866"/>
              <a:gd name="connsiteY3192" fmla="*/ 1645439 h 2444561"/>
              <a:gd name="connsiteX3193" fmla="*/ 208226 w 3661866"/>
              <a:gd name="connsiteY3193" fmla="*/ 1655185 h 2444561"/>
              <a:gd name="connsiteX3194" fmla="*/ 201516 w 3661866"/>
              <a:gd name="connsiteY3194" fmla="*/ 1657021 h 2444561"/>
              <a:gd name="connsiteX3195" fmla="*/ 213481 w 3661866"/>
              <a:gd name="connsiteY3195" fmla="*/ 1642072 h 2444561"/>
              <a:gd name="connsiteX3196" fmla="*/ 220521 w 3661866"/>
              <a:gd name="connsiteY3196" fmla="*/ 1635770 h 2444561"/>
              <a:gd name="connsiteX3197" fmla="*/ 243355 w 3661866"/>
              <a:gd name="connsiteY3197" fmla="*/ 1600974 h 2444561"/>
              <a:gd name="connsiteX3198" fmla="*/ 268025 w 3661866"/>
              <a:gd name="connsiteY3198" fmla="*/ 1572706 h 2444561"/>
              <a:gd name="connsiteX3199" fmla="*/ 353487 w 3661866"/>
              <a:gd name="connsiteY3199" fmla="*/ 1571327 h 2444561"/>
              <a:gd name="connsiteX3200" fmla="*/ 354304 w 3661866"/>
              <a:gd name="connsiteY3200" fmla="*/ 1571762 h 2444561"/>
              <a:gd name="connsiteX3201" fmla="*/ 353487 w 3661866"/>
              <a:gd name="connsiteY3201" fmla="*/ 1572170 h 2444561"/>
              <a:gd name="connsiteX3202" fmla="*/ 616256 w 3661866"/>
              <a:gd name="connsiteY3202" fmla="*/ 1563266 h 2444561"/>
              <a:gd name="connsiteX3203" fmla="*/ 586740 w 3661866"/>
              <a:gd name="connsiteY3203" fmla="*/ 1576991 h 2444561"/>
              <a:gd name="connsiteX3204" fmla="*/ 587556 w 3661866"/>
              <a:gd name="connsiteY3204" fmla="*/ 1581914 h 2444561"/>
              <a:gd name="connsiteX3205" fmla="*/ 616256 w 3661866"/>
              <a:gd name="connsiteY3205" fmla="*/ 1563266 h 2444561"/>
              <a:gd name="connsiteX3206" fmla="*/ 169013 w 3661866"/>
              <a:gd name="connsiteY3206" fmla="*/ 1563266 h 2444561"/>
              <a:gd name="connsiteX3207" fmla="*/ 171005 w 3661866"/>
              <a:gd name="connsiteY3207" fmla="*/ 1565307 h 2444561"/>
              <a:gd name="connsiteX3208" fmla="*/ 164447 w 3661866"/>
              <a:gd name="connsiteY3208" fmla="*/ 1571176 h 2444561"/>
              <a:gd name="connsiteX3209" fmla="*/ 163070 w 3661866"/>
              <a:gd name="connsiteY3209" fmla="*/ 1569772 h 2444561"/>
              <a:gd name="connsiteX3210" fmla="*/ 169013 w 3661866"/>
              <a:gd name="connsiteY3210" fmla="*/ 1563266 h 2444561"/>
              <a:gd name="connsiteX3211" fmla="*/ 516608 w 3661866"/>
              <a:gd name="connsiteY3211" fmla="*/ 1560842 h 2444561"/>
              <a:gd name="connsiteX3212" fmla="*/ 509380 w 3661866"/>
              <a:gd name="connsiteY3212" fmla="*/ 1565341 h 2444561"/>
              <a:gd name="connsiteX3213" fmla="*/ 509312 w 3661866"/>
              <a:gd name="connsiteY3213" fmla="*/ 1565357 h 2444561"/>
              <a:gd name="connsiteX3214" fmla="*/ 509305 w 3661866"/>
              <a:gd name="connsiteY3214" fmla="*/ 1565391 h 2444561"/>
              <a:gd name="connsiteX3215" fmla="*/ 502118 w 3661866"/>
              <a:gd name="connsiteY3215" fmla="*/ 1573877 h 2444561"/>
              <a:gd name="connsiteX3216" fmla="*/ 494184 w 3661866"/>
              <a:gd name="connsiteY3216" fmla="*/ 1583598 h 2444561"/>
              <a:gd name="connsiteX3217" fmla="*/ 507096 w 3661866"/>
              <a:gd name="connsiteY3217" fmla="*/ 1576400 h 2444561"/>
              <a:gd name="connsiteX3218" fmla="*/ 509305 w 3661866"/>
              <a:gd name="connsiteY3218" fmla="*/ 1565391 h 2444561"/>
              <a:gd name="connsiteX3219" fmla="*/ 509312 w 3661866"/>
              <a:gd name="connsiteY3219" fmla="*/ 1565383 h 2444561"/>
              <a:gd name="connsiteX3220" fmla="*/ 509380 w 3661866"/>
              <a:gd name="connsiteY3220" fmla="*/ 1565341 h 2444561"/>
              <a:gd name="connsiteX3221" fmla="*/ 517578 w 3661866"/>
              <a:gd name="connsiteY3221" fmla="*/ 1563418 h 2444561"/>
              <a:gd name="connsiteX3222" fmla="*/ 516608 w 3661866"/>
              <a:gd name="connsiteY3222" fmla="*/ 1560842 h 2444561"/>
              <a:gd name="connsiteX3223" fmla="*/ 307363 w 3661866"/>
              <a:gd name="connsiteY3223" fmla="*/ 1558470 h 2444561"/>
              <a:gd name="connsiteX3224" fmla="*/ 308051 w 3661866"/>
              <a:gd name="connsiteY3224" fmla="*/ 1560486 h 2444561"/>
              <a:gd name="connsiteX3225" fmla="*/ 306318 w 3661866"/>
              <a:gd name="connsiteY3225" fmla="*/ 1565028 h 2444561"/>
              <a:gd name="connsiteX3226" fmla="*/ 304071 w 3661866"/>
              <a:gd name="connsiteY3226" fmla="*/ 1563266 h 2444561"/>
              <a:gd name="connsiteX3227" fmla="*/ 303613 w 3661866"/>
              <a:gd name="connsiteY3227" fmla="*/ 1560409 h 2444561"/>
              <a:gd name="connsiteX3228" fmla="*/ 307363 w 3661866"/>
              <a:gd name="connsiteY3228" fmla="*/ 1558470 h 2444561"/>
              <a:gd name="connsiteX3229" fmla="*/ 239629 w 3661866"/>
              <a:gd name="connsiteY3229" fmla="*/ 1554490 h 2444561"/>
              <a:gd name="connsiteX3230" fmla="*/ 240471 w 3661866"/>
              <a:gd name="connsiteY3230" fmla="*/ 1555128 h 2444561"/>
              <a:gd name="connsiteX3231" fmla="*/ 239094 w 3661866"/>
              <a:gd name="connsiteY3231" fmla="*/ 1556607 h 2444561"/>
              <a:gd name="connsiteX3232" fmla="*/ 238227 w 3661866"/>
              <a:gd name="connsiteY3232" fmla="*/ 1556021 h 2444561"/>
              <a:gd name="connsiteX3233" fmla="*/ 239629 w 3661866"/>
              <a:gd name="connsiteY3233" fmla="*/ 1554490 h 2444561"/>
              <a:gd name="connsiteX3234" fmla="*/ 424231 w 3661866"/>
              <a:gd name="connsiteY3234" fmla="*/ 1546811 h 2444561"/>
              <a:gd name="connsiteX3235" fmla="*/ 425686 w 3661866"/>
              <a:gd name="connsiteY3235" fmla="*/ 1548215 h 2444561"/>
              <a:gd name="connsiteX3236" fmla="*/ 425100 w 3661866"/>
              <a:gd name="connsiteY3236" fmla="*/ 1549030 h 2444561"/>
              <a:gd name="connsiteX3237" fmla="*/ 423619 w 3661866"/>
              <a:gd name="connsiteY3237" fmla="*/ 1547704 h 2444561"/>
              <a:gd name="connsiteX3238" fmla="*/ 424231 w 3661866"/>
              <a:gd name="connsiteY3238" fmla="*/ 1546811 h 2444561"/>
              <a:gd name="connsiteX3239" fmla="*/ 591382 w 3661866"/>
              <a:gd name="connsiteY3239" fmla="*/ 1546785 h 2444561"/>
              <a:gd name="connsiteX3240" fmla="*/ 590924 w 3661866"/>
              <a:gd name="connsiteY3240" fmla="*/ 1547473 h 2444561"/>
              <a:gd name="connsiteX3241" fmla="*/ 593578 w 3661866"/>
              <a:gd name="connsiteY3241" fmla="*/ 1557678 h 2444561"/>
              <a:gd name="connsiteX3242" fmla="*/ 590949 w 3661866"/>
              <a:gd name="connsiteY3242" fmla="*/ 1547525 h 2444561"/>
              <a:gd name="connsiteX3243" fmla="*/ 591382 w 3661866"/>
              <a:gd name="connsiteY3243" fmla="*/ 1546785 h 2444561"/>
              <a:gd name="connsiteX3244" fmla="*/ 195572 w 3661866"/>
              <a:gd name="connsiteY3244" fmla="*/ 1546530 h 2444561"/>
              <a:gd name="connsiteX3245" fmla="*/ 197613 w 3661866"/>
              <a:gd name="connsiteY3245" fmla="*/ 1548444 h 2444561"/>
              <a:gd name="connsiteX3246" fmla="*/ 191209 w 3661866"/>
              <a:gd name="connsiteY3246" fmla="*/ 1554542 h 2444561"/>
              <a:gd name="connsiteX3247" fmla="*/ 189780 w 3661866"/>
              <a:gd name="connsiteY3247" fmla="*/ 1553190 h 2444561"/>
              <a:gd name="connsiteX3248" fmla="*/ 195572 w 3661866"/>
              <a:gd name="connsiteY3248" fmla="*/ 1546530 h 2444561"/>
              <a:gd name="connsiteX3249" fmla="*/ 572989 w 3661866"/>
              <a:gd name="connsiteY3249" fmla="*/ 1544846 h 2444561"/>
              <a:gd name="connsiteX3250" fmla="*/ 573141 w 3661866"/>
              <a:gd name="connsiteY3250" fmla="*/ 1545050 h 2444561"/>
              <a:gd name="connsiteX3251" fmla="*/ 569059 w 3661866"/>
              <a:gd name="connsiteY3251" fmla="*/ 1551734 h 2444561"/>
              <a:gd name="connsiteX3252" fmla="*/ 577045 w 3661866"/>
              <a:gd name="connsiteY3252" fmla="*/ 1558571 h 2444561"/>
              <a:gd name="connsiteX3253" fmla="*/ 571585 w 3661866"/>
              <a:gd name="connsiteY3253" fmla="*/ 1567347 h 2444561"/>
              <a:gd name="connsiteX3254" fmla="*/ 567606 w 3661866"/>
              <a:gd name="connsiteY3254" fmla="*/ 1570051 h 2444561"/>
              <a:gd name="connsiteX3255" fmla="*/ 564543 w 3661866"/>
              <a:gd name="connsiteY3255" fmla="*/ 1560332 h 2444561"/>
              <a:gd name="connsiteX3256" fmla="*/ 552674 w 3661866"/>
              <a:gd name="connsiteY3256" fmla="*/ 1575507 h 2444561"/>
              <a:gd name="connsiteX3257" fmla="*/ 545825 w 3661866"/>
              <a:gd name="connsiteY3257" fmla="*/ 1569213 h 2444561"/>
              <a:gd name="connsiteX3258" fmla="*/ 547550 w 3661866"/>
              <a:gd name="connsiteY3258" fmla="*/ 1557730 h 2444561"/>
              <a:gd name="connsiteX3259" fmla="*/ 547600 w 3661866"/>
              <a:gd name="connsiteY3259" fmla="*/ 1557681 h 2444561"/>
              <a:gd name="connsiteX3260" fmla="*/ 559213 w 3661866"/>
              <a:gd name="connsiteY3260" fmla="*/ 1559057 h 2444561"/>
              <a:gd name="connsiteX3261" fmla="*/ 557759 w 3661866"/>
              <a:gd name="connsiteY3261" fmla="*/ 1550050 h 2444561"/>
              <a:gd name="connsiteX3262" fmla="*/ 572989 w 3661866"/>
              <a:gd name="connsiteY3262" fmla="*/ 1544846 h 2444561"/>
              <a:gd name="connsiteX3263" fmla="*/ 80744 w 3661866"/>
              <a:gd name="connsiteY3263" fmla="*/ 1542373 h 2444561"/>
              <a:gd name="connsiteX3264" fmla="*/ 80796 w 3661866"/>
              <a:gd name="connsiteY3264" fmla="*/ 1542424 h 2444561"/>
              <a:gd name="connsiteX3265" fmla="*/ 80080 w 3661866"/>
              <a:gd name="connsiteY3265" fmla="*/ 1543114 h 2444561"/>
              <a:gd name="connsiteX3266" fmla="*/ 531099 w 3661866"/>
              <a:gd name="connsiteY3266" fmla="*/ 1541887 h 2444561"/>
              <a:gd name="connsiteX3267" fmla="*/ 530588 w 3661866"/>
              <a:gd name="connsiteY3267" fmla="*/ 1542677 h 2444561"/>
              <a:gd name="connsiteX3268" fmla="*/ 531406 w 3661866"/>
              <a:gd name="connsiteY3268" fmla="*/ 1542806 h 2444561"/>
              <a:gd name="connsiteX3269" fmla="*/ 81484 w 3661866"/>
              <a:gd name="connsiteY3269" fmla="*/ 1541709 h 2444561"/>
              <a:gd name="connsiteX3270" fmla="*/ 80797 w 3661866"/>
              <a:gd name="connsiteY3270" fmla="*/ 1542423 h 2444561"/>
              <a:gd name="connsiteX3271" fmla="*/ 80745 w 3661866"/>
              <a:gd name="connsiteY3271" fmla="*/ 1542373 h 2444561"/>
              <a:gd name="connsiteX3272" fmla="*/ 189960 w 3661866"/>
              <a:gd name="connsiteY3272" fmla="*/ 1541021 h 2444561"/>
              <a:gd name="connsiteX3273" fmla="*/ 190904 w 3661866"/>
              <a:gd name="connsiteY3273" fmla="*/ 1541326 h 2444561"/>
              <a:gd name="connsiteX3274" fmla="*/ 190036 w 3661866"/>
              <a:gd name="connsiteY3274" fmla="*/ 1543011 h 2444561"/>
              <a:gd name="connsiteX3275" fmla="*/ 189092 w 3661866"/>
              <a:gd name="connsiteY3275" fmla="*/ 1542678 h 2444561"/>
              <a:gd name="connsiteX3276" fmla="*/ 189960 w 3661866"/>
              <a:gd name="connsiteY3276" fmla="*/ 1541021 h 2444561"/>
              <a:gd name="connsiteX3277" fmla="*/ 350833 w 3661866"/>
              <a:gd name="connsiteY3277" fmla="*/ 1540509 h 2444561"/>
              <a:gd name="connsiteX3278" fmla="*/ 354506 w 3661866"/>
              <a:gd name="connsiteY3278" fmla="*/ 1544438 h 2444561"/>
              <a:gd name="connsiteX3279" fmla="*/ 346369 w 3661866"/>
              <a:gd name="connsiteY3279" fmla="*/ 1551582 h 2444561"/>
              <a:gd name="connsiteX3280" fmla="*/ 345018 w 3661866"/>
              <a:gd name="connsiteY3280" fmla="*/ 1545867 h 2444561"/>
              <a:gd name="connsiteX3281" fmla="*/ 350833 w 3661866"/>
              <a:gd name="connsiteY3281" fmla="*/ 1540509 h 2444561"/>
              <a:gd name="connsiteX3282" fmla="*/ 368957 w 3661866"/>
              <a:gd name="connsiteY3282" fmla="*/ 1539915 h 2444561"/>
              <a:gd name="connsiteX3283" fmla="*/ 366727 w 3661866"/>
              <a:gd name="connsiteY3283" fmla="*/ 1543571 h 2444561"/>
              <a:gd name="connsiteX3284" fmla="*/ 365350 w 3661866"/>
              <a:gd name="connsiteY3284" fmla="*/ 1542219 h 2444561"/>
              <a:gd name="connsiteX3285" fmla="*/ 368999 w 3661866"/>
              <a:gd name="connsiteY3285" fmla="*/ 1539846 h 2444561"/>
              <a:gd name="connsiteX3286" fmla="*/ 369025 w 3661866"/>
              <a:gd name="connsiteY3286" fmla="*/ 1539871 h 2444561"/>
              <a:gd name="connsiteX3287" fmla="*/ 368957 w 3661866"/>
              <a:gd name="connsiteY3287" fmla="*/ 1539915 h 2444561"/>
              <a:gd name="connsiteX3288" fmla="*/ 328283 w 3661866"/>
              <a:gd name="connsiteY3288" fmla="*/ 1539846 h 2444561"/>
              <a:gd name="connsiteX3289" fmla="*/ 326038 w 3661866"/>
              <a:gd name="connsiteY3289" fmla="*/ 1561199 h 2444561"/>
              <a:gd name="connsiteX3290" fmla="*/ 321727 w 3661866"/>
              <a:gd name="connsiteY3290" fmla="*/ 1562424 h 2444561"/>
              <a:gd name="connsiteX3291" fmla="*/ 312618 w 3661866"/>
              <a:gd name="connsiteY3291" fmla="*/ 1549974 h 2444561"/>
              <a:gd name="connsiteX3292" fmla="*/ 328283 w 3661866"/>
              <a:gd name="connsiteY3292" fmla="*/ 1539846 h 2444561"/>
              <a:gd name="connsiteX3293" fmla="*/ 369152 w 3661866"/>
              <a:gd name="connsiteY3293" fmla="*/ 1539693 h 2444561"/>
              <a:gd name="connsiteX3294" fmla="*/ 369173 w 3661866"/>
              <a:gd name="connsiteY3294" fmla="*/ 1539699 h 2444561"/>
              <a:gd name="connsiteX3295" fmla="*/ 369177 w 3661866"/>
              <a:gd name="connsiteY3295" fmla="*/ 1539718 h 2444561"/>
              <a:gd name="connsiteX3296" fmla="*/ 197943 w 3661866"/>
              <a:gd name="connsiteY3296" fmla="*/ 1538137 h 2444561"/>
              <a:gd name="connsiteX3297" fmla="*/ 198810 w 3661866"/>
              <a:gd name="connsiteY3297" fmla="*/ 1538647 h 2444561"/>
              <a:gd name="connsiteX3298" fmla="*/ 197866 w 3661866"/>
              <a:gd name="connsiteY3298" fmla="*/ 1539004 h 2444561"/>
              <a:gd name="connsiteX3299" fmla="*/ 587200 w 3661866"/>
              <a:gd name="connsiteY3299" fmla="*/ 1536785 h 2444561"/>
              <a:gd name="connsiteX3300" fmla="*/ 586663 w 3661866"/>
              <a:gd name="connsiteY3300" fmla="*/ 1537575 h 2444561"/>
              <a:gd name="connsiteX3301" fmla="*/ 587531 w 3661866"/>
              <a:gd name="connsiteY3301" fmla="*/ 1537702 h 2444561"/>
              <a:gd name="connsiteX3302" fmla="*/ 295831 w 3661866"/>
              <a:gd name="connsiteY3302" fmla="*/ 1536658 h 2444561"/>
              <a:gd name="connsiteX3303" fmla="*/ 299531 w 3661866"/>
              <a:gd name="connsiteY3303" fmla="*/ 1538366 h 2444561"/>
              <a:gd name="connsiteX3304" fmla="*/ 295500 w 3661866"/>
              <a:gd name="connsiteY3304" fmla="*/ 1541147 h 2444561"/>
              <a:gd name="connsiteX3305" fmla="*/ 293664 w 3661866"/>
              <a:gd name="connsiteY3305" fmla="*/ 1539030 h 2444561"/>
              <a:gd name="connsiteX3306" fmla="*/ 295831 w 3661866"/>
              <a:gd name="connsiteY3306" fmla="*/ 1536658 h 2444561"/>
              <a:gd name="connsiteX3307" fmla="*/ 616511 w 3661866"/>
              <a:gd name="connsiteY3307" fmla="*/ 1535816 h 2444561"/>
              <a:gd name="connsiteX3308" fmla="*/ 615058 w 3661866"/>
              <a:gd name="connsiteY3308" fmla="*/ 1537066 h 2444561"/>
              <a:gd name="connsiteX3309" fmla="*/ 615516 w 3661866"/>
              <a:gd name="connsiteY3309" fmla="*/ 1537906 h 2444561"/>
              <a:gd name="connsiteX3310" fmla="*/ 617046 w 3661866"/>
              <a:gd name="connsiteY3310" fmla="*/ 1536656 h 2444561"/>
              <a:gd name="connsiteX3311" fmla="*/ 616511 w 3661866"/>
              <a:gd name="connsiteY3311" fmla="*/ 1535816 h 2444561"/>
              <a:gd name="connsiteX3312" fmla="*/ 177969 w 3661866"/>
              <a:gd name="connsiteY3312" fmla="*/ 1533647 h 2444561"/>
              <a:gd name="connsiteX3313" fmla="*/ 179906 w 3661866"/>
              <a:gd name="connsiteY3313" fmla="*/ 1535382 h 2444561"/>
              <a:gd name="connsiteX3314" fmla="*/ 168376 w 3661866"/>
              <a:gd name="connsiteY3314" fmla="*/ 1549210 h 2444561"/>
              <a:gd name="connsiteX3315" fmla="*/ 177969 w 3661866"/>
              <a:gd name="connsiteY3315" fmla="*/ 1533647 h 2444561"/>
              <a:gd name="connsiteX3316" fmla="*/ 529517 w 3661866"/>
              <a:gd name="connsiteY3316" fmla="*/ 1530610 h 2444561"/>
              <a:gd name="connsiteX3317" fmla="*/ 529517 w 3661866"/>
              <a:gd name="connsiteY3317" fmla="*/ 1531376 h 2444561"/>
              <a:gd name="connsiteX3318" fmla="*/ 530334 w 3661866"/>
              <a:gd name="connsiteY3318" fmla="*/ 1530993 h 2444561"/>
              <a:gd name="connsiteX3319" fmla="*/ 183607 w 3661866"/>
              <a:gd name="connsiteY3319" fmla="*/ 1529360 h 2444561"/>
              <a:gd name="connsiteX3320" fmla="*/ 184525 w 3661866"/>
              <a:gd name="connsiteY3320" fmla="*/ 1529385 h 2444561"/>
              <a:gd name="connsiteX3321" fmla="*/ 184067 w 3661866"/>
              <a:gd name="connsiteY3321" fmla="*/ 1530280 h 2444561"/>
              <a:gd name="connsiteX3322" fmla="*/ 196772 w 3661866"/>
              <a:gd name="connsiteY3322" fmla="*/ 1523468 h 2444561"/>
              <a:gd name="connsiteX3323" fmla="*/ 200650 w 3661866"/>
              <a:gd name="connsiteY3323" fmla="*/ 1524947 h 2444561"/>
              <a:gd name="connsiteX3324" fmla="*/ 196210 w 3661866"/>
              <a:gd name="connsiteY3324" fmla="*/ 1528289 h 2444561"/>
              <a:gd name="connsiteX3325" fmla="*/ 194347 w 3661866"/>
              <a:gd name="connsiteY3325" fmla="*/ 1526045 h 2444561"/>
              <a:gd name="connsiteX3326" fmla="*/ 196772 w 3661866"/>
              <a:gd name="connsiteY3326" fmla="*/ 1523468 h 2444561"/>
              <a:gd name="connsiteX3327" fmla="*/ 350043 w 3661866"/>
              <a:gd name="connsiteY3327" fmla="*/ 1519718 h 2444561"/>
              <a:gd name="connsiteX3328" fmla="*/ 332951 w 3661866"/>
              <a:gd name="connsiteY3328" fmla="*/ 1536887 h 2444561"/>
              <a:gd name="connsiteX3329" fmla="*/ 350043 w 3661866"/>
              <a:gd name="connsiteY3329" fmla="*/ 1519718 h 2444561"/>
              <a:gd name="connsiteX3330" fmla="*/ 402220 w 3661866"/>
              <a:gd name="connsiteY3330" fmla="*/ 1519510 h 2444561"/>
              <a:gd name="connsiteX3331" fmla="*/ 411809 w 3661866"/>
              <a:gd name="connsiteY3331" fmla="*/ 1527830 h 2444561"/>
              <a:gd name="connsiteX3332" fmla="*/ 402572 w 3661866"/>
              <a:gd name="connsiteY3332" fmla="*/ 1526836 h 2444561"/>
              <a:gd name="connsiteX3333" fmla="*/ 402215 w 3661866"/>
              <a:gd name="connsiteY3333" fmla="*/ 1519411 h 2444561"/>
              <a:gd name="connsiteX3334" fmla="*/ 402220 w 3661866"/>
              <a:gd name="connsiteY3334" fmla="*/ 1519510 h 2444561"/>
              <a:gd name="connsiteX3335" fmla="*/ 402164 w 3661866"/>
              <a:gd name="connsiteY3335" fmla="*/ 1519461 h 2444561"/>
              <a:gd name="connsiteX3336" fmla="*/ 402214 w 3661866"/>
              <a:gd name="connsiteY3336" fmla="*/ 1519412 h 2444561"/>
              <a:gd name="connsiteX3337" fmla="*/ 402010 w 3661866"/>
              <a:gd name="connsiteY3337" fmla="*/ 1519360 h 2444561"/>
              <a:gd name="connsiteX3338" fmla="*/ 402214 w 3661866"/>
              <a:gd name="connsiteY3338" fmla="*/ 1519412 h 2444561"/>
              <a:gd name="connsiteX3339" fmla="*/ 402163 w 3661866"/>
              <a:gd name="connsiteY3339" fmla="*/ 1519461 h 2444561"/>
              <a:gd name="connsiteX3340" fmla="*/ 402164 w 3661866"/>
              <a:gd name="connsiteY3340" fmla="*/ 1519461 h 2444561"/>
              <a:gd name="connsiteX3341" fmla="*/ 402163 w 3661866"/>
              <a:gd name="connsiteY3341" fmla="*/ 1519462 h 2444561"/>
              <a:gd name="connsiteX3342" fmla="*/ 402010 w 3661866"/>
              <a:gd name="connsiteY3342" fmla="*/ 1519360 h 2444561"/>
              <a:gd name="connsiteX3343" fmla="*/ 100796 w 3661866"/>
              <a:gd name="connsiteY3343" fmla="*/ 1519028 h 2444561"/>
              <a:gd name="connsiteX3344" fmla="*/ 89470 w 3661866"/>
              <a:gd name="connsiteY3344" fmla="*/ 1534258 h 2444561"/>
              <a:gd name="connsiteX3345" fmla="*/ 100796 w 3661866"/>
              <a:gd name="connsiteY3345" fmla="*/ 1519028 h 2444561"/>
              <a:gd name="connsiteX3346" fmla="*/ 576306 w 3661866"/>
              <a:gd name="connsiteY3346" fmla="*/ 1516196 h 2444561"/>
              <a:gd name="connsiteX3347" fmla="*/ 555897 w 3661866"/>
              <a:gd name="connsiteY3347" fmla="*/ 1532830 h 2444561"/>
              <a:gd name="connsiteX3348" fmla="*/ 576306 w 3661866"/>
              <a:gd name="connsiteY3348" fmla="*/ 1516196 h 2444561"/>
              <a:gd name="connsiteX3349" fmla="*/ 118942 w 3661866"/>
              <a:gd name="connsiteY3349" fmla="*/ 1511899 h 2444561"/>
              <a:gd name="connsiteX3350" fmla="*/ 109267 w 3661866"/>
              <a:gd name="connsiteY3350" fmla="*/ 1531147 h 2444561"/>
              <a:gd name="connsiteX3351" fmla="*/ 109755 w 3661866"/>
              <a:gd name="connsiteY3351" fmla="*/ 1518770 h 2444561"/>
              <a:gd name="connsiteX3352" fmla="*/ 119013 w 3661866"/>
              <a:gd name="connsiteY3352" fmla="*/ 1511757 h 2444561"/>
              <a:gd name="connsiteX3353" fmla="*/ 119014 w 3661866"/>
              <a:gd name="connsiteY3353" fmla="*/ 1511757 h 2444561"/>
              <a:gd name="connsiteX3354" fmla="*/ 119012 w 3661866"/>
              <a:gd name="connsiteY3354" fmla="*/ 1511760 h 2444561"/>
              <a:gd name="connsiteX3355" fmla="*/ 119051 w 3661866"/>
              <a:gd name="connsiteY3355" fmla="*/ 1511818 h 2444561"/>
              <a:gd name="connsiteX3356" fmla="*/ 118942 w 3661866"/>
              <a:gd name="connsiteY3356" fmla="*/ 1511899 h 2444561"/>
              <a:gd name="connsiteX3357" fmla="*/ 119075 w 3661866"/>
              <a:gd name="connsiteY3357" fmla="*/ 1511640 h 2444561"/>
              <a:gd name="connsiteX3358" fmla="*/ 119064 w 3661866"/>
              <a:gd name="connsiteY3358" fmla="*/ 1511837 h 2444561"/>
              <a:gd name="connsiteX3359" fmla="*/ 119051 w 3661866"/>
              <a:gd name="connsiteY3359" fmla="*/ 1511818 h 2444561"/>
              <a:gd name="connsiteX3360" fmla="*/ 119065 w 3661866"/>
              <a:gd name="connsiteY3360" fmla="*/ 1511807 h 2444561"/>
              <a:gd name="connsiteX3361" fmla="*/ 119014 w 3661866"/>
              <a:gd name="connsiteY3361" fmla="*/ 1511757 h 2444561"/>
              <a:gd name="connsiteX3362" fmla="*/ 344228 w 3661866"/>
              <a:gd name="connsiteY3362" fmla="*/ 1511426 h 2444561"/>
              <a:gd name="connsiteX3363" fmla="*/ 337849 w 3661866"/>
              <a:gd name="connsiteY3363" fmla="*/ 1520431 h 2444561"/>
              <a:gd name="connsiteX3364" fmla="*/ 344228 w 3661866"/>
              <a:gd name="connsiteY3364" fmla="*/ 1511426 h 2444561"/>
              <a:gd name="connsiteX3365" fmla="*/ 421858 w 3661866"/>
              <a:gd name="connsiteY3365" fmla="*/ 1510329 h 2444561"/>
              <a:gd name="connsiteX3366" fmla="*/ 424281 w 3661866"/>
              <a:gd name="connsiteY3366" fmla="*/ 1511604 h 2444561"/>
              <a:gd name="connsiteX3367" fmla="*/ 421627 w 3661866"/>
              <a:gd name="connsiteY3367" fmla="*/ 1513773 h 2444561"/>
              <a:gd name="connsiteX3368" fmla="*/ 419612 w 3661866"/>
              <a:gd name="connsiteY3368" fmla="*/ 1512804 h 2444561"/>
              <a:gd name="connsiteX3369" fmla="*/ 421858 w 3661866"/>
              <a:gd name="connsiteY3369" fmla="*/ 1510329 h 2444561"/>
              <a:gd name="connsiteX3370" fmla="*/ 106179 w 3661866"/>
              <a:gd name="connsiteY3370" fmla="*/ 1509207 h 2444561"/>
              <a:gd name="connsiteX3371" fmla="*/ 107251 w 3661866"/>
              <a:gd name="connsiteY3371" fmla="*/ 1513263 h 2444561"/>
              <a:gd name="connsiteX3372" fmla="*/ 103297 w 3661866"/>
              <a:gd name="connsiteY3372" fmla="*/ 1515509 h 2444561"/>
              <a:gd name="connsiteX3373" fmla="*/ 102454 w 3661866"/>
              <a:gd name="connsiteY3373" fmla="*/ 1513391 h 2444561"/>
              <a:gd name="connsiteX3374" fmla="*/ 106179 w 3661866"/>
              <a:gd name="connsiteY3374" fmla="*/ 1509207 h 2444561"/>
              <a:gd name="connsiteX3375" fmla="*/ 491328 w 3661866"/>
              <a:gd name="connsiteY3375" fmla="*/ 1508952 h 2444561"/>
              <a:gd name="connsiteX3376" fmla="*/ 489974 w 3661866"/>
              <a:gd name="connsiteY3376" fmla="*/ 1510712 h 2444561"/>
              <a:gd name="connsiteX3377" fmla="*/ 491046 w 3661866"/>
              <a:gd name="connsiteY3377" fmla="*/ 1512267 h 2444561"/>
              <a:gd name="connsiteX3378" fmla="*/ 493316 w 3661866"/>
              <a:gd name="connsiteY3378" fmla="*/ 1509869 h 2444561"/>
              <a:gd name="connsiteX3379" fmla="*/ 491328 w 3661866"/>
              <a:gd name="connsiteY3379" fmla="*/ 1508952 h 2444561"/>
              <a:gd name="connsiteX3380" fmla="*/ 3371316 w 3661866"/>
              <a:gd name="connsiteY3380" fmla="*/ 1506657 h 2444561"/>
              <a:gd name="connsiteX3381" fmla="*/ 3371342 w 3661866"/>
              <a:gd name="connsiteY3381" fmla="*/ 1506681 h 2444561"/>
              <a:gd name="connsiteX3382" fmla="*/ 3371367 w 3661866"/>
              <a:gd name="connsiteY3382" fmla="*/ 1506707 h 2444561"/>
              <a:gd name="connsiteX3383" fmla="*/ 3370627 w 3661866"/>
              <a:gd name="connsiteY3383" fmla="*/ 1507397 h 2444561"/>
              <a:gd name="connsiteX3384" fmla="*/ 3372055 w 3661866"/>
              <a:gd name="connsiteY3384" fmla="*/ 1505992 h 2444561"/>
              <a:gd name="connsiteX3385" fmla="*/ 3371367 w 3661866"/>
              <a:gd name="connsiteY3385" fmla="*/ 1506706 h 2444561"/>
              <a:gd name="connsiteX3386" fmla="*/ 3371342 w 3661866"/>
              <a:gd name="connsiteY3386" fmla="*/ 1506681 h 2444561"/>
              <a:gd name="connsiteX3387" fmla="*/ 3371316 w 3661866"/>
              <a:gd name="connsiteY3387" fmla="*/ 1506656 h 2444561"/>
              <a:gd name="connsiteX3388" fmla="*/ 3371316 w 3661866"/>
              <a:gd name="connsiteY3388" fmla="*/ 1506657 h 2444561"/>
              <a:gd name="connsiteX3389" fmla="*/ 3371315 w 3661866"/>
              <a:gd name="connsiteY3389" fmla="*/ 1506656 h 2444561"/>
              <a:gd name="connsiteX3390" fmla="*/ 205783 w 3661866"/>
              <a:gd name="connsiteY3390" fmla="*/ 1504154 h 2444561"/>
              <a:gd name="connsiteX3391" fmla="*/ 210817 w 3661866"/>
              <a:gd name="connsiteY3391" fmla="*/ 1504154 h 2444561"/>
              <a:gd name="connsiteX3392" fmla="*/ 209221 w 3661866"/>
              <a:gd name="connsiteY3392" fmla="*/ 1512063 h 2444561"/>
              <a:gd name="connsiteX3393" fmla="*/ 206796 w 3661866"/>
              <a:gd name="connsiteY3393" fmla="*/ 1512267 h 2444561"/>
              <a:gd name="connsiteX3394" fmla="*/ 205753 w 3661866"/>
              <a:gd name="connsiteY3394" fmla="*/ 1504154 h 2444561"/>
              <a:gd name="connsiteX3395" fmla="*/ 205757 w 3661866"/>
              <a:gd name="connsiteY3395" fmla="*/ 1504154 h 2444561"/>
              <a:gd name="connsiteX3396" fmla="*/ 205726 w 3661866"/>
              <a:gd name="connsiteY3396" fmla="*/ 1504181 h 2444561"/>
              <a:gd name="connsiteX3397" fmla="*/ 205781 w 3661866"/>
              <a:gd name="connsiteY3397" fmla="*/ 1504134 h 2444561"/>
              <a:gd name="connsiteX3398" fmla="*/ 205783 w 3661866"/>
              <a:gd name="connsiteY3398" fmla="*/ 1504154 h 2444561"/>
              <a:gd name="connsiteX3399" fmla="*/ 205757 w 3661866"/>
              <a:gd name="connsiteY3399" fmla="*/ 1504154 h 2444561"/>
              <a:gd name="connsiteX3400" fmla="*/ 205779 w 3661866"/>
              <a:gd name="connsiteY3400" fmla="*/ 1504121 h 2444561"/>
              <a:gd name="connsiteX3401" fmla="*/ 205780 w 3661866"/>
              <a:gd name="connsiteY3401" fmla="*/ 1504127 h 2444561"/>
              <a:gd name="connsiteX3402" fmla="*/ 205753 w 3661866"/>
              <a:gd name="connsiteY3402" fmla="*/ 1504154 h 2444561"/>
              <a:gd name="connsiteX3403" fmla="*/ 205732 w 3661866"/>
              <a:gd name="connsiteY3403" fmla="*/ 1504154 h 2444561"/>
              <a:gd name="connsiteX3404" fmla="*/ 210827 w 3661866"/>
              <a:gd name="connsiteY3404" fmla="*/ 1504104 h 2444561"/>
              <a:gd name="connsiteX3405" fmla="*/ 210828 w 3661866"/>
              <a:gd name="connsiteY3405" fmla="*/ 1504105 h 2444561"/>
              <a:gd name="connsiteX3406" fmla="*/ 210827 w 3661866"/>
              <a:gd name="connsiteY3406" fmla="*/ 1504105 h 2444561"/>
              <a:gd name="connsiteX3407" fmla="*/ 210876 w 3661866"/>
              <a:gd name="connsiteY3407" fmla="*/ 1504154 h 2444561"/>
              <a:gd name="connsiteX3408" fmla="*/ 210817 w 3661866"/>
              <a:gd name="connsiteY3408" fmla="*/ 1504154 h 2444561"/>
              <a:gd name="connsiteX3409" fmla="*/ 211029 w 3661866"/>
              <a:gd name="connsiteY3409" fmla="*/ 1504014 h 2444561"/>
              <a:gd name="connsiteX3410" fmla="*/ 210879 w 3661866"/>
              <a:gd name="connsiteY3410" fmla="*/ 1504157 h 2444561"/>
              <a:gd name="connsiteX3411" fmla="*/ 210876 w 3661866"/>
              <a:gd name="connsiteY3411" fmla="*/ 1504154 h 2444561"/>
              <a:gd name="connsiteX3412" fmla="*/ 210879 w 3661866"/>
              <a:gd name="connsiteY3412" fmla="*/ 1504154 h 2444561"/>
              <a:gd name="connsiteX3413" fmla="*/ 210828 w 3661866"/>
              <a:gd name="connsiteY3413" fmla="*/ 1504105 h 2444561"/>
              <a:gd name="connsiteX3414" fmla="*/ 124191 w 3661866"/>
              <a:gd name="connsiteY3414" fmla="*/ 1501835 h 2444561"/>
              <a:gd name="connsiteX3415" fmla="*/ 119075 w 3661866"/>
              <a:gd name="connsiteY3415" fmla="*/ 1511640 h 2444561"/>
              <a:gd name="connsiteX3416" fmla="*/ 119388 w 3661866"/>
              <a:gd name="connsiteY3416" fmla="*/ 1506061 h 2444561"/>
              <a:gd name="connsiteX3417" fmla="*/ 124191 w 3661866"/>
              <a:gd name="connsiteY3417" fmla="*/ 1501835 h 2444561"/>
              <a:gd name="connsiteX3418" fmla="*/ 215469 w 3661866"/>
              <a:gd name="connsiteY3418" fmla="*/ 1499793 h 2444561"/>
              <a:gd name="connsiteX3419" fmla="*/ 216619 w 3661866"/>
              <a:gd name="connsiteY3419" fmla="*/ 1501478 h 2444561"/>
              <a:gd name="connsiteX3420" fmla="*/ 211029 w 3661866"/>
              <a:gd name="connsiteY3420" fmla="*/ 1504014 h 2444561"/>
              <a:gd name="connsiteX3421" fmla="*/ 43602 w 3661866"/>
              <a:gd name="connsiteY3421" fmla="*/ 1496018 h 2444561"/>
              <a:gd name="connsiteX3422" fmla="*/ 43906 w 3661866"/>
              <a:gd name="connsiteY3422" fmla="*/ 1496963 h 2444561"/>
              <a:gd name="connsiteX3423" fmla="*/ 42248 w 3661866"/>
              <a:gd name="connsiteY3423" fmla="*/ 1497753 h 2444561"/>
              <a:gd name="connsiteX3424" fmla="*/ 41968 w 3661866"/>
              <a:gd name="connsiteY3424" fmla="*/ 1496861 h 2444561"/>
              <a:gd name="connsiteX3425" fmla="*/ 43602 w 3661866"/>
              <a:gd name="connsiteY3425" fmla="*/ 1496018 h 2444561"/>
              <a:gd name="connsiteX3426" fmla="*/ 664728 w 3661866"/>
              <a:gd name="connsiteY3426" fmla="*/ 1495380 h 2444561"/>
              <a:gd name="connsiteX3427" fmla="*/ 634649 w 3661866"/>
              <a:gd name="connsiteY3427" fmla="*/ 1521248 h 2444561"/>
              <a:gd name="connsiteX3428" fmla="*/ 664728 w 3661866"/>
              <a:gd name="connsiteY3428" fmla="*/ 1495380 h 2444561"/>
              <a:gd name="connsiteX3429" fmla="*/ 321929 w 3661866"/>
              <a:gd name="connsiteY3429" fmla="*/ 1494231 h 2444561"/>
              <a:gd name="connsiteX3430" fmla="*/ 316216 w 3661866"/>
              <a:gd name="connsiteY3430" fmla="*/ 1506221 h 2444561"/>
              <a:gd name="connsiteX3431" fmla="*/ 313333 w 3661866"/>
              <a:gd name="connsiteY3431" fmla="*/ 1503237 h 2444561"/>
              <a:gd name="connsiteX3432" fmla="*/ 321929 w 3661866"/>
              <a:gd name="connsiteY3432" fmla="*/ 1494231 h 2444561"/>
              <a:gd name="connsiteX3433" fmla="*/ 311062 w 3661866"/>
              <a:gd name="connsiteY3433" fmla="*/ 1493262 h 2444561"/>
              <a:gd name="connsiteX3434" fmla="*/ 311929 w 3661866"/>
              <a:gd name="connsiteY3434" fmla="*/ 1493926 h 2444561"/>
              <a:gd name="connsiteX3435" fmla="*/ 310527 w 3661866"/>
              <a:gd name="connsiteY3435" fmla="*/ 1495405 h 2444561"/>
              <a:gd name="connsiteX3436" fmla="*/ 309660 w 3661866"/>
              <a:gd name="connsiteY3436" fmla="*/ 1494818 h 2444561"/>
              <a:gd name="connsiteX3437" fmla="*/ 311062 w 3661866"/>
              <a:gd name="connsiteY3437" fmla="*/ 1493262 h 2444561"/>
              <a:gd name="connsiteX3438" fmla="*/ 348487 w 3661866"/>
              <a:gd name="connsiteY3438" fmla="*/ 1492395 h 2444561"/>
              <a:gd name="connsiteX3439" fmla="*/ 319377 w 3661866"/>
              <a:gd name="connsiteY3439" fmla="*/ 1529055 h 2444561"/>
              <a:gd name="connsiteX3440" fmla="*/ 348487 w 3661866"/>
              <a:gd name="connsiteY3440" fmla="*/ 1492395 h 2444561"/>
              <a:gd name="connsiteX3441" fmla="*/ 595642 w 3661866"/>
              <a:gd name="connsiteY3441" fmla="*/ 1491399 h 2444561"/>
              <a:gd name="connsiteX3442" fmla="*/ 599113 w 3661866"/>
              <a:gd name="connsiteY3442" fmla="*/ 1501451 h 2444561"/>
              <a:gd name="connsiteX3443" fmla="*/ 606460 w 3661866"/>
              <a:gd name="connsiteY3443" fmla="*/ 1495251 h 2444561"/>
              <a:gd name="connsiteX3444" fmla="*/ 595642 w 3661866"/>
              <a:gd name="connsiteY3444" fmla="*/ 1491399 h 2444561"/>
              <a:gd name="connsiteX3445" fmla="*/ 284989 w 3661866"/>
              <a:gd name="connsiteY3445" fmla="*/ 1491272 h 2444561"/>
              <a:gd name="connsiteX3446" fmla="*/ 297185 w 3661866"/>
              <a:gd name="connsiteY3446" fmla="*/ 1494716 h 2444561"/>
              <a:gd name="connsiteX3447" fmla="*/ 289710 w 3661866"/>
              <a:gd name="connsiteY3447" fmla="*/ 1503033 h 2444561"/>
              <a:gd name="connsiteX3448" fmla="*/ 284989 w 3661866"/>
              <a:gd name="connsiteY3448" fmla="*/ 1491272 h 2444561"/>
              <a:gd name="connsiteX3449" fmla="*/ 3266669 w 3661866"/>
              <a:gd name="connsiteY3449" fmla="*/ 1491220 h 2444561"/>
              <a:gd name="connsiteX3450" fmla="*/ 3266719 w 3661866"/>
              <a:gd name="connsiteY3450" fmla="*/ 1491424 h 2444561"/>
              <a:gd name="connsiteX3451" fmla="*/ 3266865 w 3661866"/>
              <a:gd name="connsiteY3451" fmla="*/ 1491579 h 2444561"/>
              <a:gd name="connsiteX3452" fmla="*/ 3269425 w 3661866"/>
              <a:gd name="connsiteY3452" fmla="*/ 1497139 h 2444561"/>
              <a:gd name="connsiteX3453" fmla="*/ 3271055 w 3661866"/>
              <a:gd name="connsiteY3453" fmla="*/ 1496016 h 2444561"/>
              <a:gd name="connsiteX3454" fmla="*/ 3266865 w 3661866"/>
              <a:gd name="connsiteY3454" fmla="*/ 1491579 h 2444561"/>
              <a:gd name="connsiteX3455" fmla="*/ 3266771 w 3661866"/>
              <a:gd name="connsiteY3455" fmla="*/ 1491374 h 2444561"/>
              <a:gd name="connsiteX3456" fmla="*/ 3266669 w 3661866"/>
              <a:gd name="connsiteY3456" fmla="*/ 1491220 h 2444561"/>
              <a:gd name="connsiteX3457" fmla="*/ 676464 w 3661866"/>
              <a:gd name="connsiteY3457" fmla="*/ 1490072 h 2444561"/>
              <a:gd name="connsiteX3458" fmla="*/ 671335 w 3661866"/>
              <a:gd name="connsiteY3458" fmla="*/ 1496629 h 2444561"/>
              <a:gd name="connsiteX3459" fmla="*/ 674091 w 3661866"/>
              <a:gd name="connsiteY3459" fmla="*/ 1498491 h 2444561"/>
              <a:gd name="connsiteX3460" fmla="*/ 678837 w 3661866"/>
              <a:gd name="connsiteY3460" fmla="*/ 1491808 h 2444561"/>
              <a:gd name="connsiteX3461" fmla="*/ 676464 w 3661866"/>
              <a:gd name="connsiteY3461" fmla="*/ 1490072 h 2444561"/>
              <a:gd name="connsiteX3462" fmla="*/ 278995 w 3661866"/>
              <a:gd name="connsiteY3462" fmla="*/ 1484868 h 2444561"/>
              <a:gd name="connsiteX3463" fmla="*/ 266417 w 3661866"/>
              <a:gd name="connsiteY3463" fmla="*/ 1506579 h 2444561"/>
              <a:gd name="connsiteX3464" fmla="*/ 252921 w 3661866"/>
              <a:gd name="connsiteY3464" fmla="*/ 1526503 h 2444561"/>
              <a:gd name="connsiteX3465" fmla="*/ 237562 w 3661866"/>
              <a:gd name="connsiteY3465" fmla="*/ 1548978 h 2444561"/>
              <a:gd name="connsiteX3466" fmla="*/ 233889 w 3661866"/>
              <a:gd name="connsiteY3466" fmla="*/ 1539539 h 2444561"/>
              <a:gd name="connsiteX3467" fmla="*/ 252462 w 3661866"/>
              <a:gd name="connsiteY3467" fmla="*/ 1506042 h 2444561"/>
              <a:gd name="connsiteX3468" fmla="*/ 255396 w 3661866"/>
              <a:gd name="connsiteY3468" fmla="*/ 1502088 h 2444561"/>
              <a:gd name="connsiteX3469" fmla="*/ 278995 w 3661866"/>
              <a:gd name="connsiteY3469" fmla="*/ 1484868 h 2444561"/>
              <a:gd name="connsiteX3470" fmla="*/ 242715 w 3661866"/>
              <a:gd name="connsiteY3470" fmla="*/ 1484435 h 2444561"/>
              <a:gd name="connsiteX3471" fmla="*/ 245930 w 3661866"/>
              <a:gd name="connsiteY3471" fmla="*/ 1486706 h 2444561"/>
              <a:gd name="connsiteX3472" fmla="*/ 242156 w 3661866"/>
              <a:gd name="connsiteY3472" fmla="*/ 1487981 h 2444561"/>
              <a:gd name="connsiteX3473" fmla="*/ 240675 w 3661866"/>
              <a:gd name="connsiteY3473" fmla="*/ 1485455 h 2444561"/>
              <a:gd name="connsiteX3474" fmla="*/ 242715 w 3661866"/>
              <a:gd name="connsiteY3474" fmla="*/ 1484435 h 2444561"/>
              <a:gd name="connsiteX3475" fmla="*/ 333228 w 3661866"/>
              <a:gd name="connsiteY3475" fmla="*/ 1483785 h 2444561"/>
              <a:gd name="connsiteX3476" fmla="*/ 328583 w 3661866"/>
              <a:gd name="connsiteY3476" fmla="*/ 1489099 h 2444561"/>
              <a:gd name="connsiteX3477" fmla="*/ 323538 w 3661866"/>
              <a:gd name="connsiteY3477" fmla="*/ 1485124 h 2444561"/>
              <a:gd name="connsiteX3478" fmla="*/ 333284 w 3661866"/>
              <a:gd name="connsiteY3478" fmla="*/ 1483720 h 2444561"/>
              <a:gd name="connsiteX3479" fmla="*/ 333295 w 3661866"/>
              <a:gd name="connsiteY3479" fmla="*/ 1483731 h 2444561"/>
              <a:gd name="connsiteX3480" fmla="*/ 333282 w 3661866"/>
              <a:gd name="connsiteY3480" fmla="*/ 1483745 h 2444561"/>
              <a:gd name="connsiteX3481" fmla="*/ 333332 w 3661866"/>
              <a:gd name="connsiteY3481" fmla="*/ 1483771 h 2444561"/>
              <a:gd name="connsiteX3482" fmla="*/ 333228 w 3661866"/>
              <a:gd name="connsiteY3482" fmla="*/ 1483785 h 2444561"/>
              <a:gd name="connsiteX3483" fmla="*/ 333403 w 3661866"/>
              <a:gd name="connsiteY3483" fmla="*/ 1483617 h 2444561"/>
              <a:gd name="connsiteX3484" fmla="*/ 333334 w 3661866"/>
              <a:gd name="connsiteY3484" fmla="*/ 1483772 h 2444561"/>
              <a:gd name="connsiteX3485" fmla="*/ 333332 w 3661866"/>
              <a:gd name="connsiteY3485" fmla="*/ 1483771 h 2444561"/>
              <a:gd name="connsiteX3486" fmla="*/ 333334 w 3661866"/>
              <a:gd name="connsiteY3486" fmla="*/ 1483770 h 2444561"/>
              <a:gd name="connsiteX3487" fmla="*/ 333295 w 3661866"/>
              <a:gd name="connsiteY3487" fmla="*/ 1483731 h 2444561"/>
              <a:gd name="connsiteX3488" fmla="*/ 354558 w 3661866"/>
              <a:gd name="connsiteY3488" fmla="*/ 1483517 h 2444561"/>
              <a:gd name="connsiteX3489" fmla="*/ 355375 w 3661866"/>
              <a:gd name="connsiteY3489" fmla="*/ 1483517 h 2444561"/>
              <a:gd name="connsiteX3490" fmla="*/ 354967 w 3661866"/>
              <a:gd name="connsiteY3490" fmla="*/ 1484335 h 2444561"/>
              <a:gd name="connsiteX3491" fmla="*/ 430712 w 3661866"/>
              <a:gd name="connsiteY3491" fmla="*/ 1482980 h 2444561"/>
              <a:gd name="connsiteX3492" fmla="*/ 430227 w 3661866"/>
              <a:gd name="connsiteY3492" fmla="*/ 1483695 h 2444561"/>
              <a:gd name="connsiteX3493" fmla="*/ 429564 w 3661866"/>
              <a:gd name="connsiteY3493" fmla="*/ 1484434 h 2444561"/>
              <a:gd name="connsiteX3494" fmla="*/ 430278 w 3661866"/>
              <a:gd name="connsiteY3494" fmla="*/ 1483746 h 2444561"/>
              <a:gd name="connsiteX3495" fmla="*/ 430712 w 3661866"/>
              <a:gd name="connsiteY3495" fmla="*/ 1482980 h 2444561"/>
              <a:gd name="connsiteX3496" fmla="*/ 292719 w 3661866"/>
              <a:gd name="connsiteY3496" fmla="*/ 1482038 h 2444561"/>
              <a:gd name="connsiteX3497" fmla="*/ 292694 w 3661866"/>
              <a:gd name="connsiteY3497" fmla="*/ 1482856 h 2444561"/>
              <a:gd name="connsiteX3498" fmla="*/ 291903 w 3661866"/>
              <a:gd name="connsiteY3498" fmla="*/ 1482446 h 2444561"/>
              <a:gd name="connsiteX3499" fmla="*/ 263074 w 3661866"/>
              <a:gd name="connsiteY3499" fmla="*/ 1481988 h 2444561"/>
              <a:gd name="connsiteX3500" fmla="*/ 266314 w 3661866"/>
              <a:gd name="connsiteY3500" fmla="*/ 1484003 h 2444561"/>
              <a:gd name="connsiteX3501" fmla="*/ 262692 w 3661866"/>
              <a:gd name="connsiteY3501" fmla="*/ 1485406 h 2444561"/>
              <a:gd name="connsiteX3502" fmla="*/ 261059 w 3661866"/>
              <a:gd name="connsiteY3502" fmla="*/ 1482982 h 2444561"/>
              <a:gd name="connsiteX3503" fmla="*/ 263074 w 3661866"/>
              <a:gd name="connsiteY3503" fmla="*/ 1481988 h 2444561"/>
              <a:gd name="connsiteX3504" fmla="*/ 491709 w 3661866"/>
              <a:gd name="connsiteY3504" fmla="*/ 1479434 h 2444561"/>
              <a:gd name="connsiteX3505" fmla="*/ 490868 w 3661866"/>
              <a:gd name="connsiteY3505" fmla="*/ 1479715 h 2444561"/>
              <a:gd name="connsiteX3506" fmla="*/ 491632 w 3661866"/>
              <a:gd name="connsiteY3506" fmla="*/ 1480149 h 2444561"/>
              <a:gd name="connsiteX3507" fmla="*/ 522680 w 3661866"/>
              <a:gd name="connsiteY3507" fmla="*/ 1479307 h 2444561"/>
              <a:gd name="connsiteX3508" fmla="*/ 502399 w 3661866"/>
              <a:gd name="connsiteY3508" fmla="*/ 1502802 h 2444561"/>
              <a:gd name="connsiteX3509" fmla="*/ 503368 w 3661866"/>
              <a:gd name="connsiteY3509" fmla="*/ 1504921 h 2444561"/>
              <a:gd name="connsiteX3510" fmla="*/ 504466 w 3661866"/>
              <a:gd name="connsiteY3510" fmla="*/ 1505277 h 2444561"/>
              <a:gd name="connsiteX3511" fmla="*/ 532200 w 3661866"/>
              <a:gd name="connsiteY3511" fmla="*/ 1483712 h 2444561"/>
              <a:gd name="connsiteX3512" fmla="*/ 532272 w 3661866"/>
              <a:gd name="connsiteY3512" fmla="*/ 1483746 h 2444561"/>
              <a:gd name="connsiteX3513" fmla="*/ 534824 w 3661866"/>
              <a:gd name="connsiteY3513" fmla="*/ 1481196 h 2444561"/>
              <a:gd name="connsiteX3514" fmla="*/ 535512 w 3661866"/>
              <a:gd name="connsiteY3514" fmla="*/ 1480506 h 2444561"/>
              <a:gd name="connsiteX3515" fmla="*/ 534799 w 3661866"/>
              <a:gd name="connsiteY3515" fmla="*/ 1481169 h 2444561"/>
              <a:gd name="connsiteX3516" fmla="*/ 532222 w 3661866"/>
              <a:gd name="connsiteY3516" fmla="*/ 1483695 h 2444561"/>
              <a:gd name="connsiteX3517" fmla="*/ 532200 w 3661866"/>
              <a:gd name="connsiteY3517" fmla="*/ 1483712 h 2444561"/>
              <a:gd name="connsiteX3518" fmla="*/ 335986 w 3661866"/>
              <a:gd name="connsiteY3518" fmla="*/ 1477878 h 2444561"/>
              <a:gd name="connsiteX3519" fmla="*/ 337670 w 3661866"/>
              <a:gd name="connsiteY3519" fmla="*/ 1479103 h 2444561"/>
              <a:gd name="connsiteX3520" fmla="*/ 333403 w 3661866"/>
              <a:gd name="connsiteY3520" fmla="*/ 1483617 h 2444561"/>
              <a:gd name="connsiteX3521" fmla="*/ 358615 w 3661866"/>
              <a:gd name="connsiteY3521" fmla="*/ 1476934 h 2444561"/>
              <a:gd name="connsiteX3522" fmla="*/ 359483 w 3661866"/>
              <a:gd name="connsiteY3522" fmla="*/ 1477368 h 2444561"/>
              <a:gd name="connsiteX3523" fmla="*/ 358615 w 3661866"/>
              <a:gd name="connsiteY3523" fmla="*/ 1477801 h 2444561"/>
              <a:gd name="connsiteX3524" fmla="*/ 626409 w 3661866"/>
              <a:gd name="connsiteY3524" fmla="*/ 1476909 h 2444561"/>
              <a:gd name="connsiteX3525" fmla="*/ 626282 w 3661866"/>
              <a:gd name="connsiteY3525" fmla="*/ 1477752 h 2444561"/>
              <a:gd name="connsiteX3526" fmla="*/ 627226 w 3661866"/>
              <a:gd name="connsiteY3526" fmla="*/ 1477444 h 2444561"/>
              <a:gd name="connsiteX3527" fmla="*/ 221678 w 3661866"/>
              <a:gd name="connsiteY3527" fmla="*/ 1476664 h 2444561"/>
              <a:gd name="connsiteX3528" fmla="*/ 236265 w 3661866"/>
              <a:gd name="connsiteY3528" fmla="*/ 1481909 h 2444561"/>
              <a:gd name="connsiteX3529" fmla="*/ 226875 w 3661866"/>
              <a:gd name="connsiteY3529" fmla="*/ 1486144 h 2444561"/>
              <a:gd name="connsiteX3530" fmla="*/ 205781 w 3661866"/>
              <a:gd name="connsiteY3530" fmla="*/ 1504134 h 2444561"/>
              <a:gd name="connsiteX3531" fmla="*/ 205780 w 3661866"/>
              <a:gd name="connsiteY3531" fmla="*/ 1504127 h 2444561"/>
              <a:gd name="connsiteX3532" fmla="*/ 205803 w 3661866"/>
              <a:gd name="connsiteY3532" fmla="*/ 1504104 h 2444561"/>
              <a:gd name="connsiteX3533" fmla="*/ 205779 w 3661866"/>
              <a:gd name="connsiteY3533" fmla="*/ 1504121 h 2444561"/>
              <a:gd name="connsiteX3534" fmla="*/ 205777 w 3661866"/>
              <a:gd name="connsiteY3534" fmla="*/ 1504104 h 2444561"/>
              <a:gd name="connsiteX3535" fmla="*/ 205725 w 3661866"/>
              <a:gd name="connsiteY3535" fmla="*/ 1504154 h 2444561"/>
              <a:gd name="connsiteX3536" fmla="*/ 205732 w 3661866"/>
              <a:gd name="connsiteY3536" fmla="*/ 1504154 h 2444561"/>
              <a:gd name="connsiteX3537" fmla="*/ 189986 w 3661866"/>
              <a:gd name="connsiteY3537" fmla="*/ 1515328 h 2444561"/>
              <a:gd name="connsiteX3538" fmla="*/ 188761 w 3661866"/>
              <a:gd name="connsiteY3538" fmla="*/ 1513824 h 2444561"/>
              <a:gd name="connsiteX3539" fmla="*/ 211722 w 3661866"/>
              <a:gd name="connsiteY3539" fmla="*/ 1484792 h 2444561"/>
              <a:gd name="connsiteX3540" fmla="*/ 221678 w 3661866"/>
              <a:gd name="connsiteY3540" fmla="*/ 1476664 h 2444561"/>
              <a:gd name="connsiteX3541" fmla="*/ 134234 w 3661866"/>
              <a:gd name="connsiteY3541" fmla="*/ 1476178 h 2444561"/>
              <a:gd name="connsiteX3542" fmla="*/ 131564 w 3661866"/>
              <a:gd name="connsiteY3542" fmla="*/ 1479614 h 2444561"/>
              <a:gd name="connsiteX3543" fmla="*/ 130441 w 3661866"/>
              <a:gd name="connsiteY3543" fmla="*/ 1478287 h 2444561"/>
              <a:gd name="connsiteX3544" fmla="*/ 134320 w 3661866"/>
              <a:gd name="connsiteY3544" fmla="*/ 1476067 h 2444561"/>
              <a:gd name="connsiteX3545" fmla="*/ 134343 w 3661866"/>
              <a:gd name="connsiteY3545" fmla="*/ 1476117 h 2444561"/>
              <a:gd name="connsiteX3546" fmla="*/ 134234 w 3661866"/>
              <a:gd name="connsiteY3546" fmla="*/ 1476178 h 2444561"/>
              <a:gd name="connsiteX3547" fmla="*/ 445534 w 3661866"/>
              <a:gd name="connsiteY3547" fmla="*/ 1476042 h 2444561"/>
              <a:gd name="connsiteX3548" fmla="*/ 445509 w 3661866"/>
              <a:gd name="connsiteY3548" fmla="*/ 1476067 h 2444561"/>
              <a:gd name="connsiteX3549" fmla="*/ 445514 w 3661866"/>
              <a:gd name="connsiteY3549" fmla="*/ 1476067 h 2444561"/>
              <a:gd name="connsiteX3550" fmla="*/ 432897 w 3661866"/>
              <a:gd name="connsiteY3550" fmla="*/ 1491262 h 2444561"/>
              <a:gd name="connsiteX3551" fmla="*/ 432752 w 3661866"/>
              <a:gd name="connsiteY3551" fmla="*/ 1491349 h 2444561"/>
              <a:gd name="connsiteX3552" fmla="*/ 432706 w 3661866"/>
              <a:gd name="connsiteY3552" fmla="*/ 1491474 h 2444561"/>
              <a:gd name="connsiteX3553" fmla="*/ 429691 w 3661866"/>
              <a:gd name="connsiteY3553" fmla="*/ 1494537 h 2444561"/>
              <a:gd name="connsiteX3554" fmla="*/ 431222 w 3661866"/>
              <a:gd name="connsiteY3554" fmla="*/ 1495456 h 2444561"/>
              <a:gd name="connsiteX3555" fmla="*/ 432706 w 3661866"/>
              <a:gd name="connsiteY3555" fmla="*/ 1491474 h 2444561"/>
              <a:gd name="connsiteX3556" fmla="*/ 432804 w 3661866"/>
              <a:gd name="connsiteY3556" fmla="*/ 1491374 h 2444561"/>
              <a:gd name="connsiteX3557" fmla="*/ 432897 w 3661866"/>
              <a:gd name="connsiteY3557" fmla="*/ 1491262 h 2444561"/>
              <a:gd name="connsiteX3558" fmla="*/ 441794 w 3661866"/>
              <a:gd name="connsiteY3558" fmla="*/ 1485928 h 2444561"/>
              <a:gd name="connsiteX3559" fmla="*/ 445534 w 3661866"/>
              <a:gd name="connsiteY3559" fmla="*/ 1476067 h 2444561"/>
              <a:gd name="connsiteX3560" fmla="*/ 445514 w 3661866"/>
              <a:gd name="connsiteY3560" fmla="*/ 1476067 h 2444561"/>
              <a:gd name="connsiteX3561" fmla="*/ 134448 w 3661866"/>
              <a:gd name="connsiteY3561" fmla="*/ 1475912 h 2444561"/>
              <a:gd name="connsiteX3562" fmla="*/ 134371 w 3661866"/>
              <a:gd name="connsiteY3562" fmla="*/ 1476119 h 2444561"/>
              <a:gd name="connsiteX3563" fmla="*/ 134319 w 3661866"/>
              <a:gd name="connsiteY3563" fmla="*/ 1476042 h 2444561"/>
              <a:gd name="connsiteX3564" fmla="*/ 816572 w 3661866"/>
              <a:gd name="connsiteY3564" fmla="*/ 1474281 h 2444561"/>
              <a:gd name="connsiteX3565" fmla="*/ 814557 w 3661866"/>
              <a:gd name="connsiteY3565" fmla="*/ 1475277 h 2444561"/>
              <a:gd name="connsiteX3566" fmla="*/ 816164 w 3661866"/>
              <a:gd name="connsiteY3566" fmla="*/ 1477700 h 2444561"/>
              <a:gd name="connsiteX3567" fmla="*/ 819812 w 3661866"/>
              <a:gd name="connsiteY3567" fmla="*/ 1476323 h 2444561"/>
              <a:gd name="connsiteX3568" fmla="*/ 816572 w 3661866"/>
              <a:gd name="connsiteY3568" fmla="*/ 1474281 h 2444561"/>
              <a:gd name="connsiteX3569" fmla="*/ 300015 w 3661866"/>
              <a:gd name="connsiteY3569" fmla="*/ 1472138 h 2444561"/>
              <a:gd name="connsiteX3570" fmla="*/ 301265 w 3661866"/>
              <a:gd name="connsiteY3570" fmla="*/ 1473592 h 2444561"/>
              <a:gd name="connsiteX3571" fmla="*/ 299684 w 3661866"/>
              <a:gd name="connsiteY3571" fmla="*/ 1474638 h 2444561"/>
              <a:gd name="connsiteX3572" fmla="*/ 298944 w 3661866"/>
              <a:gd name="connsiteY3572" fmla="*/ 1474001 h 2444561"/>
              <a:gd name="connsiteX3573" fmla="*/ 300015 w 3661866"/>
              <a:gd name="connsiteY3573" fmla="*/ 1472138 h 2444561"/>
              <a:gd name="connsiteX3574" fmla="*/ 135900 w 3661866"/>
              <a:gd name="connsiteY3574" fmla="*/ 1471986 h 2444561"/>
              <a:gd name="connsiteX3575" fmla="*/ 137431 w 3661866"/>
              <a:gd name="connsiteY3575" fmla="*/ 1472879 h 2444561"/>
              <a:gd name="connsiteX3576" fmla="*/ 134448 w 3661866"/>
              <a:gd name="connsiteY3576" fmla="*/ 1475912 h 2444561"/>
              <a:gd name="connsiteX3577" fmla="*/ 288356 w 3661866"/>
              <a:gd name="connsiteY3577" fmla="*/ 1471527 h 2444561"/>
              <a:gd name="connsiteX3578" fmla="*/ 290806 w 3661866"/>
              <a:gd name="connsiteY3578" fmla="*/ 1472623 h 2444561"/>
              <a:gd name="connsiteX3579" fmla="*/ 288204 w 3661866"/>
              <a:gd name="connsiteY3579" fmla="*/ 1474919 h 2444561"/>
              <a:gd name="connsiteX3580" fmla="*/ 286239 w 3661866"/>
              <a:gd name="connsiteY3580" fmla="*/ 1473950 h 2444561"/>
              <a:gd name="connsiteX3581" fmla="*/ 288356 w 3661866"/>
              <a:gd name="connsiteY3581" fmla="*/ 1471527 h 2444561"/>
              <a:gd name="connsiteX3582" fmla="*/ 328767 w 3661866"/>
              <a:gd name="connsiteY3582" fmla="*/ 1471221 h 2444561"/>
              <a:gd name="connsiteX3583" fmla="*/ 331190 w 3661866"/>
              <a:gd name="connsiteY3583" fmla="*/ 1472523 h 2444561"/>
              <a:gd name="connsiteX3584" fmla="*/ 328971 w 3661866"/>
              <a:gd name="connsiteY3584" fmla="*/ 1474946 h 2444561"/>
              <a:gd name="connsiteX3585" fmla="*/ 327057 w 3661866"/>
              <a:gd name="connsiteY3585" fmla="*/ 1473900 h 2444561"/>
              <a:gd name="connsiteX3586" fmla="*/ 328767 w 3661866"/>
              <a:gd name="connsiteY3586" fmla="*/ 1471221 h 2444561"/>
              <a:gd name="connsiteX3587" fmla="*/ 308919 w 3661866"/>
              <a:gd name="connsiteY3587" fmla="*/ 1470915 h 2444561"/>
              <a:gd name="connsiteX3588" fmla="*/ 310960 w 3661866"/>
              <a:gd name="connsiteY3588" fmla="*/ 1472675 h 2444561"/>
              <a:gd name="connsiteX3589" fmla="*/ 307720 w 3661866"/>
              <a:gd name="connsiteY3589" fmla="*/ 1477090 h 2444561"/>
              <a:gd name="connsiteX3590" fmla="*/ 304964 w 3661866"/>
              <a:gd name="connsiteY3590" fmla="*/ 1474359 h 2444561"/>
              <a:gd name="connsiteX3591" fmla="*/ 308919 w 3661866"/>
              <a:gd name="connsiteY3591" fmla="*/ 1470915 h 2444561"/>
              <a:gd name="connsiteX3592" fmla="*/ 639676 w 3661866"/>
              <a:gd name="connsiteY3592" fmla="*/ 1466960 h 2444561"/>
              <a:gd name="connsiteX3593" fmla="*/ 633605 w 3661866"/>
              <a:gd name="connsiteY3593" fmla="*/ 1470685 h 2444561"/>
              <a:gd name="connsiteX3594" fmla="*/ 635262 w 3661866"/>
              <a:gd name="connsiteY3594" fmla="*/ 1473414 h 2444561"/>
              <a:gd name="connsiteX3595" fmla="*/ 641156 w 3661866"/>
              <a:gd name="connsiteY3595" fmla="*/ 1469077 h 2444561"/>
              <a:gd name="connsiteX3596" fmla="*/ 639676 w 3661866"/>
              <a:gd name="connsiteY3596" fmla="*/ 1466960 h 2444561"/>
              <a:gd name="connsiteX3597" fmla="*/ 539748 w 3661866"/>
              <a:gd name="connsiteY3597" fmla="*/ 1466756 h 2444561"/>
              <a:gd name="connsiteX3598" fmla="*/ 539670 w 3661866"/>
              <a:gd name="connsiteY3598" fmla="*/ 1467546 h 2444561"/>
              <a:gd name="connsiteX3599" fmla="*/ 540564 w 3661866"/>
              <a:gd name="connsiteY3599" fmla="*/ 1467214 h 2444561"/>
              <a:gd name="connsiteX3600" fmla="*/ 484821 w 3661866"/>
              <a:gd name="connsiteY3600" fmla="*/ 1466347 h 2444561"/>
              <a:gd name="connsiteX3601" fmla="*/ 471132 w 3661866"/>
              <a:gd name="connsiteY3601" fmla="*/ 1483669 h 2444561"/>
              <a:gd name="connsiteX3602" fmla="*/ 471045 w 3661866"/>
              <a:gd name="connsiteY3602" fmla="*/ 1483721 h 2444561"/>
              <a:gd name="connsiteX3603" fmla="*/ 463391 w 3661866"/>
              <a:gd name="connsiteY3603" fmla="*/ 1491374 h 2444561"/>
              <a:gd name="connsiteX3604" fmla="*/ 455738 w 3661866"/>
              <a:gd name="connsiteY3604" fmla="*/ 1496476 h 2444561"/>
              <a:gd name="connsiteX3605" fmla="*/ 463418 w 3661866"/>
              <a:gd name="connsiteY3605" fmla="*/ 1491399 h 2444561"/>
              <a:gd name="connsiteX3606" fmla="*/ 471071 w 3661866"/>
              <a:gd name="connsiteY3606" fmla="*/ 1483746 h 2444561"/>
              <a:gd name="connsiteX3607" fmla="*/ 471132 w 3661866"/>
              <a:gd name="connsiteY3607" fmla="*/ 1483669 h 2444561"/>
              <a:gd name="connsiteX3608" fmla="*/ 487067 w 3661866"/>
              <a:gd name="connsiteY3608" fmla="*/ 1474179 h 2444561"/>
              <a:gd name="connsiteX3609" fmla="*/ 487576 w 3661866"/>
              <a:gd name="connsiteY3609" fmla="*/ 1467266 h 2444561"/>
              <a:gd name="connsiteX3610" fmla="*/ 484821 w 3661866"/>
              <a:gd name="connsiteY3610" fmla="*/ 1466347 h 2444561"/>
              <a:gd name="connsiteX3611" fmla="*/ 67274 w 3661866"/>
              <a:gd name="connsiteY3611" fmla="*/ 1464715 h 2444561"/>
              <a:gd name="connsiteX3612" fmla="*/ 70566 w 3661866"/>
              <a:gd name="connsiteY3612" fmla="*/ 1466603 h 2444561"/>
              <a:gd name="connsiteX3613" fmla="*/ 66203 w 3661866"/>
              <a:gd name="connsiteY3613" fmla="*/ 1472165 h 2444561"/>
              <a:gd name="connsiteX3614" fmla="*/ 63728 w 3661866"/>
              <a:gd name="connsiteY3614" fmla="*/ 1470302 h 2444561"/>
              <a:gd name="connsiteX3615" fmla="*/ 67274 w 3661866"/>
              <a:gd name="connsiteY3615" fmla="*/ 1464715 h 2444561"/>
              <a:gd name="connsiteX3616" fmla="*/ 280653 w 3661866"/>
              <a:gd name="connsiteY3616" fmla="*/ 1462623 h 2444561"/>
              <a:gd name="connsiteX3617" fmla="*/ 281162 w 3661866"/>
              <a:gd name="connsiteY3617" fmla="*/ 1463516 h 2444561"/>
              <a:gd name="connsiteX3618" fmla="*/ 279657 w 3661866"/>
              <a:gd name="connsiteY3618" fmla="*/ 1464842 h 2444561"/>
              <a:gd name="connsiteX3619" fmla="*/ 279122 w 3661866"/>
              <a:gd name="connsiteY3619" fmla="*/ 1463975 h 2444561"/>
              <a:gd name="connsiteX3620" fmla="*/ 280653 w 3661866"/>
              <a:gd name="connsiteY3620" fmla="*/ 1462623 h 2444561"/>
              <a:gd name="connsiteX3621" fmla="*/ 481301 w 3661866"/>
              <a:gd name="connsiteY3621" fmla="*/ 1458693 h 2444561"/>
              <a:gd name="connsiteX3622" fmla="*/ 464795 w 3661866"/>
              <a:gd name="connsiteY3622" fmla="*/ 1467189 h 2444561"/>
              <a:gd name="connsiteX3623" fmla="*/ 457268 w 3661866"/>
              <a:gd name="connsiteY3623" fmla="*/ 1477955 h 2444561"/>
              <a:gd name="connsiteX3624" fmla="*/ 452576 w 3661866"/>
              <a:gd name="connsiteY3624" fmla="*/ 1484563 h 2444561"/>
              <a:gd name="connsiteX3625" fmla="*/ 481301 w 3661866"/>
              <a:gd name="connsiteY3625" fmla="*/ 1458693 h 2444561"/>
              <a:gd name="connsiteX3626" fmla="*/ 534595 w 3661866"/>
              <a:gd name="connsiteY3626" fmla="*/ 1456551 h 2444561"/>
              <a:gd name="connsiteX3627" fmla="*/ 534568 w 3661866"/>
              <a:gd name="connsiteY3627" fmla="*/ 1457316 h 2444561"/>
              <a:gd name="connsiteX3628" fmla="*/ 535410 w 3661866"/>
              <a:gd name="connsiteY3628" fmla="*/ 1456934 h 2444561"/>
              <a:gd name="connsiteX3629" fmla="*/ 496812 w 3661866"/>
              <a:gd name="connsiteY3629" fmla="*/ 1456551 h 2444561"/>
              <a:gd name="connsiteX3630" fmla="*/ 492857 w 3661866"/>
              <a:gd name="connsiteY3630" fmla="*/ 1458337 h 2444561"/>
              <a:gd name="connsiteX3631" fmla="*/ 495612 w 3661866"/>
              <a:gd name="connsiteY3631" fmla="*/ 1461933 h 2444561"/>
              <a:gd name="connsiteX3632" fmla="*/ 501174 w 3661866"/>
              <a:gd name="connsiteY3632" fmla="*/ 1460326 h 2444561"/>
              <a:gd name="connsiteX3633" fmla="*/ 496812 w 3661866"/>
              <a:gd name="connsiteY3633" fmla="*/ 1456551 h 2444561"/>
              <a:gd name="connsiteX3634" fmla="*/ 851287 w 3661866"/>
              <a:gd name="connsiteY3634" fmla="*/ 1456312 h 2444561"/>
              <a:gd name="connsiteX3635" fmla="*/ 847901 w 3661866"/>
              <a:gd name="connsiteY3635" fmla="*/ 1461297 h 2444561"/>
              <a:gd name="connsiteX3636" fmla="*/ 858462 w 3661866"/>
              <a:gd name="connsiteY3636" fmla="*/ 1456322 h 2444561"/>
              <a:gd name="connsiteX3637" fmla="*/ 851287 w 3661866"/>
              <a:gd name="connsiteY3637" fmla="*/ 1456312 h 2444561"/>
              <a:gd name="connsiteX3638" fmla="*/ 679958 w 3661866"/>
              <a:gd name="connsiteY3638" fmla="*/ 1456143 h 2444561"/>
              <a:gd name="connsiteX3639" fmla="*/ 681592 w 3661866"/>
              <a:gd name="connsiteY3639" fmla="*/ 1458387 h 2444561"/>
              <a:gd name="connsiteX3640" fmla="*/ 683735 w 3661866"/>
              <a:gd name="connsiteY3640" fmla="*/ 1457087 h 2444561"/>
              <a:gd name="connsiteX3641" fmla="*/ 679958 w 3661866"/>
              <a:gd name="connsiteY3641" fmla="*/ 1456143 h 2444561"/>
              <a:gd name="connsiteX3642" fmla="*/ 96689 w 3661866"/>
              <a:gd name="connsiteY3642" fmla="*/ 1455862 h 2444561"/>
              <a:gd name="connsiteX3643" fmla="*/ 76381 w 3661866"/>
              <a:gd name="connsiteY3643" fmla="*/ 1491170 h 2444561"/>
              <a:gd name="connsiteX3644" fmla="*/ 47834 w 3661866"/>
              <a:gd name="connsiteY3644" fmla="*/ 1516911 h 2444561"/>
              <a:gd name="connsiteX3645" fmla="*/ 45207 w 3661866"/>
              <a:gd name="connsiteY3645" fmla="*/ 1515713 h 2444561"/>
              <a:gd name="connsiteX3646" fmla="*/ 53626 w 3661866"/>
              <a:gd name="connsiteY3646" fmla="*/ 1499768 h 2444561"/>
              <a:gd name="connsiteX3647" fmla="*/ 89726 w 3661866"/>
              <a:gd name="connsiteY3647" fmla="*/ 1460785 h 2444561"/>
              <a:gd name="connsiteX3648" fmla="*/ 96689 w 3661866"/>
              <a:gd name="connsiteY3648" fmla="*/ 1455862 h 2444561"/>
              <a:gd name="connsiteX3649" fmla="*/ 468085 w 3661866"/>
              <a:gd name="connsiteY3649" fmla="*/ 1454739 h 2444561"/>
              <a:gd name="connsiteX3650" fmla="*/ 458289 w 3661866"/>
              <a:gd name="connsiteY3650" fmla="*/ 1460760 h 2444561"/>
              <a:gd name="connsiteX3651" fmla="*/ 458187 w 3661866"/>
              <a:gd name="connsiteY3651" fmla="*/ 1460880 h 2444561"/>
              <a:gd name="connsiteX3652" fmla="*/ 452474 w 3661866"/>
              <a:gd name="connsiteY3652" fmla="*/ 1463439 h 2444561"/>
              <a:gd name="connsiteX3653" fmla="*/ 454080 w 3661866"/>
              <a:gd name="connsiteY3653" fmla="*/ 1465683 h 2444561"/>
              <a:gd name="connsiteX3654" fmla="*/ 458187 w 3661866"/>
              <a:gd name="connsiteY3654" fmla="*/ 1460880 h 2444561"/>
              <a:gd name="connsiteX3655" fmla="*/ 458341 w 3661866"/>
              <a:gd name="connsiteY3655" fmla="*/ 1460811 h 2444561"/>
              <a:gd name="connsiteX3656" fmla="*/ 468085 w 3661866"/>
              <a:gd name="connsiteY3656" fmla="*/ 1454739 h 2444561"/>
              <a:gd name="connsiteX3657" fmla="*/ 231262 w 3661866"/>
              <a:gd name="connsiteY3657" fmla="*/ 1453133 h 2444561"/>
              <a:gd name="connsiteX3658" fmla="*/ 228558 w 3661866"/>
              <a:gd name="connsiteY3658" fmla="*/ 1458950 h 2444561"/>
              <a:gd name="connsiteX3659" fmla="*/ 226899 w 3661866"/>
              <a:gd name="connsiteY3659" fmla="*/ 1457725 h 2444561"/>
              <a:gd name="connsiteX3660" fmla="*/ 231262 w 3661866"/>
              <a:gd name="connsiteY3660" fmla="*/ 1453133 h 2444561"/>
              <a:gd name="connsiteX3661" fmla="*/ 3325039 w 3661866"/>
              <a:gd name="connsiteY3661" fmla="*/ 1450811 h 2444561"/>
              <a:gd name="connsiteX3662" fmla="*/ 3319120 w 3661866"/>
              <a:gd name="connsiteY3662" fmla="*/ 1451882 h 2444561"/>
              <a:gd name="connsiteX3663" fmla="*/ 3319503 w 3661866"/>
              <a:gd name="connsiteY3663" fmla="*/ 1453897 h 2444561"/>
              <a:gd name="connsiteX3664" fmla="*/ 3325397 w 3661866"/>
              <a:gd name="connsiteY3664" fmla="*/ 1452495 h 2444561"/>
              <a:gd name="connsiteX3665" fmla="*/ 3325039 w 3661866"/>
              <a:gd name="connsiteY3665" fmla="*/ 1450811 h 2444561"/>
              <a:gd name="connsiteX3666" fmla="*/ 263228 w 3661866"/>
              <a:gd name="connsiteY3666" fmla="*/ 1449970 h 2444561"/>
              <a:gd name="connsiteX3667" fmla="*/ 263559 w 3661866"/>
              <a:gd name="connsiteY3667" fmla="*/ 1450862 h 2444561"/>
              <a:gd name="connsiteX3668" fmla="*/ 262743 w 3661866"/>
              <a:gd name="connsiteY3668" fmla="*/ 1450760 h 2444561"/>
              <a:gd name="connsiteX3669" fmla="*/ 3279015 w 3661866"/>
              <a:gd name="connsiteY3669" fmla="*/ 1448438 h 2444561"/>
              <a:gd name="connsiteX3670" fmla="*/ 3270853 w 3661866"/>
              <a:gd name="connsiteY3670" fmla="*/ 1454280 h 2444561"/>
              <a:gd name="connsiteX3671" fmla="*/ 3270750 w 3661866"/>
              <a:gd name="connsiteY3671" fmla="*/ 1469408 h 2444561"/>
              <a:gd name="connsiteX3672" fmla="*/ 3257229 w 3661866"/>
              <a:gd name="connsiteY3672" fmla="*/ 1469358 h 2444561"/>
              <a:gd name="connsiteX3673" fmla="*/ 3249983 w 3661866"/>
              <a:gd name="connsiteY3673" fmla="*/ 1479613 h 2444561"/>
              <a:gd name="connsiteX3674" fmla="*/ 3262050 w 3661866"/>
              <a:gd name="connsiteY3674" fmla="*/ 1479205 h 2444561"/>
              <a:gd name="connsiteX3675" fmla="*/ 3274169 w 3661866"/>
              <a:gd name="connsiteY3675" fmla="*/ 1471321 h 2444561"/>
              <a:gd name="connsiteX3676" fmla="*/ 3282536 w 3661866"/>
              <a:gd name="connsiteY3676" fmla="*/ 1463031 h 2444561"/>
              <a:gd name="connsiteX3677" fmla="*/ 3286389 w 3661866"/>
              <a:gd name="connsiteY3677" fmla="*/ 1453949 h 2444561"/>
              <a:gd name="connsiteX3678" fmla="*/ 3279015 w 3661866"/>
              <a:gd name="connsiteY3678" fmla="*/ 1448438 h 2444561"/>
              <a:gd name="connsiteX3679" fmla="*/ 3399431 w 3661866"/>
              <a:gd name="connsiteY3679" fmla="*/ 1445428 h 2444561"/>
              <a:gd name="connsiteX3680" fmla="*/ 3399506 w 3661866"/>
              <a:gd name="connsiteY3680" fmla="*/ 1445632 h 2444561"/>
              <a:gd name="connsiteX3681" fmla="*/ 3399379 w 3661866"/>
              <a:gd name="connsiteY3681" fmla="*/ 1445479 h 2444561"/>
              <a:gd name="connsiteX3682" fmla="*/ 3399603 w 3661866"/>
              <a:gd name="connsiteY3682" fmla="*/ 1445308 h 2444561"/>
              <a:gd name="connsiteX3683" fmla="*/ 3399660 w 3661866"/>
              <a:gd name="connsiteY3683" fmla="*/ 1445326 h 2444561"/>
              <a:gd name="connsiteX3684" fmla="*/ 3399608 w 3661866"/>
              <a:gd name="connsiteY3684" fmla="*/ 1445377 h 2444561"/>
              <a:gd name="connsiteX3685" fmla="*/ 444896 w 3661866"/>
              <a:gd name="connsiteY3685" fmla="*/ 1444025 h 2444561"/>
              <a:gd name="connsiteX3686" fmla="*/ 427803 w 3661866"/>
              <a:gd name="connsiteY3686" fmla="*/ 1463005 h 2444561"/>
              <a:gd name="connsiteX3687" fmla="*/ 444896 w 3661866"/>
              <a:gd name="connsiteY3687" fmla="*/ 1444025 h 2444561"/>
              <a:gd name="connsiteX3688" fmla="*/ 88335 w 3661866"/>
              <a:gd name="connsiteY3688" fmla="*/ 1440522 h 2444561"/>
              <a:gd name="connsiteX3689" fmla="*/ 84239 w 3661866"/>
              <a:gd name="connsiteY3689" fmla="*/ 1451372 h 2444561"/>
              <a:gd name="connsiteX3690" fmla="*/ 81408 w 3661866"/>
              <a:gd name="connsiteY3690" fmla="*/ 1450020 h 2444561"/>
              <a:gd name="connsiteX3691" fmla="*/ 88399 w 3661866"/>
              <a:gd name="connsiteY3691" fmla="*/ 1440351 h 2444561"/>
              <a:gd name="connsiteX3692" fmla="*/ 88400 w 3661866"/>
              <a:gd name="connsiteY3692" fmla="*/ 1440352 h 2444561"/>
              <a:gd name="connsiteX3693" fmla="*/ 88399 w 3661866"/>
              <a:gd name="connsiteY3693" fmla="*/ 1440353 h 2444561"/>
              <a:gd name="connsiteX3694" fmla="*/ 88401 w 3661866"/>
              <a:gd name="connsiteY3694" fmla="*/ 1440355 h 2444561"/>
              <a:gd name="connsiteX3695" fmla="*/ 88423 w 3661866"/>
              <a:gd name="connsiteY3695" fmla="*/ 1440401 h 2444561"/>
              <a:gd name="connsiteX3696" fmla="*/ 88335 w 3661866"/>
              <a:gd name="connsiteY3696" fmla="*/ 1440522 h 2444561"/>
              <a:gd name="connsiteX3697" fmla="*/ 494464 w 3661866"/>
              <a:gd name="connsiteY3697" fmla="*/ 1439662 h 2444561"/>
              <a:gd name="connsiteX3698" fmla="*/ 494005 w 3661866"/>
              <a:gd name="connsiteY3698" fmla="*/ 1440377 h 2444561"/>
              <a:gd name="connsiteX3699" fmla="*/ 493930 w 3661866"/>
              <a:gd name="connsiteY3699" fmla="*/ 1440556 h 2444561"/>
              <a:gd name="connsiteX3700" fmla="*/ 494032 w 3661866"/>
              <a:gd name="connsiteY3700" fmla="*/ 1440402 h 2444561"/>
              <a:gd name="connsiteX3701" fmla="*/ 494464 w 3661866"/>
              <a:gd name="connsiteY3701" fmla="*/ 1439662 h 2444561"/>
              <a:gd name="connsiteX3702" fmla="*/ 88884 w 3661866"/>
              <a:gd name="connsiteY3702" fmla="*/ 1439638 h 2444561"/>
              <a:gd name="connsiteX3703" fmla="*/ 88451 w 3661866"/>
              <a:gd name="connsiteY3703" fmla="*/ 1440404 h 2444561"/>
              <a:gd name="connsiteX3704" fmla="*/ 88401 w 3661866"/>
              <a:gd name="connsiteY3704" fmla="*/ 1440355 h 2444561"/>
              <a:gd name="connsiteX3705" fmla="*/ 88400 w 3661866"/>
              <a:gd name="connsiteY3705" fmla="*/ 1440352 h 2444561"/>
              <a:gd name="connsiteX3706" fmla="*/ 238813 w 3661866"/>
              <a:gd name="connsiteY3706" fmla="*/ 1438821 h 2444561"/>
              <a:gd name="connsiteX3707" fmla="*/ 231287 w 3661866"/>
              <a:gd name="connsiteY3707" fmla="*/ 1453134 h 2444561"/>
              <a:gd name="connsiteX3708" fmla="*/ 238813 w 3661866"/>
              <a:gd name="connsiteY3708" fmla="*/ 1438821 h 2444561"/>
              <a:gd name="connsiteX3709" fmla="*/ 201437 w 3661866"/>
              <a:gd name="connsiteY3709" fmla="*/ 1438030 h 2444561"/>
              <a:gd name="connsiteX3710" fmla="*/ 189244 w 3661866"/>
              <a:gd name="connsiteY3710" fmla="*/ 1455225 h 2444561"/>
              <a:gd name="connsiteX3711" fmla="*/ 174677 w 3661866"/>
              <a:gd name="connsiteY3711" fmla="*/ 1467853 h 2444561"/>
              <a:gd name="connsiteX3712" fmla="*/ 201437 w 3661866"/>
              <a:gd name="connsiteY3712" fmla="*/ 1438030 h 2444561"/>
              <a:gd name="connsiteX3713" fmla="*/ 513165 w 3661866"/>
              <a:gd name="connsiteY3713" fmla="*/ 1436448 h 2444561"/>
              <a:gd name="connsiteX3714" fmla="*/ 511608 w 3661866"/>
              <a:gd name="connsiteY3714" fmla="*/ 1437927 h 2444561"/>
              <a:gd name="connsiteX3715" fmla="*/ 512552 w 3661866"/>
              <a:gd name="connsiteY3715" fmla="*/ 1439279 h 2444561"/>
              <a:gd name="connsiteX3716" fmla="*/ 515281 w 3661866"/>
              <a:gd name="connsiteY3716" fmla="*/ 1437366 h 2444561"/>
              <a:gd name="connsiteX3717" fmla="*/ 513165 w 3661866"/>
              <a:gd name="connsiteY3717" fmla="*/ 1436448 h 2444561"/>
              <a:gd name="connsiteX3718" fmla="*/ 575106 w 3661866"/>
              <a:gd name="connsiteY3718" fmla="*/ 1433948 h 2444561"/>
              <a:gd name="connsiteX3719" fmla="*/ 558422 w 3661866"/>
              <a:gd name="connsiteY3719" fmla="*/ 1455607 h 2444561"/>
              <a:gd name="connsiteX3720" fmla="*/ 577708 w 3661866"/>
              <a:gd name="connsiteY3720" fmla="*/ 1436346 h 2444561"/>
              <a:gd name="connsiteX3721" fmla="*/ 575106 w 3661866"/>
              <a:gd name="connsiteY3721" fmla="*/ 1433948 h 2444561"/>
              <a:gd name="connsiteX3722" fmla="*/ 116001 w 3661866"/>
              <a:gd name="connsiteY3722" fmla="*/ 1431625 h 2444561"/>
              <a:gd name="connsiteX3723" fmla="*/ 117737 w 3661866"/>
              <a:gd name="connsiteY3723" fmla="*/ 1432390 h 2444561"/>
              <a:gd name="connsiteX3724" fmla="*/ 116589 w 3661866"/>
              <a:gd name="connsiteY3724" fmla="*/ 1433871 h 2444561"/>
              <a:gd name="connsiteX3725" fmla="*/ 115440 w 3661866"/>
              <a:gd name="connsiteY3725" fmla="*/ 1432417 h 2444561"/>
              <a:gd name="connsiteX3726" fmla="*/ 116001 w 3661866"/>
              <a:gd name="connsiteY3726" fmla="*/ 1431625 h 2444561"/>
              <a:gd name="connsiteX3727" fmla="*/ 215929 w 3661866"/>
              <a:gd name="connsiteY3727" fmla="*/ 1430121 h 2444561"/>
              <a:gd name="connsiteX3728" fmla="*/ 215995 w 3661866"/>
              <a:gd name="connsiteY3728" fmla="*/ 1430209 h 2444561"/>
              <a:gd name="connsiteX3729" fmla="*/ 209705 w 3661866"/>
              <a:gd name="connsiteY3729" fmla="*/ 1436397 h 2444561"/>
              <a:gd name="connsiteX3730" fmla="*/ 215929 w 3661866"/>
              <a:gd name="connsiteY3730" fmla="*/ 1430121 h 2444561"/>
              <a:gd name="connsiteX3731" fmla="*/ 327391 w 3661866"/>
              <a:gd name="connsiteY3731" fmla="*/ 1426474 h 2444561"/>
              <a:gd name="connsiteX3732" fmla="*/ 316547 w 3661866"/>
              <a:gd name="connsiteY3732" fmla="*/ 1431371 h 2444561"/>
              <a:gd name="connsiteX3733" fmla="*/ 327391 w 3661866"/>
              <a:gd name="connsiteY3733" fmla="*/ 1426474 h 2444561"/>
              <a:gd name="connsiteX3734" fmla="*/ 3315549 w 3661866"/>
              <a:gd name="connsiteY3734" fmla="*/ 1423055 h 2444561"/>
              <a:gd name="connsiteX3735" fmla="*/ 3302599 w 3661866"/>
              <a:gd name="connsiteY3735" fmla="*/ 1425074 h 2444561"/>
              <a:gd name="connsiteX3736" fmla="*/ 3302511 w 3661866"/>
              <a:gd name="connsiteY3736" fmla="*/ 1425045 h 2444561"/>
              <a:gd name="connsiteX3737" fmla="*/ 3301746 w 3661866"/>
              <a:gd name="connsiteY3737" fmla="*/ 1424610 h 2444561"/>
              <a:gd name="connsiteX3738" fmla="*/ 3302460 w 3661866"/>
              <a:gd name="connsiteY3738" fmla="*/ 1425095 h 2444561"/>
              <a:gd name="connsiteX3739" fmla="*/ 3302599 w 3661866"/>
              <a:gd name="connsiteY3739" fmla="*/ 1425074 h 2444561"/>
              <a:gd name="connsiteX3740" fmla="*/ 3309691 w 3661866"/>
              <a:gd name="connsiteY3740" fmla="*/ 1427379 h 2444561"/>
              <a:gd name="connsiteX3741" fmla="*/ 3315549 w 3661866"/>
              <a:gd name="connsiteY3741" fmla="*/ 1423055 h 2444561"/>
              <a:gd name="connsiteX3742" fmla="*/ 243993 w 3661866"/>
              <a:gd name="connsiteY3742" fmla="*/ 1419840 h 2444561"/>
              <a:gd name="connsiteX3743" fmla="*/ 244020 w 3661866"/>
              <a:gd name="connsiteY3743" fmla="*/ 1419865 h 2444561"/>
              <a:gd name="connsiteX3744" fmla="*/ 244018 w 3661866"/>
              <a:gd name="connsiteY3744" fmla="*/ 1419866 h 2444561"/>
              <a:gd name="connsiteX3745" fmla="*/ 333794 w 3661866"/>
              <a:gd name="connsiteY3745" fmla="*/ 1417518 h 2444561"/>
              <a:gd name="connsiteX3746" fmla="*/ 343182 w 3661866"/>
              <a:gd name="connsiteY3746" fmla="*/ 1419024 h 2444561"/>
              <a:gd name="connsiteX3747" fmla="*/ 333794 w 3661866"/>
              <a:gd name="connsiteY3747" fmla="*/ 1417518 h 2444561"/>
              <a:gd name="connsiteX3748" fmla="*/ 317109 w 3661866"/>
              <a:gd name="connsiteY3748" fmla="*/ 1415988 h 2444561"/>
              <a:gd name="connsiteX3749" fmla="*/ 315247 w 3661866"/>
              <a:gd name="connsiteY3749" fmla="*/ 1417186 h 2444561"/>
              <a:gd name="connsiteX3750" fmla="*/ 315807 w 3661866"/>
              <a:gd name="connsiteY3750" fmla="*/ 1418947 h 2444561"/>
              <a:gd name="connsiteX3751" fmla="*/ 318768 w 3661866"/>
              <a:gd name="connsiteY3751" fmla="*/ 1417416 h 2444561"/>
              <a:gd name="connsiteX3752" fmla="*/ 317109 w 3661866"/>
              <a:gd name="connsiteY3752" fmla="*/ 1415988 h 2444561"/>
              <a:gd name="connsiteX3753" fmla="*/ 304455 w 3661866"/>
              <a:gd name="connsiteY3753" fmla="*/ 1414891 h 2444561"/>
              <a:gd name="connsiteX3754" fmla="*/ 280141 w 3661866"/>
              <a:gd name="connsiteY3754" fmla="*/ 1447495 h 2444561"/>
              <a:gd name="connsiteX3755" fmla="*/ 279912 w 3661866"/>
              <a:gd name="connsiteY3755" fmla="*/ 1436755 h 2444561"/>
              <a:gd name="connsiteX3756" fmla="*/ 304455 w 3661866"/>
              <a:gd name="connsiteY3756" fmla="*/ 1414891 h 2444561"/>
              <a:gd name="connsiteX3757" fmla="*/ 479158 w 3661866"/>
              <a:gd name="connsiteY3757" fmla="*/ 1411294 h 2444561"/>
              <a:gd name="connsiteX3758" fmla="*/ 464820 w 3661866"/>
              <a:gd name="connsiteY3758" fmla="*/ 1414227 h 2444561"/>
              <a:gd name="connsiteX3759" fmla="*/ 471062 w 3661866"/>
              <a:gd name="connsiteY3759" fmla="*/ 1419933 h 2444561"/>
              <a:gd name="connsiteX3760" fmla="*/ 471020 w 3661866"/>
              <a:gd name="connsiteY3760" fmla="*/ 1419967 h 2444561"/>
              <a:gd name="connsiteX3761" fmla="*/ 471123 w 3661866"/>
              <a:gd name="connsiteY3761" fmla="*/ 1420120 h 2444561"/>
              <a:gd name="connsiteX3762" fmla="*/ 471071 w 3661866"/>
              <a:gd name="connsiteY3762" fmla="*/ 1419941 h 2444561"/>
              <a:gd name="connsiteX3763" fmla="*/ 471062 w 3661866"/>
              <a:gd name="connsiteY3763" fmla="*/ 1419933 h 2444561"/>
              <a:gd name="connsiteX3764" fmla="*/ 480025 w 3661866"/>
              <a:gd name="connsiteY3764" fmla="*/ 1412773 h 2444561"/>
              <a:gd name="connsiteX3765" fmla="*/ 479158 w 3661866"/>
              <a:gd name="connsiteY3765" fmla="*/ 1411294 h 2444561"/>
              <a:gd name="connsiteX3766" fmla="*/ 386015 w 3661866"/>
              <a:gd name="connsiteY3766" fmla="*/ 1409993 h 2444561"/>
              <a:gd name="connsiteX3767" fmla="*/ 386321 w 3661866"/>
              <a:gd name="connsiteY3767" fmla="*/ 1420708 h 2444561"/>
              <a:gd name="connsiteX3768" fmla="*/ 369305 w 3661866"/>
              <a:gd name="connsiteY3768" fmla="*/ 1441117 h 2444561"/>
              <a:gd name="connsiteX3769" fmla="*/ 364841 w 3661866"/>
              <a:gd name="connsiteY3769" fmla="*/ 1445480 h 2444561"/>
              <a:gd name="connsiteX3770" fmla="*/ 349431 w 3661866"/>
              <a:gd name="connsiteY3770" fmla="*/ 1450862 h 2444561"/>
              <a:gd name="connsiteX3771" fmla="*/ 352110 w 3661866"/>
              <a:gd name="connsiteY3771" fmla="*/ 1460787 h 2444561"/>
              <a:gd name="connsiteX3772" fmla="*/ 336216 w 3661866"/>
              <a:gd name="connsiteY3772" fmla="*/ 1467727 h 2444561"/>
              <a:gd name="connsiteX3773" fmla="*/ 337466 w 3661866"/>
              <a:gd name="connsiteY3773" fmla="*/ 1456731 h 2444561"/>
              <a:gd name="connsiteX3774" fmla="*/ 381194 w 3661866"/>
              <a:gd name="connsiteY3774" fmla="*/ 1415835 h 2444561"/>
              <a:gd name="connsiteX3775" fmla="*/ 386015 w 3661866"/>
              <a:gd name="connsiteY3775" fmla="*/ 1409993 h 2444561"/>
              <a:gd name="connsiteX3776" fmla="*/ 3273021 w 3661866"/>
              <a:gd name="connsiteY3776" fmla="*/ 1409584 h 2444561"/>
              <a:gd name="connsiteX3777" fmla="*/ 3274909 w 3661866"/>
              <a:gd name="connsiteY3777" fmla="*/ 1420274 h 2444561"/>
              <a:gd name="connsiteX3778" fmla="*/ 3258964 w 3661866"/>
              <a:gd name="connsiteY3778" fmla="*/ 1438692 h 2444561"/>
              <a:gd name="connsiteX3779" fmla="*/ 3287001 w 3661866"/>
              <a:gd name="connsiteY3779" fmla="*/ 1415120 h 2444561"/>
              <a:gd name="connsiteX3780" fmla="*/ 3286133 w 3661866"/>
              <a:gd name="connsiteY3780" fmla="*/ 1412136 h 2444561"/>
              <a:gd name="connsiteX3781" fmla="*/ 3273021 w 3661866"/>
              <a:gd name="connsiteY3781" fmla="*/ 1409584 h 2444561"/>
              <a:gd name="connsiteX3782" fmla="*/ 407192 w 3661866"/>
              <a:gd name="connsiteY3782" fmla="*/ 1408615 h 2444561"/>
              <a:gd name="connsiteX3783" fmla="*/ 408365 w 3661866"/>
              <a:gd name="connsiteY3783" fmla="*/ 1410019 h 2444561"/>
              <a:gd name="connsiteX3784" fmla="*/ 406680 w 3661866"/>
              <a:gd name="connsiteY3784" fmla="*/ 1410886 h 2444561"/>
              <a:gd name="connsiteX3785" fmla="*/ 406094 w 3661866"/>
              <a:gd name="connsiteY3785" fmla="*/ 1410094 h 2444561"/>
              <a:gd name="connsiteX3786" fmla="*/ 407192 w 3661866"/>
              <a:gd name="connsiteY3786" fmla="*/ 1408615 h 2444561"/>
              <a:gd name="connsiteX3787" fmla="*/ 118503 w 3661866"/>
              <a:gd name="connsiteY3787" fmla="*/ 1407951 h 2444561"/>
              <a:gd name="connsiteX3788" fmla="*/ 120695 w 3661866"/>
              <a:gd name="connsiteY3788" fmla="*/ 1409865 h 2444561"/>
              <a:gd name="connsiteX3789" fmla="*/ 117482 w 3661866"/>
              <a:gd name="connsiteY3789" fmla="*/ 1414330 h 2444561"/>
              <a:gd name="connsiteX3790" fmla="*/ 114751 w 3661866"/>
              <a:gd name="connsiteY3790" fmla="*/ 1411855 h 2444561"/>
              <a:gd name="connsiteX3791" fmla="*/ 118503 w 3661866"/>
              <a:gd name="connsiteY3791" fmla="*/ 1407951 h 2444561"/>
              <a:gd name="connsiteX3792" fmla="*/ 770855 w 3661866"/>
              <a:gd name="connsiteY3792" fmla="*/ 1406523 h 2444561"/>
              <a:gd name="connsiteX3793" fmla="*/ 770345 w 3661866"/>
              <a:gd name="connsiteY3793" fmla="*/ 1407390 h 2444561"/>
              <a:gd name="connsiteX3794" fmla="*/ 771213 w 3661866"/>
              <a:gd name="connsiteY3794" fmla="*/ 1407467 h 2444561"/>
              <a:gd name="connsiteX3795" fmla="*/ 567122 w 3661866"/>
              <a:gd name="connsiteY3795" fmla="*/ 1404508 h 2444561"/>
              <a:gd name="connsiteX3796" fmla="*/ 556867 w 3661866"/>
              <a:gd name="connsiteY3796" fmla="*/ 1412390 h 2444561"/>
              <a:gd name="connsiteX3797" fmla="*/ 558932 w 3661866"/>
              <a:gd name="connsiteY3797" fmla="*/ 1414482 h 2444561"/>
              <a:gd name="connsiteX3798" fmla="*/ 567122 w 3661866"/>
              <a:gd name="connsiteY3798" fmla="*/ 1404508 h 2444561"/>
              <a:gd name="connsiteX3799" fmla="*/ 241951 w 3661866"/>
              <a:gd name="connsiteY3799" fmla="*/ 1401880 h 2444561"/>
              <a:gd name="connsiteX3800" fmla="*/ 216006 w 3661866"/>
              <a:gd name="connsiteY3800" fmla="*/ 1430223 h 2444561"/>
              <a:gd name="connsiteX3801" fmla="*/ 215995 w 3661866"/>
              <a:gd name="connsiteY3801" fmla="*/ 1430209 h 2444561"/>
              <a:gd name="connsiteX3802" fmla="*/ 216006 w 3661866"/>
              <a:gd name="connsiteY3802" fmla="*/ 1430198 h 2444561"/>
              <a:gd name="connsiteX3803" fmla="*/ 215929 w 3661866"/>
              <a:gd name="connsiteY3803" fmla="*/ 1430121 h 2444561"/>
              <a:gd name="connsiteX3804" fmla="*/ 220012 w 3661866"/>
              <a:gd name="connsiteY3804" fmla="*/ 1420020 h 2444561"/>
              <a:gd name="connsiteX3805" fmla="*/ 234578 w 3661866"/>
              <a:gd name="connsiteY3805" fmla="*/ 1404303 h 2444561"/>
              <a:gd name="connsiteX3806" fmla="*/ 241951 w 3661866"/>
              <a:gd name="connsiteY3806" fmla="*/ 1401880 h 2444561"/>
              <a:gd name="connsiteX3807" fmla="*/ 431375 w 3661866"/>
              <a:gd name="connsiteY3807" fmla="*/ 1397619 h 2444561"/>
              <a:gd name="connsiteX3808" fmla="*/ 420557 w 3661866"/>
              <a:gd name="connsiteY3808" fmla="*/ 1412007 h 2444561"/>
              <a:gd name="connsiteX3809" fmla="*/ 423466 w 3661866"/>
              <a:gd name="connsiteY3809" fmla="*/ 1414151 h 2444561"/>
              <a:gd name="connsiteX3810" fmla="*/ 433696 w 3661866"/>
              <a:gd name="connsiteY3810" fmla="*/ 1399200 h 2444561"/>
              <a:gd name="connsiteX3811" fmla="*/ 431375 w 3661866"/>
              <a:gd name="connsiteY3811" fmla="*/ 1397619 h 2444561"/>
              <a:gd name="connsiteX3812" fmla="*/ 495511 w 3661866"/>
              <a:gd name="connsiteY3812" fmla="*/ 1395298 h 2444561"/>
              <a:gd name="connsiteX3813" fmla="*/ 486530 w 3661866"/>
              <a:gd name="connsiteY3813" fmla="*/ 1409711 h 2444561"/>
              <a:gd name="connsiteX3814" fmla="*/ 495511 w 3661866"/>
              <a:gd name="connsiteY3814" fmla="*/ 1395298 h 2444561"/>
              <a:gd name="connsiteX3815" fmla="*/ 328216 w 3661866"/>
              <a:gd name="connsiteY3815" fmla="*/ 1394253 h 2444561"/>
              <a:gd name="connsiteX3816" fmla="*/ 328212 w 3661866"/>
              <a:gd name="connsiteY3816" fmla="*/ 1394277 h 2444561"/>
              <a:gd name="connsiteX3817" fmla="*/ 328194 w 3661866"/>
              <a:gd name="connsiteY3817" fmla="*/ 1394291 h 2444561"/>
              <a:gd name="connsiteX3818" fmla="*/ 328231 w 3661866"/>
              <a:gd name="connsiteY3818" fmla="*/ 1394226 h 2444561"/>
              <a:gd name="connsiteX3819" fmla="*/ 328216 w 3661866"/>
              <a:gd name="connsiteY3819" fmla="*/ 1394253 h 2444561"/>
              <a:gd name="connsiteX3820" fmla="*/ 328217 w 3661866"/>
              <a:gd name="connsiteY3820" fmla="*/ 1394248 h 2444561"/>
              <a:gd name="connsiteX3821" fmla="*/ 792209 w 3661866"/>
              <a:gd name="connsiteY3821" fmla="*/ 1392747 h 2444561"/>
              <a:gd name="connsiteX3822" fmla="*/ 790142 w 3661866"/>
              <a:gd name="connsiteY3822" fmla="*/ 1392798 h 2444561"/>
              <a:gd name="connsiteX3823" fmla="*/ 790142 w 3661866"/>
              <a:gd name="connsiteY3823" fmla="*/ 1393666 h 2444561"/>
              <a:gd name="connsiteX3824" fmla="*/ 792209 w 3661866"/>
              <a:gd name="connsiteY3824" fmla="*/ 1393614 h 2444561"/>
              <a:gd name="connsiteX3825" fmla="*/ 792209 w 3661866"/>
              <a:gd name="connsiteY3825" fmla="*/ 1392747 h 2444561"/>
              <a:gd name="connsiteX3826" fmla="*/ 3451932 w 3661866"/>
              <a:gd name="connsiteY3826" fmla="*/ 1390452 h 2444561"/>
              <a:gd name="connsiteX3827" fmla="*/ 3453794 w 3661866"/>
              <a:gd name="connsiteY3827" fmla="*/ 1391752 h 2444561"/>
              <a:gd name="connsiteX3828" fmla="*/ 3450886 w 3661866"/>
              <a:gd name="connsiteY3828" fmla="*/ 1393487 h 2444561"/>
              <a:gd name="connsiteX3829" fmla="*/ 3450146 w 3661866"/>
              <a:gd name="connsiteY3829" fmla="*/ 1391804 h 2444561"/>
              <a:gd name="connsiteX3830" fmla="*/ 3451932 w 3661866"/>
              <a:gd name="connsiteY3830" fmla="*/ 1390452 h 2444561"/>
              <a:gd name="connsiteX3831" fmla="*/ 404383 w 3661866"/>
              <a:gd name="connsiteY3831" fmla="*/ 1390068 h 2444561"/>
              <a:gd name="connsiteX3832" fmla="*/ 392239 w 3661866"/>
              <a:gd name="connsiteY3832" fmla="*/ 1400274 h 2444561"/>
              <a:gd name="connsiteX3833" fmla="*/ 404383 w 3661866"/>
              <a:gd name="connsiteY3833" fmla="*/ 1390068 h 2444561"/>
              <a:gd name="connsiteX3834" fmla="*/ 527170 w 3661866"/>
              <a:gd name="connsiteY3834" fmla="*/ 1389353 h 2444561"/>
              <a:gd name="connsiteX3835" fmla="*/ 499695 w 3661866"/>
              <a:gd name="connsiteY3835" fmla="*/ 1417263 h 2444561"/>
              <a:gd name="connsiteX3836" fmla="*/ 527170 w 3661866"/>
              <a:gd name="connsiteY3836" fmla="*/ 1389353 h 2444561"/>
              <a:gd name="connsiteX3837" fmla="*/ 169525 w 3661866"/>
              <a:gd name="connsiteY3837" fmla="*/ 1387518 h 2444561"/>
              <a:gd name="connsiteX3838" fmla="*/ 171719 w 3661866"/>
              <a:gd name="connsiteY3838" fmla="*/ 1389432 h 2444561"/>
              <a:gd name="connsiteX3839" fmla="*/ 168505 w 3661866"/>
              <a:gd name="connsiteY3839" fmla="*/ 1393897 h 2444561"/>
              <a:gd name="connsiteX3840" fmla="*/ 165851 w 3661866"/>
              <a:gd name="connsiteY3840" fmla="*/ 1391499 h 2444561"/>
              <a:gd name="connsiteX3841" fmla="*/ 169525 w 3661866"/>
              <a:gd name="connsiteY3841" fmla="*/ 1387518 h 2444561"/>
              <a:gd name="connsiteX3842" fmla="*/ 292925 w 3661866"/>
              <a:gd name="connsiteY3842" fmla="*/ 1383537 h 2444561"/>
              <a:gd name="connsiteX3843" fmla="*/ 292465 w 3661866"/>
              <a:gd name="connsiteY3843" fmla="*/ 1384226 h 2444561"/>
              <a:gd name="connsiteX3844" fmla="*/ 289914 w 3661866"/>
              <a:gd name="connsiteY3844" fmla="*/ 1386778 h 2444561"/>
              <a:gd name="connsiteX3845" fmla="*/ 287362 w 3661866"/>
              <a:gd name="connsiteY3845" fmla="*/ 1389328 h 2444561"/>
              <a:gd name="connsiteX3846" fmla="*/ 286674 w 3661866"/>
              <a:gd name="connsiteY3846" fmla="*/ 1390068 h 2444561"/>
              <a:gd name="connsiteX3847" fmla="*/ 287414 w 3661866"/>
              <a:gd name="connsiteY3847" fmla="*/ 1389379 h 2444561"/>
              <a:gd name="connsiteX3848" fmla="*/ 289964 w 3661866"/>
              <a:gd name="connsiteY3848" fmla="*/ 1386828 h 2444561"/>
              <a:gd name="connsiteX3849" fmla="*/ 292516 w 3661866"/>
              <a:gd name="connsiteY3849" fmla="*/ 1384276 h 2444561"/>
              <a:gd name="connsiteX3850" fmla="*/ 292925 w 3661866"/>
              <a:gd name="connsiteY3850" fmla="*/ 1383537 h 2444561"/>
              <a:gd name="connsiteX3851" fmla="*/ 472883 w 3661866"/>
              <a:gd name="connsiteY3851" fmla="*/ 1383155 h 2444561"/>
              <a:gd name="connsiteX3852" fmla="*/ 468484 w 3661866"/>
              <a:gd name="connsiteY3852" fmla="*/ 1391901 h 2444561"/>
              <a:gd name="connsiteX3853" fmla="*/ 468450 w 3661866"/>
              <a:gd name="connsiteY3853" fmla="*/ 1391921 h 2444561"/>
              <a:gd name="connsiteX3854" fmla="*/ 460812 w 3661866"/>
              <a:gd name="connsiteY3854" fmla="*/ 1388301 h 2444561"/>
              <a:gd name="connsiteX3855" fmla="*/ 453442 w 3661866"/>
              <a:gd name="connsiteY3855" fmla="*/ 1392210 h 2444561"/>
              <a:gd name="connsiteX3856" fmla="*/ 435329 w 3661866"/>
              <a:gd name="connsiteY3856" fmla="*/ 1412288 h 2444561"/>
              <a:gd name="connsiteX3857" fmla="*/ 432268 w 3661866"/>
              <a:gd name="connsiteY3857" fmla="*/ 1415451 h 2444561"/>
              <a:gd name="connsiteX3858" fmla="*/ 433798 w 3661866"/>
              <a:gd name="connsiteY3858" fmla="*/ 1416345 h 2444561"/>
              <a:gd name="connsiteX3859" fmla="*/ 435329 w 3661866"/>
              <a:gd name="connsiteY3859" fmla="*/ 1412288 h 2444561"/>
              <a:gd name="connsiteX3860" fmla="*/ 440254 w 3661866"/>
              <a:gd name="connsiteY3860" fmla="*/ 1411038 h 2444561"/>
              <a:gd name="connsiteX3861" fmla="*/ 457268 w 3661866"/>
              <a:gd name="connsiteY3861" fmla="*/ 1398614 h 2444561"/>
              <a:gd name="connsiteX3862" fmla="*/ 468450 w 3661866"/>
              <a:gd name="connsiteY3862" fmla="*/ 1391921 h 2444561"/>
              <a:gd name="connsiteX3863" fmla="*/ 468469 w 3661866"/>
              <a:gd name="connsiteY3863" fmla="*/ 1391930 h 2444561"/>
              <a:gd name="connsiteX3864" fmla="*/ 468484 w 3661866"/>
              <a:gd name="connsiteY3864" fmla="*/ 1391901 h 2444561"/>
              <a:gd name="connsiteX3865" fmla="*/ 468520 w 3661866"/>
              <a:gd name="connsiteY3865" fmla="*/ 1391879 h 2444561"/>
              <a:gd name="connsiteX3866" fmla="*/ 478800 w 3661866"/>
              <a:gd name="connsiteY3866" fmla="*/ 1394889 h 2444561"/>
              <a:gd name="connsiteX3867" fmla="*/ 472883 w 3661866"/>
              <a:gd name="connsiteY3867" fmla="*/ 1383155 h 2444561"/>
              <a:gd name="connsiteX3868" fmla="*/ 3311007 w 3661866"/>
              <a:gd name="connsiteY3868" fmla="*/ 1381878 h 2444561"/>
              <a:gd name="connsiteX3869" fmla="*/ 3305880 w 3661866"/>
              <a:gd name="connsiteY3869" fmla="*/ 1392058 h 2444561"/>
              <a:gd name="connsiteX3870" fmla="*/ 3313303 w 3661866"/>
              <a:gd name="connsiteY3870" fmla="*/ 1395987 h 2444561"/>
              <a:gd name="connsiteX3871" fmla="*/ 3312717 w 3661866"/>
              <a:gd name="connsiteY3871" fmla="*/ 1397848 h 2444561"/>
              <a:gd name="connsiteX3872" fmla="*/ 3306925 w 3661866"/>
              <a:gd name="connsiteY3872" fmla="*/ 1402900 h 2444561"/>
              <a:gd name="connsiteX3873" fmla="*/ 3313763 w 3661866"/>
              <a:gd name="connsiteY3873" fmla="*/ 1407646 h 2444561"/>
              <a:gd name="connsiteX3874" fmla="*/ 3316389 w 3661866"/>
              <a:gd name="connsiteY3874" fmla="*/ 1408590 h 2444561"/>
              <a:gd name="connsiteX3875" fmla="*/ 3332029 w 3661866"/>
              <a:gd name="connsiteY3875" fmla="*/ 1401496 h 2444561"/>
              <a:gd name="connsiteX3876" fmla="*/ 3344784 w 3661866"/>
              <a:gd name="connsiteY3876" fmla="*/ 1394456 h 2444561"/>
              <a:gd name="connsiteX3877" fmla="*/ 3328100 w 3661866"/>
              <a:gd name="connsiteY3877" fmla="*/ 1384634 h 2444561"/>
              <a:gd name="connsiteX3878" fmla="*/ 3311007 w 3661866"/>
              <a:gd name="connsiteY3878" fmla="*/ 1381878 h 2444561"/>
              <a:gd name="connsiteX3879" fmla="*/ 395403 w 3661866"/>
              <a:gd name="connsiteY3879" fmla="*/ 1381420 h 2444561"/>
              <a:gd name="connsiteX3880" fmla="*/ 396219 w 3661866"/>
              <a:gd name="connsiteY3880" fmla="*/ 1381497 h 2444561"/>
              <a:gd name="connsiteX3881" fmla="*/ 395734 w 3661866"/>
              <a:gd name="connsiteY3881" fmla="*/ 1382312 h 2444561"/>
              <a:gd name="connsiteX3882" fmla="*/ 453851 w 3661866"/>
              <a:gd name="connsiteY3882" fmla="*/ 1381088 h 2444561"/>
              <a:gd name="connsiteX3883" fmla="*/ 452549 w 3661866"/>
              <a:gd name="connsiteY3883" fmla="*/ 1382542 h 2444561"/>
              <a:gd name="connsiteX3884" fmla="*/ 453340 w 3661866"/>
              <a:gd name="connsiteY3884" fmla="*/ 1383103 h 2444561"/>
              <a:gd name="connsiteX3885" fmla="*/ 454616 w 3661866"/>
              <a:gd name="connsiteY3885" fmla="*/ 1381699 h 2444561"/>
              <a:gd name="connsiteX3886" fmla="*/ 453851 w 3661866"/>
              <a:gd name="connsiteY3886" fmla="*/ 1381088 h 2444561"/>
              <a:gd name="connsiteX3887" fmla="*/ 411041 w 3661866"/>
              <a:gd name="connsiteY3887" fmla="*/ 1380732 h 2444561"/>
              <a:gd name="connsiteX3888" fmla="*/ 420037 w 3661866"/>
              <a:gd name="connsiteY3888" fmla="*/ 1381675 h 2444561"/>
              <a:gd name="connsiteX3889" fmla="*/ 420026 w 3661866"/>
              <a:gd name="connsiteY3889" fmla="*/ 1381696 h 2444561"/>
              <a:gd name="connsiteX3890" fmla="*/ 420021 w 3661866"/>
              <a:gd name="connsiteY3890" fmla="*/ 1381701 h 2444561"/>
              <a:gd name="connsiteX3891" fmla="*/ 411041 w 3661866"/>
              <a:gd name="connsiteY3891" fmla="*/ 1380732 h 2444561"/>
              <a:gd name="connsiteX3892" fmla="*/ 80741 w 3661866"/>
              <a:gd name="connsiteY3892" fmla="*/ 1379212 h 2444561"/>
              <a:gd name="connsiteX3893" fmla="*/ 80157 w 3661866"/>
              <a:gd name="connsiteY3893" fmla="*/ 1390349 h 2444561"/>
              <a:gd name="connsiteX3894" fmla="*/ 75742 w 3661866"/>
              <a:gd name="connsiteY3894" fmla="*/ 1384931 h 2444561"/>
              <a:gd name="connsiteX3895" fmla="*/ 159882 w 3661866"/>
              <a:gd name="connsiteY3895" fmla="*/ 1379125 h 2444561"/>
              <a:gd name="connsiteX3896" fmla="*/ 159803 w 3661866"/>
              <a:gd name="connsiteY3896" fmla="*/ 1379227 h 2444561"/>
              <a:gd name="connsiteX3897" fmla="*/ 159774 w 3661866"/>
              <a:gd name="connsiteY3897" fmla="*/ 1379213 h 2444561"/>
              <a:gd name="connsiteX3898" fmla="*/ 159865 w 3661866"/>
              <a:gd name="connsiteY3898" fmla="*/ 1379138 h 2444561"/>
              <a:gd name="connsiteX3899" fmla="*/ 159830 w 3661866"/>
              <a:gd name="connsiteY3899" fmla="*/ 1379174 h 2444561"/>
              <a:gd name="connsiteX3900" fmla="*/ 159876 w 3661866"/>
              <a:gd name="connsiteY3900" fmla="*/ 1379130 h 2444561"/>
              <a:gd name="connsiteX3901" fmla="*/ 81484 w 3661866"/>
              <a:gd name="connsiteY3901" fmla="*/ 1378435 h 2444561"/>
              <a:gd name="connsiteX3902" fmla="*/ 80797 w 3661866"/>
              <a:gd name="connsiteY3902" fmla="*/ 1379176 h 2444561"/>
              <a:gd name="connsiteX3903" fmla="*/ 80784 w 3661866"/>
              <a:gd name="connsiteY3903" fmla="*/ 1379163 h 2444561"/>
              <a:gd name="connsiteX3904" fmla="*/ 80795 w 3661866"/>
              <a:gd name="connsiteY3904" fmla="*/ 1379149 h 2444561"/>
              <a:gd name="connsiteX3905" fmla="*/ 80746 w 3661866"/>
              <a:gd name="connsiteY3905" fmla="*/ 1379125 h 2444561"/>
              <a:gd name="connsiteX3906" fmla="*/ 80784 w 3661866"/>
              <a:gd name="connsiteY3906" fmla="*/ 1379163 h 2444561"/>
              <a:gd name="connsiteX3907" fmla="*/ 80741 w 3661866"/>
              <a:gd name="connsiteY3907" fmla="*/ 1379212 h 2444561"/>
              <a:gd name="connsiteX3908" fmla="*/ 80745 w 3661866"/>
              <a:gd name="connsiteY3908" fmla="*/ 1379124 h 2444561"/>
              <a:gd name="connsiteX3909" fmla="*/ 331038 w 3661866"/>
              <a:gd name="connsiteY3909" fmla="*/ 1378053 h 2444561"/>
              <a:gd name="connsiteX3910" fmla="*/ 328217 w 3661866"/>
              <a:gd name="connsiteY3910" fmla="*/ 1394248 h 2444561"/>
              <a:gd name="connsiteX3911" fmla="*/ 328181 w 3661866"/>
              <a:gd name="connsiteY3911" fmla="*/ 1394302 h 2444561"/>
              <a:gd name="connsiteX3912" fmla="*/ 328194 w 3661866"/>
              <a:gd name="connsiteY3912" fmla="*/ 1394291 h 2444561"/>
              <a:gd name="connsiteX3913" fmla="*/ 328029 w 3661866"/>
              <a:gd name="connsiteY3913" fmla="*/ 1394581 h 2444561"/>
              <a:gd name="connsiteX3914" fmla="*/ 314047 w 3661866"/>
              <a:gd name="connsiteY3914" fmla="*/ 1406704 h 2444561"/>
              <a:gd name="connsiteX3915" fmla="*/ 306470 w 3661866"/>
              <a:gd name="connsiteY3915" fmla="*/ 1405198 h 2444561"/>
              <a:gd name="connsiteX3916" fmla="*/ 322108 w 3661866"/>
              <a:gd name="connsiteY3916" fmla="*/ 1389508 h 2444561"/>
              <a:gd name="connsiteX3917" fmla="*/ 322465 w 3661866"/>
              <a:gd name="connsiteY3917" fmla="*/ 1386318 h 2444561"/>
              <a:gd name="connsiteX3918" fmla="*/ 331038 w 3661866"/>
              <a:gd name="connsiteY3918" fmla="*/ 1378053 h 2444561"/>
              <a:gd name="connsiteX3919" fmla="*/ 152611 w 3661866"/>
              <a:gd name="connsiteY3919" fmla="*/ 1375808 h 2444561"/>
              <a:gd name="connsiteX3920" fmla="*/ 159774 w 3661866"/>
              <a:gd name="connsiteY3920" fmla="*/ 1379213 h 2444561"/>
              <a:gd name="connsiteX3921" fmla="*/ 156973 w 3661866"/>
              <a:gd name="connsiteY3921" fmla="*/ 1381498 h 2444561"/>
              <a:gd name="connsiteX3922" fmla="*/ 123501 w 3661866"/>
              <a:gd name="connsiteY3922" fmla="*/ 1426447 h 2444561"/>
              <a:gd name="connsiteX3923" fmla="*/ 127201 w 3661866"/>
              <a:gd name="connsiteY3923" fmla="*/ 1416142 h 2444561"/>
              <a:gd name="connsiteX3924" fmla="*/ 138068 w 3661866"/>
              <a:gd name="connsiteY3924" fmla="*/ 1407212 h 2444561"/>
              <a:gd name="connsiteX3925" fmla="*/ 126486 w 3661866"/>
              <a:gd name="connsiteY3925" fmla="*/ 1404610 h 2444561"/>
              <a:gd name="connsiteX3926" fmla="*/ 128068 w 3661866"/>
              <a:gd name="connsiteY3926" fmla="*/ 1402264 h 2444561"/>
              <a:gd name="connsiteX3927" fmla="*/ 148579 w 3661866"/>
              <a:gd name="connsiteY3927" fmla="*/ 1380629 h 2444561"/>
              <a:gd name="connsiteX3928" fmla="*/ 152611 w 3661866"/>
              <a:gd name="connsiteY3928" fmla="*/ 1375808 h 2444561"/>
              <a:gd name="connsiteX3929" fmla="*/ 1909483 w 3661866"/>
              <a:gd name="connsiteY3929" fmla="*/ 1375042 h 2444561"/>
              <a:gd name="connsiteX3930" fmla="*/ 1909483 w 3661866"/>
              <a:gd name="connsiteY3930" fmla="*/ 1375782 h 2444561"/>
              <a:gd name="connsiteX3931" fmla="*/ 1910275 w 3661866"/>
              <a:gd name="connsiteY3931" fmla="*/ 1375424 h 2444561"/>
              <a:gd name="connsiteX3932" fmla="*/ 1895758 w 3661866"/>
              <a:gd name="connsiteY3932" fmla="*/ 1373511 h 2444561"/>
              <a:gd name="connsiteX3933" fmla="*/ 1895223 w 3661866"/>
              <a:gd name="connsiteY3933" fmla="*/ 1374302 h 2444561"/>
              <a:gd name="connsiteX3934" fmla="*/ 1896064 w 3661866"/>
              <a:gd name="connsiteY3934" fmla="*/ 1374430 h 2444561"/>
              <a:gd name="connsiteX3935" fmla="*/ 543548 w 3661866"/>
              <a:gd name="connsiteY3935" fmla="*/ 1371700 h 2444561"/>
              <a:gd name="connsiteX3936" fmla="*/ 537375 w 3661866"/>
              <a:gd name="connsiteY3936" fmla="*/ 1379149 h 2444561"/>
              <a:gd name="connsiteX3937" fmla="*/ 545692 w 3661866"/>
              <a:gd name="connsiteY3937" fmla="*/ 1373944 h 2444561"/>
              <a:gd name="connsiteX3938" fmla="*/ 543548 w 3661866"/>
              <a:gd name="connsiteY3938" fmla="*/ 1371700 h 2444561"/>
              <a:gd name="connsiteX3939" fmla="*/ 173912 w 3661866"/>
              <a:gd name="connsiteY3939" fmla="*/ 1370118 h 2444561"/>
              <a:gd name="connsiteX3940" fmla="*/ 163555 w 3661866"/>
              <a:gd name="connsiteY3940" fmla="*/ 1382796 h 2444561"/>
              <a:gd name="connsiteX3941" fmla="*/ 159882 w 3661866"/>
              <a:gd name="connsiteY3941" fmla="*/ 1379124 h 2444561"/>
              <a:gd name="connsiteX3942" fmla="*/ 159876 w 3661866"/>
              <a:gd name="connsiteY3942" fmla="*/ 1379130 h 2444561"/>
              <a:gd name="connsiteX3943" fmla="*/ 159865 w 3661866"/>
              <a:gd name="connsiteY3943" fmla="*/ 1379138 h 2444561"/>
              <a:gd name="connsiteX3944" fmla="*/ 165608 w 3661866"/>
              <a:gd name="connsiteY3944" fmla="*/ 1373307 h 2444561"/>
              <a:gd name="connsiteX3945" fmla="*/ 173912 w 3661866"/>
              <a:gd name="connsiteY3945" fmla="*/ 1370118 h 2444561"/>
              <a:gd name="connsiteX3946" fmla="*/ 309480 w 3661866"/>
              <a:gd name="connsiteY3946" fmla="*/ 1368052 h 2444561"/>
              <a:gd name="connsiteX3947" fmla="*/ 307542 w 3661866"/>
              <a:gd name="connsiteY3947" fmla="*/ 1368996 h 2444561"/>
              <a:gd name="connsiteX3948" fmla="*/ 308103 w 3661866"/>
              <a:gd name="connsiteY3948" fmla="*/ 1370909 h 2444561"/>
              <a:gd name="connsiteX3949" fmla="*/ 310884 w 3661866"/>
              <a:gd name="connsiteY3949" fmla="*/ 1369684 h 2444561"/>
              <a:gd name="connsiteX3950" fmla="*/ 309480 w 3661866"/>
              <a:gd name="connsiteY3950" fmla="*/ 1368052 h 2444561"/>
              <a:gd name="connsiteX3951" fmla="*/ 424002 w 3661866"/>
              <a:gd name="connsiteY3951" fmla="*/ 1367287 h 2444561"/>
              <a:gd name="connsiteX3952" fmla="*/ 427294 w 3661866"/>
              <a:gd name="connsiteY3952" fmla="*/ 1369379 h 2444561"/>
              <a:gd name="connsiteX3953" fmla="*/ 423671 w 3661866"/>
              <a:gd name="connsiteY3953" fmla="*/ 1372517 h 2444561"/>
              <a:gd name="connsiteX3954" fmla="*/ 420660 w 3661866"/>
              <a:gd name="connsiteY3954" fmla="*/ 1369992 h 2444561"/>
              <a:gd name="connsiteX3955" fmla="*/ 424002 w 3661866"/>
              <a:gd name="connsiteY3955" fmla="*/ 1367287 h 2444561"/>
              <a:gd name="connsiteX3956" fmla="*/ 614625 w 3661866"/>
              <a:gd name="connsiteY3956" fmla="*/ 1366954 h 2444561"/>
              <a:gd name="connsiteX3957" fmla="*/ 613731 w 3661866"/>
              <a:gd name="connsiteY3957" fmla="*/ 1367592 h 2444561"/>
              <a:gd name="connsiteX3958" fmla="*/ 615617 w 3661866"/>
              <a:gd name="connsiteY3958" fmla="*/ 1368485 h 2444561"/>
              <a:gd name="connsiteX3959" fmla="*/ 616538 w 3661866"/>
              <a:gd name="connsiteY3959" fmla="*/ 1367796 h 2444561"/>
              <a:gd name="connsiteX3960" fmla="*/ 614625 w 3661866"/>
              <a:gd name="connsiteY3960" fmla="*/ 1366954 h 2444561"/>
              <a:gd name="connsiteX3961" fmla="*/ 401986 w 3661866"/>
              <a:gd name="connsiteY3961" fmla="*/ 1364710 h 2444561"/>
              <a:gd name="connsiteX3962" fmla="*/ 401908 w 3661866"/>
              <a:gd name="connsiteY3962" fmla="*/ 1365525 h 2444561"/>
              <a:gd name="connsiteX3963" fmla="*/ 402802 w 3661866"/>
              <a:gd name="connsiteY3963" fmla="*/ 1365194 h 2444561"/>
              <a:gd name="connsiteX3964" fmla="*/ 3331875 w 3661866"/>
              <a:gd name="connsiteY3964" fmla="*/ 1363689 h 2444561"/>
              <a:gd name="connsiteX3965" fmla="*/ 3331137 w 3661866"/>
              <a:gd name="connsiteY3965" fmla="*/ 1364404 h 2444561"/>
              <a:gd name="connsiteX3966" fmla="*/ 3331671 w 3661866"/>
              <a:gd name="connsiteY3966" fmla="*/ 1366444 h 2444561"/>
              <a:gd name="connsiteX3967" fmla="*/ 3332437 w 3661866"/>
              <a:gd name="connsiteY3967" fmla="*/ 1365704 h 2444561"/>
              <a:gd name="connsiteX3968" fmla="*/ 3331875 w 3661866"/>
              <a:gd name="connsiteY3968" fmla="*/ 1363689 h 2444561"/>
              <a:gd name="connsiteX3969" fmla="*/ 381628 w 3661866"/>
              <a:gd name="connsiteY3969" fmla="*/ 1362771 h 2444561"/>
              <a:gd name="connsiteX3970" fmla="*/ 376526 w 3661866"/>
              <a:gd name="connsiteY3970" fmla="*/ 1367515 h 2444561"/>
              <a:gd name="connsiteX3971" fmla="*/ 379790 w 3661866"/>
              <a:gd name="connsiteY3971" fmla="*/ 1370296 h 2444561"/>
              <a:gd name="connsiteX3972" fmla="*/ 383286 w 3661866"/>
              <a:gd name="connsiteY3972" fmla="*/ 1364021 h 2444561"/>
              <a:gd name="connsiteX3973" fmla="*/ 381628 w 3661866"/>
              <a:gd name="connsiteY3973" fmla="*/ 1362771 h 2444561"/>
              <a:gd name="connsiteX3974" fmla="*/ 222180 w 3661866"/>
              <a:gd name="connsiteY3974" fmla="*/ 1360450 h 2444561"/>
              <a:gd name="connsiteX3975" fmla="*/ 215496 w 3661866"/>
              <a:gd name="connsiteY3975" fmla="*/ 1370527 h 2444561"/>
              <a:gd name="connsiteX3976" fmla="*/ 201414 w 3661866"/>
              <a:gd name="connsiteY3976" fmla="*/ 1374023 h 2444561"/>
              <a:gd name="connsiteX3977" fmla="*/ 205624 w 3661866"/>
              <a:gd name="connsiteY3977" fmla="*/ 1364431 h 2444561"/>
              <a:gd name="connsiteX3978" fmla="*/ 222180 w 3661866"/>
              <a:gd name="connsiteY3978" fmla="*/ 1360450 h 2444561"/>
              <a:gd name="connsiteX3979" fmla="*/ 159599 w 3661866"/>
              <a:gd name="connsiteY3979" fmla="*/ 1357287 h 2444561"/>
              <a:gd name="connsiteX3980" fmla="*/ 162916 w 3661866"/>
              <a:gd name="connsiteY3980" fmla="*/ 1357516 h 2444561"/>
              <a:gd name="connsiteX3981" fmla="*/ 161080 w 3661866"/>
              <a:gd name="connsiteY3981" fmla="*/ 1364533 h 2444561"/>
              <a:gd name="connsiteX3982" fmla="*/ 157916 w 3661866"/>
              <a:gd name="connsiteY3982" fmla="*/ 1363869 h 2444561"/>
              <a:gd name="connsiteX3983" fmla="*/ 159599 w 3661866"/>
              <a:gd name="connsiteY3983" fmla="*/ 1357287 h 2444561"/>
              <a:gd name="connsiteX3984" fmla="*/ 106946 w 3661866"/>
              <a:gd name="connsiteY3984" fmla="*/ 1355858 h 2444561"/>
              <a:gd name="connsiteX3985" fmla="*/ 92710 w 3661866"/>
              <a:gd name="connsiteY3985" fmla="*/ 1370604 h 2444561"/>
              <a:gd name="connsiteX3986" fmla="*/ 106946 w 3661866"/>
              <a:gd name="connsiteY3986" fmla="*/ 1355858 h 2444561"/>
              <a:gd name="connsiteX3987" fmla="*/ 634676 w 3661866"/>
              <a:gd name="connsiteY3987" fmla="*/ 1354505 h 2444561"/>
              <a:gd name="connsiteX3988" fmla="*/ 633758 w 3661866"/>
              <a:gd name="connsiteY3988" fmla="*/ 1354810 h 2444561"/>
              <a:gd name="connsiteX3989" fmla="*/ 634547 w 3661866"/>
              <a:gd name="connsiteY3989" fmla="*/ 1355322 h 2444561"/>
              <a:gd name="connsiteX3990" fmla="*/ 627353 w 3661866"/>
              <a:gd name="connsiteY3990" fmla="*/ 1352949 h 2444561"/>
              <a:gd name="connsiteX3991" fmla="*/ 626640 w 3661866"/>
              <a:gd name="connsiteY3991" fmla="*/ 1353637 h 2444561"/>
              <a:gd name="connsiteX3992" fmla="*/ 626597 w 3661866"/>
              <a:gd name="connsiteY3992" fmla="*/ 1353670 h 2444561"/>
              <a:gd name="connsiteX3993" fmla="*/ 620086 w 3661866"/>
              <a:gd name="connsiteY3993" fmla="*/ 1354380 h 2444561"/>
              <a:gd name="connsiteX3994" fmla="*/ 616817 w 3661866"/>
              <a:gd name="connsiteY3994" fmla="*/ 1361010 h 2444561"/>
              <a:gd name="connsiteX3995" fmla="*/ 626597 w 3661866"/>
              <a:gd name="connsiteY3995" fmla="*/ 1353670 h 2444561"/>
              <a:gd name="connsiteX3996" fmla="*/ 626665 w 3661866"/>
              <a:gd name="connsiteY3996" fmla="*/ 1353662 h 2444561"/>
              <a:gd name="connsiteX3997" fmla="*/ 430508 w 3661866"/>
              <a:gd name="connsiteY3997" fmla="*/ 1352337 h 2444561"/>
              <a:gd name="connsiteX3998" fmla="*/ 430814 w 3661866"/>
              <a:gd name="connsiteY3998" fmla="*/ 1353307 h 2444561"/>
              <a:gd name="connsiteX3999" fmla="*/ 429129 w 3661866"/>
              <a:gd name="connsiteY3999" fmla="*/ 1354072 h 2444561"/>
              <a:gd name="connsiteX4000" fmla="*/ 428849 w 3661866"/>
              <a:gd name="connsiteY4000" fmla="*/ 1353128 h 2444561"/>
              <a:gd name="connsiteX4001" fmla="*/ 430508 w 3661866"/>
              <a:gd name="connsiteY4001" fmla="*/ 1352337 h 2444561"/>
              <a:gd name="connsiteX4002" fmla="*/ 373438 w 3661866"/>
              <a:gd name="connsiteY4002" fmla="*/ 1352337 h 2444561"/>
              <a:gd name="connsiteX4003" fmla="*/ 370556 w 3661866"/>
              <a:gd name="connsiteY4003" fmla="*/ 1357898 h 2444561"/>
              <a:gd name="connsiteX4004" fmla="*/ 375684 w 3661866"/>
              <a:gd name="connsiteY4004" fmla="*/ 1359735 h 2444561"/>
              <a:gd name="connsiteX4005" fmla="*/ 388566 w 3661866"/>
              <a:gd name="connsiteY4005" fmla="*/ 1354378 h 2444561"/>
              <a:gd name="connsiteX4006" fmla="*/ 373438 w 3661866"/>
              <a:gd name="connsiteY4006" fmla="*/ 1352337 h 2444561"/>
              <a:gd name="connsiteX4007" fmla="*/ 565922 w 3661866"/>
              <a:gd name="connsiteY4007" fmla="*/ 1350449 h 2444561"/>
              <a:gd name="connsiteX4008" fmla="*/ 552682 w 3661866"/>
              <a:gd name="connsiteY4008" fmla="*/ 1366393 h 2444561"/>
              <a:gd name="connsiteX4009" fmla="*/ 565922 w 3661866"/>
              <a:gd name="connsiteY4009" fmla="*/ 1350449 h 2444561"/>
              <a:gd name="connsiteX4010" fmla="*/ 496812 w 3661866"/>
              <a:gd name="connsiteY4010" fmla="*/ 1350218 h 2444561"/>
              <a:gd name="connsiteX4011" fmla="*/ 491612 w 3661866"/>
              <a:gd name="connsiteY4011" fmla="*/ 1356065 h 2444561"/>
              <a:gd name="connsiteX4012" fmla="*/ 491430 w 3661866"/>
              <a:gd name="connsiteY4012" fmla="*/ 1356164 h 2444561"/>
              <a:gd name="connsiteX4013" fmla="*/ 490765 w 3661866"/>
              <a:gd name="connsiteY4013" fmla="*/ 1356929 h 2444561"/>
              <a:gd name="connsiteX4014" fmla="*/ 491480 w 3661866"/>
              <a:gd name="connsiteY4014" fmla="*/ 1356214 h 2444561"/>
              <a:gd name="connsiteX4015" fmla="*/ 491612 w 3661866"/>
              <a:gd name="connsiteY4015" fmla="*/ 1356065 h 2444561"/>
              <a:gd name="connsiteX4016" fmla="*/ 498522 w 3661866"/>
              <a:gd name="connsiteY4016" fmla="*/ 1352337 h 2444561"/>
              <a:gd name="connsiteX4017" fmla="*/ 496812 w 3661866"/>
              <a:gd name="connsiteY4017" fmla="*/ 1350218 h 2444561"/>
              <a:gd name="connsiteX4018" fmla="*/ 329279 w 3661866"/>
              <a:gd name="connsiteY4018" fmla="*/ 1349505 h 2444561"/>
              <a:gd name="connsiteX4019" fmla="*/ 326983 w 3661866"/>
              <a:gd name="connsiteY4019" fmla="*/ 1350959 h 2444561"/>
              <a:gd name="connsiteX4020" fmla="*/ 330043 w 3661866"/>
              <a:gd name="connsiteY4020" fmla="*/ 1355270 h 2444561"/>
              <a:gd name="connsiteX4021" fmla="*/ 331677 w 3661866"/>
              <a:gd name="connsiteY4021" fmla="*/ 1354276 h 2444561"/>
              <a:gd name="connsiteX4022" fmla="*/ 329279 w 3661866"/>
              <a:gd name="connsiteY4022" fmla="*/ 1349505 h 2444561"/>
              <a:gd name="connsiteX4023" fmla="*/ 3416653 w 3661866"/>
              <a:gd name="connsiteY4023" fmla="*/ 1349010 h 2444561"/>
              <a:gd name="connsiteX4024" fmla="*/ 3409788 w 3661866"/>
              <a:gd name="connsiteY4024" fmla="*/ 1354199 h 2444561"/>
              <a:gd name="connsiteX4025" fmla="*/ 3424305 w 3661866"/>
              <a:gd name="connsiteY4025" fmla="*/ 1350730 h 2444561"/>
              <a:gd name="connsiteX4026" fmla="*/ 3416653 w 3661866"/>
              <a:gd name="connsiteY4026" fmla="*/ 1349010 h 2444561"/>
              <a:gd name="connsiteX4027" fmla="*/ 223965 w 3661866"/>
              <a:gd name="connsiteY4027" fmla="*/ 1347703 h 2444561"/>
              <a:gd name="connsiteX4028" fmla="*/ 230776 w 3661866"/>
              <a:gd name="connsiteY4028" fmla="*/ 1349812 h 2444561"/>
              <a:gd name="connsiteX4029" fmla="*/ 219909 w 3661866"/>
              <a:gd name="connsiteY4029" fmla="*/ 1351929 h 2444561"/>
              <a:gd name="connsiteX4030" fmla="*/ 223965 w 3661866"/>
              <a:gd name="connsiteY4030" fmla="*/ 1347703 h 2444561"/>
              <a:gd name="connsiteX4031" fmla="*/ 589061 w 3661866"/>
              <a:gd name="connsiteY4031" fmla="*/ 1345320 h 2444561"/>
              <a:gd name="connsiteX4032" fmla="*/ 588373 w 3661866"/>
              <a:gd name="connsiteY4032" fmla="*/ 1346009 h 2444561"/>
              <a:gd name="connsiteX4033" fmla="*/ 575617 w 3661866"/>
              <a:gd name="connsiteY4033" fmla="*/ 1356189 h 2444561"/>
              <a:gd name="connsiteX4034" fmla="*/ 574929 w 3661866"/>
              <a:gd name="connsiteY4034" fmla="*/ 1356877 h 2444561"/>
              <a:gd name="connsiteX4035" fmla="*/ 575668 w 3661866"/>
              <a:gd name="connsiteY4035" fmla="*/ 1356214 h 2444561"/>
              <a:gd name="connsiteX4036" fmla="*/ 588398 w 3661866"/>
              <a:gd name="connsiteY4036" fmla="*/ 1346009 h 2444561"/>
              <a:gd name="connsiteX4037" fmla="*/ 1825881 w 3661866"/>
              <a:gd name="connsiteY4037" fmla="*/ 1344096 h 2444561"/>
              <a:gd name="connsiteX4038" fmla="*/ 1825881 w 3661866"/>
              <a:gd name="connsiteY4038" fmla="*/ 1345193 h 2444561"/>
              <a:gd name="connsiteX4039" fmla="*/ 1832644 w 3661866"/>
              <a:gd name="connsiteY4039" fmla="*/ 1345193 h 2444561"/>
              <a:gd name="connsiteX4040" fmla="*/ 1832644 w 3661866"/>
              <a:gd name="connsiteY4040" fmla="*/ 1344096 h 2444561"/>
              <a:gd name="connsiteX4041" fmla="*/ 1825881 w 3661866"/>
              <a:gd name="connsiteY4041" fmla="*/ 1344096 h 2444561"/>
              <a:gd name="connsiteX4042" fmla="*/ 209221 w 3661866"/>
              <a:gd name="connsiteY4042" fmla="*/ 1342566 h 2444561"/>
              <a:gd name="connsiteX4043" fmla="*/ 210343 w 3661866"/>
              <a:gd name="connsiteY4043" fmla="*/ 1344989 h 2444561"/>
              <a:gd name="connsiteX4044" fmla="*/ 207920 w 3661866"/>
              <a:gd name="connsiteY4044" fmla="*/ 1347081 h 2444561"/>
              <a:gd name="connsiteX4045" fmla="*/ 206976 w 3661866"/>
              <a:gd name="connsiteY4045" fmla="*/ 1345118 h 2444561"/>
              <a:gd name="connsiteX4046" fmla="*/ 209221 w 3661866"/>
              <a:gd name="connsiteY4046" fmla="*/ 1342566 h 2444561"/>
              <a:gd name="connsiteX4047" fmla="*/ 1811392 w 3661866"/>
              <a:gd name="connsiteY4047" fmla="*/ 1339249 h 2444561"/>
              <a:gd name="connsiteX4048" fmla="*/ 1809097 w 3661866"/>
              <a:gd name="connsiteY4048" fmla="*/ 1340448 h 2444561"/>
              <a:gd name="connsiteX4049" fmla="*/ 1811188 w 3661866"/>
              <a:gd name="connsiteY4049" fmla="*/ 1342744 h 2444561"/>
              <a:gd name="connsiteX4050" fmla="*/ 1813153 w 3661866"/>
              <a:gd name="connsiteY4050" fmla="*/ 1341876 h 2444561"/>
              <a:gd name="connsiteX4051" fmla="*/ 1811392 w 3661866"/>
              <a:gd name="connsiteY4051" fmla="*/ 1339249 h 2444561"/>
              <a:gd name="connsiteX4052" fmla="*/ 618144 w 3661866"/>
              <a:gd name="connsiteY4052" fmla="*/ 1336265 h 2444561"/>
              <a:gd name="connsiteX4053" fmla="*/ 612862 w 3661866"/>
              <a:gd name="connsiteY4053" fmla="*/ 1340932 h 2444561"/>
              <a:gd name="connsiteX4054" fmla="*/ 614775 w 3661866"/>
              <a:gd name="connsiteY4054" fmla="*/ 1342923 h 2444561"/>
              <a:gd name="connsiteX4055" fmla="*/ 619573 w 3661866"/>
              <a:gd name="connsiteY4055" fmla="*/ 1337590 h 2444561"/>
              <a:gd name="connsiteX4056" fmla="*/ 618144 w 3661866"/>
              <a:gd name="connsiteY4056" fmla="*/ 1336265 h 2444561"/>
              <a:gd name="connsiteX4057" fmla="*/ 227768 w 3661866"/>
              <a:gd name="connsiteY4057" fmla="*/ 1333740 h 2444561"/>
              <a:gd name="connsiteX4058" fmla="*/ 229757 w 3661866"/>
              <a:gd name="connsiteY4058" fmla="*/ 1335705 h 2444561"/>
              <a:gd name="connsiteX4059" fmla="*/ 224501 w 3661866"/>
              <a:gd name="connsiteY4059" fmla="*/ 1340372 h 2444561"/>
              <a:gd name="connsiteX4060" fmla="*/ 223047 w 3661866"/>
              <a:gd name="connsiteY4060" fmla="*/ 1339046 h 2444561"/>
              <a:gd name="connsiteX4061" fmla="*/ 227768 w 3661866"/>
              <a:gd name="connsiteY4061" fmla="*/ 1333740 h 2444561"/>
              <a:gd name="connsiteX4062" fmla="*/ 534135 w 3661866"/>
              <a:gd name="connsiteY4062" fmla="*/ 1331723 h 2444561"/>
              <a:gd name="connsiteX4063" fmla="*/ 503521 w 3661866"/>
              <a:gd name="connsiteY4063" fmla="*/ 1357695 h 2444561"/>
              <a:gd name="connsiteX4064" fmla="*/ 534135 w 3661866"/>
              <a:gd name="connsiteY4064" fmla="*/ 1331723 h 2444561"/>
              <a:gd name="connsiteX4065" fmla="*/ 109700 w 3661866"/>
              <a:gd name="connsiteY4065" fmla="*/ 1329121 h 2444561"/>
              <a:gd name="connsiteX4066" fmla="*/ 119804 w 3661866"/>
              <a:gd name="connsiteY4066" fmla="*/ 1330218 h 2444561"/>
              <a:gd name="connsiteX4067" fmla="*/ 116896 w 3661866"/>
              <a:gd name="connsiteY4067" fmla="*/ 1346188 h 2444561"/>
              <a:gd name="connsiteX4068" fmla="*/ 115110 w 3661866"/>
              <a:gd name="connsiteY4068" fmla="*/ 1346724 h 2444561"/>
              <a:gd name="connsiteX4069" fmla="*/ 109700 w 3661866"/>
              <a:gd name="connsiteY4069" fmla="*/ 1329121 h 2444561"/>
              <a:gd name="connsiteX4070" fmla="*/ 248483 w 3661866"/>
              <a:gd name="connsiteY4070" fmla="*/ 1326442 h 2444561"/>
              <a:gd name="connsiteX4071" fmla="*/ 248483 w 3661866"/>
              <a:gd name="connsiteY4071" fmla="*/ 1339300 h 2444561"/>
              <a:gd name="connsiteX4072" fmla="*/ 264630 w 3661866"/>
              <a:gd name="connsiteY4072" fmla="*/ 1326596 h 2444561"/>
              <a:gd name="connsiteX4073" fmla="*/ 234655 w 3661866"/>
              <a:gd name="connsiteY4073" fmla="*/ 1349582 h 2444561"/>
              <a:gd name="connsiteX4074" fmla="*/ 248483 w 3661866"/>
              <a:gd name="connsiteY4074" fmla="*/ 1326442 h 2444561"/>
              <a:gd name="connsiteX4075" fmla="*/ 594240 w 3661866"/>
              <a:gd name="connsiteY4075" fmla="*/ 1325754 h 2444561"/>
              <a:gd name="connsiteX4076" fmla="*/ 585863 w 3661866"/>
              <a:gd name="connsiteY4076" fmla="*/ 1335786 h 2444561"/>
              <a:gd name="connsiteX4077" fmla="*/ 585821 w 3661866"/>
              <a:gd name="connsiteY4077" fmla="*/ 1335779 h 2444561"/>
              <a:gd name="connsiteX4078" fmla="*/ 585744 w 3661866"/>
              <a:gd name="connsiteY4078" fmla="*/ 1335831 h 2444561"/>
              <a:gd name="connsiteX4079" fmla="*/ 585846 w 3661866"/>
              <a:gd name="connsiteY4079" fmla="*/ 1335805 h 2444561"/>
              <a:gd name="connsiteX4080" fmla="*/ 585863 w 3661866"/>
              <a:gd name="connsiteY4080" fmla="*/ 1335786 h 2444561"/>
              <a:gd name="connsiteX4081" fmla="*/ 607941 w 3661866"/>
              <a:gd name="connsiteY4081" fmla="*/ 1339428 h 2444561"/>
              <a:gd name="connsiteX4082" fmla="*/ 594240 w 3661866"/>
              <a:gd name="connsiteY4082" fmla="*/ 1325754 h 2444561"/>
              <a:gd name="connsiteX4083" fmla="*/ 3495137 w 3661866"/>
              <a:gd name="connsiteY4083" fmla="*/ 1324737 h 2444561"/>
              <a:gd name="connsiteX4084" fmla="*/ 3504688 w 3661866"/>
              <a:gd name="connsiteY4084" fmla="*/ 1326954 h 2444561"/>
              <a:gd name="connsiteX4085" fmla="*/ 3487443 w 3661866"/>
              <a:gd name="connsiteY4085" fmla="*/ 1329046 h 2444561"/>
              <a:gd name="connsiteX4086" fmla="*/ 3495137 w 3661866"/>
              <a:gd name="connsiteY4086" fmla="*/ 1324737 h 2444561"/>
              <a:gd name="connsiteX4087" fmla="*/ 234962 w 3661866"/>
              <a:gd name="connsiteY4087" fmla="*/ 1323994 h 2444561"/>
              <a:gd name="connsiteX4088" fmla="*/ 237054 w 3661866"/>
              <a:gd name="connsiteY4088" fmla="*/ 1327081 h 2444561"/>
              <a:gd name="connsiteX4089" fmla="*/ 234553 w 3661866"/>
              <a:gd name="connsiteY4089" fmla="*/ 1329453 h 2444561"/>
              <a:gd name="connsiteX4090" fmla="*/ 232462 w 3661866"/>
              <a:gd name="connsiteY4090" fmla="*/ 1327259 h 2444561"/>
              <a:gd name="connsiteX4091" fmla="*/ 234962 w 3661866"/>
              <a:gd name="connsiteY4091" fmla="*/ 1323994 h 2444561"/>
              <a:gd name="connsiteX4092" fmla="*/ 406042 w 3661866"/>
              <a:gd name="connsiteY4092" fmla="*/ 1322795 h 2444561"/>
              <a:gd name="connsiteX4093" fmla="*/ 384203 w 3661866"/>
              <a:gd name="connsiteY4093" fmla="*/ 1338025 h 2444561"/>
              <a:gd name="connsiteX4094" fmla="*/ 401654 w 3661866"/>
              <a:gd name="connsiteY4094" fmla="*/ 1343203 h 2444561"/>
              <a:gd name="connsiteX4095" fmla="*/ 398464 w 3661866"/>
              <a:gd name="connsiteY4095" fmla="*/ 1333075 h 2444561"/>
              <a:gd name="connsiteX4096" fmla="*/ 408031 w 3661866"/>
              <a:gd name="connsiteY4096" fmla="*/ 1325193 h 2444561"/>
              <a:gd name="connsiteX4097" fmla="*/ 406042 w 3661866"/>
              <a:gd name="connsiteY4097" fmla="*/ 1322795 h 2444561"/>
              <a:gd name="connsiteX4098" fmla="*/ 637585 w 3661866"/>
              <a:gd name="connsiteY4098" fmla="*/ 1322360 h 2444561"/>
              <a:gd name="connsiteX4099" fmla="*/ 636845 w 3661866"/>
              <a:gd name="connsiteY4099" fmla="*/ 1323024 h 2444561"/>
              <a:gd name="connsiteX4100" fmla="*/ 636785 w 3661866"/>
              <a:gd name="connsiteY4100" fmla="*/ 1323126 h 2444561"/>
              <a:gd name="connsiteX4101" fmla="*/ 628424 w 3661866"/>
              <a:gd name="connsiteY4101" fmla="*/ 1330702 h 2444561"/>
              <a:gd name="connsiteX4102" fmla="*/ 631078 w 3661866"/>
              <a:gd name="connsiteY4102" fmla="*/ 1332794 h 2444561"/>
              <a:gd name="connsiteX4103" fmla="*/ 636785 w 3661866"/>
              <a:gd name="connsiteY4103" fmla="*/ 1323126 h 2444561"/>
              <a:gd name="connsiteX4104" fmla="*/ 636870 w 3661866"/>
              <a:gd name="connsiteY4104" fmla="*/ 1323049 h 2444561"/>
              <a:gd name="connsiteX4105" fmla="*/ 627074 w 3661866"/>
              <a:gd name="connsiteY4105" fmla="*/ 1322283 h 2444561"/>
              <a:gd name="connsiteX4106" fmla="*/ 626613 w 3661866"/>
              <a:gd name="connsiteY4106" fmla="*/ 1322998 h 2444561"/>
              <a:gd name="connsiteX4107" fmla="*/ 626486 w 3661866"/>
              <a:gd name="connsiteY4107" fmla="*/ 1323100 h 2444561"/>
              <a:gd name="connsiteX4108" fmla="*/ 626665 w 3661866"/>
              <a:gd name="connsiteY4108" fmla="*/ 1323049 h 2444561"/>
              <a:gd name="connsiteX4109" fmla="*/ 627074 w 3661866"/>
              <a:gd name="connsiteY4109" fmla="*/ 1322283 h 2444561"/>
              <a:gd name="connsiteX4110" fmla="*/ 3396318 w 3661866"/>
              <a:gd name="connsiteY4110" fmla="*/ 1321162 h 2444561"/>
              <a:gd name="connsiteX4111" fmla="*/ 3394353 w 3661866"/>
              <a:gd name="connsiteY4111" fmla="*/ 1321545 h 2444561"/>
              <a:gd name="connsiteX4112" fmla="*/ 3394710 w 3661866"/>
              <a:gd name="connsiteY4112" fmla="*/ 1322310 h 2444561"/>
              <a:gd name="connsiteX4113" fmla="*/ 3396675 w 3661866"/>
              <a:gd name="connsiteY4113" fmla="*/ 1321927 h 2444561"/>
              <a:gd name="connsiteX4114" fmla="*/ 3396318 w 3661866"/>
              <a:gd name="connsiteY4114" fmla="*/ 1321162 h 2444561"/>
              <a:gd name="connsiteX4115" fmla="*/ 194705 w 3661866"/>
              <a:gd name="connsiteY4115" fmla="*/ 1316314 h 2444561"/>
              <a:gd name="connsiteX4116" fmla="*/ 177766 w 3661866"/>
              <a:gd name="connsiteY4116" fmla="*/ 1343357 h 2444561"/>
              <a:gd name="connsiteX4117" fmla="*/ 164755 w 3661866"/>
              <a:gd name="connsiteY4117" fmla="*/ 1348560 h 2444561"/>
              <a:gd name="connsiteX4118" fmla="*/ 162816 w 3661866"/>
              <a:gd name="connsiteY4118" fmla="*/ 1345755 h 2444561"/>
              <a:gd name="connsiteX4119" fmla="*/ 188250 w 3661866"/>
              <a:gd name="connsiteY4119" fmla="*/ 1317258 h 2444561"/>
              <a:gd name="connsiteX4120" fmla="*/ 194705 w 3661866"/>
              <a:gd name="connsiteY4120" fmla="*/ 1316314 h 2444561"/>
              <a:gd name="connsiteX4121" fmla="*/ 3093649 w 3661866"/>
              <a:gd name="connsiteY4121" fmla="*/ 1316237 h 2444561"/>
              <a:gd name="connsiteX4122" fmla="*/ 3092731 w 3661866"/>
              <a:gd name="connsiteY4122" fmla="*/ 1316518 h 2444561"/>
              <a:gd name="connsiteX4123" fmla="*/ 3093523 w 3661866"/>
              <a:gd name="connsiteY4123" fmla="*/ 1317054 h 2444561"/>
              <a:gd name="connsiteX4124" fmla="*/ 3432315 w 3661866"/>
              <a:gd name="connsiteY4124" fmla="*/ 1316212 h 2444561"/>
              <a:gd name="connsiteX4125" fmla="*/ 3432187 w 3661866"/>
              <a:gd name="connsiteY4125" fmla="*/ 1317003 h 2444561"/>
              <a:gd name="connsiteX4126" fmla="*/ 3433105 w 3661866"/>
              <a:gd name="connsiteY4126" fmla="*/ 1316722 h 2444561"/>
              <a:gd name="connsiteX4127" fmla="*/ 477652 w 3661866"/>
              <a:gd name="connsiteY4127" fmla="*/ 1315574 h 2444561"/>
              <a:gd name="connsiteX4128" fmla="*/ 447575 w 3661866"/>
              <a:gd name="connsiteY4128" fmla="*/ 1341647 h 2444561"/>
              <a:gd name="connsiteX4129" fmla="*/ 453774 w 3661866"/>
              <a:gd name="connsiteY4129" fmla="*/ 1336750 h 2444561"/>
              <a:gd name="connsiteX4130" fmla="*/ 458366 w 3661866"/>
              <a:gd name="connsiteY4130" fmla="*/ 1353485 h 2444561"/>
              <a:gd name="connsiteX4131" fmla="*/ 461556 w 3661866"/>
              <a:gd name="connsiteY4131" fmla="*/ 1352209 h 2444561"/>
              <a:gd name="connsiteX4132" fmla="*/ 463034 w 3661866"/>
              <a:gd name="connsiteY4132" fmla="*/ 1336775 h 2444561"/>
              <a:gd name="connsiteX4133" fmla="*/ 469744 w 3661866"/>
              <a:gd name="connsiteY4133" fmla="*/ 1333075 h 2444561"/>
              <a:gd name="connsiteX4134" fmla="*/ 477194 w 3661866"/>
              <a:gd name="connsiteY4134" fmla="*/ 1326264 h 2444561"/>
              <a:gd name="connsiteX4135" fmla="*/ 480408 w 3661866"/>
              <a:gd name="connsiteY4135" fmla="*/ 1317360 h 2444561"/>
              <a:gd name="connsiteX4136" fmla="*/ 477652 w 3661866"/>
              <a:gd name="connsiteY4136" fmla="*/ 1315574 h 2444561"/>
              <a:gd name="connsiteX4137" fmla="*/ 282299 w 3661866"/>
              <a:gd name="connsiteY4137" fmla="*/ 1315370 h 2444561"/>
              <a:gd name="connsiteX4138" fmla="*/ 282311 w 3661866"/>
              <a:gd name="connsiteY4138" fmla="*/ 1315370 h 2444561"/>
              <a:gd name="connsiteX4139" fmla="*/ 282311 w 3661866"/>
              <a:gd name="connsiteY4139" fmla="*/ 1315376 h 2444561"/>
              <a:gd name="connsiteX4140" fmla="*/ 282298 w 3661866"/>
              <a:gd name="connsiteY4140" fmla="*/ 1315386 h 2444561"/>
              <a:gd name="connsiteX4141" fmla="*/ 282293 w 3661866"/>
              <a:gd name="connsiteY4141" fmla="*/ 1315382 h 2444561"/>
              <a:gd name="connsiteX4142" fmla="*/ 282280 w 3661866"/>
              <a:gd name="connsiteY4142" fmla="*/ 1315370 h 2444561"/>
              <a:gd name="connsiteX4143" fmla="*/ 282293 w 3661866"/>
              <a:gd name="connsiteY4143" fmla="*/ 1315370 h 2444561"/>
              <a:gd name="connsiteX4144" fmla="*/ 282288 w 3661866"/>
              <a:gd name="connsiteY4144" fmla="*/ 1315377 h 2444561"/>
              <a:gd name="connsiteX4145" fmla="*/ 282311 w 3661866"/>
              <a:gd name="connsiteY4145" fmla="*/ 1315345 h 2444561"/>
              <a:gd name="connsiteX4146" fmla="*/ 282299 w 3661866"/>
              <a:gd name="connsiteY4146" fmla="*/ 1315370 h 2444561"/>
              <a:gd name="connsiteX4147" fmla="*/ 282293 w 3661866"/>
              <a:gd name="connsiteY4147" fmla="*/ 1315370 h 2444561"/>
              <a:gd name="connsiteX4148" fmla="*/ 390837 w 3661866"/>
              <a:gd name="connsiteY4148" fmla="*/ 1311876 h 2444561"/>
              <a:gd name="connsiteX4149" fmla="*/ 390506 w 3661866"/>
              <a:gd name="connsiteY4149" fmla="*/ 1312845 h 2444561"/>
              <a:gd name="connsiteX4150" fmla="*/ 392214 w 3661866"/>
              <a:gd name="connsiteY4150" fmla="*/ 1312972 h 2444561"/>
              <a:gd name="connsiteX4151" fmla="*/ 392623 w 3661866"/>
              <a:gd name="connsiteY4151" fmla="*/ 1311978 h 2444561"/>
              <a:gd name="connsiteX4152" fmla="*/ 390837 w 3661866"/>
              <a:gd name="connsiteY4152" fmla="*/ 1311876 h 2444561"/>
              <a:gd name="connsiteX4153" fmla="*/ 550258 w 3661866"/>
              <a:gd name="connsiteY4153" fmla="*/ 1311824 h 2444561"/>
              <a:gd name="connsiteX4154" fmla="*/ 543064 w 3661866"/>
              <a:gd name="connsiteY4154" fmla="*/ 1319783 h 2444561"/>
              <a:gd name="connsiteX4155" fmla="*/ 545258 w 3661866"/>
              <a:gd name="connsiteY4155" fmla="*/ 1321901 h 2444561"/>
              <a:gd name="connsiteX4156" fmla="*/ 553040 w 3661866"/>
              <a:gd name="connsiteY4156" fmla="*/ 1314784 h 2444561"/>
              <a:gd name="connsiteX4157" fmla="*/ 550258 w 3661866"/>
              <a:gd name="connsiteY4157" fmla="*/ 1311824 h 2444561"/>
              <a:gd name="connsiteX4158" fmla="*/ 277361 w 3661866"/>
              <a:gd name="connsiteY4158" fmla="*/ 1311212 h 2444561"/>
              <a:gd name="connsiteX4159" fmla="*/ 282280 w 3661866"/>
              <a:gd name="connsiteY4159" fmla="*/ 1315370 h 2444561"/>
              <a:gd name="connsiteX4160" fmla="*/ 275575 w 3661866"/>
              <a:gd name="connsiteY4160" fmla="*/ 1315397 h 2444561"/>
              <a:gd name="connsiteX4161" fmla="*/ 277361 w 3661866"/>
              <a:gd name="connsiteY4161" fmla="*/ 1311212 h 2444561"/>
              <a:gd name="connsiteX4162" fmla="*/ 381526 w 3661866"/>
              <a:gd name="connsiteY4162" fmla="*/ 1310753 h 2444561"/>
              <a:gd name="connsiteX4163" fmla="*/ 376271 w 3661866"/>
              <a:gd name="connsiteY4163" fmla="*/ 1313305 h 2444561"/>
              <a:gd name="connsiteX4164" fmla="*/ 377215 w 3661866"/>
              <a:gd name="connsiteY4164" fmla="*/ 1315218 h 2444561"/>
              <a:gd name="connsiteX4165" fmla="*/ 382470 w 3661866"/>
              <a:gd name="connsiteY4165" fmla="*/ 1312691 h 2444561"/>
              <a:gd name="connsiteX4166" fmla="*/ 381526 w 3661866"/>
              <a:gd name="connsiteY4166" fmla="*/ 1310753 h 2444561"/>
              <a:gd name="connsiteX4167" fmla="*/ 250143 w 3661866"/>
              <a:gd name="connsiteY4167" fmla="*/ 1308711 h 2444561"/>
              <a:gd name="connsiteX4168" fmla="*/ 236595 w 3661866"/>
              <a:gd name="connsiteY4168" fmla="*/ 1318891 h 2444561"/>
              <a:gd name="connsiteX4169" fmla="*/ 250143 w 3661866"/>
              <a:gd name="connsiteY4169" fmla="*/ 1308711 h 2444561"/>
              <a:gd name="connsiteX4170" fmla="*/ 3364964 w 3661866"/>
              <a:gd name="connsiteY4170" fmla="*/ 1308201 h 2444561"/>
              <a:gd name="connsiteX4171" fmla="*/ 3374096 w 3661866"/>
              <a:gd name="connsiteY4171" fmla="*/ 1317514 h 2444561"/>
              <a:gd name="connsiteX4172" fmla="*/ 3386500 w 3661866"/>
              <a:gd name="connsiteY4172" fmla="*/ 1317891 h 2444561"/>
              <a:gd name="connsiteX4173" fmla="*/ 3386624 w 3661866"/>
              <a:gd name="connsiteY4173" fmla="*/ 1317947 h 2444561"/>
              <a:gd name="connsiteX4174" fmla="*/ 3387363 w 3661866"/>
              <a:gd name="connsiteY4174" fmla="*/ 1318355 h 2444561"/>
              <a:gd name="connsiteX4175" fmla="*/ 3386674 w 3661866"/>
              <a:gd name="connsiteY4175" fmla="*/ 1317897 h 2444561"/>
              <a:gd name="connsiteX4176" fmla="*/ 3386500 w 3661866"/>
              <a:gd name="connsiteY4176" fmla="*/ 1317891 h 2444561"/>
              <a:gd name="connsiteX4177" fmla="*/ 327720 w 3661866"/>
              <a:gd name="connsiteY4177" fmla="*/ 1307335 h 2444561"/>
              <a:gd name="connsiteX4178" fmla="*/ 330093 w 3661866"/>
              <a:gd name="connsiteY4178" fmla="*/ 1309096 h 2444561"/>
              <a:gd name="connsiteX4179" fmla="*/ 327083 w 3661866"/>
              <a:gd name="connsiteY4179" fmla="*/ 1312157 h 2444561"/>
              <a:gd name="connsiteX4180" fmla="*/ 323562 w 3661866"/>
              <a:gd name="connsiteY4180" fmla="*/ 1310244 h 2444561"/>
              <a:gd name="connsiteX4181" fmla="*/ 327720 w 3661866"/>
              <a:gd name="connsiteY4181" fmla="*/ 1307335 h 2444561"/>
              <a:gd name="connsiteX4182" fmla="*/ 74494 w 3661866"/>
              <a:gd name="connsiteY4182" fmla="*/ 1304222 h 2444561"/>
              <a:gd name="connsiteX4183" fmla="*/ 76305 w 3661866"/>
              <a:gd name="connsiteY4183" fmla="*/ 1304349 h 2444561"/>
              <a:gd name="connsiteX4184" fmla="*/ 75923 w 3661866"/>
              <a:gd name="connsiteY4184" fmla="*/ 1305370 h 2444561"/>
              <a:gd name="connsiteX4185" fmla="*/ 74163 w 3661866"/>
              <a:gd name="connsiteY4185" fmla="*/ 1305191 h 2444561"/>
              <a:gd name="connsiteX4186" fmla="*/ 74494 w 3661866"/>
              <a:gd name="connsiteY4186" fmla="*/ 1304222 h 2444561"/>
              <a:gd name="connsiteX4187" fmla="*/ 464233 w 3661866"/>
              <a:gd name="connsiteY4187" fmla="*/ 1302359 h 2444561"/>
              <a:gd name="connsiteX4188" fmla="*/ 464668 w 3661866"/>
              <a:gd name="connsiteY4188" fmla="*/ 1303252 h 2444561"/>
              <a:gd name="connsiteX4189" fmla="*/ 465127 w 3661866"/>
              <a:gd name="connsiteY4189" fmla="*/ 1302384 h 2444561"/>
              <a:gd name="connsiteX4190" fmla="*/ 209858 w 3661866"/>
              <a:gd name="connsiteY4190" fmla="*/ 1300523 h 2444561"/>
              <a:gd name="connsiteX4191" fmla="*/ 212613 w 3661866"/>
              <a:gd name="connsiteY4191" fmla="*/ 1302819 h 2444561"/>
              <a:gd name="connsiteX4192" fmla="*/ 202204 w 3661866"/>
              <a:gd name="connsiteY4192" fmla="*/ 1308176 h 2444561"/>
              <a:gd name="connsiteX4193" fmla="*/ 209858 w 3661866"/>
              <a:gd name="connsiteY4193" fmla="*/ 1300523 h 2444561"/>
              <a:gd name="connsiteX4194" fmla="*/ 588780 w 3661866"/>
              <a:gd name="connsiteY4194" fmla="*/ 1299017 h 2444561"/>
              <a:gd name="connsiteX4195" fmla="*/ 586484 w 3661866"/>
              <a:gd name="connsiteY4195" fmla="*/ 1301059 h 2444561"/>
              <a:gd name="connsiteX4196" fmla="*/ 587556 w 3661866"/>
              <a:gd name="connsiteY4196" fmla="*/ 1303380 h 2444561"/>
              <a:gd name="connsiteX4197" fmla="*/ 589725 w 3661866"/>
              <a:gd name="connsiteY4197" fmla="*/ 1300905 h 2444561"/>
              <a:gd name="connsiteX4198" fmla="*/ 588780 w 3661866"/>
              <a:gd name="connsiteY4198" fmla="*/ 1299017 h 2444561"/>
              <a:gd name="connsiteX4199" fmla="*/ 569775 w 3661866"/>
              <a:gd name="connsiteY4199" fmla="*/ 1297971 h 2444561"/>
              <a:gd name="connsiteX4200" fmla="*/ 560871 w 3661866"/>
              <a:gd name="connsiteY4200" fmla="*/ 1303840 h 2444561"/>
              <a:gd name="connsiteX4201" fmla="*/ 562274 w 3661866"/>
              <a:gd name="connsiteY4201" fmla="*/ 1305905 h 2444561"/>
              <a:gd name="connsiteX4202" fmla="*/ 571076 w 3661866"/>
              <a:gd name="connsiteY4202" fmla="*/ 1299859 h 2444561"/>
              <a:gd name="connsiteX4203" fmla="*/ 569775 w 3661866"/>
              <a:gd name="connsiteY4203" fmla="*/ 1297971 h 2444561"/>
              <a:gd name="connsiteX4204" fmla="*/ 495945 w 3661866"/>
              <a:gd name="connsiteY4204" fmla="*/ 1297156 h 2444561"/>
              <a:gd name="connsiteX4205" fmla="*/ 493368 w 3661866"/>
              <a:gd name="connsiteY4205" fmla="*/ 1302869 h 2444561"/>
              <a:gd name="connsiteX4206" fmla="*/ 491939 w 3661866"/>
              <a:gd name="connsiteY4206" fmla="*/ 1309095 h 2444561"/>
              <a:gd name="connsiteX4207" fmla="*/ 491249 w 3661866"/>
              <a:gd name="connsiteY4207" fmla="*/ 1323508 h 2444561"/>
              <a:gd name="connsiteX4208" fmla="*/ 493495 w 3661866"/>
              <a:gd name="connsiteY4208" fmla="*/ 1323943 h 2444561"/>
              <a:gd name="connsiteX4209" fmla="*/ 507808 w 3661866"/>
              <a:gd name="connsiteY4209" fmla="*/ 1305651 h 2444561"/>
              <a:gd name="connsiteX4210" fmla="*/ 502501 w 3661866"/>
              <a:gd name="connsiteY4210" fmla="*/ 1298277 h 2444561"/>
              <a:gd name="connsiteX4211" fmla="*/ 495945 w 3661866"/>
              <a:gd name="connsiteY4211" fmla="*/ 1297156 h 2444561"/>
              <a:gd name="connsiteX4212" fmla="*/ 139446 w 3661866"/>
              <a:gd name="connsiteY4212" fmla="*/ 1294961 h 2444561"/>
              <a:gd name="connsiteX4213" fmla="*/ 126741 w 3661866"/>
              <a:gd name="connsiteY4213" fmla="*/ 1310320 h 2444561"/>
              <a:gd name="connsiteX4214" fmla="*/ 123985 w 3661866"/>
              <a:gd name="connsiteY4214" fmla="*/ 1316162 h 2444561"/>
              <a:gd name="connsiteX4215" fmla="*/ 122301 w 3661866"/>
              <a:gd name="connsiteY4215" fmla="*/ 1314912 h 2444561"/>
              <a:gd name="connsiteX4216" fmla="*/ 126639 w 3661866"/>
              <a:gd name="connsiteY4216" fmla="*/ 1310243 h 2444561"/>
              <a:gd name="connsiteX4217" fmla="*/ 139446 w 3661866"/>
              <a:gd name="connsiteY4217" fmla="*/ 1294961 h 2444561"/>
              <a:gd name="connsiteX4218" fmla="*/ 159447 w 3661866"/>
              <a:gd name="connsiteY4218" fmla="*/ 1293763 h 2444561"/>
              <a:gd name="connsiteX4219" fmla="*/ 161004 w 3661866"/>
              <a:gd name="connsiteY4219" fmla="*/ 1296288 h 2444561"/>
              <a:gd name="connsiteX4220" fmla="*/ 158632 w 3661866"/>
              <a:gd name="connsiteY4220" fmla="*/ 1302309 h 2444561"/>
              <a:gd name="connsiteX4221" fmla="*/ 155953 w 3661866"/>
              <a:gd name="connsiteY4221" fmla="*/ 1296494 h 2444561"/>
              <a:gd name="connsiteX4222" fmla="*/ 159447 w 3661866"/>
              <a:gd name="connsiteY4222" fmla="*/ 1293763 h 2444561"/>
              <a:gd name="connsiteX4223" fmla="*/ 124395 w 3661866"/>
              <a:gd name="connsiteY4223" fmla="*/ 1293304 h 2444561"/>
              <a:gd name="connsiteX4224" fmla="*/ 124316 w 3661866"/>
              <a:gd name="connsiteY4224" fmla="*/ 1294120 h 2444561"/>
              <a:gd name="connsiteX4225" fmla="*/ 123501 w 3661866"/>
              <a:gd name="connsiteY4225" fmla="*/ 1293635 h 2444561"/>
              <a:gd name="connsiteX4226" fmla="*/ 417522 w 3661866"/>
              <a:gd name="connsiteY4226" fmla="*/ 1293098 h 2444561"/>
              <a:gd name="connsiteX4227" fmla="*/ 410482 w 3661866"/>
              <a:gd name="connsiteY4227" fmla="*/ 1309605 h 2444561"/>
              <a:gd name="connsiteX4228" fmla="*/ 417522 w 3661866"/>
              <a:gd name="connsiteY4228" fmla="*/ 1293098 h 2444561"/>
              <a:gd name="connsiteX4229" fmla="*/ 625032 w 3661866"/>
              <a:gd name="connsiteY4229" fmla="*/ 1292691 h 2444561"/>
              <a:gd name="connsiteX4230" fmla="*/ 614317 w 3661866"/>
              <a:gd name="connsiteY4230" fmla="*/ 1307488 h 2444561"/>
              <a:gd name="connsiteX4231" fmla="*/ 632201 w 3661866"/>
              <a:gd name="connsiteY4231" fmla="*/ 1310115 h 2444561"/>
              <a:gd name="connsiteX4232" fmla="*/ 646692 w 3661866"/>
              <a:gd name="connsiteY4232" fmla="*/ 1305599 h 2444561"/>
              <a:gd name="connsiteX4233" fmla="*/ 653044 w 3661866"/>
              <a:gd name="connsiteY4233" fmla="*/ 1293610 h 2444561"/>
              <a:gd name="connsiteX4234" fmla="*/ 625109 w 3661866"/>
              <a:gd name="connsiteY4234" fmla="*/ 1300421 h 2444561"/>
              <a:gd name="connsiteX4235" fmla="*/ 626894 w 3661866"/>
              <a:gd name="connsiteY4235" fmla="*/ 1293813 h 2444561"/>
              <a:gd name="connsiteX4236" fmla="*/ 625032 w 3661866"/>
              <a:gd name="connsiteY4236" fmla="*/ 1292691 h 2444561"/>
              <a:gd name="connsiteX4237" fmla="*/ 3415553 w 3661866"/>
              <a:gd name="connsiteY4237" fmla="*/ 1292052 h 2444561"/>
              <a:gd name="connsiteX4238" fmla="*/ 3415834 w 3661866"/>
              <a:gd name="connsiteY4238" fmla="*/ 1292920 h 2444561"/>
              <a:gd name="connsiteX4239" fmla="*/ 3416319 w 3661866"/>
              <a:gd name="connsiteY4239" fmla="*/ 1292181 h 2444561"/>
              <a:gd name="connsiteX4240" fmla="*/ 3568622 w 3661866"/>
              <a:gd name="connsiteY4240" fmla="*/ 1292028 h 2444561"/>
              <a:gd name="connsiteX4241" fmla="*/ 3569464 w 3661866"/>
              <a:gd name="connsiteY4241" fmla="*/ 1292155 h 2444561"/>
              <a:gd name="connsiteX4242" fmla="*/ 3568928 w 3661866"/>
              <a:gd name="connsiteY4242" fmla="*/ 1292948 h 2444561"/>
              <a:gd name="connsiteX4243" fmla="*/ 377801 w 3661866"/>
              <a:gd name="connsiteY4243" fmla="*/ 1291237 h 2444561"/>
              <a:gd name="connsiteX4244" fmla="*/ 376704 w 3661866"/>
              <a:gd name="connsiteY4244" fmla="*/ 1297508 h 2444561"/>
              <a:gd name="connsiteX4245" fmla="*/ 376653 w 3661866"/>
              <a:gd name="connsiteY4245" fmla="*/ 1297487 h 2444561"/>
              <a:gd name="connsiteX4246" fmla="*/ 369917 w 3661866"/>
              <a:gd name="connsiteY4246" fmla="*/ 1308713 h 2444561"/>
              <a:gd name="connsiteX4247" fmla="*/ 376703 w 3661866"/>
              <a:gd name="connsiteY4247" fmla="*/ 1297512 h 2444561"/>
              <a:gd name="connsiteX4248" fmla="*/ 376704 w 3661866"/>
              <a:gd name="connsiteY4248" fmla="*/ 1297508 h 2444561"/>
              <a:gd name="connsiteX4249" fmla="*/ 386153 w 3661866"/>
              <a:gd name="connsiteY4249" fmla="*/ 1301489 h 2444561"/>
              <a:gd name="connsiteX4250" fmla="*/ 395556 w 3661866"/>
              <a:gd name="connsiteY4250" fmla="*/ 1299273 h 2444561"/>
              <a:gd name="connsiteX4251" fmla="*/ 377801 w 3661866"/>
              <a:gd name="connsiteY4251" fmla="*/ 1291237 h 2444561"/>
              <a:gd name="connsiteX4252" fmla="*/ 583602 w 3661866"/>
              <a:gd name="connsiteY4252" fmla="*/ 1288814 h 2444561"/>
              <a:gd name="connsiteX4253" fmla="*/ 582121 w 3661866"/>
              <a:gd name="connsiteY4253" fmla="*/ 1290012 h 2444561"/>
              <a:gd name="connsiteX4254" fmla="*/ 583654 w 3661866"/>
              <a:gd name="connsiteY4254" fmla="*/ 1291160 h 2444561"/>
              <a:gd name="connsiteX4255" fmla="*/ 584417 w 3661866"/>
              <a:gd name="connsiteY4255" fmla="*/ 1289374 h 2444561"/>
              <a:gd name="connsiteX4256" fmla="*/ 583602 w 3661866"/>
              <a:gd name="connsiteY4256" fmla="*/ 1288814 h 2444561"/>
              <a:gd name="connsiteX4257" fmla="*/ 284607 w 3661866"/>
              <a:gd name="connsiteY4257" fmla="*/ 1286620 h 2444561"/>
              <a:gd name="connsiteX4258" fmla="*/ 284812 w 3661866"/>
              <a:gd name="connsiteY4258" fmla="*/ 1289502 h 2444561"/>
              <a:gd name="connsiteX4259" fmla="*/ 290067 w 3661866"/>
              <a:gd name="connsiteY4259" fmla="*/ 1288710 h 2444561"/>
              <a:gd name="connsiteX4260" fmla="*/ 289583 w 3661866"/>
              <a:gd name="connsiteY4260" fmla="*/ 1286721 h 2444561"/>
              <a:gd name="connsiteX4261" fmla="*/ 284607 w 3661866"/>
              <a:gd name="connsiteY4261" fmla="*/ 1286620 h 2444561"/>
              <a:gd name="connsiteX4262" fmla="*/ 608985 w 3661866"/>
              <a:gd name="connsiteY4262" fmla="*/ 1284476 h 2444561"/>
              <a:gd name="connsiteX4263" fmla="*/ 603526 w 3661866"/>
              <a:gd name="connsiteY4263" fmla="*/ 1284731 h 2444561"/>
              <a:gd name="connsiteX4264" fmla="*/ 596562 w 3661866"/>
              <a:gd name="connsiteY4264" fmla="*/ 1294731 h 2444561"/>
              <a:gd name="connsiteX4265" fmla="*/ 598780 w 3661866"/>
              <a:gd name="connsiteY4265" fmla="*/ 1296952 h 2444561"/>
              <a:gd name="connsiteX4266" fmla="*/ 608934 w 3661866"/>
              <a:gd name="connsiteY4266" fmla="*/ 1289935 h 2444561"/>
              <a:gd name="connsiteX4267" fmla="*/ 608985 w 3661866"/>
              <a:gd name="connsiteY4267" fmla="*/ 1284476 h 2444561"/>
              <a:gd name="connsiteX4268" fmla="*/ 3432902 w 3661866"/>
              <a:gd name="connsiteY4268" fmla="*/ 1283099 h 2444561"/>
              <a:gd name="connsiteX4269" fmla="*/ 3432033 w 3661866"/>
              <a:gd name="connsiteY4269" fmla="*/ 1283328 h 2444561"/>
              <a:gd name="connsiteX4270" fmla="*/ 3432773 w 3661866"/>
              <a:gd name="connsiteY4270" fmla="*/ 1283812 h 2444561"/>
              <a:gd name="connsiteX4271" fmla="*/ 37401 w 3661866"/>
              <a:gd name="connsiteY4271" fmla="*/ 1282183 h 2444561"/>
              <a:gd name="connsiteX4272" fmla="*/ 37427 w 3661866"/>
              <a:gd name="connsiteY4272" fmla="*/ 1282232 h 2444561"/>
              <a:gd name="connsiteX4273" fmla="*/ 37439 w 3661866"/>
              <a:gd name="connsiteY4273" fmla="*/ 1282219 h 2444561"/>
              <a:gd name="connsiteX4274" fmla="*/ 37452 w 3661866"/>
              <a:gd name="connsiteY4274" fmla="*/ 1282233 h 2444561"/>
              <a:gd name="connsiteX4275" fmla="*/ 36992 w 3661866"/>
              <a:gd name="connsiteY4275" fmla="*/ 1282922 h 2444561"/>
              <a:gd name="connsiteX4276" fmla="*/ 38114 w 3661866"/>
              <a:gd name="connsiteY4276" fmla="*/ 1281518 h 2444561"/>
              <a:gd name="connsiteX4277" fmla="*/ 37439 w 3661866"/>
              <a:gd name="connsiteY4277" fmla="*/ 1282219 h 2444561"/>
              <a:gd name="connsiteX4278" fmla="*/ 37402 w 3661866"/>
              <a:gd name="connsiteY4278" fmla="*/ 1282181 h 2444561"/>
              <a:gd name="connsiteX4279" fmla="*/ 37401 w 3661866"/>
              <a:gd name="connsiteY4279" fmla="*/ 1282183 h 2444561"/>
              <a:gd name="connsiteX4280" fmla="*/ 37400 w 3661866"/>
              <a:gd name="connsiteY4280" fmla="*/ 1282182 h 2444561"/>
              <a:gd name="connsiteX4281" fmla="*/ 519772 w 3661866"/>
              <a:gd name="connsiteY4281" fmla="*/ 1281007 h 2444561"/>
              <a:gd name="connsiteX4282" fmla="*/ 519772 w 3661866"/>
              <a:gd name="connsiteY4282" fmla="*/ 1289272 h 2444561"/>
              <a:gd name="connsiteX4283" fmla="*/ 519772 w 3661866"/>
              <a:gd name="connsiteY4283" fmla="*/ 1281007 h 2444561"/>
              <a:gd name="connsiteX4284" fmla="*/ 297771 w 3661866"/>
              <a:gd name="connsiteY4284" fmla="*/ 1278251 h 2444561"/>
              <a:gd name="connsiteX4285" fmla="*/ 294481 w 3661866"/>
              <a:gd name="connsiteY4285" fmla="*/ 1278609 h 2444561"/>
              <a:gd name="connsiteX4286" fmla="*/ 295527 w 3661866"/>
              <a:gd name="connsiteY4286" fmla="*/ 1281236 h 2444561"/>
              <a:gd name="connsiteX4287" fmla="*/ 298715 w 3661866"/>
              <a:gd name="connsiteY4287" fmla="*/ 1280624 h 2444561"/>
              <a:gd name="connsiteX4288" fmla="*/ 297771 w 3661866"/>
              <a:gd name="connsiteY4288" fmla="*/ 1278251 h 2444561"/>
              <a:gd name="connsiteX4289" fmla="*/ 223022 w 3661866"/>
              <a:gd name="connsiteY4289" fmla="*/ 1277818 h 2444561"/>
              <a:gd name="connsiteX4290" fmla="*/ 216338 w 3661866"/>
              <a:gd name="connsiteY4290" fmla="*/ 1294017 h 2444561"/>
              <a:gd name="connsiteX4291" fmla="*/ 222154 w 3661866"/>
              <a:gd name="connsiteY4291" fmla="*/ 1287360 h 2444561"/>
              <a:gd name="connsiteX4292" fmla="*/ 223022 w 3661866"/>
              <a:gd name="connsiteY4292" fmla="*/ 1277818 h 2444561"/>
              <a:gd name="connsiteX4293" fmla="*/ 3405348 w 3661866"/>
              <a:gd name="connsiteY4293" fmla="*/ 1276670 h 2444561"/>
              <a:gd name="connsiteX4294" fmla="*/ 3386495 w 3661866"/>
              <a:gd name="connsiteY4294" fmla="*/ 1280778 h 2444561"/>
              <a:gd name="connsiteX4295" fmla="*/ 3390170 w 3661866"/>
              <a:gd name="connsiteY4295" fmla="*/ 1285701 h 2444561"/>
              <a:gd name="connsiteX4296" fmla="*/ 3412442 w 3661866"/>
              <a:gd name="connsiteY4296" fmla="*/ 1287435 h 2444561"/>
              <a:gd name="connsiteX4297" fmla="*/ 3413588 w 3661866"/>
              <a:gd name="connsiteY4297" fmla="*/ 1284451 h 2444561"/>
              <a:gd name="connsiteX4298" fmla="*/ 3405348 w 3661866"/>
              <a:gd name="connsiteY4298" fmla="*/ 1276670 h 2444561"/>
              <a:gd name="connsiteX4299" fmla="*/ 650314 w 3661866"/>
              <a:gd name="connsiteY4299" fmla="*/ 1276440 h 2444561"/>
              <a:gd name="connsiteX4300" fmla="*/ 649573 w 3661866"/>
              <a:gd name="connsiteY4300" fmla="*/ 1277103 h 2444561"/>
              <a:gd name="connsiteX4301" fmla="*/ 649603 w 3661866"/>
              <a:gd name="connsiteY4301" fmla="*/ 1277218 h 2444561"/>
              <a:gd name="connsiteX4302" fmla="*/ 644141 w 3661866"/>
              <a:gd name="connsiteY4302" fmla="*/ 1292614 h 2444561"/>
              <a:gd name="connsiteX4303" fmla="*/ 652125 w 3661866"/>
              <a:gd name="connsiteY4303" fmla="*/ 1287002 h 2444561"/>
              <a:gd name="connsiteX4304" fmla="*/ 649603 w 3661866"/>
              <a:gd name="connsiteY4304" fmla="*/ 1277218 h 2444561"/>
              <a:gd name="connsiteX4305" fmla="*/ 649625 w 3661866"/>
              <a:gd name="connsiteY4305" fmla="*/ 1277155 h 2444561"/>
              <a:gd name="connsiteX4306" fmla="*/ 663197 w 3661866"/>
              <a:gd name="connsiteY4306" fmla="*/ 1276414 h 2444561"/>
              <a:gd name="connsiteX4307" fmla="*/ 661003 w 3661866"/>
              <a:gd name="connsiteY4307" fmla="*/ 1280189 h 2444561"/>
              <a:gd name="connsiteX4308" fmla="*/ 667432 w 3661866"/>
              <a:gd name="connsiteY4308" fmla="*/ 1283303 h 2444561"/>
              <a:gd name="connsiteX4309" fmla="*/ 668937 w 3661866"/>
              <a:gd name="connsiteY4309" fmla="*/ 1280828 h 2444561"/>
              <a:gd name="connsiteX4310" fmla="*/ 663197 w 3661866"/>
              <a:gd name="connsiteY4310" fmla="*/ 1276414 h 2444561"/>
              <a:gd name="connsiteX4311" fmla="*/ 428160 w 3661866"/>
              <a:gd name="connsiteY4311" fmla="*/ 1275726 h 2444561"/>
              <a:gd name="connsiteX4312" fmla="*/ 427216 w 3661866"/>
              <a:gd name="connsiteY4312" fmla="*/ 1276057 h 2444561"/>
              <a:gd name="connsiteX4313" fmla="*/ 428058 w 3661866"/>
              <a:gd name="connsiteY4313" fmla="*/ 1277664 h 2444561"/>
              <a:gd name="connsiteX4314" fmla="*/ 428951 w 3661866"/>
              <a:gd name="connsiteY4314" fmla="*/ 1277384 h 2444561"/>
              <a:gd name="connsiteX4315" fmla="*/ 428160 w 3661866"/>
              <a:gd name="connsiteY4315" fmla="*/ 1275726 h 2444561"/>
              <a:gd name="connsiteX4316" fmla="*/ 3457570 w 3661866"/>
              <a:gd name="connsiteY4316" fmla="*/ 1270318 h 2444561"/>
              <a:gd name="connsiteX4317" fmla="*/ 3469381 w 3661866"/>
              <a:gd name="connsiteY4317" fmla="*/ 1270318 h 2444561"/>
              <a:gd name="connsiteX4318" fmla="*/ 3457622 w 3661866"/>
              <a:gd name="connsiteY4318" fmla="*/ 1273151 h 2444561"/>
              <a:gd name="connsiteX4319" fmla="*/ 3457570 w 3661866"/>
              <a:gd name="connsiteY4319" fmla="*/ 1270318 h 2444561"/>
              <a:gd name="connsiteX4320" fmla="*/ 3366150 w 3661866"/>
              <a:gd name="connsiteY4320" fmla="*/ 1269484 h 2444561"/>
              <a:gd name="connsiteX4321" fmla="*/ 3355525 w 3661866"/>
              <a:gd name="connsiteY4321" fmla="*/ 1274961 h 2444561"/>
              <a:gd name="connsiteX4322" fmla="*/ 3379607 w 3661866"/>
              <a:gd name="connsiteY4322" fmla="*/ 1280572 h 2444561"/>
              <a:gd name="connsiteX4323" fmla="*/ 3375934 w 3661866"/>
              <a:gd name="connsiteY4323" fmla="*/ 1270725 h 2444561"/>
              <a:gd name="connsiteX4324" fmla="*/ 3366150 w 3661866"/>
              <a:gd name="connsiteY4324" fmla="*/ 1269484 h 2444561"/>
              <a:gd name="connsiteX4325" fmla="*/ 202001 w 3661866"/>
              <a:gd name="connsiteY4325" fmla="*/ 1268863 h 2444561"/>
              <a:gd name="connsiteX4326" fmla="*/ 202332 w 3661866"/>
              <a:gd name="connsiteY4326" fmla="*/ 1269730 h 2444561"/>
              <a:gd name="connsiteX4327" fmla="*/ 201516 w 3661866"/>
              <a:gd name="connsiteY4327" fmla="*/ 1269653 h 2444561"/>
              <a:gd name="connsiteX4328" fmla="*/ 381857 w 3661866"/>
              <a:gd name="connsiteY4328" fmla="*/ 1268811 h 2444561"/>
              <a:gd name="connsiteX4329" fmla="*/ 379329 w 3661866"/>
              <a:gd name="connsiteY4329" fmla="*/ 1274415 h 2444561"/>
              <a:gd name="connsiteX4330" fmla="*/ 379203 w 3661866"/>
              <a:gd name="connsiteY4330" fmla="*/ 1274551 h 2444561"/>
              <a:gd name="connsiteX4331" fmla="*/ 378796 w 3661866"/>
              <a:gd name="connsiteY4331" fmla="*/ 1275292 h 2444561"/>
              <a:gd name="connsiteX4332" fmla="*/ 379255 w 3661866"/>
              <a:gd name="connsiteY4332" fmla="*/ 1274578 h 2444561"/>
              <a:gd name="connsiteX4333" fmla="*/ 379329 w 3661866"/>
              <a:gd name="connsiteY4333" fmla="*/ 1274415 h 2444561"/>
              <a:gd name="connsiteX4334" fmla="*/ 383490 w 3661866"/>
              <a:gd name="connsiteY4334" fmla="*/ 1269909 h 2444561"/>
              <a:gd name="connsiteX4335" fmla="*/ 381857 w 3661866"/>
              <a:gd name="connsiteY4335" fmla="*/ 1268811 h 2444561"/>
              <a:gd name="connsiteX4336" fmla="*/ 235089 w 3661866"/>
              <a:gd name="connsiteY4336" fmla="*/ 1268378 h 2444561"/>
              <a:gd name="connsiteX4337" fmla="*/ 238889 w 3661866"/>
              <a:gd name="connsiteY4337" fmla="*/ 1269985 h 2444561"/>
              <a:gd name="connsiteX4338" fmla="*/ 234401 w 3661866"/>
              <a:gd name="connsiteY4338" fmla="*/ 1273200 h 2444561"/>
              <a:gd name="connsiteX4339" fmla="*/ 232640 w 3661866"/>
              <a:gd name="connsiteY4339" fmla="*/ 1270904 h 2444561"/>
              <a:gd name="connsiteX4340" fmla="*/ 235089 w 3661866"/>
              <a:gd name="connsiteY4340" fmla="*/ 1268378 h 2444561"/>
              <a:gd name="connsiteX4341" fmla="*/ 678377 w 3661866"/>
              <a:gd name="connsiteY4341" fmla="*/ 1266236 h 2444561"/>
              <a:gd name="connsiteX4342" fmla="*/ 677637 w 3661866"/>
              <a:gd name="connsiteY4342" fmla="*/ 1266898 h 2444561"/>
              <a:gd name="connsiteX4343" fmla="*/ 676974 w 3661866"/>
              <a:gd name="connsiteY4343" fmla="*/ 1267613 h 2444561"/>
              <a:gd name="connsiteX4344" fmla="*/ 677687 w 3661866"/>
              <a:gd name="connsiteY4344" fmla="*/ 1266950 h 2444561"/>
              <a:gd name="connsiteX4345" fmla="*/ 3407363 w 3661866"/>
              <a:gd name="connsiteY4345" fmla="*/ 1265265 h 2444561"/>
              <a:gd name="connsiteX4346" fmla="*/ 3406496 w 3661866"/>
              <a:gd name="connsiteY4346" fmla="*/ 1265521 h 2444561"/>
              <a:gd name="connsiteX4347" fmla="*/ 3407237 w 3661866"/>
              <a:gd name="connsiteY4347" fmla="*/ 1266005 h 2444561"/>
              <a:gd name="connsiteX4348" fmla="*/ 1886982 w 3661866"/>
              <a:gd name="connsiteY4348" fmla="*/ 1265240 h 2444561"/>
              <a:gd name="connsiteX4349" fmla="*/ 1886191 w 3661866"/>
              <a:gd name="connsiteY4349" fmla="*/ 1265573 h 2444561"/>
              <a:gd name="connsiteX4350" fmla="*/ 1886982 w 3661866"/>
              <a:gd name="connsiteY4350" fmla="*/ 1265929 h 2444561"/>
              <a:gd name="connsiteX4351" fmla="*/ 259325 w 3661866"/>
              <a:gd name="connsiteY4351" fmla="*/ 1261797 h 2444561"/>
              <a:gd name="connsiteX4352" fmla="*/ 252767 w 3661866"/>
              <a:gd name="connsiteY4352" fmla="*/ 1275854 h 2444561"/>
              <a:gd name="connsiteX4353" fmla="*/ 259325 w 3661866"/>
              <a:gd name="connsiteY4353" fmla="*/ 1261797 h 2444561"/>
              <a:gd name="connsiteX4354" fmla="*/ 488392 w 3661866"/>
              <a:gd name="connsiteY4354" fmla="*/ 1259908 h 2444561"/>
              <a:gd name="connsiteX4355" fmla="*/ 484438 w 3661866"/>
              <a:gd name="connsiteY4355" fmla="*/ 1263837 h 2444561"/>
              <a:gd name="connsiteX4356" fmla="*/ 487907 w 3661866"/>
              <a:gd name="connsiteY4356" fmla="*/ 1266746 h 2444561"/>
              <a:gd name="connsiteX4357" fmla="*/ 490944 w 3661866"/>
              <a:gd name="connsiteY4357" fmla="*/ 1262102 h 2444561"/>
              <a:gd name="connsiteX4358" fmla="*/ 488392 w 3661866"/>
              <a:gd name="connsiteY4358" fmla="*/ 1259908 h 2444561"/>
              <a:gd name="connsiteX4359" fmla="*/ 3425579 w 3661866"/>
              <a:gd name="connsiteY4359" fmla="*/ 1259883 h 2444561"/>
              <a:gd name="connsiteX4360" fmla="*/ 3425170 w 3661866"/>
              <a:gd name="connsiteY4360" fmla="*/ 1261286 h 2444561"/>
              <a:gd name="connsiteX4361" fmla="*/ 3429910 w 3661866"/>
              <a:gd name="connsiteY4361" fmla="*/ 1261785 h 2444561"/>
              <a:gd name="connsiteX4362" fmla="*/ 3429993 w 3661866"/>
              <a:gd name="connsiteY4362" fmla="*/ 1261821 h 2444561"/>
              <a:gd name="connsiteX4363" fmla="*/ 3437646 w 3661866"/>
              <a:gd name="connsiteY4363" fmla="*/ 1261821 h 2444561"/>
              <a:gd name="connsiteX4364" fmla="*/ 3437748 w 3661866"/>
              <a:gd name="connsiteY4364" fmla="*/ 1261746 h 2444561"/>
              <a:gd name="connsiteX4365" fmla="*/ 3437620 w 3661866"/>
              <a:gd name="connsiteY4365" fmla="*/ 1261796 h 2444561"/>
              <a:gd name="connsiteX4366" fmla="*/ 3430018 w 3661866"/>
              <a:gd name="connsiteY4366" fmla="*/ 1261796 h 2444561"/>
              <a:gd name="connsiteX4367" fmla="*/ 3429910 w 3661866"/>
              <a:gd name="connsiteY4367" fmla="*/ 1261785 h 2444561"/>
              <a:gd name="connsiteX4368" fmla="*/ 3535098 w 3661866"/>
              <a:gd name="connsiteY4368" fmla="*/ 1258225 h 2444561"/>
              <a:gd name="connsiteX4369" fmla="*/ 3520176 w 3661866"/>
              <a:gd name="connsiteY4369" fmla="*/ 1279171 h 2444561"/>
              <a:gd name="connsiteX4370" fmla="*/ 3535098 w 3661866"/>
              <a:gd name="connsiteY4370" fmla="*/ 1258225 h 2444561"/>
              <a:gd name="connsiteX4371" fmla="*/ 3392131 w 3661866"/>
              <a:gd name="connsiteY4371" fmla="*/ 1257545 h 2444561"/>
              <a:gd name="connsiteX4372" fmla="*/ 3383230 w 3661866"/>
              <a:gd name="connsiteY4372" fmla="*/ 1258377 h 2444561"/>
              <a:gd name="connsiteX4373" fmla="*/ 3385449 w 3661866"/>
              <a:gd name="connsiteY4373" fmla="*/ 1266261 h 2444561"/>
              <a:gd name="connsiteX4374" fmla="*/ 3399789 w 3661866"/>
              <a:gd name="connsiteY4374" fmla="*/ 1263123 h 2444561"/>
              <a:gd name="connsiteX4375" fmla="*/ 3392131 w 3661866"/>
              <a:gd name="connsiteY4375" fmla="*/ 1257545 h 2444561"/>
              <a:gd name="connsiteX4376" fmla="*/ 567197 w 3661866"/>
              <a:gd name="connsiteY4376" fmla="*/ 1257281 h 2444561"/>
              <a:gd name="connsiteX4377" fmla="*/ 551228 w 3661866"/>
              <a:gd name="connsiteY4377" fmla="*/ 1272001 h 2444561"/>
              <a:gd name="connsiteX4378" fmla="*/ 562883 w 3661866"/>
              <a:gd name="connsiteY4378" fmla="*/ 1271976 h 2444561"/>
              <a:gd name="connsiteX4379" fmla="*/ 562861 w 3661866"/>
              <a:gd name="connsiteY4379" fmla="*/ 1272051 h 2444561"/>
              <a:gd name="connsiteX4380" fmla="*/ 562900 w 3661866"/>
              <a:gd name="connsiteY4380" fmla="*/ 1272048 h 2444561"/>
              <a:gd name="connsiteX4381" fmla="*/ 560743 w 3661866"/>
              <a:gd name="connsiteY4381" fmla="*/ 1284756 h 2444561"/>
              <a:gd name="connsiteX4382" fmla="*/ 576791 w 3661866"/>
              <a:gd name="connsiteY4382" fmla="*/ 1270801 h 2444561"/>
              <a:gd name="connsiteX4383" fmla="*/ 562900 w 3661866"/>
              <a:gd name="connsiteY4383" fmla="*/ 1272048 h 2444561"/>
              <a:gd name="connsiteX4384" fmla="*/ 562912 w 3661866"/>
              <a:gd name="connsiteY4384" fmla="*/ 1271976 h 2444561"/>
              <a:gd name="connsiteX4385" fmla="*/ 562883 w 3661866"/>
              <a:gd name="connsiteY4385" fmla="*/ 1271976 h 2444561"/>
              <a:gd name="connsiteX4386" fmla="*/ 509898 w 3661866"/>
              <a:gd name="connsiteY4386" fmla="*/ 1253862 h 2444561"/>
              <a:gd name="connsiteX4387" fmla="*/ 505868 w 3661866"/>
              <a:gd name="connsiteY4387" fmla="*/ 1257179 h 2444561"/>
              <a:gd name="connsiteX4388" fmla="*/ 508164 w 3661866"/>
              <a:gd name="connsiteY4388" fmla="*/ 1259271 h 2444561"/>
              <a:gd name="connsiteX4389" fmla="*/ 511175 w 3661866"/>
              <a:gd name="connsiteY4389" fmla="*/ 1255291 h 2444561"/>
              <a:gd name="connsiteX4390" fmla="*/ 509898 w 3661866"/>
              <a:gd name="connsiteY4390" fmla="*/ 1253862 h 2444561"/>
              <a:gd name="connsiteX4391" fmla="*/ 175137 w 3661866"/>
              <a:gd name="connsiteY4391" fmla="*/ 1251592 h 2444561"/>
              <a:gd name="connsiteX4392" fmla="*/ 175162 w 3661866"/>
              <a:gd name="connsiteY4392" fmla="*/ 1251644 h 2444561"/>
              <a:gd name="connsiteX4393" fmla="*/ 174702 w 3661866"/>
              <a:gd name="connsiteY4393" fmla="*/ 1252358 h 2444561"/>
              <a:gd name="connsiteX4394" fmla="*/ 175137 w 3661866"/>
              <a:gd name="connsiteY4394" fmla="*/ 1251592 h 2444561"/>
              <a:gd name="connsiteX4395" fmla="*/ 270422 w 3661866"/>
              <a:gd name="connsiteY4395" fmla="*/ 1251235 h 2444561"/>
              <a:gd name="connsiteX4396" fmla="*/ 271239 w 3661866"/>
              <a:gd name="connsiteY4396" fmla="*/ 1251362 h 2444561"/>
              <a:gd name="connsiteX4397" fmla="*/ 270728 w 3661866"/>
              <a:gd name="connsiteY4397" fmla="*/ 1252127 h 2444561"/>
              <a:gd name="connsiteX4398" fmla="*/ 655850 w 3661866"/>
              <a:gd name="connsiteY4398" fmla="*/ 1250164 h 2444561"/>
              <a:gd name="connsiteX4399" fmla="*/ 643350 w 3661866"/>
              <a:gd name="connsiteY4399" fmla="*/ 1258556 h 2444561"/>
              <a:gd name="connsiteX4400" fmla="*/ 624206 w 3661866"/>
              <a:gd name="connsiteY4400" fmla="*/ 1269448 h 2444561"/>
              <a:gd name="connsiteX4401" fmla="*/ 624088 w 3661866"/>
              <a:gd name="connsiteY4401" fmla="*/ 1269450 h 2444561"/>
              <a:gd name="connsiteX4402" fmla="*/ 623654 w 3661866"/>
              <a:gd name="connsiteY4402" fmla="*/ 1270215 h 2444561"/>
              <a:gd name="connsiteX4403" fmla="*/ 624113 w 3661866"/>
              <a:gd name="connsiteY4403" fmla="*/ 1269501 h 2444561"/>
              <a:gd name="connsiteX4404" fmla="*/ 624206 w 3661866"/>
              <a:gd name="connsiteY4404" fmla="*/ 1269448 h 2444561"/>
              <a:gd name="connsiteX4405" fmla="*/ 634165 w 3661866"/>
              <a:gd name="connsiteY4405" fmla="*/ 1269322 h 2444561"/>
              <a:gd name="connsiteX4406" fmla="*/ 655850 w 3661866"/>
              <a:gd name="connsiteY4406" fmla="*/ 1250164 h 2444561"/>
              <a:gd name="connsiteX4407" fmla="*/ 3402669 w 3661866"/>
              <a:gd name="connsiteY4407" fmla="*/ 1249193 h 2444561"/>
              <a:gd name="connsiteX4408" fmla="*/ 3402160 w 3661866"/>
              <a:gd name="connsiteY4408" fmla="*/ 1250750 h 2444561"/>
              <a:gd name="connsiteX4409" fmla="*/ 3409125 w 3661866"/>
              <a:gd name="connsiteY4409" fmla="*/ 1253429 h 2444561"/>
              <a:gd name="connsiteX4410" fmla="*/ 3409992 w 3661866"/>
              <a:gd name="connsiteY4410" fmla="*/ 1251056 h 2444561"/>
              <a:gd name="connsiteX4411" fmla="*/ 3402669 w 3661866"/>
              <a:gd name="connsiteY4411" fmla="*/ 1249193 h 2444561"/>
              <a:gd name="connsiteX4412" fmla="*/ 177689 w 3661866"/>
              <a:gd name="connsiteY4412" fmla="*/ 1249017 h 2444561"/>
              <a:gd name="connsiteX4413" fmla="*/ 177724 w 3661866"/>
              <a:gd name="connsiteY4413" fmla="*/ 1249052 h 2444561"/>
              <a:gd name="connsiteX4414" fmla="*/ 177739 w 3661866"/>
              <a:gd name="connsiteY4414" fmla="*/ 1249068 h 2444561"/>
              <a:gd name="connsiteX4415" fmla="*/ 175189 w 3661866"/>
              <a:gd name="connsiteY4415" fmla="*/ 1251618 h 2444561"/>
              <a:gd name="connsiteX4416" fmla="*/ 175137 w 3661866"/>
              <a:gd name="connsiteY4416" fmla="*/ 1251568 h 2444561"/>
              <a:gd name="connsiteX4417" fmla="*/ 177803 w 3661866"/>
              <a:gd name="connsiteY4417" fmla="*/ 1248899 h 2444561"/>
              <a:gd name="connsiteX4418" fmla="*/ 177740 w 3661866"/>
              <a:gd name="connsiteY4418" fmla="*/ 1249068 h 2444561"/>
              <a:gd name="connsiteX4419" fmla="*/ 177724 w 3661866"/>
              <a:gd name="connsiteY4419" fmla="*/ 1249052 h 2444561"/>
              <a:gd name="connsiteX4420" fmla="*/ 177689 w 3661866"/>
              <a:gd name="connsiteY4420" fmla="*/ 1249016 h 2444561"/>
              <a:gd name="connsiteX4421" fmla="*/ 177689 w 3661866"/>
              <a:gd name="connsiteY4421" fmla="*/ 1249017 h 2444561"/>
              <a:gd name="connsiteX4422" fmla="*/ 177688 w 3661866"/>
              <a:gd name="connsiteY4422" fmla="*/ 1249016 h 2444561"/>
              <a:gd name="connsiteX4423" fmla="*/ 529313 w 3661866"/>
              <a:gd name="connsiteY4423" fmla="*/ 1248479 h 2444561"/>
              <a:gd name="connsiteX4424" fmla="*/ 522085 w 3661866"/>
              <a:gd name="connsiteY4424" fmla="*/ 1256700 h 2444561"/>
              <a:gd name="connsiteX4425" fmla="*/ 522043 w 3661866"/>
              <a:gd name="connsiteY4425" fmla="*/ 1256694 h 2444561"/>
              <a:gd name="connsiteX4426" fmla="*/ 522027 w 3661866"/>
              <a:gd name="connsiteY4426" fmla="*/ 1256753 h 2444561"/>
              <a:gd name="connsiteX4427" fmla="*/ 508496 w 3661866"/>
              <a:gd name="connsiteY4427" fmla="*/ 1267715 h 2444561"/>
              <a:gd name="connsiteX4428" fmla="*/ 519297 w 3661866"/>
              <a:gd name="connsiteY4428" fmla="*/ 1266778 h 2444561"/>
              <a:gd name="connsiteX4429" fmla="*/ 522027 w 3661866"/>
              <a:gd name="connsiteY4429" fmla="*/ 1256753 h 2444561"/>
              <a:gd name="connsiteX4430" fmla="*/ 522069 w 3661866"/>
              <a:gd name="connsiteY4430" fmla="*/ 1256719 h 2444561"/>
              <a:gd name="connsiteX4431" fmla="*/ 522085 w 3661866"/>
              <a:gd name="connsiteY4431" fmla="*/ 1256700 h 2444561"/>
              <a:gd name="connsiteX4432" fmla="*/ 537452 w 3661866"/>
              <a:gd name="connsiteY4432" fmla="*/ 1258939 h 2444561"/>
              <a:gd name="connsiteX4433" fmla="*/ 538421 w 3661866"/>
              <a:gd name="connsiteY4433" fmla="*/ 1256898 h 2444561"/>
              <a:gd name="connsiteX4434" fmla="*/ 529313 w 3661866"/>
              <a:gd name="connsiteY4434" fmla="*/ 1248479 h 2444561"/>
              <a:gd name="connsiteX4435" fmla="*/ 179269 w 3661866"/>
              <a:gd name="connsiteY4435" fmla="*/ 1244960 h 2444561"/>
              <a:gd name="connsiteX4436" fmla="*/ 180774 w 3661866"/>
              <a:gd name="connsiteY4436" fmla="*/ 1245853 h 2444561"/>
              <a:gd name="connsiteX4437" fmla="*/ 177803 w 3661866"/>
              <a:gd name="connsiteY4437" fmla="*/ 1248899 h 2444561"/>
              <a:gd name="connsiteX4438" fmla="*/ 3547319 w 3661866"/>
              <a:gd name="connsiteY4438" fmla="*/ 1243939 h 2444561"/>
              <a:gd name="connsiteX4439" fmla="*/ 3547369 w 3661866"/>
              <a:gd name="connsiteY4439" fmla="*/ 1243991 h 2444561"/>
              <a:gd name="connsiteX4440" fmla="*/ 3542652 w 3661866"/>
              <a:gd name="connsiteY4440" fmla="*/ 1252766 h 2444561"/>
              <a:gd name="connsiteX4441" fmla="*/ 3547319 w 3661866"/>
              <a:gd name="connsiteY4441" fmla="*/ 1243939 h 2444561"/>
              <a:gd name="connsiteX4442" fmla="*/ 3547453 w 3661866"/>
              <a:gd name="connsiteY4442" fmla="*/ 1243858 h 2444561"/>
              <a:gd name="connsiteX4443" fmla="*/ 3547371 w 3661866"/>
              <a:gd name="connsiteY4443" fmla="*/ 1243991 h 2444561"/>
              <a:gd name="connsiteX4444" fmla="*/ 3547319 w 3661866"/>
              <a:gd name="connsiteY4444" fmla="*/ 1243939 h 2444561"/>
              <a:gd name="connsiteX4445" fmla="*/ 584929 w 3661866"/>
              <a:gd name="connsiteY4445" fmla="*/ 1240290 h 2444561"/>
              <a:gd name="connsiteX4446" fmla="*/ 576025 w 3661866"/>
              <a:gd name="connsiteY4446" fmla="*/ 1256081 h 2444561"/>
              <a:gd name="connsiteX4447" fmla="*/ 584929 w 3661866"/>
              <a:gd name="connsiteY4447" fmla="*/ 1240290 h 2444561"/>
              <a:gd name="connsiteX4448" fmla="*/ 3470044 w 3661866"/>
              <a:gd name="connsiteY4448" fmla="*/ 1239882 h 2444561"/>
              <a:gd name="connsiteX4449" fmla="*/ 3471473 w 3661866"/>
              <a:gd name="connsiteY4449" fmla="*/ 1240878 h 2444561"/>
              <a:gd name="connsiteX4450" fmla="*/ 3470019 w 3661866"/>
              <a:gd name="connsiteY4450" fmla="*/ 1242178 h 2444561"/>
              <a:gd name="connsiteX4451" fmla="*/ 3469279 w 3661866"/>
              <a:gd name="connsiteY4451" fmla="*/ 1240520 h 2444561"/>
              <a:gd name="connsiteX4452" fmla="*/ 3470044 w 3661866"/>
              <a:gd name="connsiteY4452" fmla="*/ 1239882 h 2444561"/>
              <a:gd name="connsiteX4453" fmla="*/ 511225 w 3661866"/>
              <a:gd name="connsiteY4453" fmla="*/ 1239780 h 2444561"/>
              <a:gd name="connsiteX4454" fmla="*/ 504185 w 3661866"/>
              <a:gd name="connsiteY4454" fmla="*/ 1246514 h 2444561"/>
              <a:gd name="connsiteX4455" fmla="*/ 499083 w 3661866"/>
              <a:gd name="connsiteY4455" fmla="*/ 1251591 h 2444561"/>
              <a:gd name="connsiteX4456" fmla="*/ 498903 w 3661866"/>
              <a:gd name="connsiteY4456" fmla="*/ 1251720 h 2444561"/>
              <a:gd name="connsiteX4457" fmla="*/ 499108 w 3661866"/>
              <a:gd name="connsiteY4457" fmla="*/ 1251643 h 2444561"/>
              <a:gd name="connsiteX4458" fmla="*/ 504185 w 3661866"/>
              <a:gd name="connsiteY4458" fmla="*/ 1246514 h 2444561"/>
              <a:gd name="connsiteX4459" fmla="*/ 513011 w 3661866"/>
              <a:gd name="connsiteY4459" fmla="*/ 1241999 h 2444561"/>
              <a:gd name="connsiteX4460" fmla="*/ 511225 w 3661866"/>
              <a:gd name="connsiteY4460" fmla="*/ 1239780 h 2444561"/>
              <a:gd name="connsiteX4461" fmla="*/ 417955 w 3661866"/>
              <a:gd name="connsiteY4461" fmla="*/ 1238122 h 2444561"/>
              <a:gd name="connsiteX4462" fmla="*/ 417471 w 3661866"/>
              <a:gd name="connsiteY4462" fmla="*/ 1238836 h 2444561"/>
              <a:gd name="connsiteX4463" fmla="*/ 414920 w 3661866"/>
              <a:gd name="connsiteY4463" fmla="*/ 1241387 h 2444561"/>
              <a:gd name="connsiteX4464" fmla="*/ 412369 w 3661866"/>
              <a:gd name="connsiteY4464" fmla="*/ 1243938 h 2444561"/>
              <a:gd name="connsiteX4465" fmla="*/ 409792 w 3661866"/>
              <a:gd name="connsiteY4465" fmla="*/ 1246489 h 2444561"/>
              <a:gd name="connsiteX4466" fmla="*/ 409745 w 3661866"/>
              <a:gd name="connsiteY4466" fmla="*/ 1246588 h 2444561"/>
              <a:gd name="connsiteX4467" fmla="*/ 399215 w 3661866"/>
              <a:gd name="connsiteY4467" fmla="*/ 1254490 h 2444561"/>
              <a:gd name="connsiteX4468" fmla="*/ 391551 w 3661866"/>
              <a:gd name="connsiteY4468" fmla="*/ 1265394 h 2444561"/>
              <a:gd name="connsiteX4469" fmla="*/ 403820 w 3661866"/>
              <a:gd name="connsiteY4469" fmla="*/ 1259051 h 2444561"/>
              <a:gd name="connsiteX4470" fmla="*/ 409745 w 3661866"/>
              <a:gd name="connsiteY4470" fmla="*/ 1246588 h 2444561"/>
              <a:gd name="connsiteX4471" fmla="*/ 409844 w 3661866"/>
              <a:gd name="connsiteY4471" fmla="*/ 1246514 h 2444561"/>
              <a:gd name="connsiteX4472" fmla="*/ 412420 w 3661866"/>
              <a:gd name="connsiteY4472" fmla="*/ 1243964 h 2444561"/>
              <a:gd name="connsiteX4473" fmla="*/ 414971 w 3661866"/>
              <a:gd name="connsiteY4473" fmla="*/ 1241413 h 2444561"/>
              <a:gd name="connsiteX4474" fmla="*/ 417522 w 3661866"/>
              <a:gd name="connsiteY4474" fmla="*/ 1238861 h 2444561"/>
              <a:gd name="connsiteX4475" fmla="*/ 417955 w 3661866"/>
              <a:gd name="connsiteY4475" fmla="*/ 1238122 h 2444561"/>
              <a:gd name="connsiteX4476" fmla="*/ 3411088 w 3661866"/>
              <a:gd name="connsiteY4476" fmla="*/ 1235826 h 2444561"/>
              <a:gd name="connsiteX4477" fmla="*/ 3411419 w 3661866"/>
              <a:gd name="connsiteY4477" fmla="*/ 1237663 h 2444561"/>
              <a:gd name="connsiteX4478" fmla="*/ 3412415 w 3661866"/>
              <a:gd name="connsiteY4478" fmla="*/ 1237638 h 2444561"/>
              <a:gd name="connsiteX4479" fmla="*/ 3412109 w 3661866"/>
              <a:gd name="connsiteY4479" fmla="*/ 1235826 h 2444561"/>
              <a:gd name="connsiteX4480" fmla="*/ 3411088 w 3661866"/>
              <a:gd name="connsiteY4480" fmla="*/ 1235826 h 2444561"/>
              <a:gd name="connsiteX4481" fmla="*/ 250854 w 3661866"/>
              <a:gd name="connsiteY4481" fmla="*/ 1234244 h 2444561"/>
              <a:gd name="connsiteX4482" fmla="*/ 262053 w 3661866"/>
              <a:gd name="connsiteY4482" fmla="*/ 1248863 h 2444561"/>
              <a:gd name="connsiteX4483" fmla="*/ 242843 w 3661866"/>
              <a:gd name="connsiteY4483" fmla="*/ 1264960 h 2444561"/>
              <a:gd name="connsiteX4484" fmla="*/ 250829 w 3661866"/>
              <a:gd name="connsiteY4484" fmla="*/ 1254807 h 2444561"/>
              <a:gd name="connsiteX4485" fmla="*/ 250854 w 3661866"/>
              <a:gd name="connsiteY4485" fmla="*/ 1234244 h 2444561"/>
              <a:gd name="connsiteX4486" fmla="*/ 1879355 w 3661866"/>
              <a:gd name="connsiteY4486" fmla="*/ 1232177 h 2444561"/>
              <a:gd name="connsiteX4487" fmla="*/ 1878513 w 3661866"/>
              <a:gd name="connsiteY4487" fmla="*/ 1232534 h 2444561"/>
              <a:gd name="connsiteX4488" fmla="*/ 1879355 w 3661866"/>
              <a:gd name="connsiteY4488" fmla="*/ 1232917 h 2444561"/>
              <a:gd name="connsiteX4489" fmla="*/ 274147 w 3661866"/>
              <a:gd name="connsiteY4489" fmla="*/ 1231795 h 2444561"/>
              <a:gd name="connsiteX4490" fmla="*/ 276519 w 3661866"/>
              <a:gd name="connsiteY4490" fmla="*/ 1234525 h 2444561"/>
              <a:gd name="connsiteX4491" fmla="*/ 270245 w 3661866"/>
              <a:gd name="connsiteY4491" fmla="*/ 1238760 h 2444561"/>
              <a:gd name="connsiteX4492" fmla="*/ 268764 w 3661866"/>
              <a:gd name="connsiteY4492" fmla="*/ 1236821 h 2444561"/>
              <a:gd name="connsiteX4493" fmla="*/ 274147 w 3661866"/>
              <a:gd name="connsiteY4493" fmla="*/ 1231795 h 2444561"/>
              <a:gd name="connsiteX4494" fmla="*/ 3555049 w 3661866"/>
              <a:gd name="connsiteY4494" fmla="*/ 1231591 h 2444561"/>
              <a:gd name="connsiteX4495" fmla="*/ 3554944 w 3661866"/>
              <a:gd name="connsiteY4495" fmla="*/ 1239315 h 2444561"/>
              <a:gd name="connsiteX4496" fmla="*/ 3547453 w 3661866"/>
              <a:gd name="connsiteY4496" fmla="*/ 1243858 h 2444561"/>
              <a:gd name="connsiteX4497" fmla="*/ 302464 w 3661866"/>
              <a:gd name="connsiteY4497" fmla="*/ 1229524 h 2444561"/>
              <a:gd name="connsiteX4498" fmla="*/ 303333 w 3661866"/>
              <a:gd name="connsiteY4498" fmla="*/ 1229932 h 2444561"/>
              <a:gd name="connsiteX4499" fmla="*/ 302464 w 3661866"/>
              <a:gd name="connsiteY4499" fmla="*/ 1230367 h 2444561"/>
              <a:gd name="connsiteX4500" fmla="*/ 595440 w 3661866"/>
              <a:gd name="connsiteY4500" fmla="*/ 1229294 h 2444561"/>
              <a:gd name="connsiteX4501" fmla="*/ 591815 w 3661866"/>
              <a:gd name="connsiteY4501" fmla="*/ 1232075 h 2444561"/>
              <a:gd name="connsiteX4502" fmla="*/ 590490 w 3661866"/>
              <a:gd name="connsiteY4502" fmla="*/ 1236438 h 2444561"/>
              <a:gd name="connsiteX4503" fmla="*/ 592173 w 3661866"/>
              <a:gd name="connsiteY4503" fmla="*/ 1237178 h 2444561"/>
              <a:gd name="connsiteX4504" fmla="*/ 596919 w 3661866"/>
              <a:gd name="connsiteY4504" fmla="*/ 1230902 h 2444561"/>
              <a:gd name="connsiteX4505" fmla="*/ 595440 w 3661866"/>
              <a:gd name="connsiteY4505" fmla="*/ 1229294 h 2444561"/>
              <a:gd name="connsiteX4506" fmla="*/ 214935 w 3661866"/>
              <a:gd name="connsiteY4506" fmla="*/ 1229092 h 2444561"/>
              <a:gd name="connsiteX4507" fmla="*/ 217819 w 3661866"/>
              <a:gd name="connsiteY4507" fmla="*/ 1231694 h 2444561"/>
              <a:gd name="connsiteX4508" fmla="*/ 213660 w 3661866"/>
              <a:gd name="connsiteY4508" fmla="*/ 1235369 h 2444561"/>
              <a:gd name="connsiteX4509" fmla="*/ 211721 w 3661866"/>
              <a:gd name="connsiteY4509" fmla="*/ 1233709 h 2444561"/>
              <a:gd name="connsiteX4510" fmla="*/ 214935 w 3661866"/>
              <a:gd name="connsiteY4510" fmla="*/ 1229092 h 2444561"/>
              <a:gd name="connsiteX4511" fmla="*/ 239351 w 3661866"/>
              <a:gd name="connsiteY4511" fmla="*/ 1227663 h 2444561"/>
              <a:gd name="connsiteX4512" fmla="*/ 220777 w 3661866"/>
              <a:gd name="connsiteY4512" fmla="*/ 1247281 h 2444561"/>
              <a:gd name="connsiteX4513" fmla="*/ 239351 w 3661866"/>
              <a:gd name="connsiteY4513" fmla="*/ 1227663 h 2444561"/>
              <a:gd name="connsiteX4514" fmla="*/ 433212 w 3661866"/>
              <a:gd name="connsiteY4514" fmla="*/ 1226794 h 2444561"/>
              <a:gd name="connsiteX4515" fmla="*/ 433594 w 3661866"/>
              <a:gd name="connsiteY4515" fmla="*/ 1228377 h 2444561"/>
              <a:gd name="connsiteX4516" fmla="*/ 437625 w 3661866"/>
              <a:gd name="connsiteY4516" fmla="*/ 1227840 h 2444561"/>
              <a:gd name="connsiteX4517" fmla="*/ 437523 w 3661866"/>
              <a:gd name="connsiteY4517" fmla="*/ 1226821 h 2444561"/>
              <a:gd name="connsiteX4518" fmla="*/ 433212 w 3661866"/>
              <a:gd name="connsiteY4518" fmla="*/ 1226794 h 2444561"/>
              <a:gd name="connsiteX4519" fmla="*/ 172153 w 3661866"/>
              <a:gd name="connsiteY4519" fmla="*/ 1224907 h 2444561"/>
              <a:gd name="connsiteX4520" fmla="*/ 173989 w 3661866"/>
              <a:gd name="connsiteY4520" fmla="*/ 1225953 h 2444561"/>
              <a:gd name="connsiteX4521" fmla="*/ 172535 w 3661866"/>
              <a:gd name="connsiteY4521" fmla="*/ 1227204 h 2444561"/>
              <a:gd name="connsiteX4522" fmla="*/ 171514 w 3661866"/>
              <a:gd name="connsiteY4522" fmla="*/ 1225648 h 2444561"/>
              <a:gd name="connsiteX4523" fmla="*/ 172153 w 3661866"/>
              <a:gd name="connsiteY4523" fmla="*/ 1224907 h 2444561"/>
              <a:gd name="connsiteX4524" fmla="*/ 95645 w 3661866"/>
              <a:gd name="connsiteY4524" fmla="*/ 1222000 h 2444561"/>
              <a:gd name="connsiteX4525" fmla="*/ 97837 w 3661866"/>
              <a:gd name="connsiteY4525" fmla="*/ 1224067 h 2444561"/>
              <a:gd name="connsiteX4526" fmla="*/ 75030 w 3661866"/>
              <a:gd name="connsiteY4526" fmla="*/ 1250574 h 2444561"/>
              <a:gd name="connsiteX4527" fmla="*/ 87047 w 3661866"/>
              <a:gd name="connsiteY4527" fmla="*/ 1233455 h 2444561"/>
              <a:gd name="connsiteX4528" fmla="*/ 90057 w 3661866"/>
              <a:gd name="connsiteY4528" fmla="*/ 1228735 h 2444561"/>
              <a:gd name="connsiteX4529" fmla="*/ 95645 w 3661866"/>
              <a:gd name="connsiteY4529" fmla="*/ 1222000 h 2444561"/>
              <a:gd name="connsiteX4530" fmla="*/ 218504 w 3661866"/>
              <a:gd name="connsiteY4530" fmla="*/ 1221021 h 2444561"/>
              <a:gd name="connsiteX4531" fmla="*/ 218481 w 3661866"/>
              <a:gd name="connsiteY4531" fmla="*/ 1221056 h 2444561"/>
              <a:gd name="connsiteX4532" fmla="*/ 218485 w 3661866"/>
              <a:gd name="connsiteY4532" fmla="*/ 1221027 h 2444561"/>
              <a:gd name="connsiteX4533" fmla="*/ 218486 w 3661866"/>
              <a:gd name="connsiteY4533" fmla="*/ 1221019 h 2444561"/>
              <a:gd name="connsiteX4534" fmla="*/ 218485 w 3661866"/>
              <a:gd name="connsiteY4534" fmla="*/ 1221027 h 2444561"/>
              <a:gd name="connsiteX4535" fmla="*/ 218480 w 3661866"/>
              <a:gd name="connsiteY4535" fmla="*/ 1221029 h 2444561"/>
              <a:gd name="connsiteX4536" fmla="*/ 218530 w 3661866"/>
              <a:gd name="connsiteY4536" fmla="*/ 1220981 h 2444561"/>
              <a:gd name="connsiteX4537" fmla="*/ 218595 w 3661866"/>
              <a:gd name="connsiteY4537" fmla="*/ 1220989 h 2444561"/>
              <a:gd name="connsiteX4538" fmla="*/ 218504 w 3661866"/>
              <a:gd name="connsiteY4538" fmla="*/ 1221021 h 2444561"/>
              <a:gd name="connsiteX4539" fmla="*/ 218491 w 3661866"/>
              <a:gd name="connsiteY4539" fmla="*/ 1220975 h 2444561"/>
              <a:gd name="connsiteX4540" fmla="*/ 218531 w 3661866"/>
              <a:gd name="connsiteY4540" fmla="*/ 1220979 h 2444561"/>
              <a:gd name="connsiteX4541" fmla="*/ 218530 w 3661866"/>
              <a:gd name="connsiteY4541" fmla="*/ 1220981 h 2444561"/>
              <a:gd name="connsiteX4542" fmla="*/ 218507 w 3661866"/>
              <a:gd name="connsiteY4542" fmla="*/ 1220978 h 2444561"/>
              <a:gd name="connsiteX4543" fmla="*/ 218486 w 3661866"/>
              <a:gd name="connsiteY4543" fmla="*/ 1221019 h 2444561"/>
              <a:gd name="connsiteX4544" fmla="*/ 624471 w 3661866"/>
              <a:gd name="connsiteY4544" fmla="*/ 1220748 h 2444561"/>
              <a:gd name="connsiteX4545" fmla="*/ 621602 w 3661866"/>
              <a:gd name="connsiteY4545" fmla="*/ 1228551 h 2444561"/>
              <a:gd name="connsiteX4546" fmla="*/ 621538 w 3661866"/>
              <a:gd name="connsiteY4546" fmla="*/ 1228631 h 2444561"/>
              <a:gd name="connsiteX4547" fmla="*/ 607685 w 3661866"/>
              <a:gd name="connsiteY4547" fmla="*/ 1238530 h 2444561"/>
              <a:gd name="connsiteX4548" fmla="*/ 621563 w 3661866"/>
              <a:gd name="connsiteY4548" fmla="*/ 1228657 h 2444561"/>
              <a:gd name="connsiteX4549" fmla="*/ 621602 w 3661866"/>
              <a:gd name="connsiteY4549" fmla="*/ 1228551 h 2444561"/>
              <a:gd name="connsiteX4550" fmla="*/ 626818 w 3661866"/>
              <a:gd name="connsiteY4550" fmla="*/ 1222050 h 2444561"/>
              <a:gd name="connsiteX4551" fmla="*/ 624471 w 3661866"/>
              <a:gd name="connsiteY4551" fmla="*/ 1220748 h 2444561"/>
              <a:gd name="connsiteX4552" fmla="*/ 223838 w 3661866"/>
              <a:gd name="connsiteY4552" fmla="*/ 1219192 h 2444561"/>
              <a:gd name="connsiteX4553" fmla="*/ 224017 w 3661866"/>
              <a:gd name="connsiteY4553" fmla="*/ 1221667 h 2444561"/>
              <a:gd name="connsiteX4554" fmla="*/ 218595 w 3661866"/>
              <a:gd name="connsiteY4554" fmla="*/ 1220989 h 2444561"/>
              <a:gd name="connsiteX4555" fmla="*/ 3437467 w 3661866"/>
              <a:gd name="connsiteY4555" fmla="*/ 1218912 h 2444561"/>
              <a:gd name="connsiteX4556" fmla="*/ 3430045 w 3661866"/>
              <a:gd name="connsiteY4556" fmla="*/ 1221310 h 2444561"/>
              <a:gd name="connsiteX4557" fmla="*/ 3430249 w 3661866"/>
              <a:gd name="connsiteY4557" fmla="*/ 1222815 h 2444561"/>
              <a:gd name="connsiteX4558" fmla="*/ 3434789 w 3661866"/>
              <a:gd name="connsiteY4558" fmla="*/ 1223121 h 2444561"/>
              <a:gd name="connsiteX4559" fmla="*/ 3438489 w 3661866"/>
              <a:gd name="connsiteY4559" fmla="*/ 1220646 h 2444561"/>
              <a:gd name="connsiteX4560" fmla="*/ 3437467 w 3661866"/>
              <a:gd name="connsiteY4560" fmla="*/ 1218912 h 2444561"/>
              <a:gd name="connsiteX4561" fmla="*/ 3492342 w 3661866"/>
              <a:gd name="connsiteY4561" fmla="*/ 1217967 h 2444561"/>
              <a:gd name="connsiteX4562" fmla="*/ 3492648 w 3661866"/>
              <a:gd name="connsiteY4562" fmla="*/ 1218937 h 2444561"/>
              <a:gd name="connsiteX4563" fmla="*/ 3490964 w 3661866"/>
              <a:gd name="connsiteY4563" fmla="*/ 1219754 h 2444561"/>
              <a:gd name="connsiteX4564" fmla="*/ 3490685 w 3661866"/>
              <a:gd name="connsiteY4564" fmla="*/ 1218835 h 2444561"/>
              <a:gd name="connsiteX4565" fmla="*/ 3492342 w 3661866"/>
              <a:gd name="connsiteY4565" fmla="*/ 1217967 h 2444561"/>
              <a:gd name="connsiteX4566" fmla="*/ 192509 w 3661866"/>
              <a:gd name="connsiteY4566" fmla="*/ 1217942 h 2444561"/>
              <a:gd name="connsiteX4567" fmla="*/ 200368 w 3661866"/>
              <a:gd name="connsiteY4567" fmla="*/ 1236234 h 2444561"/>
              <a:gd name="connsiteX4568" fmla="*/ 180545 w 3661866"/>
              <a:gd name="connsiteY4568" fmla="*/ 1270368 h 2444561"/>
              <a:gd name="connsiteX4569" fmla="*/ 186974 w 3661866"/>
              <a:gd name="connsiteY4569" fmla="*/ 1244245 h 2444561"/>
              <a:gd name="connsiteX4570" fmla="*/ 192509 w 3661866"/>
              <a:gd name="connsiteY4570" fmla="*/ 1217942 h 2444561"/>
              <a:gd name="connsiteX4571" fmla="*/ 642125 w 3661866"/>
              <a:gd name="connsiteY4571" fmla="*/ 1214931 h 2444561"/>
              <a:gd name="connsiteX4572" fmla="*/ 636104 w 3661866"/>
              <a:gd name="connsiteY4572" fmla="*/ 1216412 h 2444561"/>
              <a:gd name="connsiteX4573" fmla="*/ 636870 w 3661866"/>
              <a:gd name="connsiteY4573" fmla="*/ 1219421 h 2444561"/>
              <a:gd name="connsiteX4574" fmla="*/ 642814 w 3661866"/>
              <a:gd name="connsiteY4574" fmla="*/ 1216998 h 2444561"/>
              <a:gd name="connsiteX4575" fmla="*/ 642125 w 3661866"/>
              <a:gd name="connsiteY4575" fmla="*/ 1214931 h 2444561"/>
              <a:gd name="connsiteX4576" fmla="*/ 219808 w 3661866"/>
              <a:gd name="connsiteY4576" fmla="*/ 1210748 h 2444561"/>
              <a:gd name="connsiteX4577" fmla="*/ 218491 w 3661866"/>
              <a:gd name="connsiteY4577" fmla="*/ 1220975 h 2444561"/>
              <a:gd name="connsiteX4578" fmla="*/ 214271 w 3661866"/>
              <a:gd name="connsiteY4578" fmla="*/ 1220596 h 2444561"/>
              <a:gd name="connsiteX4579" fmla="*/ 219808 w 3661866"/>
              <a:gd name="connsiteY4579" fmla="*/ 1210748 h 2444561"/>
              <a:gd name="connsiteX4580" fmla="*/ 3422722 w 3661866"/>
              <a:gd name="connsiteY4580" fmla="*/ 1209676 h 2444561"/>
              <a:gd name="connsiteX4581" fmla="*/ 3421778 w 3661866"/>
              <a:gd name="connsiteY4581" fmla="*/ 1209830 h 2444561"/>
              <a:gd name="connsiteX4582" fmla="*/ 3421574 w 3661866"/>
              <a:gd name="connsiteY4582" fmla="*/ 1211666 h 2444561"/>
              <a:gd name="connsiteX4583" fmla="*/ 3423462 w 3661866"/>
              <a:gd name="connsiteY4583" fmla="*/ 1211410 h 2444561"/>
              <a:gd name="connsiteX4584" fmla="*/ 3422722 w 3661866"/>
              <a:gd name="connsiteY4584" fmla="*/ 1209676 h 2444561"/>
              <a:gd name="connsiteX4585" fmla="*/ 1758660 w 3661866"/>
              <a:gd name="connsiteY4585" fmla="*/ 1209524 h 2444561"/>
              <a:gd name="connsiteX4586" fmla="*/ 1758098 w 3661866"/>
              <a:gd name="connsiteY4586" fmla="*/ 1211743 h 2444561"/>
              <a:gd name="connsiteX4587" fmla="*/ 1763456 w 3661866"/>
              <a:gd name="connsiteY4587" fmla="*/ 1212764 h 2444561"/>
              <a:gd name="connsiteX4588" fmla="*/ 1764323 w 3661866"/>
              <a:gd name="connsiteY4588" fmla="*/ 1210824 h 2444561"/>
              <a:gd name="connsiteX4589" fmla="*/ 1758660 w 3661866"/>
              <a:gd name="connsiteY4589" fmla="*/ 1209524 h 2444561"/>
              <a:gd name="connsiteX4590" fmla="*/ 2024693 w 3661866"/>
              <a:gd name="connsiteY4590" fmla="*/ 1209141 h 2444561"/>
              <a:gd name="connsiteX4591" fmla="*/ 2023903 w 3661866"/>
              <a:gd name="connsiteY4591" fmla="*/ 1209497 h 2444561"/>
              <a:gd name="connsiteX4592" fmla="*/ 2024693 w 3661866"/>
              <a:gd name="connsiteY4592" fmla="*/ 1209880 h 2444561"/>
              <a:gd name="connsiteX4593" fmla="*/ 193836 w 3661866"/>
              <a:gd name="connsiteY4593" fmla="*/ 1202508 h 2444561"/>
              <a:gd name="connsiteX4594" fmla="*/ 195059 w 3661866"/>
              <a:gd name="connsiteY4594" fmla="*/ 1205366 h 2444561"/>
              <a:gd name="connsiteX4595" fmla="*/ 193070 w 3661866"/>
              <a:gd name="connsiteY4595" fmla="*/ 1205953 h 2444561"/>
              <a:gd name="connsiteX4596" fmla="*/ 192126 w 3661866"/>
              <a:gd name="connsiteY4596" fmla="*/ 1203937 h 2444561"/>
              <a:gd name="connsiteX4597" fmla="*/ 193836 w 3661866"/>
              <a:gd name="connsiteY4597" fmla="*/ 1202508 h 2444561"/>
              <a:gd name="connsiteX4598" fmla="*/ 116419 w 3661866"/>
              <a:gd name="connsiteY4598" fmla="*/ 1200634 h 2444561"/>
              <a:gd name="connsiteX4599" fmla="*/ 108758 w 3661866"/>
              <a:gd name="connsiteY4599" fmla="*/ 1212585 h 2444561"/>
              <a:gd name="connsiteX4600" fmla="*/ 108863 w 3661866"/>
              <a:gd name="connsiteY4600" fmla="*/ 1205212 h 2444561"/>
              <a:gd name="connsiteX4601" fmla="*/ 116461 w 3661866"/>
              <a:gd name="connsiteY4601" fmla="*/ 1200568 h 2444561"/>
              <a:gd name="connsiteX4602" fmla="*/ 116486 w 3661866"/>
              <a:gd name="connsiteY4602" fmla="*/ 1200593 h 2444561"/>
              <a:gd name="connsiteX4603" fmla="*/ 116419 w 3661866"/>
              <a:gd name="connsiteY4603" fmla="*/ 1200634 h 2444561"/>
              <a:gd name="connsiteX4604" fmla="*/ 381602 w 3661866"/>
              <a:gd name="connsiteY4604" fmla="*/ 1200313 h 2444561"/>
              <a:gd name="connsiteX4605" fmla="*/ 385223 w 3661866"/>
              <a:gd name="connsiteY4605" fmla="*/ 1201997 h 2444561"/>
              <a:gd name="connsiteX4606" fmla="*/ 381295 w 3661866"/>
              <a:gd name="connsiteY4606" fmla="*/ 1203605 h 2444561"/>
              <a:gd name="connsiteX4607" fmla="*/ 380224 w 3661866"/>
              <a:gd name="connsiteY4607" fmla="*/ 1202099 h 2444561"/>
              <a:gd name="connsiteX4608" fmla="*/ 381602 w 3661866"/>
              <a:gd name="connsiteY4608" fmla="*/ 1200313 h 2444561"/>
              <a:gd name="connsiteX4609" fmla="*/ 291673 w 3661866"/>
              <a:gd name="connsiteY4609" fmla="*/ 1199243 h 2444561"/>
              <a:gd name="connsiteX4610" fmla="*/ 289531 w 3661866"/>
              <a:gd name="connsiteY4610" fmla="*/ 1218148 h 2444561"/>
              <a:gd name="connsiteX4611" fmla="*/ 282925 w 3661866"/>
              <a:gd name="connsiteY4611" fmla="*/ 1230801 h 2444561"/>
              <a:gd name="connsiteX4612" fmla="*/ 280806 w 3661866"/>
              <a:gd name="connsiteY4612" fmla="*/ 1216412 h 2444561"/>
              <a:gd name="connsiteX4613" fmla="*/ 268764 w 3661866"/>
              <a:gd name="connsiteY4613" fmla="*/ 1226438 h 2444561"/>
              <a:gd name="connsiteX4614" fmla="*/ 291673 w 3661866"/>
              <a:gd name="connsiteY4614" fmla="*/ 1199243 h 2444561"/>
              <a:gd name="connsiteX4615" fmla="*/ 3389684 w 3661866"/>
              <a:gd name="connsiteY4615" fmla="*/ 1196640 h 2444561"/>
              <a:gd name="connsiteX4616" fmla="*/ 3388715 w 3661866"/>
              <a:gd name="connsiteY4616" fmla="*/ 1196946 h 2444561"/>
              <a:gd name="connsiteX4617" fmla="*/ 3389557 w 3661866"/>
              <a:gd name="connsiteY4617" fmla="*/ 1198553 h 2444561"/>
              <a:gd name="connsiteX4618" fmla="*/ 3390451 w 3661866"/>
              <a:gd name="connsiteY4618" fmla="*/ 1198273 h 2444561"/>
              <a:gd name="connsiteX4619" fmla="*/ 3389684 w 3661866"/>
              <a:gd name="connsiteY4619" fmla="*/ 1196640 h 2444561"/>
              <a:gd name="connsiteX4620" fmla="*/ 3486031 w 3661866"/>
              <a:gd name="connsiteY4620" fmla="*/ 1195633 h 2444561"/>
              <a:gd name="connsiteX4621" fmla="*/ 3484586 w 3661866"/>
              <a:gd name="connsiteY4621" fmla="*/ 1199575 h 2444561"/>
              <a:gd name="connsiteX4622" fmla="*/ 3483082 w 3661866"/>
              <a:gd name="connsiteY4622" fmla="*/ 1198682 h 2444561"/>
              <a:gd name="connsiteX4623" fmla="*/ 3486092 w 3661866"/>
              <a:gd name="connsiteY4623" fmla="*/ 1195467 h 2444561"/>
              <a:gd name="connsiteX4624" fmla="*/ 3486142 w 3661866"/>
              <a:gd name="connsiteY4624" fmla="*/ 1195519 h 2444561"/>
              <a:gd name="connsiteX4625" fmla="*/ 3486031 w 3661866"/>
              <a:gd name="connsiteY4625" fmla="*/ 1195633 h 2444561"/>
              <a:gd name="connsiteX4626" fmla="*/ 3486254 w 3661866"/>
              <a:gd name="connsiteY4626" fmla="*/ 1195376 h 2444561"/>
              <a:gd name="connsiteX4627" fmla="*/ 3486144 w 3661866"/>
              <a:gd name="connsiteY4627" fmla="*/ 1195518 h 2444561"/>
              <a:gd name="connsiteX4628" fmla="*/ 3486092 w 3661866"/>
              <a:gd name="connsiteY4628" fmla="*/ 1195466 h 2444561"/>
              <a:gd name="connsiteX4629" fmla="*/ 3588876 w 3661866"/>
              <a:gd name="connsiteY4629" fmla="*/ 1194701 h 2444561"/>
              <a:gd name="connsiteX4630" fmla="*/ 3581861 w 3661866"/>
              <a:gd name="connsiteY4630" fmla="*/ 1208299 h 2444561"/>
              <a:gd name="connsiteX4631" fmla="*/ 3565789 w 3661866"/>
              <a:gd name="connsiteY4631" fmla="*/ 1221310 h 2444561"/>
              <a:gd name="connsiteX4632" fmla="*/ 3588876 w 3661866"/>
              <a:gd name="connsiteY4632" fmla="*/ 1194701 h 2444561"/>
              <a:gd name="connsiteX4633" fmla="*/ 3409863 w 3661866"/>
              <a:gd name="connsiteY4633" fmla="*/ 1192227 h 2444561"/>
              <a:gd name="connsiteX4634" fmla="*/ 3409584 w 3661866"/>
              <a:gd name="connsiteY4634" fmla="*/ 1198655 h 2444561"/>
              <a:gd name="connsiteX4635" fmla="*/ 3422033 w 3661866"/>
              <a:gd name="connsiteY4635" fmla="*/ 1203374 h 2444561"/>
              <a:gd name="connsiteX4636" fmla="*/ 3413028 w 3661866"/>
              <a:gd name="connsiteY4636" fmla="*/ 1192482 h 2444561"/>
              <a:gd name="connsiteX4637" fmla="*/ 3409863 w 3661866"/>
              <a:gd name="connsiteY4637" fmla="*/ 1192227 h 2444561"/>
              <a:gd name="connsiteX4638" fmla="*/ 121715 w 3661866"/>
              <a:gd name="connsiteY4638" fmla="*/ 1192023 h 2444561"/>
              <a:gd name="connsiteX4639" fmla="*/ 116513 w 3661866"/>
              <a:gd name="connsiteY4639" fmla="*/ 1200621 h 2444561"/>
              <a:gd name="connsiteX4640" fmla="*/ 116486 w 3661866"/>
              <a:gd name="connsiteY4640" fmla="*/ 1200569 h 2444561"/>
              <a:gd name="connsiteX4641" fmla="*/ 121715 w 3661866"/>
              <a:gd name="connsiteY4641" fmla="*/ 1192023 h 2444561"/>
              <a:gd name="connsiteX4642" fmla="*/ 3488874 w 3661866"/>
              <a:gd name="connsiteY4642" fmla="*/ 1191997 h 2444561"/>
              <a:gd name="connsiteX4643" fmla="*/ 3489970 w 3661866"/>
              <a:gd name="connsiteY4643" fmla="*/ 1193299 h 2444561"/>
              <a:gd name="connsiteX4644" fmla="*/ 3486254 w 3661866"/>
              <a:gd name="connsiteY4644" fmla="*/ 1195376 h 2444561"/>
              <a:gd name="connsiteX4645" fmla="*/ 550410 w 3661866"/>
              <a:gd name="connsiteY4645" fmla="*/ 1191053 h 2444561"/>
              <a:gd name="connsiteX4646" fmla="*/ 551788 w 3661866"/>
              <a:gd name="connsiteY4646" fmla="*/ 1194676 h 2444561"/>
              <a:gd name="connsiteX4647" fmla="*/ 549338 w 3661866"/>
              <a:gd name="connsiteY4647" fmla="*/ 1196309 h 2444561"/>
              <a:gd name="connsiteX4648" fmla="*/ 548344 w 3661866"/>
              <a:gd name="connsiteY4648" fmla="*/ 1194293 h 2444561"/>
              <a:gd name="connsiteX4649" fmla="*/ 550410 w 3661866"/>
              <a:gd name="connsiteY4649" fmla="*/ 1191053 h 2444561"/>
              <a:gd name="connsiteX4650" fmla="*/ 249171 w 3661866"/>
              <a:gd name="connsiteY4650" fmla="*/ 1189369 h 2444561"/>
              <a:gd name="connsiteX4651" fmla="*/ 250779 w 3661866"/>
              <a:gd name="connsiteY4651" fmla="*/ 1190823 h 2444561"/>
              <a:gd name="connsiteX4652" fmla="*/ 246110 w 3661866"/>
              <a:gd name="connsiteY4652" fmla="*/ 1196131 h 2444561"/>
              <a:gd name="connsiteX4653" fmla="*/ 244425 w 3661866"/>
              <a:gd name="connsiteY4653" fmla="*/ 1194600 h 2444561"/>
              <a:gd name="connsiteX4654" fmla="*/ 249171 w 3661866"/>
              <a:gd name="connsiteY4654" fmla="*/ 1189369 h 2444561"/>
              <a:gd name="connsiteX4655" fmla="*/ 420455 w 3661866"/>
              <a:gd name="connsiteY4655" fmla="*/ 1187098 h 2444561"/>
              <a:gd name="connsiteX4656" fmla="*/ 419997 w 3661866"/>
              <a:gd name="connsiteY4656" fmla="*/ 1187813 h 2444561"/>
              <a:gd name="connsiteX4657" fmla="*/ 419947 w 3661866"/>
              <a:gd name="connsiteY4657" fmla="*/ 1187992 h 2444561"/>
              <a:gd name="connsiteX4658" fmla="*/ 420049 w 3661866"/>
              <a:gd name="connsiteY4658" fmla="*/ 1187864 h 2444561"/>
              <a:gd name="connsiteX4659" fmla="*/ 420455 w 3661866"/>
              <a:gd name="connsiteY4659" fmla="*/ 1187098 h 2444561"/>
              <a:gd name="connsiteX4660" fmla="*/ 322313 w 3661866"/>
              <a:gd name="connsiteY4660" fmla="*/ 1186512 h 2444561"/>
              <a:gd name="connsiteX4661" fmla="*/ 324659 w 3661866"/>
              <a:gd name="connsiteY4661" fmla="*/ 1187711 h 2444561"/>
              <a:gd name="connsiteX4662" fmla="*/ 322109 w 3661866"/>
              <a:gd name="connsiteY4662" fmla="*/ 1189777 h 2444561"/>
              <a:gd name="connsiteX4663" fmla="*/ 320144 w 3661866"/>
              <a:gd name="connsiteY4663" fmla="*/ 1188859 h 2444561"/>
              <a:gd name="connsiteX4664" fmla="*/ 322313 w 3661866"/>
              <a:gd name="connsiteY4664" fmla="*/ 1186512 h 2444561"/>
              <a:gd name="connsiteX4665" fmla="*/ 3405961 w 3661866"/>
              <a:gd name="connsiteY4665" fmla="*/ 1185644 h 2444561"/>
              <a:gd name="connsiteX4666" fmla="*/ 3399404 w 3661866"/>
              <a:gd name="connsiteY4666" fmla="*/ 1191384 h 2444561"/>
              <a:gd name="connsiteX4667" fmla="*/ 3400935 w 3661866"/>
              <a:gd name="connsiteY4667" fmla="*/ 1193069 h 2444561"/>
              <a:gd name="connsiteX4668" fmla="*/ 3407492 w 3661866"/>
              <a:gd name="connsiteY4668" fmla="*/ 1187404 h 2444561"/>
              <a:gd name="connsiteX4669" fmla="*/ 3405961 w 3661866"/>
              <a:gd name="connsiteY4669" fmla="*/ 1185644 h 2444561"/>
              <a:gd name="connsiteX4670" fmla="*/ 635007 w 3661866"/>
              <a:gd name="connsiteY4670" fmla="*/ 1182022 h 2444561"/>
              <a:gd name="connsiteX4671" fmla="*/ 634293 w 3661866"/>
              <a:gd name="connsiteY4671" fmla="*/ 1182710 h 2444561"/>
              <a:gd name="connsiteX4672" fmla="*/ 631743 w 3661866"/>
              <a:gd name="connsiteY4672" fmla="*/ 1185262 h 2444561"/>
              <a:gd name="connsiteX4673" fmla="*/ 631334 w 3661866"/>
              <a:gd name="connsiteY4673" fmla="*/ 1186027 h 2444561"/>
              <a:gd name="connsiteX4674" fmla="*/ 631793 w 3661866"/>
              <a:gd name="connsiteY4674" fmla="*/ 1185313 h 2444561"/>
              <a:gd name="connsiteX4675" fmla="*/ 634345 w 3661866"/>
              <a:gd name="connsiteY4675" fmla="*/ 1182762 h 2444561"/>
              <a:gd name="connsiteX4676" fmla="*/ 435227 w 3661866"/>
              <a:gd name="connsiteY4676" fmla="*/ 1178910 h 2444561"/>
              <a:gd name="connsiteX4677" fmla="*/ 433927 w 3661866"/>
              <a:gd name="connsiteY4677" fmla="*/ 1181052 h 2444561"/>
              <a:gd name="connsiteX4678" fmla="*/ 439640 w 3661866"/>
              <a:gd name="connsiteY4678" fmla="*/ 1184752 h 2444561"/>
              <a:gd name="connsiteX4679" fmla="*/ 441400 w 3661866"/>
              <a:gd name="connsiteY4679" fmla="*/ 1182558 h 2444561"/>
              <a:gd name="connsiteX4680" fmla="*/ 435227 w 3661866"/>
              <a:gd name="connsiteY4680" fmla="*/ 1178910 h 2444561"/>
              <a:gd name="connsiteX4681" fmla="*/ 3394939 w 3661866"/>
              <a:gd name="connsiteY4681" fmla="*/ 1178170 h 2444561"/>
              <a:gd name="connsiteX4682" fmla="*/ 3394506 w 3661866"/>
              <a:gd name="connsiteY4682" fmla="*/ 1179573 h 2444561"/>
              <a:gd name="connsiteX4683" fmla="*/ 3399223 w 3661866"/>
              <a:gd name="connsiteY4683" fmla="*/ 1180139 h 2444561"/>
              <a:gd name="connsiteX4684" fmla="*/ 3399379 w 3661866"/>
              <a:gd name="connsiteY4684" fmla="*/ 1180210 h 2444561"/>
              <a:gd name="connsiteX4685" fmla="*/ 3400119 w 3661866"/>
              <a:gd name="connsiteY4685" fmla="*/ 1180874 h 2444561"/>
              <a:gd name="connsiteX4686" fmla="*/ 3399404 w 3661866"/>
              <a:gd name="connsiteY4686" fmla="*/ 1180160 h 2444561"/>
              <a:gd name="connsiteX4687" fmla="*/ 3399223 w 3661866"/>
              <a:gd name="connsiteY4687" fmla="*/ 1180139 h 2444561"/>
              <a:gd name="connsiteX4688" fmla="*/ 625567 w 3661866"/>
              <a:gd name="connsiteY4688" fmla="*/ 1176154 h 2444561"/>
              <a:gd name="connsiteX4689" fmla="*/ 624158 w 3661866"/>
              <a:gd name="connsiteY4689" fmla="*/ 1180086 h 2444561"/>
              <a:gd name="connsiteX4690" fmla="*/ 624063 w 3661866"/>
              <a:gd name="connsiteY4690" fmla="*/ 1180185 h 2444561"/>
              <a:gd name="connsiteX4691" fmla="*/ 623968 w 3661866"/>
              <a:gd name="connsiteY4691" fmla="*/ 1180288 h 2444561"/>
              <a:gd name="connsiteX4692" fmla="*/ 611001 w 3661866"/>
              <a:gd name="connsiteY4692" fmla="*/ 1187252 h 2444561"/>
              <a:gd name="connsiteX4693" fmla="*/ 586459 w 3661866"/>
              <a:gd name="connsiteY4693" fmla="*/ 1208707 h 2444561"/>
              <a:gd name="connsiteX4694" fmla="*/ 577658 w 3661866"/>
              <a:gd name="connsiteY4694" fmla="*/ 1212941 h 2444561"/>
              <a:gd name="connsiteX4695" fmla="*/ 577412 w 3661866"/>
              <a:gd name="connsiteY4695" fmla="*/ 1219664 h 2444561"/>
              <a:gd name="connsiteX4696" fmla="*/ 570585 w 3661866"/>
              <a:gd name="connsiteY4696" fmla="*/ 1221010 h 2444561"/>
              <a:gd name="connsiteX4697" fmla="*/ 570566 w 3661866"/>
              <a:gd name="connsiteY4697" fmla="*/ 1220977 h 2444561"/>
              <a:gd name="connsiteX4698" fmla="*/ 570489 w 3661866"/>
              <a:gd name="connsiteY4698" fmla="*/ 1221023 h 2444561"/>
              <a:gd name="connsiteX4699" fmla="*/ 570514 w 3661866"/>
              <a:gd name="connsiteY4699" fmla="*/ 1208295 h 2444561"/>
              <a:gd name="connsiteX4700" fmla="*/ 570539 w 3661866"/>
              <a:gd name="connsiteY4700" fmla="*/ 1208274 h 2444561"/>
              <a:gd name="connsiteX4701" fmla="*/ 570591 w 3661866"/>
              <a:gd name="connsiteY4701" fmla="*/ 1208145 h 2444561"/>
              <a:gd name="connsiteX4702" fmla="*/ 570514 w 3661866"/>
              <a:gd name="connsiteY4702" fmla="*/ 1208247 h 2444561"/>
              <a:gd name="connsiteX4703" fmla="*/ 570514 w 3661866"/>
              <a:gd name="connsiteY4703" fmla="*/ 1208295 h 2444561"/>
              <a:gd name="connsiteX4704" fmla="*/ 560900 w 3661866"/>
              <a:gd name="connsiteY4704" fmla="*/ 1216450 h 2444561"/>
              <a:gd name="connsiteX4705" fmla="*/ 552198 w 3661866"/>
              <a:gd name="connsiteY4705" fmla="*/ 1225085 h 2444561"/>
              <a:gd name="connsiteX4706" fmla="*/ 543014 w 3661866"/>
              <a:gd name="connsiteY4706" fmla="*/ 1245341 h 2444561"/>
              <a:gd name="connsiteX4707" fmla="*/ 548548 w 3661866"/>
              <a:gd name="connsiteY4707" fmla="*/ 1236642 h 2444561"/>
              <a:gd name="connsiteX4708" fmla="*/ 551613 w 3661866"/>
              <a:gd name="connsiteY4708" fmla="*/ 1229614 h 2444561"/>
              <a:gd name="connsiteX4709" fmla="*/ 560299 w 3661866"/>
              <a:gd name="connsiteY4709" fmla="*/ 1231223 h 2444561"/>
              <a:gd name="connsiteX4710" fmla="*/ 560269 w 3661866"/>
              <a:gd name="connsiteY4710" fmla="*/ 1231329 h 2444561"/>
              <a:gd name="connsiteX4711" fmla="*/ 556994 w 3661866"/>
              <a:gd name="connsiteY4711" fmla="*/ 1234703 h 2444561"/>
              <a:gd name="connsiteX4712" fmla="*/ 559009 w 3661866"/>
              <a:gd name="connsiteY4712" fmla="*/ 1235724 h 2444561"/>
              <a:gd name="connsiteX4713" fmla="*/ 560269 w 3661866"/>
              <a:gd name="connsiteY4713" fmla="*/ 1231329 h 2444561"/>
              <a:gd name="connsiteX4714" fmla="*/ 560361 w 3661866"/>
              <a:gd name="connsiteY4714" fmla="*/ 1231234 h 2444561"/>
              <a:gd name="connsiteX4715" fmla="*/ 560299 w 3661866"/>
              <a:gd name="connsiteY4715" fmla="*/ 1231223 h 2444561"/>
              <a:gd name="connsiteX4716" fmla="*/ 560311 w 3661866"/>
              <a:gd name="connsiteY4716" fmla="*/ 1231182 h 2444561"/>
              <a:gd name="connsiteX4717" fmla="*/ 564175 w 3661866"/>
              <a:gd name="connsiteY4717" fmla="*/ 1224808 h 2444561"/>
              <a:gd name="connsiteX4718" fmla="*/ 570489 w 3661866"/>
              <a:gd name="connsiteY4718" fmla="*/ 1221023 h 2444561"/>
              <a:gd name="connsiteX4719" fmla="*/ 570489 w 3661866"/>
              <a:gd name="connsiteY4719" fmla="*/ 1221029 h 2444561"/>
              <a:gd name="connsiteX4720" fmla="*/ 570585 w 3661866"/>
              <a:gd name="connsiteY4720" fmla="*/ 1221010 h 2444561"/>
              <a:gd name="connsiteX4721" fmla="*/ 574493 w 3661866"/>
              <a:gd name="connsiteY4721" fmla="*/ 1227636 h 2444561"/>
              <a:gd name="connsiteX4722" fmla="*/ 581765 w 3661866"/>
              <a:gd name="connsiteY4722" fmla="*/ 1224933 h 2444561"/>
              <a:gd name="connsiteX4723" fmla="*/ 601460 w 3661866"/>
              <a:gd name="connsiteY4723" fmla="*/ 1204599 h 2444561"/>
              <a:gd name="connsiteX4724" fmla="*/ 623968 w 3661866"/>
              <a:gd name="connsiteY4724" fmla="*/ 1180288 h 2444561"/>
              <a:gd name="connsiteX4725" fmla="*/ 624113 w 3661866"/>
              <a:gd name="connsiteY4725" fmla="*/ 1180210 h 2444561"/>
              <a:gd name="connsiteX4726" fmla="*/ 624158 w 3661866"/>
              <a:gd name="connsiteY4726" fmla="*/ 1180086 h 2444561"/>
              <a:gd name="connsiteX4727" fmla="*/ 626996 w 3661866"/>
              <a:gd name="connsiteY4727" fmla="*/ 1177099 h 2444561"/>
              <a:gd name="connsiteX4728" fmla="*/ 625567 w 3661866"/>
              <a:gd name="connsiteY4728" fmla="*/ 1176154 h 2444561"/>
              <a:gd name="connsiteX4729" fmla="*/ 250115 w 3661866"/>
              <a:gd name="connsiteY4729" fmla="*/ 1175695 h 2444561"/>
              <a:gd name="connsiteX4730" fmla="*/ 252462 w 3661866"/>
              <a:gd name="connsiteY4730" fmla="*/ 1176818 h 2444561"/>
              <a:gd name="connsiteX4731" fmla="*/ 249910 w 3661866"/>
              <a:gd name="connsiteY4731" fmla="*/ 1178935 h 2444561"/>
              <a:gd name="connsiteX4732" fmla="*/ 248023 w 3661866"/>
              <a:gd name="connsiteY4732" fmla="*/ 1177966 h 2444561"/>
              <a:gd name="connsiteX4733" fmla="*/ 250115 w 3661866"/>
              <a:gd name="connsiteY4733" fmla="*/ 1175695 h 2444561"/>
              <a:gd name="connsiteX4734" fmla="*/ 537630 w 3661866"/>
              <a:gd name="connsiteY4734" fmla="*/ 1173451 h 2444561"/>
              <a:gd name="connsiteX4735" fmla="*/ 536789 w 3661866"/>
              <a:gd name="connsiteY4735" fmla="*/ 1173731 h 2444561"/>
              <a:gd name="connsiteX4736" fmla="*/ 537553 w 3661866"/>
              <a:gd name="connsiteY4736" fmla="*/ 1174164 h 2444561"/>
              <a:gd name="connsiteX4737" fmla="*/ 320554 w 3661866"/>
              <a:gd name="connsiteY4737" fmla="*/ 1172531 h 2444561"/>
              <a:gd name="connsiteX4738" fmla="*/ 302566 w 3661866"/>
              <a:gd name="connsiteY4738" fmla="*/ 1190082 h 2444561"/>
              <a:gd name="connsiteX4739" fmla="*/ 320554 w 3661866"/>
              <a:gd name="connsiteY4739" fmla="*/ 1172531 h 2444561"/>
              <a:gd name="connsiteX4740" fmla="*/ 462081 w 3661866"/>
              <a:gd name="connsiteY4740" fmla="*/ 1172098 h 2444561"/>
              <a:gd name="connsiteX4741" fmla="*/ 454718 w 3661866"/>
              <a:gd name="connsiteY4741" fmla="*/ 1175747 h 2444561"/>
              <a:gd name="connsiteX4742" fmla="*/ 463085 w 3661866"/>
              <a:gd name="connsiteY4742" fmla="*/ 1177226 h 2444561"/>
              <a:gd name="connsiteX4743" fmla="*/ 459080 w 3661866"/>
              <a:gd name="connsiteY4743" fmla="*/ 1184956 h 2444561"/>
              <a:gd name="connsiteX4744" fmla="*/ 468927 w 3661866"/>
              <a:gd name="connsiteY4744" fmla="*/ 1175568 h 2444561"/>
              <a:gd name="connsiteX4745" fmla="*/ 462081 w 3661866"/>
              <a:gd name="connsiteY4745" fmla="*/ 1172098 h 2444561"/>
              <a:gd name="connsiteX4746" fmla="*/ 386883 w 3661866"/>
              <a:gd name="connsiteY4746" fmla="*/ 1171384 h 2444561"/>
              <a:gd name="connsiteX4747" fmla="*/ 385428 w 3661866"/>
              <a:gd name="connsiteY4747" fmla="*/ 1172634 h 2444561"/>
              <a:gd name="connsiteX4748" fmla="*/ 387266 w 3661866"/>
              <a:gd name="connsiteY4748" fmla="*/ 1173680 h 2444561"/>
              <a:gd name="connsiteX4749" fmla="*/ 387903 w 3661866"/>
              <a:gd name="connsiteY4749" fmla="*/ 1172939 h 2444561"/>
              <a:gd name="connsiteX4750" fmla="*/ 386883 w 3661866"/>
              <a:gd name="connsiteY4750" fmla="*/ 1171384 h 2444561"/>
              <a:gd name="connsiteX4751" fmla="*/ 339610 w 3661866"/>
              <a:gd name="connsiteY4751" fmla="*/ 1170032 h 2444561"/>
              <a:gd name="connsiteX4752" fmla="*/ 326675 w 3661866"/>
              <a:gd name="connsiteY4752" fmla="*/ 1181155 h 2444561"/>
              <a:gd name="connsiteX4753" fmla="*/ 339610 w 3661866"/>
              <a:gd name="connsiteY4753" fmla="*/ 1170032 h 2444561"/>
              <a:gd name="connsiteX4754" fmla="*/ 143068 w 3661866"/>
              <a:gd name="connsiteY4754" fmla="*/ 1167226 h 2444561"/>
              <a:gd name="connsiteX4755" fmla="*/ 128884 w 3661866"/>
              <a:gd name="connsiteY4755" fmla="*/ 1186589 h 2444561"/>
              <a:gd name="connsiteX4756" fmla="*/ 143068 w 3661866"/>
              <a:gd name="connsiteY4756" fmla="*/ 1167226 h 2444561"/>
              <a:gd name="connsiteX4757" fmla="*/ 255319 w 3661866"/>
              <a:gd name="connsiteY4757" fmla="*/ 1166920 h 2444561"/>
              <a:gd name="connsiteX4758" fmla="*/ 256289 w 3661866"/>
              <a:gd name="connsiteY4758" fmla="*/ 1168987 h 2444561"/>
              <a:gd name="connsiteX4759" fmla="*/ 254044 w 3661866"/>
              <a:gd name="connsiteY4759" fmla="*/ 1171614 h 2444561"/>
              <a:gd name="connsiteX4760" fmla="*/ 252769 w 3661866"/>
              <a:gd name="connsiteY4760" fmla="*/ 1169165 h 2444561"/>
              <a:gd name="connsiteX4761" fmla="*/ 255319 w 3661866"/>
              <a:gd name="connsiteY4761" fmla="*/ 1166920 h 2444561"/>
              <a:gd name="connsiteX4762" fmla="*/ 270983 w 3661866"/>
              <a:gd name="connsiteY4762" fmla="*/ 1166307 h 2444561"/>
              <a:gd name="connsiteX4763" fmla="*/ 274248 w 3661866"/>
              <a:gd name="connsiteY4763" fmla="*/ 1170313 h 2444561"/>
              <a:gd name="connsiteX4764" fmla="*/ 270652 w 3661866"/>
              <a:gd name="connsiteY4764" fmla="*/ 1175926 h 2444561"/>
              <a:gd name="connsiteX4765" fmla="*/ 267795 w 3661866"/>
              <a:gd name="connsiteY4765" fmla="*/ 1171103 h 2444561"/>
              <a:gd name="connsiteX4766" fmla="*/ 270983 w 3661866"/>
              <a:gd name="connsiteY4766" fmla="*/ 1166307 h 2444561"/>
              <a:gd name="connsiteX4767" fmla="*/ 648963 w 3661866"/>
              <a:gd name="connsiteY4767" fmla="*/ 1165415 h 2444561"/>
              <a:gd name="connsiteX4768" fmla="*/ 636895 w 3661866"/>
              <a:gd name="connsiteY4768" fmla="*/ 1172430 h 2444561"/>
              <a:gd name="connsiteX4769" fmla="*/ 648963 w 3661866"/>
              <a:gd name="connsiteY4769" fmla="*/ 1165415 h 2444561"/>
              <a:gd name="connsiteX4770" fmla="*/ 585642 w 3661866"/>
              <a:gd name="connsiteY4770" fmla="*/ 1164980 h 2444561"/>
              <a:gd name="connsiteX4771" fmla="*/ 561457 w 3661866"/>
              <a:gd name="connsiteY4771" fmla="*/ 1172251 h 2444561"/>
              <a:gd name="connsiteX4772" fmla="*/ 578779 w 3661866"/>
              <a:gd name="connsiteY4772" fmla="*/ 1176970 h 2444561"/>
              <a:gd name="connsiteX4773" fmla="*/ 562401 w 3661866"/>
              <a:gd name="connsiteY4773" fmla="*/ 1189190 h 2444561"/>
              <a:gd name="connsiteX4774" fmla="*/ 555438 w 3661866"/>
              <a:gd name="connsiteY4774" fmla="*/ 1178118 h 2444561"/>
              <a:gd name="connsiteX4775" fmla="*/ 550309 w 3661866"/>
              <a:gd name="connsiteY4775" fmla="*/ 1180925 h 2444561"/>
              <a:gd name="connsiteX4776" fmla="*/ 541023 w 3661866"/>
              <a:gd name="connsiteY4776" fmla="*/ 1193477 h 2444561"/>
              <a:gd name="connsiteX4777" fmla="*/ 537757 w 3661866"/>
              <a:gd name="connsiteY4777" fmla="*/ 1200926 h 2444561"/>
              <a:gd name="connsiteX4778" fmla="*/ 528726 w 3661866"/>
              <a:gd name="connsiteY4778" fmla="*/ 1209626 h 2444561"/>
              <a:gd name="connsiteX4779" fmla="*/ 498674 w 3661866"/>
              <a:gd name="connsiteY4779" fmla="*/ 1230059 h 2444561"/>
              <a:gd name="connsiteX4780" fmla="*/ 468563 w 3661866"/>
              <a:gd name="connsiteY4780" fmla="*/ 1251605 h 2444561"/>
              <a:gd name="connsiteX4781" fmla="*/ 468494 w 3661866"/>
              <a:gd name="connsiteY4781" fmla="*/ 1251591 h 2444561"/>
              <a:gd name="connsiteX4782" fmla="*/ 465943 w 3661866"/>
              <a:gd name="connsiteY4782" fmla="*/ 1254143 h 2444561"/>
              <a:gd name="connsiteX4783" fmla="*/ 465918 w 3661866"/>
              <a:gd name="connsiteY4783" fmla="*/ 1254203 h 2444561"/>
              <a:gd name="connsiteX4784" fmla="*/ 452738 w 3661866"/>
              <a:gd name="connsiteY4784" fmla="*/ 1263199 h 2444561"/>
              <a:gd name="connsiteX4785" fmla="*/ 442471 w 3661866"/>
              <a:gd name="connsiteY4785" fmla="*/ 1274374 h 2444561"/>
              <a:gd name="connsiteX4786" fmla="*/ 445177 w 3661866"/>
              <a:gd name="connsiteY4786" fmla="*/ 1291006 h 2444561"/>
              <a:gd name="connsiteX4787" fmla="*/ 450305 w 3661866"/>
              <a:gd name="connsiteY4787" fmla="*/ 1281797 h 2444561"/>
              <a:gd name="connsiteX4788" fmla="*/ 454489 w 3661866"/>
              <a:gd name="connsiteY4788" fmla="*/ 1269067 h 2444561"/>
              <a:gd name="connsiteX4789" fmla="*/ 462320 w 3661866"/>
              <a:gd name="connsiteY4789" fmla="*/ 1262878 h 2444561"/>
              <a:gd name="connsiteX4790" fmla="*/ 465918 w 3661866"/>
              <a:gd name="connsiteY4790" fmla="*/ 1254203 h 2444561"/>
              <a:gd name="connsiteX4791" fmla="*/ 465969 w 3661866"/>
              <a:gd name="connsiteY4791" fmla="*/ 1254168 h 2444561"/>
              <a:gd name="connsiteX4792" fmla="*/ 468545 w 3661866"/>
              <a:gd name="connsiteY4792" fmla="*/ 1251618 h 2444561"/>
              <a:gd name="connsiteX4793" fmla="*/ 468563 w 3661866"/>
              <a:gd name="connsiteY4793" fmla="*/ 1251605 h 2444561"/>
              <a:gd name="connsiteX4794" fmla="*/ 470994 w 3661866"/>
              <a:gd name="connsiteY4794" fmla="*/ 1252077 h 2444561"/>
              <a:gd name="connsiteX4795" fmla="*/ 482984 w 3661866"/>
              <a:gd name="connsiteY4795" fmla="*/ 1255240 h 2444561"/>
              <a:gd name="connsiteX4796" fmla="*/ 487986 w 3661866"/>
              <a:gd name="connsiteY4796" fmla="*/ 1245418 h 2444561"/>
              <a:gd name="connsiteX4797" fmla="*/ 488749 w 3661866"/>
              <a:gd name="connsiteY4797" fmla="*/ 1244449 h 2444561"/>
              <a:gd name="connsiteX4798" fmla="*/ 508037 w 3661866"/>
              <a:gd name="connsiteY4798" fmla="*/ 1234984 h 2444561"/>
              <a:gd name="connsiteX4799" fmla="*/ 516992 w 3661866"/>
              <a:gd name="connsiteY4799" fmla="*/ 1231157 h 2444561"/>
              <a:gd name="connsiteX4800" fmla="*/ 516996 w 3661866"/>
              <a:gd name="connsiteY4800" fmla="*/ 1231161 h 2444561"/>
              <a:gd name="connsiteX4801" fmla="*/ 516940 w 3661866"/>
              <a:gd name="connsiteY4801" fmla="*/ 1231207 h 2444561"/>
              <a:gd name="connsiteX4802" fmla="*/ 517144 w 3661866"/>
              <a:gd name="connsiteY4802" fmla="*/ 1231284 h 2444561"/>
              <a:gd name="connsiteX4803" fmla="*/ 516996 w 3661866"/>
              <a:gd name="connsiteY4803" fmla="*/ 1231161 h 2444561"/>
              <a:gd name="connsiteX4804" fmla="*/ 533472 w 3661866"/>
              <a:gd name="connsiteY4804" fmla="*/ 1217431 h 2444561"/>
              <a:gd name="connsiteX4805" fmla="*/ 548090 w 3661866"/>
              <a:gd name="connsiteY4805" fmla="*/ 1209064 h 2444561"/>
              <a:gd name="connsiteX4806" fmla="*/ 574087 w 3661866"/>
              <a:gd name="connsiteY4806" fmla="*/ 1196257 h 2444561"/>
              <a:gd name="connsiteX4807" fmla="*/ 585438 w 3661866"/>
              <a:gd name="connsiteY4807" fmla="*/ 1187302 h 2444561"/>
              <a:gd name="connsiteX4808" fmla="*/ 592454 w 3661866"/>
              <a:gd name="connsiteY4808" fmla="*/ 1176614 h 2444561"/>
              <a:gd name="connsiteX4809" fmla="*/ 585642 w 3661866"/>
              <a:gd name="connsiteY4809" fmla="*/ 1164980 h 2444561"/>
              <a:gd name="connsiteX4810" fmla="*/ 3493771 w 3661866"/>
              <a:gd name="connsiteY4810" fmla="*/ 1164854 h 2444561"/>
              <a:gd name="connsiteX4811" fmla="*/ 3493772 w 3661866"/>
              <a:gd name="connsiteY4811" fmla="*/ 1164855 h 2444561"/>
              <a:gd name="connsiteX4812" fmla="*/ 3493796 w 3661866"/>
              <a:gd name="connsiteY4812" fmla="*/ 1164905 h 2444561"/>
              <a:gd name="connsiteX4813" fmla="*/ 3493056 w 3661866"/>
              <a:gd name="connsiteY4813" fmla="*/ 1165594 h 2444561"/>
              <a:gd name="connsiteX4814" fmla="*/ 607608 w 3661866"/>
              <a:gd name="connsiteY4814" fmla="*/ 1162913 h 2444561"/>
              <a:gd name="connsiteX4815" fmla="*/ 603754 w 3661866"/>
              <a:gd name="connsiteY4815" fmla="*/ 1175012 h 2444561"/>
              <a:gd name="connsiteX4816" fmla="*/ 603680 w 3661866"/>
              <a:gd name="connsiteY4816" fmla="*/ 1175057 h 2444561"/>
              <a:gd name="connsiteX4817" fmla="*/ 603640 w 3661866"/>
              <a:gd name="connsiteY4817" fmla="*/ 1175152 h 2444561"/>
              <a:gd name="connsiteX4818" fmla="*/ 599697 w 3661866"/>
              <a:gd name="connsiteY4818" fmla="*/ 1178138 h 2444561"/>
              <a:gd name="connsiteX4819" fmla="*/ 600082 w 3661866"/>
              <a:gd name="connsiteY4819" fmla="*/ 1183756 h 2444561"/>
              <a:gd name="connsiteX4820" fmla="*/ 603640 w 3661866"/>
              <a:gd name="connsiteY4820" fmla="*/ 1175152 h 2444561"/>
              <a:gd name="connsiteX4821" fmla="*/ 603731 w 3661866"/>
              <a:gd name="connsiteY4821" fmla="*/ 1175083 h 2444561"/>
              <a:gd name="connsiteX4822" fmla="*/ 603754 w 3661866"/>
              <a:gd name="connsiteY4822" fmla="*/ 1175012 h 2444561"/>
              <a:gd name="connsiteX4823" fmla="*/ 611179 w 3661866"/>
              <a:gd name="connsiteY4823" fmla="*/ 1170516 h 2444561"/>
              <a:gd name="connsiteX4824" fmla="*/ 607608 w 3661866"/>
              <a:gd name="connsiteY4824" fmla="*/ 1162913 h 2444561"/>
              <a:gd name="connsiteX4825" fmla="*/ 414977 w 3661866"/>
              <a:gd name="connsiteY4825" fmla="*/ 1162344 h 2444561"/>
              <a:gd name="connsiteX4826" fmla="*/ 414971 w 3661866"/>
              <a:gd name="connsiteY4826" fmla="*/ 1162353 h 2444561"/>
              <a:gd name="connsiteX4827" fmla="*/ 414966 w 3661866"/>
              <a:gd name="connsiteY4827" fmla="*/ 1162348 h 2444561"/>
              <a:gd name="connsiteX4828" fmla="*/ 414938 w 3661866"/>
              <a:gd name="connsiteY4828" fmla="*/ 1162320 h 2444561"/>
              <a:gd name="connsiteX4829" fmla="*/ 414966 w 3661866"/>
              <a:gd name="connsiteY4829" fmla="*/ 1162348 h 2444561"/>
              <a:gd name="connsiteX4830" fmla="*/ 414899 w 3661866"/>
              <a:gd name="connsiteY4830" fmla="*/ 1162373 h 2444561"/>
              <a:gd name="connsiteX4831" fmla="*/ 3496308 w 3661866"/>
              <a:gd name="connsiteY4831" fmla="*/ 1162315 h 2444561"/>
              <a:gd name="connsiteX4832" fmla="*/ 3496347 w 3661866"/>
              <a:gd name="connsiteY4832" fmla="*/ 1162352 h 2444561"/>
              <a:gd name="connsiteX4833" fmla="*/ 3496361 w 3661866"/>
              <a:gd name="connsiteY4833" fmla="*/ 1162341 h 2444561"/>
              <a:gd name="connsiteX4834" fmla="*/ 3496372 w 3661866"/>
              <a:gd name="connsiteY4834" fmla="*/ 1162353 h 2444561"/>
              <a:gd name="connsiteX4835" fmla="*/ 3493822 w 3661866"/>
              <a:gd name="connsiteY4835" fmla="*/ 1164903 h 2444561"/>
              <a:gd name="connsiteX4836" fmla="*/ 3493772 w 3661866"/>
              <a:gd name="connsiteY4836" fmla="*/ 1164855 h 2444561"/>
              <a:gd name="connsiteX4837" fmla="*/ 3493771 w 3661866"/>
              <a:gd name="connsiteY4837" fmla="*/ 1164853 h 2444561"/>
              <a:gd name="connsiteX4838" fmla="*/ 3493771 w 3661866"/>
              <a:gd name="connsiteY4838" fmla="*/ 1164854 h 2444561"/>
              <a:gd name="connsiteX4839" fmla="*/ 3493770 w 3661866"/>
              <a:gd name="connsiteY4839" fmla="*/ 1164853 h 2444561"/>
              <a:gd name="connsiteX4840" fmla="*/ 415001 w 3661866"/>
              <a:gd name="connsiteY4840" fmla="*/ 1162306 h 2444561"/>
              <a:gd name="connsiteX4841" fmla="*/ 415022 w 3661866"/>
              <a:gd name="connsiteY4841" fmla="*/ 1162327 h 2444561"/>
              <a:gd name="connsiteX4842" fmla="*/ 414977 w 3661866"/>
              <a:gd name="connsiteY4842" fmla="*/ 1162344 h 2444561"/>
              <a:gd name="connsiteX4843" fmla="*/ 3626404 w 3661866"/>
              <a:gd name="connsiteY4843" fmla="*/ 1162302 h 2444561"/>
              <a:gd name="connsiteX4844" fmla="*/ 3626452 w 3661866"/>
              <a:gd name="connsiteY4844" fmla="*/ 1162350 h 2444561"/>
              <a:gd name="connsiteX4845" fmla="*/ 3626455 w 3661866"/>
              <a:gd name="connsiteY4845" fmla="*/ 1162353 h 2444561"/>
              <a:gd name="connsiteX4846" fmla="*/ 3625997 w 3661866"/>
              <a:gd name="connsiteY4846" fmla="*/ 1163042 h 2444561"/>
              <a:gd name="connsiteX4847" fmla="*/ 3626405 w 3661866"/>
              <a:gd name="connsiteY4847" fmla="*/ 1162301 h 2444561"/>
              <a:gd name="connsiteX4848" fmla="*/ 3626405 w 3661866"/>
              <a:gd name="connsiteY4848" fmla="*/ 1162301 h 2444561"/>
              <a:gd name="connsiteX4849" fmla="*/ 3626404 w 3661866"/>
              <a:gd name="connsiteY4849" fmla="*/ 1162302 h 2444561"/>
              <a:gd name="connsiteX4850" fmla="*/ 415020 w 3661866"/>
              <a:gd name="connsiteY4850" fmla="*/ 1162274 h 2444561"/>
              <a:gd name="connsiteX4851" fmla="*/ 415001 w 3661866"/>
              <a:gd name="connsiteY4851" fmla="*/ 1162306 h 2444561"/>
              <a:gd name="connsiteX4852" fmla="*/ 414971 w 3661866"/>
              <a:gd name="connsiteY4852" fmla="*/ 1162276 h 2444561"/>
              <a:gd name="connsiteX4853" fmla="*/ 414938 w 3661866"/>
              <a:gd name="connsiteY4853" fmla="*/ 1162320 h 2444561"/>
              <a:gd name="connsiteX4854" fmla="*/ 414895 w 3661866"/>
              <a:gd name="connsiteY4854" fmla="*/ 1162276 h 2444561"/>
              <a:gd name="connsiteX4855" fmla="*/ 3496474 w 3661866"/>
              <a:gd name="connsiteY4855" fmla="*/ 1162250 h 2444561"/>
              <a:gd name="connsiteX4856" fmla="*/ 3496361 w 3661866"/>
              <a:gd name="connsiteY4856" fmla="*/ 1162341 h 2444561"/>
              <a:gd name="connsiteX4857" fmla="*/ 3496322 w 3661866"/>
              <a:gd name="connsiteY4857" fmla="*/ 1162301 h 2444561"/>
              <a:gd name="connsiteX4858" fmla="*/ 3496308 w 3661866"/>
              <a:gd name="connsiteY4858" fmla="*/ 1162315 h 2444561"/>
              <a:gd name="connsiteX4859" fmla="*/ 3496295 w 3661866"/>
              <a:gd name="connsiteY4859" fmla="*/ 1162302 h 2444561"/>
              <a:gd name="connsiteX4860" fmla="*/ 3496474 w 3661866"/>
              <a:gd name="connsiteY4860" fmla="*/ 1162250 h 2444561"/>
              <a:gd name="connsiteX4861" fmla="*/ 3627144 w 3661866"/>
              <a:gd name="connsiteY4861" fmla="*/ 1161613 h 2444561"/>
              <a:gd name="connsiteX4862" fmla="*/ 3626456 w 3661866"/>
              <a:gd name="connsiteY4862" fmla="*/ 1162354 h 2444561"/>
              <a:gd name="connsiteX4863" fmla="*/ 3626452 w 3661866"/>
              <a:gd name="connsiteY4863" fmla="*/ 1162350 h 2444561"/>
              <a:gd name="connsiteX4864" fmla="*/ 3626405 w 3661866"/>
              <a:gd name="connsiteY4864" fmla="*/ 1162301 h 2444561"/>
              <a:gd name="connsiteX4865" fmla="*/ 655034 w 3661866"/>
              <a:gd name="connsiteY4865" fmla="*/ 1158883 h 2444561"/>
              <a:gd name="connsiteX4866" fmla="*/ 652865 w 3661866"/>
              <a:gd name="connsiteY4866" fmla="*/ 1159215 h 2444561"/>
              <a:gd name="connsiteX4867" fmla="*/ 654703 w 3661866"/>
              <a:gd name="connsiteY4867" fmla="*/ 1164878 h 2444561"/>
              <a:gd name="connsiteX4868" fmla="*/ 655034 w 3661866"/>
              <a:gd name="connsiteY4868" fmla="*/ 1158883 h 2444561"/>
              <a:gd name="connsiteX4869" fmla="*/ 410710 w 3661866"/>
              <a:gd name="connsiteY4869" fmla="*/ 1156868 h 2444561"/>
              <a:gd name="connsiteX4870" fmla="*/ 411526 w 3661866"/>
              <a:gd name="connsiteY4870" fmla="*/ 1156995 h 2444561"/>
              <a:gd name="connsiteX4871" fmla="*/ 411016 w 3661866"/>
              <a:gd name="connsiteY4871" fmla="*/ 1157760 h 2444561"/>
              <a:gd name="connsiteX4872" fmla="*/ 463800 w 3661866"/>
              <a:gd name="connsiteY4872" fmla="*/ 1156485 h 2444561"/>
              <a:gd name="connsiteX4873" fmla="*/ 456070 w 3661866"/>
              <a:gd name="connsiteY4873" fmla="*/ 1157836 h 2444561"/>
              <a:gd name="connsiteX4874" fmla="*/ 456428 w 3661866"/>
              <a:gd name="connsiteY4874" fmla="*/ 1159674 h 2444561"/>
              <a:gd name="connsiteX4875" fmla="*/ 464208 w 3661866"/>
              <a:gd name="connsiteY4875" fmla="*/ 1158296 h 2444561"/>
              <a:gd name="connsiteX4876" fmla="*/ 463800 w 3661866"/>
              <a:gd name="connsiteY4876" fmla="*/ 1156485 h 2444561"/>
              <a:gd name="connsiteX4877" fmla="*/ 675112 w 3661866"/>
              <a:gd name="connsiteY4877" fmla="*/ 1155975 h 2444561"/>
              <a:gd name="connsiteX4878" fmla="*/ 672789 w 3661866"/>
              <a:gd name="connsiteY4878" fmla="*/ 1162046 h 2444561"/>
              <a:gd name="connsiteX4879" fmla="*/ 684295 w 3661866"/>
              <a:gd name="connsiteY4879" fmla="*/ 1159190 h 2444561"/>
              <a:gd name="connsiteX4880" fmla="*/ 675112 w 3661866"/>
              <a:gd name="connsiteY4880" fmla="*/ 1155975 h 2444561"/>
              <a:gd name="connsiteX4881" fmla="*/ 588500 w 3661866"/>
              <a:gd name="connsiteY4881" fmla="*/ 1155821 h 2444561"/>
              <a:gd name="connsiteX4882" fmla="*/ 586996 w 3661866"/>
              <a:gd name="connsiteY4882" fmla="*/ 1156996 h 2444561"/>
              <a:gd name="connsiteX4883" fmla="*/ 587429 w 3661866"/>
              <a:gd name="connsiteY4883" fmla="*/ 1157888 h 2444561"/>
              <a:gd name="connsiteX4884" fmla="*/ 588959 w 3661866"/>
              <a:gd name="connsiteY4884" fmla="*/ 1156663 h 2444561"/>
              <a:gd name="connsiteX4885" fmla="*/ 588500 w 3661866"/>
              <a:gd name="connsiteY4885" fmla="*/ 1155821 h 2444561"/>
              <a:gd name="connsiteX4886" fmla="*/ 624113 w 3661866"/>
              <a:gd name="connsiteY4886" fmla="*/ 1154904 h 2444561"/>
              <a:gd name="connsiteX4887" fmla="*/ 615669 w 3661866"/>
              <a:gd name="connsiteY4887" fmla="*/ 1156740 h 2444561"/>
              <a:gd name="connsiteX4888" fmla="*/ 624878 w 3661866"/>
              <a:gd name="connsiteY4888" fmla="*/ 1158117 h 2444561"/>
              <a:gd name="connsiteX4889" fmla="*/ 624113 w 3661866"/>
              <a:gd name="connsiteY4889" fmla="*/ 1154904 h 2444561"/>
              <a:gd name="connsiteX4890" fmla="*/ 266979 w 3661866"/>
              <a:gd name="connsiteY4890" fmla="*/ 1154649 h 2444561"/>
              <a:gd name="connsiteX4891" fmla="*/ 266981 w 3661866"/>
              <a:gd name="connsiteY4891" fmla="*/ 1154651 h 2444561"/>
              <a:gd name="connsiteX4892" fmla="*/ 267005 w 3661866"/>
              <a:gd name="connsiteY4892" fmla="*/ 1154700 h 2444561"/>
              <a:gd name="connsiteX4893" fmla="*/ 265397 w 3661866"/>
              <a:gd name="connsiteY4893" fmla="*/ 1158833 h 2444561"/>
              <a:gd name="connsiteX4894" fmla="*/ 263841 w 3661866"/>
              <a:gd name="connsiteY4894" fmla="*/ 1157889 h 2444561"/>
              <a:gd name="connsiteX4895" fmla="*/ 289965 w 3661866"/>
              <a:gd name="connsiteY4895" fmla="*/ 1154648 h 2444561"/>
              <a:gd name="connsiteX4896" fmla="*/ 290005 w 3661866"/>
              <a:gd name="connsiteY4896" fmla="*/ 1154673 h 2444561"/>
              <a:gd name="connsiteX4897" fmla="*/ 289913 w 3661866"/>
              <a:gd name="connsiteY4897" fmla="*/ 1154700 h 2444561"/>
              <a:gd name="connsiteX4898" fmla="*/ 289869 w 3661866"/>
              <a:gd name="connsiteY4898" fmla="*/ 1154528 h 2444561"/>
              <a:gd name="connsiteX4899" fmla="*/ 289963 w 3661866"/>
              <a:gd name="connsiteY4899" fmla="*/ 1154649 h 2444561"/>
              <a:gd name="connsiteX4900" fmla="*/ 289913 w 3661866"/>
              <a:gd name="connsiteY4900" fmla="*/ 1154699 h 2444561"/>
              <a:gd name="connsiteX4901" fmla="*/ 517986 w 3661866"/>
              <a:gd name="connsiteY4901" fmla="*/ 1154342 h 2444561"/>
              <a:gd name="connsiteX4902" fmla="*/ 494490 w 3661866"/>
              <a:gd name="connsiteY4902" fmla="*/ 1180364 h 2444561"/>
              <a:gd name="connsiteX4903" fmla="*/ 520332 w 3661866"/>
              <a:gd name="connsiteY4903" fmla="*/ 1156663 h 2444561"/>
              <a:gd name="connsiteX4904" fmla="*/ 517986 w 3661866"/>
              <a:gd name="connsiteY4904" fmla="*/ 1154342 h 2444561"/>
              <a:gd name="connsiteX4905" fmla="*/ 634624 w 3661866"/>
              <a:gd name="connsiteY4905" fmla="*/ 1152990 h 2444561"/>
              <a:gd name="connsiteX4906" fmla="*/ 633732 w 3661866"/>
              <a:gd name="connsiteY4906" fmla="*/ 1153321 h 2444561"/>
              <a:gd name="connsiteX4907" fmla="*/ 634547 w 3661866"/>
              <a:gd name="connsiteY4907" fmla="*/ 1153806 h 2444561"/>
              <a:gd name="connsiteX4908" fmla="*/ 296086 w 3661866"/>
              <a:gd name="connsiteY4908" fmla="*/ 1152888 h 2444561"/>
              <a:gd name="connsiteX4909" fmla="*/ 293236 w 3661866"/>
              <a:gd name="connsiteY4909" fmla="*/ 1156676 h 2444561"/>
              <a:gd name="connsiteX4910" fmla="*/ 290005 w 3661866"/>
              <a:gd name="connsiteY4910" fmla="*/ 1154673 h 2444561"/>
              <a:gd name="connsiteX4911" fmla="*/ 567784 w 3661866"/>
              <a:gd name="connsiteY4911" fmla="*/ 1152760 h 2444561"/>
              <a:gd name="connsiteX4912" fmla="*/ 555055 w 3661866"/>
              <a:gd name="connsiteY4912" fmla="*/ 1160057 h 2444561"/>
              <a:gd name="connsiteX4913" fmla="*/ 556024 w 3661866"/>
              <a:gd name="connsiteY4913" fmla="*/ 1162327 h 2444561"/>
              <a:gd name="connsiteX4914" fmla="*/ 565438 w 3661866"/>
              <a:gd name="connsiteY4914" fmla="*/ 1162301 h 2444561"/>
              <a:gd name="connsiteX4915" fmla="*/ 565412 w 3661866"/>
              <a:gd name="connsiteY4915" fmla="*/ 1162353 h 2444561"/>
              <a:gd name="connsiteX4916" fmla="*/ 565539 w 3661866"/>
              <a:gd name="connsiteY4916" fmla="*/ 1162505 h 2444561"/>
              <a:gd name="connsiteX4917" fmla="*/ 565464 w 3661866"/>
              <a:gd name="connsiteY4917" fmla="*/ 1162301 h 2444561"/>
              <a:gd name="connsiteX4918" fmla="*/ 565438 w 3661866"/>
              <a:gd name="connsiteY4918" fmla="*/ 1162301 h 2444561"/>
              <a:gd name="connsiteX4919" fmla="*/ 569468 w 3661866"/>
              <a:gd name="connsiteY4919" fmla="*/ 1154215 h 2444561"/>
              <a:gd name="connsiteX4920" fmla="*/ 567784 w 3661866"/>
              <a:gd name="connsiteY4920" fmla="*/ 1152760 h 2444561"/>
              <a:gd name="connsiteX4921" fmla="*/ 269555 w 3661866"/>
              <a:gd name="connsiteY4921" fmla="*/ 1152123 h 2444561"/>
              <a:gd name="connsiteX4922" fmla="*/ 267030 w 3661866"/>
              <a:gd name="connsiteY4922" fmla="*/ 1154700 h 2444561"/>
              <a:gd name="connsiteX4923" fmla="*/ 266981 w 3661866"/>
              <a:gd name="connsiteY4923" fmla="*/ 1154651 h 2444561"/>
              <a:gd name="connsiteX4924" fmla="*/ 266980 w 3661866"/>
              <a:gd name="connsiteY4924" fmla="*/ 1154648 h 2444561"/>
              <a:gd name="connsiteX4925" fmla="*/ 266979 w 3661866"/>
              <a:gd name="connsiteY4925" fmla="*/ 1154649 h 2444561"/>
              <a:gd name="connsiteX4926" fmla="*/ 266978 w 3661866"/>
              <a:gd name="connsiteY4926" fmla="*/ 1154648 h 2444561"/>
              <a:gd name="connsiteX4927" fmla="*/ 269555 w 3661866"/>
              <a:gd name="connsiteY4927" fmla="*/ 1152123 h 2444561"/>
              <a:gd name="connsiteX4928" fmla="*/ 611869 w 3661866"/>
              <a:gd name="connsiteY4928" fmla="*/ 1150719 h 2444561"/>
              <a:gd name="connsiteX4929" fmla="*/ 610899 w 3661866"/>
              <a:gd name="connsiteY4929" fmla="*/ 1151050 h 2444561"/>
              <a:gd name="connsiteX4930" fmla="*/ 611741 w 3661866"/>
              <a:gd name="connsiteY4930" fmla="*/ 1152684 h 2444561"/>
              <a:gd name="connsiteX4931" fmla="*/ 612660 w 3661866"/>
              <a:gd name="connsiteY4931" fmla="*/ 1152404 h 2444561"/>
              <a:gd name="connsiteX4932" fmla="*/ 611869 w 3661866"/>
              <a:gd name="connsiteY4932" fmla="*/ 1150719 h 2444561"/>
              <a:gd name="connsiteX4933" fmla="*/ 502245 w 3661866"/>
              <a:gd name="connsiteY4933" fmla="*/ 1149520 h 2444561"/>
              <a:gd name="connsiteX4934" fmla="*/ 499106 w 3661866"/>
              <a:gd name="connsiteY4934" fmla="*/ 1157194 h 2444561"/>
              <a:gd name="connsiteX4935" fmla="*/ 499083 w 3661866"/>
              <a:gd name="connsiteY4935" fmla="*/ 1157200 h 2444561"/>
              <a:gd name="connsiteX4936" fmla="*/ 498879 w 3661866"/>
              <a:gd name="connsiteY4936" fmla="*/ 1157327 h 2444561"/>
              <a:gd name="connsiteX4937" fmla="*/ 499083 w 3661866"/>
              <a:gd name="connsiteY4937" fmla="*/ 1157250 h 2444561"/>
              <a:gd name="connsiteX4938" fmla="*/ 499106 w 3661866"/>
              <a:gd name="connsiteY4938" fmla="*/ 1157194 h 2444561"/>
              <a:gd name="connsiteX4939" fmla="*/ 506123 w 3661866"/>
              <a:gd name="connsiteY4939" fmla="*/ 1155465 h 2444561"/>
              <a:gd name="connsiteX4940" fmla="*/ 507756 w 3661866"/>
              <a:gd name="connsiteY4940" fmla="*/ 1150260 h 2444561"/>
              <a:gd name="connsiteX4941" fmla="*/ 502245 w 3661866"/>
              <a:gd name="connsiteY4941" fmla="*/ 1149520 h 2444561"/>
              <a:gd name="connsiteX4942" fmla="*/ 288459 w 3661866"/>
              <a:gd name="connsiteY4942" fmla="*/ 1149011 h 2444561"/>
              <a:gd name="connsiteX4943" fmla="*/ 289869 w 3661866"/>
              <a:gd name="connsiteY4943" fmla="*/ 1154528 h 2444561"/>
              <a:gd name="connsiteX4944" fmla="*/ 286417 w 3661866"/>
              <a:gd name="connsiteY4944" fmla="*/ 1150057 h 2444561"/>
              <a:gd name="connsiteX4945" fmla="*/ 288459 w 3661866"/>
              <a:gd name="connsiteY4945" fmla="*/ 1149011 h 2444561"/>
              <a:gd name="connsiteX4946" fmla="*/ 424078 w 3661866"/>
              <a:gd name="connsiteY4946" fmla="*/ 1147786 h 2444561"/>
              <a:gd name="connsiteX4947" fmla="*/ 431554 w 3661866"/>
              <a:gd name="connsiteY4947" fmla="*/ 1157353 h 2444561"/>
              <a:gd name="connsiteX4948" fmla="*/ 422472 w 3661866"/>
              <a:gd name="connsiteY4948" fmla="*/ 1162149 h 2444561"/>
              <a:gd name="connsiteX4949" fmla="*/ 415020 w 3661866"/>
              <a:gd name="connsiteY4949" fmla="*/ 1162274 h 2444561"/>
              <a:gd name="connsiteX4950" fmla="*/ 3506170 w 3661866"/>
              <a:gd name="connsiteY4950" fmla="*/ 1145642 h 2444561"/>
              <a:gd name="connsiteX4951" fmla="*/ 3507929 w 3661866"/>
              <a:gd name="connsiteY4951" fmla="*/ 1148040 h 2444561"/>
              <a:gd name="connsiteX4952" fmla="*/ 3504485 w 3661866"/>
              <a:gd name="connsiteY4952" fmla="*/ 1151867 h 2444561"/>
              <a:gd name="connsiteX4953" fmla="*/ 3502802 w 3661866"/>
              <a:gd name="connsiteY4953" fmla="*/ 1148500 h 2444561"/>
              <a:gd name="connsiteX4954" fmla="*/ 3506170 w 3661866"/>
              <a:gd name="connsiteY4954" fmla="*/ 1145642 h 2444561"/>
              <a:gd name="connsiteX4955" fmla="*/ 200445 w 3661866"/>
              <a:gd name="connsiteY4955" fmla="*/ 1144469 h 2444561"/>
              <a:gd name="connsiteX4956" fmla="*/ 201643 w 3661866"/>
              <a:gd name="connsiteY4956" fmla="*/ 1148525 h 2444561"/>
              <a:gd name="connsiteX4957" fmla="*/ 198989 w 3661866"/>
              <a:gd name="connsiteY4957" fmla="*/ 1150796 h 2444561"/>
              <a:gd name="connsiteX4958" fmla="*/ 196872 w 3661866"/>
              <a:gd name="connsiteY4958" fmla="*/ 1148756 h 2444561"/>
              <a:gd name="connsiteX4959" fmla="*/ 200445 w 3661866"/>
              <a:gd name="connsiteY4959" fmla="*/ 1144469 h 2444561"/>
              <a:gd name="connsiteX4960" fmla="*/ 547594 w 3661866"/>
              <a:gd name="connsiteY4960" fmla="*/ 1142071 h 2444561"/>
              <a:gd name="connsiteX4961" fmla="*/ 549416 w 3661866"/>
              <a:gd name="connsiteY4961" fmla="*/ 1147658 h 2444561"/>
              <a:gd name="connsiteX4962" fmla="*/ 547247 w 3661866"/>
              <a:gd name="connsiteY4962" fmla="*/ 1147991 h 2444561"/>
              <a:gd name="connsiteX4963" fmla="*/ 547605 w 3661866"/>
              <a:gd name="connsiteY4963" fmla="*/ 1141894 h 2444561"/>
              <a:gd name="connsiteX4964" fmla="*/ 547594 w 3661866"/>
              <a:gd name="connsiteY4964" fmla="*/ 1142071 h 2444561"/>
              <a:gd name="connsiteX4965" fmla="*/ 547553 w 3661866"/>
              <a:gd name="connsiteY4965" fmla="*/ 1141945 h 2444561"/>
              <a:gd name="connsiteX4966" fmla="*/ 547593 w 3661866"/>
              <a:gd name="connsiteY4966" fmla="*/ 1141905 h 2444561"/>
              <a:gd name="connsiteX4967" fmla="*/ 547605 w 3661866"/>
              <a:gd name="connsiteY4967" fmla="*/ 1141893 h 2444561"/>
              <a:gd name="connsiteX4968" fmla="*/ 547593 w 3661866"/>
              <a:gd name="connsiteY4968" fmla="*/ 1141905 h 2444561"/>
              <a:gd name="connsiteX4969" fmla="*/ 547579 w 3661866"/>
              <a:gd name="connsiteY4969" fmla="*/ 1141918 h 2444561"/>
              <a:gd name="connsiteX4970" fmla="*/ 547575 w 3661866"/>
              <a:gd name="connsiteY4970" fmla="*/ 1141898 h 2444561"/>
              <a:gd name="connsiteX4971" fmla="*/ 547606 w 3661866"/>
              <a:gd name="connsiteY4971" fmla="*/ 1141893 h 2444561"/>
              <a:gd name="connsiteX4972" fmla="*/ 547605 w 3661866"/>
              <a:gd name="connsiteY4972" fmla="*/ 1141894 h 2444561"/>
              <a:gd name="connsiteX4973" fmla="*/ 547605 w 3661866"/>
              <a:gd name="connsiteY4973" fmla="*/ 1141893 h 2444561"/>
              <a:gd name="connsiteX4974" fmla="*/ 547605 w 3661866"/>
              <a:gd name="connsiteY4974" fmla="*/ 1141893 h 2444561"/>
              <a:gd name="connsiteX4975" fmla="*/ 547605 w 3661866"/>
              <a:gd name="connsiteY4975" fmla="*/ 1141893 h 2444561"/>
              <a:gd name="connsiteX4976" fmla="*/ 547605 w 3661866"/>
              <a:gd name="connsiteY4976" fmla="*/ 1141893 h 2444561"/>
              <a:gd name="connsiteX4977" fmla="*/ 305270 w 3661866"/>
              <a:gd name="connsiteY4977" fmla="*/ 1139241 h 2444561"/>
              <a:gd name="connsiteX4978" fmla="*/ 303026 w 3661866"/>
              <a:gd name="connsiteY4978" fmla="*/ 1149036 h 2444561"/>
              <a:gd name="connsiteX4979" fmla="*/ 299709 w 3661866"/>
              <a:gd name="connsiteY4979" fmla="*/ 1139470 h 2444561"/>
              <a:gd name="connsiteX4980" fmla="*/ 305270 w 3661866"/>
              <a:gd name="connsiteY4980" fmla="*/ 1139241 h 2444561"/>
              <a:gd name="connsiteX4981" fmla="*/ 3589515 w 3661866"/>
              <a:gd name="connsiteY4981" fmla="*/ 1138856 h 2444561"/>
              <a:gd name="connsiteX4982" fmla="*/ 3589847 w 3661866"/>
              <a:gd name="connsiteY4982" fmla="*/ 1139776 h 2444561"/>
              <a:gd name="connsiteX4983" fmla="*/ 3588979 w 3661866"/>
              <a:gd name="connsiteY4983" fmla="*/ 1139647 h 2444561"/>
              <a:gd name="connsiteX4984" fmla="*/ 409708 w 3661866"/>
              <a:gd name="connsiteY4984" fmla="*/ 1134379 h 2444561"/>
              <a:gd name="connsiteX4985" fmla="*/ 407062 w 3661866"/>
              <a:gd name="connsiteY4985" fmla="*/ 1137760 h 2444561"/>
              <a:gd name="connsiteX4986" fmla="*/ 405965 w 3661866"/>
              <a:gd name="connsiteY4986" fmla="*/ 1136458 h 2444561"/>
              <a:gd name="connsiteX4987" fmla="*/ 409839 w 3661866"/>
              <a:gd name="connsiteY4987" fmla="*/ 1134261 h 2444561"/>
              <a:gd name="connsiteX4988" fmla="*/ 409876 w 3661866"/>
              <a:gd name="connsiteY4988" fmla="*/ 1134279 h 2444561"/>
              <a:gd name="connsiteX4989" fmla="*/ 409867 w 3661866"/>
              <a:gd name="connsiteY4989" fmla="*/ 1134291 h 2444561"/>
              <a:gd name="connsiteX4990" fmla="*/ 409808 w 3661866"/>
              <a:gd name="connsiteY4990" fmla="*/ 1134251 h 2444561"/>
              <a:gd name="connsiteX4991" fmla="*/ 409867 w 3661866"/>
              <a:gd name="connsiteY4991" fmla="*/ 1134291 h 2444561"/>
              <a:gd name="connsiteX4992" fmla="*/ 409708 w 3661866"/>
              <a:gd name="connsiteY4992" fmla="*/ 1134379 h 2444561"/>
              <a:gd name="connsiteX4993" fmla="*/ 409817 w 3661866"/>
              <a:gd name="connsiteY4993" fmla="*/ 1134239 h 2444561"/>
              <a:gd name="connsiteX4994" fmla="*/ 409839 w 3661866"/>
              <a:gd name="connsiteY4994" fmla="*/ 1134261 h 2444561"/>
              <a:gd name="connsiteX4995" fmla="*/ 409810 w 3661866"/>
              <a:gd name="connsiteY4995" fmla="*/ 1134248 h 2444561"/>
              <a:gd name="connsiteX4996" fmla="*/ 409791 w 3661866"/>
              <a:gd name="connsiteY4996" fmla="*/ 1134239 h 2444561"/>
              <a:gd name="connsiteX4997" fmla="*/ 409810 w 3661866"/>
              <a:gd name="connsiteY4997" fmla="*/ 1134248 h 2444561"/>
              <a:gd name="connsiteX4998" fmla="*/ 409808 w 3661866"/>
              <a:gd name="connsiteY4998" fmla="*/ 1134251 h 2444561"/>
              <a:gd name="connsiteX4999" fmla="*/ 556686 w 3661866"/>
              <a:gd name="connsiteY4999" fmla="*/ 1132861 h 2444561"/>
              <a:gd name="connsiteX5000" fmla="*/ 545844 w 3661866"/>
              <a:gd name="connsiteY5000" fmla="*/ 1133372 h 2444561"/>
              <a:gd name="connsiteX5001" fmla="*/ 547575 w 3661866"/>
              <a:gd name="connsiteY5001" fmla="*/ 1141898 h 2444561"/>
              <a:gd name="connsiteX5002" fmla="*/ 533012 w 3661866"/>
              <a:gd name="connsiteY5002" fmla="*/ 1144266 h 2444561"/>
              <a:gd name="connsiteX5003" fmla="*/ 540462 w 3661866"/>
              <a:gd name="connsiteY5003" fmla="*/ 1152479 h 2444561"/>
              <a:gd name="connsiteX5004" fmla="*/ 554519 w 3661866"/>
              <a:gd name="connsiteY5004" fmla="*/ 1153959 h 2444561"/>
              <a:gd name="connsiteX5005" fmla="*/ 558678 w 3661866"/>
              <a:gd name="connsiteY5005" fmla="*/ 1143397 h 2444561"/>
              <a:gd name="connsiteX5006" fmla="*/ 556686 w 3661866"/>
              <a:gd name="connsiteY5006" fmla="*/ 1132861 h 2444561"/>
              <a:gd name="connsiteX5007" fmla="*/ 507041 w 3661866"/>
              <a:gd name="connsiteY5007" fmla="*/ 1130667 h 2444561"/>
              <a:gd name="connsiteX5008" fmla="*/ 528982 w 3661866"/>
              <a:gd name="connsiteY5008" fmla="*/ 1133295 h 2444561"/>
              <a:gd name="connsiteX5009" fmla="*/ 507041 w 3661866"/>
              <a:gd name="connsiteY5009" fmla="*/ 1130667 h 2444561"/>
              <a:gd name="connsiteX5010" fmla="*/ 631996 w 3661866"/>
              <a:gd name="connsiteY5010" fmla="*/ 1130030 h 2444561"/>
              <a:gd name="connsiteX5011" fmla="*/ 631130 w 3661866"/>
              <a:gd name="connsiteY5011" fmla="*/ 1130438 h 2444561"/>
              <a:gd name="connsiteX5012" fmla="*/ 631972 w 3661866"/>
              <a:gd name="connsiteY5012" fmla="*/ 1130872 h 2444561"/>
              <a:gd name="connsiteX5013" fmla="*/ 3488668 w 3661866"/>
              <a:gd name="connsiteY5013" fmla="*/ 1126637 h 2444561"/>
              <a:gd name="connsiteX5014" fmla="*/ 3506117 w 3661866"/>
              <a:gd name="connsiteY5014" fmla="*/ 1129137 h 2444561"/>
              <a:gd name="connsiteX5015" fmla="*/ 3515405 w 3661866"/>
              <a:gd name="connsiteY5015" fmla="*/ 1136867 h 2444561"/>
              <a:gd name="connsiteX5016" fmla="*/ 3505404 w 3661866"/>
              <a:gd name="connsiteY5016" fmla="*/ 1141817 h 2444561"/>
              <a:gd name="connsiteX5017" fmla="*/ 3484026 w 3661866"/>
              <a:gd name="connsiteY5017" fmla="*/ 1135694 h 2444561"/>
              <a:gd name="connsiteX5018" fmla="*/ 3488668 w 3661866"/>
              <a:gd name="connsiteY5018" fmla="*/ 1126637 h 2444561"/>
              <a:gd name="connsiteX5019" fmla="*/ 486351 w 3661866"/>
              <a:gd name="connsiteY5019" fmla="*/ 1126611 h 2444561"/>
              <a:gd name="connsiteX5020" fmla="*/ 474565 w 3661866"/>
              <a:gd name="connsiteY5020" fmla="*/ 1140208 h 2444561"/>
              <a:gd name="connsiteX5021" fmla="*/ 486351 w 3661866"/>
              <a:gd name="connsiteY5021" fmla="*/ 1126611 h 2444561"/>
              <a:gd name="connsiteX5022" fmla="*/ 3488874 w 3661866"/>
              <a:gd name="connsiteY5022" fmla="*/ 1126484 h 2444561"/>
              <a:gd name="connsiteX5023" fmla="*/ 3488847 w 3661866"/>
              <a:gd name="connsiteY5023" fmla="*/ 1126509 h 2444561"/>
              <a:gd name="connsiteX5024" fmla="*/ 3488841 w 3661866"/>
              <a:gd name="connsiteY5024" fmla="*/ 1126486 h 2444561"/>
              <a:gd name="connsiteX5025" fmla="*/ 616231 w 3661866"/>
              <a:gd name="connsiteY5025" fmla="*/ 1124953 h 2444561"/>
              <a:gd name="connsiteX5026" fmla="*/ 616154 w 3661866"/>
              <a:gd name="connsiteY5026" fmla="*/ 1125794 h 2444561"/>
              <a:gd name="connsiteX5027" fmla="*/ 617098 w 3661866"/>
              <a:gd name="connsiteY5027" fmla="*/ 1125438 h 2444561"/>
              <a:gd name="connsiteX5028" fmla="*/ 443007 w 3661866"/>
              <a:gd name="connsiteY5028" fmla="*/ 1124036 h 2444561"/>
              <a:gd name="connsiteX5029" fmla="*/ 442957 w 3661866"/>
              <a:gd name="connsiteY5029" fmla="*/ 1124086 h 2444561"/>
              <a:gd name="connsiteX5030" fmla="*/ 442959 w 3661866"/>
              <a:gd name="connsiteY5030" fmla="*/ 1124076 h 2444561"/>
              <a:gd name="connsiteX5031" fmla="*/ 3548544 w 3661866"/>
              <a:gd name="connsiteY5031" fmla="*/ 1122503 h 2444561"/>
              <a:gd name="connsiteX5032" fmla="*/ 3550406 w 3661866"/>
              <a:gd name="connsiteY5032" fmla="*/ 1138168 h 2444561"/>
              <a:gd name="connsiteX5033" fmla="*/ 3542218 w 3661866"/>
              <a:gd name="connsiteY5033" fmla="*/ 1136050 h 2444561"/>
              <a:gd name="connsiteX5034" fmla="*/ 3521834 w 3661866"/>
              <a:gd name="connsiteY5034" fmla="*/ 1154009 h 2444561"/>
              <a:gd name="connsiteX5035" fmla="*/ 3523671 w 3661866"/>
              <a:gd name="connsiteY5035" fmla="*/ 1133728 h 2444561"/>
              <a:gd name="connsiteX5036" fmla="*/ 3526528 w 3661866"/>
              <a:gd name="connsiteY5036" fmla="*/ 1132733 h 2444561"/>
              <a:gd name="connsiteX5037" fmla="*/ 3533186 w 3661866"/>
              <a:gd name="connsiteY5037" fmla="*/ 1134927 h 2444561"/>
              <a:gd name="connsiteX5038" fmla="*/ 3548544 w 3661866"/>
              <a:gd name="connsiteY5038" fmla="*/ 1122503 h 2444561"/>
              <a:gd name="connsiteX5039" fmla="*/ 3445709 w 3661866"/>
              <a:gd name="connsiteY5039" fmla="*/ 1122350 h 2444561"/>
              <a:gd name="connsiteX5040" fmla="*/ 3444763 w 3661866"/>
              <a:gd name="connsiteY5040" fmla="*/ 1122682 h 2444561"/>
              <a:gd name="connsiteX5041" fmla="*/ 3445581 w 3661866"/>
              <a:gd name="connsiteY5041" fmla="*/ 1123219 h 2444561"/>
              <a:gd name="connsiteX5042" fmla="*/ 405199 w 3661866"/>
              <a:gd name="connsiteY5042" fmla="*/ 1120361 h 2444561"/>
              <a:gd name="connsiteX5043" fmla="*/ 406220 w 3661866"/>
              <a:gd name="connsiteY5043" fmla="*/ 1122351 h 2444561"/>
              <a:gd name="connsiteX5044" fmla="*/ 403923 w 3661866"/>
              <a:gd name="connsiteY5044" fmla="*/ 1124901 h 2444561"/>
              <a:gd name="connsiteX5045" fmla="*/ 402750 w 3661866"/>
              <a:gd name="connsiteY5045" fmla="*/ 1122478 h 2444561"/>
              <a:gd name="connsiteX5046" fmla="*/ 405199 w 3661866"/>
              <a:gd name="connsiteY5046" fmla="*/ 1120361 h 2444561"/>
              <a:gd name="connsiteX5047" fmla="*/ 431271 w 3661866"/>
              <a:gd name="connsiteY5047" fmla="*/ 1119494 h 2444561"/>
              <a:gd name="connsiteX5048" fmla="*/ 430352 w 3661866"/>
              <a:gd name="connsiteY5048" fmla="*/ 1120081 h 2444561"/>
              <a:gd name="connsiteX5049" fmla="*/ 431859 w 3661866"/>
              <a:gd name="connsiteY5049" fmla="*/ 1121050 h 2444561"/>
              <a:gd name="connsiteX5050" fmla="*/ 432752 w 3661866"/>
              <a:gd name="connsiteY5050" fmla="*/ 1120515 h 2444561"/>
              <a:gd name="connsiteX5051" fmla="*/ 431271 w 3661866"/>
              <a:gd name="connsiteY5051" fmla="*/ 1119494 h 2444561"/>
              <a:gd name="connsiteX5052" fmla="*/ 3533671 w 3661866"/>
              <a:gd name="connsiteY5052" fmla="*/ 1119417 h 2444561"/>
              <a:gd name="connsiteX5053" fmla="*/ 3521961 w 3661866"/>
              <a:gd name="connsiteY5053" fmla="*/ 1120131 h 2444561"/>
              <a:gd name="connsiteX5054" fmla="*/ 3533671 w 3661866"/>
              <a:gd name="connsiteY5054" fmla="*/ 1119417 h 2444561"/>
              <a:gd name="connsiteX5055" fmla="*/ 551890 w 3661866"/>
              <a:gd name="connsiteY5055" fmla="*/ 1115054 h 2444561"/>
              <a:gd name="connsiteX5056" fmla="*/ 554236 w 3661866"/>
              <a:gd name="connsiteY5056" fmla="*/ 1116304 h 2444561"/>
              <a:gd name="connsiteX5057" fmla="*/ 551661 w 3661866"/>
              <a:gd name="connsiteY5057" fmla="*/ 1118371 h 2444561"/>
              <a:gd name="connsiteX5058" fmla="*/ 549696 w 3661866"/>
              <a:gd name="connsiteY5058" fmla="*/ 1117427 h 2444561"/>
              <a:gd name="connsiteX5059" fmla="*/ 551890 w 3661866"/>
              <a:gd name="connsiteY5059" fmla="*/ 1115054 h 2444561"/>
              <a:gd name="connsiteX5060" fmla="*/ 307771 w 3661866"/>
              <a:gd name="connsiteY5060" fmla="*/ 1113830 h 2444561"/>
              <a:gd name="connsiteX5061" fmla="*/ 307797 w 3661866"/>
              <a:gd name="connsiteY5061" fmla="*/ 1113855 h 2444561"/>
              <a:gd name="connsiteX5062" fmla="*/ 307337 w 3661866"/>
              <a:gd name="connsiteY5062" fmla="*/ 1114571 h 2444561"/>
              <a:gd name="connsiteX5063" fmla="*/ 307771 w 3661866"/>
              <a:gd name="connsiteY5063" fmla="*/ 1113830 h 2444561"/>
              <a:gd name="connsiteX5064" fmla="*/ 308255 w 3661866"/>
              <a:gd name="connsiteY5064" fmla="*/ 1113142 h 2444561"/>
              <a:gd name="connsiteX5065" fmla="*/ 307822 w 3661866"/>
              <a:gd name="connsiteY5065" fmla="*/ 1113883 h 2444561"/>
              <a:gd name="connsiteX5066" fmla="*/ 307797 w 3661866"/>
              <a:gd name="connsiteY5066" fmla="*/ 1113831 h 2444561"/>
              <a:gd name="connsiteX5067" fmla="*/ 308255 w 3661866"/>
              <a:gd name="connsiteY5067" fmla="*/ 1113142 h 2444561"/>
              <a:gd name="connsiteX5068" fmla="*/ 411628 w 3661866"/>
              <a:gd name="connsiteY5068" fmla="*/ 1112196 h 2444561"/>
              <a:gd name="connsiteX5069" fmla="*/ 413005 w 3661866"/>
              <a:gd name="connsiteY5069" fmla="*/ 1114773 h 2444561"/>
              <a:gd name="connsiteX5070" fmla="*/ 411092 w 3661866"/>
              <a:gd name="connsiteY5070" fmla="*/ 1115793 h 2444561"/>
              <a:gd name="connsiteX5071" fmla="*/ 407903 w 3661866"/>
              <a:gd name="connsiteY5071" fmla="*/ 1113523 h 2444561"/>
              <a:gd name="connsiteX5072" fmla="*/ 411628 w 3661866"/>
              <a:gd name="connsiteY5072" fmla="*/ 1112196 h 2444561"/>
              <a:gd name="connsiteX5073" fmla="*/ 380862 w 3661866"/>
              <a:gd name="connsiteY5073" fmla="*/ 1111815 h 2444561"/>
              <a:gd name="connsiteX5074" fmla="*/ 368820 w 3661866"/>
              <a:gd name="connsiteY5074" fmla="*/ 1125668 h 2444561"/>
              <a:gd name="connsiteX5075" fmla="*/ 370632 w 3661866"/>
              <a:gd name="connsiteY5075" fmla="*/ 1138143 h 2444561"/>
              <a:gd name="connsiteX5076" fmla="*/ 375020 w 3661866"/>
              <a:gd name="connsiteY5076" fmla="*/ 1126051 h 2444561"/>
              <a:gd name="connsiteX5077" fmla="*/ 388388 w 3661866"/>
              <a:gd name="connsiteY5077" fmla="*/ 1114417 h 2444561"/>
              <a:gd name="connsiteX5078" fmla="*/ 390455 w 3661866"/>
              <a:gd name="connsiteY5078" fmla="*/ 1115515 h 2444561"/>
              <a:gd name="connsiteX5079" fmla="*/ 382444 w 3661866"/>
              <a:gd name="connsiteY5079" fmla="*/ 1143117 h 2444561"/>
              <a:gd name="connsiteX5080" fmla="*/ 372468 w 3661866"/>
              <a:gd name="connsiteY5080" fmla="*/ 1149649 h 2444561"/>
              <a:gd name="connsiteX5081" fmla="*/ 364763 w 3661866"/>
              <a:gd name="connsiteY5081" fmla="*/ 1154903 h 2444561"/>
              <a:gd name="connsiteX5082" fmla="*/ 339787 w 3661866"/>
              <a:gd name="connsiteY5082" fmla="*/ 1165466 h 2444561"/>
              <a:gd name="connsiteX5083" fmla="*/ 334585 w 3661866"/>
              <a:gd name="connsiteY5083" fmla="*/ 1163680 h 2444561"/>
              <a:gd name="connsiteX5084" fmla="*/ 320553 w 3661866"/>
              <a:gd name="connsiteY5084" fmla="*/ 1172533 h 2444561"/>
              <a:gd name="connsiteX5085" fmla="*/ 334149 w 3661866"/>
              <a:gd name="connsiteY5085" fmla="*/ 1152582 h 2444561"/>
              <a:gd name="connsiteX5086" fmla="*/ 343283 w 3661866"/>
              <a:gd name="connsiteY5086" fmla="*/ 1151434 h 2444561"/>
              <a:gd name="connsiteX5087" fmla="*/ 343258 w 3661866"/>
              <a:gd name="connsiteY5087" fmla="*/ 1159393 h 2444561"/>
              <a:gd name="connsiteX5088" fmla="*/ 344074 w 3661866"/>
              <a:gd name="connsiteY5088" fmla="*/ 1161741 h 2444561"/>
              <a:gd name="connsiteX5089" fmla="*/ 365582 w 3661866"/>
              <a:gd name="connsiteY5089" fmla="*/ 1145975 h 2444561"/>
              <a:gd name="connsiteX5090" fmla="*/ 364330 w 3661866"/>
              <a:gd name="connsiteY5090" fmla="*/ 1142837 h 2444561"/>
              <a:gd name="connsiteX5091" fmla="*/ 362596 w 3661866"/>
              <a:gd name="connsiteY5091" fmla="*/ 1122122 h 2444561"/>
              <a:gd name="connsiteX5092" fmla="*/ 380862 w 3661866"/>
              <a:gd name="connsiteY5092" fmla="*/ 1111815 h 2444561"/>
              <a:gd name="connsiteX5093" fmla="*/ 361423 w 3661866"/>
              <a:gd name="connsiteY5093" fmla="*/ 1108345 h 2444561"/>
              <a:gd name="connsiteX5094" fmla="*/ 362544 w 3661866"/>
              <a:gd name="connsiteY5094" fmla="*/ 1111534 h 2444561"/>
              <a:gd name="connsiteX5095" fmla="*/ 356498 w 3661866"/>
              <a:gd name="connsiteY5095" fmla="*/ 1113984 h 2444561"/>
              <a:gd name="connsiteX5096" fmla="*/ 355427 w 3661866"/>
              <a:gd name="connsiteY5096" fmla="*/ 1110795 h 2444561"/>
              <a:gd name="connsiteX5097" fmla="*/ 361423 w 3661866"/>
              <a:gd name="connsiteY5097" fmla="*/ 1108345 h 2444561"/>
              <a:gd name="connsiteX5098" fmla="*/ 3431625 w 3661866"/>
              <a:gd name="connsiteY5098" fmla="*/ 1106304 h 2444561"/>
              <a:gd name="connsiteX5099" fmla="*/ 3427467 w 3661866"/>
              <a:gd name="connsiteY5099" fmla="*/ 1111304 h 2444561"/>
              <a:gd name="connsiteX5100" fmla="*/ 3433335 w 3661866"/>
              <a:gd name="connsiteY5100" fmla="*/ 1108651 h 2444561"/>
              <a:gd name="connsiteX5101" fmla="*/ 3431625 w 3661866"/>
              <a:gd name="connsiteY5101" fmla="*/ 1106304 h 2444561"/>
              <a:gd name="connsiteX5102" fmla="*/ 3471602 w 3661866"/>
              <a:gd name="connsiteY5102" fmla="*/ 1104492 h 2444561"/>
              <a:gd name="connsiteX5103" fmla="*/ 3466372 w 3661866"/>
              <a:gd name="connsiteY5103" fmla="*/ 1106329 h 2444561"/>
              <a:gd name="connsiteX5104" fmla="*/ 3455608 w 3661866"/>
              <a:gd name="connsiteY5104" fmla="*/ 1113852 h 2444561"/>
              <a:gd name="connsiteX5105" fmla="*/ 3455505 w 3661866"/>
              <a:gd name="connsiteY5105" fmla="*/ 1113856 h 2444561"/>
              <a:gd name="connsiteX5106" fmla="*/ 3455071 w 3661866"/>
              <a:gd name="connsiteY5106" fmla="*/ 1114621 h 2444561"/>
              <a:gd name="connsiteX5107" fmla="*/ 3455530 w 3661866"/>
              <a:gd name="connsiteY5107" fmla="*/ 1113906 h 2444561"/>
              <a:gd name="connsiteX5108" fmla="*/ 3455608 w 3661866"/>
              <a:gd name="connsiteY5108" fmla="*/ 1113852 h 2444561"/>
              <a:gd name="connsiteX5109" fmla="*/ 3466637 w 3661866"/>
              <a:gd name="connsiteY5109" fmla="*/ 1113441 h 2444561"/>
              <a:gd name="connsiteX5110" fmla="*/ 3476143 w 3661866"/>
              <a:gd name="connsiteY5110" fmla="*/ 1107324 h 2444561"/>
              <a:gd name="connsiteX5111" fmla="*/ 3471602 w 3661866"/>
              <a:gd name="connsiteY5111" fmla="*/ 1104492 h 2444561"/>
              <a:gd name="connsiteX5112" fmla="*/ 427650 w 3661866"/>
              <a:gd name="connsiteY5112" fmla="*/ 1103651 h 2444561"/>
              <a:gd name="connsiteX5113" fmla="*/ 427700 w 3661866"/>
              <a:gd name="connsiteY5113" fmla="*/ 1103703 h 2444561"/>
              <a:gd name="connsiteX5114" fmla="*/ 427675 w 3661866"/>
              <a:gd name="connsiteY5114" fmla="*/ 1108780 h 2444561"/>
              <a:gd name="connsiteX5115" fmla="*/ 424052 w 3661866"/>
              <a:gd name="connsiteY5115" fmla="*/ 1106228 h 2444561"/>
              <a:gd name="connsiteX5116" fmla="*/ 427650 w 3661866"/>
              <a:gd name="connsiteY5116" fmla="*/ 1103651 h 2444561"/>
              <a:gd name="connsiteX5117" fmla="*/ 541583 w 3661866"/>
              <a:gd name="connsiteY5117" fmla="*/ 1099263 h 2444561"/>
              <a:gd name="connsiteX5118" fmla="*/ 524670 w 3661866"/>
              <a:gd name="connsiteY5118" fmla="*/ 1102528 h 2444561"/>
              <a:gd name="connsiteX5119" fmla="*/ 524670 w 3661866"/>
              <a:gd name="connsiteY5119" fmla="*/ 1109187 h 2444561"/>
              <a:gd name="connsiteX5120" fmla="*/ 502170 w 3661866"/>
              <a:gd name="connsiteY5120" fmla="*/ 1119825 h 2444561"/>
              <a:gd name="connsiteX5121" fmla="*/ 506762 w 3661866"/>
              <a:gd name="connsiteY5121" fmla="*/ 1125157 h 2444561"/>
              <a:gd name="connsiteX5122" fmla="*/ 533343 w 3661866"/>
              <a:gd name="connsiteY5122" fmla="*/ 1122173 h 2444561"/>
              <a:gd name="connsiteX5123" fmla="*/ 541583 w 3661866"/>
              <a:gd name="connsiteY5123" fmla="*/ 1099263 h 2444561"/>
              <a:gd name="connsiteX5124" fmla="*/ 615542 w 3661866"/>
              <a:gd name="connsiteY5124" fmla="*/ 1098676 h 2444561"/>
              <a:gd name="connsiteX5125" fmla="*/ 611440 w 3661866"/>
              <a:gd name="connsiteY5125" fmla="*/ 1103578 h 2444561"/>
              <a:gd name="connsiteX5126" fmla="*/ 611333 w 3661866"/>
              <a:gd name="connsiteY5126" fmla="*/ 1103626 h 2444561"/>
              <a:gd name="connsiteX5127" fmla="*/ 603680 w 3661866"/>
              <a:gd name="connsiteY5127" fmla="*/ 1108727 h 2444561"/>
              <a:gd name="connsiteX5128" fmla="*/ 603245 w 3661866"/>
              <a:gd name="connsiteY5128" fmla="*/ 1109468 h 2444561"/>
              <a:gd name="connsiteX5129" fmla="*/ 603705 w 3661866"/>
              <a:gd name="connsiteY5129" fmla="*/ 1108779 h 2444561"/>
              <a:gd name="connsiteX5130" fmla="*/ 611358 w 3661866"/>
              <a:gd name="connsiteY5130" fmla="*/ 1103676 h 2444561"/>
              <a:gd name="connsiteX5131" fmla="*/ 611440 w 3661866"/>
              <a:gd name="connsiteY5131" fmla="*/ 1103578 h 2444561"/>
              <a:gd name="connsiteX5132" fmla="*/ 617225 w 3661866"/>
              <a:gd name="connsiteY5132" fmla="*/ 1100997 h 2444561"/>
              <a:gd name="connsiteX5133" fmla="*/ 615542 w 3661866"/>
              <a:gd name="connsiteY5133" fmla="*/ 1098676 h 2444561"/>
              <a:gd name="connsiteX5134" fmla="*/ 3547013 w 3661866"/>
              <a:gd name="connsiteY5134" fmla="*/ 1098064 h 2444561"/>
              <a:gd name="connsiteX5135" fmla="*/ 3554565 w 3661866"/>
              <a:gd name="connsiteY5135" fmla="*/ 1114954 h 2444561"/>
              <a:gd name="connsiteX5136" fmla="*/ 3543850 w 3661866"/>
              <a:gd name="connsiteY5136" fmla="*/ 1114468 h 2444561"/>
              <a:gd name="connsiteX5137" fmla="*/ 3547013 w 3661866"/>
              <a:gd name="connsiteY5137" fmla="*/ 1098064 h 2444561"/>
              <a:gd name="connsiteX5138" fmla="*/ 391704 w 3661866"/>
              <a:gd name="connsiteY5138" fmla="*/ 1097018 h 2444561"/>
              <a:gd name="connsiteX5139" fmla="*/ 395633 w 3661866"/>
              <a:gd name="connsiteY5139" fmla="*/ 1097120 h 2444561"/>
              <a:gd name="connsiteX5140" fmla="*/ 385837 w 3661866"/>
              <a:gd name="connsiteY5140" fmla="*/ 1105027 h 2444561"/>
              <a:gd name="connsiteX5141" fmla="*/ 391704 w 3661866"/>
              <a:gd name="connsiteY5141" fmla="*/ 1097018 h 2444561"/>
              <a:gd name="connsiteX5142" fmla="*/ 567555 w 3661866"/>
              <a:gd name="connsiteY5142" fmla="*/ 1095282 h 2444561"/>
              <a:gd name="connsiteX5143" fmla="*/ 567937 w 3661866"/>
              <a:gd name="connsiteY5143" fmla="*/ 1101099 h 2444561"/>
              <a:gd name="connsiteX5144" fmla="*/ 566923 w 3661866"/>
              <a:gd name="connsiteY5144" fmla="*/ 1102156 h 2444561"/>
              <a:gd name="connsiteX5145" fmla="*/ 565362 w 3661866"/>
              <a:gd name="connsiteY5145" fmla="*/ 1103626 h 2444561"/>
              <a:gd name="connsiteX5146" fmla="*/ 565362 w 3661866"/>
              <a:gd name="connsiteY5146" fmla="*/ 1103662 h 2444561"/>
              <a:gd name="connsiteX5147" fmla="*/ 559927 w 3661866"/>
              <a:gd name="connsiteY5147" fmla="*/ 1100736 h 2444561"/>
              <a:gd name="connsiteX5148" fmla="*/ 554417 w 3661866"/>
              <a:gd name="connsiteY5148" fmla="*/ 1105233 h 2444561"/>
              <a:gd name="connsiteX5149" fmla="*/ 565362 w 3661866"/>
              <a:gd name="connsiteY5149" fmla="*/ 1106196 h 2444561"/>
              <a:gd name="connsiteX5150" fmla="*/ 565362 w 3661866"/>
              <a:gd name="connsiteY5150" fmla="*/ 1106227 h 2444561"/>
              <a:gd name="connsiteX5151" fmla="*/ 565379 w 3661866"/>
              <a:gd name="connsiteY5151" fmla="*/ 1106275 h 2444561"/>
              <a:gd name="connsiteX5152" fmla="*/ 561611 w 3661866"/>
              <a:gd name="connsiteY5152" fmla="*/ 1110922 h 2444561"/>
              <a:gd name="connsiteX5153" fmla="*/ 555488 w 3661866"/>
              <a:gd name="connsiteY5153" fmla="*/ 1111431 h 2444561"/>
              <a:gd name="connsiteX5154" fmla="*/ 543727 w 3661866"/>
              <a:gd name="connsiteY5154" fmla="*/ 1123040 h 2444561"/>
              <a:gd name="connsiteX5155" fmla="*/ 565949 w 3661866"/>
              <a:gd name="connsiteY5155" fmla="*/ 1138653 h 2444561"/>
              <a:gd name="connsiteX5156" fmla="*/ 578193 w 3661866"/>
              <a:gd name="connsiteY5156" fmla="*/ 1127019 h 2444561"/>
              <a:gd name="connsiteX5157" fmla="*/ 585642 w 3661866"/>
              <a:gd name="connsiteY5157" fmla="*/ 1129494 h 2444561"/>
              <a:gd name="connsiteX5158" fmla="*/ 596461 w 3661866"/>
              <a:gd name="connsiteY5158" fmla="*/ 1114825 h 2444561"/>
              <a:gd name="connsiteX5159" fmla="*/ 584929 w 3661866"/>
              <a:gd name="connsiteY5159" fmla="*/ 1108600 h 2444561"/>
              <a:gd name="connsiteX5160" fmla="*/ 586867 w 3661866"/>
              <a:gd name="connsiteY5160" fmla="*/ 1101278 h 2444561"/>
              <a:gd name="connsiteX5161" fmla="*/ 579749 w 3661866"/>
              <a:gd name="connsiteY5161" fmla="*/ 1121892 h 2444561"/>
              <a:gd name="connsiteX5162" fmla="*/ 563651 w 3661866"/>
              <a:gd name="connsiteY5162" fmla="*/ 1124927 h 2444561"/>
              <a:gd name="connsiteX5163" fmla="*/ 568458 w 3661866"/>
              <a:gd name="connsiteY5163" fmla="*/ 1115309 h 2444561"/>
              <a:gd name="connsiteX5164" fmla="*/ 565379 w 3661866"/>
              <a:gd name="connsiteY5164" fmla="*/ 1106275 h 2444561"/>
              <a:gd name="connsiteX5165" fmla="*/ 565437 w 3661866"/>
              <a:gd name="connsiteY5165" fmla="*/ 1106202 h 2444561"/>
              <a:gd name="connsiteX5166" fmla="*/ 565362 w 3661866"/>
              <a:gd name="connsiteY5166" fmla="*/ 1106196 h 2444561"/>
              <a:gd name="connsiteX5167" fmla="*/ 565362 w 3661866"/>
              <a:gd name="connsiteY5167" fmla="*/ 1103662 h 2444561"/>
              <a:gd name="connsiteX5168" fmla="*/ 565437 w 3661866"/>
              <a:gd name="connsiteY5168" fmla="*/ 1103702 h 2444561"/>
              <a:gd name="connsiteX5169" fmla="*/ 566923 w 3661866"/>
              <a:gd name="connsiteY5169" fmla="*/ 1102156 h 2444561"/>
              <a:gd name="connsiteX5170" fmla="*/ 567989 w 3661866"/>
              <a:gd name="connsiteY5170" fmla="*/ 1101151 h 2444561"/>
              <a:gd name="connsiteX5171" fmla="*/ 569418 w 3661866"/>
              <a:gd name="connsiteY5171" fmla="*/ 1095691 h 2444561"/>
              <a:gd name="connsiteX5172" fmla="*/ 567555 w 3661866"/>
              <a:gd name="connsiteY5172" fmla="*/ 1095282 h 2444561"/>
              <a:gd name="connsiteX5173" fmla="*/ 486894 w 3661866"/>
              <a:gd name="connsiteY5173" fmla="*/ 1092700 h 2444561"/>
              <a:gd name="connsiteX5174" fmla="*/ 479617 w 3661866"/>
              <a:gd name="connsiteY5174" fmla="*/ 1101762 h 2444561"/>
              <a:gd name="connsiteX5175" fmla="*/ 496735 w 3661866"/>
              <a:gd name="connsiteY5175" fmla="*/ 1095538 h 2444561"/>
              <a:gd name="connsiteX5176" fmla="*/ 486894 w 3661866"/>
              <a:gd name="connsiteY5176" fmla="*/ 1092700 h 2444561"/>
              <a:gd name="connsiteX5177" fmla="*/ 436986 w 3661866"/>
              <a:gd name="connsiteY5177" fmla="*/ 1091457 h 2444561"/>
              <a:gd name="connsiteX5178" fmla="*/ 440421 w 3661866"/>
              <a:gd name="connsiteY5178" fmla="*/ 1098555 h 2444561"/>
              <a:gd name="connsiteX5179" fmla="*/ 440405 w 3661866"/>
              <a:gd name="connsiteY5179" fmla="*/ 1098549 h 2444561"/>
              <a:gd name="connsiteX5180" fmla="*/ 437854 w 3661866"/>
              <a:gd name="connsiteY5180" fmla="*/ 1101101 h 2444561"/>
              <a:gd name="connsiteX5181" fmla="*/ 437419 w 3661866"/>
              <a:gd name="connsiteY5181" fmla="*/ 1101841 h 2444561"/>
              <a:gd name="connsiteX5182" fmla="*/ 437879 w 3661866"/>
              <a:gd name="connsiteY5182" fmla="*/ 1101126 h 2444561"/>
              <a:gd name="connsiteX5183" fmla="*/ 440430 w 3661866"/>
              <a:gd name="connsiteY5183" fmla="*/ 1098574 h 2444561"/>
              <a:gd name="connsiteX5184" fmla="*/ 440421 w 3661866"/>
              <a:gd name="connsiteY5184" fmla="*/ 1098555 h 2444561"/>
              <a:gd name="connsiteX5185" fmla="*/ 456197 w 3661866"/>
              <a:gd name="connsiteY5185" fmla="*/ 1104035 h 2444561"/>
              <a:gd name="connsiteX5186" fmla="*/ 445482 w 3661866"/>
              <a:gd name="connsiteY5186" fmla="*/ 1111162 h 2444561"/>
              <a:gd name="connsiteX5187" fmla="*/ 442959 w 3661866"/>
              <a:gd name="connsiteY5187" fmla="*/ 1124076 h 2444561"/>
              <a:gd name="connsiteX5188" fmla="*/ 438236 w 3661866"/>
              <a:gd name="connsiteY5188" fmla="*/ 1127990 h 2444561"/>
              <a:gd name="connsiteX5189" fmla="*/ 420939 w 3661866"/>
              <a:gd name="connsiteY5189" fmla="*/ 1139470 h 2444561"/>
              <a:gd name="connsiteX5190" fmla="*/ 409876 w 3661866"/>
              <a:gd name="connsiteY5190" fmla="*/ 1134279 h 2444561"/>
              <a:gd name="connsiteX5191" fmla="*/ 427700 w 3661866"/>
              <a:gd name="connsiteY5191" fmla="*/ 1108754 h 2444561"/>
              <a:gd name="connsiteX5192" fmla="*/ 427700 w 3661866"/>
              <a:gd name="connsiteY5192" fmla="*/ 1108729 h 2444561"/>
              <a:gd name="connsiteX5193" fmla="*/ 430812 w 3661866"/>
              <a:gd name="connsiteY5193" fmla="*/ 1105258 h 2444561"/>
              <a:gd name="connsiteX5194" fmla="*/ 427700 w 3661866"/>
              <a:gd name="connsiteY5194" fmla="*/ 1103678 h 2444561"/>
              <a:gd name="connsiteX5195" fmla="*/ 427650 w 3661866"/>
              <a:gd name="connsiteY5195" fmla="*/ 1103626 h 2444561"/>
              <a:gd name="connsiteX5196" fmla="*/ 430838 w 3661866"/>
              <a:gd name="connsiteY5196" fmla="*/ 1094672 h 2444561"/>
              <a:gd name="connsiteX5197" fmla="*/ 436986 w 3661866"/>
              <a:gd name="connsiteY5197" fmla="*/ 1091457 h 2444561"/>
              <a:gd name="connsiteX5198" fmla="*/ 610822 w 3661866"/>
              <a:gd name="connsiteY5198" fmla="*/ 1086481 h 2444561"/>
              <a:gd name="connsiteX5199" fmla="*/ 604241 w 3661866"/>
              <a:gd name="connsiteY5199" fmla="*/ 1092451 h 2444561"/>
              <a:gd name="connsiteX5200" fmla="*/ 605847 w 3661866"/>
              <a:gd name="connsiteY5200" fmla="*/ 1094263 h 2444561"/>
              <a:gd name="connsiteX5201" fmla="*/ 612735 w 3661866"/>
              <a:gd name="connsiteY5201" fmla="*/ 1088599 h 2444561"/>
              <a:gd name="connsiteX5202" fmla="*/ 610822 w 3661866"/>
              <a:gd name="connsiteY5202" fmla="*/ 1086481 h 2444561"/>
              <a:gd name="connsiteX5203" fmla="*/ 376372 w 3661866"/>
              <a:gd name="connsiteY5203" fmla="*/ 1085870 h 2444561"/>
              <a:gd name="connsiteX5204" fmla="*/ 380120 w 3661866"/>
              <a:gd name="connsiteY5204" fmla="*/ 1087299 h 2444561"/>
              <a:gd name="connsiteX5205" fmla="*/ 375503 w 3661866"/>
              <a:gd name="connsiteY5205" fmla="*/ 1097122 h 2444561"/>
              <a:gd name="connsiteX5206" fmla="*/ 372620 w 3661866"/>
              <a:gd name="connsiteY5206" fmla="*/ 1095872 h 2444561"/>
              <a:gd name="connsiteX5207" fmla="*/ 376372 w 3661866"/>
              <a:gd name="connsiteY5207" fmla="*/ 1085870 h 2444561"/>
              <a:gd name="connsiteX5208" fmla="*/ 563269 w 3661866"/>
              <a:gd name="connsiteY5208" fmla="*/ 1085613 h 2444561"/>
              <a:gd name="connsiteX5209" fmla="*/ 547248 w 3661866"/>
              <a:gd name="connsiteY5209" fmla="*/ 1087986 h 2444561"/>
              <a:gd name="connsiteX5210" fmla="*/ 547631 w 3661866"/>
              <a:gd name="connsiteY5210" fmla="*/ 1090794 h 2444561"/>
              <a:gd name="connsiteX5211" fmla="*/ 563626 w 3661866"/>
              <a:gd name="connsiteY5211" fmla="*/ 1089390 h 2444561"/>
              <a:gd name="connsiteX5212" fmla="*/ 563269 w 3661866"/>
              <a:gd name="connsiteY5212" fmla="*/ 1085613 h 2444561"/>
              <a:gd name="connsiteX5213" fmla="*/ 579571 w 3661866"/>
              <a:gd name="connsiteY5213" fmla="*/ 1084619 h 2444561"/>
              <a:gd name="connsiteX5214" fmla="*/ 577122 w 3661866"/>
              <a:gd name="connsiteY5214" fmla="*/ 1087144 h 2444561"/>
              <a:gd name="connsiteX5215" fmla="*/ 585567 w 3661866"/>
              <a:gd name="connsiteY5215" fmla="*/ 1091686 h 2444561"/>
              <a:gd name="connsiteX5216" fmla="*/ 579571 w 3661866"/>
              <a:gd name="connsiteY5216" fmla="*/ 1084619 h 2444561"/>
              <a:gd name="connsiteX5217" fmla="*/ 3504153 w 3661866"/>
              <a:gd name="connsiteY5217" fmla="*/ 1082835 h 2444561"/>
              <a:gd name="connsiteX5218" fmla="*/ 3506935 w 3661866"/>
              <a:gd name="connsiteY5218" fmla="*/ 1085717 h 2444561"/>
              <a:gd name="connsiteX5219" fmla="*/ 3502240 w 3661866"/>
              <a:gd name="connsiteY5219" fmla="*/ 1087631 h 2444561"/>
              <a:gd name="connsiteX5220" fmla="*/ 3500225 w 3661866"/>
              <a:gd name="connsiteY5220" fmla="*/ 1085233 h 2444561"/>
              <a:gd name="connsiteX5221" fmla="*/ 3504153 w 3661866"/>
              <a:gd name="connsiteY5221" fmla="*/ 1082835 h 2444561"/>
              <a:gd name="connsiteX5222" fmla="*/ 455841 w 3661866"/>
              <a:gd name="connsiteY5222" fmla="*/ 1078038 h 2444561"/>
              <a:gd name="connsiteX5223" fmla="*/ 447166 w 3661866"/>
              <a:gd name="connsiteY5223" fmla="*/ 1085513 h 2444561"/>
              <a:gd name="connsiteX5224" fmla="*/ 455841 w 3661866"/>
              <a:gd name="connsiteY5224" fmla="*/ 1078038 h 2444561"/>
              <a:gd name="connsiteX5225" fmla="*/ 471147 w 3661866"/>
              <a:gd name="connsiteY5225" fmla="*/ 1075512 h 2444561"/>
              <a:gd name="connsiteX5226" fmla="*/ 471143 w 3661866"/>
              <a:gd name="connsiteY5226" fmla="*/ 1075516 h 2444561"/>
              <a:gd name="connsiteX5227" fmla="*/ 471096 w 3661866"/>
              <a:gd name="connsiteY5227" fmla="*/ 1075562 h 2444561"/>
              <a:gd name="connsiteX5228" fmla="*/ 470862 w 3661866"/>
              <a:gd name="connsiteY5228" fmla="*/ 1075431 h 2444561"/>
              <a:gd name="connsiteX5229" fmla="*/ 471071 w 3661866"/>
              <a:gd name="connsiteY5229" fmla="*/ 1075588 h 2444561"/>
              <a:gd name="connsiteX5230" fmla="*/ 471019 w 3661866"/>
              <a:gd name="connsiteY5230" fmla="*/ 1075640 h 2444561"/>
              <a:gd name="connsiteX5231" fmla="*/ 3570127 w 3661866"/>
              <a:gd name="connsiteY5231" fmla="*/ 1074721 h 2444561"/>
              <a:gd name="connsiteX5232" fmla="*/ 3560662 w 3661866"/>
              <a:gd name="connsiteY5232" fmla="*/ 1090257 h 2444561"/>
              <a:gd name="connsiteX5233" fmla="*/ 3558570 w 3661866"/>
              <a:gd name="connsiteY5233" fmla="*/ 1088421 h 2444561"/>
              <a:gd name="connsiteX5234" fmla="*/ 3570127 w 3661866"/>
              <a:gd name="connsiteY5234" fmla="*/ 1074721 h 2444561"/>
              <a:gd name="connsiteX5235" fmla="*/ 468288 w 3661866"/>
              <a:gd name="connsiteY5235" fmla="*/ 1072017 h 2444561"/>
              <a:gd name="connsiteX5236" fmla="*/ 470862 w 3661866"/>
              <a:gd name="connsiteY5236" fmla="*/ 1075431 h 2444561"/>
              <a:gd name="connsiteX5237" fmla="*/ 467446 w 3661866"/>
              <a:gd name="connsiteY5237" fmla="*/ 1072859 h 2444561"/>
              <a:gd name="connsiteX5238" fmla="*/ 468288 w 3661866"/>
              <a:gd name="connsiteY5238" fmla="*/ 1072017 h 2444561"/>
              <a:gd name="connsiteX5239" fmla="*/ 250549 w 3661866"/>
              <a:gd name="connsiteY5239" fmla="*/ 1069390 h 2444561"/>
              <a:gd name="connsiteX5240" fmla="*/ 252870 w 3661866"/>
              <a:gd name="connsiteY5240" fmla="*/ 1070869 h 2444561"/>
              <a:gd name="connsiteX5241" fmla="*/ 250702 w 3661866"/>
              <a:gd name="connsiteY5241" fmla="*/ 1075232 h 2444561"/>
              <a:gd name="connsiteX5242" fmla="*/ 247972 w 3661866"/>
              <a:gd name="connsiteY5242" fmla="*/ 1072859 h 2444561"/>
              <a:gd name="connsiteX5243" fmla="*/ 250549 w 3661866"/>
              <a:gd name="connsiteY5243" fmla="*/ 1069390 h 2444561"/>
              <a:gd name="connsiteX5244" fmla="*/ 372061 w 3661866"/>
              <a:gd name="connsiteY5244" fmla="*/ 1066889 h 2444561"/>
              <a:gd name="connsiteX5245" fmla="*/ 338793 w 3661866"/>
              <a:gd name="connsiteY5245" fmla="*/ 1100512 h 2444561"/>
              <a:gd name="connsiteX5246" fmla="*/ 372061 w 3661866"/>
              <a:gd name="connsiteY5246" fmla="*/ 1066889 h 2444561"/>
              <a:gd name="connsiteX5247" fmla="*/ 3533339 w 3661866"/>
              <a:gd name="connsiteY5247" fmla="*/ 1059363 h 2444561"/>
              <a:gd name="connsiteX5248" fmla="*/ 3548594 w 3661866"/>
              <a:gd name="connsiteY5248" fmla="*/ 1079848 h 2444561"/>
              <a:gd name="connsiteX5249" fmla="*/ 3533977 w 3661866"/>
              <a:gd name="connsiteY5249" fmla="*/ 1077577 h 2444561"/>
              <a:gd name="connsiteX5250" fmla="*/ 3527957 w 3661866"/>
              <a:gd name="connsiteY5250" fmla="*/ 1069032 h 2444561"/>
              <a:gd name="connsiteX5251" fmla="*/ 3529997 w 3661866"/>
              <a:gd name="connsiteY5251" fmla="*/ 1064440 h 2444561"/>
              <a:gd name="connsiteX5252" fmla="*/ 3533339 w 3661866"/>
              <a:gd name="connsiteY5252" fmla="*/ 1059363 h 2444561"/>
              <a:gd name="connsiteX5253" fmla="*/ 263330 w 3661866"/>
              <a:gd name="connsiteY5253" fmla="*/ 1058393 h 2444561"/>
              <a:gd name="connsiteX5254" fmla="*/ 265601 w 3661866"/>
              <a:gd name="connsiteY5254" fmla="*/ 1060307 h 2444561"/>
              <a:gd name="connsiteX5255" fmla="*/ 262132 w 3661866"/>
              <a:gd name="connsiteY5255" fmla="*/ 1064516 h 2444561"/>
              <a:gd name="connsiteX5256" fmla="*/ 260397 w 3661866"/>
              <a:gd name="connsiteY5256" fmla="*/ 1063291 h 2444561"/>
              <a:gd name="connsiteX5257" fmla="*/ 263330 w 3661866"/>
              <a:gd name="connsiteY5257" fmla="*/ 1058393 h 2444561"/>
              <a:gd name="connsiteX5258" fmla="*/ 426274 w 3661866"/>
              <a:gd name="connsiteY5258" fmla="*/ 1057655 h 2444561"/>
              <a:gd name="connsiteX5259" fmla="*/ 421399 w 3661866"/>
              <a:gd name="connsiteY5259" fmla="*/ 1063293 h 2444561"/>
              <a:gd name="connsiteX5260" fmla="*/ 387112 w 3661866"/>
              <a:gd name="connsiteY5260" fmla="*/ 1085105 h 2444561"/>
              <a:gd name="connsiteX5261" fmla="*/ 426274 w 3661866"/>
              <a:gd name="connsiteY5261" fmla="*/ 1057655 h 2444561"/>
              <a:gd name="connsiteX5262" fmla="*/ 3583163 w 3661866"/>
              <a:gd name="connsiteY5262" fmla="*/ 1052857 h 2444561"/>
              <a:gd name="connsiteX5263" fmla="*/ 3583903 w 3661866"/>
              <a:gd name="connsiteY5263" fmla="*/ 1064260 h 2444561"/>
              <a:gd name="connsiteX5264" fmla="*/ 3583163 w 3661866"/>
              <a:gd name="connsiteY5264" fmla="*/ 1052857 h 2444561"/>
              <a:gd name="connsiteX5265" fmla="*/ 560362 w 3661866"/>
              <a:gd name="connsiteY5265" fmla="*/ 1052628 h 2444561"/>
              <a:gd name="connsiteX5266" fmla="*/ 572887 w 3661866"/>
              <a:gd name="connsiteY5266" fmla="*/ 1061072 h 2444561"/>
              <a:gd name="connsiteX5267" fmla="*/ 560328 w 3661866"/>
              <a:gd name="connsiteY5267" fmla="*/ 1052691 h 2444561"/>
              <a:gd name="connsiteX5268" fmla="*/ 560358 w 3661866"/>
              <a:gd name="connsiteY5268" fmla="*/ 1052632 h 2444561"/>
              <a:gd name="connsiteX5269" fmla="*/ 212894 w 3661866"/>
              <a:gd name="connsiteY5269" fmla="*/ 1051072 h 2444561"/>
              <a:gd name="connsiteX5270" fmla="*/ 213762 w 3661866"/>
              <a:gd name="connsiteY5270" fmla="*/ 1052680 h 2444561"/>
              <a:gd name="connsiteX5271" fmla="*/ 212052 w 3661866"/>
              <a:gd name="connsiteY5271" fmla="*/ 1054133 h 2444561"/>
              <a:gd name="connsiteX5272" fmla="*/ 210011 w 3661866"/>
              <a:gd name="connsiteY5272" fmla="*/ 1052909 h 2444561"/>
              <a:gd name="connsiteX5273" fmla="*/ 212894 w 3661866"/>
              <a:gd name="connsiteY5273" fmla="*/ 1051072 h 2444561"/>
              <a:gd name="connsiteX5274" fmla="*/ 414715 w 3661866"/>
              <a:gd name="connsiteY5274" fmla="*/ 1050944 h 2444561"/>
              <a:gd name="connsiteX5275" fmla="*/ 415557 w 3661866"/>
              <a:gd name="connsiteY5275" fmla="*/ 1051429 h 2444561"/>
              <a:gd name="connsiteX5276" fmla="*/ 414639 w 3661866"/>
              <a:gd name="connsiteY5276" fmla="*/ 1051787 h 2444561"/>
              <a:gd name="connsiteX5277" fmla="*/ 293917 w 3661866"/>
              <a:gd name="connsiteY5277" fmla="*/ 1049413 h 2444561"/>
              <a:gd name="connsiteX5278" fmla="*/ 297338 w 3661866"/>
              <a:gd name="connsiteY5278" fmla="*/ 1051863 h 2444561"/>
              <a:gd name="connsiteX5279" fmla="*/ 293688 w 3661866"/>
              <a:gd name="connsiteY5279" fmla="*/ 1054516 h 2444561"/>
              <a:gd name="connsiteX5280" fmla="*/ 291315 w 3661866"/>
              <a:gd name="connsiteY5280" fmla="*/ 1052653 h 2444561"/>
              <a:gd name="connsiteX5281" fmla="*/ 293917 w 3661866"/>
              <a:gd name="connsiteY5281" fmla="*/ 1049413 h 2444561"/>
              <a:gd name="connsiteX5282" fmla="*/ 584876 w 3661866"/>
              <a:gd name="connsiteY5282" fmla="*/ 1048113 h 2444561"/>
              <a:gd name="connsiteX5283" fmla="*/ 587401 w 3661866"/>
              <a:gd name="connsiteY5283" fmla="*/ 1050255 h 2444561"/>
              <a:gd name="connsiteX5284" fmla="*/ 585030 w 3661866"/>
              <a:gd name="connsiteY5284" fmla="*/ 1051531 h 2444561"/>
              <a:gd name="connsiteX5285" fmla="*/ 582886 w 3661866"/>
              <a:gd name="connsiteY5285" fmla="*/ 1049082 h 2444561"/>
              <a:gd name="connsiteX5286" fmla="*/ 584876 w 3661866"/>
              <a:gd name="connsiteY5286" fmla="*/ 1048113 h 2444561"/>
              <a:gd name="connsiteX5287" fmla="*/ 399385 w 3661866"/>
              <a:gd name="connsiteY5287" fmla="*/ 1047551 h 2444561"/>
              <a:gd name="connsiteX5288" fmla="*/ 388108 w 3661866"/>
              <a:gd name="connsiteY5288" fmla="*/ 1051684 h 2444561"/>
              <a:gd name="connsiteX5289" fmla="*/ 399385 w 3661866"/>
              <a:gd name="connsiteY5289" fmla="*/ 1047551 h 2444561"/>
              <a:gd name="connsiteX5290" fmla="*/ 575897 w 3661866"/>
              <a:gd name="connsiteY5290" fmla="*/ 1046379 h 2444561"/>
              <a:gd name="connsiteX5291" fmla="*/ 576714 w 3661866"/>
              <a:gd name="connsiteY5291" fmla="*/ 1046940 h 2444561"/>
              <a:gd name="connsiteX5292" fmla="*/ 575922 w 3661866"/>
              <a:gd name="connsiteY5292" fmla="*/ 1048801 h 2444561"/>
              <a:gd name="connsiteX5293" fmla="*/ 574392 w 3661866"/>
              <a:gd name="connsiteY5293" fmla="*/ 1047603 h 2444561"/>
              <a:gd name="connsiteX5294" fmla="*/ 575897 w 3661866"/>
              <a:gd name="connsiteY5294" fmla="*/ 1046379 h 2444561"/>
              <a:gd name="connsiteX5295" fmla="*/ 438262 w 3661866"/>
              <a:gd name="connsiteY5295" fmla="*/ 1043290 h 2444561"/>
              <a:gd name="connsiteX5296" fmla="*/ 438135 w 3661866"/>
              <a:gd name="connsiteY5296" fmla="*/ 1044157 h 2444561"/>
              <a:gd name="connsiteX5297" fmla="*/ 437319 w 3661866"/>
              <a:gd name="connsiteY5297" fmla="*/ 1043621 h 2444561"/>
              <a:gd name="connsiteX5298" fmla="*/ 640491 w 3661866"/>
              <a:gd name="connsiteY5298" fmla="*/ 1038571 h 2444561"/>
              <a:gd name="connsiteX5299" fmla="*/ 638910 w 3661866"/>
              <a:gd name="connsiteY5299" fmla="*/ 1040152 h 2444561"/>
              <a:gd name="connsiteX5300" fmla="*/ 640620 w 3661866"/>
              <a:gd name="connsiteY5300" fmla="*/ 1041683 h 2444561"/>
              <a:gd name="connsiteX5301" fmla="*/ 642456 w 3661866"/>
              <a:gd name="connsiteY5301" fmla="*/ 1039056 h 2444561"/>
              <a:gd name="connsiteX5302" fmla="*/ 640491 w 3661866"/>
              <a:gd name="connsiteY5302" fmla="*/ 1038571 h 2444561"/>
              <a:gd name="connsiteX5303" fmla="*/ 3570663 w 3661866"/>
              <a:gd name="connsiteY5303" fmla="*/ 1038240 h 2444561"/>
              <a:gd name="connsiteX5304" fmla="*/ 3570535 w 3661866"/>
              <a:gd name="connsiteY5304" fmla="*/ 1039058 h 2444561"/>
              <a:gd name="connsiteX5305" fmla="*/ 3569770 w 3661866"/>
              <a:gd name="connsiteY5305" fmla="*/ 1038521 h 2444561"/>
              <a:gd name="connsiteX5306" fmla="*/ 400684 w 3661866"/>
              <a:gd name="connsiteY5306" fmla="*/ 1038087 h 2444561"/>
              <a:gd name="connsiteX5307" fmla="*/ 412191 w 3661866"/>
              <a:gd name="connsiteY5307" fmla="*/ 1038087 h 2444561"/>
              <a:gd name="connsiteX5308" fmla="*/ 408491 w 3661866"/>
              <a:gd name="connsiteY5308" fmla="*/ 1042858 h 2444561"/>
              <a:gd name="connsiteX5309" fmla="*/ 400684 w 3661866"/>
              <a:gd name="connsiteY5309" fmla="*/ 1038087 h 2444561"/>
              <a:gd name="connsiteX5310" fmla="*/ 620211 w 3661866"/>
              <a:gd name="connsiteY5310" fmla="*/ 1033953 h 2444561"/>
              <a:gd name="connsiteX5311" fmla="*/ 617481 w 3661866"/>
              <a:gd name="connsiteY5311" fmla="*/ 1036199 h 2444561"/>
              <a:gd name="connsiteX5312" fmla="*/ 619879 w 3661866"/>
              <a:gd name="connsiteY5312" fmla="*/ 1037704 h 2444561"/>
              <a:gd name="connsiteX5313" fmla="*/ 622405 w 3661866"/>
              <a:gd name="connsiteY5313" fmla="*/ 1035458 h 2444561"/>
              <a:gd name="connsiteX5314" fmla="*/ 620211 w 3661866"/>
              <a:gd name="connsiteY5314" fmla="*/ 1033953 h 2444561"/>
              <a:gd name="connsiteX5315" fmla="*/ 520232 w 3661866"/>
              <a:gd name="connsiteY5315" fmla="*/ 1033622 h 2444561"/>
              <a:gd name="connsiteX5316" fmla="*/ 523242 w 3661866"/>
              <a:gd name="connsiteY5316" fmla="*/ 1035434 h 2444561"/>
              <a:gd name="connsiteX5317" fmla="*/ 525794 w 3661866"/>
              <a:gd name="connsiteY5317" fmla="*/ 1040051 h 2444561"/>
              <a:gd name="connsiteX5318" fmla="*/ 521813 w 3661866"/>
              <a:gd name="connsiteY5318" fmla="*/ 1041582 h 2444561"/>
              <a:gd name="connsiteX5319" fmla="*/ 519032 w 3661866"/>
              <a:gd name="connsiteY5319" fmla="*/ 1038317 h 2444561"/>
              <a:gd name="connsiteX5320" fmla="*/ 520232 w 3661866"/>
              <a:gd name="connsiteY5320" fmla="*/ 1033622 h 2444561"/>
              <a:gd name="connsiteX5321" fmla="*/ 294379 w 3661866"/>
              <a:gd name="connsiteY5321" fmla="*/ 1032908 h 2444561"/>
              <a:gd name="connsiteX5322" fmla="*/ 295833 w 3661866"/>
              <a:gd name="connsiteY5322" fmla="*/ 1034312 h 2444561"/>
              <a:gd name="connsiteX5323" fmla="*/ 289965 w 3661866"/>
              <a:gd name="connsiteY5323" fmla="*/ 1040892 h 2444561"/>
              <a:gd name="connsiteX5324" fmla="*/ 287873 w 3661866"/>
              <a:gd name="connsiteY5324" fmla="*/ 1038877 h 2444561"/>
              <a:gd name="connsiteX5325" fmla="*/ 294379 w 3661866"/>
              <a:gd name="connsiteY5325" fmla="*/ 1032908 h 2444561"/>
              <a:gd name="connsiteX5326" fmla="*/ 3550712 w 3661866"/>
              <a:gd name="connsiteY5326" fmla="*/ 1031376 h 2444561"/>
              <a:gd name="connsiteX5327" fmla="*/ 3544743 w 3661866"/>
              <a:gd name="connsiteY5327" fmla="*/ 1035942 h 2444561"/>
              <a:gd name="connsiteX5328" fmla="*/ 3543314 w 3661866"/>
              <a:gd name="connsiteY5328" fmla="*/ 1034846 h 2444561"/>
              <a:gd name="connsiteX5329" fmla="*/ 3545254 w 3661866"/>
              <a:gd name="connsiteY5329" fmla="*/ 1031452 h 2444561"/>
              <a:gd name="connsiteX5330" fmla="*/ 3550712 w 3661866"/>
              <a:gd name="connsiteY5330" fmla="*/ 1031376 h 2444561"/>
              <a:gd name="connsiteX5331" fmla="*/ 595032 w 3661866"/>
              <a:gd name="connsiteY5331" fmla="*/ 1026376 h 2444561"/>
              <a:gd name="connsiteX5332" fmla="*/ 592607 w 3661866"/>
              <a:gd name="connsiteY5332" fmla="*/ 1028570 h 2444561"/>
              <a:gd name="connsiteX5333" fmla="*/ 595184 w 3661866"/>
              <a:gd name="connsiteY5333" fmla="*/ 1030891 h 2444561"/>
              <a:gd name="connsiteX5334" fmla="*/ 598220 w 3661866"/>
              <a:gd name="connsiteY5334" fmla="*/ 1028953 h 2444561"/>
              <a:gd name="connsiteX5335" fmla="*/ 595032 w 3661866"/>
              <a:gd name="connsiteY5335" fmla="*/ 1026376 h 2444561"/>
              <a:gd name="connsiteX5336" fmla="*/ 365760 w 3661866"/>
              <a:gd name="connsiteY5336" fmla="*/ 1025178 h 2444561"/>
              <a:gd name="connsiteX5337" fmla="*/ 368133 w 3661866"/>
              <a:gd name="connsiteY5337" fmla="*/ 1027321 h 2444561"/>
              <a:gd name="connsiteX5338" fmla="*/ 363975 w 3661866"/>
              <a:gd name="connsiteY5338" fmla="*/ 1030817 h 2444561"/>
              <a:gd name="connsiteX5339" fmla="*/ 362494 w 3661866"/>
              <a:gd name="connsiteY5339" fmla="*/ 1029542 h 2444561"/>
              <a:gd name="connsiteX5340" fmla="*/ 365760 w 3661866"/>
              <a:gd name="connsiteY5340" fmla="*/ 1025178 h 2444561"/>
              <a:gd name="connsiteX5341" fmla="*/ 533242 w 3661866"/>
              <a:gd name="connsiteY5341" fmla="*/ 1020024 h 2444561"/>
              <a:gd name="connsiteX5342" fmla="*/ 536481 w 3661866"/>
              <a:gd name="connsiteY5342" fmla="*/ 1022372 h 2444561"/>
              <a:gd name="connsiteX5343" fmla="*/ 533446 w 3661866"/>
              <a:gd name="connsiteY5343" fmla="*/ 1026453 h 2444561"/>
              <a:gd name="connsiteX5344" fmla="*/ 531175 w 3661866"/>
              <a:gd name="connsiteY5344" fmla="*/ 1024311 h 2444561"/>
              <a:gd name="connsiteX5345" fmla="*/ 533242 w 3661866"/>
              <a:gd name="connsiteY5345" fmla="*/ 1020024 h 2444561"/>
              <a:gd name="connsiteX5346" fmla="*/ 615516 w 3661866"/>
              <a:gd name="connsiteY5346" fmla="*/ 1017957 h 2444561"/>
              <a:gd name="connsiteX5347" fmla="*/ 613654 w 3661866"/>
              <a:gd name="connsiteY5347" fmla="*/ 1019182 h 2444561"/>
              <a:gd name="connsiteX5348" fmla="*/ 614240 w 3661866"/>
              <a:gd name="connsiteY5348" fmla="*/ 1020969 h 2444561"/>
              <a:gd name="connsiteX5349" fmla="*/ 617225 w 3661866"/>
              <a:gd name="connsiteY5349" fmla="*/ 1019411 h 2444561"/>
              <a:gd name="connsiteX5350" fmla="*/ 615516 w 3661866"/>
              <a:gd name="connsiteY5350" fmla="*/ 1017957 h 2444561"/>
              <a:gd name="connsiteX5351" fmla="*/ 3548034 w 3661866"/>
              <a:gd name="connsiteY5351" fmla="*/ 1011172 h 2444561"/>
              <a:gd name="connsiteX5352" fmla="*/ 3548849 w 3661866"/>
              <a:gd name="connsiteY5352" fmla="*/ 1011784 h 2444561"/>
              <a:gd name="connsiteX5353" fmla="*/ 3547498 w 3661866"/>
              <a:gd name="connsiteY5353" fmla="*/ 1013213 h 2444561"/>
              <a:gd name="connsiteX5354" fmla="*/ 3546681 w 3661866"/>
              <a:gd name="connsiteY5354" fmla="*/ 1012651 h 2444561"/>
              <a:gd name="connsiteX5355" fmla="*/ 3548034 w 3661866"/>
              <a:gd name="connsiteY5355" fmla="*/ 1011172 h 2444561"/>
              <a:gd name="connsiteX5356" fmla="*/ 308204 w 3661866"/>
              <a:gd name="connsiteY5356" fmla="*/ 1010713 h 2444561"/>
              <a:gd name="connsiteX5357" fmla="*/ 308944 w 3661866"/>
              <a:gd name="connsiteY5357" fmla="*/ 1012499 h 2444561"/>
              <a:gd name="connsiteX5358" fmla="*/ 307031 w 3661866"/>
              <a:gd name="connsiteY5358" fmla="*/ 1012780 h 2444561"/>
              <a:gd name="connsiteX5359" fmla="*/ 307235 w 3661866"/>
              <a:gd name="connsiteY5359" fmla="*/ 1010867 h 2444561"/>
              <a:gd name="connsiteX5360" fmla="*/ 308204 w 3661866"/>
              <a:gd name="connsiteY5360" fmla="*/ 1010713 h 2444561"/>
              <a:gd name="connsiteX5361" fmla="*/ 594801 w 3661866"/>
              <a:gd name="connsiteY5361" fmla="*/ 1008671 h 2444561"/>
              <a:gd name="connsiteX5362" fmla="*/ 594367 w 3661866"/>
              <a:gd name="connsiteY5362" fmla="*/ 1009513 h 2444561"/>
              <a:gd name="connsiteX5363" fmla="*/ 595209 w 3661866"/>
              <a:gd name="connsiteY5363" fmla="*/ 1009513 h 2444561"/>
              <a:gd name="connsiteX5364" fmla="*/ 323189 w 3661866"/>
              <a:gd name="connsiteY5364" fmla="*/ 1006477 h 2444561"/>
              <a:gd name="connsiteX5365" fmla="*/ 330475 w 3661866"/>
              <a:gd name="connsiteY5365" fmla="*/ 1008774 h 2444561"/>
              <a:gd name="connsiteX5366" fmla="*/ 318179 w 3661866"/>
              <a:gd name="connsiteY5366" fmla="*/ 1012601 h 2444561"/>
              <a:gd name="connsiteX5367" fmla="*/ 323189 w 3661866"/>
              <a:gd name="connsiteY5367" fmla="*/ 1006477 h 2444561"/>
              <a:gd name="connsiteX5368" fmla="*/ 474286 w 3661866"/>
              <a:gd name="connsiteY5368" fmla="*/ 1006121 h 2444561"/>
              <a:gd name="connsiteX5369" fmla="*/ 477934 w 3661866"/>
              <a:gd name="connsiteY5369" fmla="*/ 1011861 h 2444561"/>
              <a:gd name="connsiteX5370" fmla="*/ 474999 w 3661866"/>
              <a:gd name="connsiteY5370" fmla="*/ 1013571 h 2444561"/>
              <a:gd name="connsiteX5371" fmla="*/ 471836 w 3661866"/>
              <a:gd name="connsiteY5371" fmla="*/ 1007704 h 2444561"/>
              <a:gd name="connsiteX5372" fmla="*/ 474286 w 3661866"/>
              <a:gd name="connsiteY5372" fmla="*/ 1006121 h 2444561"/>
              <a:gd name="connsiteX5373" fmla="*/ 3575381 w 3661866"/>
              <a:gd name="connsiteY5373" fmla="*/ 1004156 h 2444561"/>
              <a:gd name="connsiteX5374" fmla="*/ 3575387 w 3661866"/>
              <a:gd name="connsiteY5374" fmla="*/ 1004168 h 2444561"/>
              <a:gd name="connsiteX5375" fmla="*/ 3575381 w 3661866"/>
              <a:gd name="connsiteY5375" fmla="*/ 1004181 h 2444561"/>
              <a:gd name="connsiteX5376" fmla="*/ 3575398 w 3661866"/>
              <a:gd name="connsiteY5376" fmla="*/ 1004190 h 2444561"/>
              <a:gd name="connsiteX5377" fmla="*/ 3575407 w 3661866"/>
              <a:gd name="connsiteY5377" fmla="*/ 1004208 h 2444561"/>
              <a:gd name="connsiteX5378" fmla="*/ 3574948 w 3661866"/>
              <a:gd name="connsiteY5378" fmla="*/ 1004921 h 2444561"/>
              <a:gd name="connsiteX5379" fmla="*/ 3575381 w 3661866"/>
              <a:gd name="connsiteY5379" fmla="*/ 1004156 h 2444561"/>
              <a:gd name="connsiteX5380" fmla="*/ 444335 w 3661866"/>
              <a:gd name="connsiteY5380" fmla="*/ 998416 h 2444561"/>
              <a:gd name="connsiteX5381" fmla="*/ 444718 w 3661866"/>
              <a:gd name="connsiteY5381" fmla="*/ 999361 h 2444561"/>
              <a:gd name="connsiteX5382" fmla="*/ 443824 w 3661866"/>
              <a:gd name="connsiteY5382" fmla="*/ 999284 h 2444561"/>
              <a:gd name="connsiteX5383" fmla="*/ 427292 w 3661866"/>
              <a:gd name="connsiteY5383" fmla="*/ 995483 h 2444561"/>
              <a:gd name="connsiteX5384" fmla="*/ 429588 w 3661866"/>
              <a:gd name="connsiteY5384" fmla="*/ 996810 h 2444561"/>
              <a:gd name="connsiteX5385" fmla="*/ 425150 w 3661866"/>
              <a:gd name="connsiteY5385" fmla="*/ 1004973 h 2444561"/>
              <a:gd name="connsiteX5386" fmla="*/ 422446 w 3661866"/>
              <a:gd name="connsiteY5386" fmla="*/ 1003443 h 2444561"/>
              <a:gd name="connsiteX5387" fmla="*/ 427292 w 3661866"/>
              <a:gd name="connsiteY5387" fmla="*/ 995483 h 2444561"/>
              <a:gd name="connsiteX5388" fmla="*/ 3579259 w 3661866"/>
              <a:gd name="connsiteY5388" fmla="*/ 994768 h 2444561"/>
              <a:gd name="connsiteX5389" fmla="*/ 3575433 w 3661866"/>
              <a:gd name="connsiteY5389" fmla="*/ 1004208 h 2444561"/>
              <a:gd name="connsiteX5390" fmla="*/ 3575398 w 3661866"/>
              <a:gd name="connsiteY5390" fmla="*/ 1004190 h 2444561"/>
              <a:gd name="connsiteX5391" fmla="*/ 3575387 w 3661866"/>
              <a:gd name="connsiteY5391" fmla="*/ 1004168 h 2444561"/>
              <a:gd name="connsiteX5392" fmla="*/ 526457 w 3661866"/>
              <a:gd name="connsiteY5392" fmla="*/ 994718 h 2444561"/>
              <a:gd name="connsiteX5393" fmla="*/ 529543 w 3661866"/>
              <a:gd name="connsiteY5393" fmla="*/ 1002218 h 2444561"/>
              <a:gd name="connsiteX5394" fmla="*/ 522399 w 3661866"/>
              <a:gd name="connsiteY5394" fmla="*/ 1007423 h 2444561"/>
              <a:gd name="connsiteX5395" fmla="*/ 483851 w 3661866"/>
              <a:gd name="connsiteY5395" fmla="*/ 1037654 h 2444561"/>
              <a:gd name="connsiteX5396" fmla="*/ 478521 w 3661866"/>
              <a:gd name="connsiteY5396" fmla="*/ 1039287 h 2444561"/>
              <a:gd name="connsiteX5397" fmla="*/ 476734 w 3661866"/>
              <a:gd name="connsiteY5397" fmla="*/ 1037246 h 2444561"/>
              <a:gd name="connsiteX5398" fmla="*/ 496762 w 3661866"/>
              <a:gd name="connsiteY5398" fmla="*/ 1012346 h 2444561"/>
              <a:gd name="connsiteX5399" fmla="*/ 504542 w 3661866"/>
              <a:gd name="connsiteY5399" fmla="*/ 1009744 h 2444561"/>
              <a:gd name="connsiteX5400" fmla="*/ 511863 w 3661866"/>
              <a:gd name="connsiteY5400" fmla="*/ 1006735 h 2444561"/>
              <a:gd name="connsiteX5401" fmla="*/ 526457 w 3661866"/>
              <a:gd name="connsiteY5401" fmla="*/ 994718 h 2444561"/>
              <a:gd name="connsiteX5402" fmla="*/ 480994 w 3661866"/>
              <a:gd name="connsiteY5402" fmla="*/ 994156 h 2444561"/>
              <a:gd name="connsiteX5403" fmla="*/ 481605 w 3661866"/>
              <a:gd name="connsiteY5403" fmla="*/ 996988 h 2444561"/>
              <a:gd name="connsiteX5404" fmla="*/ 473442 w 3661866"/>
              <a:gd name="connsiteY5404" fmla="*/ 999029 h 2444561"/>
              <a:gd name="connsiteX5405" fmla="*/ 472702 w 3661866"/>
              <a:gd name="connsiteY5405" fmla="*/ 995177 h 2444561"/>
              <a:gd name="connsiteX5406" fmla="*/ 480994 w 3661866"/>
              <a:gd name="connsiteY5406" fmla="*/ 994156 h 2444561"/>
              <a:gd name="connsiteX5407" fmla="*/ 633758 w 3661866"/>
              <a:gd name="connsiteY5407" fmla="*/ 989895 h 2444561"/>
              <a:gd name="connsiteX5408" fmla="*/ 624088 w 3661866"/>
              <a:gd name="connsiteY5408" fmla="*/ 991401 h 2444561"/>
              <a:gd name="connsiteX5409" fmla="*/ 624011 w 3661866"/>
              <a:gd name="connsiteY5409" fmla="*/ 991578 h 2444561"/>
              <a:gd name="connsiteX5410" fmla="*/ 624113 w 3661866"/>
              <a:gd name="connsiteY5410" fmla="*/ 991451 h 2444561"/>
              <a:gd name="connsiteX5411" fmla="*/ 633758 w 3661866"/>
              <a:gd name="connsiteY5411" fmla="*/ 989895 h 2444561"/>
              <a:gd name="connsiteX5412" fmla="*/ 516405 w 3661866"/>
              <a:gd name="connsiteY5412" fmla="*/ 988416 h 2444561"/>
              <a:gd name="connsiteX5413" fmla="*/ 518521 w 3661866"/>
              <a:gd name="connsiteY5413" fmla="*/ 988876 h 2444561"/>
              <a:gd name="connsiteX5414" fmla="*/ 517194 w 3661866"/>
              <a:gd name="connsiteY5414" fmla="*/ 994514 h 2444561"/>
              <a:gd name="connsiteX5415" fmla="*/ 515078 w 3661866"/>
              <a:gd name="connsiteY5415" fmla="*/ 994029 h 2444561"/>
              <a:gd name="connsiteX5416" fmla="*/ 516405 w 3661866"/>
              <a:gd name="connsiteY5416" fmla="*/ 988416 h 2444561"/>
              <a:gd name="connsiteX5417" fmla="*/ 611791 w 3661866"/>
              <a:gd name="connsiteY5417" fmla="*/ 984690 h 2444561"/>
              <a:gd name="connsiteX5418" fmla="*/ 602939 w 3661866"/>
              <a:gd name="connsiteY5418" fmla="*/ 988492 h 2444561"/>
              <a:gd name="connsiteX5419" fmla="*/ 603807 w 3661866"/>
              <a:gd name="connsiteY5419" fmla="*/ 990609 h 2444561"/>
              <a:gd name="connsiteX5420" fmla="*/ 612760 w 3661866"/>
              <a:gd name="connsiteY5420" fmla="*/ 987013 h 2444561"/>
              <a:gd name="connsiteX5421" fmla="*/ 611791 w 3661866"/>
              <a:gd name="connsiteY5421" fmla="*/ 984690 h 2444561"/>
              <a:gd name="connsiteX5422" fmla="*/ 544083 w 3661866"/>
              <a:gd name="connsiteY5422" fmla="*/ 984259 h 2444561"/>
              <a:gd name="connsiteX5423" fmla="*/ 544977 w 3661866"/>
              <a:gd name="connsiteY5423" fmla="*/ 984871 h 2444561"/>
              <a:gd name="connsiteX5424" fmla="*/ 543369 w 3661866"/>
              <a:gd name="connsiteY5424" fmla="*/ 985867 h 2444561"/>
              <a:gd name="connsiteX5425" fmla="*/ 542451 w 3661866"/>
              <a:gd name="connsiteY5425" fmla="*/ 985228 h 2444561"/>
              <a:gd name="connsiteX5426" fmla="*/ 544083 w 3661866"/>
              <a:gd name="connsiteY5426" fmla="*/ 984259 h 2444561"/>
              <a:gd name="connsiteX5427" fmla="*/ 574902 w 3661866"/>
              <a:gd name="connsiteY5427" fmla="*/ 980303 h 2444561"/>
              <a:gd name="connsiteX5428" fmla="*/ 567095 w 3661866"/>
              <a:gd name="connsiteY5428" fmla="*/ 986145 h 2444561"/>
              <a:gd name="connsiteX5429" fmla="*/ 569928 w 3661866"/>
              <a:gd name="connsiteY5429" fmla="*/ 992855 h 2444561"/>
              <a:gd name="connsiteX5430" fmla="*/ 576994 w 3661866"/>
              <a:gd name="connsiteY5430" fmla="*/ 988288 h 2444561"/>
              <a:gd name="connsiteX5431" fmla="*/ 578168 w 3661866"/>
              <a:gd name="connsiteY5431" fmla="*/ 981400 h 2444561"/>
              <a:gd name="connsiteX5432" fmla="*/ 574902 w 3661866"/>
              <a:gd name="connsiteY5432" fmla="*/ 980303 h 2444561"/>
              <a:gd name="connsiteX5433" fmla="*/ 458671 w 3661866"/>
              <a:gd name="connsiteY5433" fmla="*/ 977038 h 2444561"/>
              <a:gd name="connsiteX5434" fmla="*/ 461606 w 3661866"/>
              <a:gd name="connsiteY5434" fmla="*/ 978569 h 2444561"/>
              <a:gd name="connsiteX5435" fmla="*/ 460025 w 3661866"/>
              <a:gd name="connsiteY5435" fmla="*/ 980100 h 2444561"/>
              <a:gd name="connsiteX5436" fmla="*/ 458161 w 3661866"/>
              <a:gd name="connsiteY5436" fmla="*/ 978900 h 2444561"/>
              <a:gd name="connsiteX5437" fmla="*/ 458671 w 3661866"/>
              <a:gd name="connsiteY5437" fmla="*/ 977038 h 2444561"/>
              <a:gd name="connsiteX5438" fmla="*/ 3513109 w 3661866"/>
              <a:gd name="connsiteY5438" fmla="*/ 974307 h 2444561"/>
              <a:gd name="connsiteX5439" fmla="*/ 3515558 w 3661866"/>
              <a:gd name="connsiteY5439" fmla="*/ 975634 h 2444561"/>
              <a:gd name="connsiteX5440" fmla="*/ 3511987 w 3661866"/>
              <a:gd name="connsiteY5440" fmla="*/ 982140 h 2444561"/>
              <a:gd name="connsiteX5441" fmla="*/ 3509180 w 3661866"/>
              <a:gd name="connsiteY5441" fmla="*/ 980378 h 2444561"/>
              <a:gd name="connsiteX5442" fmla="*/ 3513109 w 3661866"/>
              <a:gd name="connsiteY5442" fmla="*/ 974307 h 2444561"/>
              <a:gd name="connsiteX5443" fmla="*/ 3597474 w 3661866"/>
              <a:gd name="connsiteY5443" fmla="*/ 972215 h 2444561"/>
              <a:gd name="connsiteX5444" fmla="*/ 3601096 w 3661866"/>
              <a:gd name="connsiteY5444" fmla="*/ 974817 h 2444561"/>
              <a:gd name="connsiteX5445" fmla="*/ 3595993 w 3661866"/>
              <a:gd name="connsiteY5445" fmla="*/ 979817 h 2444561"/>
              <a:gd name="connsiteX5446" fmla="*/ 3594158 w 3661866"/>
              <a:gd name="connsiteY5446" fmla="*/ 978644 h 2444561"/>
              <a:gd name="connsiteX5447" fmla="*/ 3597474 w 3661866"/>
              <a:gd name="connsiteY5447" fmla="*/ 972215 h 2444561"/>
              <a:gd name="connsiteX5448" fmla="*/ 3477774 w 3661866"/>
              <a:gd name="connsiteY5448" fmla="*/ 971094 h 2444561"/>
              <a:gd name="connsiteX5449" fmla="*/ 3479814 w 3661866"/>
              <a:gd name="connsiteY5449" fmla="*/ 974310 h 2444561"/>
              <a:gd name="connsiteX5450" fmla="*/ 3476524 w 3661866"/>
              <a:gd name="connsiteY5450" fmla="*/ 977294 h 2444561"/>
              <a:gd name="connsiteX5451" fmla="*/ 3474586 w 3661866"/>
              <a:gd name="connsiteY5451" fmla="*/ 975202 h 2444561"/>
              <a:gd name="connsiteX5452" fmla="*/ 3477774 w 3661866"/>
              <a:gd name="connsiteY5452" fmla="*/ 971094 h 2444561"/>
              <a:gd name="connsiteX5453" fmla="*/ 517296 w 3661866"/>
              <a:gd name="connsiteY5453" fmla="*/ 969665 h 2444561"/>
              <a:gd name="connsiteX5454" fmla="*/ 517604 w 3661866"/>
              <a:gd name="connsiteY5454" fmla="*/ 970660 h 2444561"/>
              <a:gd name="connsiteX5455" fmla="*/ 515842 w 3661866"/>
              <a:gd name="connsiteY5455" fmla="*/ 971452 h 2444561"/>
              <a:gd name="connsiteX5456" fmla="*/ 515563 w 3661866"/>
              <a:gd name="connsiteY5456" fmla="*/ 970482 h 2444561"/>
              <a:gd name="connsiteX5457" fmla="*/ 517296 w 3661866"/>
              <a:gd name="connsiteY5457" fmla="*/ 969665 h 2444561"/>
              <a:gd name="connsiteX5458" fmla="*/ 3529400 w 3661866"/>
              <a:gd name="connsiteY5458" fmla="*/ 968606 h 2444561"/>
              <a:gd name="connsiteX5459" fmla="*/ 3527954 w 3661866"/>
              <a:gd name="connsiteY5459" fmla="*/ 972573 h 2444561"/>
              <a:gd name="connsiteX5460" fmla="*/ 3526424 w 3661866"/>
              <a:gd name="connsiteY5460" fmla="*/ 971681 h 2444561"/>
              <a:gd name="connsiteX5461" fmla="*/ 3370577 w 3661866"/>
              <a:gd name="connsiteY5461" fmla="*/ 968568 h 2444561"/>
              <a:gd name="connsiteX5462" fmla="*/ 3367235 w 3661866"/>
              <a:gd name="connsiteY5462" fmla="*/ 970558 h 2444561"/>
              <a:gd name="connsiteX5463" fmla="*/ 3377415 w 3661866"/>
              <a:gd name="connsiteY5463" fmla="*/ 979155 h 2444561"/>
              <a:gd name="connsiteX5464" fmla="*/ 3370577 w 3661866"/>
              <a:gd name="connsiteY5464" fmla="*/ 968568 h 2444561"/>
              <a:gd name="connsiteX5465" fmla="*/ 3529460 w 3661866"/>
              <a:gd name="connsiteY5465" fmla="*/ 968440 h 2444561"/>
              <a:gd name="connsiteX5466" fmla="*/ 3529510 w 3661866"/>
              <a:gd name="connsiteY5466" fmla="*/ 968492 h 2444561"/>
              <a:gd name="connsiteX5467" fmla="*/ 3529400 w 3661866"/>
              <a:gd name="connsiteY5467" fmla="*/ 968606 h 2444561"/>
              <a:gd name="connsiteX5468" fmla="*/ 3529624 w 3661866"/>
              <a:gd name="connsiteY5468" fmla="*/ 968351 h 2444561"/>
              <a:gd name="connsiteX5469" fmla="*/ 3529513 w 3661866"/>
              <a:gd name="connsiteY5469" fmla="*/ 968492 h 2444561"/>
              <a:gd name="connsiteX5470" fmla="*/ 3529461 w 3661866"/>
              <a:gd name="connsiteY5470" fmla="*/ 968440 h 2444561"/>
              <a:gd name="connsiteX5471" fmla="*/ 3532294 w 3661866"/>
              <a:gd name="connsiteY5471" fmla="*/ 964971 h 2444561"/>
              <a:gd name="connsiteX5472" fmla="*/ 3533390 w 3661866"/>
              <a:gd name="connsiteY5472" fmla="*/ 966298 h 2444561"/>
              <a:gd name="connsiteX5473" fmla="*/ 3529624 w 3661866"/>
              <a:gd name="connsiteY5473" fmla="*/ 968351 h 2444561"/>
              <a:gd name="connsiteX5474" fmla="*/ 477780 w 3661866"/>
              <a:gd name="connsiteY5474" fmla="*/ 951118 h 2444561"/>
              <a:gd name="connsiteX5475" fmla="*/ 479667 w 3661866"/>
              <a:gd name="connsiteY5475" fmla="*/ 953133 h 2444561"/>
              <a:gd name="connsiteX5476" fmla="*/ 474386 w 3661866"/>
              <a:gd name="connsiteY5476" fmla="*/ 957750 h 2444561"/>
              <a:gd name="connsiteX5477" fmla="*/ 472957 w 3661866"/>
              <a:gd name="connsiteY5477" fmla="*/ 956398 h 2444561"/>
              <a:gd name="connsiteX5478" fmla="*/ 477780 w 3661866"/>
              <a:gd name="connsiteY5478" fmla="*/ 951118 h 2444561"/>
              <a:gd name="connsiteX5479" fmla="*/ 575648 w 3661866"/>
              <a:gd name="connsiteY5479" fmla="*/ 950564 h 2444561"/>
              <a:gd name="connsiteX5480" fmla="*/ 575667 w 3661866"/>
              <a:gd name="connsiteY5480" fmla="*/ 950584 h 2444561"/>
              <a:gd name="connsiteX5481" fmla="*/ 575615 w 3661866"/>
              <a:gd name="connsiteY5481" fmla="*/ 950661 h 2444561"/>
              <a:gd name="connsiteX5482" fmla="*/ 575745 w 3661866"/>
              <a:gd name="connsiteY5482" fmla="*/ 950530 h 2444561"/>
              <a:gd name="connsiteX5483" fmla="*/ 575711 w 3661866"/>
              <a:gd name="connsiteY5483" fmla="*/ 950585 h 2444561"/>
              <a:gd name="connsiteX5484" fmla="*/ 575693 w 3661866"/>
              <a:gd name="connsiteY5484" fmla="*/ 950582 h 2444561"/>
              <a:gd name="connsiteX5485" fmla="*/ 3621302 w 3661866"/>
              <a:gd name="connsiteY5485" fmla="*/ 948032 h 2444561"/>
              <a:gd name="connsiteX5486" fmla="*/ 3621352 w 3661866"/>
              <a:gd name="connsiteY5486" fmla="*/ 948084 h 2444561"/>
              <a:gd name="connsiteX5487" fmla="*/ 3620894 w 3661866"/>
              <a:gd name="connsiteY5487" fmla="*/ 948773 h 2444561"/>
              <a:gd name="connsiteX5488" fmla="*/ 3621302 w 3661866"/>
              <a:gd name="connsiteY5488" fmla="*/ 948032 h 2444561"/>
              <a:gd name="connsiteX5489" fmla="*/ 3622042 w 3661866"/>
              <a:gd name="connsiteY5489" fmla="*/ 947342 h 2444561"/>
              <a:gd name="connsiteX5490" fmla="*/ 3621354 w 3661866"/>
              <a:gd name="connsiteY5490" fmla="*/ 948083 h 2444561"/>
              <a:gd name="connsiteX5491" fmla="*/ 3621302 w 3661866"/>
              <a:gd name="connsiteY5491" fmla="*/ 948031 h 2444561"/>
              <a:gd name="connsiteX5492" fmla="*/ 442189 w 3661866"/>
              <a:gd name="connsiteY5492" fmla="*/ 944791 h 2444561"/>
              <a:gd name="connsiteX5493" fmla="*/ 422368 w 3661866"/>
              <a:gd name="connsiteY5493" fmla="*/ 963057 h 2444561"/>
              <a:gd name="connsiteX5494" fmla="*/ 442189 w 3661866"/>
              <a:gd name="connsiteY5494" fmla="*/ 944791 h 2444561"/>
              <a:gd name="connsiteX5495" fmla="*/ 578178 w 3661866"/>
              <a:gd name="connsiteY5495" fmla="*/ 942999 h 2444561"/>
              <a:gd name="connsiteX5496" fmla="*/ 575648 w 3661866"/>
              <a:gd name="connsiteY5496" fmla="*/ 950564 h 2444561"/>
              <a:gd name="connsiteX5497" fmla="*/ 571354 w 3661866"/>
              <a:gd name="connsiteY5497" fmla="*/ 946170 h 2444561"/>
              <a:gd name="connsiteX5498" fmla="*/ 578192 w 3661866"/>
              <a:gd name="connsiteY5498" fmla="*/ 942955 h 2444561"/>
              <a:gd name="connsiteX5499" fmla="*/ 578217 w 3661866"/>
              <a:gd name="connsiteY5499" fmla="*/ 942980 h 2444561"/>
              <a:gd name="connsiteX5500" fmla="*/ 578178 w 3661866"/>
              <a:gd name="connsiteY5500" fmla="*/ 942999 h 2444561"/>
              <a:gd name="connsiteX5501" fmla="*/ 3352872 w 3661866"/>
              <a:gd name="connsiteY5501" fmla="*/ 941959 h 2444561"/>
              <a:gd name="connsiteX5502" fmla="*/ 3352413 w 3661866"/>
              <a:gd name="connsiteY5502" fmla="*/ 944052 h 2444561"/>
              <a:gd name="connsiteX5503" fmla="*/ 3358229 w 3661866"/>
              <a:gd name="connsiteY5503" fmla="*/ 945301 h 2444561"/>
              <a:gd name="connsiteX5504" fmla="*/ 3358662 w 3661866"/>
              <a:gd name="connsiteY5504" fmla="*/ 943413 h 2444561"/>
              <a:gd name="connsiteX5505" fmla="*/ 3352872 w 3661866"/>
              <a:gd name="connsiteY5505" fmla="*/ 941959 h 2444561"/>
              <a:gd name="connsiteX5506" fmla="*/ 598374 w 3661866"/>
              <a:gd name="connsiteY5506" fmla="*/ 933643 h 2444561"/>
              <a:gd name="connsiteX5507" fmla="*/ 598347 w 3661866"/>
              <a:gd name="connsiteY5507" fmla="*/ 934458 h 2444561"/>
              <a:gd name="connsiteX5508" fmla="*/ 599189 w 3661866"/>
              <a:gd name="connsiteY5508" fmla="*/ 934050 h 2444561"/>
              <a:gd name="connsiteX5509" fmla="*/ 3544788 w 3661866"/>
              <a:gd name="connsiteY5509" fmla="*/ 932869 h 2444561"/>
              <a:gd name="connsiteX5510" fmla="*/ 3545528 w 3661866"/>
              <a:gd name="connsiteY5510" fmla="*/ 937821 h 2444561"/>
              <a:gd name="connsiteX5511" fmla="*/ 3541656 w 3661866"/>
              <a:gd name="connsiteY5511" fmla="*/ 942267 h 2444561"/>
              <a:gd name="connsiteX5512" fmla="*/ 471060 w 3661866"/>
              <a:gd name="connsiteY5512" fmla="*/ 932736 h 2444561"/>
              <a:gd name="connsiteX5513" fmla="*/ 471198 w 3661866"/>
              <a:gd name="connsiteY5513" fmla="*/ 932827 h 2444561"/>
              <a:gd name="connsiteX5514" fmla="*/ 471022 w 3661866"/>
              <a:gd name="connsiteY5514" fmla="*/ 932777 h 2444561"/>
              <a:gd name="connsiteX5515" fmla="*/ 3544767 w 3661866"/>
              <a:gd name="connsiteY5515" fmla="*/ 932725 h 2444561"/>
              <a:gd name="connsiteX5516" fmla="*/ 3544819 w 3661866"/>
              <a:gd name="connsiteY5516" fmla="*/ 932777 h 2444561"/>
              <a:gd name="connsiteX5517" fmla="*/ 3544788 w 3661866"/>
              <a:gd name="connsiteY5517" fmla="*/ 932869 h 2444561"/>
              <a:gd name="connsiteX5518" fmla="*/ 471070 w 3661866"/>
              <a:gd name="connsiteY5518" fmla="*/ 932725 h 2444561"/>
              <a:gd name="connsiteX5519" fmla="*/ 471060 w 3661866"/>
              <a:gd name="connsiteY5519" fmla="*/ 932736 h 2444561"/>
              <a:gd name="connsiteX5520" fmla="*/ 471052 w 3661866"/>
              <a:gd name="connsiteY5520" fmla="*/ 932731 h 2444561"/>
              <a:gd name="connsiteX5521" fmla="*/ 471044 w 3661866"/>
              <a:gd name="connsiteY5521" fmla="*/ 932725 h 2444561"/>
              <a:gd name="connsiteX5522" fmla="*/ 471052 w 3661866"/>
              <a:gd name="connsiteY5522" fmla="*/ 932731 h 2444561"/>
              <a:gd name="connsiteX5523" fmla="*/ 471040 w 3661866"/>
              <a:gd name="connsiteY5523" fmla="*/ 932735 h 2444561"/>
              <a:gd name="connsiteX5524" fmla="*/ 3544940 w 3661866"/>
              <a:gd name="connsiteY5524" fmla="*/ 932609 h 2444561"/>
              <a:gd name="connsiteX5525" fmla="*/ 3544819 w 3661866"/>
              <a:gd name="connsiteY5525" fmla="*/ 932776 h 2444561"/>
              <a:gd name="connsiteX5526" fmla="*/ 3544767 w 3661866"/>
              <a:gd name="connsiteY5526" fmla="*/ 932724 h 2444561"/>
              <a:gd name="connsiteX5527" fmla="*/ 3559310 w 3661866"/>
              <a:gd name="connsiteY5527" fmla="*/ 929051 h 2444561"/>
              <a:gd name="connsiteX5528" fmla="*/ 3562727 w 3661866"/>
              <a:gd name="connsiteY5528" fmla="*/ 931397 h 2444561"/>
              <a:gd name="connsiteX5529" fmla="*/ 3557856 w 3661866"/>
              <a:gd name="connsiteY5529" fmla="*/ 934026 h 2444561"/>
              <a:gd name="connsiteX5530" fmla="*/ 3556631 w 3661866"/>
              <a:gd name="connsiteY5530" fmla="*/ 931245 h 2444561"/>
              <a:gd name="connsiteX5531" fmla="*/ 3559310 w 3661866"/>
              <a:gd name="connsiteY5531" fmla="*/ 929051 h 2444561"/>
              <a:gd name="connsiteX5532" fmla="*/ 3616735 w 3661866"/>
              <a:gd name="connsiteY5532" fmla="*/ 926754 h 2444561"/>
              <a:gd name="connsiteX5533" fmla="*/ 3617271 w 3661866"/>
              <a:gd name="connsiteY5533" fmla="*/ 934356 h 2444561"/>
              <a:gd name="connsiteX5534" fmla="*/ 3601914 w 3661866"/>
              <a:gd name="connsiteY5534" fmla="*/ 954562 h 2444561"/>
              <a:gd name="connsiteX5535" fmla="*/ 3581250 w 3661866"/>
              <a:gd name="connsiteY5535" fmla="*/ 976859 h 2444561"/>
              <a:gd name="connsiteX5536" fmla="*/ 3570075 w 3661866"/>
              <a:gd name="connsiteY5536" fmla="*/ 987497 h 2444561"/>
              <a:gd name="connsiteX5537" fmla="*/ 3568060 w 3661866"/>
              <a:gd name="connsiteY5537" fmla="*/ 985685 h 2444561"/>
              <a:gd name="connsiteX5538" fmla="*/ 3588801 w 3661866"/>
              <a:gd name="connsiteY5538" fmla="*/ 953975 h 2444561"/>
              <a:gd name="connsiteX5539" fmla="*/ 3616735 w 3661866"/>
              <a:gd name="connsiteY5539" fmla="*/ 926754 h 2444561"/>
              <a:gd name="connsiteX5540" fmla="*/ 3403817 w 3661866"/>
              <a:gd name="connsiteY5540" fmla="*/ 921932 h 2444561"/>
              <a:gd name="connsiteX5541" fmla="*/ 3403129 w 3661866"/>
              <a:gd name="connsiteY5541" fmla="*/ 923845 h 2444561"/>
              <a:gd name="connsiteX5542" fmla="*/ 3404660 w 3661866"/>
              <a:gd name="connsiteY5542" fmla="*/ 925403 h 2444561"/>
              <a:gd name="connsiteX5543" fmla="*/ 3406344 w 3661866"/>
              <a:gd name="connsiteY5543" fmla="*/ 924051 h 2444561"/>
              <a:gd name="connsiteX5544" fmla="*/ 3403817 w 3661866"/>
              <a:gd name="connsiteY5544" fmla="*/ 921932 h 2444561"/>
              <a:gd name="connsiteX5545" fmla="*/ 470330 w 3661866"/>
              <a:gd name="connsiteY5545" fmla="*/ 920785 h 2444561"/>
              <a:gd name="connsiteX5546" fmla="*/ 470993 w 3661866"/>
              <a:gd name="connsiteY5546" fmla="*/ 932750 h 2444561"/>
              <a:gd name="connsiteX5547" fmla="*/ 471040 w 3661866"/>
              <a:gd name="connsiteY5547" fmla="*/ 932735 h 2444561"/>
              <a:gd name="connsiteX5548" fmla="*/ 471019 w 3661866"/>
              <a:gd name="connsiteY5548" fmla="*/ 932777 h 2444561"/>
              <a:gd name="connsiteX5549" fmla="*/ 471022 w 3661866"/>
              <a:gd name="connsiteY5549" fmla="*/ 932777 h 2444561"/>
              <a:gd name="connsiteX5550" fmla="*/ 454002 w 3661866"/>
              <a:gd name="connsiteY5550" fmla="*/ 951170 h 2444561"/>
              <a:gd name="connsiteX5551" fmla="*/ 452993 w 3661866"/>
              <a:gd name="connsiteY5551" fmla="*/ 944855 h 2444561"/>
              <a:gd name="connsiteX5552" fmla="*/ 455701 w 3661866"/>
              <a:gd name="connsiteY5552" fmla="*/ 940398 h 2444561"/>
              <a:gd name="connsiteX5553" fmla="*/ 455737 w 3661866"/>
              <a:gd name="connsiteY5553" fmla="*/ 940403 h 2444561"/>
              <a:gd name="connsiteX5554" fmla="*/ 456171 w 3661866"/>
              <a:gd name="connsiteY5554" fmla="*/ 939663 h 2444561"/>
              <a:gd name="connsiteX5555" fmla="*/ 455713 w 3661866"/>
              <a:gd name="connsiteY5555" fmla="*/ 940378 h 2444561"/>
              <a:gd name="connsiteX5556" fmla="*/ 455701 w 3661866"/>
              <a:gd name="connsiteY5556" fmla="*/ 940398 h 2444561"/>
              <a:gd name="connsiteX5557" fmla="*/ 450864 w 3661866"/>
              <a:gd name="connsiteY5557" fmla="*/ 939690 h 2444561"/>
              <a:gd name="connsiteX5558" fmla="*/ 446579 w 3661866"/>
              <a:gd name="connsiteY5558" fmla="*/ 934459 h 2444561"/>
              <a:gd name="connsiteX5559" fmla="*/ 450762 w 3661866"/>
              <a:gd name="connsiteY5559" fmla="*/ 929127 h 2444561"/>
              <a:gd name="connsiteX5560" fmla="*/ 470330 w 3661866"/>
              <a:gd name="connsiteY5560" fmla="*/ 920785 h 2444561"/>
              <a:gd name="connsiteX5561" fmla="*/ 654038 w 3661866"/>
              <a:gd name="connsiteY5561" fmla="*/ 919534 h 2444561"/>
              <a:gd name="connsiteX5562" fmla="*/ 639318 w 3661866"/>
              <a:gd name="connsiteY5562" fmla="*/ 923974 h 2444561"/>
              <a:gd name="connsiteX5563" fmla="*/ 629547 w 3661866"/>
              <a:gd name="connsiteY5563" fmla="*/ 929254 h 2444561"/>
              <a:gd name="connsiteX5564" fmla="*/ 612429 w 3661866"/>
              <a:gd name="connsiteY5564" fmla="*/ 938438 h 2444561"/>
              <a:gd name="connsiteX5565" fmla="*/ 611027 w 3661866"/>
              <a:gd name="connsiteY5565" fmla="*/ 940913 h 2444561"/>
              <a:gd name="connsiteX5566" fmla="*/ 619444 w 3661866"/>
              <a:gd name="connsiteY5566" fmla="*/ 944510 h 2444561"/>
              <a:gd name="connsiteX5567" fmla="*/ 610695 w 3661866"/>
              <a:gd name="connsiteY5567" fmla="*/ 947444 h 2444561"/>
              <a:gd name="connsiteX5568" fmla="*/ 593040 w 3661866"/>
              <a:gd name="connsiteY5568" fmla="*/ 964716 h 2444561"/>
              <a:gd name="connsiteX5569" fmla="*/ 585617 w 3661866"/>
              <a:gd name="connsiteY5569" fmla="*/ 981400 h 2444561"/>
              <a:gd name="connsiteX5570" fmla="*/ 589049 w 3661866"/>
              <a:gd name="connsiteY5570" fmla="*/ 988578 h 2444561"/>
              <a:gd name="connsiteX5571" fmla="*/ 588429 w 3661866"/>
              <a:gd name="connsiteY5571" fmla="*/ 996441 h 2444561"/>
              <a:gd name="connsiteX5572" fmla="*/ 588373 w 3661866"/>
              <a:gd name="connsiteY5572" fmla="*/ 996503 h 2444561"/>
              <a:gd name="connsiteX5573" fmla="*/ 585821 w 3661866"/>
              <a:gd name="connsiteY5573" fmla="*/ 999054 h 2444561"/>
              <a:gd name="connsiteX5574" fmla="*/ 585413 w 3661866"/>
              <a:gd name="connsiteY5574" fmla="*/ 999793 h 2444561"/>
              <a:gd name="connsiteX5575" fmla="*/ 585873 w 3661866"/>
              <a:gd name="connsiteY5575" fmla="*/ 999054 h 2444561"/>
              <a:gd name="connsiteX5576" fmla="*/ 588424 w 3661866"/>
              <a:gd name="connsiteY5576" fmla="*/ 996503 h 2444561"/>
              <a:gd name="connsiteX5577" fmla="*/ 588429 w 3661866"/>
              <a:gd name="connsiteY5577" fmla="*/ 996441 h 2444561"/>
              <a:gd name="connsiteX5578" fmla="*/ 598476 w 3661866"/>
              <a:gd name="connsiteY5578" fmla="*/ 985430 h 2444561"/>
              <a:gd name="connsiteX5579" fmla="*/ 612506 w 3661866"/>
              <a:gd name="connsiteY5579" fmla="*/ 969281 h 2444561"/>
              <a:gd name="connsiteX5580" fmla="*/ 614165 w 3661866"/>
              <a:gd name="connsiteY5580" fmla="*/ 961603 h 2444561"/>
              <a:gd name="connsiteX5581" fmla="*/ 603782 w 3661866"/>
              <a:gd name="connsiteY5581" fmla="*/ 965098 h 2444561"/>
              <a:gd name="connsiteX5582" fmla="*/ 612685 w 3661866"/>
              <a:gd name="connsiteY5582" fmla="*/ 956372 h 2444561"/>
              <a:gd name="connsiteX5583" fmla="*/ 626053 w 3661866"/>
              <a:gd name="connsiteY5583" fmla="*/ 948746 h 2444561"/>
              <a:gd name="connsiteX5584" fmla="*/ 633605 w 3661866"/>
              <a:gd name="connsiteY5584" fmla="*/ 932545 h 2444561"/>
              <a:gd name="connsiteX5585" fmla="*/ 638222 w 3661866"/>
              <a:gd name="connsiteY5585" fmla="*/ 937852 h 2444561"/>
              <a:gd name="connsiteX5586" fmla="*/ 643095 w 3661866"/>
              <a:gd name="connsiteY5586" fmla="*/ 942979 h 2444561"/>
              <a:gd name="connsiteX5587" fmla="*/ 654167 w 3661866"/>
              <a:gd name="connsiteY5587" fmla="*/ 930887 h 2444561"/>
              <a:gd name="connsiteX5588" fmla="*/ 660952 w 3661866"/>
              <a:gd name="connsiteY5588" fmla="*/ 929816 h 2444561"/>
              <a:gd name="connsiteX5589" fmla="*/ 654038 w 3661866"/>
              <a:gd name="connsiteY5589" fmla="*/ 919534 h 2444561"/>
              <a:gd name="connsiteX5590" fmla="*/ 536431 w 3661866"/>
              <a:gd name="connsiteY5590" fmla="*/ 916091 h 2444561"/>
              <a:gd name="connsiteX5591" fmla="*/ 540078 w 3661866"/>
              <a:gd name="connsiteY5591" fmla="*/ 917903 h 2444561"/>
              <a:gd name="connsiteX5592" fmla="*/ 535971 w 3661866"/>
              <a:gd name="connsiteY5592" fmla="*/ 920658 h 2444561"/>
              <a:gd name="connsiteX5593" fmla="*/ 534135 w 3661866"/>
              <a:gd name="connsiteY5593" fmla="*/ 918387 h 2444561"/>
              <a:gd name="connsiteX5594" fmla="*/ 536431 w 3661866"/>
              <a:gd name="connsiteY5594" fmla="*/ 916091 h 2444561"/>
              <a:gd name="connsiteX5595" fmla="*/ 3557217 w 3661866"/>
              <a:gd name="connsiteY5595" fmla="*/ 915759 h 2444561"/>
              <a:gd name="connsiteX5596" fmla="*/ 3554121 w 3661866"/>
              <a:gd name="connsiteY5596" fmla="*/ 926519 h 2444561"/>
              <a:gd name="connsiteX5597" fmla="*/ 3544940 w 3661866"/>
              <a:gd name="connsiteY5597" fmla="*/ 932609 h 2444561"/>
              <a:gd name="connsiteX5598" fmla="*/ 3573774 w 3661866"/>
              <a:gd name="connsiteY5598" fmla="*/ 910580 h 2444561"/>
              <a:gd name="connsiteX5599" fmla="*/ 3564488 w 3661866"/>
              <a:gd name="connsiteY5599" fmla="*/ 925199 h 2444561"/>
              <a:gd name="connsiteX5600" fmla="*/ 3573774 w 3661866"/>
              <a:gd name="connsiteY5600" fmla="*/ 910580 h 2444561"/>
              <a:gd name="connsiteX5601" fmla="*/ 452422 w 3661866"/>
              <a:gd name="connsiteY5601" fmla="*/ 909611 h 2444561"/>
              <a:gd name="connsiteX5602" fmla="*/ 444741 w 3661866"/>
              <a:gd name="connsiteY5602" fmla="*/ 917978 h 2444561"/>
              <a:gd name="connsiteX5603" fmla="*/ 452422 w 3661866"/>
              <a:gd name="connsiteY5603" fmla="*/ 909611 h 2444561"/>
              <a:gd name="connsiteX5604" fmla="*/ 3361927 w 3661866"/>
              <a:gd name="connsiteY5604" fmla="*/ 908846 h 2444561"/>
              <a:gd name="connsiteX5605" fmla="*/ 3357209 w 3661866"/>
              <a:gd name="connsiteY5605" fmla="*/ 920326 h 2444561"/>
              <a:gd name="connsiteX5606" fmla="*/ 3342565 w 3661866"/>
              <a:gd name="connsiteY5606" fmla="*/ 923285 h 2444561"/>
              <a:gd name="connsiteX5607" fmla="*/ 3351265 w 3661866"/>
              <a:gd name="connsiteY5607" fmla="*/ 931806 h 2444561"/>
              <a:gd name="connsiteX5608" fmla="*/ 3350270 w 3661866"/>
              <a:gd name="connsiteY5608" fmla="*/ 923005 h 2444561"/>
              <a:gd name="connsiteX5609" fmla="*/ 3360729 w 3661866"/>
              <a:gd name="connsiteY5609" fmla="*/ 931372 h 2444561"/>
              <a:gd name="connsiteX5610" fmla="*/ 3371852 w 3661866"/>
              <a:gd name="connsiteY5610" fmla="*/ 934279 h 2444561"/>
              <a:gd name="connsiteX5611" fmla="*/ 3371342 w 3661866"/>
              <a:gd name="connsiteY5611" fmla="*/ 917442 h 2444561"/>
              <a:gd name="connsiteX5612" fmla="*/ 3376903 w 3661866"/>
              <a:gd name="connsiteY5612" fmla="*/ 915963 h 2444561"/>
              <a:gd name="connsiteX5613" fmla="*/ 3375857 w 3661866"/>
              <a:gd name="connsiteY5613" fmla="*/ 913973 h 2444561"/>
              <a:gd name="connsiteX5614" fmla="*/ 3371342 w 3661866"/>
              <a:gd name="connsiteY5614" fmla="*/ 917442 h 2444561"/>
              <a:gd name="connsiteX5615" fmla="*/ 3361927 w 3661866"/>
              <a:gd name="connsiteY5615" fmla="*/ 908846 h 2444561"/>
              <a:gd name="connsiteX5616" fmla="*/ 567301 w 3661866"/>
              <a:gd name="connsiteY5616" fmla="*/ 905989 h 2444561"/>
              <a:gd name="connsiteX5617" fmla="*/ 550821 w 3661866"/>
              <a:gd name="connsiteY5617" fmla="*/ 935889 h 2444561"/>
              <a:gd name="connsiteX5618" fmla="*/ 538268 w 3661866"/>
              <a:gd name="connsiteY5618" fmla="*/ 944765 h 2444561"/>
              <a:gd name="connsiteX5619" fmla="*/ 536712 w 3661866"/>
              <a:gd name="connsiteY5619" fmla="*/ 957880 h 2444561"/>
              <a:gd name="connsiteX5620" fmla="*/ 537656 w 3661866"/>
              <a:gd name="connsiteY5620" fmla="*/ 969818 h 2444561"/>
              <a:gd name="connsiteX5621" fmla="*/ 542146 w 3661866"/>
              <a:gd name="connsiteY5621" fmla="*/ 978594 h 2444561"/>
              <a:gd name="connsiteX5622" fmla="*/ 534672 w 3661866"/>
              <a:gd name="connsiteY5622" fmla="*/ 985584 h 2444561"/>
              <a:gd name="connsiteX5623" fmla="*/ 527399 w 3661866"/>
              <a:gd name="connsiteY5623" fmla="*/ 980202 h 2444561"/>
              <a:gd name="connsiteX5624" fmla="*/ 517884 w 3661866"/>
              <a:gd name="connsiteY5624" fmla="*/ 978721 h 2444561"/>
              <a:gd name="connsiteX5625" fmla="*/ 533524 w 3661866"/>
              <a:gd name="connsiteY5625" fmla="*/ 964078 h 2444561"/>
              <a:gd name="connsiteX5626" fmla="*/ 526151 w 3661866"/>
              <a:gd name="connsiteY5626" fmla="*/ 942675 h 2444561"/>
              <a:gd name="connsiteX5627" fmla="*/ 549800 w 3661866"/>
              <a:gd name="connsiteY5627" fmla="*/ 913642 h 2444561"/>
              <a:gd name="connsiteX5628" fmla="*/ 567301 w 3661866"/>
              <a:gd name="connsiteY5628" fmla="*/ 905989 h 2444561"/>
              <a:gd name="connsiteX5629" fmla="*/ 613196 w 3661866"/>
              <a:gd name="connsiteY5629" fmla="*/ 905988 h 2444561"/>
              <a:gd name="connsiteX5630" fmla="*/ 610618 w 3661866"/>
              <a:gd name="connsiteY5630" fmla="*/ 908284 h 2444561"/>
              <a:gd name="connsiteX5631" fmla="*/ 613986 w 3661866"/>
              <a:gd name="connsiteY5631" fmla="*/ 911013 h 2444561"/>
              <a:gd name="connsiteX5632" fmla="*/ 616282 w 3661866"/>
              <a:gd name="connsiteY5632" fmla="*/ 907927 h 2444561"/>
              <a:gd name="connsiteX5633" fmla="*/ 613196 w 3661866"/>
              <a:gd name="connsiteY5633" fmla="*/ 905988 h 2444561"/>
              <a:gd name="connsiteX5634" fmla="*/ 528444 w 3661866"/>
              <a:gd name="connsiteY5634" fmla="*/ 903029 h 2444561"/>
              <a:gd name="connsiteX5635" fmla="*/ 532730 w 3661866"/>
              <a:gd name="connsiteY5635" fmla="*/ 905988 h 2444561"/>
              <a:gd name="connsiteX5636" fmla="*/ 528394 w 3661866"/>
              <a:gd name="connsiteY5636" fmla="*/ 908921 h 2444561"/>
              <a:gd name="connsiteX5637" fmla="*/ 525537 w 3661866"/>
              <a:gd name="connsiteY5637" fmla="*/ 905988 h 2444561"/>
              <a:gd name="connsiteX5638" fmla="*/ 528444 w 3661866"/>
              <a:gd name="connsiteY5638" fmla="*/ 903029 h 2444561"/>
              <a:gd name="connsiteX5639" fmla="*/ 3343407 w 3661866"/>
              <a:gd name="connsiteY5639" fmla="*/ 902977 h 2444561"/>
              <a:gd name="connsiteX5640" fmla="*/ 3341545 w 3661866"/>
              <a:gd name="connsiteY5640" fmla="*/ 905094 h 2444561"/>
              <a:gd name="connsiteX5641" fmla="*/ 3345549 w 3661866"/>
              <a:gd name="connsiteY5641" fmla="*/ 908692 h 2444561"/>
              <a:gd name="connsiteX5642" fmla="*/ 3347794 w 3661866"/>
              <a:gd name="connsiteY5642" fmla="*/ 906167 h 2444561"/>
              <a:gd name="connsiteX5643" fmla="*/ 3343407 w 3661866"/>
              <a:gd name="connsiteY5643" fmla="*/ 902977 h 2444561"/>
              <a:gd name="connsiteX5644" fmla="*/ 655798 w 3661866"/>
              <a:gd name="connsiteY5644" fmla="*/ 901702 h 2444561"/>
              <a:gd name="connsiteX5645" fmla="*/ 654140 w 3661866"/>
              <a:gd name="connsiteY5645" fmla="*/ 902492 h 2444561"/>
              <a:gd name="connsiteX5646" fmla="*/ 654421 w 3661866"/>
              <a:gd name="connsiteY5646" fmla="*/ 903437 h 2444561"/>
              <a:gd name="connsiteX5647" fmla="*/ 656054 w 3661866"/>
              <a:gd name="connsiteY5647" fmla="*/ 902646 h 2444561"/>
              <a:gd name="connsiteX5648" fmla="*/ 655798 w 3661866"/>
              <a:gd name="connsiteY5648" fmla="*/ 901702 h 2444561"/>
              <a:gd name="connsiteX5649" fmla="*/ 600772 w 3661866"/>
              <a:gd name="connsiteY5649" fmla="*/ 900937 h 2444561"/>
              <a:gd name="connsiteX5650" fmla="*/ 598578 w 3661866"/>
              <a:gd name="connsiteY5650" fmla="*/ 912315 h 2444561"/>
              <a:gd name="connsiteX5651" fmla="*/ 596026 w 3661866"/>
              <a:gd name="connsiteY5651" fmla="*/ 917442 h 2444561"/>
              <a:gd name="connsiteX5652" fmla="*/ 596024 w 3661866"/>
              <a:gd name="connsiteY5652" fmla="*/ 917541 h 2444561"/>
              <a:gd name="connsiteX5653" fmla="*/ 589315 w 3661866"/>
              <a:gd name="connsiteY5653" fmla="*/ 923437 h 2444561"/>
              <a:gd name="connsiteX5654" fmla="*/ 595877 w 3661866"/>
              <a:gd name="connsiteY5654" fmla="*/ 922899 h 2444561"/>
              <a:gd name="connsiteX5655" fmla="*/ 596024 w 3661866"/>
              <a:gd name="connsiteY5655" fmla="*/ 917541 h 2444561"/>
              <a:gd name="connsiteX5656" fmla="*/ 596078 w 3661866"/>
              <a:gd name="connsiteY5656" fmla="*/ 917493 h 2444561"/>
              <a:gd name="connsiteX5657" fmla="*/ 598628 w 3661866"/>
              <a:gd name="connsiteY5657" fmla="*/ 912365 h 2444561"/>
              <a:gd name="connsiteX5658" fmla="*/ 600772 w 3661866"/>
              <a:gd name="connsiteY5658" fmla="*/ 900937 h 2444561"/>
              <a:gd name="connsiteX5659" fmla="*/ 3405119 w 3661866"/>
              <a:gd name="connsiteY5659" fmla="*/ 899533 h 2444561"/>
              <a:gd name="connsiteX5660" fmla="*/ 3404431 w 3661866"/>
              <a:gd name="connsiteY5660" fmla="*/ 901881 h 2444561"/>
              <a:gd name="connsiteX5661" fmla="*/ 3413538 w 3661866"/>
              <a:gd name="connsiteY5661" fmla="*/ 904890 h 2444561"/>
              <a:gd name="connsiteX5662" fmla="*/ 3414686 w 3661866"/>
              <a:gd name="connsiteY5662" fmla="*/ 901958 h 2444561"/>
              <a:gd name="connsiteX5663" fmla="*/ 3405119 w 3661866"/>
              <a:gd name="connsiteY5663" fmla="*/ 899533 h 2444561"/>
              <a:gd name="connsiteX5664" fmla="*/ 514515 w 3661866"/>
              <a:gd name="connsiteY5664" fmla="*/ 898106 h 2444561"/>
              <a:gd name="connsiteX5665" fmla="*/ 514976 w 3661866"/>
              <a:gd name="connsiteY5665" fmla="*/ 898973 h 2444561"/>
              <a:gd name="connsiteX5666" fmla="*/ 513394 w 3661866"/>
              <a:gd name="connsiteY5666" fmla="*/ 900223 h 2444561"/>
              <a:gd name="connsiteX5667" fmla="*/ 512935 w 3661866"/>
              <a:gd name="connsiteY5667" fmla="*/ 899306 h 2444561"/>
              <a:gd name="connsiteX5668" fmla="*/ 514515 w 3661866"/>
              <a:gd name="connsiteY5668" fmla="*/ 898106 h 2444561"/>
              <a:gd name="connsiteX5669" fmla="*/ 493697 w 3661866"/>
              <a:gd name="connsiteY5669" fmla="*/ 897492 h 2444561"/>
              <a:gd name="connsiteX5670" fmla="*/ 505000 w 3661866"/>
              <a:gd name="connsiteY5670" fmla="*/ 900529 h 2444561"/>
              <a:gd name="connsiteX5671" fmla="*/ 500050 w 3661866"/>
              <a:gd name="connsiteY5671" fmla="*/ 921372 h 2444561"/>
              <a:gd name="connsiteX5672" fmla="*/ 490178 w 3661866"/>
              <a:gd name="connsiteY5672" fmla="*/ 936679 h 2444561"/>
              <a:gd name="connsiteX5673" fmla="*/ 488341 w 3661866"/>
              <a:gd name="connsiteY5673" fmla="*/ 919024 h 2444561"/>
              <a:gd name="connsiteX5674" fmla="*/ 477677 w 3661866"/>
              <a:gd name="connsiteY5674" fmla="*/ 919024 h 2444561"/>
              <a:gd name="connsiteX5675" fmla="*/ 477013 w 3661866"/>
              <a:gd name="connsiteY5675" fmla="*/ 916065 h 2444561"/>
              <a:gd name="connsiteX5676" fmla="*/ 491479 w 3661866"/>
              <a:gd name="connsiteY5676" fmla="*/ 908157 h 2444561"/>
              <a:gd name="connsiteX5677" fmla="*/ 493697 w 3661866"/>
              <a:gd name="connsiteY5677" fmla="*/ 897492 h 2444561"/>
              <a:gd name="connsiteX5678" fmla="*/ 3361137 w 3661866"/>
              <a:gd name="connsiteY5678" fmla="*/ 890401 h 2444561"/>
              <a:gd name="connsiteX5679" fmla="*/ 3354989 w 3661866"/>
              <a:gd name="connsiteY5679" fmla="*/ 892926 h 2444561"/>
              <a:gd name="connsiteX5680" fmla="*/ 3358229 w 3661866"/>
              <a:gd name="connsiteY5680" fmla="*/ 898539 h 2444561"/>
              <a:gd name="connsiteX5681" fmla="*/ 3368969 w 3661866"/>
              <a:gd name="connsiteY5681" fmla="*/ 901115 h 2444561"/>
              <a:gd name="connsiteX5682" fmla="*/ 3371061 w 3661866"/>
              <a:gd name="connsiteY5682" fmla="*/ 898616 h 2444561"/>
              <a:gd name="connsiteX5683" fmla="*/ 3361137 w 3661866"/>
              <a:gd name="connsiteY5683" fmla="*/ 890401 h 2444561"/>
              <a:gd name="connsiteX5684" fmla="*/ 378311 w 3661866"/>
              <a:gd name="connsiteY5684" fmla="*/ 886193 h 2444561"/>
              <a:gd name="connsiteX5685" fmla="*/ 379841 w 3661866"/>
              <a:gd name="connsiteY5685" fmla="*/ 888667 h 2444561"/>
              <a:gd name="connsiteX5686" fmla="*/ 377417 w 3661866"/>
              <a:gd name="connsiteY5686" fmla="*/ 890861 h 2444561"/>
              <a:gd name="connsiteX5687" fmla="*/ 373974 w 3661866"/>
              <a:gd name="connsiteY5687" fmla="*/ 888693 h 2444561"/>
              <a:gd name="connsiteX5688" fmla="*/ 378311 w 3661866"/>
              <a:gd name="connsiteY5688" fmla="*/ 886193 h 2444561"/>
              <a:gd name="connsiteX5689" fmla="*/ 3661866 w 3661866"/>
              <a:gd name="connsiteY5689" fmla="*/ 885172 h 2444561"/>
              <a:gd name="connsiteX5690" fmla="*/ 3651507 w 3661866"/>
              <a:gd name="connsiteY5690" fmla="*/ 901729 h 2444561"/>
              <a:gd name="connsiteX5691" fmla="*/ 3661866 w 3661866"/>
              <a:gd name="connsiteY5691" fmla="*/ 885172 h 2444561"/>
              <a:gd name="connsiteX5692" fmla="*/ 423414 w 3661866"/>
              <a:gd name="connsiteY5692" fmla="*/ 885172 h 2444561"/>
              <a:gd name="connsiteX5693" fmla="*/ 416144 w 3661866"/>
              <a:gd name="connsiteY5693" fmla="*/ 894050 h 2444561"/>
              <a:gd name="connsiteX5694" fmla="*/ 423414 w 3661866"/>
              <a:gd name="connsiteY5694" fmla="*/ 885172 h 2444561"/>
              <a:gd name="connsiteX5695" fmla="*/ 649983 w 3661866"/>
              <a:gd name="connsiteY5695" fmla="*/ 882568 h 2444561"/>
              <a:gd name="connsiteX5696" fmla="*/ 649065 w 3661866"/>
              <a:gd name="connsiteY5696" fmla="*/ 882874 h 2444561"/>
              <a:gd name="connsiteX5697" fmla="*/ 649854 w 3661866"/>
              <a:gd name="connsiteY5697" fmla="*/ 883411 h 2444561"/>
              <a:gd name="connsiteX5698" fmla="*/ 3380603 w 3661866"/>
              <a:gd name="connsiteY5698" fmla="*/ 880986 h 2444561"/>
              <a:gd name="connsiteX5699" fmla="*/ 3405579 w 3661866"/>
              <a:gd name="connsiteY5699" fmla="*/ 909917 h 2444561"/>
              <a:gd name="connsiteX5700" fmla="*/ 3380603 w 3661866"/>
              <a:gd name="connsiteY5700" fmla="*/ 880986 h 2444561"/>
              <a:gd name="connsiteX5701" fmla="*/ 3350678 w 3661866"/>
              <a:gd name="connsiteY5701" fmla="*/ 877542 h 2444561"/>
              <a:gd name="connsiteX5702" fmla="*/ 3350549 w 3661866"/>
              <a:gd name="connsiteY5702" fmla="*/ 878334 h 2444561"/>
              <a:gd name="connsiteX5703" fmla="*/ 3351468 w 3661866"/>
              <a:gd name="connsiteY5703" fmla="*/ 878053 h 2444561"/>
              <a:gd name="connsiteX5704" fmla="*/ 3498693 w 3661866"/>
              <a:gd name="connsiteY5704" fmla="*/ 876770 h 2444561"/>
              <a:gd name="connsiteX5705" fmla="*/ 3494281 w 3661866"/>
              <a:gd name="connsiteY5705" fmla="*/ 880960 h 2444561"/>
              <a:gd name="connsiteX5706" fmla="*/ 3493158 w 3661866"/>
              <a:gd name="connsiteY5706" fmla="*/ 879303 h 2444561"/>
              <a:gd name="connsiteX5707" fmla="*/ 3498846 w 3661866"/>
              <a:gd name="connsiteY5707" fmla="*/ 876624 h 2444561"/>
              <a:gd name="connsiteX5708" fmla="*/ 3498898 w 3661866"/>
              <a:gd name="connsiteY5708" fmla="*/ 876676 h 2444561"/>
              <a:gd name="connsiteX5709" fmla="*/ 3498693 w 3661866"/>
              <a:gd name="connsiteY5709" fmla="*/ 876770 h 2444561"/>
              <a:gd name="connsiteX5710" fmla="*/ 3499587 w 3661866"/>
              <a:gd name="connsiteY5710" fmla="*/ 875911 h 2444561"/>
              <a:gd name="connsiteX5711" fmla="*/ 3498899 w 3661866"/>
              <a:gd name="connsiteY5711" fmla="*/ 876676 h 2444561"/>
              <a:gd name="connsiteX5712" fmla="*/ 3498847 w 3661866"/>
              <a:gd name="connsiteY5712" fmla="*/ 876625 h 2444561"/>
              <a:gd name="connsiteX5713" fmla="*/ 511607 w 3661866"/>
              <a:gd name="connsiteY5713" fmla="*/ 874915 h 2444561"/>
              <a:gd name="connsiteX5714" fmla="*/ 512398 w 3661866"/>
              <a:gd name="connsiteY5714" fmla="*/ 875452 h 2444561"/>
              <a:gd name="connsiteX5715" fmla="*/ 511480 w 3661866"/>
              <a:gd name="connsiteY5715" fmla="*/ 875758 h 2444561"/>
              <a:gd name="connsiteX5716" fmla="*/ 632329 w 3661866"/>
              <a:gd name="connsiteY5716" fmla="*/ 873894 h 2444561"/>
              <a:gd name="connsiteX5717" fmla="*/ 627763 w 3661866"/>
              <a:gd name="connsiteY5717" fmla="*/ 881242 h 2444561"/>
              <a:gd name="connsiteX5718" fmla="*/ 630416 w 3661866"/>
              <a:gd name="connsiteY5718" fmla="*/ 883053 h 2444561"/>
              <a:gd name="connsiteX5719" fmla="*/ 635518 w 3661866"/>
              <a:gd name="connsiteY5719" fmla="*/ 876344 h 2444561"/>
              <a:gd name="connsiteX5720" fmla="*/ 632329 w 3661866"/>
              <a:gd name="connsiteY5720" fmla="*/ 873894 h 2444561"/>
              <a:gd name="connsiteX5721" fmla="*/ 3315497 w 3661866"/>
              <a:gd name="connsiteY5721" fmla="*/ 869990 h 2444561"/>
              <a:gd name="connsiteX5722" fmla="*/ 3314834 w 3661866"/>
              <a:gd name="connsiteY5722" fmla="*/ 872746 h 2444561"/>
              <a:gd name="connsiteX5723" fmla="*/ 3327667 w 3661866"/>
              <a:gd name="connsiteY5723" fmla="*/ 876777 h 2444561"/>
              <a:gd name="connsiteX5724" fmla="*/ 3328152 w 3661866"/>
              <a:gd name="connsiteY5724" fmla="*/ 872900 h 2444561"/>
              <a:gd name="connsiteX5725" fmla="*/ 3315497 w 3661866"/>
              <a:gd name="connsiteY5725" fmla="*/ 869990 h 2444561"/>
              <a:gd name="connsiteX5726" fmla="*/ 597480 w 3661866"/>
              <a:gd name="connsiteY5726" fmla="*/ 869990 h 2444561"/>
              <a:gd name="connsiteX5727" fmla="*/ 595338 w 3661866"/>
              <a:gd name="connsiteY5727" fmla="*/ 873027 h 2444561"/>
              <a:gd name="connsiteX5728" fmla="*/ 597786 w 3661866"/>
              <a:gd name="connsiteY5728" fmla="*/ 875400 h 2444561"/>
              <a:gd name="connsiteX5729" fmla="*/ 599905 w 3661866"/>
              <a:gd name="connsiteY5729" fmla="*/ 873231 h 2444561"/>
              <a:gd name="connsiteX5730" fmla="*/ 597480 w 3661866"/>
              <a:gd name="connsiteY5730" fmla="*/ 869990 h 2444561"/>
              <a:gd name="connsiteX5731" fmla="*/ 3524359 w 3661866"/>
              <a:gd name="connsiteY5731" fmla="*/ 868946 h 2444561"/>
              <a:gd name="connsiteX5732" fmla="*/ 3524410 w 3661866"/>
              <a:gd name="connsiteY5732" fmla="*/ 868998 h 2444561"/>
              <a:gd name="connsiteX5733" fmla="*/ 3523670 w 3661866"/>
              <a:gd name="connsiteY5733" fmla="*/ 869687 h 2444561"/>
              <a:gd name="connsiteX5734" fmla="*/ 472167 w 3661866"/>
              <a:gd name="connsiteY5734" fmla="*/ 867390 h 2444561"/>
              <a:gd name="connsiteX5735" fmla="*/ 479922 w 3661866"/>
              <a:gd name="connsiteY5735" fmla="*/ 871269 h 2444561"/>
              <a:gd name="connsiteX5736" fmla="*/ 475509 w 3661866"/>
              <a:gd name="connsiteY5736" fmla="*/ 882110 h 2444561"/>
              <a:gd name="connsiteX5737" fmla="*/ 486708 w 3661866"/>
              <a:gd name="connsiteY5737" fmla="*/ 888385 h 2444561"/>
              <a:gd name="connsiteX5738" fmla="*/ 475151 w 3661866"/>
              <a:gd name="connsiteY5738" fmla="*/ 904126 h 2444561"/>
              <a:gd name="connsiteX5739" fmla="*/ 472626 w 3661866"/>
              <a:gd name="connsiteY5739" fmla="*/ 894483 h 2444561"/>
              <a:gd name="connsiteX5740" fmla="*/ 465815 w 3661866"/>
              <a:gd name="connsiteY5740" fmla="*/ 894483 h 2444561"/>
              <a:gd name="connsiteX5741" fmla="*/ 472167 w 3661866"/>
              <a:gd name="connsiteY5741" fmla="*/ 867390 h 2444561"/>
              <a:gd name="connsiteX5742" fmla="*/ 3526936 w 3661866"/>
              <a:gd name="connsiteY5742" fmla="*/ 866419 h 2444561"/>
              <a:gd name="connsiteX5743" fmla="*/ 3526937 w 3661866"/>
              <a:gd name="connsiteY5743" fmla="*/ 866420 h 2444561"/>
              <a:gd name="connsiteX5744" fmla="*/ 3526936 w 3661866"/>
              <a:gd name="connsiteY5744" fmla="*/ 866420 h 2444561"/>
              <a:gd name="connsiteX5745" fmla="*/ 3526961 w 3661866"/>
              <a:gd name="connsiteY5745" fmla="*/ 866445 h 2444561"/>
              <a:gd name="connsiteX5746" fmla="*/ 3526986 w 3661866"/>
              <a:gd name="connsiteY5746" fmla="*/ 866471 h 2444561"/>
              <a:gd name="connsiteX5747" fmla="*/ 3524436 w 3661866"/>
              <a:gd name="connsiteY5747" fmla="*/ 869021 h 2444561"/>
              <a:gd name="connsiteX5748" fmla="*/ 3524384 w 3661866"/>
              <a:gd name="connsiteY5748" fmla="*/ 868971 h 2444561"/>
              <a:gd name="connsiteX5749" fmla="*/ 3526936 w 3661866"/>
              <a:gd name="connsiteY5749" fmla="*/ 866419 h 2444561"/>
              <a:gd name="connsiteX5750" fmla="*/ 385045 w 3661866"/>
              <a:gd name="connsiteY5750" fmla="*/ 865884 h 2444561"/>
              <a:gd name="connsiteX5751" fmla="*/ 385989 w 3661866"/>
              <a:gd name="connsiteY5751" fmla="*/ 868155 h 2444561"/>
              <a:gd name="connsiteX5752" fmla="*/ 383183 w 3661866"/>
              <a:gd name="connsiteY5752" fmla="*/ 869227 h 2444561"/>
              <a:gd name="connsiteX5753" fmla="*/ 383208 w 3661866"/>
              <a:gd name="connsiteY5753" fmla="*/ 867134 h 2444561"/>
              <a:gd name="connsiteX5754" fmla="*/ 385045 w 3661866"/>
              <a:gd name="connsiteY5754" fmla="*/ 865884 h 2444561"/>
              <a:gd name="connsiteX5755" fmla="*/ 3527650 w 3661866"/>
              <a:gd name="connsiteY5755" fmla="*/ 865731 h 2444561"/>
              <a:gd name="connsiteX5756" fmla="*/ 3526961 w 3661866"/>
              <a:gd name="connsiteY5756" fmla="*/ 866445 h 2444561"/>
              <a:gd name="connsiteX5757" fmla="*/ 3526937 w 3661866"/>
              <a:gd name="connsiteY5757" fmla="*/ 866420 h 2444561"/>
              <a:gd name="connsiteX5758" fmla="*/ 3502239 w 3661866"/>
              <a:gd name="connsiteY5758" fmla="*/ 863180 h 2444561"/>
              <a:gd name="connsiteX5759" fmla="*/ 3502597 w 3661866"/>
              <a:gd name="connsiteY5759" fmla="*/ 865145 h 2444561"/>
              <a:gd name="connsiteX5760" fmla="*/ 3496755 w 3661866"/>
              <a:gd name="connsiteY5760" fmla="*/ 866140 h 2444561"/>
              <a:gd name="connsiteX5761" fmla="*/ 3496424 w 3661866"/>
              <a:gd name="connsiteY5761" fmla="*/ 864482 h 2444561"/>
              <a:gd name="connsiteX5762" fmla="*/ 3502239 w 3661866"/>
              <a:gd name="connsiteY5762" fmla="*/ 863180 h 2444561"/>
              <a:gd name="connsiteX5763" fmla="*/ 523599 w 3661866"/>
              <a:gd name="connsiteY5763" fmla="*/ 859175 h 2444561"/>
              <a:gd name="connsiteX5764" fmla="*/ 525793 w 3661866"/>
              <a:gd name="connsiteY5764" fmla="*/ 861496 h 2444561"/>
              <a:gd name="connsiteX5765" fmla="*/ 517297 w 3661866"/>
              <a:gd name="connsiteY5765" fmla="*/ 868717 h 2444561"/>
              <a:gd name="connsiteX5766" fmla="*/ 515103 w 3661866"/>
              <a:gd name="connsiteY5766" fmla="*/ 866165 h 2444561"/>
              <a:gd name="connsiteX5767" fmla="*/ 523599 w 3661866"/>
              <a:gd name="connsiteY5767" fmla="*/ 859175 h 2444561"/>
              <a:gd name="connsiteX5768" fmla="*/ 501174 w 3661866"/>
              <a:gd name="connsiteY5768" fmla="*/ 854889 h 2444561"/>
              <a:gd name="connsiteX5769" fmla="*/ 503012 w 3661866"/>
              <a:gd name="connsiteY5769" fmla="*/ 856420 h 2444561"/>
              <a:gd name="connsiteX5770" fmla="*/ 500076 w 3661866"/>
              <a:gd name="connsiteY5770" fmla="*/ 860681 h 2444561"/>
              <a:gd name="connsiteX5771" fmla="*/ 497831 w 3661866"/>
              <a:gd name="connsiteY5771" fmla="*/ 858281 h 2444561"/>
              <a:gd name="connsiteX5772" fmla="*/ 501174 w 3661866"/>
              <a:gd name="connsiteY5772" fmla="*/ 854889 h 2444561"/>
              <a:gd name="connsiteX5773" fmla="*/ 3589489 w 3661866"/>
              <a:gd name="connsiteY5773" fmla="*/ 853077 h 2444561"/>
              <a:gd name="connsiteX5774" fmla="*/ 3589820 w 3661866"/>
              <a:gd name="connsiteY5774" fmla="*/ 853969 h 2444561"/>
              <a:gd name="connsiteX5775" fmla="*/ 3589030 w 3661866"/>
              <a:gd name="connsiteY5775" fmla="*/ 853867 h 2444561"/>
              <a:gd name="connsiteX5776" fmla="*/ 577223 w 3661866"/>
              <a:gd name="connsiteY5776" fmla="*/ 852566 h 2444561"/>
              <a:gd name="connsiteX5777" fmla="*/ 577223 w 3661866"/>
              <a:gd name="connsiteY5777" fmla="*/ 873129 h 2444561"/>
              <a:gd name="connsiteX5778" fmla="*/ 577223 w 3661866"/>
              <a:gd name="connsiteY5778" fmla="*/ 852566 h 2444561"/>
              <a:gd name="connsiteX5779" fmla="*/ 627989 w 3661866"/>
              <a:gd name="connsiteY5779" fmla="*/ 850178 h 2444561"/>
              <a:gd name="connsiteX5780" fmla="*/ 623936 w 3661866"/>
              <a:gd name="connsiteY5780" fmla="*/ 857797 h 2444561"/>
              <a:gd name="connsiteX5781" fmla="*/ 618425 w 3661866"/>
              <a:gd name="connsiteY5781" fmla="*/ 868512 h 2444561"/>
              <a:gd name="connsiteX5782" fmla="*/ 630059 w 3661866"/>
              <a:gd name="connsiteY5782" fmla="*/ 864047 h 2444561"/>
              <a:gd name="connsiteX5783" fmla="*/ 637533 w 3661866"/>
              <a:gd name="connsiteY5783" fmla="*/ 853409 h 2444561"/>
              <a:gd name="connsiteX5784" fmla="*/ 627989 w 3661866"/>
              <a:gd name="connsiteY5784" fmla="*/ 850178 h 2444561"/>
              <a:gd name="connsiteX5785" fmla="*/ 3391113 w 3661866"/>
              <a:gd name="connsiteY5785" fmla="*/ 848026 h 2444561"/>
              <a:gd name="connsiteX5786" fmla="*/ 3390245 w 3661866"/>
              <a:gd name="connsiteY5786" fmla="*/ 848561 h 2444561"/>
              <a:gd name="connsiteX5787" fmla="*/ 3391547 w 3661866"/>
              <a:gd name="connsiteY5787" fmla="*/ 850066 h 2444561"/>
              <a:gd name="connsiteX5788" fmla="*/ 3392439 w 3661866"/>
              <a:gd name="connsiteY5788" fmla="*/ 849532 h 2444561"/>
              <a:gd name="connsiteX5789" fmla="*/ 3391113 w 3661866"/>
              <a:gd name="connsiteY5789" fmla="*/ 848026 h 2444561"/>
              <a:gd name="connsiteX5790" fmla="*/ 3622272 w 3661866"/>
              <a:gd name="connsiteY5790" fmla="*/ 847924 h 2444561"/>
              <a:gd name="connsiteX5791" fmla="*/ 3622782 w 3661866"/>
              <a:gd name="connsiteY5791" fmla="*/ 848817 h 2444561"/>
              <a:gd name="connsiteX5792" fmla="*/ 3621276 w 3661866"/>
              <a:gd name="connsiteY5792" fmla="*/ 850143 h 2444561"/>
              <a:gd name="connsiteX5793" fmla="*/ 3620741 w 3661866"/>
              <a:gd name="connsiteY5793" fmla="*/ 849276 h 2444561"/>
              <a:gd name="connsiteX5794" fmla="*/ 3622272 w 3661866"/>
              <a:gd name="connsiteY5794" fmla="*/ 847924 h 2444561"/>
              <a:gd name="connsiteX5795" fmla="*/ 512142 w 3661866"/>
              <a:gd name="connsiteY5795" fmla="*/ 847082 h 2444561"/>
              <a:gd name="connsiteX5796" fmla="*/ 513521 w 3661866"/>
              <a:gd name="connsiteY5796" fmla="*/ 848665 h 2444561"/>
              <a:gd name="connsiteX5797" fmla="*/ 512551 w 3661866"/>
              <a:gd name="connsiteY5797" fmla="*/ 849276 h 2444561"/>
              <a:gd name="connsiteX5798" fmla="*/ 511199 w 3661866"/>
              <a:gd name="connsiteY5798" fmla="*/ 847618 h 2444561"/>
              <a:gd name="connsiteX5799" fmla="*/ 512142 w 3661866"/>
              <a:gd name="connsiteY5799" fmla="*/ 847082 h 2444561"/>
              <a:gd name="connsiteX5800" fmla="*/ 3544565 w 3661866"/>
              <a:gd name="connsiteY5800" fmla="*/ 846597 h 2444561"/>
              <a:gd name="connsiteX5801" fmla="*/ 3546732 w 3661866"/>
              <a:gd name="connsiteY5801" fmla="*/ 849020 h 2444561"/>
              <a:gd name="connsiteX5802" fmla="*/ 3539998 w 3661866"/>
              <a:gd name="connsiteY5802" fmla="*/ 855220 h 2444561"/>
              <a:gd name="connsiteX5803" fmla="*/ 3537498 w 3661866"/>
              <a:gd name="connsiteY5803" fmla="*/ 852516 h 2444561"/>
              <a:gd name="connsiteX5804" fmla="*/ 3544565 w 3661866"/>
              <a:gd name="connsiteY5804" fmla="*/ 846597 h 2444561"/>
              <a:gd name="connsiteX5805" fmla="*/ 639879 w 3661866"/>
              <a:gd name="connsiteY5805" fmla="*/ 840602 h 2444561"/>
              <a:gd name="connsiteX5806" fmla="*/ 637736 w 3661866"/>
              <a:gd name="connsiteY5806" fmla="*/ 846061 h 2444561"/>
              <a:gd name="connsiteX5807" fmla="*/ 639650 w 3661866"/>
              <a:gd name="connsiteY5807" fmla="*/ 846776 h 2444561"/>
              <a:gd name="connsiteX5808" fmla="*/ 641614 w 3661866"/>
              <a:gd name="connsiteY5808" fmla="*/ 841240 h 2444561"/>
              <a:gd name="connsiteX5809" fmla="*/ 639879 w 3661866"/>
              <a:gd name="connsiteY5809" fmla="*/ 840602 h 2444561"/>
              <a:gd name="connsiteX5810" fmla="*/ 426143 w 3661866"/>
              <a:gd name="connsiteY5810" fmla="*/ 838588 h 2444561"/>
              <a:gd name="connsiteX5811" fmla="*/ 418211 w 3661866"/>
              <a:gd name="connsiteY5811" fmla="*/ 852185 h 2444561"/>
              <a:gd name="connsiteX5812" fmla="*/ 415352 w 3661866"/>
              <a:gd name="connsiteY5812" fmla="*/ 850578 h 2444561"/>
              <a:gd name="connsiteX5813" fmla="*/ 426143 w 3661866"/>
              <a:gd name="connsiteY5813" fmla="*/ 838588 h 2444561"/>
              <a:gd name="connsiteX5814" fmla="*/ 3557320 w 3661866"/>
              <a:gd name="connsiteY5814" fmla="*/ 836291 h 2444561"/>
              <a:gd name="connsiteX5815" fmla="*/ 3557778 w 3661866"/>
              <a:gd name="connsiteY5815" fmla="*/ 838001 h 2444561"/>
              <a:gd name="connsiteX5816" fmla="*/ 3554028 w 3661866"/>
              <a:gd name="connsiteY5816" fmla="*/ 838639 h 2444561"/>
              <a:gd name="connsiteX5817" fmla="*/ 3553926 w 3661866"/>
              <a:gd name="connsiteY5817" fmla="*/ 837668 h 2444561"/>
              <a:gd name="connsiteX5818" fmla="*/ 3557320 w 3661866"/>
              <a:gd name="connsiteY5818" fmla="*/ 836291 h 2444561"/>
              <a:gd name="connsiteX5819" fmla="*/ 522399 w 3661866"/>
              <a:gd name="connsiteY5819" fmla="*/ 831954 h 2444561"/>
              <a:gd name="connsiteX5820" fmla="*/ 522682 w 3661866"/>
              <a:gd name="connsiteY5820" fmla="*/ 832924 h 2444561"/>
              <a:gd name="connsiteX5821" fmla="*/ 520945 w 3661866"/>
              <a:gd name="connsiteY5821" fmla="*/ 833714 h 2444561"/>
              <a:gd name="connsiteX5822" fmla="*/ 520666 w 3661866"/>
              <a:gd name="connsiteY5822" fmla="*/ 832745 h 2444561"/>
              <a:gd name="connsiteX5823" fmla="*/ 522399 w 3661866"/>
              <a:gd name="connsiteY5823" fmla="*/ 831954 h 2444561"/>
              <a:gd name="connsiteX5824" fmla="*/ 542910 w 3661866"/>
              <a:gd name="connsiteY5824" fmla="*/ 831928 h 2444561"/>
              <a:gd name="connsiteX5825" fmla="*/ 543677 w 3661866"/>
              <a:gd name="connsiteY5825" fmla="*/ 834480 h 2444561"/>
              <a:gd name="connsiteX5826" fmla="*/ 540334 w 3661866"/>
              <a:gd name="connsiteY5826" fmla="*/ 835042 h 2444561"/>
              <a:gd name="connsiteX5827" fmla="*/ 539773 w 3661866"/>
              <a:gd name="connsiteY5827" fmla="*/ 833128 h 2444561"/>
              <a:gd name="connsiteX5828" fmla="*/ 542910 w 3661866"/>
              <a:gd name="connsiteY5828" fmla="*/ 831928 h 2444561"/>
              <a:gd name="connsiteX5829" fmla="*/ 613970 w 3661866"/>
              <a:gd name="connsiteY5829" fmla="*/ 830588 h 2444561"/>
              <a:gd name="connsiteX5830" fmla="*/ 613909 w 3661866"/>
              <a:gd name="connsiteY5830" fmla="*/ 830756 h 2444561"/>
              <a:gd name="connsiteX5831" fmla="*/ 613857 w 3661866"/>
              <a:gd name="connsiteY5831" fmla="*/ 830704 h 2444561"/>
              <a:gd name="connsiteX5832" fmla="*/ 647712 w 3661866"/>
              <a:gd name="connsiteY5832" fmla="*/ 830117 h 2444561"/>
              <a:gd name="connsiteX5833" fmla="*/ 646360 w 3661866"/>
              <a:gd name="connsiteY5833" fmla="*/ 831596 h 2444561"/>
              <a:gd name="connsiteX5834" fmla="*/ 647177 w 3661866"/>
              <a:gd name="connsiteY5834" fmla="*/ 832158 h 2444561"/>
              <a:gd name="connsiteX5835" fmla="*/ 648502 w 3661866"/>
              <a:gd name="connsiteY5835" fmla="*/ 830754 h 2444561"/>
              <a:gd name="connsiteX5836" fmla="*/ 647712 w 3661866"/>
              <a:gd name="connsiteY5836" fmla="*/ 830117 h 2444561"/>
              <a:gd name="connsiteX5837" fmla="*/ 3435375 w 3661866"/>
              <a:gd name="connsiteY5837" fmla="*/ 828994 h 2444561"/>
              <a:gd name="connsiteX5838" fmla="*/ 3434508 w 3661866"/>
              <a:gd name="connsiteY5838" fmla="*/ 829300 h 2444561"/>
              <a:gd name="connsiteX5839" fmla="*/ 3435300 w 3661866"/>
              <a:gd name="connsiteY5839" fmla="*/ 829785 h 2444561"/>
              <a:gd name="connsiteX5840" fmla="*/ 3306925 w 3661866"/>
              <a:gd name="connsiteY5840" fmla="*/ 827795 h 2444561"/>
              <a:gd name="connsiteX5841" fmla="*/ 3294858 w 3661866"/>
              <a:gd name="connsiteY5841" fmla="*/ 830754 h 2444561"/>
              <a:gd name="connsiteX5842" fmla="*/ 3306925 w 3661866"/>
              <a:gd name="connsiteY5842" fmla="*/ 827795 h 2444561"/>
              <a:gd name="connsiteX5843" fmla="*/ 615413 w 3661866"/>
              <a:gd name="connsiteY5843" fmla="*/ 826648 h 2444561"/>
              <a:gd name="connsiteX5844" fmla="*/ 616943 w 3661866"/>
              <a:gd name="connsiteY5844" fmla="*/ 827541 h 2444561"/>
              <a:gd name="connsiteX5845" fmla="*/ 613970 w 3661866"/>
              <a:gd name="connsiteY5845" fmla="*/ 830588 h 2444561"/>
              <a:gd name="connsiteX5846" fmla="*/ 3468183 w 3661866"/>
              <a:gd name="connsiteY5846" fmla="*/ 825014 h 2444561"/>
              <a:gd name="connsiteX5847" fmla="*/ 3466501 w 3661866"/>
              <a:gd name="connsiteY5847" fmla="*/ 826162 h 2444561"/>
              <a:gd name="connsiteX5848" fmla="*/ 3470694 w 3661866"/>
              <a:gd name="connsiteY5848" fmla="*/ 830554 h 2444561"/>
              <a:gd name="connsiteX5849" fmla="*/ 3470785 w 3661866"/>
              <a:gd name="connsiteY5849" fmla="*/ 830754 h 2444561"/>
              <a:gd name="connsiteX5850" fmla="*/ 3470989 w 3661866"/>
              <a:gd name="connsiteY5850" fmla="*/ 830831 h 2444561"/>
              <a:gd name="connsiteX5851" fmla="*/ 3470837 w 3661866"/>
              <a:gd name="connsiteY5851" fmla="*/ 830704 h 2444561"/>
              <a:gd name="connsiteX5852" fmla="*/ 3470694 w 3661866"/>
              <a:gd name="connsiteY5852" fmla="*/ 830554 h 2444561"/>
              <a:gd name="connsiteX5853" fmla="*/ 3601582 w 3661866"/>
              <a:gd name="connsiteY5853" fmla="*/ 824989 h 2444561"/>
              <a:gd name="connsiteX5854" fmla="*/ 3602372 w 3661866"/>
              <a:gd name="connsiteY5854" fmla="*/ 825601 h 2444561"/>
              <a:gd name="connsiteX5855" fmla="*/ 3601045 w 3661866"/>
              <a:gd name="connsiteY5855" fmla="*/ 827005 h 2444561"/>
              <a:gd name="connsiteX5856" fmla="*/ 3600230 w 3661866"/>
              <a:gd name="connsiteY5856" fmla="*/ 826443 h 2444561"/>
              <a:gd name="connsiteX5857" fmla="*/ 3601582 w 3661866"/>
              <a:gd name="connsiteY5857" fmla="*/ 824989 h 2444561"/>
              <a:gd name="connsiteX5858" fmla="*/ 3567015 w 3661866"/>
              <a:gd name="connsiteY5858" fmla="*/ 821469 h 2444561"/>
              <a:gd name="connsiteX5859" fmla="*/ 3569133 w 3661866"/>
              <a:gd name="connsiteY5859" fmla="*/ 823383 h 2444561"/>
              <a:gd name="connsiteX5860" fmla="*/ 3561428 w 3661866"/>
              <a:gd name="connsiteY5860" fmla="*/ 832082 h 2444561"/>
              <a:gd name="connsiteX5861" fmla="*/ 3567015 w 3661866"/>
              <a:gd name="connsiteY5861" fmla="*/ 821469 h 2444561"/>
              <a:gd name="connsiteX5862" fmla="*/ 506709 w 3661866"/>
              <a:gd name="connsiteY5862" fmla="*/ 818331 h 2444561"/>
              <a:gd name="connsiteX5863" fmla="*/ 498852 w 3661866"/>
              <a:gd name="connsiteY5863" fmla="*/ 834838 h 2444561"/>
              <a:gd name="connsiteX5864" fmla="*/ 506709 w 3661866"/>
              <a:gd name="connsiteY5864" fmla="*/ 818331 h 2444561"/>
              <a:gd name="connsiteX5865" fmla="*/ 469541 w 3661866"/>
              <a:gd name="connsiteY5865" fmla="*/ 813764 h 2444561"/>
              <a:gd name="connsiteX5866" fmla="*/ 472729 w 3661866"/>
              <a:gd name="connsiteY5866" fmla="*/ 816774 h 2444561"/>
              <a:gd name="connsiteX5867" fmla="*/ 470433 w 3661866"/>
              <a:gd name="connsiteY5867" fmla="*/ 820218 h 2444561"/>
              <a:gd name="connsiteX5868" fmla="*/ 467423 w 3661866"/>
              <a:gd name="connsiteY5868" fmla="*/ 815983 h 2444561"/>
              <a:gd name="connsiteX5869" fmla="*/ 469541 w 3661866"/>
              <a:gd name="connsiteY5869" fmla="*/ 813764 h 2444561"/>
              <a:gd name="connsiteX5870" fmla="*/ 567963 w 3661866"/>
              <a:gd name="connsiteY5870" fmla="*/ 811341 h 2444561"/>
              <a:gd name="connsiteX5871" fmla="*/ 569390 w 3661866"/>
              <a:gd name="connsiteY5871" fmla="*/ 812693 h 2444561"/>
              <a:gd name="connsiteX5872" fmla="*/ 568829 w 3661866"/>
              <a:gd name="connsiteY5872" fmla="*/ 813536 h 2444561"/>
              <a:gd name="connsiteX5873" fmla="*/ 567325 w 3661866"/>
              <a:gd name="connsiteY5873" fmla="*/ 812158 h 2444561"/>
              <a:gd name="connsiteX5874" fmla="*/ 567963 w 3661866"/>
              <a:gd name="connsiteY5874" fmla="*/ 811341 h 2444561"/>
              <a:gd name="connsiteX5875" fmla="*/ 3340907 w 3661866"/>
              <a:gd name="connsiteY5875" fmla="*/ 810524 h 2444561"/>
              <a:gd name="connsiteX5876" fmla="*/ 3334987 w 3661866"/>
              <a:gd name="connsiteY5876" fmla="*/ 810651 h 2444561"/>
              <a:gd name="connsiteX5877" fmla="*/ 3334885 w 3661866"/>
              <a:gd name="connsiteY5877" fmla="*/ 813713 h 2444561"/>
              <a:gd name="connsiteX5878" fmla="*/ 3341061 w 3661866"/>
              <a:gd name="connsiteY5878" fmla="*/ 812565 h 2444561"/>
              <a:gd name="connsiteX5879" fmla="*/ 3340907 w 3661866"/>
              <a:gd name="connsiteY5879" fmla="*/ 810524 h 2444561"/>
              <a:gd name="connsiteX5880" fmla="*/ 522017 w 3661866"/>
              <a:gd name="connsiteY5880" fmla="*/ 810321 h 2444561"/>
              <a:gd name="connsiteX5881" fmla="*/ 522068 w 3661866"/>
              <a:gd name="connsiteY5881" fmla="*/ 810345 h 2444561"/>
              <a:gd name="connsiteX5882" fmla="*/ 522070 w 3661866"/>
              <a:gd name="connsiteY5882" fmla="*/ 810344 h 2444561"/>
              <a:gd name="connsiteX5883" fmla="*/ 516992 w 3661866"/>
              <a:gd name="connsiteY5883" fmla="*/ 815424 h 2444561"/>
              <a:gd name="connsiteX5884" fmla="*/ 516965 w 3661866"/>
              <a:gd name="connsiteY5884" fmla="*/ 815397 h 2444561"/>
              <a:gd name="connsiteX5885" fmla="*/ 522016 w 3661866"/>
              <a:gd name="connsiteY5885" fmla="*/ 810320 h 2444561"/>
              <a:gd name="connsiteX5886" fmla="*/ 522017 w 3661866"/>
              <a:gd name="connsiteY5886" fmla="*/ 810320 h 2444561"/>
              <a:gd name="connsiteX5887" fmla="*/ 522017 w 3661866"/>
              <a:gd name="connsiteY5887" fmla="*/ 810321 h 2444561"/>
              <a:gd name="connsiteX5888" fmla="*/ 522042 w 3661866"/>
              <a:gd name="connsiteY5888" fmla="*/ 810295 h 2444561"/>
              <a:gd name="connsiteX5889" fmla="*/ 522062 w 3661866"/>
              <a:gd name="connsiteY5889" fmla="*/ 810305 h 2444561"/>
              <a:gd name="connsiteX5890" fmla="*/ 522017 w 3661866"/>
              <a:gd name="connsiteY5890" fmla="*/ 810320 h 2444561"/>
              <a:gd name="connsiteX5891" fmla="*/ 522170 w 3661866"/>
              <a:gd name="connsiteY5891" fmla="*/ 810270 h 2444561"/>
              <a:gd name="connsiteX5892" fmla="*/ 522070 w 3661866"/>
              <a:gd name="connsiteY5892" fmla="*/ 810344 h 2444561"/>
              <a:gd name="connsiteX5893" fmla="*/ 522093 w 3661866"/>
              <a:gd name="connsiteY5893" fmla="*/ 810320 h 2444561"/>
              <a:gd name="connsiteX5894" fmla="*/ 522062 w 3661866"/>
              <a:gd name="connsiteY5894" fmla="*/ 810305 h 2444561"/>
              <a:gd name="connsiteX5895" fmla="*/ 510307 w 3661866"/>
              <a:gd name="connsiteY5895" fmla="*/ 805728 h 2444561"/>
              <a:gd name="connsiteX5896" fmla="*/ 512705 w 3661866"/>
              <a:gd name="connsiteY5896" fmla="*/ 806927 h 2444561"/>
              <a:gd name="connsiteX5897" fmla="*/ 510077 w 3661866"/>
              <a:gd name="connsiteY5897" fmla="*/ 809096 h 2444561"/>
              <a:gd name="connsiteX5898" fmla="*/ 508138 w 3661866"/>
              <a:gd name="connsiteY5898" fmla="*/ 808075 h 2444561"/>
              <a:gd name="connsiteX5899" fmla="*/ 510307 w 3661866"/>
              <a:gd name="connsiteY5899" fmla="*/ 805728 h 2444561"/>
              <a:gd name="connsiteX5900" fmla="*/ 3580408 w 3661866"/>
              <a:gd name="connsiteY5900" fmla="*/ 804121 h 2444561"/>
              <a:gd name="connsiteX5901" fmla="*/ 3582092 w 3661866"/>
              <a:gd name="connsiteY5901" fmla="*/ 805371 h 2444561"/>
              <a:gd name="connsiteX5902" fmla="*/ 3578596 w 3661866"/>
              <a:gd name="connsiteY5902" fmla="*/ 811672 h 2444561"/>
              <a:gd name="connsiteX5903" fmla="*/ 3575254 w 3661866"/>
              <a:gd name="connsiteY5903" fmla="*/ 808942 h 2444561"/>
              <a:gd name="connsiteX5904" fmla="*/ 3580408 w 3661866"/>
              <a:gd name="connsiteY5904" fmla="*/ 804121 h 2444561"/>
              <a:gd name="connsiteX5905" fmla="*/ 3511145 w 3661866"/>
              <a:gd name="connsiteY5905" fmla="*/ 803534 h 2444561"/>
              <a:gd name="connsiteX5906" fmla="*/ 3513618 w 3661866"/>
              <a:gd name="connsiteY5906" fmla="*/ 805601 h 2444561"/>
              <a:gd name="connsiteX5907" fmla="*/ 3509997 w 3661866"/>
              <a:gd name="connsiteY5907" fmla="*/ 809709 h 2444561"/>
              <a:gd name="connsiteX5908" fmla="*/ 3508287 w 3661866"/>
              <a:gd name="connsiteY5908" fmla="*/ 808509 h 2444561"/>
              <a:gd name="connsiteX5909" fmla="*/ 3511145 w 3661866"/>
              <a:gd name="connsiteY5909" fmla="*/ 803534 h 2444561"/>
              <a:gd name="connsiteX5910" fmla="*/ 474794 w 3661866"/>
              <a:gd name="connsiteY5910" fmla="*/ 803433 h 2444561"/>
              <a:gd name="connsiteX5911" fmla="*/ 478034 w 3661866"/>
              <a:gd name="connsiteY5911" fmla="*/ 805524 h 2444561"/>
              <a:gd name="connsiteX5912" fmla="*/ 474437 w 3661866"/>
              <a:gd name="connsiteY5912" fmla="*/ 806903 h 2444561"/>
              <a:gd name="connsiteX5913" fmla="*/ 472804 w 3661866"/>
              <a:gd name="connsiteY5913" fmla="*/ 804453 h 2444561"/>
              <a:gd name="connsiteX5914" fmla="*/ 474794 w 3661866"/>
              <a:gd name="connsiteY5914" fmla="*/ 803433 h 2444561"/>
              <a:gd name="connsiteX5915" fmla="*/ 3421140 w 3661866"/>
              <a:gd name="connsiteY5915" fmla="*/ 796340 h 2444561"/>
              <a:gd name="connsiteX5916" fmla="*/ 3432162 w 3661866"/>
              <a:gd name="connsiteY5916" fmla="*/ 813151 h 2444561"/>
              <a:gd name="connsiteX5917" fmla="*/ 3421140 w 3661866"/>
              <a:gd name="connsiteY5917" fmla="*/ 796340 h 2444561"/>
              <a:gd name="connsiteX5918" fmla="*/ 3503978 w 3661866"/>
              <a:gd name="connsiteY5918" fmla="*/ 795018 h 2444561"/>
              <a:gd name="connsiteX5919" fmla="*/ 3504000 w 3661866"/>
              <a:gd name="connsiteY5919" fmla="*/ 795041 h 2444561"/>
              <a:gd name="connsiteX5920" fmla="*/ 3505073 w 3661866"/>
              <a:gd name="connsiteY5920" fmla="*/ 797259 h 2444561"/>
              <a:gd name="connsiteX5921" fmla="*/ 3498772 w 3661866"/>
              <a:gd name="connsiteY5921" fmla="*/ 805882 h 2444561"/>
              <a:gd name="connsiteX5922" fmla="*/ 3494843 w 3661866"/>
              <a:gd name="connsiteY5922" fmla="*/ 803790 h 2444561"/>
              <a:gd name="connsiteX5923" fmla="*/ 3500302 w 3661866"/>
              <a:gd name="connsiteY5923" fmla="*/ 795779 h 2444561"/>
              <a:gd name="connsiteX5924" fmla="*/ 3503982 w 3661866"/>
              <a:gd name="connsiteY5924" fmla="*/ 795003 h 2444561"/>
              <a:gd name="connsiteX5925" fmla="*/ 3503988 w 3661866"/>
              <a:gd name="connsiteY5925" fmla="*/ 795016 h 2444561"/>
              <a:gd name="connsiteX5926" fmla="*/ 3503978 w 3661866"/>
              <a:gd name="connsiteY5926" fmla="*/ 795018 h 2444561"/>
              <a:gd name="connsiteX5927" fmla="*/ 3503975 w 3661866"/>
              <a:gd name="connsiteY5927" fmla="*/ 795014 h 2444561"/>
              <a:gd name="connsiteX5928" fmla="*/ 3503975 w 3661866"/>
              <a:gd name="connsiteY5928" fmla="*/ 794988 h 2444561"/>
              <a:gd name="connsiteX5929" fmla="*/ 3503985 w 3661866"/>
              <a:gd name="connsiteY5929" fmla="*/ 794998 h 2444561"/>
              <a:gd name="connsiteX5930" fmla="*/ 3503982 w 3661866"/>
              <a:gd name="connsiteY5930" fmla="*/ 795003 h 2444561"/>
              <a:gd name="connsiteX5931" fmla="*/ 3504435 w 3661866"/>
              <a:gd name="connsiteY5931" fmla="*/ 794300 h 2444561"/>
              <a:gd name="connsiteX5932" fmla="*/ 3504000 w 3661866"/>
              <a:gd name="connsiteY5932" fmla="*/ 795041 h 2444561"/>
              <a:gd name="connsiteX5933" fmla="*/ 3503988 w 3661866"/>
              <a:gd name="connsiteY5933" fmla="*/ 795016 h 2444561"/>
              <a:gd name="connsiteX5934" fmla="*/ 3504000 w 3661866"/>
              <a:gd name="connsiteY5934" fmla="*/ 795013 h 2444561"/>
              <a:gd name="connsiteX5935" fmla="*/ 3503985 w 3661866"/>
              <a:gd name="connsiteY5935" fmla="*/ 794998 h 2444561"/>
              <a:gd name="connsiteX5936" fmla="*/ 490714 w 3661866"/>
              <a:gd name="connsiteY5936" fmla="*/ 790650 h 2444561"/>
              <a:gd name="connsiteX5937" fmla="*/ 492704 w 3661866"/>
              <a:gd name="connsiteY5937" fmla="*/ 793277 h 2444561"/>
              <a:gd name="connsiteX5938" fmla="*/ 490356 w 3661866"/>
              <a:gd name="connsiteY5938" fmla="*/ 796313 h 2444561"/>
              <a:gd name="connsiteX5939" fmla="*/ 487627 w 3661866"/>
              <a:gd name="connsiteY5939" fmla="*/ 793456 h 2444561"/>
              <a:gd name="connsiteX5940" fmla="*/ 490714 w 3661866"/>
              <a:gd name="connsiteY5940" fmla="*/ 790650 h 2444561"/>
              <a:gd name="connsiteX5941" fmla="*/ 3480505 w 3661866"/>
              <a:gd name="connsiteY5941" fmla="*/ 788304 h 2444561"/>
              <a:gd name="connsiteX5942" fmla="*/ 3472367 w 3661866"/>
              <a:gd name="connsiteY5942" fmla="*/ 792844 h 2444561"/>
              <a:gd name="connsiteX5943" fmla="*/ 3476831 w 3661866"/>
              <a:gd name="connsiteY5943" fmla="*/ 797079 h 2444561"/>
              <a:gd name="connsiteX5944" fmla="*/ 3482213 w 3661866"/>
              <a:gd name="connsiteY5944" fmla="*/ 789629 h 2444561"/>
              <a:gd name="connsiteX5945" fmla="*/ 3480505 w 3661866"/>
              <a:gd name="connsiteY5945" fmla="*/ 788304 h 2444561"/>
              <a:gd name="connsiteX5946" fmla="*/ 446988 w 3661866"/>
              <a:gd name="connsiteY5946" fmla="*/ 788252 h 2444561"/>
              <a:gd name="connsiteX5947" fmla="*/ 449182 w 3661866"/>
              <a:gd name="connsiteY5947" fmla="*/ 789579 h 2444561"/>
              <a:gd name="connsiteX5948" fmla="*/ 447038 w 3661866"/>
              <a:gd name="connsiteY5948" fmla="*/ 791823 h 2444561"/>
              <a:gd name="connsiteX5949" fmla="*/ 445151 w 3661866"/>
              <a:gd name="connsiteY5949" fmla="*/ 790854 h 2444561"/>
              <a:gd name="connsiteX5950" fmla="*/ 446988 w 3661866"/>
              <a:gd name="connsiteY5950" fmla="*/ 788252 h 2444561"/>
              <a:gd name="connsiteX5951" fmla="*/ 3581912 w 3661866"/>
              <a:gd name="connsiteY5951" fmla="*/ 786441 h 2444561"/>
              <a:gd name="connsiteX5952" fmla="*/ 3583723 w 3661866"/>
              <a:gd name="connsiteY5952" fmla="*/ 786542 h 2444561"/>
              <a:gd name="connsiteX5953" fmla="*/ 3583340 w 3661866"/>
              <a:gd name="connsiteY5953" fmla="*/ 787563 h 2444561"/>
              <a:gd name="connsiteX5954" fmla="*/ 3581581 w 3661866"/>
              <a:gd name="connsiteY5954" fmla="*/ 787411 h 2444561"/>
              <a:gd name="connsiteX5955" fmla="*/ 3581912 w 3661866"/>
              <a:gd name="connsiteY5955" fmla="*/ 786441 h 2444561"/>
              <a:gd name="connsiteX5956" fmla="*/ 3519181 w 3661866"/>
              <a:gd name="connsiteY5956" fmla="*/ 786187 h 2444561"/>
              <a:gd name="connsiteX5957" fmla="*/ 3520405 w 3661866"/>
              <a:gd name="connsiteY5957" fmla="*/ 787641 h 2444561"/>
              <a:gd name="connsiteX5958" fmla="*/ 3518644 w 3661866"/>
              <a:gd name="connsiteY5958" fmla="*/ 788535 h 2444561"/>
              <a:gd name="connsiteX5959" fmla="*/ 3518032 w 3661866"/>
              <a:gd name="connsiteY5959" fmla="*/ 787718 h 2444561"/>
              <a:gd name="connsiteX5960" fmla="*/ 3519181 w 3661866"/>
              <a:gd name="connsiteY5960" fmla="*/ 786187 h 2444561"/>
              <a:gd name="connsiteX5961" fmla="*/ 524618 w 3661866"/>
              <a:gd name="connsiteY5961" fmla="*/ 782257 h 2444561"/>
              <a:gd name="connsiteX5962" fmla="*/ 516149 w 3661866"/>
              <a:gd name="connsiteY5962" fmla="*/ 791135 h 2444561"/>
              <a:gd name="connsiteX5963" fmla="*/ 513063 w 3661866"/>
              <a:gd name="connsiteY5963" fmla="*/ 786774 h 2444561"/>
              <a:gd name="connsiteX5964" fmla="*/ 524618 w 3661866"/>
              <a:gd name="connsiteY5964" fmla="*/ 782257 h 2444561"/>
              <a:gd name="connsiteX5965" fmla="*/ 3595357 w 3661866"/>
              <a:gd name="connsiteY5965" fmla="*/ 775216 h 2444561"/>
              <a:gd name="connsiteX5966" fmla="*/ 3595688 w 3661866"/>
              <a:gd name="connsiteY5966" fmla="*/ 776083 h 2444561"/>
              <a:gd name="connsiteX5967" fmla="*/ 3593674 w 3661866"/>
              <a:gd name="connsiteY5967" fmla="*/ 776518 h 2444561"/>
              <a:gd name="connsiteX5968" fmla="*/ 3593317 w 3661866"/>
              <a:gd name="connsiteY5968" fmla="*/ 775651 h 2444561"/>
              <a:gd name="connsiteX5969" fmla="*/ 3595357 w 3661866"/>
              <a:gd name="connsiteY5969" fmla="*/ 775216 h 2444561"/>
              <a:gd name="connsiteX5970" fmla="*/ 533799 w 3661866"/>
              <a:gd name="connsiteY5970" fmla="*/ 774870 h 2444561"/>
              <a:gd name="connsiteX5971" fmla="*/ 545869 w 3661866"/>
              <a:gd name="connsiteY5971" fmla="*/ 775728 h 2444561"/>
              <a:gd name="connsiteX5972" fmla="*/ 545869 w 3661866"/>
              <a:gd name="connsiteY5972" fmla="*/ 783585 h 2444561"/>
              <a:gd name="connsiteX5973" fmla="*/ 559033 w 3661866"/>
              <a:gd name="connsiteY5973" fmla="*/ 790627 h 2444561"/>
              <a:gd name="connsiteX5974" fmla="*/ 539414 w 3661866"/>
              <a:gd name="connsiteY5974" fmla="*/ 806342 h 2444561"/>
              <a:gd name="connsiteX5975" fmla="*/ 543573 w 3661866"/>
              <a:gd name="connsiteY5975" fmla="*/ 791570 h 2444561"/>
              <a:gd name="connsiteX5976" fmla="*/ 524618 w 3661866"/>
              <a:gd name="connsiteY5976" fmla="*/ 782259 h 2444561"/>
              <a:gd name="connsiteX5977" fmla="*/ 533799 w 3661866"/>
              <a:gd name="connsiteY5977" fmla="*/ 774870 h 2444561"/>
              <a:gd name="connsiteX5978" fmla="*/ 3521093 w 3661866"/>
              <a:gd name="connsiteY5978" fmla="*/ 768226 h 2444561"/>
              <a:gd name="connsiteX5979" fmla="*/ 3525226 w 3661866"/>
              <a:gd name="connsiteY5979" fmla="*/ 771415 h 2444561"/>
              <a:gd name="connsiteX5980" fmla="*/ 3521067 w 3661866"/>
              <a:gd name="connsiteY5980" fmla="*/ 775828 h 2444561"/>
              <a:gd name="connsiteX5981" fmla="*/ 3518082 w 3661866"/>
              <a:gd name="connsiteY5981" fmla="*/ 772691 h 2444561"/>
              <a:gd name="connsiteX5982" fmla="*/ 3521093 w 3661866"/>
              <a:gd name="connsiteY5982" fmla="*/ 768226 h 2444561"/>
              <a:gd name="connsiteX5983" fmla="*/ 418287 w 3661866"/>
              <a:gd name="connsiteY5983" fmla="*/ 763940 h 2444561"/>
              <a:gd name="connsiteX5984" fmla="*/ 421935 w 3661866"/>
              <a:gd name="connsiteY5984" fmla="*/ 765650 h 2444561"/>
              <a:gd name="connsiteX5985" fmla="*/ 423773 w 3661866"/>
              <a:gd name="connsiteY5985" fmla="*/ 768533 h 2444561"/>
              <a:gd name="connsiteX5986" fmla="*/ 418235 w 3661866"/>
              <a:gd name="connsiteY5986" fmla="*/ 770651 h 2444561"/>
              <a:gd name="connsiteX5987" fmla="*/ 415812 w 3661866"/>
              <a:gd name="connsiteY5987" fmla="*/ 768788 h 2444561"/>
              <a:gd name="connsiteX5988" fmla="*/ 418287 w 3661866"/>
              <a:gd name="connsiteY5988" fmla="*/ 763940 h 2444561"/>
              <a:gd name="connsiteX5989" fmla="*/ 609904 w 3661866"/>
              <a:gd name="connsiteY5989" fmla="*/ 763863 h 2444561"/>
              <a:gd name="connsiteX5990" fmla="*/ 608246 w 3661866"/>
              <a:gd name="connsiteY5990" fmla="*/ 764731 h 2444561"/>
              <a:gd name="connsiteX5991" fmla="*/ 608527 w 3661866"/>
              <a:gd name="connsiteY5991" fmla="*/ 765650 h 2444561"/>
              <a:gd name="connsiteX5992" fmla="*/ 610235 w 3661866"/>
              <a:gd name="connsiteY5992" fmla="*/ 764833 h 2444561"/>
              <a:gd name="connsiteX5993" fmla="*/ 609904 w 3661866"/>
              <a:gd name="connsiteY5993" fmla="*/ 763863 h 2444561"/>
              <a:gd name="connsiteX5994" fmla="*/ 491045 w 3661866"/>
              <a:gd name="connsiteY5994" fmla="*/ 762538 h 2444561"/>
              <a:gd name="connsiteX5995" fmla="*/ 492320 w 3661866"/>
              <a:gd name="connsiteY5995" fmla="*/ 763915 h 2444561"/>
              <a:gd name="connsiteX5996" fmla="*/ 488697 w 3661866"/>
              <a:gd name="connsiteY5996" fmla="*/ 767948 h 2444561"/>
              <a:gd name="connsiteX5997" fmla="*/ 486912 w 3661866"/>
              <a:gd name="connsiteY5997" fmla="*/ 765779 h 2444561"/>
              <a:gd name="connsiteX5998" fmla="*/ 491045 w 3661866"/>
              <a:gd name="connsiteY5998" fmla="*/ 762538 h 2444561"/>
              <a:gd name="connsiteX5999" fmla="*/ 3511783 w 3661866"/>
              <a:gd name="connsiteY5999" fmla="*/ 761771 h 2444561"/>
              <a:gd name="connsiteX6000" fmla="*/ 3511835 w 3661866"/>
              <a:gd name="connsiteY6000" fmla="*/ 761823 h 2444561"/>
              <a:gd name="connsiteX6001" fmla="*/ 3511737 w 3661866"/>
              <a:gd name="connsiteY6001" fmla="*/ 761849 h 2444561"/>
              <a:gd name="connsiteX6002" fmla="*/ 3511745 w 3661866"/>
              <a:gd name="connsiteY6002" fmla="*/ 761670 h 2444561"/>
              <a:gd name="connsiteX6003" fmla="*/ 3511656 w 3661866"/>
              <a:gd name="connsiteY6003" fmla="*/ 761870 h 2444561"/>
              <a:gd name="connsiteX6004" fmla="*/ 3511651 w 3661866"/>
              <a:gd name="connsiteY6004" fmla="*/ 761872 h 2444561"/>
              <a:gd name="connsiteX6005" fmla="*/ 3511602 w 3661866"/>
              <a:gd name="connsiteY6005" fmla="*/ 761823 h 2444561"/>
              <a:gd name="connsiteX6006" fmla="*/ 520587 w 3661866"/>
              <a:gd name="connsiteY6006" fmla="*/ 760650 h 2444561"/>
              <a:gd name="connsiteX6007" fmla="*/ 507780 w 3661866"/>
              <a:gd name="connsiteY6007" fmla="*/ 770421 h 2444561"/>
              <a:gd name="connsiteX6008" fmla="*/ 520587 w 3661866"/>
              <a:gd name="connsiteY6008" fmla="*/ 760650 h 2444561"/>
              <a:gd name="connsiteX6009" fmla="*/ 559824 w 3661866"/>
              <a:gd name="connsiteY6009" fmla="*/ 757614 h 2444561"/>
              <a:gd name="connsiteX6010" fmla="*/ 555417 w 3661866"/>
              <a:gd name="connsiteY6010" fmla="*/ 761727 h 2444561"/>
              <a:gd name="connsiteX6011" fmla="*/ 555207 w 3661866"/>
              <a:gd name="connsiteY6011" fmla="*/ 761823 h 2444561"/>
              <a:gd name="connsiteX6012" fmla="*/ 554799 w 3661866"/>
              <a:gd name="connsiteY6012" fmla="*/ 762589 h 2444561"/>
              <a:gd name="connsiteX6013" fmla="*/ 555259 w 3661866"/>
              <a:gd name="connsiteY6013" fmla="*/ 761875 h 2444561"/>
              <a:gd name="connsiteX6014" fmla="*/ 555417 w 3661866"/>
              <a:gd name="connsiteY6014" fmla="*/ 761727 h 2444561"/>
              <a:gd name="connsiteX6015" fmla="*/ 560897 w 3661866"/>
              <a:gd name="connsiteY6015" fmla="*/ 759222 h 2444561"/>
              <a:gd name="connsiteX6016" fmla="*/ 559824 w 3661866"/>
              <a:gd name="connsiteY6016" fmla="*/ 757614 h 2444561"/>
              <a:gd name="connsiteX6017" fmla="*/ 3514282 w 3661866"/>
              <a:gd name="connsiteY6017" fmla="*/ 755981 h 2444561"/>
              <a:gd name="connsiteX6018" fmla="*/ 3515939 w 3661866"/>
              <a:gd name="connsiteY6018" fmla="*/ 757181 h 2444561"/>
              <a:gd name="connsiteX6019" fmla="*/ 3511745 w 3661866"/>
              <a:gd name="connsiteY6019" fmla="*/ 761670 h 2444561"/>
              <a:gd name="connsiteX6020" fmla="*/ 3345219 w 3661866"/>
              <a:gd name="connsiteY6020" fmla="*/ 746260 h 2444561"/>
              <a:gd name="connsiteX6021" fmla="*/ 3343943 w 3661866"/>
              <a:gd name="connsiteY6021" fmla="*/ 747664 h 2444561"/>
              <a:gd name="connsiteX6022" fmla="*/ 3347003 w 3661866"/>
              <a:gd name="connsiteY6022" fmla="*/ 751516 h 2444561"/>
              <a:gd name="connsiteX6023" fmla="*/ 3349326 w 3661866"/>
              <a:gd name="connsiteY6023" fmla="*/ 749475 h 2444561"/>
              <a:gd name="connsiteX6024" fmla="*/ 3345219 w 3661866"/>
              <a:gd name="connsiteY6024" fmla="*/ 746260 h 2444561"/>
              <a:gd name="connsiteX6025" fmla="*/ 3619032 w 3661866"/>
              <a:gd name="connsiteY6025" fmla="*/ 745266 h 2444561"/>
              <a:gd name="connsiteX6026" fmla="*/ 3619313 w 3661866"/>
              <a:gd name="connsiteY6026" fmla="*/ 746185 h 2444561"/>
              <a:gd name="connsiteX6027" fmla="*/ 3617679 w 3661866"/>
              <a:gd name="connsiteY6027" fmla="*/ 747053 h 2444561"/>
              <a:gd name="connsiteX6028" fmla="*/ 3617348 w 3661866"/>
              <a:gd name="connsiteY6028" fmla="*/ 746083 h 2444561"/>
              <a:gd name="connsiteX6029" fmla="*/ 3619032 w 3661866"/>
              <a:gd name="connsiteY6029" fmla="*/ 745266 h 2444561"/>
              <a:gd name="connsiteX6030" fmla="*/ 533241 w 3661866"/>
              <a:gd name="connsiteY6030" fmla="*/ 744654 h 2444561"/>
              <a:gd name="connsiteX6031" fmla="*/ 527859 w 3661866"/>
              <a:gd name="connsiteY6031" fmla="*/ 757205 h 2444561"/>
              <a:gd name="connsiteX6032" fmla="*/ 533241 w 3661866"/>
              <a:gd name="connsiteY6032" fmla="*/ 744654 h 2444561"/>
              <a:gd name="connsiteX6033" fmla="*/ 537660 w 3661866"/>
              <a:gd name="connsiteY6033" fmla="*/ 736267 h 2444561"/>
              <a:gd name="connsiteX6034" fmla="*/ 545409 w 3661866"/>
              <a:gd name="connsiteY6034" fmla="*/ 739398 h 2444561"/>
              <a:gd name="connsiteX6035" fmla="*/ 532398 w 3661866"/>
              <a:gd name="connsiteY6035" fmla="*/ 741134 h 2444561"/>
              <a:gd name="connsiteX6036" fmla="*/ 537660 w 3661866"/>
              <a:gd name="connsiteY6036" fmla="*/ 736267 h 2444561"/>
              <a:gd name="connsiteX6037" fmla="*/ 599112 w 3661866"/>
              <a:gd name="connsiteY6037" fmla="*/ 735189 h 2444561"/>
              <a:gd name="connsiteX6038" fmla="*/ 599087 w 3661866"/>
              <a:gd name="connsiteY6038" fmla="*/ 736286 h 2444561"/>
              <a:gd name="connsiteX6039" fmla="*/ 597224 w 3661866"/>
              <a:gd name="connsiteY6039" fmla="*/ 736566 h 2444561"/>
              <a:gd name="connsiteX6040" fmla="*/ 597173 w 3661866"/>
              <a:gd name="connsiteY6040" fmla="*/ 735520 h 2444561"/>
              <a:gd name="connsiteX6041" fmla="*/ 599112 w 3661866"/>
              <a:gd name="connsiteY6041" fmla="*/ 735189 h 2444561"/>
              <a:gd name="connsiteX6042" fmla="*/ 3336136 w 3661866"/>
              <a:gd name="connsiteY6042" fmla="*/ 731540 h 2444561"/>
              <a:gd name="connsiteX6043" fmla="*/ 3335396 w 3661866"/>
              <a:gd name="connsiteY6043" fmla="*/ 733096 h 2444561"/>
              <a:gd name="connsiteX6044" fmla="*/ 3338942 w 3661866"/>
              <a:gd name="connsiteY6044" fmla="*/ 734244 h 2444561"/>
              <a:gd name="connsiteX6045" fmla="*/ 3339350 w 3661866"/>
              <a:gd name="connsiteY6045" fmla="*/ 733377 h 2444561"/>
              <a:gd name="connsiteX6046" fmla="*/ 3336136 w 3661866"/>
              <a:gd name="connsiteY6046" fmla="*/ 731540 h 2444561"/>
              <a:gd name="connsiteX6047" fmla="*/ 3356912 w 3661866"/>
              <a:gd name="connsiteY6047" fmla="*/ 729608 h 2444561"/>
              <a:gd name="connsiteX6048" fmla="*/ 3346163 w 3661866"/>
              <a:gd name="connsiteY6048" fmla="*/ 737051 h 2444561"/>
              <a:gd name="connsiteX6049" fmla="*/ 3365577 w 3661866"/>
              <a:gd name="connsiteY6049" fmla="*/ 738965 h 2444561"/>
              <a:gd name="connsiteX6050" fmla="*/ 3356912 w 3661866"/>
              <a:gd name="connsiteY6050" fmla="*/ 729608 h 2444561"/>
              <a:gd name="connsiteX6051" fmla="*/ 3558774 w 3661866"/>
              <a:gd name="connsiteY6051" fmla="*/ 724755 h 2444561"/>
              <a:gd name="connsiteX6052" fmla="*/ 3561785 w 3661866"/>
              <a:gd name="connsiteY6052" fmla="*/ 727026 h 2444561"/>
              <a:gd name="connsiteX6053" fmla="*/ 3529156 w 3661866"/>
              <a:gd name="connsiteY6053" fmla="*/ 773583 h 2444561"/>
              <a:gd name="connsiteX6054" fmla="*/ 3531375 w 3661866"/>
              <a:gd name="connsiteY6054" fmla="*/ 761951 h 2444561"/>
              <a:gd name="connsiteX6055" fmla="*/ 3553264 w 3661866"/>
              <a:gd name="connsiteY6055" fmla="*/ 729322 h 2444561"/>
              <a:gd name="connsiteX6056" fmla="*/ 3558774 w 3661866"/>
              <a:gd name="connsiteY6056" fmla="*/ 724755 h 2444561"/>
              <a:gd name="connsiteX6057" fmla="*/ 505002 w 3661866"/>
              <a:gd name="connsiteY6057" fmla="*/ 723225 h 2444561"/>
              <a:gd name="connsiteX6058" fmla="*/ 509924 w 3661866"/>
              <a:gd name="connsiteY6058" fmla="*/ 730854 h 2444561"/>
              <a:gd name="connsiteX6059" fmla="*/ 495308 w 3661866"/>
              <a:gd name="connsiteY6059" fmla="*/ 755422 h 2444561"/>
              <a:gd name="connsiteX6060" fmla="*/ 492756 w 3661866"/>
              <a:gd name="connsiteY6060" fmla="*/ 753584 h 2444561"/>
              <a:gd name="connsiteX6061" fmla="*/ 505002 w 3661866"/>
              <a:gd name="connsiteY6061" fmla="*/ 723225 h 2444561"/>
              <a:gd name="connsiteX6062" fmla="*/ 562349 w 3661866"/>
              <a:gd name="connsiteY6062" fmla="*/ 722357 h 2444561"/>
              <a:gd name="connsiteX6063" fmla="*/ 564287 w 3661866"/>
              <a:gd name="connsiteY6063" fmla="*/ 723480 h 2444561"/>
              <a:gd name="connsiteX6064" fmla="*/ 562758 w 3661866"/>
              <a:gd name="connsiteY6064" fmla="*/ 724832 h 2444561"/>
              <a:gd name="connsiteX6065" fmla="*/ 561660 w 3661866"/>
              <a:gd name="connsiteY6065" fmla="*/ 723148 h 2444561"/>
              <a:gd name="connsiteX6066" fmla="*/ 562349 w 3661866"/>
              <a:gd name="connsiteY6066" fmla="*/ 722357 h 2444561"/>
              <a:gd name="connsiteX6067" fmla="*/ 655110 w 3661866"/>
              <a:gd name="connsiteY6067" fmla="*/ 719371 h 2444561"/>
              <a:gd name="connsiteX6068" fmla="*/ 654192 w 3661866"/>
              <a:gd name="connsiteY6068" fmla="*/ 719677 h 2444561"/>
              <a:gd name="connsiteX6069" fmla="*/ 654982 w 3661866"/>
              <a:gd name="connsiteY6069" fmla="*/ 720214 h 2444561"/>
              <a:gd name="connsiteX6070" fmla="*/ 448874 w 3661866"/>
              <a:gd name="connsiteY6070" fmla="*/ 716667 h 2444561"/>
              <a:gd name="connsiteX6071" fmla="*/ 442828 w 3661866"/>
              <a:gd name="connsiteY6071" fmla="*/ 735393 h 2444561"/>
              <a:gd name="connsiteX6072" fmla="*/ 448874 w 3661866"/>
              <a:gd name="connsiteY6072" fmla="*/ 716667 h 2444561"/>
              <a:gd name="connsiteX6073" fmla="*/ 3337463 w 3661866"/>
              <a:gd name="connsiteY6073" fmla="*/ 712943 h 2444561"/>
              <a:gd name="connsiteX6074" fmla="*/ 3338177 w 3661866"/>
              <a:gd name="connsiteY6074" fmla="*/ 713402 h 2444561"/>
              <a:gd name="connsiteX6075" fmla="*/ 3338181 w 3661866"/>
              <a:gd name="connsiteY6075" fmla="*/ 713438 h 2444561"/>
              <a:gd name="connsiteX6076" fmla="*/ 3336238 w 3661866"/>
              <a:gd name="connsiteY6076" fmla="*/ 719020 h 2444561"/>
              <a:gd name="connsiteX6077" fmla="*/ 3339479 w 3661866"/>
              <a:gd name="connsiteY6077" fmla="*/ 724550 h 2444561"/>
              <a:gd name="connsiteX6078" fmla="*/ 3338181 w 3661866"/>
              <a:gd name="connsiteY6078" fmla="*/ 713438 h 2444561"/>
              <a:gd name="connsiteX6079" fmla="*/ 3338203 w 3661866"/>
              <a:gd name="connsiteY6079" fmla="*/ 713376 h 2444561"/>
              <a:gd name="connsiteX6080" fmla="*/ 3337463 w 3661866"/>
              <a:gd name="connsiteY6080" fmla="*/ 712943 h 2444561"/>
              <a:gd name="connsiteX6081" fmla="*/ 3463745 w 3661866"/>
              <a:gd name="connsiteY6081" fmla="*/ 712789 h 2444561"/>
              <a:gd name="connsiteX6082" fmla="*/ 3469714 w 3661866"/>
              <a:gd name="connsiteY6082" fmla="*/ 721310 h 2444561"/>
              <a:gd name="connsiteX6083" fmla="*/ 3463745 w 3661866"/>
              <a:gd name="connsiteY6083" fmla="*/ 712789 h 2444561"/>
              <a:gd name="connsiteX6084" fmla="*/ 591496 w 3661866"/>
              <a:gd name="connsiteY6084" fmla="*/ 706780 h 2444561"/>
              <a:gd name="connsiteX6085" fmla="*/ 596968 w 3661866"/>
              <a:gd name="connsiteY6085" fmla="*/ 709168 h 2444561"/>
              <a:gd name="connsiteX6086" fmla="*/ 593040 w 3661866"/>
              <a:gd name="connsiteY6086" fmla="*/ 718964 h 2444561"/>
              <a:gd name="connsiteX6087" fmla="*/ 584034 w 3661866"/>
              <a:gd name="connsiteY6087" fmla="*/ 730623 h 2444561"/>
              <a:gd name="connsiteX6088" fmla="*/ 574519 w 3661866"/>
              <a:gd name="connsiteY6088" fmla="*/ 742409 h 2444561"/>
              <a:gd name="connsiteX6089" fmla="*/ 566534 w 3661866"/>
              <a:gd name="connsiteY6089" fmla="*/ 760064 h 2444561"/>
              <a:gd name="connsiteX6090" fmla="*/ 555870 w 3661866"/>
              <a:gd name="connsiteY6090" fmla="*/ 772871 h 2444561"/>
              <a:gd name="connsiteX6091" fmla="*/ 541712 w 3661866"/>
              <a:gd name="connsiteY6091" fmla="*/ 770063 h 2444561"/>
              <a:gd name="connsiteX6092" fmla="*/ 549748 w 3661866"/>
              <a:gd name="connsiteY6092" fmla="*/ 748839 h 2444561"/>
              <a:gd name="connsiteX6093" fmla="*/ 553905 w 3661866"/>
              <a:gd name="connsiteY6093" fmla="*/ 740955 h 2444561"/>
              <a:gd name="connsiteX6094" fmla="*/ 561890 w 3661866"/>
              <a:gd name="connsiteY6094" fmla="*/ 749808 h 2444561"/>
              <a:gd name="connsiteX6095" fmla="*/ 575004 w 3661866"/>
              <a:gd name="connsiteY6095" fmla="*/ 732077 h 2444561"/>
              <a:gd name="connsiteX6096" fmla="*/ 571228 w 3661866"/>
              <a:gd name="connsiteY6096" fmla="*/ 723250 h 2444561"/>
              <a:gd name="connsiteX6097" fmla="*/ 572912 w 3661866"/>
              <a:gd name="connsiteY6097" fmla="*/ 720648 h 2444561"/>
              <a:gd name="connsiteX6098" fmla="*/ 581586 w 3661866"/>
              <a:gd name="connsiteY6098" fmla="*/ 714347 h 2444561"/>
              <a:gd name="connsiteX6099" fmla="*/ 585948 w 3661866"/>
              <a:gd name="connsiteY6099" fmla="*/ 709807 h 2444561"/>
              <a:gd name="connsiteX6100" fmla="*/ 591496 w 3661866"/>
              <a:gd name="connsiteY6100" fmla="*/ 706780 h 2444561"/>
              <a:gd name="connsiteX6101" fmla="*/ 461299 w 3661866"/>
              <a:gd name="connsiteY6101" fmla="*/ 696947 h 2444561"/>
              <a:gd name="connsiteX6102" fmla="*/ 462626 w 3661866"/>
              <a:gd name="connsiteY6102" fmla="*/ 699371 h 2444561"/>
              <a:gd name="connsiteX6103" fmla="*/ 459794 w 3661866"/>
              <a:gd name="connsiteY6103" fmla="*/ 701080 h 2444561"/>
              <a:gd name="connsiteX6104" fmla="*/ 458825 w 3661866"/>
              <a:gd name="connsiteY6104" fmla="*/ 699065 h 2444561"/>
              <a:gd name="connsiteX6105" fmla="*/ 461299 w 3661866"/>
              <a:gd name="connsiteY6105" fmla="*/ 696947 h 2444561"/>
              <a:gd name="connsiteX6106" fmla="*/ 562604 w 3661866"/>
              <a:gd name="connsiteY6106" fmla="*/ 696386 h 2444561"/>
              <a:gd name="connsiteX6107" fmla="*/ 547578 w 3661866"/>
              <a:gd name="connsiteY6107" fmla="*/ 721031 h 2444561"/>
              <a:gd name="connsiteX6108" fmla="*/ 562604 w 3661866"/>
              <a:gd name="connsiteY6108" fmla="*/ 696386 h 2444561"/>
              <a:gd name="connsiteX6109" fmla="*/ 654625 w 3661866"/>
              <a:gd name="connsiteY6109" fmla="*/ 688477 h 2444561"/>
              <a:gd name="connsiteX6110" fmla="*/ 643298 w 3661866"/>
              <a:gd name="connsiteY6110" fmla="*/ 691538 h 2444561"/>
              <a:gd name="connsiteX6111" fmla="*/ 654625 w 3661866"/>
              <a:gd name="connsiteY6111" fmla="*/ 688477 h 2444561"/>
              <a:gd name="connsiteX6112" fmla="*/ 3562651 w 3661866"/>
              <a:gd name="connsiteY6112" fmla="*/ 684600 h 2444561"/>
              <a:gd name="connsiteX6113" fmla="*/ 3564105 w 3661866"/>
              <a:gd name="connsiteY6113" fmla="*/ 686208 h 2444561"/>
              <a:gd name="connsiteX6114" fmla="*/ 3562931 w 3661866"/>
              <a:gd name="connsiteY6114" fmla="*/ 688045 h 2444561"/>
              <a:gd name="connsiteX6115" fmla="*/ 3561120 w 3661866"/>
              <a:gd name="connsiteY6115" fmla="*/ 687535 h 2444561"/>
              <a:gd name="connsiteX6116" fmla="*/ 3562651 w 3661866"/>
              <a:gd name="connsiteY6116" fmla="*/ 684600 h 2444561"/>
              <a:gd name="connsiteX6117" fmla="*/ 581024 w 3661866"/>
              <a:gd name="connsiteY6117" fmla="*/ 684038 h 2444561"/>
              <a:gd name="connsiteX6118" fmla="*/ 581330 w 3661866"/>
              <a:gd name="connsiteY6118" fmla="*/ 684983 h 2444561"/>
              <a:gd name="connsiteX6119" fmla="*/ 579621 w 3661866"/>
              <a:gd name="connsiteY6119" fmla="*/ 685773 h 2444561"/>
              <a:gd name="connsiteX6120" fmla="*/ 579342 w 3661866"/>
              <a:gd name="connsiteY6120" fmla="*/ 684829 h 2444561"/>
              <a:gd name="connsiteX6121" fmla="*/ 581024 w 3661866"/>
              <a:gd name="connsiteY6121" fmla="*/ 684038 h 2444561"/>
              <a:gd name="connsiteX6122" fmla="*/ 669728 w 3661866"/>
              <a:gd name="connsiteY6122" fmla="*/ 681129 h 2444561"/>
              <a:gd name="connsiteX6123" fmla="*/ 660545 w 3661866"/>
              <a:gd name="connsiteY6123" fmla="*/ 688043 h 2444561"/>
              <a:gd name="connsiteX6124" fmla="*/ 673351 w 3661866"/>
              <a:gd name="connsiteY6124" fmla="*/ 688937 h 2444561"/>
              <a:gd name="connsiteX6125" fmla="*/ 675162 w 3661866"/>
              <a:gd name="connsiteY6125" fmla="*/ 686539 h 2444561"/>
              <a:gd name="connsiteX6126" fmla="*/ 669728 w 3661866"/>
              <a:gd name="connsiteY6126" fmla="*/ 681129 h 2444561"/>
              <a:gd name="connsiteX6127" fmla="*/ 649956 w 3661866"/>
              <a:gd name="connsiteY6127" fmla="*/ 673528 h 2444561"/>
              <a:gd name="connsiteX6128" fmla="*/ 649090 w 3661866"/>
              <a:gd name="connsiteY6128" fmla="*/ 673808 h 2444561"/>
              <a:gd name="connsiteX6129" fmla="*/ 649829 w 3661866"/>
              <a:gd name="connsiteY6129" fmla="*/ 674293 h 2444561"/>
              <a:gd name="connsiteX6130" fmla="*/ 619113 w 3661866"/>
              <a:gd name="connsiteY6130" fmla="*/ 666334 h 2444561"/>
              <a:gd name="connsiteX6131" fmla="*/ 604802 w 3661866"/>
              <a:gd name="connsiteY6131" fmla="*/ 680083 h 2444561"/>
              <a:gd name="connsiteX6132" fmla="*/ 607047 w 3661866"/>
              <a:gd name="connsiteY6132" fmla="*/ 682074 h 2444561"/>
              <a:gd name="connsiteX6133" fmla="*/ 619113 w 3661866"/>
              <a:gd name="connsiteY6133" fmla="*/ 666334 h 2444561"/>
              <a:gd name="connsiteX6134" fmla="*/ 887060 w 3661866"/>
              <a:gd name="connsiteY6134" fmla="*/ 665721 h 2444561"/>
              <a:gd name="connsiteX6135" fmla="*/ 886243 w 3661866"/>
              <a:gd name="connsiteY6135" fmla="*/ 666103 h 2444561"/>
              <a:gd name="connsiteX6136" fmla="*/ 887060 w 3661866"/>
              <a:gd name="connsiteY6136" fmla="*/ 666486 h 2444561"/>
              <a:gd name="connsiteX6137" fmla="*/ 560334 w 3661866"/>
              <a:gd name="connsiteY6137" fmla="*/ 657276 h 2444561"/>
              <a:gd name="connsiteX6138" fmla="*/ 553548 w 3661866"/>
              <a:gd name="connsiteY6138" fmla="*/ 678450 h 2444561"/>
              <a:gd name="connsiteX6139" fmla="*/ 546125 w 3661866"/>
              <a:gd name="connsiteY6139" fmla="*/ 691615 h 2444561"/>
              <a:gd name="connsiteX6140" fmla="*/ 535689 w 3661866"/>
              <a:gd name="connsiteY6140" fmla="*/ 700747 h 2444561"/>
              <a:gd name="connsiteX6141" fmla="*/ 532349 w 3661866"/>
              <a:gd name="connsiteY6141" fmla="*/ 701947 h 2444561"/>
              <a:gd name="connsiteX6142" fmla="*/ 517526 w 3661866"/>
              <a:gd name="connsiteY6142" fmla="*/ 722840 h 2444561"/>
              <a:gd name="connsiteX6143" fmla="*/ 510792 w 3661866"/>
              <a:gd name="connsiteY6143" fmla="*/ 715698 h 2444561"/>
              <a:gd name="connsiteX6144" fmla="*/ 516965 w 3661866"/>
              <a:gd name="connsiteY6144" fmla="*/ 701921 h 2444561"/>
              <a:gd name="connsiteX6145" fmla="*/ 530307 w 3661866"/>
              <a:gd name="connsiteY6145" fmla="*/ 674956 h 2444561"/>
              <a:gd name="connsiteX6146" fmla="*/ 539185 w 3661866"/>
              <a:gd name="connsiteY6146" fmla="*/ 664828 h 2444561"/>
              <a:gd name="connsiteX6147" fmla="*/ 560334 w 3661866"/>
              <a:gd name="connsiteY6147" fmla="*/ 657276 h 2444561"/>
              <a:gd name="connsiteX6148" fmla="*/ 629880 w 3661866"/>
              <a:gd name="connsiteY6148" fmla="*/ 656562 h 2444561"/>
              <a:gd name="connsiteX6149" fmla="*/ 629191 w 3661866"/>
              <a:gd name="connsiteY6149" fmla="*/ 657252 h 2444561"/>
              <a:gd name="connsiteX6150" fmla="*/ 628503 w 3661866"/>
              <a:gd name="connsiteY6150" fmla="*/ 657990 h 2444561"/>
              <a:gd name="connsiteX6151" fmla="*/ 629241 w 3661866"/>
              <a:gd name="connsiteY6151" fmla="*/ 657302 h 2444561"/>
              <a:gd name="connsiteX6152" fmla="*/ 600678 w 3661866"/>
              <a:gd name="connsiteY6152" fmla="*/ 655571 h 2444561"/>
              <a:gd name="connsiteX6153" fmla="*/ 595669 w 3661866"/>
              <a:gd name="connsiteY6153" fmla="*/ 656231 h 2444561"/>
              <a:gd name="connsiteX6154" fmla="*/ 595363 w 3661866"/>
              <a:gd name="connsiteY6154" fmla="*/ 659036 h 2444561"/>
              <a:gd name="connsiteX6155" fmla="*/ 603220 w 3661866"/>
              <a:gd name="connsiteY6155" fmla="*/ 662200 h 2444561"/>
              <a:gd name="connsiteX6156" fmla="*/ 600678 w 3661866"/>
              <a:gd name="connsiteY6156" fmla="*/ 655571 h 2444561"/>
              <a:gd name="connsiteX6157" fmla="*/ 650773 w 3661866"/>
              <a:gd name="connsiteY6157" fmla="*/ 654725 h 2444561"/>
              <a:gd name="connsiteX6158" fmla="*/ 628349 w 3661866"/>
              <a:gd name="connsiteY6158" fmla="*/ 675313 h 2444561"/>
              <a:gd name="connsiteX6159" fmla="*/ 630288 w 3661866"/>
              <a:gd name="connsiteY6159" fmla="*/ 677431 h 2444561"/>
              <a:gd name="connsiteX6160" fmla="*/ 652686 w 3661866"/>
              <a:gd name="connsiteY6160" fmla="*/ 656817 h 2444561"/>
              <a:gd name="connsiteX6161" fmla="*/ 650773 w 3661866"/>
              <a:gd name="connsiteY6161" fmla="*/ 654725 h 2444561"/>
              <a:gd name="connsiteX6162" fmla="*/ 563729 w 3661866"/>
              <a:gd name="connsiteY6162" fmla="*/ 653271 h 2444561"/>
              <a:gd name="connsiteX6163" fmla="*/ 565745 w 3661866"/>
              <a:gd name="connsiteY6163" fmla="*/ 655771 h 2444561"/>
              <a:gd name="connsiteX6164" fmla="*/ 560335 w 3661866"/>
              <a:gd name="connsiteY6164" fmla="*/ 657277 h 2444561"/>
              <a:gd name="connsiteX6165" fmla="*/ 563729 w 3661866"/>
              <a:gd name="connsiteY6165" fmla="*/ 653271 h 2444561"/>
              <a:gd name="connsiteX6166" fmla="*/ 495026 w 3661866"/>
              <a:gd name="connsiteY6166" fmla="*/ 652277 h 2444561"/>
              <a:gd name="connsiteX6167" fmla="*/ 485051 w 3661866"/>
              <a:gd name="connsiteY6167" fmla="*/ 661971 h 2444561"/>
              <a:gd name="connsiteX6168" fmla="*/ 495026 w 3661866"/>
              <a:gd name="connsiteY6168" fmla="*/ 652277 h 2444561"/>
              <a:gd name="connsiteX6169" fmla="*/ 698301 w 3661866"/>
              <a:gd name="connsiteY6169" fmla="*/ 650516 h 2444561"/>
              <a:gd name="connsiteX6170" fmla="*/ 697434 w 3661866"/>
              <a:gd name="connsiteY6170" fmla="*/ 650923 h 2444561"/>
              <a:gd name="connsiteX6171" fmla="*/ 698301 w 3661866"/>
              <a:gd name="connsiteY6171" fmla="*/ 651358 h 2444561"/>
              <a:gd name="connsiteX6172" fmla="*/ 505611 w 3661866"/>
              <a:gd name="connsiteY6172" fmla="*/ 640031 h 2444561"/>
              <a:gd name="connsiteX6173" fmla="*/ 507857 w 3661866"/>
              <a:gd name="connsiteY6173" fmla="*/ 641817 h 2444561"/>
              <a:gd name="connsiteX6174" fmla="*/ 504924 w 3661866"/>
              <a:gd name="connsiteY6174" fmla="*/ 645490 h 2444561"/>
              <a:gd name="connsiteX6175" fmla="*/ 502882 w 3661866"/>
              <a:gd name="connsiteY6175" fmla="*/ 644623 h 2444561"/>
              <a:gd name="connsiteX6176" fmla="*/ 505611 w 3661866"/>
              <a:gd name="connsiteY6176" fmla="*/ 640031 h 2444561"/>
              <a:gd name="connsiteX6177" fmla="*/ 583040 w 3661866"/>
              <a:gd name="connsiteY6177" fmla="*/ 637633 h 2444561"/>
              <a:gd name="connsiteX6178" fmla="*/ 570106 w 3661866"/>
              <a:gd name="connsiteY6178" fmla="*/ 648475 h 2444561"/>
              <a:gd name="connsiteX6179" fmla="*/ 568752 w 3661866"/>
              <a:gd name="connsiteY6179" fmla="*/ 645287 h 2444561"/>
              <a:gd name="connsiteX6180" fmla="*/ 583040 w 3661866"/>
              <a:gd name="connsiteY6180" fmla="*/ 637633 h 2444561"/>
              <a:gd name="connsiteX6181" fmla="*/ 776443 w 3661866"/>
              <a:gd name="connsiteY6181" fmla="*/ 635362 h 2444561"/>
              <a:gd name="connsiteX6182" fmla="*/ 786954 w 3661866"/>
              <a:gd name="connsiteY6182" fmla="*/ 638295 h 2444561"/>
              <a:gd name="connsiteX6183" fmla="*/ 776443 w 3661866"/>
              <a:gd name="connsiteY6183" fmla="*/ 635362 h 2444561"/>
              <a:gd name="connsiteX6184" fmla="*/ 752054 w 3661866"/>
              <a:gd name="connsiteY6184" fmla="*/ 627580 h 2444561"/>
              <a:gd name="connsiteX6185" fmla="*/ 751160 w 3661866"/>
              <a:gd name="connsiteY6185" fmla="*/ 627836 h 2444561"/>
              <a:gd name="connsiteX6186" fmla="*/ 751927 w 3661866"/>
              <a:gd name="connsiteY6186" fmla="*/ 628346 h 2444561"/>
              <a:gd name="connsiteX6187" fmla="*/ 638885 w 3661866"/>
              <a:gd name="connsiteY6187" fmla="*/ 627479 h 2444561"/>
              <a:gd name="connsiteX6188" fmla="*/ 635084 w 3661866"/>
              <a:gd name="connsiteY6188" fmla="*/ 631280 h 2444561"/>
              <a:gd name="connsiteX6189" fmla="*/ 637889 w 3661866"/>
              <a:gd name="connsiteY6189" fmla="*/ 633678 h 2444561"/>
              <a:gd name="connsiteX6190" fmla="*/ 640976 w 3661866"/>
              <a:gd name="connsiteY6190" fmla="*/ 629290 h 2444561"/>
              <a:gd name="connsiteX6191" fmla="*/ 638885 w 3661866"/>
              <a:gd name="connsiteY6191" fmla="*/ 627479 h 2444561"/>
              <a:gd name="connsiteX6192" fmla="*/ 594826 w 3661866"/>
              <a:gd name="connsiteY6192" fmla="*/ 623499 h 2444561"/>
              <a:gd name="connsiteX6193" fmla="*/ 595157 w 3661866"/>
              <a:gd name="connsiteY6193" fmla="*/ 624391 h 2444561"/>
              <a:gd name="connsiteX6194" fmla="*/ 594341 w 3661866"/>
              <a:gd name="connsiteY6194" fmla="*/ 624316 h 2444561"/>
              <a:gd name="connsiteX6195" fmla="*/ 765097 w 3661866"/>
              <a:gd name="connsiteY6195" fmla="*/ 622396 h 2444561"/>
              <a:gd name="connsiteX6196" fmla="*/ 758025 w 3661866"/>
              <a:gd name="connsiteY6196" fmla="*/ 625284 h 2444561"/>
              <a:gd name="connsiteX6197" fmla="*/ 765932 w 3661866"/>
              <a:gd name="connsiteY6197" fmla="*/ 638270 h 2444561"/>
              <a:gd name="connsiteX6198" fmla="*/ 772207 w 3661866"/>
              <a:gd name="connsiteY6198" fmla="*/ 624979 h 2444561"/>
              <a:gd name="connsiteX6199" fmla="*/ 765097 w 3661866"/>
              <a:gd name="connsiteY6199" fmla="*/ 622396 h 2444561"/>
              <a:gd name="connsiteX6200" fmla="*/ 802413 w 3661866"/>
              <a:gd name="connsiteY6200" fmla="*/ 619927 h 2444561"/>
              <a:gd name="connsiteX6201" fmla="*/ 800347 w 3661866"/>
              <a:gd name="connsiteY6201" fmla="*/ 619954 h 2444561"/>
              <a:gd name="connsiteX6202" fmla="*/ 800347 w 3661866"/>
              <a:gd name="connsiteY6202" fmla="*/ 620794 h 2444561"/>
              <a:gd name="connsiteX6203" fmla="*/ 802388 w 3661866"/>
              <a:gd name="connsiteY6203" fmla="*/ 620744 h 2444561"/>
              <a:gd name="connsiteX6204" fmla="*/ 802413 w 3661866"/>
              <a:gd name="connsiteY6204" fmla="*/ 619927 h 2444561"/>
              <a:gd name="connsiteX6205" fmla="*/ 814072 w 3661866"/>
              <a:gd name="connsiteY6205" fmla="*/ 612300 h 2444561"/>
              <a:gd name="connsiteX6206" fmla="*/ 811776 w 3661866"/>
              <a:gd name="connsiteY6206" fmla="*/ 613524 h 2444561"/>
              <a:gd name="connsiteX6207" fmla="*/ 813843 w 3661866"/>
              <a:gd name="connsiteY6207" fmla="*/ 615769 h 2444561"/>
              <a:gd name="connsiteX6208" fmla="*/ 815807 w 3661866"/>
              <a:gd name="connsiteY6208" fmla="*/ 614877 h 2444561"/>
              <a:gd name="connsiteX6209" fmla="*/ 814072 w 3661866"/>
              <a:gd name="connsiteY6209" fmla="*/ 612300 h 2444561"/>
              <a:gd name="connsiteX6210" fmla="*/ 625466 w 3661866"/>
              <a:gd name="connsiteY6210" fmla="*/ 611713 h 2444561"/>
              <a:gd name="connsiteX6211" fmla="*/ 611996 w 3661866"/>
              <a:gd name="connsiteY6211" fmla="*/ 628245 h 2444561"/>
              <a:gd name="connsiteX6212" fmla="*/ 625466 w 3661866"/>
              <a:gd name="connsiteY6212" fmla="*/ 611713 h 2444561"/>
              <a:gd name="connsiteX6213" fmla="*/ 542834 w 3661866"/>
              <a:gd name="connsiteY6213" fmla="*/ 610260 h 2444561"/>
              <a:gd name="connsiteX6214" fmla="*/ 543651 w 3661866"/>
              <a:gd name="connsiteY6214" fmla="*/ 610821 h 2444561"/>
              <a:gd name="connsiteX6215" fmla="*/ 542859 w 3661866"/>
              <a:gd name="connsiteY6215" fmla="*/ 612657 h 2444561"/>
              <a:gd name="connsiteX6216" fmla="*/ 541328 w 3661866"/>
              <a:gd name="connsiteY6216" fmla="*/ 611459 h 2444561"/>
              <a:gd name="connsiteX6217" fmla="*/ 542834 w 3661866"/>
              <a:gd name="connsiteY6217" fmla="*/ 610260 h 2444561"/>
              <a:gd name="connsiteX6218" fmla="*/ 799632 w 3661866"/>
              <a:gd name="connsiteY6218" fmla="*/ 609366 h 2444561"/>
              <a:gd name="connsiteX6219" fmla="*/ 797592 w 3661866"/>
              <a:gd name="connsiteY6219" fmla="*/ 609825 h 2444561"/>
              <a:gd name="connsiteX6220" fmla="*/ 797950 w 3661866"/>
              <a:gd name="connsiteY6220" fmla="*/ 610693 h 2444561"/>
              <a:gd name="connsiteX6221" fmla="*/ 799965 w 3661866"/>
              <a:gd name="connsiteY6221" fmla="*/ 610233 h 2444561"/>
              <a:gd name="connsiteX6222" fmla="*/ 799632 w 3661866"/>
              <a:gd name="connsiteY6222" fmla="*/ 609366 h 2444561"/>
              <a:gd name="connsiteX6223" fmla="*/ 634750 w 3661866"/>
              <a:gd name="connsiteY6223" fmla="*/ 603908 h 2444561"/>
              <a:gd name="connsiteX6224" fmla="*/ 615719 w 3661866"/>
              <a:gd name="connsiteY6224" fmla="*/ 604979 h 2444561"/>
              <a:gd name="connsiteX6225" fmla="*/ 634750 w 3661866"/>
              <a:gd name="connsiteY6225" fmla="*/ 603908 h 2444561"/>
              <a:gd name="connsiteX6226" fmla="*/ 747029 w 3661866"/>
              <a:gd name="connsiteY6226" fmla="*/ 603728 h 2444561"/>
              <a:gd name="connsiteX6227" fmla="*/ 732155 w 3661866"/>
              <a:gd name="connsiteY6227" fmla="*/ 622046 h 2444561"/>
              <a:gd name="connsiteX6228" fmla="*/ 744222 w 3661866"/>
              <a:gd name="connsiteY6228" fmla="*/ 626509 h 2444561"/>
              <a:gd name="connsiteX6229" fmla="*/ 745549 w 3661866"/>
              <a:gd name="connsiteY6229" fmla="*/ 624342 h 2444561"/>
              <a:gd name="connsiteX6230" fmla="*/ 740447 w 3661866"/>
              <a:gd name="connsiteY6230" fmla="*/ 616688 h 2444561"/>
              <a:gd name="connsiteX6231" fmla="*/ 747029 w 3661866"/>
              <a:gd name="connsiteY6231" fmla="*/ 603728 h 2444561"/>
              <a:gd name="connsiteX6232" fmla="*/ 777643 w 3661866"/>
              <a:gd name="connsiteY6232" fmla="*/ 603064 h 2444561"/>
              <a:gd name="connsiteX6233" fmla="*/ 773482 w 3661866"/>
              <a:gd name="connsiteY6233" fmla="*/ 603907 h 2444561"/>
              <a:gd name="connsiteX6234" fmla="*/ 772591 w 3661866"/>
              <a:gd name="connsiteY6234" fmla="*/ 607656 h 2444561"/>
              <a:gd name="connsiteX6235" fmla="*/ 777643 w 3661866"/>
              <a:gd name="connsiteY6235" fmla="*/ 603064 h 2444561"/>
              <a:gd name="connsiteX6236" fmla="*/ 756619 w 3661866"/>
              <a:gd name="connsiteY6236" fmla="*/ 601074 h 2444561"/>
              <a:gd name="connsiteX6237" fmla="*/ 756723 w 3661866"/>
              <a:gd name="connsiteY6237" fmla="*/ 601151 h 2444561"/>
              <a:gd name="connsiteX6238" fmla="*/ 757488 w 3661866"/>
              <a:gd name="connsiteY6238" fmla="*/ 601585 h 2444561"/>
              <a:gd name="connsiteX6239" fmla="*/ 756748 w 3661866"/>
              <a:gd name="connsiteY6239" fmla="*/ 601126 h 2444561"/>
              <a:gd name="connsiteX6240" fmla="*/ 756619 w 3661866"/>
              <a:gd name="connsiteY6240" fmla="*/ 601074 h 2444561"/>
              <a:gd name="connsiteX6241" fmla="*/ 606714 w 3661866"/>
              <a:gd name="connsiteY6241" fmla="*/ 600182 h 2444561"/>
              <a:gd name="connsiteX6242" fmla="*/ 594853 w 3661866"/>
              <a:gd name="connsiteY6242" fmla="*/ 613116 h 2444561"/>
              <a:gd name="connsiteX6243" fmla="*/ 606714 w 3661866"/>
              <a:gd name="connsiteY6243" fmla="*/ 600182 h 2444561"/>
              <a:gd name="connsiteX6244" fmla="*/ 936017 w 3661866"/>
              <a:gd name="connsiteY6244" fmla="*/ 599570 h 2444561"/>
              <a:gd name="connsiteX6245" fmla="*/ 926400 w 3661866"/>
              <a:gd name="connsiteY6245" fmla="*/ 611637 h 2444561"/>
              <a:gd name="connsiteX6246" fmla="*/ 936017 w 3661866"/>
              <a:gd name="connsiteY6246" fmla="*/ 599570 h 2444561"/>
              <a:gd name="connsiteX6247" fmla="*/ 660239 w 3661866"/>
              <a:gd name="connsiteY6247" fmla="*/ 593472 h 2444561"/>
              <a:gd name="connsiteX6248" fmla="*/ 662815 w 3661866"/>
              <a:gd name="connsiteY6248" fmla="*/ 601355 h 2444561"/>
              <a:gd name="connsiteX6249" fmla="*/ 654830 w 3661866"/>
              <a:gd name="connsiteY6249" fmla="*/ 610258 h 2444561"/>
              <a:gd name="connsiteX6250" fmla="*/ 641998 w 3661866"/>
              <a:gd name="connsiteY6250" fmla="*/ 611763 h 2444561"/>
              <a:gd name="connsiteX6251" fmla="*/ 660239 w 3661866"/>
              <a:gd name="connsiteY6251" fmla="*/ 593472 h 2444561"/>
              <a:gd name="connsiteX6252" fmla="*/ 3554947 w 3661866"/>
              <a:gd name="connsiteY6252" fmla="*/ 589544 h 2444561"/>
              <a:gd name="connsiteX6253" fmla="*/ 3557039 w 3661866"/>
              <a:gd name="connsiteY6253" fmla="*/ 592198 h 2444561"/>
              <a:gd name="connsiteX6254" fmla="*/ 3547192 w 3661866"/>
              <a:gd name="connsiteY6254" fmla="*/ 599621 h 2444561"/>
              <a:gd name="connsiteX6255" fmla="*/ 3545050 w 3661866"/>
              <a:gd name="connsiteY6255" fmla="*/ 597096 h 2444561"/>
              <a:gd name="connsiteX6256" fmla="*/ 3554947 w 3661866"/>
              <a:gd name="connsiteY6256" fmla="*/ 589544 h 2444561"/>
              <a:gd name="connsiteX6257" fmla="*/ 602404 w 3661866"/>
              <a:gd name="connsiteY6257" fmla="*/ 589060 h 2444561"/>
              <a:gd name="connsiteX6258" fmla="*/ 605568 w 3661866"/>
              <a:gd name="connsiteY6258" fmla="*/ 591356 h 2444561"/>
              <a:gd name="connsiteX6259" fmla="*/ 601868 w 3661866"/>
              <a:gd name="connsiteY6259" fmla="*/ 592606 h 2444561"/>
              <a:gd name="connsiteX6260" fmla="*/ 600491 w 3661866"/>
              <a:gd name="connsiteY6260" fmla="*/ 590054 h 2444561"/>
              <a:gd name="connsiteX6261" fmla="*/ 602404 w 3661866"/>
              <a:gd name="connsiteY6261" fmla="*/ 589060 h 2444561"/>
              <a:gd name="connsiteX6262" fmla="*/ 771315 w 3661866"/>
              <a:gd name="connsiteY6262" fmla="*/ 587350 h 2444561"/>
              <a:gd name="connsiteX6263" fmla="*/ 771340 w 3661866"/>
              <a:gd name="connsiteY6263" fmla="*/ 589390 h 2444561"/>
              <a:gd name="connsiteX6264" fmla="*/ 777872 w 3661866"/>
              <a:gd name="connsiteY6264" fmla="*/ 589390 h 2444561"/>
              <a:gd name="connsiteX6265" fmla="*/ 777847 w 3661866"/>
              <a:gd name="connsiteY6265" fmla="*/ 587350 h 2444561"/>
              <a:gd name="connsiteX6266" fmla="*/ 771315 w 3661866"/>
              <a:gd name="connsiteY6266" fmla="*/ 587350 h 2444561"/>
              <a:gd name="connsiteX6267" fmla="*/ 632838 w 3661866"/>
              <a:gd name="connsiteY6267" fmla="*/ 585845 h 2444561"/>
              <a:gd name="connsiteX6268" fmla="*/ 633909 w 3661866"/>
              <a:gd name="connsiteY6268" fmla="*/ 587478 h 2444561"/>
              <a:gd name="connsiteX6269" fmla="*/ 633220 w 3661866"/>
              <a:gd name="connsiteY6269" fmla="*/ 588422 h 2444561"/>
              <a:gd name="connsiteX6270" fmla="*/ 632199 w 3661866"/>
              <a:gd name="connsiteY6270" fmla="*/ 586764 h 2444561"/>
              <a:gd name="connsiteX6271" fmla="*/ 632838 w 3661866"/>
              <a:gd name="connsiteY6271" fmla="*/ 585845 h 2444561"/>
              <a:gd name="connsiteX6272" fmla="*/ 733915 w 3661866"/>
              <a:gd name="connsiteY6272" fmla="*/ 585767 h 2444561"/>
              <a:gd name="connsiteX6273" fmla="*/ 733737 w 3661866"/>
              <a:gd name="connsiteY6273" fmla="*/ 585819 h 2444561"/>
              <a:gd name="connsiteX6274" fmla="*/ 733623 w 3661866"/>
              <a:gd name="connsiteY6274" fmla="*/ 585912 h 2444561"/>
              <a:gd name="connsiteX6275" fmla="*/ 725521 w 3661866"/>
              <a:gd name="connsiteY6275" fmla="*/ 587988 h 2444561"/>
              <a:gd name="connsiteX6276" fmla="*/ 727155 w 3661866"/>
              <a:gd name="connsiteY6276" fmla="*/ 591151 h 2444561"/>
              <a:gd name="connsiteX6277" fmla="*/ 733623 w 3661866"/>
              <a:gd name="connsiteY6277" fmla="*/ 585912 h 2444561"/>
              <a:gd name="connsiteX6278" fmla="*/ 733788 w 3661866"/>
              <a:gd name="connsiteY6278" fmla="*/ 585869 h 2444561"/>
              <a:gd name="connsiteX6279" fmla="*/ 733915 w 3661866"/>
              <a:gd name="connsiteY6279" fmla="*/ 585767 h 2444561"/>
              <a:gd name="connsiteX6280" fmla="*/ 548676 w 3661866"/>
              <a:gd name="connsiteY6280" fmla="*/ 585309 h 2444561"/>
              <a:gd name="connsiteX6281" fmla="*/ 519414 w 3661866"/>
              <a:gd name="connsiteY6281" fmla="*/ 617633 h 2444561"/>
              <a:gd name="connsiteX6282" fmla="*/ 532629 w 3661866"/>
              <a:gd name="connsiteY6282" fmla="*/ 593319 h 2444561"/>
              <a:gd name="connsiteX6283" fmla="*/ 548676 w 3661866"/>
              <a:gd name="connsiteY6283" fmla="*/ 585309 h 2444561"/>
              <a:gd name="connsiteX6284" fmla="*/ 749146 w 3661866"/>
              <a:gd name="connsiteY6284" fmla="*/ 582171 h 2444561"/>
              <a:gd name="connsiteX6285" fmla="*/ 747870 w 3661866"/>
              <a:gd name="connsiteY6285" fmla="*/ 583523 h 2444561"/>
              <a:gd name="connsiteX6286" fmla="*/ 749529 w 3661866"/>
              <a:gd name="connsiteY6286" fmla="*/ 584467 h 2444561"/>
              <a:gd name="connsiteX6287" fmla="*/ 750166 w 3661866"/>
              <a:gd name="connsiteY6287" fmla="*/ 583727 h 2444561"/>
              <a:gd name="connsiteX6288" fmla="*/ 749146 w 3661866"/>
              <a:gd name="connsiteY6288" fmla="*/ 582171 h 2444561"/>
              <a:gd name="connsiteX6289" fmla="*/ 1001785 w 3661866"/>
              <a:gd name="connsiteY6289" fmla="*/ 578114 h 2444561"/>
              <a:gd name="connsiteX6290" fmla="*/ 1001608 w 3661866"/>
              <a:gd name="connsiteY6290" fmla="*/ 578166 h 2444561"/>
              <a:gd name="connsiteX6291" fmla="*/ 1001199 w 3661866"/>
              <a:gd name="connsiteY6291" fmla="*/ 578931 h 2444561"/>
              <a:gd name="connsiteX6292" fmla="*/ 1001658 w 3661866"/>
              <a:gd name="connsiteY6292" fmla="*/ 578216 h 2444561"/>
              <a:gd name="connsiteX6293" fmla="*/ 1001785 w 3661866"/>
              <a:gd name="connsiteY6293" fmla="*/ 578114 h 2444561"/>
              <a:gd name="connsiteX6294" fmla="*/ 584188 w 3661866"/>
              <a:gd name="connsiteY6294" fmla="*/ 577017 h 2444561"/>
              <a:gd name="connsiteX6295" fmla="*/ 588090 w 3661866"/>
              <a:gd name="connsiteY6295" fmla="*/ 577681 h 2444561"/>
              <a:gd name="connsiteX6296" fmla="*/ 586025 w 3661866"/>
              <a:gd name="connsiteY6296" fmla="*/ 588318 h 2444561"/>
              <a:gd name="connsiteX6297" fmla="*/ 584188 w 3661866"/>
              <a:gd name="connsiteY6297" fmla="*/ 577017 h 2444561"/>
              <a:gd name="connsiteX6298" fmla="*/ 884713 w 3661866"/>
              <a:gd name="connsiteY6298" fmla="*/ 574925 h 2444561"/>
              <a:gd name="connsiteX6299" fmla="*/ 884255 w 3661866"/>
              <a:gd name="connsiteY6299" fmla="*/ 575614 h 2444561"/>
              <a:gd name="connsiteX6300" fmla="*/ 884101 w 3661866"/>
              <a:gd name="connsiteY6300" fmla="*/ 575716 h 2444561"/>
              <a:gd name="connsiteX6301" fmla="*/ 884306 w 3661866"/>
              <a:gd name="connsiteY6301" fmla="*/ 575666 h 2444561"/>
              <a:gd name="connsiteX6302" fmla="*/ 884713 w 3661866"/>
              <a:gd name="connsiteY6302" fmla="*/ 574925 h 2444561"/>
              <a:gd name="connsiteX6303" fmla="*/ 636997 w 3661866"/>
              <a:gd name="connsiteY6303" fmla="*/ 571329 h 2444561"/>
              <a:gd name="connsiteX6304" fmla="*/ 638758 w 3661866"/>
              <a:gd name="connsiteY6304" fmla="*/ 573702 h 2444561"/>
              <a:gd name="connsiteX6305" fmla="*/ 632634 w 3661866"/>
              <a:gd name="connsiteY6305" fmla="*/ 578192 h 2444561"/>
              <a:gd name="connsiteX6306" fmla="*/ 630976 w 3661866"/>
              <a:gd name="connsiteY6306" fmla="*/ 575973 h 2444561"/>
              <a:gd name="connsiteX6307" fmla="*/ 636997 w 3661866"/>
              <a:gd name="connsiteY6307" fmla="*/ 571329 h 2444561"/>
              <a:gd name="connsiteX6308" fmla="*/ 710750 w 3661866"/>
              <a:gd name="connsiteY6308" fmla="*/ 570615 h 2444561"/>
              <a:gd name="connsiteX6309" fmla="*/ 709245 w 3661866"/>
              <a:gd name="connsiteY6309" fmla="*/ 573651 h 2444561"/>
              <a:gd name="connsiteX6310" fmla="*/ 707714 w 3661866"/>
              <a:gd name="connsiteY6310" fmla="*/ 572145 h 2444561"/>
              <a:gd name="connsiteX6311" fmla="*/ 710803 w 3661866"/>
              <a:gd name="connsiteY6311" fmla="*/ 570514 h 2444561"/>
              <a:gd name="connsiteX6312" fmla="*/ 710852 w 3661866"/>
              <a:gd name="connsiteY6312" fmla="*/ 570523 h 2444561"/>
              <a:gd name="connsiteX6313" fmla="*/ 710852 w 3661866"/>
              <a:gd name="connsiteY6313" fmla="*/ 570564 h 2444561"/>
              <a:gd name="connsiteX6314" fmla="*/ 710800 w 3661866"/>
              <a:gd name="connsiteY6314" fmla="*/ 570514 h 2444561"/>
              <a:gd name="connsiteX6315" fmla="*/ 710852 w 3661866"/>
              <a:gd name="connsiteY6315" fmla="*/ 570564 h 2444561"/>
              <a:gd name="connsiteX6316" fmla="*/ 710750 w 3661866"/>
              <a:gd name="connsiteY6316" fmla="*/ 570615 h 2444561"/>
              <a:gd name="connsiteX6317" fmla="*/ 710801 w 3661866"/>
              <a:gd name="connsiteY6317" fmla="*/ 570512 h 2444561"/>
              <a:gd name="connsiteX6318" fmla="*/ 710803 w 3661866"/>
              <a:gd name="connsiteY6318" fmla="*/ 570514 h 2444561"/>
              <a:gd name="connsiteX6319" fmla="*/ 710800 w 3661866"/>
              <a:gd name="connsiteY6319" fmla="*/ 570514 h 2444561"/>
              <a:gd name="connsiteX6320" fmla="*/ 710852 w 3661866"/>
              <a:gd name="connsiteY6320" fmla="*/ 568026 h 2444561"/>
              <a:gd name="connsiteX6321" fmla="*/ 717153 w 3661866"/>
              <a:gd name="connsiteY6321" fmla="*/ 569493 h 2444561"/>
              <a:gd name="connsiteX6322" fmla="*/ 716744 w 3661866"/>
              <a:gd name="connsiteY6322" fmla="*/ 571585 h 2444561"/>
              <a:gd name="connsiteX6323" fmla="*/ 710852 w 3661866"/>
              <a:gd name="connsiteY6323" fmla="*/ 570523 h 2444561"/>
              <a:gd name="connsiteX6324" fmla="*/ 710112 w 3661866"/>
              <a:gd name="connsiteY6324" fmla="*/ 567272 h 2444561"/>
              <a:gd name="connsiteX6325" fmla="*/ 710852 w 3661866"/>
              <a:gd name="connsiteY6325" fmla="*/ 567961 h 2444561"/>
              <a:gd name="connsiteX6326" fmla="*/ 710804 w 3661866"/>
              <a:gd name="connsiteY6326" fmla="*/ 568010 h 2444561"/>
              <a:gd name="connsiteX6327" fmla="*/ 710852 w 3661866"/>
              <a:gd name="connsiteY6327" fmla="*/ 567962 h 2444561"/>
              <a:gd name="connsiteX6328" fmla="*/ 710852 w 3661866"/>
              <a:gd name="connsiteY6328" fmla="*/ 568026 h 2444561"/>
              <a:gd name="connsiteX6329" fmla="*/ 710800 w 3661866"/>
              <a:gd name="connsiteY6329" fmla="*/ 568014 h 2444561"/>
              <a:gd name="connsiteX6330" fmla="*/ 710801 w 3661866"/>
              <a:gd name="connsiteY6330" fmla="*/ 568013 h 2444561"/>
              <a:gd name="connsiteX6331" fmla="*/ 3520050 w 3661866"/>
              <a:gd name="connsiteY6331" fmla="*/ 567040 h 2444561"/>
              <a:gd name="connsiteX6332" fmla="*/ 3530379 w 3661866"/>
              <a:gd name="connsiteY6332" fmla="*/ 571304 h 2444561"/>
              <a:gd name="connsiteX6333" fmla="*/ 3513567 w 3661866"/>
              <a:gd name="connsiteY6333" fmla="*/ 580208 h 2444561"/>
              <a:gd name="connsiteX6334" fmla="*/ 3504179 w 3661866"/>
              <a:gd name="connsiteY6334" fmla="*/ 575131 h 2444561"/>
              <a:gd name="connsiteX6335" fmla="*/ 3510813 w 3661866"/>
              <a:gd name="connsiteY6335" fmla="*/ 568191 h 2444561"/>
              <a:gd name="connsiteX6336" fmla="*/ 3520050 w 3661866"/>
              <a:gd name="connsiteY6336" fmla="*/ 567040 h 2444561"/>
              <a:gd name="connsiteX6337" fmla="*/ 700597 w 3661866"/>
              <a:gd name="connsiteY6337" fmla="*/ 566660 h 2444561"/>
              <a:gd name="connsiteX6338" fmla="*/ 703530 w 3661866"/>
              <a:gd name="connsiteY6338" fmla="*/ 569033 h 2444561"/>
              <a:gd name="connsiteX6339" fmla="*/ 695367 w 3661866"/>
              <a:gd name="connsiteY6339" fmla="*/ 579162 h 2444561"/>
              <a:gd name="connsiteX6340" fmla="*/ 700597 w 3661866"/>
              <a:gd name="connsiteY6340" fmla="*/ 566660 h 2444561"/>
              <a:gd name="connsiteX6341" fmla="*/ 756569 w 3661866"/>
              <a:gd name="connsiteY6341" fmla="*/ 566380 h 2444561"/>
              <a:gd name="connsiteX6342" fmla="*/ 756492 w 3661866"/>
              <a:gd name="connsiteY6342" fmla="*/ 567170 h 2444561"/>
              <a:gd name="connsiteX6343" fmla="*/ 757386 w 3661866"/>
              <a:gd name="connsiteY6343" fmla="*/ 566838 h 2444561"/>
              <a:gd name="connsiteX6344" fmla="*/ 771009 w 3661866"/>
              <a:gd name="connsiteY6344" fmla="*/ 564542 h 2444561"/>
              <a:gd name="connsiteX6345" fmla="*/ 768228 w 3661866"/>
              <a:gd name="connsiteY6345" fmla="*/ 565741 h 2444561"/>
              <a:gd name="connsiteX6346" fmla="*/ 770855 w 3661866"/>
              <a:gd name="connsiteY6346" fmla="*/ 570537 h 2444561"/>
              <a:gd name="connsiteX6347" fmla="*/ 773178 w 3661866"/>
              <a:gd name="connsiteY6347" fmla="*/ 567195 h 2444561"/>
              <a:gd name="connsiteX6348" fmla="*/ 771009 w 3661866"/>
              <a:gd name="connsiteY6348" fmla="*/ 564542 h 2444561"/>
              <a:gd name="connsiteX6349" fmla="*/ 832134 w 3661866"/>
              <a:gd name="connsiteY6349" fmla="*/ 564032 h 2444561"/>
              <a:gd name="connsiteX6350" fmla="*/ 830477 w 3661866"/>
              <a:gd name="connsiteY6350" fmla="*/ 565410 h 2444561"/>
              <a:gd name="connsiteX6351" fmla="*/ 831292 w 3661866"/>
              <a:gd name="connsiteY6351" fmla="*/ 566914 h 2444561"/>
              <a:gd name="connsiteX6352" fmla="*/ 834073 w 3661866"/>
              <a:gd name="connsiteY6352" fmla="*/ 565130 h 2444561"/>
              <a:gd name="connsiteX6353" fmla="*/ 832134 w 3661866"/>
              <a:gd name="connsiteY6353" fmla="*/ 564032 h 2444561"/>
              <a:gd name="connsiteX6354" fmla="*/ 674779 w 3661866"/>
              <a:gd name="connsiteY6354" fmla="*/ 559109 h 2444561"/>
              <a:gd name="connsiteX6355" fmla="*/ 676336 w 3661866"/>
              <a:gd name="connsiteY6355" fmla="*/ 560205 h 2444561"/>
              <a:gd name="connsiteX6356" fmla="*/ 674881 w 3661866"/>
              <a:gd name="connsiteY6356" fmla="*/ 561455 h 2444561"/>
              <a:gd name="connsiteX6357" fmla="*/ 673989 w 3661866"/>
              <a:gd name="connsiteY6357" fmla="*/ 559720 h 2444561"/>
              <a:gd name="connsiteX6358" fmla="*/ 674779 w 3661866"/>
              <a:gd name="connsiteY6358" fmla="*/ 559109 h 2444561"/>
              <a:gd name="connsiteX6359" fmla="*/ 648655 w 3661866"/>
              <a:gd name="connsiteY6359" fmla="*/ 558497 h 2444561"/>
              <a:gd name="connsiteX6360" fmla="*/ 669293 w 3661866"/>
              <a:gd name="connsiteY6360" fmla="*/ 564339 h 2444561"/>
              <a:gd name="connsiteX6361" fmla="*/ 655211 w 3661866"/>
              <a:gd name="connsiteY6361" fmla="*/ 575513 h 2444561"/>
              <a:gd name="connsiteX6362" fmla="*/ 657966 w 3661866"/>
              <a:gd name="connsiteY6362" fmla="*/ 584467 h 2444561"/>
              <a:gd name="connsiteX6363" fmla="*/ 645388 w 3661866"/>
              <a:gd name="connsiteY6363" fmla="*/ 586559 h 2444561"/>
              <a:gd name="connsiteX6364" fmla="*/ 640083 w 3661866"/>
              <a:gd name="connsiteY6364" fmla="*/ 586534 h 2444561"/>
              <a:gd name="connsiteX6365" fmla="*/ 639344 w 3661866"/>
              <a:gd name="connsiteY6365" fmla="*/ 580080 h 2444561"/>
              <a:gd name="connsiteX6366" fmla="*/ 650824 w 3661866"/>
              <a:gd name="connsiteY6366" fmla="*/ 566125 h 2444561"/>
              <a:gd name="connsiteX6367" fmla="*/ 648655 w 3661866"/>
              <a:gd name="connsiteY6367" fmla="*/ 558497 h 2444561"/>
              <a:gd name="connsiteX6368" fmla="*/ 869081 w 3661866"/>
              <a:gd name="connsiteY6368" fmla="*/ 556783 h 2444561"/>
              <a:gd name="connsiteX6369" fmla="*/ 862671 w 3661866"/>
              <a:gd name="connsiteY6369" fmla="*/ 559236 h 2444561"/>
              <a:gd name="connsiteX6370" fmla="*/ 863717 w 3661866"/>
              <a:gd name="connsiteY6370" fmla="*/ 562553 h 2444561"/>
              <a:gd name="connsiteX6371" fmla="*/ 876142 w 3661866"/>
              <a:gd name="connsiteY6371" fmla="*/ 559593 h 2444561"/>
              <a:gd name="connsiteX6372" fmla="*/ 869081 w 3661866"/>
              <a:gd name="connsiteY6372" fmla="*/ 556783 h 2444561"/>
              <a:gd name="connsiteX6373" fmla="*/ 957651 w 3661866"/>
              <a:gd name="connsiteY6373" fmla="*/ 553292 h 2444561"/>
              <a:gd name="connsiteX6374" fmla="*/ 950609 w 3661866"/>
              <a:gd name="connsiteY6374" fmla="*/ 557782 h 2444561"/>
              <a:gd name="connsiteX6375" fmla="*/ 958722 w 3661866"/>
              <a:gd name="connsiteY6375" fmla="*/ 555638 h 2444561"/>
              <a:gd name="connsiteX6376" fmla="*/ 957651 w 3661866"/>
              <a:gd name="connsiteY6376" fmla="*/ 553292 h 2444561"/>
              <a:gd name="connsiteX6377" fmla="*/ 880197 w 3661866"/>
              <a:gd name="connsiteY6377" fmla="*/ 550765 h 2444561"/>
              <a:gd name="connsiteX6378" fmla="*/ 878080 w 3661866"/>
              <a:gd name="connsiteY6378" fmla="*/ 553088 h 2444561"/>
              <a:gd name="connsiteX6379" fmla="*/ 880376 w 3661866"/>
              <a:gd name="connsiteY6379" fmla="*/ 554338 h 2444561"/>
              <a:gd name="connsiteX6380" fmla="*/ 882137 w 3661866"/>
              <a:gd name="connsiteY6380" fmla="*/ 551684 h 2444561"/>
              <a:gd name="connsiteX6381" fmla="*/ 880197 w 3661866"/>
              <a:gd name="connsiteY6381" fmla="*/ 550765 h 2444561"/>
              <a:gd name="connsiteX6382" fmla="*/ 629141 w 3661866"/>
              <a:gd name="connsiteY6382" fmla="*/ 550172 h 2444561"/>
              <a:gd name="connsiteX6383" fmla="*/ 625464 w 3661866"/>
              <a:gd name="connsiteY6383" fmla="*/ 561124 h 2444561"/>
              <a:gd name="connsiteX6384" fmla="*/ 614290 w 3661866"/>
              <a:gd name="connsiteY6384" fmla="*/ 563676 h 2444561"/>
              <a:gd name="connsiteX6385" fmla="*/ 617160 w 3661866"/>
              <a:gd name="connsiteY6385" fmla="*/ 553040 h 2444561"/>
              <a:gd name="connsiteX6386" fmla="*/ 629904 w 3661866"/>
              <a:gd name="connsiteY6386" fmla="*/ 549415 h 2444561"/>
              <a:gd name="connsiteX6387" fmla="*/ 629216 w 3661866"/>
              <a:gd name="connsiteY6387" fmla="*/ 550156 h 2444561"/>
              <a:gd name="connsiteX6388" fmla="*/ 629181 w 3661866"/>
              <a:gd name="connsiteY6388" fmla="*/ 550121 h 2444561"/>
              <a:gd name="connsiteX6389" fmla="*/ 629214 w 3661866"/>
              <a:gd name="connsiteY6389" fmla="*/ 550155 h 2444561"/>
              <a:gd name="connsiteX6390" fmla="*/ 629141 w 3661866"/>
              <a:gd name="connsiteY6390" fmla="*/ 550172 h 2444561"/>
              <a:gd name="connsiteX6391" fmla="*/ 629164 w 3661866"/>
              <a:gd name="connsiteY6391" fmla="*/ 550103 h 2444561"/>
              <a:gd name="connsiteX6392" fmla="*/ 629164 w 3661866"/>
              <a:gd name="connsiteY6392" fmla="*/ 550104 h 2444561"/>
              <a:gd name="connsiteX6393" fmla="*/ 851097 w 3661866"/>
              <a:gd name="connsiteY6393" fmla="*/ 544968 h 2444561"/>
              <a:gd name="connsiteX6394" fmla="*/ 851110 w 3661866"/>
              <a:gd name="connsiteY6394" fmla="*/ 544977 h 2444561"/>
              <a:gd name="connsiteX6395" fmla="*/ 851064 w 3661866"/>
              <a:gd name="connsiteY6395" fmla="*/ 545000 h 2444561"/>
              <a:gd name="connsiteX6396" fmla="*/ 851114 w 3661866"/>
              <a:gd name="connsiteY6396" fmla="*/ 544950 h 2444561"/>
              <a:gd name="connsiteX6397" fmla="*/ 851097 w 3661866"/>
              <a:gd name="connsiteY6397" fmla="*/ 544968 h 2444561"/>
              <a:gd name="connsiteX6398" fmla="*/ 851090 w 3661866"/>
              <a:gd name="connsiteY6398" fmla="*/ 544963 h 2444561"/>
              <a:gd name="connsiteX6399" fmla="*/ 761773 w 3661866"/>
              <a:gd name="connsiteY6399" fmla="*/ 544950 h 2444561"/>
              <a:gd name="connsiteX6400" fmla="*/ 748712 w 3661866"/>
              <a:gd name="connsiteY6400" fmla="*/ 549567 h 2444561"/>
              <a:gd name="connsiteX6401" fmla="*/ 767642 w 3661866"/>
              <a:gd name="connsiteY6401" fmla="*/ 559109 h 2444561"/>
              <a:gd name="connsiteX6402" fmla="*/ 761773 w 3661866"/>
              <a:gd name="connsiteY6402" fmla="*/ 544950 h 2444561"/>
              <a:gd name="connsiteX6403" fmla="*/ 850932 w 3661866"/>
              <a:gd name="connsiteY6403" fmla="*/ 544844 h 2444561"/>
              <a:gd name="connsiteX6404" fmla="*/ 851090 w 3661866"/>
              <a:gd name="connsiteY6404" fmla="*/ 544963 h 2444561"/>
              <a:gd name="connsiteX6405" fmla="*/ 851041 w 3661866"/>
              <a:gd name="connsiteY6405" fmla="*/ 544987 h 2444561"/>
              <a:gd name="connsiteX6406" fmla="*/ 698122 w 3661866"/>
              <a:gd name="connsiteY6406" fmla="*/ 543853 h 2444561"/>
              <a:gd name="connsiteX6407" fmla="*/ 699193 w 3661866"/>
              <a:gd name="connsiteY6407" fmla="*/ 545461 h 2444561"/>
              <a:gd name="connsiteX6408" fmla="*/ 698530 w 3661866"/>
              <a:gd name="connsiteY6408" fmla="*/ 546226 h 2444561"/>
              <a:gd name="connsiteX6409" fmla="*/ 696795 w 3661866"/>
              <a:gd name="connsiteY6409" fmla="*/ 545230 h 2444561"/>
              <a:gd name="connsiteX6410" fmla="*/ 698122 w 3661866"/>
              <a:gd name="connsiteY6410" fmla="*/ 543853 h 2444561"/>
              <a:gd name="connsiteX6411" fmla="*/ 972471 w 3661866"/>
              <a:gd name="connsiteY6411" fmla="*/ 541914 h 2444561"/>
              <a:gd name="connsiteX6412" fmla="*/ 969615 w 3661866"/>
              <a:gd name="connsiteY6412" fmla="*/ 547450 h 2444561"/>
              <a:gd name="connsiteX6413" fmla="*/ 966656 w 3661866"/>
              <a:gd name="connsiteY6413" fmla="*/ 553955 h 2444561"/>
              <a:gd name="connsiteX6414" fmla="*/ 978902 w 3661866"/>
              <a:gd name="connsiteY6414" fmla="*/ 548496 h 2444561"/>
              <a:gd name="connsiteX6415" fmla="*/ 983341 w 3661866"/>
              <a:gd name="connsiteY6415" fmla="*/ 552475 h 2444561"/>
              <a:gd name="connsiteX6416" fmla="*/ 994439 w 3661866"/>
              <a:gd name="connsiteY6416" fmla="*/ 549542 h 2444561"/>
              <a:gd name="connsiteX6417" fmla="*/ 997449 w 3661866"/>
              <a:gd name="connsiteY6417" fmla="*/ 541914 h 2444561"/>
              <a:gd name="connsiteX6418" fmla="*/ 972471 w 3661866"/>
              <a:gd name="connsiteY6418" fmla="*/ 541914 h 2444561"/>
              <a:gd name="connsiteX6419" fmla="*/ 848358 w 3661866"/>
              <a:gd name="connsiteY6419" fmla="*/ 541429 h 2444561"/>
              <a:gd name="connsiteX6420" fmla="*/ 850932 w 3661866"/>
              <a:gd name="connsiteY6420" fmla="*/ 544844 h 2444561"/>
              <a:gd name="connsiteX6421" fmla="*/ 847516 w 3661866"/>
              <a:gd name="connsiteY6421" fmla="*/ 542271 h 2444561"/>
              <a:gd name="connsiteX6422" fmla="*/ 848358 w 3661866"/>
              <a:gd name="connsiteY6422" fmla="*/ 541429 h 2444561"/>
              <a:gd name="connsiteX6423" fmla="*/ 724577 w 3661866"/>
              <a:gd name="connsiteY6423" fmla="*/ 539261 h 2444561"/>
              <a:gd name="connsiteX6424" fmla="*/ 725088 w 3661866"/>
              <a:gd name="connsiteY6424" fmla="*/ 540255 h 2444561"/>
              <a:gd name="connsiteX6425" fmla="*/ 723454 w 3661866"/>
              <a:gd name="connsiteY6425" fmla="*/ 541430 h 2444561"/>
              <a:gd name="connsiteX6426" fmla="*/ 722969 w 3661866"/>
              <a:gd name="connsiteY6426" fmla="*/ 540536 h 2444561"/>
              <a:gd name="connsiteX6427" fmla="*/ 724577 w 3661866"/>
              <a:gd name="connsiteY6427" fmla="*/ 539261 h 2444561"/>
              <a:gd name="connsiteX6428" fmla="*/ 804607 w 3661866"/>
              <a:gd name="connsiteY6428" fmla="*/ 536174 h 2444561"/>
              <a:gd name="connsiteX6429" fmla="*/ 818281 w 3661866"/>
              <a:gd name="connsiteY6429" fmla="*/ 541301 h 2444561"/>
              <a:gd name="connsiteX6430" fmla="*/ 804607 w 3661866"/>
              <a:gd name="connsiteY6430" fmla="*/ 536174 h 2444561"/>
              <a:gd name="connsiteX6431" fmla="*/ 869127 w 3661866"/>
              <a:gd name="connsiteY6431" fmla="*/ 528545 h 2444561"/>
              <a:gd name="connsiteX6432" fmla="*/ 859662 w 3661866"/>
              <a:gd name="connsiteY6432" fmla="*/ 531249 h 2444561"/>
              <a:gd name="connsiteX6433" fmla="*/ 861318 w 3661866"/>
              <a:gd name="connsiteY6433" fmla="*/ 539802 h 2444561"/>
              <a:gd name="connsiteX6434" fmla="*/ 861268 w 3661866"/>
              <a:gd name="connsiteY6434" fmla="*/ 539847 h 2444561"/>
              <a:gd name="connsiteX6435" fmla="*/ 861159 w 3661866"/>
              <a:gd name="connsiteY6435" fmla="*/ 539902 h 2444561"/>
              <a:gd name="connsiteX6436" fmla="*/ 849030 w 3661866"/>
              <a:gd name="connsiteY6436" fmla="*/ 536872 h 2444561"/>
              <a:gd name="connsiteX6437" fmla="*/ 837823 w 3661866"/>
              <a:gd name="connsiteY6437" fmla="*/ 542041 h 2444561"/>
              <a:gd name="connsiteX6438" fmla="*/ 824252 w 3661866"/>
              <a:gd name="connsiteY6438" fmla="*/ 534235 h 2444561"/>
              <a:gd name="connsiteX6439" fmla="*/ 821954 w 3661866"/>
              <a:gd name="connsiteY6439" fmla="*/ 535587 h 2444561"/>
              <a:gd name="connsiteX6440" fmla="*/ 820535 w 3661866"/>
              <a:gd name="connsiteY6440" fmla="*/ 552581 h 2444561"/>
              <a:gd name="connsiteX6441" fmla="*/ 820475 w 3661866"/>
              <a:gd name="connsiteY6441" fmla="*/ 552603 h 2444561"/>
              <a:gd name="connsiteX6442" fmla="*/ 820298 w 3661866"/>
              <a:gd name="connsiteY6442" fmla="*/ 552784 h 2444561"/>
              <a:gd name="connsiteX6443" fmla="*/ 804461 w 3661866"/>
              <a:gd name="connsiteY6443" fmla="*/ 560081 h 2444561"/>
              <a:gd name="connsiteX6444" fmla="*/ 803051 w 3661866"/>
              <a:gd name="connsiteY6444" fmla="*/ 570410 h 2444561"/>
              <a:gd name="connsiteX6445" fmla="*/ 820298 w 3661866"/>
              <a:gd name="connsiteY6445" fmla="*/ 552784 h 2444561"/>
              <a:gd name="connsiteX6446" fmla="*/ 820527 w 3661866"/>
              <a:gd name="connsiteY6446" fmla="*/ 552679 h 2444561"/>
              <a:gd name="connsiteX6447" fmla="*/ 820535 w 3661866"/>
              <a:gd name="connsiteY6447" fmla="*/ 552581 h 2444561"/>
              <a:gd name="connsiteX6448" fmla="*/ 836138 w 3661866"/>
              <a:gd name="connsiteY6448" fmla="*/ 546888 h 2444561"/>
              <a:gd name="connsiteX6449" fmla="*/ 843742 w 3661866"/>
              <a:gd name="connsiteY6449" fmla="*/ 548665 h 2444561"/>
              <a:gd name="connsiteX6450" fmla="*/ 851041 w 3661866"/>
              <a:gd name="connsiteY6450" fmla="*/ 544987 h 2444561"/>
              <a:gd name="connsiteX6451" fmla="*/ 851089 w 3661866"/>
              <a:gd name="connsiteY6451" fmla="*/ 545052 h 2444561"/>
              <a:gd name="connsiteX6452" fmla="*/ 851140 w 3661866"/>
              <a:gd name="connsiteY6452" fmla="*/ 545000 h 2444561"/>
              <a:gd name="connsiteX6453" fmla="*/ 851110 w 3661866"/>
              <a:gd name="connsiteY6453" fmla="*/ 544977 h 2444561"/>
              <a:gd name="connsiteX6454" fmla="*/ 861159 w 3661866"/>
              <a:gd name="connsiteY6454" fmla="*/ 539902 h 2444561"/>
              <a:gd name="connsiteX6455" fmla="*/ 861346 w 3661866"/>
              <a:gd name="connsiteY6455" fmla="*/ 539949 h 2444561"/>
              <a:gd name="connsiteX6456" fmla="*/ 861318 w 3661866"/>
              <a:gd name="connsiteY6456" fmla="*/ 539802 h 2444561"/>
              <a:gd name="connsiteX6457" fmla="*/ 870809 w 3661866"/>
              <a:gd name="connsiteY6457" fmla="*/ 531122 h 2444561"/>
              <a:gd name="connsiteX6458" fmla="*/ 869127 w 3661866"/>
              <a:gd name="connsiteY6458" fmla="*/ 528545 h 2444561"/>
              <a:gd name="connsiteX6459" fmla="*/ 724576 w 3661866"/>
              <a:gd name="connsiteY6459" fmla="*/ 522678 h 2444561"/>
              <a:gd name="connsiteX6460" fmla="*/ 726516 w 3661866"/>
              <a:gd name="connsiteY6460" fmla="*/ 523622 h 2444561"/>
              <a:gd name="connsiteX6461" fmla="*/ 724757 w 3661866"/>
              <a:gd name="connsiteY6461" fmla="*/ 526275 h 2444561"/>
              <a:gd name="connsiteX6462" fmla="*/ 722459 w 3661866"/>
              <a:gd name="connsiteY6462" fmla="*/ 525000 h 2444561"/>
              <a:gd name="connsiteX6463" fmla="*/ 724576 w 3661866"/>
              <a:gd name="connsiteY6463" fmla="*/ 522678 h 2444561"/>
              <a:gd name="connsiteX6464" fmla="*/ 682840 w 3661866"/>
              <a:gd name="connsiteY6464" fmla="*/ 520561 h 2444561"/>
              <a:gd name="connsiteX6465" fmla="*/ 684268 w 3661866"/>
              <a:gd name="connsiteY6465" fmla="*/ 521888 h 2444561"/>
              <a:gd name="connsiteX6466" fmla="*/ 683682 w 3661866"/>
              <a:gd name="connsiteY6466" fmla="*/ 522730 h 2444561"/>
              <a:gd name="connsiteX6467" fmla="*/ 682253 w 3661866"/>
              <a:gd name="connsiteY6467" fmla="*/ 521352 h 2444561"/>
              <a:gd name="connsiteX6468" fmla="*/ 682840 w 3661866"/>
              <a:gd name="connsiteY6468" fmla="*/ 520561 h 2444561"/>
              <a:gd name="connsiteX6469" fmla="*/ 668121 w 3661866"/>
              <a:gd name="connsiteY6469" fmla="*/ 519515 h 2444561"/>
              <a:gd name="connsiteX6470" fmla="*/ 671081 w 3661866"/>
              <a:gd name="connsiteY6470" fmla="*/ 524107 h 2444561"/>
              <a:gd name="connsiteX6471" fmla="*/ 668656 w 3661866"/>
              <a:gd name="connsiteY6471" fmla="*/ 525715 h 2444561"/>
              <a:gd name="connsiteX6472" fmla="*/ 666183 w 3661866"/>
              <a:gd name="connsiteY6472" fmla="*/ 523215 h 2444561"/>
              <a:gd name="connsiteX6473" fmla="*/ 668121 w 3661866"/>
              <a:gd name="connsiteY6473" fmla="*/ 519515 h 2444561"/>
              <a:gd name="connsiteX6474" fmla="*/ 845682 w 3661866"/>
              <a:gd name="connsiteY6474" fmla="*/ 517244 h 2444561"/>
              <a:gd name="connsiteX6475" fmla="*/ 826956 w 3661866"/>
              <a:gd name="connsiteY6475" fmla="*/ 517550 h 2444561"/>
              <a:gd name="connsiteX6476" fmla="*/ 808230 w 3661866"/>
              <a:gd name="connsiteY6476" fmla="*/ 529795 h 2444561"/>
              <a:gd name="connsiteX6477" fmla="*/ 827619 w 3661866"/>
              <a:gd name="connsiteY6477" fmla="*/ 523596 h 2444561"/>
              <a:gd name="connsiteX6478" fmla="*/ 845630 w 3661866"/>
              <a:gd name="connsiteY6478" fmla="*/ 520280 h 2444561"/>
              <a:gd name="connsiteX6479" fmla="*/ 845682 w 3661866"/>
              <a:gd name="connsiteY6479" fmla="*/ 517244 h 2444561"/>
              <a:gd name="connsiteX6480" fmla="*/ 784962 w 3661866"/>
              <a:gd name="connsiteY6480" fmla="*/ 514488 h 2444561"/>
              <a:gd name="connsiteX6481" fmla="*/ 784919 w 3661866"/>
              <a:gd name="connsiteY6481" fmla="*/ 514542 h 2444561"/>
              <a:gd name="connsiteX6482" fmla="*/ 784914 w 3661866"/>
              <a:gd name="connsiteY6482" fmla="*/ 514540 h 2444561"/>
              <a:gd name="connsiteX6483" fmla="*/ 622888 w 3661866"/>
              <a:gd name="connsiteY6483" fmla="*/ 510969 h 2444561"/>
              <a:gd name="connsiteX6484" fmla="*/ 624751 w 3661866"/>
              <a:gd name="connsiteY6484" fmla="*/ 511071 h 2444561"/>
              <a:gd name="connsiteX6485" fmla="*/ 624369 w 3661866"/>
              <a:gd name="connsiteY6485" fmla="*/ 512142 h 2444561"/>
              <a:gd name="connsiteX6486" fmla="*/ 622557 w 3661866"/>
              <a:gd name="connsiteY6486" fmla="*/ 511990 h 2444561"/>
              <a:gd name="connsiteX6487" fmla="*/ 622888 w 3661866"/>
              <a:gd name="connsiteY6487" fmla="*/ 510969 h 2444561"/>
              <a:gd name="connsiteX6488" fmla="*/ 873717 w 3661866"/>
              <a:gd name="connsiteY6488" fmla="*/ 509489 h 2444561"/>
              <a:gd name="connsiteX6489" fmla="*/ 865861 w 3661866"/>
              <a:gd name="connsiteY6489" fmla="*/ 511504 h 2444561"/>
              <a:gd name="connsiteX6490" fmla="*/ 866473 w 3661866"/>
              <a:gd name="connsiteY6490" fmla="*/ 513825 h 2444561"/>
              <a:gd name="connsiteX6491" fmla="*/ 874279 w 3661866"/>
              <a:gd name="connsiteY6491" fmla="*/ 511556 h 2444561"/>
              <a:gd name="connsiteX6492" fmla="*/ 873717 w 3661866"/>
              <a:gd name="connsiteY6492" fmla="*/ 509489 h 2444561"/>
              <a:gd name="connsiteX6493" fmla="*/ 993178 w 3661866"/>
              <a:gd name="connsiteY6493" fmla="*/ 508442 h 2444561"/>
              <a:gd name="connsiteX6494" fmla="*/ 991477 w 3661866"/>
              <a:gd name="connsiteY6494" fmla="*/ 511842 h 2444561"/>
              <a:gd name="connsiteX6495" fmla="*/ 991403 w 3661866"/>
              <a:gd name="connsiteY6495" fmla="*/ 511861 h 2444561"/>
              <a:gd name="connsiteX6496" fmla="*/ 988876 w 3661866"/>
              <a:gd name="connsiteY6496" fmla="*/ 514412 h 2444561"/>
              <a:gd name="connsiteX6497" fmla="*/ 988786 w 3661866"/>
              <a:gd name="connsiteY6497" fmla="*/ 514518 h 2444561"/>
              <a:gd name="connsiteX6498" fmla="*/ 980713 w 3661866"/>
              <a:gd name="connsiteY6498" fmla="*/ 518265 h 2444561"/>
              <a:gd name="connsiteX6499" fmla="*/ 969871 w 3661866"/>
              <a:gd name="connsiteY6499" fmla="*/ 530459 h 2444561"/>
              <a:gd name="connsiteX6500" fmla="*/ 963212 w 3661866"/>
              <a:gd name="connsiteY6500" fmla="*/ 536403 h 2444561"/>
              <a:gd name="connsiteX6501" fmla="*/ 987244 w 3661866"/>
              <a:gd name="connsiteY6501" fmla="*/ 516325 h 2444561"/>
              <a:gd name="connsiteX6502" fmla="*/ 988786 w 3661866"/>
              <a:gd name="connsiteY6502" fmla="*/ 514518 h 2444561"/>
              <a:gd name="connsiteX6503" fmla="*/ 988903 w 3661866"/>
              <a:gd name="connsiteY6503" fmla="*/ 514463 h 2444561"/>
              <a:gd name="connsiteX6504" fmla="*/ 991454 w 3661866"/>
              <a:gd name="connsiteY6504" fmla="*/ 511887 h 2444561"/>
              <a:gd name="connsiteX6505" fmla="*/ 991477 w 3661866"/>
              <a:gd name="connsiteY6505" fmla="*/ 511842 h 2444561"/>
              <a:gd name="connsiteX6506" fmla="*/ 998214 w 3661866"/>
              <a:gd name="connsiteY6506" fmla="*/ 510050 h 2444561"/>
              <a:gd name="connsiteX6507" fmla="*/ 993178 w 3661866"/>
              <a:gd name="connsiteY6507" fmla="*/ 508442 h 2444561"/>
              <a:gd name="connsiteX6508" fmla="*/ 696284 w 3661866"/>
              <a:gd name="connsiteY6508" fmla="*/ 507881 h 2444561"/>
              <a:gd name="connsiteX6509" fmla="*/ 697049 w 3661866"/>
              <a:gd name="connsiteY6509" fmla="*/ 510662 h 2444561"/>
              <a:gd name="connsiteX6510" fmla="*/ 688784 w 3661866"/>
              <a:gd name="connsiteY6510" fmla="*/ 513877 h 2444561"/>
              <a:gd name="connsiteX6511" fmla="*/ 696284 w 3661866"/>
              <a:gd name="connsiteY6511" fmla="*/ 507881 h 2444561"/>
              <a:gd name="connsiteX6512" fmla="*/ 685545 w 3661866"/>
              <a:gd name="connsiteY6512" fmla="*/ 505075 h 2444561"/>
              <a:gd name="connsiteX6513" fmla="*/ 685545 w 3661866"/>
              <a:gd name="connsiteY6513" fmla="*/ 505893 h 2444561"/>
              <a:gd name="connsiteX6514" fmla="*/ 684703 w 3661866"/>
              <a:gd name="connsiteY6514" fmla="*/ 505483 h 2444561"/>
              <a:gd name="connsiteX6515" fmla="*/ 654585 w 3661866"/>
              <a:gd name="connsiteY6515" fmla="*/ 501728 h 2444561"/>
              <a:gd name="connsiteX6516" fmla="*/ 648987 w 3661866"/>
              <a:gd name="connsiteY6516" fmla="*/ 506071 h 2444561"/>
              <a:gd name="connsiteX6517" fmla="*/ 642991 w 3661866"/>
              <a:gd name="connsiteY6517" fmla="*/ 503546 h 2444561"/>
              <a:gd name="connsiteX6518" fmla="*/ 654675 w 3661866"/>
              <a:gd name="connsiteY6518" fmla="*/ 501658 h 2444561"/>
              <a:gd name="connsiteX6519" fmla="*/ 654701 w 3661866"/>
              <a:gd name="connsiteY6519" fmla="*/ 501710 h 2444561"/>
              <a:gd name="connsiteX6520" fmla="*/ 654585 w 3661866"/>
              <a:gd name="connsiteY6520" fmla="*/ 501728 h 2444561"/>
              <a:gd name="connsiteX6521" fmla="*/ 782079 w 3661866"/>
              <a:gd name="connsiteY6521" fmla="*/ 501556 h 2444561"/>
              <a:gd name="connsiteX6522" fmla="*/ 782284 w 3661866"/>
              <a:gd name="connsiteY6522" fmla="*/ 501633 h 2444561"/>
              <a:gd name="connsiteX6523" fmla="*/ 782234 w 3661866"/>
              <a:gd name="connsiteY6523" fmla="*/ 501683 h 2444561"/>
              <a:gd name="connsiteX6524" fmla="*/ 798153 w 3661866"/>
              <a:gd name="connsiteY6524" fmla="*/ 503902 h 2444561"/>
              <a:gd name="connsiteX6525" fmla="*/ 784785 w 3661866"/>
              <a:gd name="connsiteY6525" fmla="*/ 514438 h 2444561"/>
              <a:gd name="connsiteX6526" fmla="*/ 784836 w 3661866"/>
              <a:gd name="connsiteY6526" fmla="*/ 514387 h 2444561"/>
              <a:gd name="connsiteX6527" fmla="*/ 753686 w 3661866"/>
              <a:gd name="connsiteY6527" fmla="*/ 528724 h 2444561"/>
              <a:gd name="connsiteX6528" fmla="*/ 765447 w 3661866"/>
              <a:gd name="connsiteY6528" fmla="*/ 513852 h 2444561"/>
              <a:gd name="connsiteX6529" fmla="*/ 774794 w 3661866"/>
              <a:gd name="connsiteY6529" fmla="*/ 509014 h 2444561"/>
              <a:gd name="connsiteX6530" fmla="*/ 782233 w 3661866"/>
              <a:gd name="connsiteY6530" fmla="*/ 501683 h 2444561"/>
              <a:gd name="connsiteX6531" fmla="*/ 700088 w 3661866"/>
              <a:gd name="connsiteY6531" fmla="*/ 499897 h 2444561"/>
              <a:gd name="connsiteX6532" fmla="*/ 705368 w 3661866"/>
              <a:gd name="connsiteY6532" fmla="*/ 500204 h 2444561"/>
              <a:gd name="connsiteX6533" fmla="*/ 698684 w 3661866"/>
              <a:gd name="connsiteY6533" fmla="*/ 503649 h 2444561"/>
              <a:gd name="connsiteX6534" fmla="*/ 697561 w 3661866"/>
              <a:gd name="connsiteY6534" fmla="*/ 502372 h 2444561"/>
              <a:gd name="connsiteX6535" fmla="*/ 700088 w 3661866"/>
              <a:gd name="connsiteY6535" fmla="*/ 499897 h 2444561"/>
              <a:gd name="connsiteX6536" fmla="*/ 657228 w 3661866"/>
              <a:gd name="connsiteY6536" fmla="*/ 499081 h 2444561"/>
              <a:gd name="connsiteX6537" fmla="*/ 657278 w 3661866"/>
              <a:gd name="connsiteY6537" fmla="*/ 499133 h 2444561"/>
              <a:gd name="connsiteX6538" fmla="*/ 654728 w 3661866"/>
              <a:gd name="connsiteY6538" fmla="*/ 501683 h 2444561"/>
              <a:gd name="connsiteX6539" fmla="*/ 654676 w 3661866"/>
              <a:gd name="connsiteY6539" fmla="*/ 501633 h 2444561"/>
              <a:gd name="connsiteX6540" fmla="*/ 657228 w 3661866"/>
              <a:gd name="connsiteY6540" fmla="*/ 499081 h 2444561"/>
              <a:gd name="connsiteX6541" fmla="*/ 736875 w 3661866"/>
              <a:gd name="connsiteY6541" fmla="*/ 498774 h 2444561"/>
              <a:gd name="connsiteX6542" fmla="*/ 753073 w 3661866"/>
              <a:gd name="connsiteY6542" fmla="*/ 506453 h 2444561"/>
              <a:gd name="connsiteX6543" fmla="*/ 742156 w 3661866"/>
              <a:gd name="connsiteY6543" fmla="*/ 514847 h 2444561"/>
              <a:gd name="connsiteX6544" fmla="*/ 734706 w 3661866"/>
              <a:gd name="connsiteY6544" fmla="*/ 514081 h 2444561"/>
              <a:gd name="connsiteX6545" fmla="*/ 738941 w 3661866"/>
              <a:gd name="connsiteY6545" fmla="*/ 506912 h 2444561"/>
              <a:gd name="connsiteX6546" fmla="*/ 741380 w 3661866"/>
              <a:gd name="connsiteY6546" fmla="*/ 506764 h 2444561"/>
              <a:gd name="connsiteX6547" fmla="*/ 741416 w 3661866"/>
              <a:gd name="connsiteY6547" fmla="*/ 506785 h 2444561"/>
              <a:gd name="connsiteX6548" fmla="*/ 741569 w 3661866"/>
              <a:gd name="connsiteY6548" fmla="*/ 506836 h 2444561"/>
              <a:gd name="connsiteX6549" fmla="*/ 741466 w 3661866"/>
              <a:gd name="connsiteY6549" fmla="*/ 506759 h 2444561"/>
              <a:gd name="connsiteX6550" fmla="*/ 741380 w 3661866"/>
              <a:gd name="connsiteY6550" fmla="*/ 506764 h 2444561"/>
              <a:gd name="connsiteX6551" fmla="*/ 734068 w 3661866"/>
              <a:gd name="connsiteY6551" fmla="*/ 502447 h 2444561"/>
              <a:gd name="connsiteX6552" fmla="*/ 736875 w 3661866"/>
              <a:gd name="connsiteY6552" fmla="*/ 498774 h 2444561"/>
              <a:gd name="connsiteX6553" fmla="*/ 658101 w 3661866"/>
              <a:gd name="connsiteY6553" fmla="*/ 498275 h 2444561"/>
              <a:gd name="connsiteX6554" fmla="*/ 657278 w 3661866"/>
              <a:gd name="connsiteY6554" fmla="*/ 499131 h 2444561"/>
              <a:gd name="connsiteX6555" fmla="*/ 657253 w 3661866"/>
              <a:gd name="connsiteY6555" fmla="*/ 499081 h 2444561"/>
              <a:gd name="connsiteX6556" fmla="*/ 915224 w 3661866"/>
              <a:gd name="connsiteY6556" fmla="*/ 497574 h 2444561"/>
              <a:gd name="connsiteX6557" fmla="*/ 894739 w 3661866"/>
              <a:gd name="connsiteY6557" fmla="*/ 503137 h 2444561"/>
              <a:gd name="connsiteX6558" fmla="*/ 891983 w 3661866"/>
              <a:gd name="connsiteY6558" fmla="*/ 505329 h 2444561"/>
              <a:gd name="connsiteX6559" fmla="*/ 916220 w 3661866"/>
              <a:gd name="connsiteY6559" fmla="*/ 500330 h 2444561"/>
              <a:gd name="connsiteX6560" fmla="*/ 915224 w 3661866"/>
              <a:gd name="connsiteY6560" fmla="*/ 497574 h 2444561"/>
              <a:gd name="connsiteX6561" fmla="*/ 659778 w 3661866"/>
              <a:gd name="connsiteY6561" fmla="*/ 496529 h 2444561"/>
              <a:gd name="connsiteX6562" fmla="*/ 659855 w 3661866"/>
              <a:gd name="connsiteY6562" fmla="*/ 496606 h 2444561"/>
              <a:gd name="connsiteX6563" fmla="*/ 658101 w 3661866"/>
              <a:gd name="connsiteY6563" fmla="*/ 498275 h 2444561"/>
              <a:gd name="connsiteX6564" fmla="*/ 944027 w 3661866"/>
              <a:gd name="connsiteY6564" fmla="*/ 495585 h 2444561"/>
              <a:gd name="connsiteX6565" fmla="*/ 959003 w 3661866"/>
              <a:gd name="connsiteY6565" fmla="*/ 511019 h 2444561"/>
              <a:gd name="connsiteX6566" fmla="*/ 967116 w 3661866"/>
              <a:gd name="connsiteY6566" fmla="*/ 504580 h 2444561"/>
              <a:gd name="connsiteX6567" fmla="*/ 968799 w 3661866"/>
              <a:gd name="connsiteY6567" fmla="*/ 505993 h 2444561"/>
              <a:gd name="connsiteX6568" fmla="*/ 969559 w 3661866"/>
              <a:gd name="connsiteY6568" fmla="*/ 503998 h 2444561"/>
              <a:gd name="connsiteX6569" fmla="*/ 972344 w 3661866"/>
              <a:gd name="connsiteY6569" fmla="*/ 501656 h 2444561"/>
              <a:gd name="connsiteX6570" fmla="*/ 970967 w 3661866"/>
              <a:gd name="connsiteY6570" fmla="*/ 500304 h 2444561"/>
              <a:gd name="connsiteX6571" fmla="*/ 969559 w 3661866"/>
              <a:gd name="connsiteY6571" fmla="*/ 503998 h 2444561"/>
              <a:gd name="connsiteX6572" fmla="*/ 968825 w 3661866"/>
              <a:gd name="connsiteY6572" fmla="*/ 504616 h 2444561"/>
              <a:gd name="connsiteX6573" fmla="*/ 968035 w 3661866"/>
              <a:gd name="connsiteY6573" fmla="*/ 503850 h 2444561"/>
              <a:gd name="connsiteX6574" fmla="*/ 967116 w 3661866"/>
              <a:gd name="connsiteY6574" fmla="*/ 504580 h 2444561"/>
              <a:gd name="connsiteX6575" fmla="*/ 957973 w 3661866"/>
              <a:gd name="connsiteY6575" fmla="*/ 496905 h 2444561"/>
              <a:gd name="connsiteX6576" fmla="*/ 944027 w 3661866"/>
              <a:gd name="connsiteY6576" fmla="*/ 495585 h 2444561"/>
              <a:gd name="connsiteX6577" fmla="*/ 768278 w 3661866"/>
              <a:gd name="connsiteY6577" fmla="*/ 494668 h 2444561"/>
              <a:gd name="connsiteX6578" fmla="*/ 771442 w 3661866"/>
              <a:gd name="connsiteY6578" fmla="*/ 497168 h 2444561"/>
              <a:gd name="connsiteX6579" fmla="*/ 767513 w 3661866"/>
              <a:gd name="connsiteY6579" fmla="*/ 498266 h 2444561"/>
              <a:gd name="connsiteX6580" fmla="*/ 766288 w 3661866"/>
              <a:gd name="connsiteY6580" fmla="*/ 495560 h 2444561"/>
              <a:gd name="connsiteX6581" fmla="*/ 768278 w 3661866"/>
              <a:gd name="connsiteY6581" fmla="*/ 494668 h 2444561"/>
              <a:gd name="connsiteX6582" fmla="*/ 1009950 w 3661866"/>
              <a:gd name="connsiteY6582" fmla="*/ 494590 h 2444561"/>
              <a:gd name="connsiteX6583" fmla="*/ 1009515 w 3661866"/>
              <a:gd name="connsiteY6583" fmla="*/ 495968 h 2444561"/>
              <a:gd name="connsiteX6584" fmla="*/ 1014363 w 3661866"/>
              <a:gd name="connsiteY6584" fmla="*/ 496580 h 2444561"/>
              <a:gd name="connsiteX6585" fmla="*/ 1009950 w 3661866"/>
              <a:gd name="connsiteY6585" fmla="*/ 494590 h 2444561"/>
              <a:gd name="connsiteX6586" fmla="*/ 816981 w 3661866"/>
              <a:gd name="connsiteY6586" fmla="*/ 494514 h 2444561"/>
              <a:gd name="connsiteX6587" fmla="*/ 817873 w 3661866"/>
              <a:gd name="connsiteY6587" fmla="*/ 495101 h 2444561"/>
              <a:gd name="connsiteX6588" fmla="*/ 816291 w 3661866"/>
              <a:gd name="connsiteY6588" fmla="*/ 496095 h 2444561"/>
              <a:gd name="connsiteX6589" fmla="*/ 815373 w 3661866"/>
              <a:gd name="connsiteY6589" fmla="*/ 495458 h 2444561"/>
              <a:gd name="connsiteX6590" fmla="*/ 816981 w 3661866"/>
              <a:gd name="connsiteY6590" fmla="*/ 494514 h 2444561"/>
              <a:gd name="connsiteX6591" fmla="*/ 1022857 w 3661866"/>
              <a:gd name="connsiteY6591" fmla="*/ 493722 h 2444561"/>
              <a:gd name="connsiteX6592" fmla="*/ 1023215 w 3661866"/>
              <a:gd name="connsiteY6592" fmla="*/ 494666 h 2444561"/>
              <a:gd name="connsiteX6593" fmla="*/ 1023751 w 3661866"/>
              <a:gd name="connsiteY6593" fmla="*/ 493799 h 2444561"/>
              <a:gd name="connsiteX6594" fmla="*/ 987830 w 3661866"/>
              <a:gd name="connsiteY6594" fmla="*/ 493084 h 2444561"/>
              <a:gd name="connsiteX6595" fmla="*/ 987015 w 3661866"/>
              <a:gd name="connsiteY6595" fmla="*/ 495483 h 2444561"/>
              <a:gd name="connsiteX6596" fmla="*/ 1004746 w 3661866"/>
              <a:gd name="connsiteY6596" fmla="*/ 504233 h 2444561"/>
              <a:gd name="connsiteX6597" fmla="*/ 987830 w 3661866"/>
              <a:gd name="connsiteY6597" fmla="*/ 493084 h 2444561"/>
              <a:gd name="connsiteX6598" fmla="*/ 964514 w 3661866"/>
              <a:gd name="connsiteY6598" fmla="*/ 490636 h 2444561"/>
              <a:gd name="connsiteX6599" fmla="*/ 964283 w 3661866"/>
              <a:gd name="connsiteY6599" fmla="*/ 494437 h 2444561"/>
              <a:gd name="connsiteX6600" fmla="*/ 980713 w 3661866"/>
              <a:gd name="connsiteY6600" fmla="*/ 492013 h 2444561"/>
              <a:gd name="connsiteX6601" fmla="*/ 964514 w 3661866"/>
              <a:gd name="connsiteY6601" fmla="*/ 490636 h 2444561"/>
              <a:gd name="connsiteX6602" fmla="*/ 1037119 w 3661866"/>
              <a:gd name="connsiteY6602" fmla="*/ 490049 h 2444561"/>
              <a:gd name="connsiteX6603" fmla="*/ 1031608 w 3661866"/>
              <a:gd name="connsiteY6603" fmla="*/ 492090 h 2444561"/>
              <a:gd name="connsiteX6604" fmla="*/ 1032041 w 3661866"/>
              <a:gd name="connsiteY6604" fmla="*/ 494080 h 2444561"/>
              <a:gd name="connsiteX6605" fmla="*/ 1038012 w 3661866"/>
              <a:gd name="connsiteY6605" fmla="*/ 493365 h 2444561"/>
              <a:gd name="connsiteX6606" fmla="*/ 1037119 w 3661866"/>
              <a:gd name="connsiteY6606" fmla="*/ 490049 h 2444561"/>
              <a:gd name="connsiteX6607" fmla="*/ 841776 w 3661866"/>
              <a:gd name="connsiteY6607" fmla="*/ 484105 h 2444561"/>
              <a:gd name="connsiteX6608" fmla="*/ 828665 w 3661866"/>
              <a:gd name="connsiteY6608" fmla="*/ 495789 h 2444561"/>
              <a:gd name="connsiteX6609" fmla="*/ 841776 w 3661866"/>
              <a:gd name="connsiteY6609" fmla="*/ 484105 h 2444561"/>
              <a:gd name="connsiteX6610" fmla="*/ 906678 w 3661866"/>
              <a:gd name="connsiteY6610" fmla="*/ 482726 h 2444561"/>
              <a:gd name="connsiteX6611" fmla="*/ 908514 w 3661866"/>
              <a:gd name="connsiteY6611" fmla="*/ 483492 h 2444561"/>
              <a:gd name="connsiteX6612" fmla="*/ 907316 w 3661866"/>
              <a:gd name="connsiteY6612" fmla="*/ 485022 h 2444561"/>
              <a:gd name="connsiteX6613" fmla="*/ 906116 w 3661866"/>
              <a:gd name="connsiteY6613" fmla="*/ 483543 h 2444561"/>
              <a:gd name="connsiteX6614" fmla="*/ 906678 w 3661866"/>
              <a:gd name="connsiteY6614" fmla="*/ 482726 h 2444561"/>
              <a:gd name="connsiteX6615" fmla="*/ 1015944 w 3661866"/>
              <a:gd name="connsiteY6615" fmla="*/ 481859 h 2444561"/>
              <a:gd name="connsiteX6616" fmla="*/ 1014388 w 3661866"/>
              <a:gd name="connsiteY6616" fmla="*/ 482702 h 2444561"/>
              <a:gd name="connsiteX6617" fmla="*/ 1015281 w 3661866"/>
              <a:gd name="connsiteY6617" fmla="*/ 483288 h 2444561"/>
              <a:gd name="connsiteX6618" fmla="*/ 1016813 w 3661866"/>
              <a:gd name="connsiteY6618" fmla="*/ 482396 h 2444561"/>
              <a:gd name="connsiteX6619" fmla="*/ 1015944 w 3661866"/>
              <a:gd name="connsiteY6619" fmla="*/ 481859 h 2444561"/>
              <a:gd name="connsiteX6620" fmla="*/ 667467 w 3661866"/>
              <a:gd name="connsiteY6620" fmla="*/ 481247 h 2444561"/>
              <a:gd name="connsiteX6621" fmla="*/ 670765 w 3661866"/>
              <a:gd name="connsiteY6621" fmla="*/ 490451 h 2444561"/>
              <a:gd name="connsiteX6622" fmla="*/ 659855 w 3661866"/>
              <a:gd name="connsiteY6622" fmla="*/ 496581 h 2444561"/>
              <a:gd name="connsiteX6623" fmla="*/ 659778 w 3661866"/>
              <a:gd name="connsiteY6623" fmla="*/ 496529 h 2444561"/>
              <a:gd name="connsiteX6624" fmla="*/ 662398 w 3661866"/>
              <a:gd name="connsiteY6624" fmla="*/ 481273 h 2444561"/>
              <a:gd name="connsiteX6625" fmla="*/ 662407 w 3661866"/>
              <a:gd name="connsiteY6625" fmla="*/ 481222 h 2444561"/>
              <a:gd name="connsiteX6626" fmla="*/ 662398 w 3661866"/>
              <a:gd name="connsiteY6626" fmla="*/ 481273 h 2444561"/>
              <a:gd name="connsiteX6627" fmla="*/ 662330 w 3661866"/>
              <a:gd name="connsiteY6627" fmla="*/ 481274 h 2444561"/>
              <a:gd name="connsiteX6628" fmla="*/ 667483 w 3661866"/>
              <a:gd name="connsiteY6628" fmla="*/ 481214 h 2444561"/>
              <a:gd name="connsiteX6629" fmla="*/ 667483 w 3661866"/>
              <a:gd name="connsiteY6629" fmla="*/ 481247 h 2444561"/>
              <a:gd name="connsiteX6630" fmla="*/ 667467 w 3661866"/>
              <a:gd name="connsiteY6630" fmla="*/ 481247 h 2444561"/>
              <a:gd name="connsiteX6631" fmla="*/ 667458 w 3661866"/>
              <a:gd name="connsiteY6631" fmla="*/ 481223 h 2444561"/>
              <a:gd name="connsiteX6632" fmla="*/ 740395 w 3661866"/>
              <a:gd name="connsiteY6632" fmla="*/ 480890 h 2444561"/>
              <a:gd name="connsiteX6633" fmla="*/ 729246 w 3661866"/>
              <a:gd name="connsiteY6633" fmla="*/ 491019 h 2444561"/>
              <a:gd name="connsiteX6634" fmla="*/ 727613 w 3661866"/>
              <a:gd name="connsiteY6634" fmla="*/ 488136 h 2444561"/>
              <a:gd name="connsiteX6635" fmla="*/ 740395 w 3661866"/>
              <a:gd name="connsiteY6635" fmla="*/ 480890 h 2444561"/>
              <a:gd name="connsiteX6636" fmla="*/ 791137 w 3661866"/>
              <a:gd name="connsiteY6636" fmla="*/ 480507 h 2444561"/>
              <a:gd name="connsiteX6637" fmla="*/ 778049 w 3661866"/>
              <a:gd name="connsiteY6637" fmla="*/ 491299 h 2444561"/>
              <a:gd name="connsiteX6638" fmla="*/ 778636 w 3661866"/>
              <a:gd name="connsiteY6638" fmla="*/ 482090 h 2444561"/>
              <a:gd name="connsiteX6639" fmla="*/ 791137 w 3661866"/>
              <a:gd name="connsiteY6639" fmla="*/ 480507 h 2444561"/>
              <a:gd name="connsiteX6640" fmla="*/ 667472 w 3661866"/>
              <a:gd name="connsiteY6640" fmla="*/ 476128 h 2444561"/>
              <a:gd name="connsiteX6641" fmla="*/ 667463 w 3661866"/>
              <a:gd name="connsiteY6641" fmla="*/ 476157 h 2444561"/>
              <a:gd name="connsiteX6642" fmla="*/ 667456 w 3661866"/>
              <a:gd name="connsiteY6642" fmla="*/ 476171 h 2444561"/>
              <a:gd name="connsiteX6643" fmla="*/ 667431 w 3661866"/>
              <a:gd name="connsiteY6643" fmla="*/ 476169 h 2444561"/>
              <a:gd name="connsiteX6644" fmla="*/ 667483 w 3661866"/>
              <a:gd name="connsiteY6644" fmla="*/ 476094 h 2444561"/>
              <a:gd name="connsiteX6645" fmla="*/ 667483 w 3661866"/>
              <a:gd name="connsiteY6645" fmla="*/ 476160 h 2444561"/>
              <a:gd name="connsiteX6646" fmla="*/ 667458 w 3661866"/>
              <a:gd name="connsiteY6646" fmla="*/ 476171 h 2444561"/>
              <a:gd name="connsiteX6647" fmla="*/ 667463 w 3661866"/>
              <a:gd name="connsiteY6647" fmla="*/ 476157 h 2444561"/>
              <a:gd name="connsiteX6648" fmla="*/ 667481 w 3661866"/>
              <a:gd name="connsiteY6648" fmla="*/ 476119 h 2444561"/>
              <a:gd name="connsiteX6649" fmla="*/ 667472 w 3661866"/>
              <a:gd name="connsiteY6649" fmla="*/ 476128 h 2444561"/>
              <a:gd name="connsiteX6650" fmla="*/ 658792 w 3661866"/>
              <a:gd name="connsiteY6650" fmla="*/ 475533 h 2444561"/>
              <a:gd name="connsiteX6651" fmla="*/ 667431 w 3661866"/>
              <a:gd name="connsiteY6651" fmla="*/ 476169 h 2444561"/>
              <a:gd name="connsiteX6652" fmla="*/ 662379 w 3661866"/>
              <a:gd name="connsiteY6652" fmla="*/ 481222 h 2444561"/>
              <a:gd name="connsiteX6653" fmla="*/ 651486 w 3661866"/>
              <a:gd name="connsiteY6653" fmla="*/ 483161 h 2444561"/>
              <a:gd name="connsiteX6654" fmla="*/ 658792 w 3661866"/>
              <a:gd name="connsiteY6654" fmla="*/ 475533 h 2444561"/>
              <a:gd name="connsiteX6655" fmla="*/ 751924 w 3661866"/>
              <a:gd name="connsiteY6655" fmla="*/ 474869 h 2444561"/>
              <a:gd name="connsiteX6656" fmla="*/ 752231 w 3661866"/>
              <a:gd name="connsiteY6656" fmla="*/ 475839 h 2444561"/>
              <a:gd name="connsiteX6657" fmla="*/ 750521 w 3661866"/>
              <a:gd name="connsiteY6657" fmla="*/ 476604 h 2444561"/>
              <a:gd name="connsiteX6658" fmla="*/ 750240 w 3661866"/>
              <a:gd name="connsiteY6658" fmla="*/ 475660 h 2444561"/>
              <a:gd name="connsiteX6659" fmla="*/ 751924 w 3661866"/>
              <a:gd name="connsiteY6659" fmla="*/ 474869 h 2444561"/>
              <a:gd name="connsiteX6660" fmla="*/ 891498 w 3661866"/>
              <a:gd name="connsiteY6660" fmla="*/ 472371 h 2444561"/>
              <a:gd name="connsiteX6661" fmla="*/ 893310 w 3661866"/>
              <a:gd name="connsiteY6661" fmla="*/ 473442 h 2444561"/>
              <a:gd name="connsiteX6662" fmla="*/ 891856 w 3661866"/>
              <a:gd name="connsiteY6662" fmla="*/ 474717 h 2444561"/>
              <a:gd name="connsiteX6663" fmla="*/ 890835 w 3661866"/>
              <a:gd name="connsiteY6663" fmla="*/ 473136 h 2444561"/>
              <a:gd name="connsiteX6664" fmla="*/ 891498 w 3661866"/>
              <a:gd name="connsiteY6664" fmla="*/ 472371 h 2444561"/>
              <a:gd name="connsiteX6665" fmla="*/ 3446013 w 3661866"/>
              <a:gd name="connsiteY6665" fmla="*/ 471604 h 2444561"/>
              <a:gd name="connsiteX6666" fmla="*/ 3447901 w 3661866"/>
              <a:gd name="connsiteY6666" fmla="*/ 472472 h 2444561"/>
              <a:gd name="connsiteX6667" fmla="*/ 3447008 w 3661866"/>
              <a:gd name="connsiteY6667" fmla="*/ 473134 h 2444561"/>
              <a:gd name="connsiteX6668" fmla="*/ 3445146 w 3661866"/>
              <a:gd name="connsiteY6668" fmla="*/ 472242 h 2444561"/>
              <a:gd name="connsiteX6669" fmla="*/ 3446013 w 3661866"/>
              <a:gd name="connsiteY6669" fmla="*/ 471604 h 2444561"/>
              <a:gd name="connsiteX6670" fmla="*/ 955697 w 3661866"/>
              <a:gd name="connsiteY6670" fmla="*/ 471078 h 2444561"/>
              <a:gd name="connsiteX6671" fmla="*/ 955708 w 3661866"/>
              <a:gd name="connsiteY6671" fmla="*/ 471088 h 2444561"/>
              <a:gd name="connsiteX6672" fmla="*/ 955686 w 3661866"/>
              <a:gd name="connsiteY6672" fmla="*/ 471094 h 2444561"/>
              <a:gd name="connsiteX6673" fmla="*/ 955785 w 3661866"/>
              <a:gd name="connsiteY6673" fmla="*/ 471067 h 2444561"/>
              <a:gd name="connsiteX6674" fmla="*/ 956427 w 3661866"/>
              <a:gd name="connsiteY6674" fmla="*/ 471758 h 2444561"/>
              <a:gd name="connsiteX6675" fmla="*/ 955708 w 3661866"/>
              <a:gd name="connsiteY6675" fmla="*/ 471088 h 2444561"/>
              <a:gd name="connsiteX6676" fmla="*/ 955733 w 3661866"/>
              <a:gd name="connsiteY6676" fmla="*/ 471024 h 2444561"/>
              <a:gd name="connsiteX6677" fmla="*/ 955697 w 3661866"/>
              <a:gd name="connsiteY6677" fmla="*/ 471078 h 2444561"/>
              <a:gd name="connsiteX6678" fmla="*/ 955687 w 3661866"/>
              <a:gd name="connsiteY6678" fmla="*/ 471069 h 2444561"/>
              <a:gd name="connsiteX6679" fmla="*/ 763100 w 3661866"/>
              <a:gd name="connsiteY6679" fmla="*/ 468339 h 2444561"/>
              <a:gd name="connsiteX6680" fmla="*/ 765345 w 3661866"/>
              <a:gd name="connsiteY6680" fmla="*/ 470941 h 2444561"/>
              <a:gd name="connsiteX6681" fmla="*/ 759248 w 3661866"/>
              <a:gd name="connsiteY6681" fmla="*/ 475381 h 2444561"/>
              <a:gd name="connsiteX6682" fmla="*/ 757513 w 3661866"/>
              <a:gd name="connsiteY6682" fmla="*/ 473390 h 2444561"/>
              <a:gd name="connsiteX6683" fmla="*/ 763100 w 3661866"/>
              <a:gd name="connsiteY6683" fmla="*/ 468339 h 2444561"/>
              <a:gd name="connsiteX6684" fmla="*/ 3472316 w 3661866"/>
              <a:gd name="connsiteY6684" fmla="*/ 466450 h 2444561"/>
              <a:gd name="connsiteX6685" fmla="*/ 3475275 w 3661866"/>
              <a:gd name="connsiteY6685" fmla="*/ 469104 h 2444561"/>
              <a:gd name="connsiteX6686" fmla="*/ 3471371 w 3661866"/>
              <a:gd name="connsiteY6686" fmla="*/ 472829 h 2444561"/>
              <a:gd name="connsiteX6687" fmla="*/ 3469204 w 3661866"/>
              <a:gd name="connsiteY6687" fmla="*/ 470965 h 2444561"/>
              <a:gd name="connsiteX6688" fmla="*/ 3472316 w 3661866"/>
              <a:gd name="connsiteY6688" fmla="*/ 466450 h 2444561"/>
              <a:gd name="connsiteX6689" fmla="*/ 909685 w 3661866"/>
              <a:gd name="connsiteY6689" fmla="*/ 463469 h 2444561"/>
              <a:gd name="connsiteX6690" fmla="*/ 906757 w 3661866"/>
              <a:gd name="connsiteY6690" fmla="*/ 467270 h 2444561"/>
              <a:gd name="connsiteX6691" fmla="*/ 901090 w 3661866"/>
              <a:gd name="connsiteY6691" fmla="*/ 466910 h 2444561"/>
              <a:gd name="connsiteX6692" fmla="*/ 909765 w 3661866"/>
              <a:gd name="connsiteY6692" fmla="*/ 463364 h 2444561"/>
              <a:gd name="connsiteX6693" fmla="*/ 909816 w 3661866"/>
              <a:gd name="connsiteY6693" fmla="*/ 463416 h 2444561"/>
              <a:gd name="connsiteX6694" fmla="*/ 909685 w 3661866"/>
              <a:gd name="connsiteY6694" fmla="*/ 463469 h 2444561"/>
              <a:gd name="connsiteX6695" fmla="*/ 909790 w 3661866"/>
              <a:gd name="connsiteY6695" fmla="*/ 463363 h 2444561"/>
              <a:gd name="connsiteX6696" fmla="*/ 909860 w 3661866"/>
              <a:gd name="connsiteY6696" fmla="*/ 463401 h 2444561"/>
              <a:gd name="connsiteX6697" fmla="*/ 909842 w 3661866"/>
              <a:gd name="connsiteY6697" fmla="*/ 463415 h 2444561"/>
              <a:gd name="connsiteX6698" fmla="*/ 815370 w 3661866"/>
              <a:gd name="connsiteY6698" fmla="*/ 462796 h 2444561"/>
              <a:gd name="connsiteX6699" fmla="*/ 829174 w 3661866"/>
              <a:gd name="connsiteY6699" fmla="*/ 465533 h 2444561"/>
              <a:gd name="connsiteX6700" fmla="*/ 807770 w 3661866"/>
              <a:gd name="connsiteY6700" fmla="*/ 479257 h 2444561"/>
              <a:gd name="connsiteX6701" fmla="*/ 798255 w 3661866"/>
              <a:gd name="connsiteY6701" fmla="*/ 477778 h 2444561"/>
              <a:gd name="connsiteX6702" fmla="*/ 815370 w 3661866"/>
              <a:gd name="connsiteY6702" fmla="*/ 462796 h 2444561"/>
              <a:gd name="connsiteX6703" fmla="*/ 780012 w 3661866"/>
              <a:gd name="connsiteY6703" fmla="*/ 462293 h 2444561"/>
              <a:gd name="connsiteX6704" fmla="*/ 780831 w 3661866"/>
              <a:gd name="connsiteY6704" fmla="*/ 462879 h 2444561"/>
              <a:gd name="connsiteX6705" fmla="*/ 780064 w 3661866"/>
              <a:gd name="connsiteY6705" fmla="*/ 464690 h 2444561"/>
              <a:gd name="connsiteX6706" fmla="*/ 778508 w 3661866"/>
              <a:gd name="connsiteY6706" fmla="*/ 463492 h 2444561"/>
              <a:gd name="connsiteX6707" fmla="*/ 780012 w 3661866"/>
              <a:gd name="connsiteY6707" fmla="*/ 462293 h 2444561"/>
              <a:gd name="connsiteX6708" fmla="*/ 1023800 w 3661866"/>
              <a:gd name="connsiteY6708" fmla="*/ 461962 h 2444561"/>
              <a:gd name="connsiteX6709" fmla="*/ 1025765 w 3661866"/>
              <a:gd name="connsiteY6709" fmla="*/ 463008 h 2444561"/>
              <a:gd name="connsiteX6710" fmla="*/ 1024031 w 3661866"/>
              <a:gd name="connsiteY6710" fmla="*/ 465687 h 2444561"/>
              <a:gd name="connsiteX6711" fmla="*/ 1021531 w 3661866"/>
              <a:gd name="connsiteY6711" fmla="*/ 464410 h 2444561"/>
              <a:gd name="connsiteX6712" fmla="*/ 1023800 w 3661866"/>
              <a:gd name="connsiteY6712" fmla="*/ 461962 h 2444561"/>
              <a:gd name="connsiteX6713" fmla="*/ 1044442 w 3661866"/>
              <a:gd name="connsiteY6713" fmla="*/ 461426 h 2444561"/>
              <a:gd name="connsiteX6714" fmla="*/ 1042400 w 3661866"/>
              <a:gd name="connsiteY6714" fmla="*/ 461985 h 2444561"/>
              <a:gd name="connsiteX6715" fmla="*/ 1043140 w 3661866"/>
              <a:gd name="connsiteY6715" fmla="*/ 462751 h 2444561"/>
              <a:gd name="connsiteX6716" fmla="*/ 1045156 w 3661866"/>
              <a:gd name="connsiteY6716" fmla="*/ 462191 h 2444561"/>
              <a:gd name="connsiteX6717" fmla="*/ 1044442 w 3661866"/>
              <a:gd name="connsiteY6717" fmla="*/ 461426 h 2444561"/>
              <a:gd name="connsiteX6718" fmla="*/ 756110 w 3661866"/>
              <a:gd name="connsiteY6718" fmla="*/ 460991 h 2444561"/>
              <a:gd name="connsiteX6719" fmla="*/ 757461 w 3661866"/>
              <a:gd name="connsiteY6719" fmla="*/ 463083 h 2444561"/>
              <a:gd name="connsiteX6720" fmla="*/ 751262 w 3661866"/>
              <a:gd name="connsiteY6720" fmla="*/ 466987 h 2444561"/>
              <a:gd name="connsiteX6721" fmla="*/ 749910 w 3661866"/>
              <a:gd name="connsiteY6721" fmla="*/ 464895 h 2444561"/>
              <a:gd name="connsiteX6722" fmla="*/ 756110 w 3661866"/>
              <a:gd name="connsiteY6722" fmla="*/ 460991 h 2444561"/>
              <a:gd name="connsiteX6723" fmla="*/ 718456 w 3661866"/>
              <a:gd name="connsiteY6723" fmla="*/ 460812 h 2444561"/>
              <a:gd name="connsiteX6724" fmla="*/ 718480 w 3661866"/>
              <a:gd name="connsiteY6724" fmla="*/ 460837 h 2444561"/>
              <a:gd name="connsiteX6725" fmla="*/ 718468 w 3661866"/>
              <a:gd name="connsiteY6725" fmla="*/ 460844 h 2444561"/>
              <a:gd name="connsiteX6726" fmla="*/ 718439 w 3661866"/>
              <a:gd name="connsiteY6726" fmla="*/ 460828 h 2444561"/>
              <a:gd name="connsiteX6727" fmla="*/ 718615 w 3661866"/>
              <a:gd name="connsiteY6727" fmla="*/ 460765 h 2444561"/>
              <a:gd name="connsiteX6728" fmla="*/ 718505 w 3661866"/>
              <a:gd name="connsiteY6728" fmla="*/ 460889 h 2444561"/>
              <a:gd name="connsiteX6729" fmla="*/ 718430 w 3661866"/>
              <a:gd name="connsiteY6729" fmla="*/ 460864 h 2444561"/>
              <a:gd name="connsiteX6730" fmla="*/ 718468 w 3661866"/>
              <a:gd name="connsiteY6730" fmla="*/ 460844 h 2444561"/>
              <a:gd name="connsiteX6731" fmla="*/ 718506 w 3661866"/>
              <a:gd name="connsiteY6731" fmla="*/ 460864 h 2444561"/>
              <a:gd name="connsiteX6732" fmla="*/ 718480 w 3661866"/>
              <a:gd name="connsiteY6732" fmla="*/ 460837 h 2444561"/>
              <a:gd name="connsiteX6733" fmla="*/ 916398 w 3661866"/>
              <a:gd name="connsiteY6733" fmla="*/ 458207 h 2444561"/>
              <a:gd name="connsiteX6734" fmla="*/ 924561 w 3661866"/>
              <a:gd name="connsiteY6734" fmla="*/ 458644 h 2444561"/>
              <a:gd name="connsiteX6735" fmla="*/ 940813 w 3661866"/>
              <a:gd name="connsiteY6735" fmla="*/ 467267 h 2444561"/>
              <a:gd name="connsiteX6736" fmla="*/ 967218 w 3661866"/>
              <a:gd name="connsiteY6736" fmla="*/ 459181 h 2444561"/>
              <a:gd name="connsiteX6737" fmla="*/ 973671 w 3661866"/>
              <a:gd name="connsiteY6737" fmla="*/ 473696 h 2444561"/>
              <a:gd name="connsiteX6738" fmla="*/ 964114 w 3661866"/>
              <a:gd name="connsiteY6738" fmla="*/ 468788 h 2444561"/>
              <a:gd name="connsiteX6739" fmla="*/ 955785 w 3661866"/>
              <a:gd name="connsiteY6739" fmla="*/ 471067 h 2444561"/>
              <a:gd name="connsiteX6740" fmla="*/ 955739 w 3661866"/>
              <a:gd name="connsiteY6740" fmla="*/ 471017 h 2444561"/>
              <a:gd name="connsiteX6741" fmla="*/ 955733 w 3661866"/>
              <a:gd name="connsiteY6741" fmla="*/ 471024 h 2444561"/>
              <a:gd name="connsiteX6742" fmla="*/ 955737 w 3661866"/>
              <a:gd name="connsiteY6742" fmla="*/ 471017 h 2444561"/>
              <a:gd name="connsiteX6743" fmla="*/ 939817 w 3661866"/>
              <a:gd name="connsiteY6743" fmla="*/ 480432 h 2444561"/>
              <a:gd name="connsiteX6744" fmla="*/ 924688 w 3661866"/>
              <a:gd name="connsiteY6744" fmla="*/ 479130 h 2444561"/>
              <a:gd name="connsiteX6745" fmla="*/ 920435 w 3661866"/>
              <a:gd name="connsiteY6745" fmla="*/ 469094 h 2444561"/>
              <a:gd name="connsiteX6746" fmla="*/ 909860 w 3661866"/>
              <a:gd name="connsiteY6746" fmla="*/ 463401 h 2444561"/>
              <a:gd name="connsiteX6747" fmla="*/ 904482 w 3661866"/>
              <a:gd name="connsiteY6747" fmla="*/ 456578 h 2444561"/>
              <a:gd name="connsiteX6748" fmla="*/ 905325 w 3661866"/>
              <a:gd name="connsiteY6748" fmla="*/ 457088 h 2444561"/>
              <a:gd name="connsiteX6749" fmla="*/ 904407 w 3661866"/>
              <a:gd name="connsiteY6749" fmla="*/ 457445 h 2444561"/>
              <a:gd name="connsiteX6750" fmla="*/ 709755 w 3661866"/>
              <a:gd name="connsiteY6750" fmla="*/ 456195 h 2444561"/>
              <a:gd name="connsiteX6751" fmla="*/ 718439 w 3661866"/>
              <a:gd name="connsiteY6751" fmla="*/ 460828 h 2444561"/>
              <a:gd name="connsiteX6752" fmla="*/ 708710 w 3661866"/>
              <a:gd name="connsiteY6752" fmla="*/ 469697 h 2444561"/>
              <a:gd name="connsiteX6753" fmla="*/ 696439 w 3661866"/>
              <a:gd name="connsiteY6753" fmla="*/ 474564 h 2444561"/>
              <a:gd name="connsiteX6754" fmla="*/ 678529 w 3661866"/>
              <a:gd name="connsiteY6754" fmla="*/ 482498 h 2444561"/>
              <a:gd name="connsiteX6755" fmla="*/ 676412 w 3661866"/>
              <a:gd name="connsiteY6755" fmla="*/ 478059 h 2444561"/>
              <a:gd name="connsiteX6756" fmla="*/ 667483 w 3661866"/>
              <a:gd name="connsiteY6756" fmla="*/ 481214 h 2444561"/>
              <a:gd name="connsiteX6757" fmla="*/ 667483 w 3661866"/>
              <a:gd name="connsiteY6757" fmla="*/ 476160 h 2444561"/>
              <a:gd name="connsiteX6758" fmla="*/ 679933 w 3661866"/>
              <a:gd name="connsiteY6758" fmla="*/ 470635 h 2444561"/>
              <a:gd name="connsiteX6759" fmla="*/ 689117 w 3661866"/>
              <a:gd name="connsiteY6759" fmla="*/ 468364 h 2444561"/>
              <a:gd name="connsiteX6760" fmla="*/ 709755 w 3661866"/>
              <a:gd name="connsiteY6760" fmla="*/ 456195 h 2444561"/>
              <a:gd name="connsiteX6761" fmla="*/ 874509 w 3661866"/>
              <a:gd name="connsiteY6761" fmla="*/ 454563 h 2444561"/>
              <a:gd name="connsiteX6762" fmla="*/ 875299 w 3661866"/>
              <a:gd name="connsiteY6762" fmla="*/ 456426 h 2444561"/>
              <a:gd name="connsiteX6763" fmla="*/ 873284 w 3661866"/>
              <a:gd name="connsiteY6763" fmla="*/ 456707 h 2444561"/>
              <a:gd name="connsiteX6764" fmla="*/ 873488 w 3661866"/>
              <a:gd name="connsiteY6764" fmla="*/ 454716 h 2444561"/>
              <a:gd name="connsiteX6765" fmla="*/ 874509 w 3661866"/>
              <a:gd name="connsiteY6765" fmla="*/ 454563 h 2444561"/>
              <a:gd name="connsiteX6766" fmla="*/ 1069316 w 3661866"/>
              <a:gd name="connsiteY6766" fmla="*/ 453032 h 2444561"/>
              <a:gd name="connsiteX6767" fmla="*/ 1067681 w 3661866"/>
              <a:gd name="connsiteY6767" fmla="*/ 454563 h 2444561"/>
              <a:gd name="connsiteX6768" fmla="*/ 1068524 w 3661866"/>
              <a:gd name="connsiteY6768" fmla="*/ 457599 h 2444561"/>
              <a:gd name="connsiteX6769" fmla="*/ 1071815 w 3661866"/>
              <a:gd name="connsiteY6769" fmla="*/ 456297 h 2444561"/>
              <a:gd name="connsiteX6770" fmla="*/ 1069316 w 3661866"/>
              <a:gd name="connsiteY6770" fmla="*/ 453032 h 2444561"/>
              <a:gd name="connsiteX6771" fmla="*/ 844125 w 3661866"/>
              <a:gd name="connsiteY6771" fmla="*/ 452395 h 2444561"/>
              <a:gd name="connsiteX6772" fmla="*/ 835578 w 3661866"/>
              <a:gd name="connsiteY6772" fmla="*/ 459589 h 2444561"/>
              <a:gd name="connsiteX6773" fmla="*/ 834303 w 3661866"/>
              <a:gd name="connsiteY6773" fmla="*/ 456579 h 2444561"/>
              <a:gd name="connsiteX6774" fmla="*/ 844125 w 3661866"/>
              <a:gd name="connsiteY6774" fmla="*/ 452395 h 2444561"/>
              <a:gd name="connsiteX6775" fmla="*/ 3483592 w 3661866"/>
              <a:gd name="connsiteY6775" fmla="*/ 451807 h 2444561"/>
              <a:gd name="connsiteX6776" fmla="*/ 3486730 w 3661866"/>
              <a:gd name="connsiteY6776" fmla="*/ 455199 h 2444561"/>
              <a:gd name="connsiteX6777" fmla="*/ 3477417 w 3661866"/>
              <a:gd name="connsiteY6777" fmla="*/ 462266 h 2444561"/>
              <a:gd name="connsiteX6778" fmla="*/ 3483592 w 3661866"/>
              <a:gd name="connsiteY6778" fmla="*/ 451807 h 2444561"/>
              <a:gd name="connsiteX6779" fmla="*/ 858772 w 3661866"/>
              <a:gd name="connsiteY6779" fmla="*/ 451537 h 2444561"/>
              <a:gd name="connsiteX6780" fmla="*/ 864229 w 3661866"/>
              <a:gd name="connsiteY6780" fmla="*/ 453032 h 2444561"/>
              <a:gd name="connsiteX6781" fmla="*/ 864586 w 3661866"/>
              <a:gd name="connsiteY6781" fmla="*/ 456680 h 2444561"/>
              <a:gd name="connsiteX6782" fmla="*/ 853564 w 3661866"/>
              <a:gd name="connsiteY6782" fmla="*/ 457905 h 2444561"/>
              <a:gd name="connsiteX6783" fmla="*/ 858772 w 3661866"/>
              <a:gd name="connsiteY6783" fmla="*/ 451537 h 2444561"/>
              <a:gd name="connsiteX6784" fmla="*/ 973110 w 3661866"/>
              <a:gd name="connsiteY6784" fmla="*/ 443593 h 2444561"/>
              <a:gd name="connsiteX6785" fmla="*/ 974692 w 3661866"/>
              <a:gd name="connsiteY6785" fmla="*/ 446068 h 2444561"/>
              <a:gd name="connsiteX6786" fmla="*/ 960100 w 3661866"/>
              <a:gd name="connsiteY6786" fmla="*/ 454181 h 2444561"/>
              <a:gd name="connsiteX6787" fmla="*/ 953849 w 3661866"/>
              <a:gd name="connsiteY6787" fmla="*/ 452701 h 2444561"/>
              <a:gd name="connsiteX6788" fmla="*/ 957395 w 3661866"/>
              <a:gd name="connsiteY6788" fmla="*/ 446220 h 2444561"/>
              <a:gd name="connsiteX6789" fmla="*/ 973110 w 3661866"/>
              <a:gd name="connsiteY6789" fmla="*/ 443593 h 2444561"/>
              <a:gd name="connsiteX6790" fmla="*/ 931475 w 3661866"/>
              <a:gd name="connsiteY6790" fmla="*/ 442369 h 2444561"/>
              <a:gd name="connsiteX6791" fmla="*/ 931909 w 3661866"/>
              <a:gd name="connsiteY6791" fmla="*/ 443261 h 2444561"/>
              <a:gd name="connsiteX6792" fmla="*/ 931042 w 3661866"/>
              <a:gd name="connsiteY6792" fmla="*/ 443236 h 2444561"/>
              <a:gd name="connsiteX6793" fmla="*/ 3461676 w 3661866"/>
              <a:gd name="connsiteY6793" fmla="*/ 442267 h 2444561"/>
              <a:gd name="connsiteX6794" fmla="*/ 3464355 w 3661866"/>
              <a:gd name="connsiteY6794" fmla="*/ 445430 h 2444561"/>
              <a:gd name="connsiteX6795" fmla="*/ 3461600 w 3661866"/>
              <a:gd name="connsiteY6795" fmla="*/ 448569 h 2444561"/>
              <a:gd name="connsiteX6796" fmla="*/ 3459354 w 3661866"/>
              <a:gd name="connsiteY6796" fmla="*/ 444563 h 2444561"/>
              <a:gd name="connsiteX6797" fmla="*/ 3461676 w 3661866"/>
              <a:gd name="connsiteY6797" fmla="*/ 442267 h 2444561"/>
              <a:gd name="connsiteX6798" fmla="*/ 987242 w 3661866"/>
              <a:gd name="connsiteY6798" fmla="*/ 441577 h 2444561"/>
              <a:gd name="connsiteX6799" fmla="*/ 988289 w 3661866"/>
              <a:gd name="connsiteY6799" fmla="*/ 444052 h 2444561"/>
              <a:gd name="connsiteX6800" fmla="*/ 981834 w 3661866"/>
              <a:gd name="connsiteY6800" fmla="*/ 447317 h 2444561"/>
              <a:gd name="connsiteX6801" fmla="*/ 980457 w 3661866"/>
              <a:gd name="connsiteY6801" fmla="*/ 443796 h 2444561"/>
              <a:gd name="connsiteX6802" fmla="*/ 987242 w 3661866"/>
              <a:gd name="connsiteY6802" fmla="*/ 441577 h 2444561"/>
              <a:gd name="connsiteX6803" fmla="*/ 754527 w 3661866"/>
              <a:gd name="connsiteY6803" fmla="*/ 441246 h 2444561"/>
              <a:gd name="connsiteX6804" fmla="*/ 754450 w 3661866"/>
              <a:gd name="connsiteY6804" fmla="*/ 442240 h 2444561"/>
              <a:gd name="connsiteX6805" fmla="*/ 753481 w 3661866"/>
              <a:gd name="connsiteY6805" fmla="*/ 441654 h 2444561"/>
              <a:gd name="connsiteX6806" fmla="*/ 741353 w 3661866"/>
              <a:gd name="connsiteY6806" fmla="*/ 440484 h 2444561"/>
              <a:gd name="connsiteX6807" fmla="*/ 731211 w 3661866"/>
              <a:gd name="connsiteY6807" fmla="*/ 448134 h 2444561"/>
              <a:gd name="connsiteX6808" fmla="*/ 731202 w 3661866"/>
              <a:gd name="connsiteY6808" fmla="*/ 448148 h 2444561"/>
              <a:gd name="connsiteX6809" fmla="*/ 731185 w 3661866"/>
              <a:gd name="connsiteY6809" fmla="*/ 448134 h 2444561"/>
              <a:gd name="connsiteX6810" fmla="*/ 730751 w 3661866"/>
              <a:gd name="connsiteY6810" fmla="*/ 448874 h 2444561"/>
              <a:gd name="connsiteX6811" fmla="*/ 731202 w 3661866"/>
              <a:gd name="connsiteY6811" fmla="*/ 448148 h 2444561"/>
              <a:gd name="connsiteX6812" fmla="*/ 735624 w 3661866"/>
              <a:gd name="connsiteY6812" fmla="*/ 451655 h 2444561"/>
              <a:gd name="connsiteX6813" fmla="*/ 718615 w 3661866"/>
              <a:gd name="connsiteY6813" fmla="*/ 460765 h 2444561"/>
              <a:gd name="connsiteX6814" fmla="*/ 723133 w 3661866"/>
              <a:gd name="connsiteY6814" fmla="*/ 455666 h 2444561"/>
              <a:gd name="connsiteX6815" fmla="*/ 723380 w 3661866"/>
              <a:gd name="connsiteY6815" fmla="*/ 448338 h 2444561"/>
              <a:gd name="connsiteX6816" fmla="*/ 730139 w 3661866"/>
              <a:gd name="connsiteY6816" fmla="*/ 440940 h 2444561"/>
              <a:gd name="connsiteX6817" fmla="*/ 741391 w 3661866"/>
              <a:gd name="connsiteY6817" fmla="*/ 440455 h 2444561"/>
              <a:gd name="connsiteX6818" fmla="*/ 741442 w 3661866"/>
              <a:gd name="connsiteY6818" fmla="*/ 440480 h 2444561"/>
              <a:gd name="connsiteX6819" fmla="*/ 741353 w 3661866"/>
              <a:gd name="connsiteY6819" fmla="*/ 440484 h 2444561"/>
              <a:gd name="connsiteX6820" fmla="*/ 741899 w 3661866"/>
              <a:gd name="connsiteY6820" fmla="*/ 439740 h 2444561"/>
              <a:gd name="connsiteX6821" fmla="*/ 741466 w 3661866"/>
              <a:gd name="connsiteY6821" fmla="*/ 440481 h 2444561"/>
              <a:gd name="connsiteX6822" fmla="*/ 741441 w 3661866"/>
              <a:gd name="connsiteY6822" fmla="*/ 440454 h 2444561"/>
              <a:gd name="connsiteX6823" fmla="*/ 741899 w 3661866"/>
              <a:gd name="connsiteY6823" fmla="*/ 439740 h 2444561"/>
              <a:gd name="connsiteX6824" fmla="*/ 1091663 w 3661866"/>
              <a:gd name="connsiteY6824" fmla="*/ 439000 h 2444561"/>
              <a:gd name="connsiteX6825" fmla="*/ 1079340 w 3661866"/>
              <a:gd name="connsiteY6825" fmla="*/ 444919 h 2444561"/>
              <a:gd name="connsiteX6826" fmla="*/ 1080360 w 3661866"/>
              <a:gd name="connsiteY6826" fmla="*/ 453899 h 2444561"/>
              <a:gd name="connsiteX6827" fmla="*/ 1091663 w 3661866"/>
              <a:gd name="connsiteY6827" fmla="*/ 439000 h 2444561"/>
              <a:gd name="connsiteX6828" fmla="*/ 883591 w 3661866"/>
              <a:gd name="connsiteY6828" fmla="*/ 436552 h 2444561"/>
              <a:gd name="connsiteX6829" fmla="*/ 885377 w 3661866"/>
              <a:gd name="connsiteY6829" fmla="*/ 437445 h 2444561"/>
              <a:gd name="connsiteX6830" fmla="*/ 884610 w 3661866"/>
              <a:gd name="connsiteY6830" fmla="*/ 439206 h 2444561"/>
              <a:gd name="connsiteX6831" fmla="*/ 882749 w 3661866"/>
              <a:gd name="connsiteY6831" fmla="*/ 438491 h 2444561"/>
              <a:gd name="connsiteX6832" fmla="*/ 883591 w 3661866"/>
              <a:gd name="connsiteY6832" fmla="*/ 436552 h 2444561"/>
              <a:gd name="connsiteX6833" fmla="*/ 1035206 w 3661866"/>
              <a:gd name="connsiteY6833" fmla="*/ 433949 h 2444561"/>
              <a:gd name="connsiteX6834" fmla="*/ 1044977 w 3661866"/>
              <a:gd name="connsiteY6834" fmla="*/ 438133 h 2444561"/>
              <a:gd name="connsiteX6835" fmla="*/ 1046506 w 3661866"/>
              <a:gd name="connsiteY6835" fmla="*/ 433949 h 2444561"/>
              <a:gd name="connsiteX6836" fmla="*/ 1035206 w 3661866"/>
              <a:gd name="connsiteY6836" fmla="*/ 433949 h 2444561"/>
              <a:gd name="connsiteX6837" fmla="*/ 1057963 w 3661866"/>
              <a:gd name="connsiteY6837" fmla="*/ 433566 h 2444561"/>
              <a:gd name="connsiteX6838" fmla="*/ 1057095 w 3661866"/>
              <a:gd name="connsiteY6838" fmla="*/ 433975 h 2444561"/>
              <a:gd name="connsiteX6839" fmla="*/ 1057936 w 3661866"/>
              <a:gd name="connsiteY6839" fmla="*/ 434383 h 2444561"/>
              <a:gd name="connsiteX6840" fmla="*/ 759477 w 3661866"/>
              <a:gd name="connsiteY6840" fmla="*/ 430837 h 2444561"/>
              <a:gd name="connsiteX6841" fmla="*/ 759936 w 3661866"/>
              <a:gd name="connsiteY6841" fmla="*/ 433720 h 2444561"/>
              <a:gd name="connsiteX6842" fmla="*/ 745471 w 3661866"/>
              <a:gd name="connsiteY6842" fmla="*/ 435864 h 2444561"/>
              <a:gd name="connsiteX6843" fmla="*/ 744681 w 3661866"/>
              <a:gd name="connsiteY6843" fmla="*/ 433337 h 2444561"/>
              <a:gd name="connsiteX6844" fmla="*/ 759477 w 3661866"/>
              <a:gd name="connsiteY6844" fmla="*/ 430837 h 2444561"/>
              <a:gd name="connsiteX6845" fmla="*/ 3501424 w 3661866"/>
              <a:gd name="connsiteY6845" fmla="*/ 430225 h 2444561"/>
              <a:gd name="connsiteX6846" fmla="*/ 3501449 w 3661866"/>
              <a:gd name="connsiteY6846" fmla="*/ 430251 h 2444561"/>
              <a:gd name="connsiteX6847" fmla="*/ 3500991 w 3661866"/>
              <a:gd name="connsiteY6847" fmla="*/ 430966 h 2444561"/>
              <a:gd name="connsiteX6848" fmla="*/ 3501424 w 3661866"/>
              <a:gd name="connsiteY6848" fmla="*/ 430225 h 2444561"/>
              <a:gd name="connsiteX6849" fmla="*/ 3501480 w 3661866"/>
              <a:gd name="connsiteY6849" fmla="*/ 430168 h 2444561"/>
              <a:gd name="connsiteX6850" fmla="*/ 3501449 w 3661866"/>
              <a:gd name="connsiteY6850" fmla="*/ 430251 h 2444561"/>
              <a:gd name="connsiteX6851" fmla="*/ 3501449 w 3661866"/>
              <a:gd name="connsiteY6851" fmla="*/ 430250 h 2444561"/>
              <a:gd name="connsiteX6852" fmla="*/ 3501424 w 3661866"/>
              <a:gd name="connsiteY6852" fmla="*/ 430225 h 2444561"/>
              <a:gd name="connsiteX6853" fmla="*/ 844099 w 3661866"/>
              <a:gd name="connsiteY6853" fmla="*/ 426679 h 2444561"/>
              <a:gd name="connsiteX6854" fmla="*/ 848945 w 3661866"/>
              <a:gd name="connsiteY6854" fmla="*/ 427266 h 2444561"/>
              <a:gd name="connsiteX6855" fmla="*/ 848920 w 3661866"/>
              <a:gd name="connsiteY6855" fmla="*/ 429231 h 2444561"/>
              <a:gd name="connsiteX6856" fmla="*/ 843920 w 3661866"/>
              <a:gd name="connsiteY6856" fmla="*/ 429614 h 2444561"/>
              <a:gd name="connsiteX6857" fmla="*/ 844099 w 3661866"/>
              <a:gd name="connsiteY6857" fmla="*/ 426679 h 2444561"/>
              <a:gd name="connsiteX6858" fmla="*/ 3436038 w 3661866"/>
              <a:gd name="connsiteY6858" fmla="*/ 426577 h 2444561"/>
              <a:gd name="connsiteX6859" fmla="*/ 3454533 w 3661866"/>
              <a:gd name="connsiteY6859" fmla="*/ 440072 h 2444561"/>
              <a:gd name="connsiteX6860" fmla="*/ 3436038 w 3661866"/>
              <a:gd name="connsiteY6860" fmla="*/ 426577 h 2444561"/>
              <a:gd name="connsiteX6861" fmla="*/ 3502980 w 3661866"/>
              <a:gd name="connsiteY6861" fmla="*/ 426143 h 2444561"/>
              <a:gd name="connsiteX6862" fmla="*/ 3504510 w 3661866"/>
              <a:gd name="connsiteY6862" fmla="*/ 427062 h 2444561"/>
              <a:gd name="connsiteX6863" fmla="*/ 3501480 w 3661866"/>
              <a:gd name="connsiteY6863" fmla="*/ 430168 h 2444561"/>
              <a:gd name="connsiteX6864" fmla="*/ 1044415 w 3661866"/>
              <a:gd name="connsiteY6864" fmla="*/ 425709 h 2444561"/>
              <a:gd name="connsiteX6865" fmla="*/ 1042375 w 3661866"/>
              <a:gd name="connsiteY6865" fmla="*/ 426245 h 2444561"/>
              <a:gd name="connsiteX6866" fmla="*/ 1043115 w 3661866"/>
              <a:gd name="connsiteY6866" fmla="*/ 427010 h 2444561"/>
              <a:gd name="connsiteX6867" fmla="*/ 1045156 w 3661866"/>
              <a:gd name="connsiteY6867" fmla="*/ 426474 h 2444561"/>
              <a:gd name="connsiteX6868" fmla="*/ 1044415 w 3661866"/>
              <a:gd name="connsiteY6868" fmla="*/ 425709 h 2444561"/>
              <a:gd name="connsiteX6869" fmla="*/ 917674 w 3661866"/>
              <a:gd name="connsiteY6869" fmla="*/ 423693 h 2444561"/>
              <a:gd name="connsiteX6870" fmla="*/ 919000 w 3661866"/>
              <a:gd name="connsiteY6870" fmla="*/ 425199 h 2444561"/>
              <a:gd name="connsiteX6871" fmla="*/ 918081 w 3661866"/>
              <a:gd name="connsiteY6871" fmla="*/ 425785 h 2444561"/>
              <a:gd name="connsiteX6872" fmla="*/ 916781 w 3661866"/>
              <a:gd name="connsiteY6872" fmla="*/ 424204 h 2444561"/>
              <a:gd name="connsiteX6873" fmla="*/ 917674 w 3661866"/>
              <a:gd name="connsiteY6873" fmla="*/ 423693 h 2444561"/>
              <a:gd name="connsiteX6874" fmla="*/ 1065182 w 3661866"/>
              <a:gd name="connsiteY6874" fmla="*/ 423387 h 2444561"/>
              <a:gd name="connsiteX6875" fmla="*/ 1065053 w 3661866"/>
              <a:gd name="connsiteY6875" fmla="*/ 424153 h 2444561"/>
              <a:gd name="connsiteX6876" fmla="*/ 1065947 w 3661866"/>
              <a:gd name="connsiteY6876" fmla="*/ 423897 h 2444561"/>
              <a:gd name="connsiteX6877" fmla="*/ 768024 w 3661866"/>
              <a:gd name="connsiteY6877" fmla="*/ 423285 h 2444561"/>
              <a:gd name="connsiteX6878" fmla="*/ 771264 w 3661866"/>
              <a:gd name="connsiteY6878" fmla="*/ 426015 h 2444561"/>
              <a:gd name="connsiteX6879" fmla="*/ 769351 w 3661866"/>
              <a:gd name="connsiteY6879" fmla="*/ 429152 h 2444561"/>
              <a:gd name="connsiteX6880" fmla="*/ 766009 w 3661866"/>
              <a:gd name="connsiteY6880" fmla="*/ 425352 h 2444561"/>
              <a:gd name="connsiteX6881" fmla="*/ 768024 w 3661866"/>
              <a:gd name="connsiteY6881" fmla="*/ 423285 h 2444561"/>
              <a:gd name="connsiteX6882" fmla="*/ 1006939 w 3661866"/>
              <a:gd name="connsiteY6882" fmla="*/ 422622 h 2444561"/>
              <a:gd name="connsiteX6883" fmla="*/ 1006990 w 3661866"/>
              <a:gd name="connsiteY6883" fmla="*/ 422672 h 2444561"/>
              <a:gd name="connsiteX6884" fmla="*/ 1006970 w 3661866"/>
              <a:gd name="connsiteY6884" fmla="*/ 422667 h 2444561"/>
              <a:gd name="connsiteX6885" fmla="*/ 1006829 w 3661866"/>
              <a:gd name="connsiteY6885" fmla="*/ 422548 h 2444561"/>
              <a:gd name="connsiteX6886" fmla="*/ 1006770 w 3661866"/>
              <a:gd name="connsiteY6886" fmla="*/ 422611 h 2444561"/>
              <a:gd name="connsiteX6887" fmla="*/ 1006743 w 3661866"/>
              <a:gd name="connsiteY6887" fmla="*/ 422604 h 2444561"/>
              <a:gd name="connsiteX6888" fmla="*/ 1006709 w 3661866"/>
              <a:gd name="connsiteY6888" fmla="*/ 422571 h 2444561"/>
              <a:gd name="connsiteX6889" fmla="*/ 859635 w 3661866"/>
              <a:gd name="connsiteY6889" fmla="*/ 422291 h 2444561"/>
              <a:gd name="connsiteX6890" fmla="*/ 860503 w 3661866"/>
              <a:gd name="connsiteY6890" fmla="*/ 422368 h 2444561"/>
              <a:gd name="connsiteX6891" fmla="*/ 859992 w 3661866"/>
              <a:gd name="connsiteY6891" fmla="*/ 423211 h 2444561"/>
              <a:gd name="connsiteX6892" fmla="*/ 3412236 w 3661866"/>
              <a:gd name="connsiteY6892" fmla="*/ 421168 h 2444561"/>
              <a:gd name="connsiteX6893" fmla="*/ 3410783 w 3661866"/>
              <a:gd name="connsiteY6893" fmla="*/ 422393 h 2444561"/>
              <a:gd name="connsiteX6894" fmla="*/ 3411269 w 3661866"/>
              <a:gd name="connsiteY6894" fmla="*/ 423234 h 2444561"/>
              <a:gd name="connsiteX6895" fmla="*/ 3412798 w 3661866"/>
              <a:gd name="connsiteY6895" fmla="*/ 422010 h 2444561"/>
              <a:gd name="connsiteX6896" fmla="*/ 3412236 w 3661866"/>
              <a:gd name="connsiteY6896" fmla="*/ 421168 h 2444561"/>
              <a:gd name="connsiteX6897" fmla="*/ 927420 w 3661866"/>
              <a:gd name="connsiteY6897" fmla="*/ 420887 h 2444561"/>
              <a:gd name="connsiteX6898" fmla="*/ 928286 w 3661866"/>
              <a:gd name="connsiteY6898" fmla="*/ 421321 h 2444561"/>
              <a:gd name="connsiteX6899" fmla="*/ 927393 w 3661866"/>
              <a:gd name="connsiteY6899" fmla="*/ 421754 h 2444561"/>
              <a:gd name="connsiteX6900" fmla="*/ 688171 w 3661866"/>
              <a:gd name="connsiteY6900" fmla="*/ 418924 h 2444561"/>
              <a:gd name="connsiteX6901" fmla="*/ 689141 w 3661866"/>
              <a:gd name="connsiteY6901" fmla="*/ 421628 h 2444561"/>
              <a:gd name="connsiteX6902" fmla="*/ 679778 w 3661866"/>
              <a:gd name="connsiteY6902" fmla="*/ 426041 h 2444561"/>
              <a:gd name="connsiteX6903" fmla="*/ 678733 w 3661866"/>
              <a:gd name="connsiteY6903" fmla="*/ 424026 h 2444561"/>
              <a:gd name="connsiteX6904" fmla="*/ 688171 w 3661866"/>
              <a:gd name="connsiteY6904" fmla="*/ 418924 h 2444561"/>
              <a:gd name="connsiteX6905" fmla="*/ 815397 w 3661866"/>
              <a:gd name="connsiteY6905" fmla="*/ 418822 h 2444561"/>
              <a:gd name="connsiteX6906" fmla="*/ 816520 w 3661866"/>
              <a:gd name="connsiteY6906" fmla="*/ 420506 h 2444561"/>
              <a:gd name="connsiteX6907" fmla="*/ 815832 w 3661866"/>
              <a:gd name="connsiteY6907" fmla="*/ 421322 h 2444561"/>
              <a:gd name="connsiteX6908" fmla="*/ 813995 w 3661866"/>
              <a:gd name="connsiteY6908" fmla="*/ 420327 h 2444561"/>
              <a:gd name="connsiteX6909" fmla="*/ 815397 w 3661866"/>
              <a:gd name="connsiteY6909" fmla="*/ 418822 h 2444561"/>
              <a:gd name="connsiteX6910" fmla="*/ 833255 w 3661866"/>
              <a:gd name="connsiteY6910" fmla="*/ 414918 h 2444561"/>
              <a:gd name="connsiteX6911" fmla="*/ 833282 w 3661866"/>
              <a:gd name="connsiteY6911" fmla="*/ 414943 h 2444561"/>
              <a:gd name="connsiteX6912" fmla="*/ 832822 w 3661866"/>
              <a:gd name="connsiteY6912" fmla="*/ 415659 h 2444561"/>
              <a:gd name="connsiteX6913" fmla="*/ 833255 w 3661866"/>
              <a:gd name="connsiteY6913" fmla="*/ 414918 h 2444561"/>
              <a:gd name="connsiteX6914" fmla="*/ 833395 w 3661866"/>
              <a:gd name="connsiteY6914" fmla="*/ 414874 h 2444561"/>
              <a:gd name="connsiteX6915" fmla="*/ 833284 w 3661866"/>
              <a:gd name="connsiteY6915" fmla="*/ 414943 h 2444561"/>
              <a:gd name="connsiteX6916" fmla="*/ 833232 w 3661866"/>
              <a:gd name="connsiteY6916" fmla="*/ 414893 h 2444561"/>
              <a:gd name="connsiteX6917" fmla="*/ 1021632 w 3661866"/>
              <a:gd name="connsiteY6917" fmla="*/ 414764 h 2444561"/>
              <a:gd name="connsiteX6918" fmla="*/ 1014315 w 3661866"/>
              <a:gd name="connsiteY6918" fmla="*/ 421107 h 2444561"/>
              <a:gd name="connsiteX6919" fmla="*/ 1006829 w 3661866"/>
              <a:gd name="connsiteY6919" fmla="*/ 422548 h 2444561"/>
              <a:gd name="connsiteX6920" fmla="*/ 1012110 w 3661866"/>
              <a:gd name="connsiteY6920" fmla="*/ 416818 h 2444561"/>
              <a:gd name="connsiteX6921" fmla="*/ 1021632 w 3661866"/>
              <a:gd name="connsiteY6921" fmla="*/ 414764 h 2444561"/>
              <a:gd name="connsiteX6922" fmla="*/ 924152 w 3661866"/>
              <a:gd name="connsiteY6922" fmla="*/ 414510 h 2444561"/>
              <a:gd name="connsiteX6923" fmla="*/ 912826 w 3661866"/>
              <a:gd name="connsiteY6923" fmla="*/ 419562 h 2444561"/>
              <a:gd name="connsiteX6924" fmla="*/ 912112 w 3661866"/>
              <a:gd name="connsiteY6924" fmla="*/ 416551 h 2444561"/>
              <a:gd name="connsiteX6925" fmla="*/ 924152 w 3661866"/>
              <a:gd name="connsiteY6925" fmla="*/ 414510 h 2444561"/>
              <a:gd name="connsiteX6926" fmla="*/ 872951 w 3661866"/>
              <a:gd name="connsiteY6926" fmla="*/ 413643 h 2444561"/>
              <a:gd name="connsiteX6927" fmla="*/ 885325 w 3661866"/>
              <a:gd name="connsiteY6927" fmla="*/ 414637 h 2444561"/>
              <a:gd name="connsiteX6928" fmla="*/ 883793 w 3661866"/>
              <a:gd name="connsiteY6928" fmla="*/ 417470 h 2444561"/>
              <a:gd name="connsiteX6929" fmla="*/ 872951 w 3661866"/>
              <a:gd name="connsiteY6929" fmla="*/ 413643 h 2444561"/>
              <a:gd name="connsiteX6930" fmla="*/ 963416 w 3661866"/>
              <a:gd name="connsiteY6930" fmla="*/ 408642 h 2444561"/>
              <a:gd name="connsiteX6931" fmla="*/ 964487 w 3661866"/>
              <a:gd name="connsiteY6931" fmla="*/ 410275 h 2444561"/>
              <a:gd name="connsiteX6932" fmla="*/ 963824 w 3661866"/>
              <a:gd name="connsiteY6932" fmla="*/ 411065 h 2444561"/>
              <a:gd name="connsiteX6933" fmla="*/ 962064 w 3661866"/>
              <a:gd name="connsiteY6933" fmla="*/ 410071 h 2444561"/>
              <a:gd name="connsiteX6934" fmla="*/ 963416 w 3661866"/>
              <a:gd name="connsiteY6934" fmla="*/ 408642 h 2444561"/>
              <a:gd name="connsiteX6935" fmla="*/ 843529 w 3661866"/>
              <a:gd name="connsiteY6935" fmla="*/ 408544 h 2444561"/>
              <a:gd name="connsiteX6936" fmla="*/ 853641 w 3661866"/>
              <a:gd name="connsiteY6936" fmla="*/ 412495 h 2444561"/>
              <a:gd name="connsiteX6937" fmla="*/ 833395 w 3661866"/>
              <a:gd name="connsiteY6937" fmla="*/ 414874 h 2444561"/>
              <a:gd name="connsiteX6938" fmla="*/ 802464 w 3661866"/>
              <a:gd name="connsiteY6938" fmla="*/ 405938 h 2444561"/>
              <a:gd name="connsiteX6939" fmla="*/ 804198 w 3661866"/>
              <a:gd name="connsiteY6939" fmla="*/ 406806 h 2444561"/>
              <a:gd name="connsiteX6940" fmla="*/ 803842 w 3661866"/>
              <a:gd name="connsiteY6940" fmla="*/ 407827 h 2444561"/>
              <a:gd name="connsiteX6941" fmla="*/ 802133 w 3661866"/>
              <a:gd name="connsiteY6941" fmla="*/ 406907 h 2444561"/>
              <a:gd name="connsiteX6942" fmla="*/ 802464 w 3661866"/>
              <a:gd name="connsiteY6942" fmla="*/ 405938 h 2444561"/>
              <a:gd name="connsiteX6943" fmla="*/ 725725 w 3661866"/>
              <a:gd name="connsiteY6943" fmla="*/ 400886 h 2444561"/>
              <a:gd name="connsiteX6944" fmla="*/ 727486 w 3661866"/>
              <a:gd name="connsiteY6944" fmla="*/ 403234 h 2444561"/>
              <a:gd name="connsiteX6945" fmla="*/ 724092 w 3661866"/>
              <a:gd name="connsiteY6945" fmla="*/ 406984 h 2444561"/>
              <a:gd name="connsiteX6946" fmla="*/ 722383 w 3661866"/>
              <a:gd name="connsiteY6946" fmla="*/ 403692 h 2444561"/>
              <a:gd name="connsiteX6947" fmla="*/ 725725 w 3661866"/>
              <a:gd name="connsiteY6947" fmla="*/ 400886 h 2444561"/>
              <a:gd name="connsiteX6948" fmla="*/ 1065182 w 3661866"/>
              <a:gd name="connsiteY6948" fmla="*/ 400477 h 2444561"/>
              <a:gd name="connsiteX6949" fmla="*/ 1065105 w 3661866"/>
              <a:gd name="connsiteY6949" fmla="*/ 401319 h 2444561"/>
              <a:gd name="connsiteX6950" fmla="*/ 1066024 w 3661866"/>
              <a:gd name="connsiteY6950" fmla="*/ 400988 h 2444561"/>
              <a:gd name="connsiteX6951" fmla="*/ 1027187 w 3661866"/>
              <a:gd name="connsiteY6951" fmla="*/ 399690 h 2444561"/>
              <a:gd name="connsiteX6952" fmla="*/ 1030638 w 3661866"/>
              <a:gd name="connsiteY6952" fmla="*/ 402392 h 2444561"/>
              <a:gd name="connsiteX6953" fmla="*/ 1029312 w 3661866"/>
              <a:gd name="connsiteY6953" fmla="*/ 403515 h 2444561"/>
              <a:gd name="connsiteX6954" fmla="*/ 1027142 w 3661866"/>
              <a:gd name="connsiteY6954" fmla="*/ 399612 h 2444561"/>
              <a:gd name="connsiteX6955" fmla="*/ 1027142 w 3661866"/>
              <a:gd name="connsiteY6955" fmla="*/ 399612 h 2444561"/>
              <a:gd name="connsiteX6956" fmla="*/ 1027091 w 3661866"/>
              <a:gd name="connsiteY6956" fmla="*/ 399637 h 2444561"/>
              <a:gd name="connsiteX6957" fmla="*/ 1027074 w 3661866"/>
              <a:gd name="connsiteY6957" fmla="*/ 399622 h 2444561"/>
              <a:gd name="connsiteX6958" fmla="*/ 1027143 w 3661866"/>
              <a:gd name="connsiteY6958" fmla="*/ 399611 h 2444561"/>
              <a:gd name="connsiteX6959" fmla="*/ 1027187 w 3661866"/>
              <a:gd name="connsiteY6959" fmla="*/ 399690 h 2444561"/>
              <a:gd name="connsiteX6960" fmla="*/ 1027118 w 3661866"/>
              <a:gd name="connsiteY6960" fmla="*/ 399636 h 2444561"/>
              <a:gd name="connsiteX6961" fmla="*/ 1027142 w 3661866"/>
              <a:gd name="connsiteY6961" fmla="*/ 399612 h 2444561"/>
              <a:gd name="connsiteX6962" fmla="*/ 1027142 w 3661866"/>
              <a:gd name="connsiteY6962" fmla="*/ 399612 h 2444561"/>
              <a:gd name="connsiteX6963" fmla="*/ 1027142 w 3661866"/>
              <a:gd name="connsiteY6963" fmla="*/ 399612 h 2444561"/>
              <a:gd name="connsiteX6964" fmla="*/ 962881 w 3661866"/>
              <a:gd name="connsiteY6964" fmla="*/ 398157 h 2444561"/>
              <a:gd name="connsiteX6965" fmla="*/ 968059 w 3661866"/>
              <a:gd name="connsiteY6965" fmla="*/ 400173 h 2444561"/>
              <a:gd name="connsiteX6966" fmla="*/ 963877 w 3661866"/>
              <a:gd name="connsiteY6966" fmla="*/ 403565 h 2444561"/>
              <a:gd name="connsiteX6967" fmla="*/ 960125 w 3661866"/>
              <a:gd name="connsiteY6967" fmla="*/ 401371 h 2444561"/>
              <a:gd name="connsiteX6968" fmla="*/ 962881 w 3661866"/>
              <a:gd name="connsiteY6968" fmla="*/ 398157 h 2444561"/>
              <a:gd name="connsiteX6969" fmla="*/ 1120848 w 3661866"/>
              <a:gd name="connsiteY6969" fmla="*/ 396345 h 2444561"/>
              <a:gd name="connsiteX6970" fmla="*/ 1121511 w 3661866"/>
              <a:gd name="connsiteY6970" fmla="*/ 397085 h 2444561"/>
              <a:gd name="connsiteX6971" fmla="*/ 1122251 w 3661866"/>
              <a:gd name="connsiteY6971" fmla="*/ 397773 h 2444561"/>
              <a:gd name="connsiteX6972" fmla="*/ 1121536 w 3661866"/>
              <a:gd name="connsiteY6972" fmla="*/ 397060 h 2444561"/>
              <a:gd name="connsiteX6973" fmla="*/ 884841 w 3661866"/>
              <a:gd name="connsiteY6973" fmla="*/ 395606 h 2444561"/>
              <a:gd name="connsiteX6974" fmla="*/ 889381 w 3661866"/>
              <a:gd name="connsiteY6974" fmla="*/ 404738 h 2444561"/>
              <a:gd name="connsiteX6975" fmla="*/ 888182 w 3661866"/>
              <a:gd name="connsiteY6975" fmla="*/ 404586 h 2444561"/>
              <a:gd name="connsiteX6976" fmla="*/ 881014 w 3661866"/>
              <a:gd name="connsiteY6976" fmla="*/ 397723 h 2444561"/>
              <a:gd name="connsiteX6977" fmla="*/ 884841 w 3661866"/>
              <a:gd name="connsiteY6977" fmla="*/ 395606 h 2444561"/>
              <a:gd name="connsiteX6978" fmla="*/ 1022347 w 3661866"/>
              <a:gd name="connsiteY6978" fmla="*/ 395427 h 2444561"/>
              <a:gd name="connsiteX6979" fmla="*/ 1027074 w 3661866"/>
              <a:gd name="connsiteY6979" fmla="*/ 399622 h 2444561"/>
              <a:gd name="connsiteX6980" fmla="*/ 1003417 w 3661866"/>
              <a:gd name="connsiteY6980" fmla="*/ 403233 h 2444561"/>
              <a:gd name="connsiteX6981" fmla="*/ 1002575 w 3661866"/>
              <a:gd name="connsiteY6981" fmla="*/ 401575 h 2444561"/>
              <a:gd name="connsiteX6982" fmla="*/ 1022347 w 3661866"/>
              <a:gd name="connsiteY6982" fmla="*/ 395427 h 2444561"/>
              <a:gd name="connsiteX6983" fmla="*/ 945863 w 3661866"/>
              <a:gd name="connsiteY6983" fmla="*/ 395402 h 2444561"/>
              <a:gd name="connsiteX6984" fmla="*/ 945735 w 3661866"/>
              <a:gd name="connsiteY6984" fmla="*/ 396245 h 2444561"/>
              <a:gd name="connsiteX6985" fmla="*/ 944970 w 3661866"/>
              <a:gd name="connsiteY6985" fmla="*/ 395708 h 2444561"/>
              <a:gd name="connsiteX6986" fmla="*/ 1045766 w 3661866"/>
              <a:gd name="connsiteY6986" fmla="*/ 392060 h 2444561"/>
              <a:gd name="connsiteX6987" fmla="*/ 1055027 w 3661866"/>
              <a:gd name="connsiteY6987" fmla="*/ 396396 h 2444561"/>
              <a:gd name="connsiteX6988" fmla="*/ 1051506 w 3661866"/>
              <a:gd name="connsiteY6988" fmla="*/ 400861 h 2444561"/>
              <a:gd name="connsiteX6989" fmla="*/ 1045766 w 3661866"/>
              <a:gd name="connsiteY6989" fmla="*/ 392060 h 2444561"/>
              <a:gd name="connsiteX6990" fmla="*/ 749044 w 3661866"/>
              <a:gd name="connsiteY6990" fmla="*/ 392008 h 2444561"/>
              <a:gd name="connsiteX6991" fmla="*/ 737564 w 3661866"/>
              <a:gd name="connsiteY6991" fmla="*/ 396091 h 2444561"/>
              <a:gd name="connsiteX6992" fmla="*/ 749044 w 3661866"/>
              <a:gd name="connsiteY6992" fmla="*/ 392008 h 2444561"/>
              <a:gd name="connsiteX6993" fmla="*/ 3534563 w 3661866"/>
              <a:gd name="connsiteY6993" fmla="*/ 389408 h 2444561"/>
              <a:gd name="connsiteX6994" fmla="*/ 3534566 w 3661866"/>
              <a:gd name="connsiteY6994" fmla="*/ 389410 h 2444561"/>
              <a:gd name="connsiteX6995" fmla="*/ 3534589 w 3661866"/>
              <a:gd name="connsiteY6995" fmla="*/ 389458 h 2444561"/>
              <a:gd name="connsiteX6996" fmla="*/ 3529410 w 3661866"/>
              <a:gd name="connsiteY6996" fmla="*/ 397952 h 2444561"/>
              <a:gd name="connsiteX6997" fmla="*/ 1461095 w 3661866"/>
              <a:gd name="connsiteY6997" fmla="*/ 388947 h 2444561"/>
              <a:gd name="connsiteX6998" fmla="*/ 1460968 w 3661866"/>
              <a:gd name="connsiteY6998" fmla="*/ 395018 h 2444561"/>
              <a:gd name="connsiteX6999" fmla="*/ 1464129 w 3661866"/>
              <a:gd name="connsiteY6999" fmla="*/ 395477 h 2444561"/>
              <a:gd name="connsiteX7000" fmla="*/ 1464129 w 3661866"/>
              <a:gd name="connsiteY7000" fmla="*/ 389203 h 2444561"/>
              <a:gd name="connsiteX7001" fmla="*/ 1461095 w 3661866"/>
              <a:gd name="connsiteY7001" fmla="*/ 388947 h 2444561"/>
              <a:gd name="connsiteX7002" fmla="*/ 3535022 w 3661866"/>
              <a:gd name="connsiteY7002" fmla="*/ 388693 h 2444561"/>
              <a:gd name="connsiteX7003" fmla="*/ 3534614 w 3661866"/>
              <a:gd name="connsiteY7003" fmla="*/ 389458 h 2444561"/>
              <a:gd name="connsiteX7004" fmla="*/ 3534566 w 3661866"/>
              <a:gd name="connsiteY7004" fmla="*/ 389410 h 2444561"/>
              <a:gd name="connsiteX7005" fmla="*/ 3534564 w 3661866"/>
              <a:gd name="connsiteY7005" fmla="*/ 389406 h 2444561"/>
              <a:gd name="connsiteX7006" fmla="*/ 3534563 w 3661866"/>
              <a:gd name="connsiteY7006" fmla="*/ 389408 h 2444561"/>
              <a:gd name="connsiteX7007" fmla="*/ 3534562 w 3661866"/>
              <a:gd name="connsiteY7007" fmla="*/ 389406 h 2444561"/>
              <a:gd name="connsiteX7008" fmla="*/ 3535022 w 3661866"/>
              <a:gd name="connsiteY7008" fmla="*/ 388693 h 2444561"/>
              <a:gd name="connsiteX7009" fmla="*/ 1121383 w 3661866"/>
              <a:gd name="connsiteY7009" fmla="*/ 384253 h 2444561"/>
              <a:gd name="connsiteX7010" fmla="*/ 1117709 w 3661866"/>
              <a:gd name="connsiteY7010" fmla="*/ 388437 h 2444561"/>
              <a:gd name="connsiteX7011" fmla="*/ 1118577 w 3661866"/>
              <a:gd name="connsiteY7011" fmla="*/ 390580 h 2444561"/>
              <a:gd name="connsiteX7012" fmla="*/ 1122532 w 3661866"/>
              <a:gd name="connsiteY7012" fmla="*/ 388334 h 2444561"/>
              <a:gd name="connsiteX7013" fmla="*/ 1121383 w 3661866"/>
              <a:gd name="connsiteY7013" fmla="*/ 384253 h 2444561"/>
              <a:gd name="connsiteX7014" fmla="*/ 1069952 w 3661866"/>
              <a:gd name="connsiteY7014" fmla="*/ 383999 h 2444561"/>
              <a:gd name="connsiteX7015" fmla="*/ 1070794 w 3661866"/>
              <a:gd name="connsiteY7015" fmla="*/ 387801 h 2444561"/>
              <a:gd name="connsiteX7016" fmla="*/ 1061124 w 3661866"/>
              <a:gd name="connsiteY7016" fmla="*/ 389560 h 2444561"/>
              <a:gd name="connsiteX7017" fmla="*/ 1060437 w 3661866"/>
              <a:gd name="connsiteY7017" fmla="*/ 386958 h 2444561"/>
              <a:gd name="connsiteX7018" fmla="*/ 1069952 w 3661866"/>
              <a:gd name="connsiteY7018" fmla="*/ 383999 h 2444561"/>
              <a:gd name="connsiteX7019" fmla="*/ 774708 w 3661866"/>
              <a:gd name="connsiteY7019" fmla="*/ 383182 h 2444561"/>
              <a:gd name="connsiteX7020" fmla="*/ 775779 w 3661866"/>
              <a:gd name="connsiteY7020" fmla="*/ 384815 h 2444561"/>
              <a:gd name="connsiteX7021" fmla="*/ 775116 w 3661866"/>
              <a:gd name="connsiteY7021" fmla="*/ 385605 h 2444561"/>
              <a:gd name="connsiteX7022" fmla="*/ 773177 w 3661866"/>
              <a:gd name="connsiteY7022" fmla="*/ 384509 h 2444561"/>
              <a:gd name="connsiteX7023" fmla="*/ 774708 w 3661866"/>
              <a:gd name="connsiteY7023" fmla="*/ 383182 h 2444561"/>
              <a:gd name="connsiteX7024" fmla="*/ 1015994 w 3661866"/>
              <a:gd name="connsiteY7024" fmla="*/ 382034 h 2444561"/>
              <a:gd name="connsiteX7025" fmla="*/ 1007449 w 3661866"/>
              <a:gd name="connsiteY7025" fmla="*/ 382493 h 2444561"/>
              <a:gd name="connsiteX7026" fmla="*/ 1007525 w 3661866"/>
              <a:gd name="connsiteY7026" fmla="*/ 383820 h 2444561"/>
              <a:gd name="connsiteX7027" fmla="*/ 1015791 w 3661866"/>
              <a:gd name="connsiteY7027" fmla="*/ 383820 h 2444561"/>
              <a:gd name="connsiteX7028" fmla="*/ 1015994 w 3661866"/>
              <a:gd name="connsiteY7028" fmla="*/ 382034 h 2444561"/>
              <a:gd name="connsiteX7029" fmla="*/ 787386 w 3661866"/>
              <a:gd name="connsiteY7029" fmla="*/ 380656 h 2444561"/>
              <a:gd name="connsiteX7030" fmla="*/ 788432 w 3661866"/>
              <a:gd name="connsiteY7030" fmla="*/ 382239 h 2444561"/>
              <a:gd name="connsiteX7031" fmla="*/ 787795 w 3661866"/>
              <a:gd name="connsiteY7031" fmla="*/ 383004 h 2444561"/>
              <a:gd name="connsiteX7032" fmla="*/ 786086 w 3661866"/>
              <a:gd name="connsiteY7032" fmla="*/ 382033 h 2444561"/>
              <a:gd name="connsiteX7033" fmla="*/ 787386 w 3661866"/>
              <a:gd name="connsiteY7033" fmla="*/ 380656 h 2444561"/>
              <a:gd name="connsiteX7034" fmla="*/ 914177 w 3661866"/>
              <a:gd name="connsiteY7034" fmla="*/ 379355 h 2444561"/>
              <a:gd name="connsiteX7035" fmla="*/ 914585 w 3661866"/>
              <a:gd name="connsiteY7035" fmla="*/ 381167 h 2444561"/>
              <a:gd name="connsiteX7036" fmla="*/ 910147 w 3661866"/>
              <a:gd name="connsiteY7036" fmla="*/ 381167 h 2444561"/>
              <a:gd name="connsiteX7037" fmla="*/ 910045 w 3661866"/>
              <a:gd name="connsiteY7037" fmla="*/ 379917 h 2444561"/>
              <a:gd name="connsiteX7038" fmla="*/ 914177 w 3661866"/>
              <a:gd name="connsiteY7038" fmla="*/ 379355 h 2444561"/>
              <a:gd name="connsiteX7039" fmla="*/ 3544333 w 3661866"/>
              <a:gd name="connsiteY7039" fmla="*/ 376065 h 2444561"/>
              <a:gd name="connsiteX7040" fmla="*/ 3545508 w 3661866"/>
              <a:gd name="connsiteY7040" fmla="*/ 377876 h 2444561"/>
              <a:gd name="connsiteX7041" fmla="*/ 3540558 w 3661866"/>
              <a:gd name="connsiteY7041" fmla="*/ 381907 h 2444561"/>
              <a:gd name="connsiteX7042" fmla="*/ 3538645 w 3661866"/>
              <a:gd name="connsiteY7042" fmla="*/ 379126 h 2444561"/>
              <a:gd name="connsiteX7043" fmla="*/ 3544333 w 3661866"/>
              <a:gd name="connsiteY7043" fmla="*/ 376065 h 2444561"/>
              <a:gd name="connsiteX7044" fmla="*/ 991249 w 3661866"/>
              <a:gd name="connsiteY7044" fmla="*/ 375324 h 2444561"/>
              <a:gd name="connsiteX7045" fmla="*/ 975304 w 3661866"/>
              <a:gd name="connsiteY7045" fmla="*/ 378105 h 2444561"/>
              <a:gd name="connsiteX7046" fmla="*/ 975611 w 3661866"/>
              <a:gd name="connsiteY7046" fmla="*/ 379687 h 2444561"/>
              <a:gd name="connsiteX7047" fmla="*/ 991300 w 3661866"/>
              <a:gd name="connsiteY7047" fmla="*/ 378028 h 2444561"/>
              <a:gd name="connsiteX7048" fmla="*/ 991249 w 3661866"/>
              <a:gd name="connsiteY7048" fmla="*/ 375324 h 2444561"/>
              <a:gd name="connsiteX7049" fmla="*/ 1219731 w 3661866"/>
              <a:gd name="connsiteY7049" fmla="*/ 368410 h 2444561"/>
              <a:gd name="connsiteX7050" fmla="*/ 1219321 w 3661866"/>
              <a:gd name="connsiteY7050" fmla="*/ 369252 h 2444561"/>
              <a:gd name="connsiteX7051" fmla="*/ 1220139 w 3661866"/>
              <a:gd name="connsiteY7051" fmla="*/ 369277 h 2444561"/>
              <a:gd name="connsiteX7052" fmla="*/ 1008061 w 3661866"/>
              <a:gd name="connsiteY7052" fmla="*/ 366140 h 2444561"/>
              <a:gd name="connsiteX7053" fmla="*/ 1003367 w 3661866"/>
              <a:gd name="connsiteY7053" fmla="*/ 374865 h 2444561"/>
              <a:gd name="connsiteX7054" fmla="*/ 1032221 w 3661866"/>
              <a:gd name="connsiteY7054" fmla="*/ 366471 h 2444561"/>
              <a:gd name="connsiteX7055" fmla="*/ 1032245 w 3661866"/>
              <a:gd name="connsiteY7055" fmla="*/ 366471 h 2444561"/>
              <a:gd name="connsiteX7056" fmla="*/ 1045179 w 3661866"/>
              <a:gd name="connsiteY7056" fmla="*/ 366471 h 2444561"/>
              <a:gd name="connsiteX7057" fmla="*/ 1045638 w 3661866"/>
              <a:gd name="connsiteY7057" fmla="*/ 369992 h 2444561"/>
              <a:gd name="connsiteX7058" fmla="*/ 1025052 w 3661866"/>
              <a:gd name="connsiteY7058" fmla="*/ 376293 h 2444561"/>
              <a:gd name="connsiteX7059" fmla="*/ 1047298 w 3661866"/>
              <a:gd name="connsiteY7059" fmla="*/ 375069 h 2444561"/>
              <a:gd name="connsiteX7060" fmla="*/ 1068114 w 3661866"/>
              <a:gd name="connsiteY7060" fmla="*/ 374405 h 2444561"/>
              <a:gd name="connsiteX7061" fmla="*/ 1047552 w 3661866"/>
              <a:gd name="connsiteY7061" fmla="*/ 379789 h 2444561"/>
              <a:gd name="connsiteX7062" fmla="*/ 993927 w 3661866"/>
              <a:gd name="connsiteY7062" fmla="*/ 394687 h 2444561"/>
              <a:gd name="connsiteX7063" fmla="*/ 983162 w 3661866"/>
              <a:gd name="connsiteY7063" fmla="*/ 398310 h 2444561"/>
              <a:gd name="connsiteX7064" fmla="*/ 973723 w 3661866"/>
              <a:gd name="connsiteY7064" fmla="*/ 398412 h 2444561"/>
              <a:gd name="connsiteX7065" fmla="*/ 1000025 w 3661866"/>
              <a:gd name="connsiteY7065" fmla="*/ 384943 h 2444561"/>
              <a:gd name="connsiteX7066" fmla="*/ 967548 w 3661866"/>
              <a:gd name="connsiteY7066" fmla="*/ 392187 h 2444561"/>
              <a:gd name="connsiteX7067" fmla="*/ 957778 w 3661866"/>
              <a:gd name="connsiteY7067" fmla="*/ 393081 h 2444561"/>
              <a:gd name="connsiteX7068" fmla="*/ 931042 w 3661866"/>
              <a:gd name="connsiteY7068" fmla="*/ 398896 h 2444561"/>
              <a:gd name="connsiteX7069" fmla="*/ 911576 w 3661866"/>
              <a:gd name="connsiteY7069" fmla="*/ 410351 h 2444561"/>
              <a:gd name="connsiteX7070" fmla="*/ 902139 w 3661866"/>
              <a:gd name="connsiteY7070" fmla="*/ 407249 h 2444561"/>
              <a:gd name="connsiteX7071" fmla="*/ 903056 w 3661866"/>
              <a:gd name="connsiteY7071" fmla="*/ 401040 h 2444561"/>
              <a:gd name="connsiteX7072" fmla="*/ 902111 w 3661866"/>
              <a:gd name="connsiteY7072" fmla="*/ 407240 h 2444561"/>
              <a:gd name="connsiteX7073" fmla="*/ 902139 w 3661866"/>
              <a:gd name="connsiteY7073" fmla="*/ 407249 h 2444561"/>
              <a:gd name="connsiteX7074" fmla="*/ 902137 w 3661866"/>
              <a:gd name="connsiteY7074" fmla="*/ 407265 h 2444561"/>
              <a:gd name="connsiteX7075" fmla="*/ 892366 w 3661866"/>
              <a:gd name="connsiteY7075" fmla="*/ 409638 h 2444561"/>
              <a:gd name="connsiteX7076" fmla="*/ 889381 w 3661866"/>
              <a:gd name="connsiteY7076" fmla="*/ 404688 h 2444561"/>
              <a:gd name="connsiteX7077" fmla="*/ 895402 w 3661866"/>
              <a:gd name="connsiteY7077" fmla="*/ 390477 h 2444561"/>
              <a:gd name="connsiteX7078" fmla="*/ 910861 w 3661866"/>
              <a:gd name="connsiteY7078" fmla="*/ 389458 h 2444561"/>
              <a:gd name="connsiteX7079" fmla="*/ 939257 w 3661866"/>
              <a:gd name="connsiteY7079" fmla="*/ 381778 h 2444561"/>
              <a:gd name="connsiteX7080" fmla="*/ 942624 w 3661866"/>
              <a:gd name="connsiteY7080" fmla="*/ 380247 h 2444561"/>
              <a:gd name="connsiteX7081" fmla="*/ 992422 w 3661866"/>
              <a:gd name="connsiteY7081" fmla="*/ 368946 h 2444561"/>
              <a:gd name="connsiteX7082" fmla="*/ 1008061 w 3661866"/>
              <a:gd name="connsiteY7082" fmla="*/ 366140 h 2444561"/>
              <a:gd name="connsiteX7083" fmla="*/ 3451319 w 3661866"/>
              <a:gd name="connsiteY7083" fmla="*/ 364637 h 2444561"/>
              <a:gd name="connsiteX7084" fmla="*/ 3454840 w 3661866"/>
              <a:gd name="connsiteY7084" fmla="*/ 365937 h 2444561"/>
              <a:gd name="connsiteX7085" fmla="*/ 3452111 w 3661866"/>
              <a:gd name="connsiteY7085" fmla="*/ 368335 h 2444561"/>
              <a:gd name="connsiteX7086" fmla="*/ 3449330 w 3661866"/>
              <a:gd name="connsiteY7086" fmla="*/ 366958 h 2444561"/>
              <a:gd name="connsiteX7087" fmla="*/ 3451319 w 3661866"/>
              <a:gd name="connsiteY7087" fmla="*/ 364637 h 2444561"/>
              <a:gd name="connsiteX7088" fmla="*/ 1093677 w 3661866"/>
              <a:gd name="connsiteY7088" fmla="*/ 363844 h 2444561"/>
              <a:gd name="connsiteX7089" fmla="*/ 1081509 w 3661866"/>
              <a:gd name="connsiteY7089" fmla="*/ 376574 h 2444561"/>
              <a:gd name="connsiteX7090" fmla="*/ 1105744 w 3661866"/>
              <a:gd name="connsiteY7090" fmla="*/ 376574 h 2444561"/>
              <a:gd name="connsiteX7091" fmla="*/ 1076228 w 3661866"/>
              <a:gd name="connsiteY7091" fmla="*/ 373998 h 2444561"/>
              <a:gd name="connsiteX7092" fmla="*/ 1093677 w 3661866"/>
              <a:gd name="connsiteY7092" fmla="*/ 363844 h 2444561"/>
              <a:gd name="connsiteX7093" fmla="*/ 954485 w 3661866"/>
              <a:gd name="connsiteY7093" fmla="*/ 363079 h 2444561"/>
              <a:gd name="connsiteX7094" fmla="*/ 957343 w 3661866"/>
              <a:gd name="connsiteY7094" fmla="*/ 365248 h 2444561"/>
              <a:gd name="connsiteX7095" fmla="*/ 954410 w 3661866"/>
              <a:gd name="connsiteY7095" fmla="*/ 367340 h 2444561"/>
              <a:gd name="connsiteX7096" fmla="*/ 952139 w 3661866"/>
              <a:gd name="connsiteY7096" fmla="*/ 365171 h 2444561"/>
              <a:gd name="connsiteX7097" fmla="*/ 954485 w 3661866"/>
              <a:gd name="connsiteY7097" fmla="*/ 363079 h 2444561"/>
              <a:gd name="connsiteX7098" fmla="*/ 963261 w 3661866"/>
              <a:gd name="connsiteY7098" fmla="*/ 362721 h 2444561"/>
              <a:gd name="connsiteX7099" fmla="*/ 969384 w 3661866"/>
              <a:gd name="connsiteY7099" fmla="*/ 362721 h 2444561"/>
              <a:gd name="connsiteX7100" fmla="*/ 969130 w 3661866"/>
              <a:gd name="connsiteY7100" fmla="*/ 365706 h 2444561"/>
              <a:gd name="connsiteX7101" fmla="*/ 963186 w 3661866"/>
              <a:gd name="connsiteY7101" fmla="*/ 364660 h 2444561"/>
              <a:gd name="connsiteX7102" fmla="*/ 963261 w 3661866"/>
              <a:gd name="connsiteY7102" fmla="*/ 362721 h 2444561"/>
              <a:gd name="connsiteX7103" fmla="*/ 1255191 w 3661866"/>
              <a:gd name="connsiteY7103" fmla="*/ 362619 h 2444561"/>
              <a:gd name="connsiteX7104" fmla="*/ 1264223 w 3661866"/>
              <a:gd name="connsiteY7104" fmla="*/ 374992 h 2444561"/>
              <a:gd name="connsiteX7105" fmla="*/ 1255191 w 3661866"/>
              <a:gd name="connsiteY7105" fmla="*/ 362619 h 2444561"/>
              <a:gd name="connsiteX7106" fmla="*/ 1026938 w 3661866"/>
              <a:gd name="connsiteY7106" fmla="*/ 362313 h 2444561"/>
              <a:gd name="connsiteX7107" fmla="*/ 1032245 w 3661866"/>
              <a:gd name="connsiteY7107" fmla="*/ 366471 h 2444561"/>
              <a:gd name="connsiteX7108" fmla="*/ 1025791 w 3661866"/>
              <a:gd name="connsiteY7108" fmla="*/ 364915 h 2444561"/>
              <a:gd name="connsiteX7109" fmla="*/ 1026938 w 3661866"/>
              <a:gd name="connsiteY7109" fmla="*/ 362313 h 2444561"/>
              <a:gd name="connsiteX7110" fmla="*/ 1403846 w 3661866"/>
              <a:gd name="connsiteY7110" fmla="*/ 358154 h 2444561"/>
              <a:gd name="connsiteX7111" fmla="*/ 1403285 w 3661866"/>
              <a:gd name="connsiteY7111" fmla="*/ 358971 h 2444561"/>
              <a:gd name="connsiteX7112" fmla="*/ 1404688 w 3661866"/>
              <a:gd name="connsiteY7112" fmla="*/ 360272 h 2444561"/>
              <a:gd name="connsiteX7113" fmla="*/ 1405327 w 3661866"/>
              <a:gd name="connsiteY7113" fmla="*/ 359481 h 2444561"/>
              <a:gd name="connsiteX7114" fmla="*/ 1403846 w 3661866"/>
              <a:gd name="connsiteY7114" fmla="*/ 358154 h 2444561"/>
              <a:gd name="connsiteX7115" fmla="*/ 3466168 w 3661866"/>
              <a:gd name="connsiteY7115" fmla="*/ 357339 h 2444561"/>
              <a:gd name="connsiteX7116" fmla="*/ 3467392 w 3661866"/>
              <a:gd name="connsiteY7116" fmla="*/ 359227 h 2444561"/>
              <a:gd name="connsiteX7117" fmla="*/ 3462647 w 3661866"/>
              <a:gd name="connsiteY7117" fmla="*/ 362262 h 2444561"/>
              <a:gd name="connsiteX7118" fmla="*/ 3461524 w 3661866"/>
              <a:gd name="connsiteY7118" fmla="*/ 360554 h 2444561"/>
              <a:gd name="connsiteX7119" fmla="*/ 3466168 w 3661866"/>
              <a:gd name="connsiteY7119" fmla="*/ 357339 h 2444561"/>
              <a:gd name="connsiteX7120" fmla="*/ 1289147 w 3661866"/>
              <a:gd name="connsiteY7120" fmla="*/ 355807 h 2444561"/>
              <a:gd name="connsiteX7121" fmla="*/ 1289837 w 3661866"/>
              <a:gd name="connsiteY7121" fmla="*/ 356266 h 2444561"/>
              <a:gd name="connsiteX7122" fmla="*/ 1290600 w 3661866"/>
              <a:gd name="connsiteY7122" fmla="*/ 356701 h 2444561"/>
              <a:gd name="connsiteX7123" fmla="*/ 1289887 w 3661866"/>
              <a:gd name="connsiteY7123" fmla="*/ 356241 h 2444561"/>
              <a:gd name="connsiteX7124" fmla="*/ 1289147 w 3661866"/>
              <a:gd name="connsiteY7124" fmla="*/ 355807 h 2444561"/>
              <a:gd name="connsiteX7125" fmla="*/ 1154144 w 3661866"/>
              <a:gd name="connsiteY7125" fmla="*/ 355772 h 2444561"/>
              <a:gd name="connsiteX7126" fmla="*/ 1149804 w 3661866"/>
              <a:gd name="connsiteY7126" fmla="*/ 360577 h 2444561"/>
              <a:gd name="connsiteX7127" fmla="*/ 1163247 w 3661866"/>
              <a:gd name="connsiteY7127" fmla="*/ 357491 h 2444561"/>
              <a:gd name="connsiteX7128" fmla="*/ 1154144 w 3661866"/>
              <a:gd name="connsiteY7128" fmla="*/ 355772 h 2444561"/>
              <a:gd name="connsiteX7129" fmla="*/ 1088422 w 3661866"/>
              <a:gd name="connsiteY7129" fmla="*/ 355043 h 2444561"/>
              <a:gd name="connsiteX7130" fmla="*/ 1089469 w 3661866"/>
              <a:gd name="connsiteY7130" fmla="*/ 356650 h 2444561"/>
              <a:gd name="connsiteX7131" fmla="*/ 1088804 w 3661866"/>
              <a:gd name="connsiteY7131" fmla="*/ 357416 h 2444561"/>
              <a:gd name="connsiteX7132" fmla="*/ 1086942 w 3661866"/>
              <a:gd name="connsiteY7132" fmla="*/ 356345 h 2444561"/>
              <a:gd name="connsiteX7133" fmla="*/ 1088422 w 3661866"/>
              <a:gd name="connsiteY7133" fmla="*/ 355043 h 2444561"/>
              <a:gd name="connsiteX7134" fmla="*/ 1112250 w 3661866"/>
              <a:gd name="connsiteY7134" fmla="*/ 352493 h 2444561"/>
              <a:gd name="connsiteX7135" fmla="*/ 1114291 w 3661866"/>
              <a:gd name="connsiteY7135" fmla="*/ 352824 h 2444561"/>
              <a:gd name="connsiteX7136" fmla="*/ 1112709 w 3661866"/>
              <a:gd name="connsiteY7136" fmla="*/ 355656 h 2444561"/>
              <a:gd name="connsiteX7137" fmla="*/ 1110771 w 3661866"/>
              <a:gd name="connsiteY7137" fmla="*/ 354200 h 2444561"/>
              <a:gd name="connsiteX7138" fmla="*/ 1112250 w 3661866"/>
              <a:gd name="connsiteY7138" fmla="*/ 352493 h 2444561"/>
              <a:gd name="connsiteX7139" fmla="*/ 874280 w 3661866"/>
              <a:gd name="connsiteY7139" fmla="*/ 352339 h 2444561"/>
              <a:gd name="connsiteX7140" fmla="*/ 874815 w 3661866"/>
              <a:gd name="connsiteY7140" fmla="*/ 356626 h 2444561"/>
              <a:gd name="connsiteX7141" fmla="*/ 866626 w 3661866"/>
              <a:gd name="connsiteY7141" fmla="*/ 356626 h 2444561"/>
              <a:gd name="connsiteX7142" fmla="*/ 866217 w 3661866"/>
              <a:gd name="connsiteY7142" fmla="*/ 353947 h 2444561"/>
              <a:gd name="connsiteX7143" fmla="*/ 874280 w 3661866"/>
              <a:gd name="connsiteY7143" fmla="*/ 352339 h 2444561"/>
              <a:gd name="connsiteX7144" fmla="*/ 1249247 w 3661866"/>
              <a:gd name="connsiteY7144" fmla="*/ 349991 h 2444561"/>
              <a:gd name="connsiteX7145" fmla="*/ 1246518 w 3661866"/>
              <a:gd name="connsiteY7145" fmla="*/ 356266 h 2444561"/>
              <a:gd name="connsiteX7146" fmla="*/ 1246510 w 3661866"/>
              <a:gd name="connsiteY7146" fmla="*/ 356285 h 2444561"/>
              <a:gd name="connsiteX7147" fmla="*/ 1245139 w 3661866"/>
              <a:gd name="connsiteY7147" fmla="*/ 359302 h 2444561"/>
              <a:gd name="connsiteX7148" fmla="*/ 1249021 w 3661866"/>
              <a:gd name="connsiteY7148" fmla="*/ 358796 h 2444561"/>
              <a:gd name="connsiteX7149" fmla="*/ 1249043 w 3661866"/>
              <a:gd name="connsiteY7149" fmla="*/ 358793 h 2444561"/>
              <a:gd name="connsiteX7150" fmla="*/ 1252971 w 3661866"/>
              <a:gd name="connsiteY7150" fmla="*/ 352695 h 2444561"/>
              <a:gd name="connsiteX7151" fmla="*/ 1249247 w 3661866"/>
              <a:gd name="connsiteY7151" fmla="*/ 349991 h 2444561"/>
              <a:gd name="connsiteX7152" fmla="*/ 1180162 w 3661866"/>
              <a:gd name="connsiteY7152" fmla="*/ 343638 h 2444561"/>
              <a:gd name="connsiteX7153" fmla="*/ 1178377 w 3661866"/>
              <a:gd name="connsiteY7153" fmla="*/ 343792 h 2444561"/>
              <a:gd name="connsiteX7154" fmla="*/ 1178121 w 3661866"/>
              <a:gd name="connsiteY7154" fmla="*/ 347159 h 2444561"/>
              <a:gd name="connsiteX7155" fmla="*/ 1180417 w 3661866"/>
              <a:gd name="connsiteY7155" fmla="*/ 349761 h 2444561"/>
              <a:gd name="connsiteX7156" fmla="*/ 1181871 w 3661866"/>
              <a:gd name="connsiteY7156" fmla="*/ 348791 h 2444561"/>
              <a:gd name="connsiteX7157" fmla="*/ 1180162 w 3661866"/>
              <a:gd name="connsiteY7157" fmla="*/ 343638 h 2444561"/>
              <a:gd name="connsiteX7158" fmla="*/ 940939 w 3661866"/>
              <a:gd name="connsiteY7158" fmla="*/ 342440 h 2444561"/>
              <a:gd name="connsiteX7159" fmla="*/ 926092 w 3661866"/>
              <a:gd name="connsiteY7159" fmla="*/ 343486 h 2444561"/>
              <a:gd name="connsiteX7160" fmla="*/ 940939 w 3661866"/>
              <a:gd name="connsiteY7160" fmla="*/ 342440 h 2444561"/>
              <a:gd name="connsiteX7161" fmla="*/ 1490330 w 3661866"/>
              <a:gd name="connsiteY7161" fmla="*/ 340475 h 2444561"/>
              <a:gd name="connsiteX7162" fmla="*/ 1490024 w 3661866"/>
              <a:gd name="connsiteY7162" fmla="*/ 341394 h 2444561"/>
              <a:gd name="connsiteX7163" fmla="*/ 1491657 w 3661866"/>
              <a:gd name="connsiteY7163" fmla="*/ 342286 h 2444561"/>
              <a:gd name="connsiteX7164" fmla="*/ 1491988 w 3661866"/>
              <a:gd name="connsiteY7164" fmla="*/ 341342 h 2444561"/>
              <a:gd name="connsiteX7165" fmla="*/ 1490330 w 3661866"/>
              <a:gd name="connsiteY7165" fmla="*/ 340475 h 2444561"/>
              <a:gd name="connsiteX7166" fmla="*/ 1106306 w 3661866"/>
              <a:gd name="connsiteY7166" fmla="*/ 338570 h 2444561"/>
              <a:gd name="connsiteX7167" fmla="*/ 1109545 w 3661866"/>
              <a:gd name="connsiteY7167" fmla="*/ 341930 h 2444561"/>
              <a:gd name="connsiteX7168" fmla="*/ 1107530 w 3661866"/>
              <a:gd name="connsiteY7168" fmla="*/ 342951 h 2444561"/>
              <a:gd name="connsiteX7169" fmla="*/ 1106301 w 3661866"/>
              <a:gd name="connsiteY7169" fmla="*/ 338553 h 2444561"/>
              <a:gd name="connsiteX7170" fmla="*/ 1106306 w 3661866"/>
              <a:gd name="connsiteY7170" fmla="*/ 338570 h 2444561"/>
              <a:gd name="connsiteX7171" fmla="*/ 1106293 w 3661866"/>
              <a:gd name="connsiteY7171" fmla="*/ 338557 h 2444561"/>
              <a:gd name="connsiteX7172" fmla="*/ 1106485 w 3661866"/>
              <a:gd name="connsiteY7172" fmla="*/ 338459 h 2444561"/>
              <a:gd name="connsiteX7173" fmla="*/ 1106433 w 3661866"/>
              <a:gd name="connsiteY7173" fmla="*/ 338511 h 2444561"/>
              <a:gd name="connsiteX7174" fmla="*/ 1106441 w 3661866"/>
              <a:gd name="connsiteY7174" fmla="*/ 338482 h 2444561"/>
              <a:gd name="connsiteX7175" fmla="*/ 957918 w 3661866"/>
              <a:gd name="connsiteY7175" fmla="*/ 337266 h 2444561"/>
              <a:gd name="connsiteX7176" fmla="*/ 966706 w 3661866"/>
              <a:gd name="connsiteY7176" fmla="*/ 340349 h 2444561"/>
              <a:gd name="connsiteX7177" fmla="*/ 950124 w 3661866"/>
              <a:gd name="connsiteY7177" fmla="*/ 344303 h 2444561"/>
              <a:gd name="connsiteX7178" fmla="*/ 957918 w 3661866"/>
              <a:gd name="connsiteY7178" fmla="*/ 337266 h 2444561"/>
              <a:gd name="connsiteX7179" fmla="*/ 1455915 w 3661866"/>
              <a:gd name="connsiteY7179" fmla="*/ 336700 h 2444561"/>
              <a:gd name="connsiteX7180" fmla="*/ 1455074 w 3661866"/>
              <a:gd name="connsiteY7180" fmla="*/ 337107 h 2444561"/>
              <a:gd name="connsiteX7181" fmla="*/ 1455915 w 3661866"/>
              <a:gd name="connsiteY7181" fmla="*/ 337515 h 2444561"/>
              <a:gd name="connsiteX7182" fmla="*/ 1520536 w 3661866"/>
              <a:gd name="connsiteY7182" fmla="*/ 335373 h 2444561"/>
              <a:gd name="connsiteX7183" fmla="*/ 1509475 w 3661866"/>
              <a:gd name="connsiteY7183" fmla="*/ 338383 h 2444561"/>
              <a:gd name="connsiteX7184" fmla="*/ 1509235 w 3661866"/>
              <a:gd name="connsiteY7184" fmla="*/ 338383 h 2444561"/>
              <a:gd name="connsiteX7185" fmla="*/ 1509123 w 3661866"/>
              <a:gd name="connsiteY7185" fmla="*/ 338526 h 2444561"/>
              <a:gd name="connsiteX7186" fmla="*/ 1505433 w 3661866"/>
              <a:gd name="connsiteY7186" fmla="*/ 340603 h 2444561"/>
              <a:gd name="connsiteX7187" fmla="*/ 1506504 w 3661866"/>
              <a:gd name="connsiteY7187" fmla="*/ 341878 h 2444561"/>
              <a:gd name="connsiteX7188" fmla="*/ 1509123 w 3661866"/>
              <a:gd name="connsiteY7188" fmla="*/ 338526 h 2444561"/>
              <a:gd name="connsiteX7189" fmla="*/ 1509286 w 3661866"/>
              <a:gd name="connsiteY7189" fmla="*/ 338434 h 2444561"/>
              <a:gd name="connsiteX7190" fmla="*/ 1509475 w 3661866"/>
              <a:gd name="connsiteY7190" fmla="*/ 338383 h 2444561"/>
              <a:gd name="connsiteX7191" fmla="*/ 1520919 w 3661866"/>
              <a:gd name="connsiteY7191" fmla="*/ 338383 h 2444561"/>
              <a:gd name="connsiteX7192" fmla="*/ 1520536 w 3661866"/>
              <a:gd name="connsiteY7192" fmla="*/ 335373 h 2444561"/>
              <a:gd name="connsiteX7193" fmla="*/ 843027 w 3661866"/>
              <a:gd name="connsiteY7193" fmla="*/ 334684 h 2444561"/>
              <a:gd name="connsiteX7194" fmla="*/ 844864 w 3661866"/>
              <a:gd name="connsiteY7194" fmla="*/ 335705 h 2444561"/>
              <a:gd name="connsiteX7195" fmla="*/ 843410 w 3661866"/>
              <a:gd name="connsiteY7195" fmla="*/ 336981 h 2444561"/>
              <a:gd name="connsiteX7196" fmla="*/ 842389 w 3661866"/>
              <a:gd name="connsiteY7196" fmla="*/ 335424 h 2444561"/>
              <a:gd name="connsiteX7197" fmla="*/ 843027 w 3661866"/>
              <a:gd name="connsiteY7197" fmla="*/ 334684 h 2444561"/>
              <a:gd name="connsiteX7198" fmla="*/ 980272 w 3661866"/>
              <a:gd name="connsiteY7198" fmla="*/ 333912 h 2444561"/>
              <a:gd name="connsiteX7199" fmla="*/ 986631 w 3661866"/>
              <a:gd name="connsiteY7199" fmla="*/ 337490 h 2444561"/>
              <a:gd name="connsiteX7200" fmla="*/ 974028 w 3661866"/>
              <a:gd name="connsiteY7200" fmla="*/ 337490 h 2444561"/>
              <a:gd name="connsiteX7201" fmla="*/ 980272 w 3661866"/>
              <a:gd name="connsiteY7201" fmla="*/ 333912 h 2444561"/>
              <a:gd name="connsiteX7202" fmla="*/ 3445605 w 3661866"/>
              <a:gd name="connsiteY7202" fmla="*/ 327057 h 2444561"/>
              <a:gd name="connsiteX7203" fmla="*/ 3450910 w 3661866"/>
              <a:gd name="connsiteY7203" fmla="*/ 330857 h 2444561"/>
              <a:gd name="connsiteX7204" fmla="*/ 3446293 w 3661866"/>
              <a:gd name="connsiteY7204" fmla="*/ 334022 h 2444561"/>
              <a:gd name="connsiteX7205" fmla="*/ 3443386 w 3661866"/>
              <a:gd name="connsiteY7205" fmla="*/ 329251 h 2444561"/>
              <a:gd name="connsiteX7206" fmla="*/ 3445605 w 3661866"/>
              <a:gd name="connsiteY7206" fmla="*/ 327057 h 2444561"/>
              <a:gd name="connsiteX7207" fmla="*/ 2204218 w 3661866"/>
              <a:gd name="connsiteY7207" fmla="*/ 321239 h 2444561"/>
              <a:gd name="connsiteX7208" fmla="*/ 2204065 w 3661866"/>
              <a:gd name="connsiteY7208" fmla="*/ 322795 h 2444561"/>
              <a:gd name="connsiteX7209" fmla="*/ 2212407 w 3661866"/>
              <a:gd name="connsiteY7209" fmla="*/ 322362 h 2444561"/>
              <a:gd name="connsiteX7210" fmla="*/ 2212356 w 3661866"/>
              <a:gd name="connsiteY7210" fmla="*/ 321239 h 2444561"/>
              <a:gd name="connsiteX7211" fmla="*/ 2204218 w 3661866"/>
              <a:gd name="connsiteY7211" fmla="*/ 321239 h 2444561"/>
              <a:gd name="connsiteX7212" fmla="*/ 2126892 w 3661866"/>
              <a:gd name="connsiteY7212" fmla="*/ 319174 h 2444561"/>
              <a:gd name="connsiteX7213" fmla="*/ 2126459 w 3661866"/>
              <a:gd name="connsiteY7213" fmla="*/ 321545 h 2444561"/>
              <a:gd name="connsiteX7214" fmla="*/ 2133346 w 3661866"/>
              <a:gd name="connsiteY7214" fmla="*/ 322974 h 2444561"/>
              <a:gd name="connsiteX7215" fmla="*/ 2134061 w 3661866"/>
              <a:gd name="connsiteY7215" fmla="*/ 320424 h 2444561"/>
              <a:gd name="connsiteX7216" fmla="*/ 2126892 w 3661866"/>
              <a:gd name="connsiteY7216" fmla="*/ 319174 h 2444561"/>
              <a:gd name="connsiteX7217" fmla="*/ 2160031 w 3661866"/>
              <a:gd name="connsiteY7217" fmla="*/ 318739 h 2444561"/>
              <a:gd name="connsiteX7218" fmla="*/ 2160082 w 3661866"/>
              <a:gd name="connsiteY7218" fmla="*/ 320091 h 2444561"/>
              <a:gd name="connsiteX7219" fmla="*/ 2164343 w 3661866"/>
              <a:gd name="connsiteY7219" fmla="*/ 319810 h 2444561"/>
              <a:gd name="connsiteX7220" fmla="*/ 2164293 w 3661866"/>
              <a:gd name="connsiteY7220" fmla="*/ 318739 h 2444561"/>
              <a:gd name="connsiteX7221" fmla="*/ 2160031 w 3661866"/>
              <a:gd name="connsiteY7221" fmla="*/ 318739 h 2444561"/>
              <a:gd name="connsiteX7222" fmla="*/ 1478875 w 3661866"/>
              <a:gd name="connsiteY7222" fmla="*/ 316749 h 2444561"/>
              <a:gd name="connsiteX7223" fmla="*/ 1477217 w 3661866"/>
              <a:gd name="connsiteY7223" fmla="*/ 317539 h 2444561"/>
              <a:gd name="connsiteX7224" fmla="*/ 1477523 w 3661866"/>
              <a:gd name="connsiteY7224" fmla="*/ 318484 h 2444561"/>
              <a:gd name="connsiteX7225" fmla="*/ 1479157 w 3661866"/>
              <a:gd name="connsiteY7225" fmla="*/ 317643 h 2444561"/>
              <a:gd name="connsiteX7226" fmla="*/ 1478875 w 3661866"/>
              <a:gd name="connsiteY7226" fmla="*/ 316749 h 2444561"/>
              <a:gd name="connsiteX7227" fmla="*/ 1198326 w 3661866"/>
              <a:gd name="connsiteY7227" fmla="*/ 313024 h 2444561"/>
              <a:gd name="connsiteX7228" fmla="*/ 1201872 w 3661866"/>
              <a:gd name="connsiteY7228" fmla="*/ 331036 h 2444561"/>
              <a:gd name="connsiteX7229" fmla="*/ 1198326 w 3661866"/>
              <a:gd name="connsiteY7229" fmla="*/ 313024 h 2444561"/>
              <a:gd name="connsiteX7230" fmla="*/ 1191667 w 3661866"/>
              <a:gd name="connsiteY7230" fmla="*/ 307182 h 2444561"/>
              <a:gd name="connsiteX7231" fmla="*/ 1191233 w 3661866"/>
              <a:gd name="connsiteY7231" fmla="*/ 308024 h 2444561"/>
              <a:gd name="connsiteX7232" fmla="*/ 1192075 w 3661866"/>
              <a:gd name="connsiteY7232" fmla="*/ 308049 h 2444561"/>
              <a:gd name="connsiteX7233" fmla="*/ 2187992 w 3661866"/>
              <a:gd name="connsiteY7233" fmla="*/ 303661 h 2444561"/>
              <a:gd name="connsiteX7234" fmla="*/ 2187125 w 3661866"/>
              <a:gd name="connsiteY7234" fmla="*/ 304044 h 2444561"/>
              <a:gd name="connsiteX7235" fmla="*/ 2187967 w 3661866"/>
              <a:gd name="connsiteY7235" fmla="*/ 304453 h 2444561"/>
              <a:gd name="connsiteX7236" fmla="*/ 1263558 w 3661866"/>
              <a:gd name="connsiteY7236" fmla="*/ 302565 h 2444561"/>
              <a:gd name="connsiteX7237" fmla="*/ 1263253 w 3661866"/>
              <a:gd name="connsiteY7237" fmla="*/ 308636 h 2444561"/>
              <a:gd name="connsiteX7238" fmla="*/ 1265396 w 3661866"/>
              <a:gd name="connsiteY7238" fmla="*/ 308841 h 2444561"/>
              <a:gd name="connsiteX7239" fmla="*/ 1266442 w 3661866"/>
              <a:gd name="connsiteY7239" fmla="*/ 302948 h 2444561"/>
              <a:gd name="connsiteX7240" fmla="*/ 1263558 w 3661866"/>
              <a:gd name="connsiteY7240" fmla="*/ 302565 h 2444561"/>
              <a:gd name="connsiteX7241" fmla="*/ 3616711 w 3661866"/>
              <a:gd name="connsiteY7241" fmla="*/ 299376 h 2444561"/>
              <a:gd name="connsiteX7242" fmla="*/ 3618088 w 3661866"/>
              <a:gd name="connsiteY7242" fmla="*/ 300780 h 2444561"/>
              <a:gd name="connsiteX7243" fmla="*/ 3612093 w 3661866"/>
              <a:gd name="connsiteY7243" fmla="*/ 307360 h 2444561"/>
              <a:gd name="connsiteX7244" fmla="*/ 3610104 w 3661866"/>
              <a:gd name="connsiteY7244" fmla="*/ 305320 h 2444561"/>
              <a:gd name="connsiteX7245" fmla="*/ 3616711 w 3661866"/>
              <a:gd name="connsiteY7245" fmla="*/ 299376 h 2444561"/>
              <a:gd name="connsiteX7246" fmla="*/ 2267359 w 3661866"/>
              <a:gd name="connsiteY7246" fmla="*/ 298177 h 2444561"/>
              <a:gd name="connsiteX7247" fmla="*/ 2266925 w 3661866"/>
              <a:gd name="connsiteY7247" fmla="*/ 298942 h 2444561"/>
              <a:gd name="connsiteX7248" fmla="*/ 2268940 w 3661866"/>
              <a:gd name="connsiteY7248" fmla="*/ 299427 h 2444561"/>
              <a:gd name="connsiteX7249" fmla="*/ 2269374 w 3661866"/>
              <a:gd name="connsiteY7249" fmla="*/ 298661 h 2444561"/>
              <a:gd name="connsiteX7250" fmla="*/ 2267359 w 3661866"/>
              <a:gd name="connsiteY7250" fmla="*/ 298177 h 2444561"/>
              <a:gd name="connsiteX7251" fmla="*/ 1530868 w 3661866"/>
              <a:gd name="connsiteY7251" fmla="*/ 297717 h 2444561"/>
              <a:gd name="connsiteX7252" fmla="*/ 1524699 w 3661866"/>
              <a:gd name="connsiteY7252" fmla="*/ 300116 h 2444561"/>
              <a:gd name="connsiteX7253" fmla="*/ 1524490 w 3661866"/>
              <a:gd name="connsiteY7253" fmla="*/ 300142 h 2444561"/>
              <a:gd name="connsiteX7254" fmla="*/ 1524476 w 3661866"/>
              <a:gd name="connsiteY7254" fmla="*/ 300170 h 2444561"/>
              <a:gd name="connsiteX7255" fmla="*/ 1510308 w 3661866"/>
              <a:gd name="connsiteY7255" fmla="*/ 300556 h 2444561"/>
              <a:gd name="connsiteX7256" fmla="*/ 1496529 w 3661866"/>
              <a:gd name="connsiteY7256" fmla="*/ 309861 h 2444561"/>
              <a:gd name="connsiteX7257" fmla="*/ 1513775 w 3661866"/>
              <a:gd name="connsiteY7257" fmla="*/ 303969 h 2444561"/>
              <a:gd name="connsiteX7258" fmla="*/ 1517117 w 3661866"/>
              <a:gd name="connsiteY7258" fmla="*/ 309503 h 2444561"/>
              <a:gd name="connsiteX7259" fmla="*/ 1521944 w 3661866"/>
              <a:gd name="connsiteY7259" fmla="*/ 305284 h 2444561"/>
              <a:gd name="connsiteX7260" fmla="*/ 1521939 w 3661866"/>
              <a:gd name="connsiteY7260" fmla="*/ 305294 h 2444561"/>
              <a:gd name="connsiteX7261" fmla="*/ 1537858 w 3661866"/>
              <a:gd name="connsiteY7261" fmla="*/ 303867 h 2444561"/>
              <a:gd name="connsiteX7262" fmla="*/ 1521990 w 3661866"/>
              <a:gd name="connsiteY7262" fmla="*/ 305244 h 2444561"/>
              <a:gd name="connsiteX7263" fmla="*/ 1521944 w 3661866"/>
              <a:gd name="connsiteY7263" fmla="*/ 305284 h 2444561"/>
              <a:gd name="connsiteX7264" fmla="*/ 1524476 w 3661866"/>
              <a:gd name="connsiteY7264" fmla="*/ 300170 h 2444561"/>
              <a:gd name="connsiteX7265" fmla="*/ 1524567 w 3661866"/>
              <a:gd name="connsiteY7265" fmla="*/ 300167 h 2444561"/>
              <a:gd name="connsiteX7266" fmla="*/ 1524699 w 3661866"/>
              <a:gd name="connsiteY7266" fmla="*/ 300116 h 2444561"/>
              <a:gd name="connsiteX7267" fmla="*/ 1531251 w 3661866"/>
              <a:gd name="connsiteY7267" fmla="*/ 299300 h 2444561"/>
              <a:gd name="connsiteX7268" fmla="*/ 1530868 w 3661866"/>
              <a:gd name="connsiteY7268" fmla="*/ 297717 h 2444561"/>
              <a:gd name="connsiteX7269" fmla="*/ 1602912 w 3661866"/>
              <a:gd name="connsiteY7269" fmla="*/ 297004 h 2444561"/>
              <a:gd name="connsiteX7270" fmla="*/ 1602070 w 3661866"/>
              <a:gd name="connsiteY7270" fmla="*/ 297513 h 2444561"/>
              <a:gd name="connsiteX7271" fmla="*/ 1603320 w 3661866"/>
              <a:gd name="connsiteY7271" fmla="*/ 298967 h 2444561"/>
              <a:gd name="connsiteX7272" fmla="*/ 1604214 w 3661866"/>
              <a:gd name="connsiteY7272" fmla="*/ 298483 h 2444561"/>
              <a:gd name="connsiteX7273" fmla="*/ 1602912 w 3661866"/>
              <a:gd name="connsiteY7273" fmla="*/ 297004 h 2444561"/>
              <a:gd name="connsiteX7274" fmla="*/ 822287 w 3661866"/>
              <a:gd name="connsiteY7274" fmla="*/ 296240 h 2444561"/>
              <a:gd name="connsiteX7275" fmla="*/ 824200 w 3661866"/>
              <a:gd name="connsiteY7275" fmla="*/ 297209 h 2444561"/>
              <a:gd name="connsiteX7276" fmla="*/ 822083 w 3661866"/>
              <a:gd name="connsiteY7276" fmla="*/ 299555 h 2444561"/>
              <a:gd name="connsiteX7277" fmla="*/ 819710 w 3661866"/>
              <a:gd name="connsiteY7277" fmla="*/ 298432 h 2444561"/>
              <a:gd name="connsiteX7278" fmla="*/ 822287 w 3661866"/>
              <a:gd name="connsiteY7278" fmla="*/ 296240 h 2444561"/>
              <a:gd name="connsiteX7279" fmla="*/ 1384611 w 3661866"/>
              <a:gd name="connsiteY7279" fmla="*/ 296085 h 2444561"/>
              <a:gd name="connsiteX7280" fmla="*/ 1377569 w 3661866"/>
              <a:gd name="connsiteY7280" fmla="*/ 302719 h 2444561"/>
              <a:gd name="connsiteX7281" fmla="*/ 1385963 w 3661866"/>
              <a:gd name="connsiteY7281" fmla="*/ 299273 h 2444561"/>
              <a:gd name="connsiteX7282" fmla="*/ 1384611 w 3661866"/>
              <a:gd name="connsiteY7282" fmla="*/ 296085 h 2444561"/>
              <a:gd name="connsiteX7283" fmla="*/ 1025229 w 3661866"/>
              <a:gd name="connsiteY7283" fmla="*/ 295805 h 2444561"/>
              <a:gd name="connsiteX7284" fmla="*/ 1025765 w 3661866"/>
              <a:gd name="connsiteY7284" fmla="*/ 297974 h 2444561"/>
              <a:gd name="connsiteX7285" fmla="*/ 1019718 w 3661866"/>
              <a:gd name="connsiteY7285" fmla="*/ 299836 h 2444561"/>
              <a:gd name="connsiteX7286" fmla="*/ 1019260 w 3661866"/>
              <a:gd name="connsiteY7286" fmla="*/ 296826 h 2444561"/>
              <a:gd name="connsiteX7287" fmla="*/ 1025229 w 3661866"/>
              <a:gd name="connsiteY7287" fmla="*/ 295805 h 2444561"/>
              <a:gd name="connsiteX7288" fmla="*/ 2022193 w 3661866"/>
              <a:gd name="connsiteY7288" fmla="*/ 295779 h 2444561"/>
              <a:gd name="connsiteX7289" fmla="*/ 2014515 w 3661866"/>
              <a:gd name="connsiteY7289" fmla="*/ 297921 h 2444561"/>
              <a:gd name="connsiteX7290" fmla="*/ 2014973 w 3661866"/>
              <a:gd name="connsiteY7290" fmla="*/ 299861 h 2444561"/>
              <a:gd name="connsiteX7291" fmla="*/ 2022755 w 3661866"/>
              <a:gd name="connsiteY7291" fmla="*/ 298865 h 2444561"/>
              <a:gd name="connsiteX7292" fmla="*/ 2022193 w 3661866"/>
              <a:gd name="connsiteY7292" fmla="*/ 295779 h 2444561"/>
              <a:gd name="connsiteX7293" fmla="*/ 2141306 w 3661866"/>
              <a:gd name="connsiteY7293" fmla="*/ 295446 h 2444561"/>
              <a:gd name="connsiteX7294" fmla="*/ 2138857 w 3661866"/>
              <a:gd name="connsiteY7294" fmla="*/ 296569 h 2444561"/>
              <a:gd name="connsiteX7295" fmla="*/ 2141026 w 3661866"/>
              <a:gd name="connsiteY7295" fmla="*/ 298892 h 2444561"/>
              <a:gd name="connsiteX7296" fmla="*/ 2142964 w 3661866"/>
              <a:gd name="connsiteY7296" fmla="*/ 297973 h 2444561"/>
              <a:gd name="connsiteX7297" fmla="*/ 2141306 w 3661866"/>
              <a:gd name="connsiteY7297" fmla="*/ 295446 h 2444561"/>
              <a:gd name="connsiteX7298" fmla="*/ 1111294 w 3661866"/>
              <a:gd name="connsiteY7298" fmla="*/ 295079 h 2444561"/>
              <a:gd name="connsiteX7299" fmla="*/ 1113142 w 3661866"/>
              <a:gd name="connsiteY7299" fmla="*/ 299734 h 2444561"/>
              <a:gd name="connsiteX7300" fmla="*/ 1112658 w 3661866"/>
              <a:gd name="connsiteY7300" fmla="*/ 304555 h 2444561"/>
              <a:gd name="connsiteX7301" fmla="*/ 1104851 w 3661866"/>
              <a:gd name="connsiteY7301" fmla="*/ 302363 h 2444561"/>
              <a:gd name="connsiteX7302" fmla="*/ 1092426 w 3661866"/>
              <a:gd name="connsiteY7302" fmla="*/ 309736 h 2444561"/>
              <a:gd name="connsiteX7303" fmla="*/ 1076508 w 3661866"/>
              <a:gd name="connsiteY7303" fmla="*/ 308103 h 2444561"/>
              <a:gd name="connsiteX7304" fmla="*/ 1101560 w 3661866"/>
              <a:gd name="connsiteY7304" fmla="*/ 297183 h 2444561"/>
              <a:gd name="connsiteX7305" fmla="*/ 1111279 w 3661866"/>
              <a:gd name="connsiteY7305" fmla="*/ 295040 h 2444561"/>
              <a:gd name="connsiteX7306" fmla="*/ 1111319 w 3661866"/>
              <a:gd name="connsiteY7306" fmla="*/ 295053 h 2444561"/>
              <a:gd name="connsiteX7307" fmla="*/ 1111331 w 3661866"/>
              <a:gd name="connsiteY7307" fmla="*/ 295065 h 2444561"/>
              <a:gd name="connsiteX7308" fmla="*/ 1111331 w 3661866"/>
              <a:gd name="connsiteY7308" fmla="*/ 295057 h 2444561"/>
              <a:gd name="connsiteX7309" fmla="*/ 1111357 w 3661866"/>
              <a:gd name="connsiteY7309" fmla="*/ 295065 h 2444561"/>
              <a:gd name="connsiteX7310" fmla="*/ 1111294 w 3661866"/>
              <a:gd name="connsiteY7310" fmla="*/ 295079 h 2444561"/>
              <a:gd name="connsiteX7311" fmla="*/ 1111336 w 3661866"/>
              <a:gd name="connsiteY7311" fmla="*/ 294964 h 2444561"/>
              <a:gd name="connsiteX7312" fmla="*/ 1111331 w 3661866"/>
              <a:gd name="connsiteY7312" fmla="*/ 295057 h 2444561"/>
              <a:gd name="connsiteX7313" fmla="*/ 1111319 w 3661866"/>
              <a:gd name="connsiteY7313" fmla="*/ 295053 h 2444561"/>
              <a:gd name="connsiteX7314" fmla="*/ 1111281 w 3661866"/>
              <a:gd name="connsiteY7314" fmla="*/ 295015 h 2444561"/>
              <a:gd name="connsiteX7315" fmla="*/ 1547731 w 3661866"/>
              <a:gd name="connsiteY7315" fmla="*/ 293431 h 2444561"/>
              <a:gd name="connsiteX7316" fmla="*/ 1546915 w 3661866"/>
              <a:gd name="connsiteY7316" fmla="*/ 293814 h 2444561"/>
              <a:gd name="connsiteX7317" fmla="*/ 1547731 w 3661866"/>
              <a:gd name="connsiteY7317" fmla="*/ 294196 h 2444561"/>
              <a:gd name="connsiteX7318" fmla="*/ 1631944 w 3661866"/>
              <a:gd name="connsiteY7318" fmla="*/ 293304 h 2444561"/>
              <a:gd name="connsiteX7319" fmla="*/ 1631103 w 3661866"/>
              <a:gd name="connsiteY7319" fmla="*/ 293687 h 2444561"/>
              <a:gd name="connsiteX7320" fmla="*/ 1631919 w 3661866"/>
              <a:gd name="connsiteY7320" fmla="*/ 294069 h 2444561"/>
              <a:gd name="connsiteX7321" fmla="*/ 2094755 w 3661866"/>
              <a:gd name="connsiteY7321" fmla="*/ 292877 h 2444561"/>
              <a:gd name="connsiteX7322" fmla="*/ 2088396 w 3661866"/>
              <a:gd name="connsiteY7322" fmla="*/ 295958 h 2444561"/>
              <a:gd name="connsiteX7323" fmla="*/ 2106050 w 3661866"/>
              <a:gd name="connsiteY7323" fmla="*/ 295958 h 2444561"/>
              <a:gd name="connsiteX7324" fmla="*/ 2094755 w 3661866"/>
              <a:gd name="connsiteY7324" fmla="*/ 292877 h 2444561"/>
              <a:gd name="connsiteX7325" fmla="*/ 1458007 w 3661866"/>
              <a:gd name="connsiteY7325" fmla="*/ 292590 h 2444561"/>
              <a:gd name="connsiteX7326" fmla="*/ 1454411 w 3661866"/>
              <a:gd name="connsiteY7326" fmla="*/ 296773 h 2444561"/>
              <a:gd name="connsiteX7327" fmla="*/ 1455328 w 3661866"/>
              <a:gd name="connsiteY7327" fmla="*/ 298865 h 2444561"/>
              <a:gd name="connsiteX7328" fmla="*/ 1459205 w 3661866"/>
              <a:gd name="connsiteY7328" fmla="*/ 296544 h 2444561"/>
              <a:gd name="connsiteX7329" fmla="*/ 1458007 w 3661866"/>
              <a:gd name="connsiteY7329" fmla="*/ 292590 h 2444561"/>
              <a:gd name="connsiteX7330" fmla="*/ 1598499 w 3661866"/>
              <a:gd name="connsiteY7330" fmla="*/ 288508 h 2444561"/>
              <a:gd name="connsiteX7331" fmla="*/ 1597861 w 3661866"/>
              <a:gd name="connsiteY7331" fmla="*/ 289299 h 2444561"/>
              <a:gd name="connsiteX7332" fmla="*/ 1599341 w 3661866"/>
              <a:gd name="connsiteY7332" fmla="*/ 290625 h 2444561"/>
              <a:gd name="connsiteX7333" fmla="*/ 1599903 w 3661866"/>
              <a:gd name="connsiteY7333" fmla="*/ 289810 h 2444561"/>
              <a:gd name="connsiteX7334" fmla="*/ 1598499 w 3661866"/>
              <a:gd name="connsiteY7334" fmla="*/ 288508 h 2444561"/>
              <a:gd name="connsiteX7335" fmla="*/ 1971297 w 3661866"/>
              <a:gd name="connsiteY7335" fmla="*/ 288279 h 2444561"/>
              <a:gd name="connsiteX7336" fmla="*/ 1970431 w 3661866"/>
              <a:gd name="connsiteY7336" fmla="*/ 288508 h 2444561"/>
              <a:gd name="connsiteX7337" fmla="*/ 1971170 w 3661866"/>
              <a:gd name="connsiteY7337" fmla="*/ 288968 h 2444561"/>
              <a:gd name="connsiteX7338" fmla="*/ 1120796 w 3661866"/>
              <a:gd name="connsiteY7338" fmla="*/ 286162 h 2444561"/>
              <a:gd name="connsiteX7339" fmla="*/ 1111336 w 3661866"/>
              <a:gd name="connsiteY7339" fmla="*/ 294964 h 2444561"/>
              <a:gd name="connsiteX7340" fmla="*/ 1111616 w 3661866"/>
              <a:gd name="connsiteY7340" fmla="*/ 288749 h 2444561"/>
              <a:gd name="connsiteX7341" fmla="*/ 1120796 w 3661866"/>
              <a:gd name="connsiteY7341" fmla="*/ 286162 h 2444561"/>
              <a:gd name="connsiteX7342" fmla="*/ 1499004 w 3661866"/>
              <a:gd name="connsiteY7342" fmla="*/ 283201 h 2444561"/>
              <a:gd name="connsiteX7343" fmla="*/ 1497472 w 3661866"/>
              <a:gd name="connsiteY7343" fmla="*/ 284324 h 2444561"/>
              <a:gd name="connsiteX7344" fmla="*/ 1500204 w 3661866"/>
              <a:gd name="connsiteY7344" fmla="*/ 291187 h 2444561"/>
              <a:gd name="connsiteX7345" fmla="*/ 1503061 w 3661866"/>
              <a:gd name="connsiteY7345" fmla="*/ 290829 h 2444561"/>
              <a:gd name="connsiteX7346" fmla="*/ 1502933 w 3661866"/>
              <a:gd name="connsiteY7346" fmla="*/ 286493 h 2444561"/>
              <a:gd name="connsiteX7347" fmla="*/ 1499004 w 3661866"/>
              <a:gd name="connsiteY7347" fmla="*/ 283201 h 2444561"/>
              <a:gd name="connsiteX7348" fmla="*/ 2159496 w 3661866"/>
              <a:gd name="connsiteY7348" fmla="*/ 283151 h 2444561"/>
              <a:gd name="connsiteX7349" fmla="*/ 2159419 w 3661866"/>
              <a:gd name="connsiteY7349" fmla="*/ 283891 h 2444561"/>
              <a:gd name="connsiteX7350" fmla="*/ 2160313 w 3661866"/>
              <a:gd name="connsiteY7350" fmla="*/ 283585 h 2444561"/>
              <a:gd name="connsiteX7351" fmla="*/ 869916 w 3661866"/>
              <a:gd name="connsiteY7351" fmla="*/ 282285 h 2444561"/>
              <a:gd name="connsiteX7352" fmla="*/ 845272 w 3661866"/>
              <a:gd name="connsiteY7352" fmla="*/ 290396 h 2444561"/>
              <a:gd name="connsiteX7353" fmla="*/ 869916 w 3661866"/>
              <a:gd name="connsiteY7353" fmla="*/ 282285 h 2444561"/>
              <a:gd name="connsiteX7354" fmla="*/ 3511016 w 3661866"/>
              <a:gd name="connsiteY7354" fmla="*/ 282283 h 2444561"/>
              <a:gd name="connsiteX7355" fmla="*/ 3503949 w 3661866"/>
              <a:gd name="connsiteY7355" fmla="*/ 295090 h 2444561"/>
              <a:gd name="connsiteX7356" fmla="*/ 3511016 w 3661866"/>
              <a:gd name="connsiteY7356" fmla="*/ 282283 h 2444561"/>
              <a:gd name="connsiteX7357" fmla="*/ 877493 w 3661866"/>
              <a:gd name="connsiteY7357" fmla="*/ 281927 h 2444561"/>
              <a:gd name="connsiteX7358" fmla="*/ 878335 w 3661866"/>
              <a:gd name="connsiteY7358" fmla="*/ 282054 h 2444561"/>
              <a:gd name="connsiteX7359" fmla="*/ 877799 w 3661866"/>
              <a:gd name="connsiteY7359" fmla="*/ 282847 h 2444561"/>
              <a:gd name="connsiteX7360" fmla="*/ 1270907 w 3661866"/>
              <a:gd name="connsiteY7360" fmla="*/ 281774 h 2444561"/>
              <a:gd name="connsiteX7361" fmla="*/ 1271238 w 3661866"/>
              <a:gd name="connsiteY7361" fmla="*/ 283687 h 2444561"/>
              <a:gd name="connsiteX7362" fmla="*/ 1272284 w 3661866"/>
              <a:gd name="connsiteY7362" fmla="*/ 283635 h 2444561"/>
              <a:gd name="connsiteX7363" fmla="*/ 1271978 w 3661866"/>
              <a:gd name="connsiteY7363" fmla="*/ 281774 h 2444561"/>
              <a:gd name="connsiteX7364" fmla="*/ 1270907 w 3661866"/>
              <a:gd name="connsiteY7364" fmla="*/ 281774 h 2444561"/>
              <a:gd name="connsiteX7365" fmla="*/ 1579596 w 3661866"/>
              <a:gd name="connsiteY7365" fmla="*/ 281518 h 2444561"/>
              <a:gd name="connsiteX7366" fmla="*/ 1570129 w 3661866"/>
              <a:gd name="connsiteY7366" fmla="*/ 284579 h 2444561"/>
              <a:gd name="connsiteX7367" fmla="*/ 1555436 w 3661866"/>
              <a:gd name="connsiteY7367" fmla="*/ 290931 h 2444561"/>
              <a:gd name="connsiteX7368" fmla="*/ 1558063 w 3661866"/>
              <a:gd name="connsiteY7368" fmla="*/ 301978 h 2444561"/>
              <a:gd name="connsiteX7369" fmla="*/ 1585923 w 3661866"/>
              <a:gd name="connsiteY7369" fmla="*/ 292539 h 2444561"/>
              <a:gd name="connsiteX7370" fmla="*/ 1585590 w 3661866"/>
              <a:gd name="connsiteY7370" fmla="*/ 290856 h 2444561"/>
              <a:gd name="connsiteX7371" fmla="*/ 1573574 w 3661866"/>
              <a:gd name="connsiteY7371" fmla="*/ 290856 h 2444561"/>
              <a:gd name="connsiteX7372" fmla="*/ 1579596 w 3661866"/>
              <a:gd name="connsiteY7372" fmla="*/ 281518 h 2444561"/>
              <a:gd name="connsiteX7373" fmla="*/ 1109850 w 3661866"/>
              <a:gd name="connsiteY7373" fmla="*/ 279299 h 2444561"/>
              <a:gd name="connsiteX7374" fmla="*/ 1111075 w 3661866"/>
              <a:gd name="connsiteY7374" fmla="*/ 281799 h 2444561"/>
              <a:gd name="connsiteX7375" fmla="*/ 1108346 w 3661866"/>
              <a:gd name="connsiteY7375" fmla="*/ 283457 h 2444561"/>
              <a:gd name="connsiteX7376" fmla="*/ 1107350 w 3661866"/>
              <a:gd name="connsiteY7376" fmla="*/ 281493 h 2444561"/>
              <a:gd name="connsiteX7377" fmla="*/ 1109850 w 3661866"/>
              <a:gd name="connsiteY7377" fmla="*/ 279299 h 2444561"/>
              <a:gd name="connsiteX7378" fmla="*/ 1693273 w 3661866"/>
              <a:gd name="connsiteY7378" fmla="*/ 278099 h 2444561"/>
              <a:gd name="connsiteX7379" fmla="*/ 1692355 w 3661866"/>
              <a:gd name="connsiteY7379" fmla="*/ 278405 h 2444561"/>
              <a:gd name="connsiteX7380" fmla="*/ 1693146 w 3661866"/>
              <a:gd name="connsiteY7380" fmla="*/ 278916 h 2444561"/>
              <a:gd name="connsiteX7381" fmla="*/ 1515357 w 3661866"/>
              <a:gd name="connsiteY7381" fmla="*/ 277130 h 2444561"/>
              <a:gd name="connsiteX7382" fmla="*/ 1513290 w 3661866"/>
              <a:gd name="connsiteY7382" fmla="*/ 279068 h 2444561"/>
              <a:gd name="connsiteX7383" fmla="*/ 1517526 w 3661866"/>
              <a:gd name="connsiteY7383" fmla="*/ 283585 h 2444561"/>
              <a:gd name="connsiteX7384" fmla="*/ 1520076 w 3661866"/>
              <a:gd name="connsiteY7384" fmla="*/ 281543 h 2444561"/>
              <a:gd name="connsiteX7385" fmla="*/ 1515357 w 3661866"/>
              <a:gd name="connsiteY7385" fmla="*/ 277130 h 2444561"/>
              <a:gd name="connsiteX7386" fmla="*/ 1589163 w 3661866"/>
              <a:gd name="connsiteY7386" fmla="*/ 276926 h 2444561"/>
              <a:gd name="connsiteX7387" fmla="*/ 1589519 w 3661866"/>
              <a:gd name="connsiteY7387" fmla="*/ 277870 h 2444561"/>
              <a:gd name="connsiteX7388" fmla="*/ 1590029 w 3661866"/>
              <a:gd name="connsiteY7388" fmla="*/ 277003 h 2444561"/>
              <a:gd name="connsiteX7389" fmla="*/ 1492499 w 3661866"/>
              <a:gd name="connsiteY7389" fmla="*/ 276670 h 2444561"/>
              <a:gd name="connsiteX7390" fmla="*/ 1485688 w 3661866"/>
              <a:gd name="connsiteY7390" fmla="*/ 277691 h 2444561"/>
              <a:gd name="connsiteX7391" fmla="*/ 1485992 w 3661866"/>
              <a:gd name="connsiteY7391" fmla="*/ 280957 h 2444561"/>
              <a:gd name="connsiteX7392" fmla="*/ 1492780 w 3661866"/>
              <a:gd name="connsiteY7392" fmla="*/ 279962 h 2444561"/>
              <a:gd name="connsiteX7393" fmla="*/ 1492499 w 3661866"/>
              <a:gd name="connsiteY7393" fmla="*/ 276670 h 2444561"/>
              <a:gd name="connsiteX7394" fmla="*/ 1442215 w 3661866"/>
              <a:gd name="connsiteY7394" fmla="*/ 276492 h 2444561"/>
              <a:gd name="connsiteX7395" fmla="*/ 1442905 w 3661866"/>
              <a:gd name="connsiteY7395" fmla="*/ 277207 h 2444561"/>
              <a:gd name="connsiteX7396" fmla="*/ 1443619 w 3661866"/>
              <a:gd name="connsiteY7396" fmla="*/ 277895 h 2444561"/>
              <a:gd name="connsiteX7397" fmla="*/ 1442930 w 3661866"/>
              <a:gd name="connsiteY7397" fmla="*/ 277182 h 2444561"/>
              <a:gd name="connsiteX7398" fmla="*/ 2116331 w 3661866"/>
              <a:gd name="connsiteY7398" fmla="*/ 275472 h 2444561"/>
              <a:gd name="connsiteX7399" fmla="*/ 2113908 w 3661866"/>
              <a:gd name="connsiteY7399" fmla="*/ 276339 h 2444561"/>
              <a:gd name="connsiteX7400" fmla="*/ 2115641 w 3661866"/>
              <a:gd name="connsiteY7400" fmla="*/ 277691 h 2444561"/>
              <a:gd name="connsiteX7401" fmla="*/ 2117606 w 3661866"/>
              <a:gd name="connsiteY7401" fmla="*/ 277078 h 2444561"/>
              <a:gd name="connsiteX7402" fmla="*/ 2116331 w 3661866"/>
              <a:gd name="connsiteY7402" fmla="*/ 275472 h 2444561"/>
              <a:gd name="connsiteX7403" fmla="*/ 1708682 w 3661866"/>
              <a:gd name="connsiteY7403" fmla="*/ 275242 h 2444561"/>
              <a:gd name="connsiteX7404" fmla="*/ 1708249 w 3661866"/>
              <a:gd name="connsiteY7404" fmla="*/ 276034 h 2444561"/>
              <a:gd name="connsiteX7405" fmla="*/ 1710264 w 3661866"/>
              <a:gd name="connsiteY7405" fmla="*/ 276492 h 2444561"/>
              <a:gd name="connsiteX7406" fmla="*/ 1710699 w 3661866"/>
              <a:gd name="connsiteY7406" fmla="*/ 275701 h 2444561"/>
              <a:gd name="connsiteX7407" fmla="*/ 1708682 w 3661866"/>
              <a:gd name="connsiteY7407" fmla="*/ 275242 h 2444561"/>
              <a:gd name="connsiteX7408" fmla="*/ 1546329 w 3661866"/>
              <a:gd name="connsiteY7408" fmla="*/ 274655 h 2444561"/>
              <a:gd name="connsiteX7409" fmla="*/ 1542400 w 3661866"/>
              <a:gd name="connsiteY7409" fmla="*/ 277207 h 2444561"/>
              <a:gd name="connsiteX7410" fmla="*/ 1526939 w 3661866"/>
              <a:gd name="connsiteY7410" fmla="*/ 277461 h 2444561"/>
              <a:gd name="connsiteX7411" fmla="*/ 1542400 w 3661866"/>
              <a:gd name="connsiteY7411" fmla="*/ 277207 h 2444561"/>
              <a:gd name="connsiteX7412" fmla="*/ 1546967 w 3661866"/>
              <a:gd name="connsiteY7412" fmla="*/ 276288 h 2444561"/>
              <a:gd name="connsiteX7413" fmla="*/ 1546329 w 3661866"/>
              <a:gd name="connsiteY7413" fmla="*/ 274655 h 2444561"/>
              <a:gd name="connsiteX7414" fmla="*/ 1333218 w 3661866"/>
              <a:gd name="connsiteY7414" fmla="*/ 274617 h 2444561"/>
              <a:gd name="connsiteX7415" fmla="*/ 1333257 w 3661866"/>
              <a:gd name="connsiteY7415" fmla="*/ 274655 h 2444561"/>
              <a:gd name="connsiteX7416" fmla="*/ 1333254 w 3661866"/>
              <a:gd name="connsiteY7416" fmla="*/ 274655 h 2444561"/>
              <a:gd name="connsiteX7417" fmla="*/ 1333205 w 3661866"/>
              <a:gd name="connsiteY7417" fmla="*/ 274631 h 2444561"/>
              <a:gd name="connsiteX7418" fmla="*/ 1333205 w 3661866"/>
              <a:gd name="connsiteY7418" fmla="*/ 274605 h 2444561"/>
              <a:gd name="connsiteX7419" fmla="*/ 1333219 w 3661866"/>
              <a:gd name="connsiteY7419" fmla="*/ 274617 h 2444561"/>
              <a:gd name="connsiteX7420" fmla="*/ 1333218 w 3661866"/>
              <a:gd name="connsiteY7420" fmla="*/ 274617 h 2444561"/>
              <a:gd name="connsiteX7421" fmla="*/ 1333258 w 3661866"/>
              <a:gd name="connsiteY7421" fmla="*/ 274574 h 2444561"/>
              <a:gd name="connsiteX7422" fmla="*/ 1333257 w 3661866"/>
              <a:gd name="connsiteY7422" fmla="*/ 274650 h 2444561"/>
              <a:gd name="connsiteX7423" fmla="*/ 1333219 w 3661866"/>
              <a:gd name="connsiteY7423" fmla="*/ 274617 h 2444561"/>
              <a:gd name="connsiteX7424" fmla="*/ 2136637 w 3661866"/>
              <a:gd name="connsiteY7424" fmla="*/ 273507 h 2444561"/>
              <a:gd name="connsiteX7425" fmla="*/ 2135541 w 3661866"/>
              <a:gd name="connsiteY7425" fmla="*/ 274961 h 2444561"/>
              <a:gd name="connsiteX7426" fmla="*/ 2136153 w 3661866"/>
              <a:gd name="connsiteY7426" fmla="*/ 275726 h 2444561"/>
              <a:gd name="connsiteX7427" fmla="*/ 2137837 w 3661866"/>
              <a:gd name="connsiteY7427" fmla="*/ 274886 h 2444561"/>
              <a:gd name="connsiteX7428" fmla="*/ 2136637 w 3661866"/>
              <a:gd name="connsiteY7428" fmla="*/ 273507 h 2444561"/>
              <a:gd name="connsiteX7429" fmla="*/ 1520282 w 3661866"/>
              <a:gd name="connsiteY7429" fmla="*/ 271874 h 2444561"/>
              <a:gd name="connsiteX7430" fmla="*/ 1520688 w 3661866"/>
              <a:gd name="connsiteY7430" fmla="*/ 272717 h 2444561"/>
              <a:gd name="connsiteX7431" fmla="*/ 1521123 w 3661866"/>
              <a:gd name="connsiteY7431" fmla="*/ 271900 h 2444561"/>
              <a:gd name="connsiteX7432" fmla="*/ 2048904 w 3661866"/>
              <a:gd name="connsiteY7432" fmla="*/ 271517 h 2444561"/>
              <a:gd name="connsiteX7433" fmla="*/ 2046556 w 3661866"/>
              <a:gd name="connsiteY7433" fmla="*/ 275013 h 2444561"/>
              <a:gd name="connsiteX7434" fmla="*/ 2048419 w 3661866"/>
              <a:gd name="connsiteY7434" fmla="*/ 276339 h 2444561"/>
              <a:gd name="connsiteX7435" fmla="*/ 2050256 w 3661866"/>
              <a:gd name="connsiteY7435" fmla="*/ 275293 h 2444561"/>
              <a:gd name="connsiteX7436" fmla="*/ 2048904 w 3661866"/>
              <a:gd name="connsiteY7436" fmla="*/ 271517 h 2444561"/>
              <a:gd name="connsiteX7437" fmla="*/ 2062807 w 3661866"/>
              <a:gd name="connsiteY7437" fmla="*/ 271313 h 2444561"/>
              <a:gd name="connsiteX7438" fmla="*/ 2062807 w 3661866"/>
              <a:gd name="connsiteY7438" fmla="*/ 282195 h 2444561"/>
              <a:gd name="connsiteX7439" fmla="*/ 2062757 w 3661866"/>
              <a:gd name="connsiteY7439" fmla="*/ 282283 h 2444561"/>
              <a:gd name="connsiteX7440" fmla="*/ 2062558 w 3661866"/>
              <a:gd name="connsiteY7440" fmla="*/ 282367 h 2444561"/>
              <a:gd name="connsiteX7441" fmla="*/ 2055945 w 3661866"/>
              <a:gd name="connsiteY7441" fmla="*/ 283253 h 2444561"/>
              <a:gd name="connsiteX7442" fmla="*/ 2056378 w 3661866"/>
              <a:gd name="connsiteY7442" fmla="*/ 284962 h 2444561"/>
              <a:gd name="connsiteX7443" fmla="*/ 2062558 w 3661866"/>
              <a:gd name="connsiteY7443" fmla="*/ 282367 h 2444561"/>
              <a:gd name="connsiteX7444" fmla="*/ 2062807 w 3661866"/>
              <a:gd name="connsiteY7444" fmla="*/ 282334 h 2444561"/>
              <a:gd name="connsiteX7445" fmla="*/ 2062807 w 3661866"/>
              <a:gd name="connsiteY7445" fmla="*/ 282195 h 2444561"/>
              <a:gd name="connsiteX7446" fmla="*/ 2065270 w 3661866"/>
              <a:gd name="connsiteY7446" fmla="*/ 277841 h 2444561"/>
              <a:gd name="connsiteX7447" fmla="*/ 2062807 w 3661866"/>
              <a:gd name="connsiteY7447" fmla="*/ 271313 h 2444561"/>
              <a:gd name="connsiteX7448" fmla="*/ 1333307 w 3661866"/>
              <a:gd name="connsiteY7448" fmla="*/ 270166 h 2444561"/>
              <a:gd name="connsiteX7449" fmla="*/ 1336368 w 3661866"/>
              <a:gd name="connsiteY7449" fmla="*/ 271187 h 2444561"/>
              <a:gd name="connsiteX7450" fmla="*/ 1333258 w 3661866"/>
              <a:gd name="connsiteY7450" fmla="*/ 274574 h 2444561"/>
              <a:gd name="connsiteX7451" fmla="*/ 1485075 w 3661866"/>
              <a:gd name="connsiteY7451" fmla="*/ 268992 h 2444561"/>
              <a:gd name="connsiteX7452" fmla="*/ 1484540 w 3661866"/>
              <a:gd name="connsiteY7452" fmla="*/ 269782 h 2444561"/>
              <a:gd name="connsiteX7453" fmla="*/ 1485382 w 3661866"/>
              <a:gd name="connsiteY7453" fmla="*/ 269911 h 2444561"/>
              <a:gd name="connsiteX7454" fmla="*/ 3550609 w 3661866"/>
              <a:gd name="connsiteY7454" fmla="*/ 268839 h 2444561"/>
              <a:gd name="connsiteX7455" fmla="*/ 3549921 w 3661866"/>
              <a:gd name="connsiteY7455" fmla="*/ 269553 h 2444561"/>
              <a:gd name="connsiteX7456" fmla="*/ 3549871 w 3661866"/>
              <a:gd name="connsiteY7456" fmla="*/ 269529 h 2444561"/>
              <a:gd name="connsiteX7457" fmla="*/ 3549921 w 3661866"/>
              <a:gd name="connsiteY7457" fmla="*/ 269580 h 2444561"/>
              <a:gd name="connsiteX7458" fmla="*/ 3540687 w 3661866"/>
              <a:gd name="connsiteY7458" fmla="*/ 278993 h 2444561"/>
              <a:gd name="connsiteX7459" fmla="*/ 3549870 w 3661866"/>
              <a:gd name="connsiteY7459" fmla="*/ 269528 h 2444561"/>
              <a:gd name="connsiteX7460" fmla="*/ 3549869 w 3661866"/>
              <a:gd name="connsiteY7460" fmla="*/ 269528 h 2444561"/>
              <a:gd name="connsiteX7461" fmla="*/ 1529949 w 3661866"/>
              <a:gd name="connsiteY7461" fmla="*/ 267894 h 2444561"/>
              <a:gd name="connsiteX7462" fmla="*/ 1529031 w 3661866"/>
              <a:gd name="connsiteY7462" fmla="*/ 268227 h 2444561"/>
              <a:gd name="connsiteX7463" fmla="*/ 1529874 w 3661866"/>
              <a:gd name="connsiteY7463" fmla="*/ 268711 h 2444561"/>
              <a:gd name="connsiteX7464" fmla="*/ 2121254 w 3661866"/>
              <a:gd name="connsiteY7464" fmla="*/ 267792 h 2444561"/>
              <a:gd name="connsiteX7465" fmla="*/ 2121177 w 3661866"/>
              <a:gd name="connsiteY7465" fmla="*/ 268634 h 2444561"/>
              <a:gd name="connsiteX7466" fmla="*/ 2122096 w 3661866"/>
              <a:gd name="connsiteY7466" fmla="*/ 268303 h 2444561"/>
              <a:gd name="connsiteX7467" fmla="*/ 1860272 w 3661866"/>
              <a:gd name="connsiteY7467" fmla="*/ 267615 h 2444561"/>
              <a:gd name="connsiteX7468" fmla="*/ 1858766 w 3661866"/>
              <a:gd name="connsiteY7468" fmla="*/ 268380 h 2444561"/>
              <a:gd name="connsiteX7469" fmla="*/ 1859633 w 3661866"/>
              <a:gd name="connsiteY7469" fmla="*/ 268890 h 2444561"/>
              <a:gd name="connsiteX7470" fmla="*/ 1861114 w 3661866"/>
              <a:gd name="connsiteY7470" fmla="*/ 268099 h 2444561"/>
              <a:gd name="connsiteX7471" fmla="*/ 1860272 w 3661866"/>
              <a:gd name="connsiteY7471" fmla="*/ 267615 h 2444561"/>
              <a:gd name="connsiteX7472" fmla="*/ 3385580 w 3661866"/>
              <a:gd name="connsiteY7472" fmla="*/ 267018 h 2444561"/>
              <a:gd name="connsiteX7473" fmla="*/ 3376163 w 3661866"/>
              <a:gd name="connsiteY7473" fmla="*/ 271645 h 2444561"/>
              <a:gd name="connsiteX7474" fmla="*/ 3395323 w 3661866"/>
              <a:gd name="connsiteY7474" fmla="*/ 270063 h 2444561"/>
              <a:gd name="connsiteX7475" fmla="*/ 3385580 w 3661866"/>
              <a:gd name="connsiteY7475" fmla="*/ 267018 h 2444561"/>
              <a:gd name="connsiteX7476" fmla="*/ 925963 w 3661866"/>
              <a:gd name="connsiteY7476" fmla="*/ 266748 h 2444561"/>
              <a:gd name="connsiteX7477" fmla="*/ 925888 w 3661866"/>
              <a:gd name="connsiteY7477" fmla="*/ 270727 h 2444561"/>
              <a:gd name="connsiteX7478" fmla="*/ 887212 w 3661866"/>
              <a:gd name="connsiteY7478" fmla="*/ 280753 h 2444561"/>
              <a:gd name="connsiteX7479" fmla="*/ 925963 w 3661866"/>
              <a:gd name="connsiteY7479" fmla="*/ 266748 h 2444561"/>
              <a:gd name="connsiteX7480" fmla="*/ 3426421 w 3661866"/>
              <a:gd name="connsiteY7480" fmla="*/ 266569 h 2444561"/>
              <a:gd name="connsiteX7481" fmla="*/ 3429176 w 3661866"/>
              <a:gd name="connsiteY7481" fmla="*/ 268381 h 2444561"/>
              <a:gd name="connsiteX7482" fmla="*/ 3427823 w 3661866"/>
              <a:gd name="connsiteY7482" fmla="*/ 270727 h 2444561"/>
              <a:gd name="connsiteX7483" fmla="*/ 3425425 w 3661866"/>
              <a:gd name="connsiteY7483" fmla="*/ 268559 h 2444561"/>
              <a:gd name="connsiteX7484" fmla="*/ 3426421 w 3661866"/>
              <a:gd name="connsiteY7484" fmla="*/ 266569 h 2444561"/>
              <a:gd name="connsiteX7485" fmla="*/ 1640364 w 3661866"/>
              <a:gd name="connsiteY7485" fmla="*/ 266134 h 2444561"/>
              <a:gd name="connsiteX7486" fmla="*/ 1638451 w 3661866"/>
              <a:gd name="connsiteY7486" fmla="*/ 267946 h 2444561"/>
              <a:gd name="connsiteX7487" fmla="*/ 1641230 w 3661866"/>
              <a:gd name="connsiteY7487" fmla="*/ 270013 h 2444561"/>
              <a:gd name="connsiteX7488" fmla="*/ 1643297 w 3661866"/>
              <a:gd name="connsiteY7488" fmla="*/ 269349 h 2444561"/>
              <a:gd name="connsiteX7489" fmla="*/ 1640364 w 3661866"/>
              <a:gd name="connsiteY7489" fmla="*/ 266134 h 2444561"/>
              <a:gd name="connsiteX7490" fmla="*/ 1892237 w 3661866"/>
              <a:gd name="connsiteY7490" fmla="*/ 265267 h 2444561"/>
              <a:gd name="connsiteX7491" fmla="*/ 1891293 w 3661866"/>
              <a:gd name="connsiteY7491" fmla="*/ 265573 h 2444561"/>
              <a:gd name="connsiteX7492" fmla="*/ 1892110 w 3661866"/>
              <a:gd name="connsiteY7492" fmla="*/ 266109 h 2444561"/>
              <a:gd name="connsiteX7493" fmla="*/ 1554671 w 3661866"/>
              <a:gd name="connsiteY7493" fmla="*/ 265140 h 2444561"/>
              <a:gd name="connsiteX7494" fmla="*/ 1552680 w 3661866"/>
              <a:gd name="connsiteY7494" fmla="*/ 265523 h 2444561"/>
              <a:gd name="connsiteX7495" fmla="*/ 1553063 w 3661866"/>
              <a:gd name="connsiteY7495" fmla="*/ 266313 h 2444561"/>
              <a:gd name="connsiteX7496" fmla="*/ 1555027 w 3661866"/>
              <a:gd name="connsiteY7496" fmla="*/ 265930 h 2444561"/>
              <a:gd name="connsiteX7497" fmla="*/ 1554671 w 3661866"/>
              <a:gd name="connsiteY7497" fmla="*/ 265140 h 2444561"/>
              <a:gd name="connsiteX7498" fmla="*/ 1231644 w 3661866"/>
              <a:gd name="connsiteY7498" fmla="*/ 264144 h 2444561"/>
              <a:gd name="connsiteX7499" fmla="*/ 1230317 w 3661866"/>
              <a:gd name="connsiteY7499" fmla="*/ 269528 h 2444561"/>
              <a:gd name="connsiteX7500" fmla="*/ 1233174 w 3661866"/>
              <a:gd name="connsiteY7500" fmla="*/ 269834 h 2444561"/>
              <a:gd name="connsiteX7501" fmla="*/ 1233405 w 3661866"/>
              <a:gd name="connsiteY7501" fmla="*/ 264425 h 2444561"/>
              <a:gd name="connsiteX7502" fmla="*/ 1231644 w 3661866"/>
              <a:gd name="connsiteY7502" fmla="*/ 264144 h 2444561"/>
              <a:gd name="connsiteX7503" fmla="*/ 2235265 w 3661866"/>
              <a:gd name="connsiteY7503" fmla="*/ 262359 h 2444561"/>
              <a:gd name="connsiteX7504" fmla="*/ 2233659 w 3661866"/>
              <a:gd name="connsiteY7504" fmla="*/ 263252 h 2444561"/>
              <a:gd name="connsiteX7505" fmla="*/ 2234576 w 3661866"/>
              <a:gd name="connsiteY7505" fmla="*/ 263863 h 2444561"/>
              <a:gd name="connsiteX7506" fmla="*/ 2236159 w 3661866"/>
              <a:gd name="connsiteY7506" fmla="*/ 262919 h 2444561"/>
              <a:gd name="connsiteX7507" fmla="*/ 2235265 w 3661866"/>
              <a:gd name="connsiteY7507" fmla="*/ 262359 h 2444561"/>
              <a:gd name="connsiteX7508" fmla="*/ 1715647 w 3661866"/>
              <a:gd name="connsiteY7508" fmla="*/ 260241 h 2444561"/>
              <a:gd name="connsiteX7509" fmla="*/ 1715647 w 3661866"/>
              <a:gd name="connsiteY7509" fmla="*/ 260956 h 2444561"/>
              <a:gd name="connsiteX7510" fmla="*/ 1716439 w 3661866"/>
              <a:gd name="connsiteY7510" fmla="*/ 260598 h 2444561"/>
              <a:gd name="connsiteX7511" fmla="*/ 1948542 w 3661866"/>
              <a:gd name="connsiteY7511" fmla="*/ 259961 h 2444561"/>
              <a:gd name="connsiteX7512" fmla="*/ 1948107 w 3661866"/>
              <a:gd name="connsiteY7512" fmla="*/ 260777 h 2444561"/>
              <a:gd name="connsiteX7513" fmla="*/ 1950174 w 3661866"/>
              <a:gd name="connsiteY7513" fmla="*/ 261287 h 2444561"/>
              <a:gd name="connsiteX7514" fmla="*/ 1950584 w 3661866"/>
              <a:gd name="connsiteY7514" fmla="*/ 260446 h 2444561"/>
              <a:gd name="connsiteX7515" fmla="*/ 1948542 w 3661866"/>
              <a:gd name="connsiteY7515" fmla="*/ 259961 h 2444561"/>
              <a:gd name="connsiteX7516" fmla="*/ 1906881 w 3661866"/>
              <a:gd name="connsiteY7516" fmla="*/ 259808 h 2444561"/>
              <a:gd name="connsiteX7517" fmla="*/ 1902544 w 3661866"/>
              <a:gd name="connsiteY7517" fmla="*/ 260139 h 2444561"/>
              <a:gd name="connsiteX7518" fmla="*/ 1902596 w 3661866"/>
              <a:gd name="connsiteY7518" fmla="*/ 261236 h 2444561"/>
              <a:gd name="connsiteX7519" fmla="*/ 1906958 w 3661866"/>
              <a:gd name="connsiteY7519" fmla="*/ 261211 h 2444561"/>
              <a:gd name="connsiteX7520" fmla="*/ 1906881 w 3661866"/>
              <a:gd name="connsiteY7520" fmla="*/ 259808 h 2444561"/>
              <a:gd name="connsiteX7521" fmla="*/ 3524384 w 3661866"/>
              <a:gd name="connsiteY7521" fmla="*/ 259323 h 2444561"/>
              <a:gd name="connsiteX7522" fmla="*/ 3521807 w 3661866"/>
              <a:gd name="connsiteY7522" fmla="*/ 264808 h 2444561"/>
              <a:gd name="connsiteX7523" fmla="*/ 3518109 w 3661866"/>
              <a:gd name="connsiteY7523" fmla="*/ 265650 h 2444561"/>
              <a:gd name="connsiteX7524" fmla="*/ 3524384 w 3661866"/>
              <a:gd name="connsiteY7524" fmla="*/ 259323 h 2444561"/>
              <a:gd name="connsiteX7525" fmla="*/ 953186 w 3661866"/>
              <a:gd name="connsiteY7525" fmla="*/ 259119 h 2444561"/>
              <a:gd name="connsiteX7526" fmla="*/ 938211 w 3661866"/>
              <a:gd name="connsiteY7526" fmla="*/ 264146 h 2444561"/>
              <a:gd name="connsiteX7527" fmla="*/ 937726 w 3661866"/>
              <a:gd name="connsiteY7527" fmla="*/ 260548 h 2444561"/>
              <a:gd name="connsiteX7528" fmla="*/ 953186 w 3661866"/>
              <a:gd name="connsiteY7528" fmla="*/ 259119 h 2444561"/>
              <a:gd name="connsiteX7529" fmla="*/ 1312082 w 3661866"/>
              <a:gd name="connsiteY7529" fmla="*/ 258889 h 2444561"/>
              <a:gd name="connsiteX7530" fmla="*/ 1312797 w 3661866"/>
              <a:gd name="connsiteY7530" fmla="*/ 259348 h 2444561"/>
              <a:gd name="connsiteX7531" fmla="*/ 1312877 w 3661866"/>
              <a:gd name="connsiteY7531" fmla="*/ 259350 h 2444561"/>
              <a:gd name="connsiteX7532" fmla="*/ 1321157 w 3661866"/>
              <a:gd name="connsiteY7532" fmla="*/ 273855 h 2444561"/>
              <a:gd name="connsiteX7533" fmla="*/ 1333254 w 3661866"/>
              <a:gd name="connsiteY7533" fmla="*/ 274655 h 2444561"/>
              <a:gd name="connsiteX7534" fmla="*/ 1333257 w 3661866"/>
              <a:gd name="connsiteY7534" fmla="*/ 274657 h 2444561"/>
              <a:gd name="connsiteX7535" fmla="*/ 1333257 w 3661866"/>
              <a:gd name="connsiteY7535" fmla="*/ 274655 h 2444561"/>
              <a:gd name="connsiteX7536" fmla="*/ 1333257 w 3661866"/>
              <a:gd name="connsiteY7536" fmla="*/ 274650 h 2444561"/>
              <a:gd name="connsiteX7537" fmla="*/ 1347284 w 3661866"/>
              <a:gd name="connsiteY7537" fmla="*/ 286866 h 2444561"/>
              <a:gd name="connsiteX7538" fmla="*/ 1365248 w 3661866"/>
              <a:gd name="connsiteY7538" fmla="*/ 293866 h 2444561"/>
              <a:gd name="connsiteX7539" fmla="*/ 1363844 w 3661866"/>
              <a:gd name="connsiteY7539" fmla="*/ 277182 h 2444561"/>
              <a:gd name="connsiteX7540" fmla="*/ 1368461 w 3661866"/>
              <a:gd name="connsiteY7540" fmla="*/ 276288 h 2444561"/>
              <a:gd name="connsiteX7541" fmla="*/ 1367825 w 3661866"/>
              <a:gd name="connsiteY7541" fmla="*/ 274655 h 2444561"/>
              <a:gd name="connsiteX7542" fmla="*/ 1363844 w 3661866"/>
              <a:gd name="connsiteY7542" fmla="*/ 277182 h 2444561"/>
              <a:gd name="connsiteX7543" fmla="*/ 1343639 w 3661866"/>
              <a:gd name="connsiteY7543" fmla="*/ 274349 h 2444561"/>
              <a:gd name="connsiteX7544" fmla="*/ 1340399 w 3661866"/>
              <a:gd name="connsiteY7544" fmla="*/ 266925 h 2444561"/>
              <a:gd name="connsiteX7545" fmla="*/ 1333384 w 3661866"/>
              <a:gd name="connsiteY7545" fmla="*/ 258925 h 2444561"/>
              <a:gd name="connsiteX7546" fmla="*/ 1322312 w 3661866"/>
              <a:gd name="connsiteY7546" fmla="*/ 259552 h 2444561"/>
              <a:gd name="connsiteX7547" fmla="*/ 1312877 w 3661866"/>
              <a:gd name="connsiteY7547" fmla="*/ 259350 h 2444561"/>
              <a:gd name="connsiteX7548" fmla="*/ 1312847 w 3661866"/>
              <a:gd name="connsiteY7548" fmla="*/ 259298 h 2444561"/>
              <a:gd name="connsiteX7549" fmla="*/ 1312082 w 3661866"/>
              <a:gd name="connsiteY7549" fmla="*/ 258889 h 2444561"/>
              <a:gd name="connsiteX7550" fmla="*/ 1939358 w 3661866"/>
              <a:gd name="connsiteY7550" fmla="*/ 257410 h 2444561"/>
              <a:gd name="connsiteX7551" fmla="*/ 1937777 w 3661866"/>
              <a:gd name="connsiteY7551" fmla="*/ 258327 h 2444561"/>
              <a:gd name="connsiteX7552" fmla="*/ 1938669 w 3661866"/>
              <a:gd name="connsiteY7552" fmla="*/ 258889 h 2444561"/>
              <a:gd name="connsiteX7553" fmla="*/ 1940250 w 3661866"/>
              <a:gd name="connsiteY7553" fmla="*/ 257945 h 2444561"/>
              <a:gd name="connsiteX7554" fmla="*/ 1939358 w 3661866"/>
              <a:gd name="connsiteY7554" fmla="*/ 257410 h 2444561"/>
              <a:gd name="connsiteX7555" fmla="*/ 961273 w 3661866"/>
              <a:gd name="connsiteY7555" fmla="*/ 257385 h 2444561"/>
              <a:gd name="connsiteX7556" fmla="*/ 963365 w 3661866"/>
              <a:gd name="connsiteY7556" fmla="*/ 257895 h 2444561"/>
              <a:gd name="connsiteX7557" fmla="*/ 962932 w 3661866"/>
              <a:gd name="connsiteY7557" fmla="*/ 258762 h 2444561"/>
              <a:gd name="connsiteX7558" fmla="*/ 960840 w 3661866"/>
              <a:gd name="connsiteY7558" fmla="*/ 258252 h 2444561"/>
              <a:gd name="connsiteX7559" fmla="*/ 961273 w 3661866"/>
              <a:gd name="connsiteY7559" fmla="*/ 257385 h 2444561"/>
              <a:gd name="connsiteX7560" fmla="*/ 3526922 w 3661866"/>
              <a:gd name="connsiteY7560" fmla="*/ 256760 h 2444561"/>
              <a:gd name="connsiteX7561" fmla="*/ 3526961 w 3661866"/>
              <a:gd name="connsiteY7561" fmla="*/ 256798 h 2444561"/>
              <a:gd name="connsiteX7562" fmla="*/ 3526970 w 3661866"/>
              <a:gd name="connsiteY7562" fmla="*/ 256781 h 2444561"/>
              <a:gd name="connsiteX7563" fmla="*/ 3526986 w 3661866"/>
              <a:gd name="connsiteY7563" fmla="*/ 256798 h 2444561"/>
              <a:gd name="connsiteX7564" fmla="*/ 3524409 w 3661866"/>
              <a:gd name="connsiteY7564" fmla="*/ 259348 h 2444561"/>
              <a:gd name="connsiteX7565" fmla="*/ 3524384 w 3661866"/>
              <a:gd name="connsiteY7565" fmla="*/ 259323 h 2444561"/>
              <a:gd name="connsiteX7566" fmla="*/ 3527369 w 3661866"/>
              <a:gd name="connsiteY7566" fmla="*/ 256033 h 2444561"/>
              <a:gd name="connsiteX7567" fmla="*/ 3526970 w 3661866"/>
              <a:gd name="connsiteY7567" fmla="*/ 256781 h 2444561"/>
              <a:gd name="connsiteX7568" fmla="*/ 3526936 w 3661866"/>
              <a:gd name="connsiteY7568" fmla="*/ 256746 h 2444561"/>
              <a:gd name="connsiteX7569" fmla="*/ 3526922 w 3661866"/>
              <a:gd name="connsiteY7569" fmla="*/ 256760 h 2444561"/>
              <a:gd name="connsiteX7570" fmla="*/ 3526909 w 3661866"/>
              <a:gd name="connsiteY7570" fmla="*/ 256746 h 2444561"/>
              <a:gd name="connsiteX7571" fmla="*/ 3527369 w 3661866"/>
              <a:gd name="connsiteY7571" fmla="*/ 256033 h 2444561"/>
              <a:gd name="connsiteX7572" fmla="*/ 1060028 w 3661866"/>
              <a:gd name="connsiteY7572" fmla="*/ 255038 h 2444561"/>
              <a:gd name="connsiteX7573" fmla="*/ 1060843 w 3661866"/>
              <a:gd name="connsiteY7573" fmla="*/ 255599 h 2444561"/>
              <a:gd name="connsiteX7574" fmla="*/ 1059899 w 3661866"/>
              <a:gd name="connsiteY7574" fmla="*/ 255930 h 2444561"/>
              <a:gd name="connsiteX7575" fmla="*/ 971350 w 3661866"/>
              <a:gd name="connsiteY7575" fmla="*/ 254859 h 2444561"/>
              <a:gd name="connsiteX7576" fmla="*/ 975763 w 3661866"/>
              <a:gd name="connsiteY7576" fmla="*/ 254859 h 2444561"/>
              <a:gd name="connsiteX7577" fmla="*/ 975865 w 3661866"/>
              <a:gd name="connsiteY7577" fmla="*/ 256084 h 2444561"/>
              <a:gd name="connsiteX7578" fmla="*/ 971734 w 3661866"/>
              <a:gd name="connsiteY7578" fmla="*/ 256619 h 2444561"/>
              <a:gd name="connsiteX7579" fmla="*/ 971350 w 3661866"/>
              <a:gd name="connsiteY7579" fmla="*/ 254859 h 2444561"/>
              <a:gd name="connsiteX7580" fmla="*/ 2028801 w 3661866"/>
              <a:gd name="connsiteY7580" fmla="*/ 253812 h 2444561"/>
              <a:gd name="connsiteX7581" fmla="*/ 2027449 w 3661866"/>
              <a:gd name="connsiteY7581" fmla="*/ 256210 h 2444561"/>
              <a:gd name="connsiteX7582" fmla="*/ 2038418 w 3661866"/>
              <a:gd name="connsiteY7582" fmla="*/ 262333 h 2444561"/>
              <a:gd name="connsiteX7583" fmla="*/ 2039618 w 3661866"/>
              <a:gd name="connsiteY7583" fmla="*/ 260165 h 2444561"/>
              <a:gd name="connsiteX7584" fmla="*/ 2028801 w 3661866"/>
              <a:gd name="connsiteY7584" fmla="*/ 253812 h 2444561"/>
              <a:gd name="connsiteX7585" fmla="*/ 3562447 w 3661866"/>
              <a:gd name="connsiteY7585" fmla="*/ 252563 h 2444561"/>
              <a:gd name="connsiteX7586" fmla="*/ 3563238 w 3661866"/>
              <a:gd name="connsiteY7586" fmla="*/ 252971 h 2444561"/>
              <a:gd name="connsiteX7587" fmla="*/ 3562422 w 3661866"/>
              <a:gd name="connsiteY7587" fmla="*/ 253381 h 2444561"/>
              <a:gd name="connsiteX7588" fmla="*/ 1211873 w 3661866"/>
              <a:gd name="connsiteY7588" fmla="*/ 252231 h 2444561"/>
              <a:gd name="connsiteX7589" fmla="*/ 1219985 w 3661866"/>
              <a:gd name="connsiteY7589" fmla="*/ 274196 h 2444561"/>
              <a:gd name="connsiteX7590" fmla="*/ 1222256 w 3661866"/>
              <a:gd name="connsiteY7590" fmla="*/ 269375 h 2444561"/>
              <a:gd name="connsiteX7591" fmla="*/ 1211873 w 3661866"/>
              <a:gd name="connsiteY7591" fmla="*/ 252231 h 2444561"/>
              <a:gd name="connsiteX7592" fmla="*/ 1708377 w 3661866"/>
              <a:gd name="connsiteY7592" fmla="*/ 251618 h 2444561"/>
              <a:gd name="connsiteX7593" fmla="*/ 1708197 w 3661866"/>
              <a:gd name="connsiteY7593" fmla="*/ 251670 h 2444561"/>
              <a:gd name="connsiteX7594" fmla="*/ 1708104 w 3661866"/>
              <a:gd name="connsiteY7594" fmla="*/ 251695 h 2444561"/>
              <a:gd name="connsiteX7595" fmla="*/ 1696540 w 3661866"/>
              <a:gd name="connsiteY7595" fmla="*/ 251695 h 2444561"/>
              <a:gd name="connsiteX7596" fmla="*/ 1696973 w 3661866"/>
              <a:gd name="connsiteY7596" fmla="*/ 254731 h 2444561"/>
              <a:gd name="connsiteX7597" fmla="*/ 1708104 w 3661866"/>
              <a:gd name="connsiteY7597" fmla="*/ 251695 h 2444561"/>
              <a:gd name="connsiteX7598" fmla="*/ 1708224 w 3661866"/>
              <a:gd name="connsiteY7598" fmla="*/ 251695 h 2444561"/>
              <a:gd name="connsiteX7599" fmla="*/ 1708377 w 3661866"/>
              <a:gd name="connsiteY7599" fmla="*/ 251618 h 2444561"/>
              <a:gd name="connsiteX7600" fmla="*/ 1866138 w 3661866"/>
              <a:gd name="connsiteY7600" fmla="*/ 249960 h 2444561"/>
              <a:gd name="connsiteX7601" fmla="*/ 1867005 w 3661866"/>
              <a:gd name="connsiteY7601" fmla="*/ 250470 h 2444561"/>
              <a:gd name="connsiteX7602" fmla="*/ 1866061 w 3661866"/>
              <a:gd name="connsiteY7602" fmla="*/ 250852 h 2444561"/>
              <a:gd name="connsiteX7603" fmla="*/ 2186462 w 3661866"/>
              <a:gd name="connsiteY7603" fmla="*/ 248864 h 2444561"/>
              <a:gd name="connsiteX7604" fmla="*/ 2186385 w 3661866"/>
              <a:gd name="connsiteY7604" fmla="*/ 249883 h 2444561"/>
              <a:gd name="connsiteX7605" fmla="*/ 2188273 w 3661866"/>
              <a:gd name="connsiteY7605" fmla="*/ 250241 h 2444561"/>
              <a:gd name="connsiteX7606" fmla="*/ 2188325 w 3661866"/>
              <a:gd name="connsiteY7606" fmla="*/ 249220 h 2444561"/>
              <a:gd name="connsiteX7607" fmla="*/ 2186462 w 3661866"/>
              <a:gd name="connsiteY7607" fmla="*/ 248864 h 2444561"/>
              <a:gd name="connsiteX7608" fmla="*/ 1983467 w 3661866"/>
              <a:gd name="connsiteY7608" fmla="*/ 248251 h 2444561"/>
              <a:gd name="connsiteX7609" fmla="*/ 2000458 w 3661866"/>
              <a:gd name="connsiteY7609" fmla="*/ 250216 h 2444561"/>
              <a:gd name="connsiteX7610" fmla="*/ 1983467 w 3661866"/>
              <a:gd name="connsiteY7610" fmla="*/ 248251 h 2444561"/>
              <a:gd name="connsiteX7611" fmla="*/ 2302921 w 3661866"/>
              <a:gd name="connsiteY7611" fmla="*/ 247026 h 2444561"/>
              <a:gd name="connsiteX7612" fmla="*/ 2316978 w 3661866"/>
              <a:gd name="connsiteY7612" fmla="*/ 255752 h 2444561"/>
              <a:gd name="connsiteX7613" fmla="*/ 2316137 w 3661866"/>
              <a:gd name="connsiteY7613" fmla="*/ 258481 h 2444561"/>
              <a:gd name="connsiteX7614" fmla="*/ 2300728 w 3661866"/>
              <a:gd name="connsiteY7614" fmla="*/ 260267 h 2444561"/>
              <a:gd name="connsiteX7615" fmla="*/ 2300728 w 3661866"/>
              <a:gd name="connsiteY7615" fmla="*/ 261236 h 2444561"/>
              <a:gd name="connsiteX7616" fmla="*/ 2318203 w 3661866"/>
              <a:gd name="connsiteY7616" fmla="*/ 261236 h 2444561"/>
              <a:gd name="connsiteX7617" fmla="*/ 2328075 w 3661866"/>
              <a:gd name="connsiteY7617" fmla="*/ 247026 h 2444561"/>
              <a:gd name="connsiteX7618" fmla="*/ 2302921 w 3661866"/>
              <a:gd name="connsiteY7618" fmla="*/ 247026 h 2444561"/>
              <a:gd name="connsiteX7619" fmla="*/ 1933516 w 3661866"/>
              <a:gd name="connsiteY7619" fmla="*/ 246899 h 2444561"/>
              <a:gd name="connsiteX7620" fmla="*/ 1933567 w 3661866"/>
              <a:gd name="connsiteY7620" fmla="*/ 248583 h 2444561"/>
              <a:gd name="connsiteX7621" fmla="*/ 1971068 w 3661866"/>
              <a:gd name="connsiteY7621" fmla="*/ 248583 h 2444561"/>
              <a:gd name="connsiteX7622" fmla="*/ 1970992 w 3661866"/>
              <a:gd name="connsiteY7622" fmla="*/ 246899 h 2444561"/>
              <a:gd name="connsiteX7623" fmla="*/ 1933516 w 3661866"/>
              <a:gd name="connsiteY7623" fmla="*/ 246899 h 2444561"/>
              <a:gd name="connsiteX7624" fmla="*/ 1416143 w 3661866"/>
              <a:gd name="connsiteY7624" fmla="*/ 246235 h 2444561"/>
              <a:gd name="connsiteX7625" fmla="*/ 1415249 w 3661866"/>
              <a:gd name="connsiteY7625" fmla="*/ 256160 h 2444561"/>
              <a:gd name="connsiteX7626" fmla="*/ 1423005 w 3661866"/>
              <a:gd name="connsiteY7626" fmla="*/ 249247 h 2444561"/>
              <a:gd name="connsiteX7627" fmla="*/ 1416143 w 3661866"/>
              <a:gd name="connsiteY7627" fmla="*/ 246235 h 2444561"/>
              <a:gd name="connsiteX7628" fmla="*/ 1891906 w 3661866"/>
              <a:gd name="connsiteY7628" fmla="*/ 245649 h 2444561"/>
              <a:gd name="connsiteX7629" fmla="*/ 1894509 w 3661866"/>
              <a:gd name="connsiteY7629" fmla="*/ 247690 h 2444561"/>
              <a:gd name="connsiteX7630" fmla="*/ 1892723 w 3661866"/>
              <a:gd name="connsiteY7630" fmla="*/ 248659 h 2444561"/>
              <a:gd name="connsiteX7631" fmla="*/ 1890835 w 3661866"/>
              <a:gd name="connsiteY7631" fmla="*/ 247511 h 2444561"/>
              <a:gd name="connsiteX7632" fmla="*/ 1891906 w 3661866"/>
              <a:gd name="connsiteY7632" fmla="*/ 245649 h 2444561"/>
              <a:gd name="connsiteX7633" fmla="*/ 1244401 w 3661866"/>
              <a:gd name="connsiteY7633" fmla="*/ 245343 h 2444561"/>
              <a:gd name="connsiteX7634" fmla="*/ 1246671 w 3661866"/>
              <a:gd name="connsiteY7634" fmla="*/ 262461 h 2444561"/>
              <a:gd name="connsiteX7635" fmla="*/ 1244401 w 3661866"/>
              <a:gd name="connsiteY7635" fmla="*/ 245343 h 2444561"/>
              <a:gd name="connsiteX7636" fmla="*/ 2215214 w 3661866"/>
              <a:gd name="connsiteY7636" fmla="*/ 244960 h 2444561"/>
              <a:gd name="connsiteX7637" fmla="*/ 2212687 w 3661866"/>
              <a:gd name="connsiteY7637" fmla="*/ 247307 h 2444561"/>
              <a:gd name="connsiteX7638" fmla="*/ 2213810 w 3661866"/>
              <a:gd name="connsiteY7638" fmla="*/ 248633 h 2444561"/>
              <a:gd name="connsiteX7639" fmla="*/ 2220187 w 3661866"/>
              <a:gd name="connsiteY7639" fmla="*/ 245266 h 2444561"/>
              <a:gd name="connsiteX7640" fmla="*/ 2215214 w 3661866"/>
              <a:gd name="connsiteY7640" fmla="*/ 244960 h 2444561"/>
              <a:gd name="connsiteX7641" fmla="*/ 2251974 w 3661866"/>
              <a:gd name="connsiteY7641" fmla="*/ 244884 h 2444561"/>
              <a:gd name="connsiteX7642" fmla="*/ 2245955 w 3661866"/>
              <a:gd name="connsiteY7642" fmla="*/ 246695 h 2444561"/>
              <a:gd name="connsiteX7643" fmla="*/ 2246414 w 3661866"/>
              <a:gd name="connsiteY7643" fmla="*/ 248710 h 2444561"/>
              <a:gd name="connsiteX7644" fmla="*/ 2252460 w 3661866"/>
              <a:gd name="connsiteY7644" fmla="*/ 247868 h 2444561"/>
              <a:gd name="connsiteX7645" fmla="*/ 2251974 w 3661866"/>
              <a:gd name="connsiteY7645" fmla="*/ 244884 h 2444561"/>
              <a:gd name="connsiteX7646" fmla="*/ 2129928 w 3661866"/>
              <a:gd name="connsiteY7646" fmla="*/ 244297 h 2444561"/>
              <a:gd name="connsiteX7647" fmla="*/ 2120719 w 3661866"/>
              <a:gd name="connsiteY7647" fmla="*/ 255981 h 2444561"/>
              <a:gd name="connsiteX7648" fmla="*/ 2138143 w 3661866"/>
              <a:gd name="connsiteY7648" fmla="*/ 264400 h 2444561"/>
              <a:gd name="connsiteX7649" fmla="*/ 2146153 w 3661866"/>
              <a:gd name="connsiteY7649" fmla="*/ 274272 h 2444561"/>
              <a:gd name="connsiteX7650" fmla="*/ 2150337 w 3661866"/>
              <a:gd name="connsiteY7650" fmla="*/ 284070 h 2444561"/>
              <a:gd name="connsiteX7651" fmla="*/ 2158323 w 3661866"/>
              <a:gd name="connsiteY7651" fmla="*/ 273686 h 2444561"/>
              <a:gd name="connsiteX7652" fmla="*/ 2150235 w 3661866"/>
              <a:gd name="connsiteY7652" fmla="*/ 261696 h 2444561"/>
              <a:gd name="connsiteX7653" fmla="*/ 2166767 w 3661866"/>
              <a:gd name="connsiteY7653" fmla="*/ 260063 h 2444561"/>
              <a:gd name="connsiteX7654" fmla="*/ 2200263 w 3661866"/>
              <a:gd name="connsiteY7654" fmla="*/ 259833 h 2444561"/>
              <a:gd name="connsiteX7655" fmla="*/ 2175695 w 3661866"/>
              <a:gd name="connsiteY7655" fmla="*/ 255904 h 2444561"/>
              <a:gd name="connsiteX7656" fmla="*/ 2164778 w 3661866"/>
              <a:gd name="connsiteY7656" fmla="*/ 244782 h 2444561"/>
              <a:gd name="connsiteX7657" fmla="*/ 2151613 w 3661866"/>
              <a:gd name="connsiteY7657" fmla="*/ 259169 h 2444561"/>
              <a:gd name="connsiteX7658" fmla="*/ 2152250 w 3661866"/>
              <a:gd name="connsiteY7658" fmla="*/ 247205 h 2444561"/>
              <a:gd name="connsiteX7659" fmla="*/ 2129928 w 3661866"/>
              <a:gd name="connsiteY7659" fmla="*/ 244297 h 2444561"/>
              <a:gd name="connsiteX7660" fmla="*/ 1020801 w 3661866"/>
              <a:gd name="connsiteY7660" fmla="*/ 242776 h 2444561"/>
              <a:gd name="connsiteX7661" fmla="*/ 1029031 w 3661866"/>
              <a:gd name="connsiteY7661" fmla="*/ 245852 h 2444561"/>
              <a:gd name="connsiteX7662" fmla="*/ 1013776 w 3661866"/>
              <a:gd name="connsiteY7662" fmla="*/ 247102 h 2444561"/>
              <a:gd name="connsiteX7663" fmla="*/ 1020801 w 3661866"/>
              <a:gd name="connsiteY7663" fmla="*/ 242776 h 2444561"/>
              <a:gd name="connsiteX7664" fmla="*/ 2632682 w 3661866"/>
              <a:gd name="connsiteY7664" fmla="*/ 241005 h 2444561"/>
              <a:gd name="connsiteX7665" fmla="*/ 2631075 w 3661866"/>
              <a:gd name="connsiteY7665" fmla="*/ 241822 h 2444561"/>
              <a:gd name="connsiteX7666" fmla="*/ 2631355 w 3661866"/>
              <a:gd name="connsiteY7666" fmla="*/ 242689 h 2444561"/>
              <a:gd name="connsiteX7667" fmla="*/ 2633015 w 3661866"/>
              <a:gd name="connsiteY7667" fmla="*/ 241949 h 2444561"/>
              <a:gd name="connsiteX7668" fmla="*/ 2632682 w 3661866"/>
              <a:gd name="connsiteY7668" fmla="*/ 241005 h 2444561"/>
              <a:gd name="connsiteX7669" fmla="*/ 1645541 w 3661866"/>
              <a:gd name="connsiteY7669" fmla="*/ 239603 h 2444561"/>
              <a:gd name="connsiteX7670" fmla="*/ 1644470 w 3661866"/>
              <a:gd name="connsiteY7670" fmla="*/ 240036 h 2444561"/>
              <a:gd name="connsiteX7671" fmla="*/ 1645160 w 3661866"/>
              <a:gd name="connsiteY7671" fmla="*/ 240776 h 2444561"/>
              <a:gd name="connsiteX7672" fmla="*/ 1646410 w 3661866"/>
              <a:gd name="connsiteY7672" fmla="*/ 240776 h 2444561"/>
              <a:gd name="connsiteX7673" fmla="*/ 1645541 w 3661866"/>
              <a:gd name="connsiteY7673" fmla="*/ 239603 h 2444561"/>
              <a:gd name="connsiteX7674" fmla="*/ 1542450 w 3661866"/>
              <a:gd name="connsiteY7674" fmla="*/ 239501 h 2444561"/>
              <a:gd name="connsiteX7675" fmla="*/ 1542908 w 3661866"/>
              <a:gd name="connsiteY7675" fmla="*/ 242128 h 2444561"/>
              <a:gd name="connsiteX7676" fmla="*/ 1535000 w 3661866"/>
              <a:gd name="connsiteY7676" fmla="*/ 243992 h 2444561"/>
              <a:gd name="connsiteX7677" fmla="*/ 1534515 w 3661866"/>
              <a:gd name="connsiteY7677" fmla="*/ 240394 h 2444561"/>
              <a:gd name="connsiteX7678" fmla="*/ 1542450 w 3661866"/>
              <a:gd name="connsiteY7678" fmla="*/ 239501 h 2444561"/>
              <a:gd name="connsiteX7679" fmla="*/ 1777334 w 3661866"/>
              <a:gd name="connsiteY7679" fmla="*/ 237384 h 2444561"/>
              <a:gd name="connsiteX7680" fmla="*/ 1776441 w 3661866"/>
              <a:gd name="connsiteY7680" fmla="*/ 237690 h 2444561"/>
              <a:gd name="connsiteX7681" fmla="*/ 1777258 w 3661866"/>
              <a:gd name="connsiteY7681" fmla="*/ 238123 h 2444561"/>
              <a:gd name="connsiteX7682" fmla="*/ 1695186 w 3661866"/>
              <a:gd name="connsiteY7682" fmla="*/ 237255 h 2444561"/>
              <a:gd name="connsiteX7683" fmla="*/ 1685850 w 3661866"/>
              <a:gd name="connsiteY7683" fmla="*/ 240520 h 2444561"/>
              <a:gd name="connsiteX7684" fmla="*/ 1695723 w 3661866"/>
              <a:gd name="connsiteY7684" fmla="*/ 240036 h 2444561"/>
              <a:gd name="connsiteX7685" fmla="*/ 1695186 w 3661866"/>
              <a:gd name="connsiteY7685" fmla="*/ 237255 h 2444561"/>
              <a:gd name="connsiteX7686" fmla="*/ 1709831 w 3661866"/>
              <a:gd name="connsiteY7686" fmla="*/ 237178 h 2444561"/>
              <a:gd name="connsiteX7687" fmla="*/ 1707689 w 3661866"/>
              <a:gd name="connsiteY7687" fmla="*/ 239628 h 2444561"/>
              <a:gd name="connsiteX7688" fmla="*/ 1709551 w 3661866"/>
              <a:gd name="connsiteY7688" fmla="*/ 240266 h 2444561"/>
              <a:gd name="connsiteX7689" fmla="*/ 1711107 w 3661866"/>
              <a:gd name="connsiteY7689" fmla="*/ 238786 h 2444561"/>
              <a:gd name="connsiteX7690" fmla="*/ 1709831 w 3661866"/>
              <a:gd name="connsiteY7690" fmla="*/ 237178 h 2444561"/>
              <a:gd name="connsiteX7691" fmla="*/ 2085486 w 3661866"/>
              <a:gd name="connsiteY7691" fmla="*/ 236363 h 2444561"/>
              <a:gd name="connsiteX7692" fmla="*/ 2085486 w 3661866"/>
              <a:gd name="connsiteY7692" fmla="*/ 246976 h 2444561"/>
              <a:gd name="connsiteX7693" fmla="*/ 2085486 w 3661866"/>
              <a:gd name="connsiteY7693" fmla="*/ 236363 h 2444561"/>
              <a:gd name="connsiteX7694" fmla="*/ 1426908 w 3661866"/>
              <a:gd name="connsiteY7694" fmla="*/ 235674 h 2444561"/>
              <a:gd name="connsiteX7695" fmla="*/ 1427572 w 3661866"/>
              <a:gd name="connsiteY7695" fmla="*/ 236388 h 2444561"/>
              <a:gd name="connsiteX7696" fmla="*/ 1428312 w 3661866"/>
              <a:gd name="connsiteY7696" fmla="*/ 237051 h 2444561"/>
              <a:gd name="connsiteX7697" fmla="*/ 1427623 w 3661866"/>
              <a:gd name="connsiteY7697" fmla="*/ 236363 h 2444561"/>
              <a:gd name="connsiteX7698" fmla="*/ 2345169 w 3661866"/>
              <a:gd name="connsiteY7698" fmla="*/ 235342 h 2444561"/>
              <a:gd name="connsiteX7699" fmla="*/ 2345015 w 3661866"/>
              <a:gd name="connsiteY7699" fmla="*/ 237638 h 2444561"/>
              <a:gd name="connsiteX7700" fmla="*/ 2351087 w 3661866"/>
              <a:gd name="connsiteY7700" fmla="*/ 238021 h 2444561"/>
              <a:gd name="connsiteX7701" fmla="*/ 2351239 w 3661866"/>
              <a:gd name="connsiteY7701" fmla="*/ 235878 h 2444561"/>
              <a:gd name="connsiteX7702" fmla="*/ 2345169 w 3661866"/>
              <a:gd name="connsiteY7702" fmla="*/ 235342 h 2444561"/>
              <a:gd name="connsiteX7703" fmla="*/ 2310065 w 3661866"/>
              <a:gd name="connsiteY7703" fmla="*/ 234780 h 2444561"/>
              <a:gd name="connsiteX7704" fmla="*/ 2302642 w 3661866"/>
              <a:gd name="connsiteY7704" fmla="*/ 236924 h 2444561"/>
              <a:gd name="connsiteX7705" fmla="*/ 2303075 w 3661866"/>
              <a:gd name="connsiteY7705" fmla="*/ 238582 h 2444561"/>
              <a:gd name="connsiteX7706" fmla="*/ 2310599 w 3661866"/>
              <a:gd name="connsiteY7706" fmla="*/ 236771 h 2444561"/>
              <a:gd name="connsiteX7707" fmla="*/ 2310065 w 3661866"/>
              <a:gd name="connsiteY7707" fmla="*/ 234780 h 2444561"/>
              <a:gd name="connsiteX7708" fmla="*/ 1799479 w 3661866"/>
              <a:gd name="connsiteY7708" fmla="*/ 234373 h 2444561"/>
              <a:gd name="connsiteX7709" fmla="*/ 1788177 w 3661866"/>
              <a:gd name="connsiteY7709" fmla="*/ 236286 h 2444561"/>
              <a:gd name="connsiteX7710" fmla="*/ 1799988 w 3661866"/>
              <a:gd name="connsiteY7710" fmla="*/ 237307 h 2444561"/>
              <a:gd name="connsiteX7711" fmla="*/ 1799479 w 3661866"/>
              <a:gd name="connsiteY7711" fmla="*/ 234373 h 2444561"/>
              <a:gd name="connsiteX7712" fmla="*/ 1193835 w 3661866"/>
              <a:gd name="connsiteY7712" fmla="*/ 233557 h 2444561"/>
              <a:gd name="connsiteX7713" fmla="*/ 1194169 w 3661866"/>
              <a:gd name="connsiteY7713" fmla="*/ 234449 h 2444561"/>
              <a:gd name="connsiteX7714" fmla="*/ 1194653 w 3661866"/>
              <a:gd name="connsiteY7714" fmla="*/ 233632 h 2444561"/>
              <a:gd name="connsiteX7715" fmla="*/ 1726056 w 3661866"/>
              <a:gd name="connsiteY7715" fmla="*/ 230113 h 2444561"/>
              <a:gd name="connsiteX7716" fmla="*/ 1725598 w 3661866"/>
              <a:gd name="connsiteY7716" fmla="*/ 231950 h 2444561"/>
              <a:gd name="connsiteX7717" fmla="*/ 1730800 w 3661866"/>
              <a:gd name="connsiteY7717" fmla="*/ 233301 h 2444561"/>
              <a:gd name="connsiteX7718" fmla="*/ 1731286 w 3661866"/>
              <a:gd name="connsiteY7718" fmla="*/ 231490 h 2444561"/>
              <a:gd name="connsiteX7719" fmla="*/ 1726056 w 3661866"/>
              <a:gd name="connsiteY7719" fmla="*/ 230113 h 2444561"/>
              <a:gd name="connsiteX7720" fmla="*/ 2172482 w 3661866"/>
              <a:gd name="connsiteY7720" fmla="*/ 228965 h 2444561"/>
              <a:gd name="connsiteX7721" fmla="*/ 2130439 w 3661866"/>
              <a:gd name="connsiteY7721" fmla="*/ 229040 h 2444561"/>
              <a:gd name="connsiteX7722" fmla="*/ 2121944 w 3661866"/>
              <a:gd name="connsiteY7722" fmla="*/ 231261 h 2444561"/>
              <a:gd name="connsiteX7723" fmla="*/ 2150566 w 3661866"/>
              <a:gd name="connsiteY7723" fmla="*/ 235317 h 2444561"/>
              <a:gd name="connsiteX7724" fmla="*/ 2160569 w 3661866"/>
              <a:gd name="connsiteY7724" fmla="*/ 234628 h 2444561"/>
              <a:gd name="connsiteX7725" fmla="*/ 2242943 w 3661866"/>
              <a:gd name="connsiteY7725" fmla="*/ 238251 h 2444561"/>
              <a:gd name="connsiteX7726" fmla="*/ 2285778 w 3661866"/>
              <a:gd name="connsiteY7726" fmla="*/ 231567 h 2444561"/>
              <a:gd name="connsiteX7727" fmla="*/ 2237103 w 3661866"/>
              <a:gd name="connsiteY7727" fmla="*/ 234807 h 2444561"/>
              <a:gd name="connsiteX7728" fmla="*/ 2221718 w 3661866"/>
              <a:gd name="connsiteY7728" fmla="*/ 231363 h 2444561"/>
              <a:gd name="connsiteX7729" fmla="*/ 2172482 w 3661866"/>
              <a:gd name="connsiteY7729" fmla="*/ 228965 h 2444561"/>
              <a:gd name="connsiteX7730" fmla="*/ 1743174 w 3661866"/>
              <a:gd name="connsiteY7730" fmla="*/ 228275 h 2444561"/>
              <a:gd name="connsiteX7731" fmla="*/ 1743889 w 3661866"/>
              <a:gd name="connsiteY7731" fmla="*/ 228760 h 2444561"/>
              <a:gd name="connsiteX7732" fmla="*/ 1744629 w 3661866"/>
              <a:gd name="connsiteY7732" fmla="*/ 229423 h 2444561"/>
              <a:gd name="connsiteX7733" fmla="*/ 1743939 w 3661866"/>
              <a:gd name="connsiteY7733" fmla="*/ 228709 h 2444561"/>
              <a:gd name="connsiteX7734" fmla="*/ 1743174 w 3661866"/>
              <a:gd name="connsiteY7734" fmla="*/ 228275 h 2444561"/>
              <a:gd name="connsiteX7735" fmla="*/ 1382722 w 3661866"/>
              <a:gd name="connsiteY7735" fmla="*/ 228250 h 2444561"/>
              <a:gd name="connsiteX7736" fmla="*/ 1381115 w 3661866"/>
              <a:gd name="connsiteY7736" fmla="*/ 229117 h 2444561"/>
              <a:gd name="connsiteX7737" fmla="*/ 1381395 w 3661866"/>
              <a:gd name="connsiteY7737" fmla="*/ 230036 h 2444561"/>
              <a:gd name="connsiteX7738" fmla="*/ 1383028 w 3661866"/>
              <a:gd name="connsiteY7738" fmla="*/ 229219 h 2444561"/>
              <a:gd name="connsiteX7739" fmla="*/ 1382722 w 3661866"/>
              <a:gd name="connsiteY7739" fmla="*/ 228250 h 2444561"/>
              <a:gd name="connsiteX7740" fmla="*/ 1661053 w 3661866"/>
              <a:gd name="connsiteY7740" fmla="*/ 225903 h 2444561"/>
              <a:gd name="connsiteX7741" fmla="*/ 1661053 w 3661866"/>
              <a:gd name="connsiteY7741" fmla="*/ 227026 h 2444561"/>
              <a:gd name="connsiteX7742" fmla="*/ 1659140 w 3661866"/>
              <a:gd name="connsiteY7742" fmla="*/ 227280 h 2444561"/>
              <a:gd name="connsiteX7743" fmla="*/ 1659140 w 3661866"/>
              <a:gd name="connsiteY7743" fmla="*/ 226234 h 2444561"/>
              <a:gd name="connsiteX7744" fmla="*/ 1661053 w 3661866"/>
              <a:gd name="connsiteY7744" fmla="*/ 225903 h 2444561"/>
              <a:gd name="connsiteX7745" fmla="*/ 1292054 w 3661866"/>
              <a:gd name="connsiteY7745" fmla="*/ 225138 h 2444561"/>
              <a:gd name="connsiteX7746" fmla="*/ 1291596 w 3661866"/>
              <a:gd name="connsiteY7746" fmla="*/ 228148 h 2444561"/>
              <a:gd name="connsiteX7747" fmla="*/ 1293483 w 3661866"/>
              <a:gd name="connsiteY7747" fmla="*/ 229117 h 2444561"/>
              <a:gd name="connsiteX7748" fmla="*/ 1294325 w 3661866"/>
              <a:gd name="connsiteY7748" fmla="*/ 227179 h 2444561"/>
              <a:gd name="connsiteX7749" fmla="*/ 1292054 w 3661866"/>
              <a:gd name="connsiteY7749" fmla="*/ 225138 h 2444561"/>
              <a:gd name="connsiteX7750" fmla="*/ 1763423 w 3661866"/>
              <a:gd name="connsiteY7750" fmla="*/ 224477 h 2444561"/>
              <a:gd name="connsiteX7751" fmla="*/ 1758225 w 3661866"/>
              <a:gd name="connsiteY7751" fmla="*/ 231363 h 2444561"/>
              <a:gd name="connsiteX7752" fmla="*/ 1768330 w 3661866"/>
              <a:gd name="connsiteY7752" fmla="*/ 237357 h 2444561"/>
              <a:gd name="connsiteX7753" fmla="*/ 1773482 w 3661866"/>
              <a:gd name="connsiteY7753" fmla="*/ 229857 h 2444561"/>
              <a:gd name="connsiteX7754" fmla="*/ 1763423 w 3661866"/>
              <a:gd name="connsiteY7754" fmla="*/ 224477 h 2444561"/>
              <a:gd name="connsiteX7755" fmla="*/ 1502245 w 3661866"/>
              <a:gd name="connsiteY7755" fmla="*/ 223837 h 2444561"/>
              <a:gd name="connsiteX7756" fmla="*/ 1502371 w 3661866"/>
              <a:gd name="connsiteY7756" fmla="*/ 226056 h 2444561"/>
              <a:gd name="connsiteX7757" fmla="*/ 1506300 w 3661866"/>
              <a:gd name="connsiteY7757" fmla="*/ 224858 h 2444561"/>
              <a:gd name="connsiteX7758" fmla="*/ 1502245 w 3661866"/>
              <a:gd name="connsiteY7758" fmla="*/ 223837 h 2444561"/>
              <a:gd name="connsiteX7759" fmla="*/ 1544233 w 3661866"/>
              <a:gd name="connsiteY7759" fmla="*/ 221554 h 2444561"/>
              <a:gd name="connsiteX7760" fmla="*/ 1534720 w 3661866"/>
              <a:gd name="connsiteY7760" fmla="*/ 223608 h 2444561"/>
              <a:gd name="connsiteX7761" fmla="*/ 1538777 w 3661866"/>
              <a:gd name="connsiteY7761" fmla="*/ 238353 h 2444561"/>
              <a:gd name="connsiteX7762" fmla="*/ 1507346 w 3661866"/>
              <a:gd name="connsiteY7762" fmla="*/ 233863 h 2444561"/>
              <a:gd name="connsiteX7763" fmla="*/ 1524516 w 3661866"/>
              <a:gd name="connsiteY7763" fmla="*/ 254241 h 2444561"/>
              <a:gd name="connsiteX7764" fmla="*/ 1524492 w 3661866"/>
              <a:gd name="connsiteY7764" fmla="*/ 254246 h 2444561"/>
              <a:gd name="connsiteX7765" fmla="*/ 1509751 w 3661866"/>
              <a:gd name="connsiteY7765" fmla="*/ 246474 h 2444561"/>
              <a:gd name="connsiteX7766" fmla="*/ 1492551 w 3661866"/>
              <a:gd name="connsiteY7766" fmla="*/ 244551 h 2444561"/>
              <a:gd name="connsiteX7767" fmla="*/ 1497243 w 3661866"/>
              <a:gd name="connsiteY7767" fmla="*/ 238557 h 2444561"/>
              <a:gd name="connsiteX7768" fmla="*/ 1487167 w 3661866"/>
              <a:gd name="connsiteY7768" fmla="*/ 247078 h 2444561"/>
              <a:gd name="connsiteX7769" fmla="*/ 1494743 w 3661866"/>
              <a:gd name="connsiteY7769" fmla="*/ 259961 h 2444561"/>
              <a:gd name="connsiteX7770" fmla="*/ 1509438 w 3661866"/>
              <a:gd name="connsiteY7770" fmla="*/ 258787 h 2444561"/>
              <a:gd name="connsiteX7771" fmla="*/ 1509795 w 3661866"/>
              <a:gd name="connsiteY7771" fmla="*/ 260394 h 2444561"/>
              <a:gd name="connsiteX7772" fmla="*/ 1497933 w 3661866"/>
              <a:gd name="connsiteY7772" fmla="*/ 266363 h 2444561"/>
              <a:gd name="connsiteX7773" fmla="*/ 1524490 w 3661866"/>
              <a:gd name="connsiteY7773" fmla="*/ 254246 h 2444561"/>
              <a:gd name="connsiteX7774" fmla="*/ 1524492 w 3661866"/>
              <a:gd name="connsiteY7774" fmla="*/ 254246 h 2444561"/>
              <a:gd name="connsiteX7775" fmla="*/ 1524541 w 3661866"/>
              <a:gd name="connsiteY7775" fmla="*/ 254272 h 2444561"/>
              <a:gd name="connsiteX7776" fmla="*/ 1524516 w 3661866"/>
              <a:gd name="connsiteY7776" fmla="*/ 254241 h 2444561"/>
              <a:gd name="connsiteX7777" fmla="*/ 1536660 w 3661866"/>
              <a:gd name="connsiteY7777" fmla="*/ 251822 h 2444561"/>
              <a:gd name="connsiteX7778" fmla="*/ 1547221 w 3661866"/>
              <a:gd name="connsiteY7778" fmla="*/ 245751 h 2444561"/>
              <a:gd name="connsiteX7779" fmla="*/ 1559415 w 3661866"/>
              <a:gd name="connsiteY7779" fmla="*/ 243837 h 2444561"/>
              <a:gd name="connsiteX7780" fmla="*/ 1548955 w 3661866"/>
              <a:gd name="connsiteY7780" fmla="*/ 239220 h 2444561"/>
              <a:gd name="connsiteX7781" fmla="*/ 1549467 w 3661866"/>
              <a:gd name="connsiteY7781" fmla="*/ 236388 h 2444561"/>
              <a:gd name="connsiteX7782" fmla="*/ 1562782 w 3661866"/>
              <a:gd name="connsiteY7782" fmla="*/ 236388 h 2444561"/>
              <a:gd name="connsiteX7783" fmla="*/ 1554620 w 3661866"/>
              <a:gd name="connsiteY7783" fmla="*/ 231438 h 2444561"/>
              <a:gd name="connsiteX7784" fmla="*/ 1549363 w 3661866"/>
              <a:gd name="connsiteY7784" fmla="*/ 227536 h 2444561"/>
              <a:gd name="connsiteX7785" fmla="*/ 1544233 w 3661866"/>
              <a:gd name="connsiteY7785" fmla="*/ 221554 h 2444561"/>
              <a:gd name="connsiteX7786" fmla="*/ 1996274 w 3661866"/>
              <a:gd name="connsiteY7786" fmla="*/ 221004 h 2444561"/>
              <a:gd name="connsiteX7787" fmla="*/ 1996426 w 3661866"/>
              <a:gd name="connsiteY7787" fmla="*/ 221106 h 2444561"/>
              <a:gd name="connsiteX7788" fmla="*/ 1996631 w 3661866"/>
              <a:gd name="connsiteY7788" fmla="*/ 221158 h 2444561"/>
              <a:gd name="connsiteX7789" fmla="*/ 1996478 w 3661866"/>
              <a:gd name="connsiteY7789" fmla="*/ 221056 h 2444561"/>
              <a:gd name="connsiteX7790" fmla="*/ 1996274 w 3661866"/>
              <a:gd name="connsiteY7790" fmla="*/ 221004 h 2444561"/>
              <a:gd name="connsiteX7791" fmla="*/ 1517780 w 3661866"/>
              <a:gd name="connsiteY7791" fmla="*/ 219627 h 2444561"/>
              <a:gd name="connsiteX7792" fmla="*/ 1516455 w 3661866"/>
              <a:gd name="connsiteY7792" fmla="*/ 220800 h 2444561"/>
              <a:gd name="connsiteX7793" fmla="*/ 1519005 w 3661866"/>
              <a:gd name="connsiteY7793" fmla="*/ 222892 h 2444561"/>
              <a:gd name="connsiteX7794" fmla="*/ 1519617 w 3661866"/>
              <a:gd name="connsiteY7794" fmla="*/ 220775 h 2444561"/>
              <a:gd name="connsiteX7795" fmla="*/ 1517780 w 3661866"/>
              <a:gd name="connsiteY7795" fmla="*/ 219627 h 2444561"/>
              <a:gd name="connsiteX7796" fmla="*/ 2309630 w 3661866"/>
              <a:gd name="connsiteY7796" fmla="*/ 219500 h 2444561"/>
              <a:gd name="connsiteX7797" fmla="*/ 2309528 w 3661866"/>
              <a:gd name="connsiteY7797" fmla="*/ 222331 h 2444561"/>
              <a:gd name="connsiteX7798" fmla="*/ 2317847 w 3661866"/>
              <a:gd name="connsiteY7798" fmla="*/ 222331 h 2444561"/>
              <a:gd name="connsiteX7799" fmla="*/ 2317949 w 3661866"/>
              <a:gd name="connsiteY7799" fmla="*/ 220035 h 2444561"/>
              <a:gd name="connsiteX7800" fmla="*/ 2309630 w 3661866"/>
              <a:gd name="connsiteY7800" fmla="*/ 219500 h 2444561"/>
              <a:gd name="connsiteX7801" fmla="*/ 2017397 w 3661866"/>
              <a:gd name="connsiteY7801" fmla="*/ 219372 h 2444561"/>
              <a:gd name="connsiteX7802" fmla="*/ 2016657 w 3661866"/>
              <a:gd name="connsiteY7802" fmla="*/ 221208 h 2444561"/>
              <a:gd name="connsiteX7803" fmla="*/ 2019694 w 3661866"/>
              <a:gd name="connsiteY7803" fmla="*/ 222281 h 2444561"/>
              <a:gd name="connsiteX7804" fmla="*/ 2020611 w 3661866"/>
              <a:gd name="connsiteY7804" fmla="*/ 220035 h 2444561"/>
              <a:gd name="connsiteX7805" fmla="*/ 2017397 w 3661866"/>
              <a:gd name="connsiteY7805" fmla="*/ 219372 h 2444561"/>
              <a:gd name="connsiteX7806" fmla="*/ 2244705 w 3661866"/>
              <a:gd name="connsiteY7806" fmla="*/ 219168 h 2444561"/>
              <a:gd name="connsiteX7807" fmla="*/ 2299529 w 3661866"/>
              <a:gd name="connsiteY7807" fmla="*/ 219168 h 2444561"/>
              <a:gd name="connsiteX7808" fmla="*/ 2244705 w 3661866"/>
              <a:gd name="connsiteY7808" fmla="*/ 219168 h 2444561"/>
              <a:gd name="connsiteX7809" fmla="*/ 2041377 w 3661866"/>
              <a:gd name="connsiteY7809" fmla="*/ 219041 h 2444561"/>
              <a:gd name="connsiteX7810" fmla="*/ 2039796 w 3661866"/>
              <a:gd name="connsiteY7810" fmla="*/ 219933 h 2444561"/>
              <a:gd name="connsiteX7811" fmla="*/ 2040689 w 3661866"/>
              <a:gd name="connsiteY7811" fmla="*/ 220520 h 2444561"/>
              <a:gd name="connsiteX7812" fmla="*/ 2042271 w 3661866"/>
              <a:gd name="connsiteY7812" fmla="*/ 219602 h 2444561"/>
              <a:gd name="connsiteX7813" fmla="*/ 2041377 w 3661866"/>
              <a:gd name="connsiteY7813" fmla="*/ 219041 h 2444561"/>
              <a:gd name="connsiteX7814" fmla="*/ 1918080 w 3661866"/>
              <a:gd name="connsiteY7814" fmla="*/ 218938 h 2444561"/>
              <a:gd name="connsiteX7815" fmla="*/ 1921268 w 3661866"/>
              <a:gd name="connsiteY7815" fmla="*/ 231541 h 2444561"/>
              <a:gd name="connsiteX7816" fmla="*/ 1932213 w 3661866"/>
              <a:gd name="connsiteY7816" fmla="*/ 231541 h 2444561"/>
              <a:gd name="connsiteX7817" fmla="*/ 1931602 w 3661866"/>
              <a:gd name="connsiteY7817" fmla="*/ 234066 h 2444561"/>
              <a:gd name="connsiteX7818" fmla="*/ 1888462 w 3661866"/>
              <a:gd name="connsiteY7818" fmla="*/ 236592 h 2444561"/>
              <a:gd name="connsiteX7819" fmla="*/ 1912059 w 3661866"/>
              <a:gd name="connsiteY7819" fmla="*/ 235137 h 2444561"/>
              <a:gd name="connsiteX7820" fmla="*/ 1897620 w 3661866"/>
              <a:gd name="connsiteY7820" fmla="*/ 230826 h 2444561"/>
              <a:gd name="connsiteX7821" fmla="*/ 1851189 w 3661866"/>
              <a:gd name="connsiteY7821" fmla="*/ 236106 h 2444561"/>
              <a:gd name="connsiteX7822" fmla="*/ 1845832 w 3661866"/>
              <a:gd name="connsiteY7822" fmla="*/ 234372 h 2444561"/>
              <a:gd name="connsiteX7823" fmla="*/ 1918080 w 3661866"/>
              <a:gd name="connsiteY7823" fmla="*/ 218938 h 2444561"/>
              <a:gd name="connsiteX7824" fmla="*/ 1629085 w 3661866"/>
              <a:gd name="connsiteY7824" fmla="*/ 218506 h 2444561"/>
              <a:gd name="connsiteX7825" fmla="*/ 1629125 w 3661866"/>
              <a:gd name="connsiteY7825" fmla="*/ 218506 h 2444561"/>
              <a:gd name="connsiteX7826" fmla="*/ 1629122 w 3661866"/>
              <a:gd name="connsiteY7826" fmla="*/ 218511 h 2444561"/>
              <a:gd name="connsiteX7827" fmla="*/ 1629061 w 3661866"/>
              <a:gd name="connsiteY7827" fmla="*/ 218531 h 2444561"/>
              <a:gd name="connsiteX7828" fmla="*/ 1629139 w 3661866"/>
              <a:gd name="connsiteY7828" fmla="*/ 218479 h 2444561"/>
              <a:gd name="connsiteX7829" fmla="*/ 1629852 w 3661866"/>
              <a:gd name="connsiteY7829" fmla="*/ 218939 h 2444561"/>
              <a:gd name="connsiteX7830" fmla="*/ 1629112 w 3661866"/>
              <a:gd name="connsiteY7830" fmla="*/ 218531 h 2444561"/>
              <a:gd name="connsiteX7831" fmla="*/ 1629122 w 3661866"/>
              <a:gd name="connsiteY7831" fmla="*/ 218511 h 2444561"/>
              <a:gd name="connsiteX7832" fmla="*/ 1629138 w 3661866"/>
              <a:gd name="connsiteY7832" fmla="*/ 218506 h 2444561"/>
              <a:gd name="connsiteX7833" fmla="*/ 1629125 w 3661866"/>
              <a:gd name="connsiteY7833" fmla="*/ 218506 h 2444561"/>
              <a:gd name="connsiteX7834" fmla="*/ 2227969 w 3661866"/>
              <a:gd name="connsiteY7834" fmla="*/ 216591 h 2444561"/>
              <a:gd name="connsiteX7835" fmla="*/ 2225979 w 3661866"/>
              <a:gd name="connsiteY7835" fmla="*/ 217076 h 2444561"/>
              <a:gd name="connsiteX7836" fmla="*/ 2226719 w 3661866"/>
              <a:gd name="connsiteY7836" fmla="*/ 217791 h 2444561"/>
              <a:gd name="connsiteX7837" fmla="*/ 2228785 w 3661866"/>
              <a:gd name="connsiteY7837" fmla="*/ 217279 h 2444561"/>
              <a:gd name="connsiteX7838" fmla="*/ 2227969 w 3661866"/>
              <a:gd name="connsiteY7838" fmla="*/ 216591 h 2444561"/>
              <a:gd name="connsiteX7839" fmla="*/ 2157813 w 3661866"/>
              <a:gd name="connsiteY7839" fmla="*/ 216591 h 2444561"/>
              <a:gd name="connsiteX7840" fmla="*/ 2157404 w 3661866"/>
              <a:gd name="connsiteY7840" fmla="*/ 217893 h 2444561"/>
              <a:gd name="connsiteX7841" fmla="*/ 2162019 w 3661866"/>
              <a:gd name="connsiteY7841" fmla="*/ 218475 h 2444561"/>
              <a:gd name="connsiteX7842" fmla="*/ 2162200 w 3661866"/>
              <a:gd name="connsiteY7842" fmla="*/ 218556 h 2444561"/>
              <a:gd name="connsiteX7843" fmla="*/ 2162380 w 3661866"/>
              <a:gd name="connsiteY7843" fmla="*/ 218606 h 2444561"/>
              <a:gd name="connsiteX7844" fmla="*/ 2162251 w 3661866"/>
              <a:gd name="connsiteY7844" fmla="*/ 218504 h 2444561"/>
              <a:gd name="connsiteX7845" fmla="*/ 2162019 w 3661866"/>
              <a:gd name="connsiteY7845" fmla="*/ 218475 h 2444561"/>
              <a:gd name="connsiteX7846" fmla="*/ 2099518 w 3661866"/>
              <a:gd name="connsiteY7846" fmla="*/ 216566 h 2444561"/>
              <a:gd name="connsiteX7847" fmla="*/ 2098651 w 3661866"/>
              <a:gd name="connsiteY7847" fmla="*/ 217050 h 2444561"/>
              <a:gd name="connsiteX7848" fmla="*/ 2100055 w 3661866"/>
              <a:gd name="connsiteY7848" fmla="*/ 217867 h 2444561"/>
              <a:gd name="connsiteX7849" fmla="*/ 2100922 w 3661866"/>
              <a:gd name="connsiteY7849" fmla="*/ 217408 h 2444561"/>
              <a:gd name="connsiteX7850" fmla="*/ 2099518 w 3661866"/>
              <a:gd name="connsiteY7850" fmla="*/ 216566 h 2444561"/>
              <a:gd name="connsiteX7851" fmla="*/ 1466350 w 3661866"/>
              <a:gd name="connsiteY7851" fmla="*/ 212331 h 2444561"/>
              <a:gd name="connsiteX7852" fmla="*/ 1464462 w 3661866"/>
              <a:gd name="connsiteY7852" fmla="*/ 212637 h 2444561"/>
              <a:gd name="connsiteX7853" fmla="*/ 1464512 w 3661866"/>
              <a:gd name="connsiteY7853" fmla="*/ 213658 h 2444561"/>
              <a:gd name="connsiteX7854" fmla="*/ 1466350 w 3661866"/>
              <a:gd name="connsiteY7854" fmla="*/ 213377 h 2444561"/>
              <a:gd name="connsiteX7855" fmla="*/ 1466350 w 3661866"/>
              <a:gd name="connsiteY7855" fmla="*/ 212331 h 2444561"/>
              <a:gd name="connsiteX7856" fmla="*/ 2058063 w 3661866"/>
              <a:gd name="connsiteY7856" fmla="*/ 211999 h 2444561"/>
              <a:gd name="connsiteX7857" fmla="*/ 2056123 w 3661866"/>
              <a:gd name="connsiteY7857" fmla="*/ 214576 h 2444561"/>
              <a:gd name="connsiteX7858" fmla="*/ 2059236 w 3661866"/>
              <a:gd name="connsiteY7858" fmla="*/ 217381 h 2444561"/>
              <a:gd name="connsiteX7859" fmla="*/ 2063420 w 3661866"/>
              <a:gd name="connsiteY7859" fmla="*/ 213658 h 2444561"/>
              <a:gd name="connsiteX7860" fmla="*/ 2058063 w 3661866"/>
              <a:gd name="connsiteY7860" fmla="*/ 211999 h 2444561"/>
              <a:gd name="connsiteX7861" fmla="*/ 2671843 w 3661866"/>
              <a:gd name="connsiteY7861" fmla="*/ 211464 h 2444561"/>
              <a:gd name="connsiteX7862" fmla="*/ 2670109 w 3661866"/>
              <a:gd name="connsiteY7862" fmla="*/ 211514 h 2444561"/>
              <a:gd name="connsiteX7863" fmla="*/ 2669342 w 3661866"/>
              <a:gd name="connsiteY7863" fmla="*/ 213606 h 2444561"/>
              <a:gd name="connsiteX7864" fmla="*/ 2671153 w 3661866"/>
              <a:gd name="connsiteY7864" fmla="*/ 214729 h 2444561"/>
              <a:gd name="connsiteX7865" fmla="*/ 2671843 w 3661866"/>
              <a:gd name="connsiteY7865" fmla="*/ 211464 h 2444561"/>
              <a:gd name="connsiteX7866" fmla="*/ 1538241 w 3661866"/>
              <a:gd name="connsiteY7866" fmla="*/ 210391 h 2444561"/>
              <a:gd name="connsiteX7867" fmla="*/ 1530153 w 3661866"/>
              <a:gd name="connsiteY7867" fmla="*/ 217510 h 2444561"/>
              <a:gd name="connsiteX7868" fmla="*/ 1538241 w 3661866"/>
              <a:gd name="connsiteY7868" fmla="*/ 210391 h 2444561"/>
              <a:gd name="connsiteX7869" fmla="*/ 1278380 w 3661866"/>
              <a:gd name="connsiteY7869" fmla="*/ 210289 h 2444561"/>
              <a:gd name="connsiteX7870" fmla="*/ 1272921 w 3661866"/>
              <a:gd name="connsiteY7870" fmla="*/ 211081 h 2444561"/>
              <a:gd name="connsiteX7871" fmla="*/ 1269580 w 3661866"/>
              <a:gd name="connsiteY7871" fmla="*/ 227408 h 2444561"/>
              <a:gd name="connsiteX7872" fmla="*/ 1288431 w 3661866"/>
              <a:gd name="connsiteY7872" fmla="*/ 216439 h 2444561"/>
              <a:gd name="connsiteX7873" fmla="*/ 1278380 w 3661866"/>
              <a:gd name="connsiteY7873" fmla="*/ 210289 h 2444561"/>
              <a:gd name="connsiteX7874" fmla="*/ 2323331 w 3661866"/>
              <a:gd name="connsiteY7874" fmla="*/ 209193 h 2444561"/>
              <a:gd name="connsiteX7875" fmla="*/ 2322437 w 3661866"/>
              <a:gd name="connsiteY7875" fmla="*/ 209449 h 2444561"/>
              <a:gd name="connsiteX7876" fmla="*/ 2323204 w 3661866"/>
              <a:gd name="connsiteY7876" fmla="*/ 209933 h 2444561"/>
              <a:gd name="connsiteX7877" fmla="*/ 3327870 w 3661866"/>
              <a:gd name="connsiteY7877" fmla="*/ 208249 h 2444561"/>
              <a:gd name="connsiteX7878" fmla="*/ 3327972 w 3661866"/>
              <a:gd name="connsiteY7878" fmla="*/ 208326 h 2444561"/>
              <a:gd name="connsiteX7879" fmla="*/ 3328102 w 3661866"/>
              <a:gd name="connsiteY7879" fmla="*/ 208375 h 2444561"/>
              <a:gd name="connsiteX7880" fmla="*/ 3331160 w 3661866"/>
              <a:gd name="connsiteY7880" fmla="*/ 211362 h 2444561"/>
              <a:gd name="connsiteX7881" fmla="*/ 3332054 w 3661866"/>
              <a:gd name="connsiteY7881" fmla="*/ 209882 h 2444561"/>
              <a:gd name="connsiteX7882" fmla="*/ 3328102 w 3661866"/>
              <a:gd name="connsiteY7882" fmla="*/ 208375 h 2444561"/>
              <a:gd name="connsiteX7883" fmla="*/ 3327998 w 3661866"/>
              <a:gd name="connsiteY7883" fmla="*/ 208274 h 2444561"/>
              <a:gd name="connsiteX7884" fmla="*/ 3327870 w 3661866"/>
              <a:gd name="connsiteY7884" fmla="*/ 208249 h 2444561"/>
              <a:gd name="connsiteX7885" fmla="*/ 1321189 w 3661866"/>
              <a:gd name="connsiteY7885" fmla="*/ 207024 h 2444561"/>
              <a:gd name="connsiteX7886" fmla="*/ 1313893 w 3661866"/>
              <a:gd name="connsiteY7886" fmla="*/ 208580 h 2444561"/>
              <a:gd name="connsiteX7887" fmla="*/ 1317695 w 3661866"/>
              <a:gd name="connsiteY7887" fmla="*/ 225163 h 2444561"/>
              <a:gd name="connsiteX7888" fmla="*/ 1315857 w 3661866"/>
              <a:gd name="connsiteY7888" fmla="*/ 238940 h 2444561"/>
              <a:gd name="connsiteX7889" fmla="*/ 1327337 w 3661866"/>
              <a:gd name="connsiteY7889" fmla="*/ 253353 h 2444561"/>
              <a:gd name="connsiteX7890" fmla="*/ 1321189 w 3661866"/>
              <a:gd name="connsiteY7890" fmla="*/ 207024 h 2444561"/>
              <a:gd name="connsiteX7891" fmla="*/ 1684473 w 3661866"/>
              <a:gd name="connsiteY7891" fmla="*/ 206949 h 2444561"/>
              <a:gd name="connsiteX7892" fmla="*/ 1686844 w 3661866"/>
              <a:gd name="connsiteY7892" fmla="*/ 208172 h 2444561"/>
              <a:gd name="connsiteX7893" fmla="*/ 1684268 w 3661866"/>
              <a:gd name="connsiteY7893" fmla="*/ 210239 h 2444561"/>
              <a:gd name="connsiteX7894" fmla="*/ 1682279 w 3661866"/>
              <a:gd name="connsiteY7894" fmla="*/ 209320 h 2444561"/>
              <a:gd name="connsiteX7895" fmla="*/ 1684473 w 3661866"/>
              <a:gd name="connsiteY7895" fmla="*/ 206949 h 2444561"/>
              <a:gd name="connsiteX7896" fmla="*/ 1664776 w 3661866"/>
              <a:gd name="connsiteY7896" fmla="*/ 205724 h 2444561"/>
              <a:gd name="connsiteX7897" fmla="*/ 1664828 w 3661866"/>
              <a:gd name="connsiteY7897" fmla="*/ 205776 h 2444561"/>
              <a:gd name="connsiteX7898" fmla="*/ 1664804 w 3661866"/>
              <a:gd name="connsiteY7898" fmla="*/ 205758 h 2444561"/>
              <a:gd name="connsiteX7899" fmla="*/ 1664949 w 3661866"/>
              <a:gd name="connsiteY7899" fmla="*/ 205719 h 2444561"/>
              <a:gd name="connsiteX7900" fmla="*/ 1664855 w 3661866"/>
              <a:gd name="connsiteY7900" fmla="*/ 205800 h 2444561"/>
              <a:gd name="connsiteX7901" fmla="*/ 1664803 w 3661866"/>
              <a:gd name="connsiteY7901" fmla="*/ 205748 h 2444561"/>
              <a:gd name="connsiteX7902" fmla="*/ 2620463 w 3661866"/>
              <a:gd name="connsiteY7902" fmla="*/ 200009 h 2444561"/>
              <a:gd name="connsiteX7903" fmla="*/ 2621942 w 3661866"/>
              <a:gd name="connsiteY7903" fmla="*/ 201438 h 2444561"/>
              <a:gd name="connsiteX7904" fmla="*/ 2621330 w 3661866"/>
              <a:gd name="connsiteY7904" fmla="*/ 202253 h 2444561"/>
              <a:gd name="connsiteX7905" fmla="*/ 2619850 w 3661866"/>
              <a:gd name="connsiteY7905" fmla="*/ 200901 h 2444561"/>
              <a:gd name="connsiteX7906" fmla="*/ 2620463 w 3661866"/>
              <a:gd name="connsiteY7906" fmla="*/ 200009 h 2444561"/>
              <a:gd name="connsiteX7907" fmla="*/ 1117555 w 3661866"/>
              <a:gd name="connsiteY7907" fmla="*/ 199626 h 2444561"/>
              <a:gd name="connsiteX7908" fmla="*/ 1133934 w 3661866"/>
              <a:gd name="connsiteY7908" fmla="*/ 201693 h 2444561"/>
              <a:gd name="connsiteX7909" fmla="*/ 1138475 w 3661866"/>
              <a:gd name="connsiteY7909" fmla="*/ 212917 h 2444561"/>
              <a:gd name="connsiteX7910" fmla="*/ 1136205 w 3661866"/>
              <a:gd name="connsiteY7910" fmla="*/ 215010 h 2444561"/>
              <a:gd name="connsiteX7911" fmla="*/ 1107733 w 3661866"/>
              <a:gd name="connsiteY7911" fmla="*/ 206054 h 2444561"/>
              <a:gd name="connsiteX7912" fmla="*/ 1117555 w 3661866"/>
              <a:gd name="connsiteY7912" fmla="*/ 199626 h 2444561"/>
              <a:gd name="connsiteX7913" fmla="*/ 1656078 w 3661866"/>
              <a:gd name="connsiteY7913" fmla="*/ 199499 h 2444561"/>
              <a:gd name="connsiteX7914" fmla="*/ 1664804 w 3661866"/>
              <a:gd name="connsiteY7914" fmla="*/ 205758 h 2444561"/>
              <a:gd name="connsiteX7915" fmla="*/ 1669879 w 3661866"/>
              <a:gd name="connsiteY7915" fmla="*/ 212026 h 2444561"/>
              <a:gd name="connsiteX7916" fmla="*/ 1638271 w 3661866"/>
              <a:gd name="connsiteY7916" fmla="*/ 220112 h 2444561"/>
              <a:gd name="connsiteX7917" fmla="*/ 1637378 w 3661866"/>
              <a:gd name="connsiteY7917" fmla="*/ 209883 h 2444561"/>
              <a:gd name="connsiteX7918" fmla="*/ 1629085 w 3661866"/>
              <a:gd name="connsiteY7918" fmla="*/ 218506 h 2444561"/>
              <a:gd name="connsiteX7919" fmla="*/ 1601076 w 3661866"/>
              <a:gd name="connsiteY7919" fmla="*/ 218404 h 2444561"/>
              <a:gd name="connsiteX7920" fmla="*/ 1600820 w 3661866"/>
              <a:gd name="connsiteY7920" fmla="*/ 215520 h 2444561"/>
              <a:gd name="connsiteX7921" fmla="*/ 1610998 w 3661866"/>
              <a:gd name="connsiteY7921" fmla="*/ 212281 h 2444561"/>
              <a:gd name="connsiteX7922" fmla="*/ 1612658 w 3661866"/>
              <a:gd name="connsiteY7922" fmla="*/ 204245 h 2444561"/>
              <a:gd name="connsiteX7923" fmla="*/ 1623219 w 3661866"/>
              <a:gd name="connsiteY7923" fmla="*/ 210776 h 2444561"/>
              <a:gd name="connsiteX7924" fmla="*/ 1624648 w 3661866"/>
              <a:gd name="connsiteY7924" fmla="*/ 209295 h 2444561"/>
              <a:gd name="connsiteX7925" fmla="*/ 1621815 w 3661866"/>
              <a:gd name="connsiteY7925" fmla="*/ 204703 h 2444561"/>
              <a:gd name="connsiteX7926" fmla="*/ 1623576 w 3661866"/>
              <a:gd name="connsiteY7926" fmla="*/ 203453 h 2444561"/>
              <a:gd name="connsiteX7927" fmla="*/ 1647300 w 3661866"/>
              <a:gd name="connsiteY7927" fmla="*/ 205264 h 2444561"/>
              <a:gd name="connsiteX7928" fmla="*/ 1656078 w 3661866"/>
              <a:gd name="connsiteY7928" fmla="*/ 199499 h 2444561"/>
              <a:gd name="connsiteX7929" fmla="*/ 2231362 w 3661866"/>
              <a:gd name="connsiteY7929" fmla="*/ 198963 h 2444561"/>
              <a:gd name="connsiteX7930" fmla="*/ 2231362 w 3661866"/>
              <a:gd name="connsiteY7930" fmla="*/ 199806 h 2444561"/>
              <a:gd name="connsiteX7931" fmla="*/ 2230494 w 3661866"/>
              <a:gd name="connsiteY7931" fmla="*/ 199371 h 2444561"/>
              <a:gd name="connsiteX7932" fmla="*/ 1864175 w 3661866"/>
              <a:gd name="connsiteY7932" fmla="*/ 198963 h 2444561"/>
              <a:gd name="connsiteX7933" fmla="*/ 1864048 w 3661866"/>
              <a:gd name="connsiteY7933" fmla="*/ 199855 h 2444561"/>
              <a:gd name="connsiteX7934" fmla="*/ 1863231 w 3661866"/>
              <a:gd name="connsiteY7934" fmla="*/ 199294 h 2444561"/>
              <a:gd name="connsiteX7935" fmla="*/ 1672966 w 3661866"/>
              <a:gd name="connsiteY7935" fmla="*/ 198810 h 2444561"/>
              <a:gd name="connsiteX7936" fmla="*/ 1670463 w 3661866"/>
              <a:gd name="connsiteY7936" fmla="*/ 204614 h 2444561"/>
              <a:gd name="connsiteX7937" fmla="*/ 1664949 w 3661866"/>
              <a:gd name="connsiteY7937" fmla="*/ 205719 h 2444561"/>
              <a:gd name="connsiteX7938" fmla="*/ 1950122 w 3661866"/>
              <a:gd name="connsiteY7938" fmla="*/ 198351 h 2444561"/>
              <a:gd name="connsiteX7939" fmla="*/ 1979460 w 3661866"/>
              <a:gd name="connsiteY7939" fmla="*/ 202739 h 2444561"/>
              <a:gd name="connsiteX7940" fmla="*/ 1974461 w 3661866"/>
              <a:gd name="connsiteY7940" fmla="*/ 207766 h 2444561"/>
              <a:gd name="connsiteX7941" fmla="*/ 1964383 w 3661866"/>
              <a:gd name="connsiteY7941" fmla="*/ 208352 h 2444561"/>
              <a:gd name="connsiteX7942" fmla="*/ 1926371 w 3661866"/>
              <a:gd name="connsiteY7942" fmla="*/ 208504 h 2444561"/>
              <a:gd name="connsiteX7943" fmla="*/ 1923871 w 3661866"/>
              <a:gd name="connsiteY7943" fmla="*/ 208735 h 2444561"/>
              <a:gd name="connsiteX7944" fmla="*/ 1885143 w 3661866"/>
              <a:gd name="connsiteY7944" fmla="*/ 210392 h 2444561"/>
              <a:gd name="connsiteX7945" fmla="*/ 1880399 w 3661866"/>
              <a:gd name="connsiteY7945" fmla="*/ 211158 h 2444561"/>
              <a:gd name="connsiteX7946" fmla="*/ 1862848 w 3661866"/>
              <a:gd name="connsiteY7946" fmla="*/ 211668 h 2444561"/>
              <a:gd name="connsiteX7947" fmla="*/ 1857950 w 3661866"/>
              <a:gd name="connsiteY7947" fmla="*/ 211796 h 2444561"/>
              <a:gd name="connsiteX7948" fmla="*/ 1848816 w 3661866"/>
              <a:gd name="connsiteY7948" fmla="*/ 200622 h 2444561"/>
              <a:gd name="connsiteX7949" fmla="*/ 1870017 w 3661866"/>
              <a:gd name="connsiteY7949" fmla="*/ 202433 h 2444561"/>
              <a:gd name="connsiteX7950" fmla="*/ 1892542 w 3661866"/>
              <a:gd name="connsiteY7950" fmla="*/ 202204 h 2444561"/>
              <a:gd name="connsiteX7951" fmla="*/ 1903870 w 3661866"/>
              <a:gd name="connsiteY7951" fmla="*/ 202970 h 2444561"/>
              <a:gd name="connsiteX7952" fmla="*/ 1922977 w 3661866"/>
              <a:gd name="connsiteY7952" fmla="*/ 198582 h 2444561"/>
              <a:gd name="connsiteX7953" fmla="*/ 1942724 w 3661866"/>
              <a:gd name="connsiteY7953" fmla="*/ 198709 h 2444561"/>
              <a:gd name="connsiteX7954" fmla="*/ 1950122 w 3661866"/>
              <a:gd name="connsiteY7954" fmla="*/ 198351 h 2444561"/>
              <a:gd name="connsiteX7955" fmla="*/ 1509158 w 3661866"/>
              <a:gd name="connsiteY7955" fmla="*/ 198071 h 2444561"/>
              <a:gd name="connsiteX7956" fmla="*/ 1486453 w 3661866"/>
              <a:gd name="connsiteY7956" fmla="*/ 204882 h 2444561"/>
              <a:gd name="connsiteX7957" fmla="*/ 1512984 w 3661866"/>
              <a:gd name="connsiteY7957" fmla="*/ 212229 h 2444561"/>
              <a:gd name="connsiteX7958" fmla="*/ 1509158 w 3661866"/>
              <a:gd name="connsiteY7958" fmla="*/ 198071 h 2444561"/>
              <a:gd name="connsiteX7959" fmla="*/ 1518699 w 3661866"/>
              <a:gd name="connsiteY7959" fmla="*/ 197713 h 2444561"/>
              <a:gd name="connsiteX7960" fmla="*/ 1519413 w 3661866"/>
              <a:gd name="connsiteY7960" fmla="*/ 198146 h 2444561"/>
              <a:gd name="connsiteX7961" fmla="*/ 1519515 w 3661866"/>
              <a:gd name="connsiteY7961" fmla="*/ 198274 h 2444561"/>
              <a:gd name="connsiteX7962" fmla="*/ 1519465 w 3661866"/>
              <a:gd name="connsiteY7962" fmla="*/ 198121 h 2444561"/>
              <a:gd name="connsiteX7963" fmla="*/ 1518699 w 3661866"/>
              <a:gd name="connsiteY7963" fmla="*/ 197713 h 2444561"/>
              <a:gd name="connsiteX7964" fmla="*/ 1748786 w 3661866"/>
              <a:gd name="connsiteY7964" fmla="*/ 196413 h 2444561"/>
              <a:gd name="connsiteX7965" fmla="*/ 1749551 w 3661866"/>
              <a:gd name="connsiteY7965" fmla="*/ 196923 h 2444561"/>
              <a:gd name="connsiteX7966" fmla="*/ 1748658 w 3661866"/>
              <a:gd name="connsiteY7966" fmla="*/ 197231 h 2444561"/>
              <a:gd name="connsiteX7967" fmla="*/ 1766313 w 3661866"/>
              <a:gd name="connsiteY7967" fmla="*/ 194524 h 2444561"/>
              <a:gd name="connsiteX7968" fmla="*/ 1768099 w 3661866"/>
              <a:gd name="connsiteY7968" fmla="*/ 195263 h 2444561"/>
              <a:gd name="connsiteX7969" fmla="*/ 1766925 w 3661866"/>
              <a:gd name="connsiteY7969" fmla="*/ 196768 h 2444561"/>
              <a:gd name="connsiteX7970" fmla="*/ 1765751 w 3661866"/>
              <a:gd name="connsiteY7970" fmla="*/ 195314 h 2444561"/>
              <a:gd name="connsiteX7971" fmla="*/ 1766313 w 3661866"/>
              <a:gd name="connsiteY7971" fmla="*/ 194524 h 2444561"/>
              <a:gd name="connsiteX7972" fmla="*/ 2132479 w 3661866"/>
              <a:gd name="connsiteY7972" fmla="*/ 194091 h 2444561"/>
              <a:gd name="connsiteX7973" fmla="*/ 2134340 w 3661866"/>
              <a:gd name="connsiteY7973" fmla="*/ 195289 h 2444561"/>
              <a:gd name="connsiteX7974" fmla="*/ 2133729 w 3661866"/>
              <a:gd name="connsiteY7974" fmla="*/ 197484 h 2444561"/>
              <a:gd name="connsiteX7975" fmla="*/ 2131127 w 3661866"/>
              <a:gd name="connsiteY7975" fmla="*/ 195315 h 2444561"/>
              <a:gd name="connsiteX7976" fmla="*/ 2132479 w 3661866"/>
              <a:gd name="connsiteY7976" fmla="*/ 194091 h 2444561"/>
              <a:gd name="connsiteX7977" fmla="*/ 2015865 w 3661866"/>
              <a:gd name="connsiteY7977" fmla="*/ 193250 h 2444561"/>
              <a:gd name="connsiteX7978" fmla="*/ 2023901 w 3661866"/>
              <a:gd name="connsiteY7978" fmla="*/ 204628 h 2444561"/>
              <a:gd name="connsiteX7979" fmla="*/ 1983465 w 3661866"/>
              <a:gd name="connsiteY7979" fmla="*/ 208174 h 2444561"/>
              <a:gd name="connsiteX7980" fmla="*/ 1988744 w 3661866"/>
              <a:gd name="connsiteY7980" fmla="*/ 200688 h 2444561"/>
              <a:gd name="connsiteX7981" fmla="*/ 1988798 w 3661866"/>
              <a:gd name="connsiteY7981" fmla="*/ 200699 h 2444561"/>
              <a:gd name="connsiteX7982" fmla="*/ 1988976 w 3661866"/>
              <a:gd name="connsiteY7982" fmla="*/ 200647 h 2444561"/>
              <a:gd name="connsiteX7983" fmla="*/ 1998389 w 3661866"/>
              <a:gd name="connsiteY7983" fmla="*/ 200647 h 2444561"/>
              <a:gd name="connsiteX7984" fmla="*/ 1998031 w 3661866"/>
              <a:gd name="connsiteY7984" fmla="*/ 198020 h 2444561"/>
              <a:gd name="connsiteX7985" fmla="*/ 1988976 w 3661866"/>
              <a:gd name="connsiteY7985" fmla="*/ 200647 h 2444561"/>
              <a:gd name="connsiteX7986" fmla="*/ 1988772 w 3661866"/>
              <a:gd name="connsiteY7986" fmla="*/ 200647 h 2444561"/>
              <a:gd name="connsiteX7987" fmla="*/ 1988744 w 3661866"/>
              <a:gd name="connsiteY7987" fmla="*/ 200688 h 2444561"/>
              <a:gd name="connsiteX7988" fmla="*/ 1980378 w 3661866"/>
              <a:gd name="connsiteY7988" fmla="*/ 198938 h 2444561"/>
              <a:gd name="connsiteX7989" fmla="*/ 2015865 w 3661866"/>
              <a:gd name="connsiteY7989" fmla="*/ 193250 h 2444561"/>
              <a:gd name="connsiteX7990" fmla="*/ 2206233 w 3661866"/>
              <a:gd name="connsiteY7990" fmla="*/ 192892 h 2444561"/>
              <a:gd name="connsiteX7991" fmla="*/ 2211540 w 3661866"/>
              <a:gd name="connsiteY7991" fmla="*/ 196796 h 2444561"/>
              <a:gd name="connsiteX7992" fmla="*/ 2210569 w 3661866"/>
              <a:gd name="connsiteY7992" fmla="*/ 198657 h 2444561"/>
              <a:gd name="connsiteX7993" fmla="*/ 2204575 w 3661866"/>
              <a:gd name="connsiteY7993" fmla="*/ 195596 h 2444561"/>
              <a:gd name="connsiteX7994" fmla="*/ 2206233 w 3661866"/>
              <a:gd name="connsiteY7994" fmla="*/ 192892 h 2444561"/>
              <a:gd name="connsiteX7995" fmla="*/ 1722713 w 3661866"/>
              <a:gd name="connsiteY7995" fmla="*/ 192235 h 2444561"/>
              <a:gd name="connsiteX7996" fmla="*/ 1736361 w 3661866"/>
              <a:gd name="connsiteY7996" fmla="*/ 199397 h 2444561"/>
              <a:gd name="connsiteX7997" fmla="*/ 1720621 w 3661866"/>
              <a:gd name="connsiteY7997" fmla="*/ 204372 h 2444561"/>
              <a:gd name="connsiteX7998" fmla="*/ 1707739 w 3661866"/>
              <a:gd name="connsiteY7998" fmla="*/ 199907 h 2444561"/>
              <a:gd name="connsiteX7999" fmla="*/ 1683783 w 3661866"/>
              <a:gd name="connsiteY7999" fmla="*/ 203378 h 2444561"/>
              <a:gd name="connsiteX8000" fmla="*/ 1708070 w 3661866"/>
              <a:gd name="connsiteY8000" fmla="*/ 193607 h 2444561"/>
              <a:gd name="connsiteX8001" fmla="*/ 1722713 w 3661866"/>
              <a:gd name="connsiteY8001" fmla="*/ 192235 h 2444561"/>
              <a:gd name="connsiteX8002" fmla="*/ 2179139 w 3661866"/>
              <a:gd name="connsiteY8002" fmla="*/ 191769 h 2444561"/>
              <a:gd name="connsiteX8003" fmla="*/ 2182454 w 3661866"/>
              <a:gd name="connsiteY8003" fmla="*/ 193556 h 2444561"/>
              <a:gd name="connsiteX8004" fmla="*/ 2178602 w 3661866"/>
              <a:gd name="connsiteY8004" fmla="*/ 196794 h 2444561"/>
              <a:gd name="connsiteX8005" fmla="*/ 2176256 w 3661866"/>
              <a:gd name="connsiteY8005" fmla="*/ 195035 h 2444561"/>
              <a:gd name="connsiteX8006" fmla="*/ 2179139 w 3661866"/>
              <a:gd name="connsiteY8006" fmla="*/ 191769 h 2444561"/>
              <a:gd name="connsiteX8007" fmla="*/ 2142122 w 3661866"/>
              <a:gd name="connsiteY8007" fmla="*/ 191336 h 2444561"/>
              <a:gd name="connsiteX8008" fmla="*/ 2142044 w 3661866"/>
              <a:gd name="connsiteY8008" fmla="*/ 192154 h 2444561"/>
              <a:gd name="connsiteX8009" fmla="*/ 2141254 w 3661866"/>
              <a:gd name="connsiteY8009" fmla="*/ 191667 h 2444561"/>
              <a:gd name="connsiteX8010" fmla="*/ 1862874 w 3661866"/>
              <a:gd name="connsiteY8010" fmla="*/ 191004 h 2444561"/>
              <a:gd name="connsiteX8011" fmla="*/ 1863766 w 3661866"/>
              <a:gd name="connsiteY8011" fmla="*/ 191591 h 2444561"/>
              <a:gd name="connsiteX8012" fmla="*/ 1862160 w 3661866"/>
              <a:gd name="connsiteY8012" fmla="*/ 192535 h 2444561"/>
              <a:gd name="connsiteX8013" fmla="*/ 1861266 w 3661866"/>
              <a:gd name="connsiteY8013" fmla="*/ 191923 h 2444561"/>
              <a:gd name="connsiteX8014" fmla="*/ 1862874 w 3661866"/>
              <a:gd name="connsiteY8014" fmla="*/ 191004 h 2444561"/>
              <a:gd name="connsiteX8015" fmla="*/ 2557603 w 3661866"/>
              <a:gd name="connsiteY8015" fmla="*/ 190365 h 2444561"/>
              <a:gd name="connsiteX8016" fmla="*/ 2557221 w 3661866"/>
              <a:gd name="connsiteY8016" fmla="*/ 192967 h 2444561"/>
              <a:gd name="connsiteX8017" fmla="*/ 2602681 w 3661866"/>
              <a:gd name="connsiteY8017" fmla="*/ 205136 h 2444561"/>
              <a:gd name="connsiteX8018" fmla="*/ 2606916 w 3661866"/>
              <a:gd name="connsiteY8018" fmla="*/ 198274 h 2444561"/>
              <a:gd name="connsiteX8019" fmla="*/ 2629494 w 3661866"/>
              <a:gd name="connsiteY8019" fmla="*/ 203913 h 2444561"/>
              <a:gd name="connsiteX8020" fmla="*/ 2620846 w 3661866"/>
              <a:gd name="connsiteY8020" fmla="*/ 195673 h 2444561"/>
              <a:gd name="connsiteX8021" fmla="*/ 2557603 w 3661866"/>
              <a:gd name="connsiteY8021" fmla="*/ 190365 h 2444561"/>
              <a:gd name="connsiteX8022" fmla="*/ 1794043 w 3661866"/>
              <a:gd name="connsiteY8022" fmla="*/ 190238 h 2444561"/>
              <a:gd name="connsiteX8023" fmla="*/ 1780114 w 3661866"/>
              <a:gd name="connsiteY8023" fmla="*/ 195161 h 2444561"/>
              <a:gd name="connsiteX8024" fmla="*/ 1779527 w 3661866"/>
              <a:gd name="connsiteY8024" fmla="*/ 191667 h 2444561"/>
              <a:gd name="connsiteX8025" fmla="*/ 1794043 w 3661866"/>
              <a:gd name="connsiteY8025" fmla="*/ 190238 h 2444561"/>
              <a:gd name="connsiteX8026" fmla="*/ 3113906 w 3661866"/>
              <a:gd name="connsiteY8026" fmla="*/ 187993 h 2444561"/>
              <a:gd name="connsiteX8027" fmla="*/ 3113986 w 3661866"/>
              <a:gd name="connsiteY8027" fmla="*/ 188049 h 2444561"/>
              <a:gd name="connsiteX8028" fmla="*/ 3113854 w 3661866"/>
              <a:gd name="connsiteY8028" fmla="*/ 188044 h 2444561"/>
              <a:gd name="connsiteX8029" fmla="*/ 3113521 w 3661866"/>
              <a:gd name="connsiteY8029" fmla="*/ 187840 h 2444561"/>
              <a:gd name="connsiteX8030" fmla="*/ 3113725 w 3661866"/>
              <a:gd name="connsiteY8030" fmla="*/ 187892 h 2444561"/>
              <a:gd name="connsiteX8031" fmla="*/ 3113675 w 3661866"/>
              <a:gd name="connsiteY8031" fmla="*/ 187942 h 2444561"/>
              <a:gd name="connsiteX8032" fmla="*/ 3113521 w 3661866"/>
              <a:gd name="connsiteY8032" fmla="*/ 187840 h 2444561"/>
              <a:gd name="connsiteX8033" fmla="*/ 1827237 w 3661866"/>
              <a:gd name="connsiteY8033" fmla="*/ 186004 h 2444561"/>
              <a:gd name="connsiteX8034" fmla="*/ 1837311 w 3661866"/>
              <a:gd name="connsiteY8034" fmla="*/ 193326 h 2444561"/>
              <a:gd name="connsiteX8035" fmla="*/ 1818714 w 3661866"/>
              <a:gd name="connsiteY8035" fmla="*/ 192765 h 2444561"/>
              <a:gd name="connsiteX8036" fmla="*/ 1827237 w 3661866"/>
              <a:gd name="connsiteY8036" fmla="*/ 186004 h 2444561"/>
              <a:gd name="connsiteX8037" fmla="*/ 2681614 w 3661866"/>
              <a:gd name="connsiteY8037" fmla="*/ 183477 h 2444561"/>
              <a:gd name="connsiteX8038" fmla="*/ 2680058 w 3661866"/>
              <a:gd name="connsiteY8038" fmla="*/ 184319 h 2444561"/>
              <a:gd name="connsiteX8039" fmla="*/ 2680951 w 3661866"/>
              <a:gd name="connsiteY8039" fmla="*/ 184906 h 2444561"/>
              <a:gd name="connsiteX8040" fmla="*/ 2682506 w 3661866"/>
              <a:gd name="connsiteY8040" fmla="*/ 184014 h 2444561"/>
              <a:gd name="connsiteX8041" fmla="*/ 2681614 w 3661866"/>
              <a:gd name="connsiteY8041" fmla="*/ 183477 h 2444561"/>
              <a:gd name="connsiteX8042" fmla="*/ 1595922 w 3661866"/>
              <a:gd name="connsiteY8042" fmla="*/ 181973 h 2444561"/>
              <a:gd name="connsiteX8043" fmla="*/ 1601279 w 3661866"/>
              <a:gd name="connsiteY8043" fmla="*/ 183300 h 2444561"/>
              <a:gd name="connsiteX8044" fmla="*/ 1601024 w 3661866"/>
              <a:gd name="connsiteY8044" fmla="*/ 184704 h 2444561"/>
              <a:gd name="connsiteX8045" fmla="*/ 1595640 w 3661866"/>
              <a:gd name="connsiteY8045" fmla="*/ 184704 h 2444561"/>
              <a:gd name="connsiteX8046" fmla="*/ 1595922 w 3661866"/>
              <a:gd name="connsiteY8046" fmla="*/ 181973 h 2444561"/>
              <a:gd name="connsiteX8047" fmla="*/ 3095359 w 3661866"/>
              <a:gd name="connsiteY8047" fmla="*/ 181565 h 2444561"/>
              <a:gd name="connsiteX8048" fmla="*/ 3097322 w 3661866"/>
              <a:gd name="connsiteY8048" fmla="*/ 182688 h 2444561"/>
              <a:gd name="connsiteX8049" fmla="*/ 3095765 w 3661866"/>
              <a:gd name="connsiteY8049" fmla="*/ 184040 h 2444561"/>
              <a:gd name="connsiteX8050" fmla="*/ 3094669 w 3661866"/>
              <a:gd name="connsiteY8050" fmla="*/ 182355 h 2444561"/>
              <a:gd name="connsiteX8051" fmla="*/ 3095359 w 3661866"/>
              <a:gd name="connsiteY8051" fmla="*/ 181565 h 2444561"/>
              <a:gd name="connsiteX8052" fmla="*/ 2831392 w 3661866"/>
              <a:gd name="connsiteY8052" fmla="*/ 181514 h 2444561"/>
              <a:gd name="connsiteX8053" fmla="*/ 2833560 w 3661866"/>
              <a:gd name="connsiteY8053" fmla="*/ 184015 h 2444561"/>
              <a:gd name="connsiteX8054" fmla="*/ 2831010 w 3661866"/>
              <a:gd name="connsiteY8054" fmla="*/ 185189 h 2444561"/>
              <a:gd name="connsiteX8055" fmla="*/ 2829427 w 3661866"/>
              <a:gd name="connsiteY8055" fmla="*/ 182458 h 2444561"/>
              <a:gd name="connsiteX8056" fmla="*/ 2831392 w 3661866"/>
              <a:gd name="connsiteY8056" fmla="*/ 181514 h 2444561"/>
              <a:gd name="connsiteX8057" fmla="*/ 3067348 w 3661866"/>
              <a:gd name="connsiteY8057" fmla="*/ 181436 h 2444561"/>
              <a:gd name="connsiteX8058" fmla="*/ 3068290 w 3661866"/>
              <a:gd name="connsiteY8058" fmla="*/ 181742 h 2444561"/>
              <a:gd name="connsiteX8059" fmla="*/ 3067398 w 3661866"/>
              <a:gd name="connsiteY8059" fmla="*/ 183400 h 2444561"/>
              <a:gd name="connsiteX8060" fmla="*/ 3066454 w 3661866"/>
              <a:gd name="connsiteY8060" fmla="*/ 183069 h 2444561"/>
              <a:gd name="connsiteX8061" fmla="*/ 3067348 w 3661866"/>
              <a:gd name="connsiteY8061" fmla="*/ 181436 h 2444561"/>
              <a:gd name="connsiteX8062" fmla="*/ 1649776 w 3661866"/>
              <a:gd name="connsiteY8062" fmla="*/ 181106 h 2444561"/>
              <a:gd name="connsiteX8063" fmla="*/ 1649776 w 3661866"/>
              <a:gd name="connsiteY8063" fmla="*/ 181949 h 2444561"/>
              <a:gd name="connsiteX8064" fmla="*/ 1648934 w 3661866"/>
              <a:gd name="connsiteY8064" fmla="*/ 181514 h 2444561"/>
              <a:gd name="connsiteX8065" fmla="*/ 2163553 w 3661866"/>
              <a:gd name="connsiteY8065" fmla="*/ 178988 h 2444561"/>
              <a:gd name="connsiteX8066" fmla="*/ 2178120 w 3661866"/>
              <a:gd name="connsiteY8066" fmla="*/ 178988 h 2444561"/>
              <a:gd name="connsiteX8067" fmla="*/ 2163553 w 3661866"/>
              <a:gd name="connsiteY8067" fmla="*/ 178988 h 2444561"/>
              <a:gd name="connsiteX8068" fmla="*/ 2190109 w 3661866"/>
              <a:gd name="connsiteY8068" fmla="*/ 178810 h 2444561"/>
              <a:gd name="connsiteX8069" fmla="*/ 2196053 w 3661866"/>
              <a:gd name="connsiteY8069" fmla="*/ 178810 h 2444561"/>
              <a:gd name="connsiteX8070" fmla="*/ 2196103 w 3661866"/>
              <a:gd name="connsiteY8070" fmla="*/ 181745 h 2444561"/>
              <a:gd name="connsiteX8071" fmla="*/ 2189930 w 3661866"/>
              <a:gd name="connsiteY8071" fmla="*/ 180851 h 2444561"/>
              <a:gd name="connsiteX8072" fmla="*/ 2190109 w 3661866"/>
              <a:gd name="connsiteY8072" fmla="*/ 178810 h 2444561"/>
              <a:gd name="connsiteX8073" fmla="*/ 1707458 w 3661866"/>
              <a:gd name="connsiteY8073" fmla="*/ 178733 h 2444561"/>
              <a:gd name="connsiteX8074" fmla="*/ 1709932 w 3661866"/>
              <a:gd name="connsiteY8074" fmla="*/ 180033 h 2444561"/>
              <a:gd name="connsiteX8075" fmla="*/ 1707202 w 3661866"/>
              <a:gd name="connsiteY8075" fmla="*/ 182252 h 2444561"/>
              <a:gd name="connsiteX8076" fmla="*/ 1705137 w 3661866"/>
              <a:gd name="connsiteY8076" fmla="*/ 181258 h 2444561"/>
              <a:gd name="connsiteX8077" fmla="*/ 1707458 w 3661866"/>
              <a:gd name="connsiteY8077" fmla="*/ 178733 h 2444561"/>
              <a:gd name="connsiteX8078" fmla="*/ 1831597 w 3661866"/>
              <a:gd name="connsiteY8078" fmla="*/ 178604 h 2444561"/>
              <a:gd name="connsiteX8079" fmla="*/ 1783023 w 3661866"/>
              <a:gd name="connsiteY8079" fmla="*/ 184013 h 2444561"/>
              <a:gd name="connsiteX8080" fmla="*/ 1831597 w 3661866"/>
              <a:gd name="connsiteY8080" fmla="*/ 178604 h 2444561"/>
              <a:gd name="connsiteX8081" fmla="*/ 2902134 w 3661866"/>
              <a:gd name="connsiteY8081" fmla="*/ 178044 h 2444561"/>
              <a:gd name="connsiteX8082" fmla="*/ 2942468 w 3661866"/>
              <a:gd name="connsiteY8082" fmla="*/ 184192 h 2444561"/>
              <a:gd name="connsiteX8083" fmla="*/ 2902134 w 3661866"/>
              <a:gd name="connsiteY8083" fmla="*/ 178044 h 2444561"/>
              <a:gd name="connsiteX8084" fmla="*/ 1373257 w 3661866"/>
              <a:gd name="connsiteY8084" fmla="*/ 176920 h 2444561"/>
              <a:gd name="connsiteX8085" fmla="*/ 1368309 w 3661866"/>
              <a:gd name="connsiteY8085" fmla="*/ 180824 h 2444561"/>
              <a:gd name="connsiteX8086" fmla="*/ 1370911 w 3661866"/>
              <a:gd name="connsiteY8086" fmla="*/ 184014 h 2444561"/>
              <a:gd name="connsiteX8087" fmla="*/ 1376600 w 3661866"/>
              <a:gd name="connsiteY8087" fmla="*/ 181002 h 2444561"/>
              <a:gd name="connsiteX8088" fmla="*/ 1373257 w 3661866"/>
              <a:gd name="connsiteY8088" fmla="*/ 176920 h 2444561"/>
              <a:gd name="connsiteX8089" fmla="*/ 2890705 w 3661866"/>
              <a:gd name="connsiteY8089" fmla="*/ 175646 h 2444561"/>
              <a:gd name="connsiteX8090" fmla="*/ 2893460 w 3661866"/>
              <a:gd name="connsiteY8090" fmla="*/ 178273 h 2444561"/>
              <a:gd name="connsiteX8091" fmla="*/ 2890118 w 3661866"/>
              <a:gd name="connsiteY8091" fmla="*/ 182025 h 2444561"/>
              <a:gd name="connsiteX8092" fmla="*/ 2888103 w 3661866"/>
              <a:gd name="connsiteY8092" fmla="*/ 179677 h 2444561"/>
              <a:gd name="connsiteX8093" fmla="*/ 2890705 w 3661866"/>
              <a:gd name="connsiteY8093" fmla="*/ 175646 h 2444561"/>
              <a:gd name="connsiteX8094" fmla="*/ 2879914 w 3661866"/>
              <a:gd name="connsiteY8094" fmla="*/ 175568 h 2444561"/>
              <a:gd name="connsiteX8095" fmla="*/ 2881955 w 3661866"/>
              <a:gd name="connsiteY8095" fmla="*/ 176564 h 2444561"/>
              <a:gd name="connsiteX8096" fmla="*/ 2880986 w 3661866"/>
              <a:gd name="connsiteY8096" fmla="*/ 178629 h 2444561"/>
              <a:gd name="connsiteX8097" fmla="*/ 2877822 w 3661866"/>
              <a:gd name="connsiteY8097" fmla="*/ 178018 h 2444561"/>
              <a:gd name="connsiteX8098" fmla="*/ 2879914 w 3661866"/>
              <a:gd name="connsiteY8098" fmla="*/ 175568 h 2444561"/>
              <a:gd name="connsiteX8099" fmla="*/ 1651842 w 3661866"/>
              <a:gd name="connsiteY8099" fmla="*/ 173528 h 2444561"/>
              <a:gd name="connsiteX8100" fmla="*/ 1651713 w 3661866"/>
              <a:gd name="connsiteY8100" fmla="*/ 174318 h 2444561"/>
              <a:gd name="connsiteX8101" fmla="*/ 1652607 w 3661866"/>
              <a:gd name="connsiteY8101" fmla="*/ 174038 h 2444561"/>
              <a:gd name="connsiteX8102" fmla="*/ 2016580 w 3661866"/>
              <a:gd name="connsiteY8102" fmla="*/ 173379 h 2444561"/>
              <a:gd name="connsiteX8103" fmla="*/ 2047296 w 3661866"/>
              <a:gd name="connsiteY8103" fmla="*/ 174932 h 2444561"/>
              <a:gd name="connsiteX8104" fmla="*/ 1986017 w 3661866"/>
              <a:gd name="connsiteY8104" fmla="*/ 177280 h 2444561"/>
              <a:gd name="connsiteX8105" fmla="*/ 2016580 w 3661866"/>
              <a:gd name="connsiteY8105" fmla="*/ 173379 h 2444561"/>
              <a:gd name="connsiteX8106" fmla="*/ 1891957 w 3661866"/>
              <a:gd name="connsiteY8106" fmla="*/ 172456 h 2444561"/>
              <a:gd name="connsiteX8107" fmla="*/ 1868154 w 3661866"/>
              <a:gd name="connsiteY8107" fmla="*/ 179242 h 2444561"/>
              <a:gd name="connsiteX8108" fmla="*/ 1878435 w 3661866"/>
              <a:gd name="connsiteY8108" fmla="*/ 183859 h 2444561"/>
              <a:gd name="connsiteX8109" fmla="*/ 1840219 w 3661866"/>
              <a:gd name="connsiteY8109" fmla="*/ 183324 h 2444561"/>
              <a:gd name="connsiteX8110" fmla="*/ 1860143 w 3661866"/>
              <a:gd name="connsiteY8110" fmla="*/ 182252 h 2444561"/>
              <a:gd name="connsiteX8111" fmla="*/ 1860222 w 3661866"/>
              <a:gd name="connsiteY8111" fmla="*/ 180569 h 2444561"/>
              <a:gd name="connsiteX8112" fmla="*/ 1841188 w 3661866"/>
              <a:gd name="connsiteY8112" fmla="*/ 180569 h 2444561"/>
              <a:gd name="connsiteX8113" fmla="*/ 1864608 w 3661866"/>
              <a:gd name="connsiteY8113" fmla="*/ 173935 h 2444561"/>
              <a:gd name="connsiteX8114" fmla="*/ 1891957 w 3661866"/>
              <a:gd name="connsiteY8114" fmla="*/ 172456 h 2444561"/>
              <a:gd name="connsiteX8115" fmla="*/ 2853076 w 3661866"/>
              <a:gd name="connsiteY8115" fmla="*/ 172253 h 2444561"/>
              <a:gd name="connsiteX8116" fmla="*/ 2865831 w 3661866"/>
              <a:gd name="connsiteY8116" fmla="*/ 172916 h 2444561"/>
              <a:gd name="connsiteX8117" fmla="*/ 2853076 w 3661866"/>
              <a:gd name="connsiteY8117" fmla="*/ 172253 h 2444561"/>
              <a:gd name="connsiteX8118" fmla="*/ 1614432 w 3661866"/>
              <a:gd name="connsiteY8118" fmla="*/ 172119 h 2444561"/>
              <a:gd name="connsiteX8119" fmla="*/ 1625768 w 3661866"/>
              <a:gd name="connsiteY8119" fmla="*/ 173299 h 2444561"/>
              <a:gd name="connsiteX8120" fmla="*/ 1604875 w 3661866"/>
              <a:gd name="connsiteY8120" fmla="*/ 178554 h 2444561"/>
              <a:gd name="connsiteX8121" fmla="*/ 1614432 w 3661866"/>
              <a:gd name="connsiteY8121" fmla="*/ 172119 h 2444561"/>
              <a:gd name="connsiteX8122" fmla="*/ 1483262 w 3661866"/>
              <a:gd name="connsiteY8122" fmla="*/ 171462 h 2444561"/>
              <a:gd name="connsiteX8123" fmla="*/ 1485124 w 3661866"/>
              <a:gd name="connsiteY8123" fmla="*/ 171870 h 2444561"/>
              <a:gd name="connsiteX8124" fmla="*/ 1485022 w 3661866"/>
              <a:gd name="connsiteY8124" fmla="*/ 172916 h 2444561"/>
              <a:gd name="connsiteX8125" fmla="*/ 1483187 w 3661866"/>
              <a:gd name="connsiteY8125" fmla="*/ 172483 h 2444561"/>
              <a:gd name="connsiteX8126" fmla="*/ 1483262 w 3661866"/>
              <a:gd name="connsiteY8126" fmla="*/ 171462 h 2444561"/>
              <a:gd name="connsiteX8127" fmla="*/ 2078115 w 3661866"/>
              <a:gd name="connsiteY8127" fmla="*/ 170977 h 2444561"/>
              <a:gd name="connsiteX8128" fmla="*/ 2084059 w 3661866"/>
              <a:gd name="connsiteY8128" fmla="*/ 172585 h 2444561"/>
              <a:gd name="connsiteX8129" fmla="*/ 2083575 w 3661866"/>
              <a:gd name="connsiteY8129" fmla="*/ 174650 h 2444561"/>
              <a:gd name="connsiteX8130" fmla="*/ 2077579 w 3661866"/>
              <a:gd name="connsiteY8130" fmla="*/ 173987 h 2444561"/>
              <a:gd name="connsiteX8131" fmla="*/ 2078115 w 3661866"/>
              <a:gd name="connsiteY8131" fmla="*/ 170977 h 2444561"/>
              <a:gd name="connsiteX8132" fmla="*/ 2835804 w 3661866"/>
              <a:gd name="connsiteY8132" fmla="*/ 170747 h 2444561"/>
              <a:gd name="connsiteX8133" fmla="*/ 2840702 w 3661866"/>
              <a:gd name="connsiteY8133" fmla="*/ 170747 h 2444561"/>
              <a:gd name="connsiteX8134" fmla="*/ 2840702 w 3661866"/>
              <a:gd name="connsiteY8134" fmla="*/ 171920 h 2444561"/>
              <a:gd name="connsiteX8135" fmla="*/ 2835804 w 3661866"/>
              <a:gd name="connsiteY8135" fmla="*/ 171920 h 2444561"/>
              <a:gd name="connsiteX8136" fmla="*/ 2835804 w 3661866"/>
              <a:gd name="connsiteY8136" fmla="*/ 170747 h 2444561"/>
              <a:gd name="connsiteX8137" fmla="*/ 1358155 w 3661866"/>
              <a:gd name="connsiteY8137" fmla="*/ 169547 h 2444561"/>
              <a:gd name="connsiteX8138" fmla="*/ 1357364 w 3661866"/>
              <a:gd name="connsiteY8138" fmla="*/ 171385 h 2444561"/>
              <a:gd name="connsiteX8139" fmla="*/ 1358870 w 3661866"/>
              <a:gd name="connsiteY8139" fmla="*/ 173018 h 2444561"/>
              <a:gd name="connsiteX8140" fmla="*/ 1360631 w 3661866"/>
              <a:gd name="connsiteY8140" fmla="*/ 171716 h 2444561"/>
              <a:gd name="connsiteX8141" fmla="*/ 1358155 w 3661866"/>
              <a:gd name="connsiteY8141" fmla="*/ 169547 h 2444561"/>
              <a:gd name="connsiteX8142" fmla="*/ 2322158 w 3661866"/>
              <a:gd name="connsiteY8142" fmla="*/ 169370 h 2444561"/>
              <a:gd name="connsiteX8143" fmla="*/ 2321775 w 3661866"/>
              <a:gd name="connsiteY8143" fmla="*/ 171283 h 2444561"/>
              <a:gd name="connsiteX8144" fmla="*/ 2327285 w 3661866"/>
              <a:gd name="connsiteY8144" fmla="*/ 172278 h 2444561"/>
              <a:gd name="connsiteX8145" fmla="*/ 2327437 w 3661866"/>
              <a:gd name="connsiteY8145" fmla="*/ 170364 h 2444561"/>
              <a:gd name="connsiteX8146" fmla="*/ 2322158 w 3661866"/>
              <a:gd name="connsiteY8146" fmla="*/ 169370 h 2444561"/>
              <a:gd name="connsiteX8147" fmla="*/ 3308303 w 3661866"/>
              <a:gd name="connsiteY8147" fmla="*/ 168809 h 2444561"/>
              <a:gd name="connsiteX8148" fmla="*/ 3311287 w 3661866"/>
              <a:gd name="connsiteY8148" fmla="*/ 171997 h 2444561"/>
              <a:gd name="connsiteX8149" fmla="*/ 3309042 w 3661866"/>
              <a:gd name="connsiteY8149" fmla="*/ 175033 h 2444561"/>
              <a:gd name="connsiteX8150" fmla="*/ 3306236 w 3661866"/>
              <a:gd name="connsiteY8150" fmla="*/ 170747 h 2444561"/>
              <a:gd name="connsiteX8151" fmla="*/ 3308303 w 3661866"/>
              <a:gd name="connsiteY8151" fmla="*/ 168809 h 2444561"/>
              <a:gd name="connsiteX8152" fmla="*/ 1648627 w 3661866"/>
              <a:gd name="connsiteY8152" fmla="*/ 167865 h 2444561"/>
              <a:gd name="connsiteX8153" fmla="*/ 1654826 w 3661866"/>
              <a:gd name="connsiteY8153" fmla="*/ 168477 h 2444561"/>
              <a:gd name="connsiteX8154" fmla="*/ 1675975 w 3661866"/>
              <a:gd name="connsiteY8154" fmla="*/ 178783 h 2444561"/>
              <a:gd name="connsiteX8155" fmla="*/ 1659087 w 3661866"/>
              <a:gd name="connsiteY8155" fmla="*/ 179472 h 2444561"/>
              <a:gd name="connsiteX8156" fmla="*/ 1640642 w 3661866"/>
              <a:gd name="connsiteY8156" fmla="*/ 180722 h 2444561"/>
              <a:gd name="connsiteX8157" fmla="*/ 1628422 w 3661866"/>
              <a:gd name="connsiteY8157" fmla="*/ 182891 h 2444561"/>
              <a:gd name="connsiteX8158" fmla="*/ 1648627 w 3661866"/>
              <a:gd name="connsiteY8158" fmla="*/ 167865 h 2444561"/>
              <a:gd name="connsiteX8159" fmla="*/ 1723556 w 3661866"/>
              <a:gd name="connsiteY8159" fmla="*/ 167864 h 2444561"/>
              <a:gd name="connsiteX8160" fmla="*/ 1729602 w 3661866"/>
              <a:gd name="connsiteY8160" fmla="*/ 168808 h 2444561"/>
              <a:gd name="connsiteX8161" fmla="*/ 1729500 w 3661866"/>
              <a:gd name="connsiteY8161" fmla="*/ 170849 h 2444561"/>
              <a:gd name="connsiteX8162" fmla="*/ 1723402 w 3661866"/>
              <a:gd name="connsiteY8162" fmla="*/ 170849 h 2444561"/>
              <a:gd name="connsiteX8163" fmla="*/ 1723556 w 3661866"/>
              <a:gd name="connsiteY8163" fmla="*/ 167864 h 2444561"/>
              <a:gd name="connsiteX8164" fmla="*/ 1930556 w 3661866"/>
              <a:gd name="connsiteY8164" fmla="*/ 167610 h 2444561"/>
              <a:gd name="connsiteX8165" fmla="*/ 1933616 w 3661866"/>
              <a:gd name="connsiteY8165" fmla="*/ 169727 h 2444561"/>
              <a:gd name="connsiteX8166" fmla="*/ 1931346 w 3661866"/>
              <a:gd name="connsiteY8166" fmla="*/ 171819 h 2444561"/>
              <a:gd name="connsiteX8167" fmla="*/ 1929458 w 3661866"/>
              <a:gd name="connsiteY8167" fmla="*/ 170825 h 2444561"/>
              <a:gd name="connsiteX8168" fmla="*/ 1930556 w 3661866"/>
              <a:gd name="connsiteY8168" fmla="*/ 167610 h 2444561"/>
              <a:gd name="connsiteX8169" fmla="*/ 1261542 w 3661866"/>
              <a:gd name="connsiteY8169" fmla="*/ 167099 h 2444561"/>
              <a:gd name="connsiteX8170" fmla="*/ 1265369 w 3661866"/>
              <a:gd name="connsiteY8170" fmla="*/ 188171 h 2444561"/>
              <a:gd name="connsiteX8171" fmla="*/ 1266723 w 3661866"/>
              <a:gd name="connsiteY8171" fmla="*/ 202126 h 2444561"/>
              <a:gd name="connsiteX8172" fmla="*/ 1275805 w 3661866"/>
              <a:gd name="connsiteY8172" fmla="*/ 169140 h 2444561"/>
              <a:gd name="connsiteX8173" fmla="*/ 1261542 w 3661866"/>
              <a:gd name="connsiteY8173" fmla="*/ 167099 h 2444561"/>
              <a:gd name="connsiteX8174" fmla="*/ 1845703 w 3661866"/>
              <a:gd name="connsiteY8174" fmla="*/ 165799 h 2444561"/>
              <a:gd name="connsiteX8175" fmla="*/ 1846494 w 3661866"/>
              <a:gd name="connsiteY8175" fmla="*/ 166309 h 2444561"/>
              <a:gd name="connsiteX8176" fmla="*/ 1845576 w 3661866"/>
              <a:gd name="connsiteY8176" fmla="*/ 166617 h 2444561"/>
              <a:gd name="connsiteX8177" fmla="*/ 3370549 w 3661866"/>
              <a:gd name="connsiteY8177" fmla="*/ 165364 h 2444561"/>
              <a:gd name="connsiteX8178" fmla="*/ 3374401 w 3661866"/>
              <a:gd name="connsiteY8178" fmla="*/ 171027 h 2444561"/>
              <a:gd name="connsiteX8179" fmla="*/ 3370371 w 3661866"/>
              <a:gd name="connsiteY8179" fmla="*/ 174369 h 2444561"/>
              <a:gd name="connsiteX8180" fmla="*/ 3366850 w 3661866"/>
              <a:gd name="connsiteY8180" fmla="*/ 170568 h 2444561"/>
              <a:gd name="connsiteX8181" fmla="*/ 3370549 w 3661866"/>
              <a:gd name="connsiteY8181" fmla="*/ 165364 h 2444561"/>
              <a:gd name="connsiteX8182" fmla="*/ 1978456 w 3661866"/>
              <a:gd name="connsiteY8182" fmla="*/ 164772 h 2444561"/>
              <a:gd name="connsiteX8183" fmla="*/ 2008774 w 3661866"/>
              <a:gd name="connsiteY8183" fmla="*/ 168503 h 2444561"/>
              <a:gd name="connsiteX8184" fmla="*/ 1979028 w 3661866"/>
              <a:gd name="connsiteY8184" fmla="*/ 171156 h 2444561"/>
              <a:gd name="connsiteX8185" fmla="*/ 1947878 w 3661866"/>
              <a:gd name="connsiteY8185" fmla="*/ 169829 h 2444561"/>
              <a:gd name="connsiteX8186" fmla="*/ 1948159 w 3661866"/>
              <a:gd name="connsiteY8186" fmla="*/ 165977 h 2444561"/>
              <a:gd name="connsiteX8187" fmla="*/ 1978456 w 3661866"/>
              <a:gd name="connsiteY8187" fmla="*/ 164772 h 2444561"/>
              <a:gd name="connsiteX8188" fmla="*/ 2029539 w 3661866"/>
              <a:gd name="connsiteY8188" fmla="*/ 163809 h 2444561"/>
              <a:gd name="connsiteX8189" fmla="*/ 2029845 w 3661866"/>
              <a:gd name="connsiteY8189" fmla="*/ 166488 h 2444561"/>
              <a:gd name="connsiteX8190" fmla="*/ 2022142 w 3661866"/>
              <a:gd name="connsiteY8190" fmla="*/ 167176 h 2444561"/>
              <a:gd name="connsiteX8191" fmla="*/ 2021861 w 3661866"/>
              <a:gd name="connsiteY8191" fmla="*/ 164880 h 2444561"/>
              <a:gd name="connsiteX8192" fmla="*/ 2029539 w 3661866"/>
              <a:gd name="connsiteY8192" fmla="*/ 163809 h 2444561"/>
              <a:gd name="connsiteX8193" fmla="*/ 2148220 w 3661866"/>
              <a:gd name="connsiteY8193" fmla="*/ 163553 h 2444561"/>
              <a:gd name="connsiteX8194" fmla="*/ 2162380 w 3661866"/>
              <a:gd name="connsiteY8194" fmla="*/ 163553 h 2444561"/>
              <a:gd name="connsiteX8195" fmla="*/ 2148220 w 3661866"/>
              <a:gd name="connsiteY8195" fmla="*/ 163553 h 2444561"/>
              <a:gd name="connsiteX8196" fmla="*/ 2079425 w 3661866"/>
              <a:gd name="connsiteY8196" fmla="*/ 163397 h 2444561"/>
              <a:gd name="connsiteX8197" fmla="*/ 2093369 w 3661866"/>
              <a:gd name="connsiteY8197" fmla="*/ 165518 h 2444561"/>
              <a:gd name="connsiteX8198" fmla="*/ 2065460 w 3661866"/>
              <a:gd name="connsiteY8198" fmla="*/ 164242 h 2444561"/>
              <a:gd name="connsiteX8199" fmla="*/ 2079425 w 3661866"/>
              <a:gd name="connsiteY8199" fmla="*/ 163397 h 2444561"/>
              <a:gd name="connsiteX8200" fmla="*/ 2817217 w 3661866"/>
              <a:gd name="connsiteY8200" fmla="*/ 163302 h 2444561"/>
              <a:gd name="connsiteX8201" fmla="*/ 2825625 w 3661866"/>
              <a:gd name="connsiteY8201" fmla="*/ 170212 h 2444561"/>
              <a:gd name="connsiteX8202" fmla="*/ 2806874 w 3661866"/>
              <a:gd name="connsiteY8202" fmla="*/ 166207 h 2444561"/>
              <a:gd name="connsiteX8203" fmla="*/ 2817217 w 3661866"/>
              <a:gd name="connsiteY8203" fmla="*/ 163302 h 2444561"/>
              <a:gd name="connsiteX8204" fmla="*/ 2325779 w 3661866"/>
              <a:gd name="connsiteY8204" fmla="*/ 163272 h 2444561"/>
              <a:gd name="connsiteX8205" fmla="*/ 2324912 w 3661866"/>
              <a:gd name="connsiteY8205" fmla="*/ 163578 h 2444561"/>
              <a:gd name="connsiteX8206" fmla="*/ 2325704 w 3661866"/>
              <a:gd name="connsiteY8206" fmla="*/ 164038 h 2444561"/>
              <a:gd name="connsiteX8207" fmla="*/ 3605714 w 3661866"/>
              <a:gd name="connsiteY8207" fmla="*/ 161207 h 2444561"/>
              <a:gd name="connsiteX8208" fmla="*/ 3608036 w 3661866"/>
              <a:gd name="connsiteY8208" fmla="*/ 162815 h 2444561"/>
              <a:gd name="connsiteX8209" fmla="*/ 3591403 w 3661866"/>
              <a:gd name="connsiteY8209" fmla="*/ 189090 h 2444561"/>
              <a:gd name="connsiteX8210" fmla="*/ 3587780 w 3661866"/>
              <a:gd name="connsiteY8210" fmla="*/ 186719 h 2444561"/>
              <a:gd name="connsiteX8211" fmla="*/ 3605714 w 3661866"/>
              <a:gd name="connsiteY8211" fmla="*/ 161207 h 2444561"/>
              <a:gd name="connsiteX8212" fmla="*/ 1677813 w 3661866"/>
              <a:gd name="connsiteY8212" fmla="*/ 160722 h 2444561"/>
              <a:gd name="connsiteX8213" fmla="*/ 1677813 w 3661866"/>
              <a:gd name="connsiteY8213" fmla="*/ 161540 h 2444561"/>
              <a:gd name="connsiteX8214" fmla="*/ 1676996 w 3661866"/>
              <a:gd name="connsiteY8214" fmla="*/ 161130 h 2444561"/>
              <a:gd name="connsiteX8215" fmla="*/ 1706922 w 3661866"/>
              <a:gd name="connsiteY8215" fmla="*/ 160238 h 2444561"/>
              <a:gd name="connsiteX8216" fmla="*/ 1707968 w 3661866"/>
              <a:gd name="connsiteY8216" fmla="*/ 161590 h 2444561"/>
              <a:gd name="connsiteX8217" fmla="*/ 1706949 w 3661866"/>
              <a:gd name="connsiteY8217" fmla="*/ 161972 h 2444561"/>
              <a:gd name="connsiteX8218" fmla="*/ 1705851 w 3661866"/>
              <a:gd name="connsiteY8218" fmla="*/ 160646 h 2444561"/>
              <a:gd name="connsiteX8219" fmla="*/ 1706922 w 3661866"/>
              <a:gd name="connsiteY8219" fmla="*/ 160238 h 2444561"/>
              <a:gd name="connsiteX8220" fmla="*/ 2788551 w 3661866"/>
              <a:gd name="connsiteY8220" fmla="*/ 160090 h 2444561"/>
              <a:gd name="connsiteX8221" fmla="*/ 2794833 w 3661866"/>
              <a:gd name="connsiteY8221" fmla="*/ 161411 h 2444561"/>
              <a:gd name="connsiteX8222" fmla="*/ 2794375 w 3661866"/>
              <a:gd name="connsiteY8222" fmla="*/ 165084 h 2444561"/>
              <a:gd name="connsiteX8223" fmla="*/ 2781924 w 3661866"/>
              <a:gd name="connsiteY8223" fmla="*/ 163859 h 2444561"/>
              <a:gd name="connsiteX8224" fmla="*/ 2788551 w 3661866"/>
              <a:gd name="connsiteY8224" fmla="*/ 160090 h 2444561"/>
              <a:gd name="connsiteX8225" fmla="*/ 2199434 w 3661866"/>
              <a:gd name="connsiteY8225" fmla="*/ 159583 h 2444561"/>
              <a:gd name="connsiteX8226" fmla="*/ 2181998 w 3661866"/>
              <a:gd name="connsiteY8226" fmla="*/ 162175 h 2444561"/>
              <a:gd name="connsiteX8227" fmla="*/ 2173297 w 3661866"/>
              <a:gd name="connsiteY8227" fmla="*/ 162659 h 2444561"/>
              <a:gd name="connsiteX8228" fmla="*/ 2165797 w 3661866"/>
              <a:gd name="connsiteY8228" fmla="*/ 163936 h 2444561"/>
              <a:gd name="connsiteX8229" fmla="*/ 2195519 w 3661866"/>
              <a:gd name="connsiteY8229" fmla="*/ 169344 h 2444561"/>
              <a:gd name="connsiteX8230" fmla="*/ 2210595 w 3661866"/>
              <a:gd name="connsiteY8230" fmla="*/ 169574 h 2444561"/>
              <a:gd name="connsiteX8231" fmla="*/ 2216871 w 3661866"/>
              <a:gd name="connsiteY8231" fmla="*/ 165390 h 2444561"/>
              <a:gd name="connsiteX8232" fmla="*/ 2199434 w 3661866"/>
              <a:gd name="connsiteY8232" fmla="*/ 159583 h 2444561"/>
              <a:gd name="connsiteX8233" fmla="*/ 1202612 w 3661866"/>
              <a:gd name="connsiteY8233" fmla="*/ 158782 h 2444561"/>
              <a:gd name="connsiteX8234" fmla="*/ 1202051 w 3661866"/>
              <a:gd name="connsiteY8234" fmla="*/ 159598 h 2444561"/>
              <a:gd name="connsiteX8235" fmla="*/ 1203251 w 3661866"/>
              <a:gd name="connsiteY8235" fmla="*/ 161078 h 2444561"/>
              <a:gd name="connsiteX8236" fmla="*/ 1204397 w 3661866"/>
              <a:gd name="connsiteY8236" fmla="*/ 159548 h 2444561"/>
              <a:gd name="connsiteX8237" fmla="*/ 1202612 w 3661866"/>
              <a:gd name="connsiteY8237" fmla="*/ 158782 h 2444561"/>
              <a:gd name="connsiteX8238" fmla="*/ 1481834 w 3661866"/>
              <a:gd name="connsiteY8238" fmla="*/ 158731 h 2444561"/>
              <a:gd name="connsiteX8239" fmla="*/ 1474948 w 3661866"/>
              <a:gd name="connsiteY8239" fmla="*/ 183044 h 2444561"/>
              <a:gd name="connsiteX8240" fmla="*/ 1465406 w 3661866"/>
              <a:gd name="connsiteY8240" fmla="*/ 187610 h 2444561"/>
              <a:gd name="connsiteX8241" fmla="*/ 1480177 w 3661866"/>
              <a:gd name="connsiteY8241" fmla="*/ 191309 h 2444561"/>
              <a:gd name="connsiteX8242" fmla="*/ 1496606 w 3661866"/>
              <a:gd name="connsiteY8242" fmla="*/ 193402 h 2444561"/>
              <a:gd name="connsiteX8243" fmla="*/ 1509158 w 3661866"/>
              <a:gd name="connsiteY8243" fmla="*/ 189550 h 2444561"/>
              <a:gd name="connsiteX8244" fmla="*/ 1481834 w 3661866"/>
              <a:gd name="connsiteY8244" fmla="*/ 158731 h 2444561"/>
              <a:gd name="connsiteX8245" fmla="*/ 1939817 w 3661866"/>
              <a:gd name="connsiteY8245" fmla="*/ 157686 h 2444561"/>
              <a:gd name="connsiteX8246" fmla="*/ 1939918 w 3661866"/>
              <a:gd name="connsiteY8246" fmla="*/ 159115 h 2444561"/>
              <a:gd name="connsiteX8247" fmla="*/ 1935683 w 3661866"/>
              <a:gd name="connsiteY8247" fmla="*/ 159473 h 2444561"/>
              <a:gd name="connsiteX8248" fmla="*/ 1935581 w 3661866"/>
              <a:gd name="connsiteY8248" fmla="*/ 157915 h 2444561"/>
              <a:gd name="connsiteX8249" fmla="*/ 1939817 w 3661866"/>
              <a:gd name="connsiteY8249" fmla="*/ 157686 h 2444561"/>
              <a:gd name="connsiteX8250" fmla="*/ 1914584 w 3661866"/>
              <a:gd name="connsiteY8250" fmla="*/ 157686 h 2444561"/>
              <a:gd name="connsiteX8251" fmla="*/ 1915222 w 3661866"/>
              <a:gd name="connsiteY8251" fmla="*/ 160467 h 2444561"/>
              <a:gd name="connsiteX8252" fmla="*/ 1910121 w 3661866"/>
              <a:gd name="connsiteY8252" fmla="*/ 161590 h 2444561"/>
              <a:gd name="connsiteX8253" fmla="*/ 1909713 w 3661866"/>
              <a:gd name="connsiteY8253" fmla="*/ 159599 h 2444561"/>
              <a:gd name="connsiteX8254" fmla="*/ 1914584 w 3661866"/>
              <a:gd name="connsiteY8254" fmla="*/ 157686 h 2444561"/>
              <a:gd name="connsiteX8255" fmla="*/ 1801722 w 3661866"/>
              <a:gd name="connsiteY8255" fmla="*/ 155977 h 2444561"/>
              <a:gd name="connsiteX8256" fmla="*/ 1807308 w 3661866"/>
              <a:gd name="connsiteY8256" fmla="*/ 159905 h 2444561"/>
              <a:gd name="connsiteX8257" fmla="*/ 1801620 w 3661866"/>
              <a:gd name="connsiteY8257" fmla="*/ 163503 h 2444561"/>
              <a:gd name="connsiteX8258" fmla="*/ 1796926 w 3661866"/>
              <a:gd name="connsiteY8258" fmla="*/ 160519 h 2444561"/>
              <a:gd name="connsiteX8259" fmla="*/ 1801722 w 3661866"/>
              <a:gd name="connsiteY8259" fmla="*/ 155977 h 2444561"/>
              <a:gd name="connsiteX8260" fmla="*/ 1695672 w 3661866"/>
              <a:gd name="connsiteY8260" fmla="*/ 155696 h 2444561"/>
              <a:gd name="connsiteX8261" fmla="*/ 1696513 w 3661866"/>
              <a:gd name="connsiteY8261" fmla="*/ 157712 h 2444561"/>
              <a:gd name="connsiteX8262" fmla="*/ 1690901 w 3661866"/>
              <a:gd name="connsiteY8262" fmla="*/ 159779 h 2444561"/>
              <a:gd name="connsiteX8263" fmla="*/ 1690186 w 3661866"/>
              <a:gd name="connsiteY8263" fmla="*/ 157941 h 2444561"/>
              <a:gd name="connsiteX8264" fmla="*/ 1695672 w 3661866"/>
              <a:gd name="connsiteY8264" fmla="*/ 155696 h 2444561"/>
              <a:gd name="connsiteX8265" fmla="*/ 1950351 w 3661866"/>
              <a:gd name="connsiteY8265" fmla="*/ 155645 h 2444561"/>
              <a:gd name="connsiteX8266" fmla="*/ 1958310 w 3661866"/>
              <a:gd name="connsiteY8266" fmla="*/ 155645 h 2444561"/>
              <a:gd name="connsiteX8267" fmla="*/ 1958310 w 3661866"/>
              <a:gd name="connsiteY8267" fmla="*/ 157941 h 2444561"/>
              <a:gd name="connsiteX8268" fmla="*/ 1950351 w 3661866"/>
              <a:gd name="connsiteY8268" fmla="*/ 157941 h 2444561"/>
              <a:gd name="connsiteX8269" fmla="*/ 1950351 w 3661866"/>
              <a:gd name="connsiteY8269" fmla="*/ 155645 h 2444561"/>
              <a:gd name="connsiteX8270" fmla="*/ 3261744 w 3661866"/>
              <a:gd name="connsiteY8270" fmla="*/ 155644 h 2444561"/>
              <a:gd name="connsiteX8271" fmla="*/ 3260316 w 3661866"/>
              <a:gd name="connsiteY8271" fmla="*/ 157354 h 2444561"/>
              <a:gd name="connsiteX8272" fmla="*/ 3263760 w 3661866"/>
              <a:gd name="connsiteY8272" fmla="*/ 161588 h 2444561"/>
              <a:gd name="connsiteX8273" fmla="*/ 3266209 w 3661866"/>
              <a:gd name="connsiteY8273" fmla="*/ 158782 h 2444561"/>
              <a:gd name="connsiteX8274" fmla="*/ 3261744 w 3661866"/>
              <a:gd name="connsiteY8274" fmla="*/ 155644 h 2444561"/>
              <a:gd name="connsiteX8275" fmla="*/ 2409508 w 3661866"/>
              <a:gd name="connsiteY8275" fmla="*/ 155594 h 2444561"/>
              <a:gd name="connsiteX8276" fmla="*/ 2409432 w 3661866"/>
              <a:gd name="connsiteY8276" fmla="*/ 156308 h 2444561"/>
              <a:gd name="connsiteX8277" fmla="*/ 2410275 w 3661866"/>
              <a:gd name="connsiteY8277" fmla="*/ 156027 h 2444561"/>
              <a:gd name="connsiteX8278" fmla="*/ 1749885 w 3661866"/>
              <a:gd name="connsiteY8278" fmla="*/ 154394 h 2444561"/>
              <a:gd name="connsiteX8279" fmla="*/ 1758251 w 3661866"/>
              <a:gd name="connsiteY8279" fmla="*/ 167864 h 2444561"/>
              <a:gd name="connsiteX8280" fmla="*/ 1736107 w 3661866"/>
              <a:gd name="connsiteY8280" fmla="*/ 160288 h 2444561"/>
              <a:gd name="connsiteX8281" fmla="*/ 1736822 w 3661866"/>
              <a:gd name="connsiteY8281" fmla="*/ 156461 h 2444561"/>
              <a:gd name="connsiteX8282" fmla="*/ 1749885 w 3661866"/>
              <a:gd name="connsiteY8282" fmla="*/ 154394 h 2444561"/>
              <a:gd name="connsiteX8283" fmla="*/ 2720952 w 3661866"/>
              <a:gd name="connsiteY8283" fmla="*/ 153604 h 2444561"/>
              <a:gd name="connsiteX8284" fmla="*/ 2721971 w 3661866"/>
              <a:gd name="connsiteY8284" fmla="*/ 155187 h 2444561"/>
              <a:gd name="connsiteX8285" fmla="*/ 2721334 w 3661866"/>
              <a:gd name="connsiteY8285" fmla="*/ 155952 h 2444561"/>
              <a:gd name="connsiteX8286" fmla="*/ 2719498 w 3661866"/>
              <a:gd name="connsiteY8286" fmla="*/ 154879 h 2444561"/>
              <a:gd name="connsiteX8287" fmla="*/ 2720952 w 3661866"/>
              <a:gd name="connsiteY8287" fmla="*/ 153604 h 2444561"/>
              <a:gd name="connsiteX8288" fmla="*/ 1827948 w 3661866"/>
              <a:gd name="connsiteY8288" fmla="*/ 153400 h 2444561"/>
              <a:gd name="connsiteX8289" fmla="*/ 1829222 w 3661866"/>
              <a:gd name="connsiteY8289" fmla="*/ 154854 h 2444561"/>
              <a:gd name="connsiteX8290" fmla="*/ 1827642 w 3661866"/>
              <a:gd name="connsiteY8290" fmla="*/ 155875 h 2444561"/>
              <a:gd name="connsiteX8291" fmla="*/ 1826875 w 3661866"/>
              <a:gd name="connsiteY8291" fmla="*/ 155236 h 2444561"/>
              <a:gd name="connsiteX8292" fmla="*/ 1827948 w 3661866"/>
              <a:gd name="connsiteY8292" fmla="*/ 153400 h 2444561"/>
              <a:gd name="connsiteX8293" fmla="*/ 2927875 w 3661866"/>
              <a:gd name="connsiteY8293" fmla="*/ 152405 h 2444561"/>
              <a:gd name="connsiteX8294" fmla="*/ 2935426 w 3661866"/>
              <a:gd name="connsiteY8294" fmla="*/ 152942 h 2444561"/>
              <a:gd name="connsiteX8295" fmla="*/ 2935426 w 3661866"/>
              <a:gd name="connsiteY8295" fmla="*/ 155084 h 2444561"/>
              <a:gd name="connsiteX8296" fmla="*/ 2927925 w 3661866"/>
              <a:gd name="connsiteY8296" fmla="*/ 155084 h 2444561"/>
              <a:gd name="connsiteX8297" fmla="*/ 2927875 w 3661866"/>
              <a:gd name="connsiteY8297" fmla="*/ 152405 h 2444561"/>
              <a:gd name="connsiteX8298" fmla="*/ 1306826 w 3661866"/>
              <a:gd name="connsiteY8298" fmla="*/ 152150 h 2444561"/>
              <a:gd name="connsiteX8299" fmla="*/ 1317899 w 3661866"/>
              <a:gd name="connsiteY8299" fmla="*/ 152200 h 2444561"/>
              <a:gd name="connsiteX8300" fmla="*/ 1320475 w 3661866"/>
              <a:gd name="connsiteY8300" fmla="*/ 154752 h 2444561"/>
              <a:gd name="connsiteX8301" fmla="*/ 1317950 w 3661866"/>
              <a:gd name="connsiteY8301" fmla="*/ 152150 h 2444561"/>
              <a:gd name="connsiteX8302" fmla="*/ 1306826 w 3661866"/>
              <a:gd name="connsiteY8302" fmla="*/ 152150 h 2444561"/>
              <a:gd name="connsiteX8303" fmla="*/ 2284645 w 3661866"/>
              <a:gd name="connsiteY8303" fmla="*/ 152142 h 2444561"/>
              <a:gd name="connsiteX8304" fmla="*/ 2284707 w 3661866"/>
              <a:gd name="connsiteY8304" fmla="*/ 152175 h 2444561"/>
              <a:gd name="connsiteX8305" fmla="*/ 2284631 w 3661866"/>
              <a:gd name="connsiteY8305" fmla="*/ 152175 h 2444561"/>
              <a:gd name="connsiteX8306" fmla="*/ 1797282 w 3661866"/>
              <a:gd name="connsiteY8306" fmla="*/ 150517 h 2444561"/>
              <a:gd name="connsiteX8307" fmla="*/ 1798074 w 3661866"/>
              <a:gd name="connsiteY8307" fmla="*/ 151002 h 2444561"/>
              <a:gd name="connsiteX8308" fmla="*/ 1797207 w 3661866"/>
              <a:gd name="connsiteY8308" fmla="*/ 151335 h 2444561"/>
              <a:gd name="connsiteX8309" fmla="*/ 2051607 w 3661866"/>
              <a:gd name="connsiteY8309" fmla="*/ 150211 h 2444561"/>
              <a:gd name="connsiteX8310" fmla="*/ 2075562 w 3661866"/>
              <a:gd name="connsiteY8310" fmla="*/ 154472 h 2444561"/>
              <a:gd name="connsiteX8311" fmla="*/ 2048266 w 3661866"/>
              <a:gd name="connsiteY8311" fmla="*/ 153146 h 2444561"/>
              <a:gd name="connsiteX8312" fmla="*/ 2051607 w 3661866"/>
              <a:gd name="connsiteY8312" fmla="*/ 150211 h 2444561"/>
              <a:gd name="connsiteX8313" fmla="*/ 1880041 w 3661866"/>
              <a:gd name="connsiteY8313" fmla="*/ 148987 h 2444561"/>
              <a:gd name="connsiteX8314" fmla="*/ 1865373 w 3661866"/>
              <a:gd name="connsiteY8314" fmla="*/ 160263 h 2444561"/>
              <a:gd name="connsiteX8315" fmla="*/ 1840347 w 3661866"/>
              <a:gd name="connsiteY8315" fmla="*/ 154140 h 2444561"/>
              <a:gd name="connsiteX8316" fmla="*/ 1880041 w 3661866"/>
              <a:gd name="connsiteY8316" fmla="*/ 148987 h 2444561"/>
              <a:gd name="connsiteX8317" fmla="*/ 2700670 w 3661866"/>
              <a:gd name="connsiteY8317" fmla="*/ 148604 h 2444561"/>
              <a:gd name="connsiteX8318" fmla="*/ 2707048 w 3661866"/>
              <a:gd name="connsiteY8318" fmla="*/ 151335 h 2444561"/>
              <a:gd name="connsiteX8319" fmla="*/ 2706231 w 3661866"/>
              <a:gd name="connsiteY8319" fmla="*/ 153937 h 2444561"/>
              <a:gd name="connsiteX8320" fmla="*/ 2699420 w 3661866"/>
              <a:gd name="connsiteY8320" fmla="*/ 152100 h 2444561"/>
              <a:gd name="connsiteX8321" fmla="*/ 2700670 w 3661866"/>
              <a:gd name="connsiteY8321" fmla="*/ 148604 h 2444561"/>
              <a:gd name="connsiteX8322" fmla="*/ 2353000 w 3661866"/>
              <a:gd name="connsiteY8322" fmla="*/ 148500 h 2444561"/>
              <a:gd name="connsiteX8323" fmla="*/ 2354810 w 3661866"/>
              <a:gd name="connsiteY8323" fmla="*/ 149265 h 2444561"/>
              <a:gd name="connsiteX8324" fmla="*/ 2353637 w 3661866"/>
              <a:gd name="connsiteY8324" fmla="*/ 150796 h 2444561"/>
              <a:gd name="connsiteX8325" fmla="*/ 2352438 w 3661866"/>
              <a:gd name="connsiteY8325" fmla="*/ 149317 h 2444561"/>
              <a:gd name="connsiteX8326" fmla="*/ 2353000 w 3661866"/>
              <a:gd name="connsiteY8326" fmla="*/ 148500 h 2444561"/>
              <a:gd name="connsiteX8327" fmla="*/ 1963134 w 3661866"/>
              <a:gd name="connsiteY8327" fmla="*/ 148246 h 2444561"/>
              <a:gd name="connsiteX8328" fmla="*/ 1964384 w 3661866"/>
              <a:gd name="connsiteY8328" fmla="*/ 149700 h 2444561"/>
              <a:gd name="connsiteX8329" fmla="*/ 1962803 w 3661866"/>
              <a:gd name="connsiteY8329" fmla="*/ 150721 h 2444561"/>
              <a:gd name="connsiteX8330" fmla="*/ 1962063 w 3661866"/>
              <a:gd name="connsiteY8330" fmla="*/ 150082 h 2444561"/>
              <a:gd name="connsiteX8331" fmla="*/ 1963134 w 3661866"/>
              <a:gd name="connsiteY8331" fmla="*/ 148246 h 2444561"/>
              <a:gd name="connsiteX8332" fmla="*/ 2686715 w 3661866"/>
              <a:gd name="connsiteY8332" fmla="*/ 147864 h 2444561"/>
              <a:gd name="connsiteX8333" fmla="*/ 2689649 w 3661866"/>
              <a:gd name="connsiteY8333" fmla="*/ 150466 h 2444561"/>
              <a:gd name="connsiteX8334" fmla="*/ 2685644 w 3661866"/>
              <a:gd name="connsiteY8334" fmla="*/ 151308 h 2444561"/>
              <a:gd name="connsiteX8335" fmla="*/ 2684700 w 3661866"/>
              <a:gd name="connsiteY8335" fmla="*/ 148604 h 2444561"/>
              <a:gd name="connsiteX8336" fmla="*/ 2686715 w 3661866"/>
              <a:gd name="connsiteY8336" fmla="*/ 147864 h 2444561"/>
              <a:gd name="connsiteX8337" fmla="*/ 3098337 w 3661866"/>
              <a:gd name="connsiteY8337" fmla="*/ 147191 h 2444561"/>
              <a:gd name="connsiteX8338" fmla="*/ 3087296 w 3661866"/>
              <a:gd name="connsiteY8338" fmla="*/ 165518 h 2444561"/>
              <a:gd name="connsiteX8339" fmla="*/ 3081530 w 3661866"/>
              <a:gd name="connsiteY8339" fmla="*/ 178452 h 2444561"/>
              <a:gd name="connsiteX8340" fmla="*/ 3078367 w 3661866"/>
              <a:gd name="connsiteY8340" fmla="*/ 163884 h 2444561"/>
              <a:gd name="connsiteX8341" fmla="*/ 3098393 w 3661866"/>
              <a:gd name="connsiteY8341" fmla="*/ 147098 h 2444561"/>
              <a:gd name="connsiteX8342" fmla="*/ 3098418 w 3661866"/>
              <a:gd name="connsiteY8342" fmla="*/ 147123 h 2444561"/>
              <a:gd name="connsiteX8343" fmla="*/ 3098337 w 3661866"/>
              <a:gd name="connsiteY8343" fmla="*/ 147191 h 2444561"/>
              <a:gd name="connsiteX8344" fmla="*/ 1568726 w 3661866"/>
              <a:gd name="connsiteY8344" fmla="*/ 147073 h 2444561"/>
              <a:gd name="connsiteX8345" fmla="*/ 1571404 w 3661866"/>
              <a:gd name="connsiteY8345" fmla="*/ 149625 h 2444561"/>
              <a:gd name="connsiteX8346" fmla="*/ 1568879 w 3661866"/>
              <a:gd name="connsiteY8346" fmla="*/ 151409 h 2444561"/>
              <a:gd name="connsiteX8347" fmla="*/ 1567068 w 3661866"/>
              <a:gd name="connsiteY8347" fmla="*/ 150288 h 2444561"/>
              <a:gd name="connsiteX8348" fmla="*/ 1568726 w 3661866"/>
              <a:gd name="connsiteY8348" fmla="*/ 147073 h 2444561"/>
              <a:gd name="connsiteX8349" fmla="*/ 1900178 w 3661866"/>
              <a:gd name="connsiteY8349" fmla="*/ 146895 h 2444561"/>
              <a:gd name="connsiteX8350" fmla="*/ 1910147 w 3661866"/>
              <a:gd name="connsiteY8350" fmla="*/ 148170 h 2444561"/>
              <a:gd name="connsiteX8351" fmla="*/ 1910274 w 3661866"/>
              <a:gd name="connsiteY8351" fmla="*/ 151206 h 2444561"/>
              <a:gd name="connsiteX8352" fmla="*/ 1888487 w 3661866"/>
              <a:gd name="connsiteY8352" fmla="*/ 151206 h 2444561"/>
              <a:gd name="connsiteX8353" fmla="*/ 1900178 w 3661866"/>
              <a:gd name="connsiteY8353" fmla="*/ 146895 h 2444561"/>
              <a:gd name="connsiteX8354" fmla="*/ 2670665 w 3661866"/>
              <a:gd name="connsiteY8354" fmla="*/ 145820 h 2444561"/>
              <a:gd name="connsiteX8355" fmla="*/ 2675285 w 3661866"/>
              <a:gd name="connsiteY8355" fmla="*/ 148017 h 2444561"/>
              <a:gd name="connsiteX8356" fmla="*/ 2675004 w 3661866"/>
              <a:gd name="connsiteY8356" fmla="*/ 151283 h 2444561"/>
              <a:gd name="connsiteX8357" fmla="*/ 2664647 w 3661866"/>
              <a:gd name="connsiteY8357" fmla="*/ 150033 h 2444561"/>
              <a:gd name="connsiteX8358" fmla="*/ 2670665 w 3661866"/>
              <a:gd name="connsiteY8358" fmla="*/ 145820 h 2444561"/>
              <a:gd name="connsiteX8359" fmla="*/ 3114773 w 3661866"/>
              <a:gd name="connsiteY8359" fmla="*/ 143808 h 2444561"/>
              <a:gd name="connsiteX8360" fmla="*/ 3118242 w 3661866"/>
              <a:gd name="connsiteY8360" fmla="*/ 152431 h 2444561"/>
              <a:gd name="connsiteX8361" fmla="*/ 3112375 w 3661866"/>
              <a:gd name="connsiteY8361" fmla="*/ 146027 h 2444561"/>
              <a:gd name="connsiteX8362" fmla="*/ 3114773 w 3661866"/>
              <a:gd name="connsiteY8362" fmla="*/ 143808 h 2444561"/>
              <a:gd name="connsiteX8363" fmla="*/ 2728095 w 3661866"/>
              <a:gd name="connsiteY8363" fmla="*/ 142780 h 2444561"/>
              <a:gd name="connsiteX8364" fmla="*/ 2738453 w 3661866"/>
              <a:gd name="connsiteY8364" fmla="*/ 149598 h 2444561"/>
              <a:gd name="connsiteX8365" fmla="*/ 2718809 w 3661866"/>
              <a:gd name="connsiteY8365" fmla="*/ 145873 h 2444561"/>
              <a:gd name="connsiteX8366" fmla="*/ 2728095 w 3661866"/>
              <a:gd name="connsiteY8366" fmla="*/ 142780 h 2444561"/>
              <a:gd name="connsiteX8367" fmla="*/ 2281697 w 3661866"/>
              <a:gd name="connsiteY8367" fmla="*/ 142737 h 2444561"/>
              <a:gd name="connsiteX8368" fmla="*/ 2286008 w 3661866"/>
              <a:gd name="connsiteY8368" fmla="*/ 148860 h 2444561"/>
              <a:gd name="connsiteX8369" fmla="*/ 2284645 w 3661866"/>
              <a:gd name="connsiteY8369" fmla="*/ 152142 h 2444561"/>
              <a:gd name="connsiteX8370" fmla="*/ 2281441 w 3661866"/>
              <a:gd name="connsiteY8370" fmla="*/ 150440 h 2444561"/>
              <a:gd name="connsiteX8371" fmla="*/ 2277870 w 3661866"/>
              <a:gd name="connsiteY8371" fmla="*/ 144726 h 2444561"/>
              <a:gd name="connsiteX8372" fmla="*/ 2281697 w 3661866"/>
              <a:gd name="connsiteY8372" fmla="*/ 142737 h 2444561"/>
              <a:gd name="connsiteX8373" fmla="*/ 3593928 w 3661866"/>
              <a:gd name="connsiteY8373" fmla="*/ 139852 h 2444561"/>
              <a:gd name="connsiteX8374" fmla="*/ 3604848 w 3661866"/>
              <a:gd name="connsiteY8374" fmla="*/ 142888 h 2444561"/>
              <a:gd name="connsiteX8375" fmla="*/ 3600816 w 3661866"/>
              <a:gd name="connsiteY8375" fmla="*/ 147786 h 2444561"/>
              <a:gd name="connsiteX8376" fmla="*/ 3593928 w 3661866"/>
              <a:gd name="connsiteY8376" fmla="*/ 139852 h 2444561"/>
              <a:gd name="connsiteX8377" fmla="*/ 2009896 w 3661866"/>
              <a:gd name="connsiteY8377" fmla="*/ 138603 h 2444561"/>
              <a:gd name="connsiteX8378" fmla="*/ 2012038 w 3661866"/>
              <a:gd name="connsiteY8378" fmla="*/ 139317 h 2444561"/>
              <a:gd name="connsiteX8379" fmla="*/ 2010482 w 3661866"/>
              <a:gd name="connsiteY8379" fmla="*/ 141717 h 2444561"/>
              <a:gd name="connsiteX8380" fmla="*/ 2008621 w 3661866"/>
              <a:gd name="connsiteY8380" fmla="*/ 140440 h 2444561"/>
              <a:gd name="connsiteX8381" fmla="*/ 2009896 w 3661866"/>
              <a:gd name="connsiteY8381" fmla="*/ 138603 h 2444561"/>
              <a:gd name="connsiteX8382" fmla="*/ 1262257 w 3661866"/>
              <a:gd name="connsiteY8382" fmla="*/ 137812 h 2444561"/>
              <a:gd name="connsiteX8383" fmla="*/ 1265471 w 3661866"/>
              <a:gd name="connsiteY8383" fmla="*/ 158221 h 2444561"/>
              <a:gd name="connsiteX8384" fmla="*/ 1262257 w 3661866"/>
              <a:gd name="connsiteY8384" fmla="*/ 137812 h 2444561"/>
              <a:gd name="connsiteX8385" fmla="*/ 3222687 w 3661866"/>
              <a:gd name="connsiteY8385" fmla="*/ 136230 h 2444561"/>
              <a:gd name="connsiteX8386" fmla="*/ 3223375 w 3661866"/>
              <a:gd name="connsiteY8386" fmla="*/ 136918 h 2444561"/>
              <a:gd name="connsiteX8387" fmla="*/ 3228477 w 3661866"/>
              <a:gd name="connsiteY8387" fmla="*/ 139470 h 2444561"/>
              <a:gd name="connsiteX8388" fmla="*/ 3233579 w 3661866"/>
              <a:gd name="connsiteY8388" fmla="*/ 142022 h 2444561"/>
              <a:gd name="connsiteX8389" fmla="*/ 3238657 w 3661866"/>
              <a:gd name="connsiteY8389" fmla="*/ 144572 h 2444561"/>
              <a:gd name="connsiteX8390" fmla="*/ 3239397 w 3661866"/>
              <a:gd name="connsiteY8390" fmla="*/ 145262 h 2444561"/>
              <a:gd name="connsiteX8391" fmla="*/ 3238707 w 3661866"/>
              <a:gd name="connsiteY8391" fmla="*/ 144547 h 2444561"/>
              <a:gd name="connsiteX8392" fmla="*/ 3233605 w 3661866"/>
              <a:gd name="connsiteY8392" fmla="*/ 141995 h 2444561"/>
              <a:gd name="connsiteX8393" fmla="*/ 3228504 w 3661866"/>
              <a:gd name="connsiteY8393" fmla="*/ 139445 h 2444561"/>
              <a:gd name="connsiteX8394" fmla="*/ 3223400 w 3661866"/>
              <a:gd name="connsiteY8394" fmla="*/ 136893 h 2444561"/>
              <a:gd name="connsiteX8395" fmla="*/ 3222687 w 3661866"/>
              <a:gd name="connsiteY8395" fmla="*/ 136230 h 2444561"/>
              <a:gd name="connsiteX8396" fmla="*/ 3106761 w 3661866"/>
              <a:gd name="connsiteY8396" fmla="*/ 135491 h 2444561"/>
              <a:gd name="connsiteX8397" fmla="*/ 3098420 w 3661866"/>
              <a:gd name="connsiteY8397" fmla="*/ 147125 h 2444561"/>
              <a:gd name="connsiteX8398" fmla="*/ 3095970 w 3661866"/>
              <a:gd name="connsiteY8398" fmla="*/ 140900 h 2444561"/>
              <a:gd name="connsiteX8399" fmla="*/ 3106761 w 3661866"/>
              <a:gd name="connsiteY8399" fmla="*/ 135491 h 2444561"/>
              <a:gd name="connsiteX8400" fmla="*/ 1384178 w 3661866"/>
              <a:gd name="connsiteY8400" fmla="*/ 134215 h 2444561"/>
              <a:gd name="connsiteX8401" fmla="*/ 1384228 w 3661866"/>
              <a:gd name="connsiteY8401" fmla="*/ 134368 h 2444561"/>
              <a:gd name="connsiteX8402" fmla="*/ 1386855 w 3661866"/>
              <a:gd name="connsiteY8402" fmla="*/ 152889 h 2444561"/>
              <a:gd name="connsiteX8403" fmla="*/ 1384253 w 3661866"/>
              <a:gd name="connsiteY8403" fmla="*/ 134342 h 2444561"/>
              <a:gd name="connsiteX8404" fmla="*/ 1384178 w 3661866"/>
              <a:gd name="connsiteY8404" fmla="*/ 134215 h 2444561"/>
              <a:gd name="connsiteX8405" fmla="*/ 3336927 w 3661866"/>
              <a:gd name="connsiteY8405" fmla="*/ 130974 h 2444561"/>
              <a:gd name="connsiteX8406" fmla="*/ 3339119 w 3661866"/>
              <a:gd name="connsiteY8406" fmla="*/ 133091 h 2444561"/>
              <a:gd name="connsiteX8407" fmla="*/ 3336927 w 3661866"/>
              <a:gd name="connsiteY8407" fmla="*/ 135949 h 2444561"/>
              <a:gd name="connsiteX8408" fmla="*/ 3334732 w 3661866"/>
              <a:gd name="connsiteY8408" fmla="*/ 133066 h 2444561"/>
              <a:gd name="connsiteX8409" fmla="*/ 3336927 w 3661866"/>
              <a:gd name="connsiteY8409" fmla="*/ 130974 h 2444561"/>
              <a:gd name="connsiteX8410" fmla="*/ 3129621 w 3661866"/>
              <a:gd name="connsiteY8410" fmla="*/ 129826 h 2444561"/>
              <a:gd name="connsiteX8411" fmla="*/ 3129186 w 3661866"/>
              <a:gd name="connsiteY8411" fmla="*/ 131280 h 2444561"/>
              <a:gd name="connsiteX8412" fmla="*/ 3134111 w 3661866"/>
              <a:gd name="connsiteY8412" fmla="*/ 131791 h 2444561"/>
              <a:gd name="connsiteX8413" fmla="*/ 3129621 w 3661866"/>
              <a:gd name="connsiteY8413" fmla="*/ 129826 h 2444561"/>
              <a:gd name="connsiteX8414" fmla="*/ 3121175 w 3661866"/>
              <a:gd name="connsiteY8414" fmla="*/ 126586 h 2444561"/>
              <a:gd name="connsiteX8415" fmla="*/ 3121329 w 3661866"/>
              <a:gd name="connsiteY8415" fmla="*/ 126688 h 2444561"/>
              <a:gd name="connsiteX8416" fmla="*/ 3122069 w 3661866"/>
              <a:gd name="connsiteY8416" fmla="*/ 127123 h 2444561"/>
              <a:gd name="connsiteX8417" fmla="*/ 3121381 w 3661866"/>
              <a:gd name="connsiteY8417" fmla="*/ 126663 h 2444561"/>
              <a:gd name="connsiteX8418" fmla="*/ 3121175 w 3661866"/>
              <a:gd name="connsiteY8418" fmla="*/ 126586 h 2444561"/>
              <a:gd name="connsiteX8419" fmla="*/ 1649292 w 3661866"/>
              <a:gd name="connsiteY8419" fmla="*/ 122403 h 2444561"/>
              <a:gd name="connsiteX8420" fmla="*/ 1650209 w 3661866"/>
              <a:gd name="connsiteY8420" fmla="*/ 122888 h 2444561"/>
              <a:gd name="connsiteX8421" fmla="*/ 1649265 w 3661866"/>
              <a:gd name="connsiteY8421" fmla="*/ 123348 h 2444561"/>
              <a:gd name="connsiteX8422" fmla="*/ 3085690 w 3661866"/>
              <a:gd name="connsiteY8422" fmla="*/ 121842 h 2444561"/>
              <a:gd name="connsiteX8423" fmla="*/ 3091072 w 3661866"/>
              <a:gd name="connsiteY8423" fmla="*/ 122863 h 2444561"/>
              <a:gd name="connsiteX8424" fmla="*/ 3090741 w 3661866"/>
              <a:gd name="connsiteY8424" fmla="*/ 125898 h 2444561"/>
              <a:gd name="connsiteX8425" fmla="*/ 3085307 w 3661866"/>
              <a:gd name="connsiteY8425" fmla="*/ 124879 h 2444561"/>
              <a:gd name="connsiteX8426" fmla="*/ 3085690 w 3661866"/>
              <a:gd name="connsiteY8426" fmla="*/ 121842 h 2444561"/>
              <a:gd name="connsiteX8427" fmla="*/ 3279525 w 3661866"/>
              <a:gd name="connsiteY8427" fmla="*/ 121255 h 2444561"/>
              <a:gd name="connsiteX8428" fmla="*/ 3305674 w 3661866"/>
              <a:gd name="connsiteY8428" fmla="*/ 134802 h 2444561"/>
              <a:gd name="connsiteX8429" fmla="*/ 3314858 w 3661866"/>
              <a:gd name="connsiteY8429" fmla="*/ 136689 h 2444561"/>
              <a:gd name="connsiteX8430" fmla="*/ 3320266 w 3661866"/>
              <a:gd name="connsiteY8430" fmla="*/ 138322 h 2444561"/>
              <a:gd name="connsiteX8431" fmla="*/ 3339451 w 3661866"/>
              <a:gd name="connsiteY8431" fmla="*/ 154982 h 2444561"/>
              <a:gd name="connsiteX8432" fmla="*/ 3346876 w 3661866"/>
              <a:gd name="connsiteY8432" fmla="*/ 165109 h 2444561"/>
              <a:gd name="connsiteX8433" fmla="*/ 3340982 w 3661866"/>
              <a:gd name="connsiteY8433" fmla="*/ 176054 h 2444561"/>
              <a:gd name="connsiteX8434" fmla="*/ 3346009 w 3661866"/>
              <a:gd name="connsiteY8434" fmla="*/ 185467 h 2444561"/>
              <a:gd name="connsiteX8435" fmla="*/ 3327281 w 3661866"/>
              <a:gd name="connsiteY8435" fmla="*/ 184013 h 2444561"/>
              <a:gd name="connsiteX8436" fmla="*/ 3329044 w 3661866"/>
              <a:gd name="connsiteY8436" fmla="*/ 175569 h 2444561"/>
              <a:gd name="connsiteX8437" fmla="*/ 3310418 w 3661866"/>
              <a:gd name="connsiteY8437" fmla="*/ 156690 h 2444561"/>
              <a:gd name="connsiteX8438" fmla="*/ 3300190 w 3661866"/>
              <a:gd name="connsiteY8438" fmla="*/ 160824 h 2444561"/>
              <a:gd name="connsiteX8439" fmla="*/ 3294551 w 3661866"/>
              <a:gd name="connsiteY8439" fmla="*/ 147558 h 2444561"/>
              <a:gd name="connsiteX8440" fmla="*/ 3289550 w 3661866"/>
              <a:gd name="connsiteY8440" fmla="*/ 137302 h 2444561"/>
              <a:gd name="connsiteX8441" fmla="*/ 3278887 w 3661866"/>
              <a:gd name="connsiteY8441" fmla="*/ 132276 h 2444561"/>
              <a:gd name="connsiteX8442" fmla="*/ 3279525 w 3661866"/>
              <a:gd name="connsiteY8442" fmla="*/ 121255 h 2444561"/>
              <a:gd name="connsiteX8443" fmla="*/ 3126483 w 3661866"/>
              <a:gd name="connsiteY8443" fmla="*/ 119035 h 2444561"/>
              <a:gd name="connsiteX8444" fmla="*/ 3130871 w 3661866"/>
              <a:gd name="connsiteY8444" fmla="*/ 120975 h 2444561"/>
              <a:gd name="connsiteX8445" fmla="*/ 3131280 w 3661866"/>
              <a:gd name="connsiteY8445" fmla="*/ 119673 h 2444561"/>
              <a:gd name="connsiteX8446" fmla="*/ 3126483 w 3661866"/>
              <a:gd name="connsiteY8446" fmla="*/ 119035 h 2444561"/>
              <a:gd name="connsiteX8447" fmla="*/ 2356469 w 3661866"/>
              <a:gd name="connsiteY8447" fmla="*/ 117098 h 2444561"/>
              <a:gd name="connsiteX8448" fmla="*/ 2360908 w 3661866"/>
              <a:gd name="connsiteY8448" fmla="*/ 117098 h 2444561"/>
              <a:gd name="connsiteX8449" fmla="*/ 2360908 w 3661866"/>
              <a:gd name="connsiteY8449" fmla="*/ 118194 h 2444561"/>
              <a:gd name="connsiteX8450" fmla="*/ 2356469 w 3661866"/>
              <a:gd name="connsiteY8450" fmla="*/ 118194 h 2444561"/>
              <a:gd name="connsiteX8451" fmla="*/ 2356469 w 3661866"/>
              <a:gd name="connsiteY8451" fmla="*/ 117098 h 2444561"/>
              <a:gd name="connsiteX8452" fmla="*/ 1405454 w 3661866"/>
              <a:gd name="connsiteY8452" fmla="*/ 116356 h 2444561"/>
              <a:gd name="connsiteX8453" fmla="*/ 1391831 w 3661866"/>
              <a:gd name="connsiteY8453" fmla="*/ 120948 h 2444561"/>
              <a:gd name="connsiteX8454" fmla="*/ 1398871 w 3661866"/>
              <a:gd name="connsiteY8454" fmla="*/ 131153 h 2444561"/>
              <a:gd name="connsiteX8455" fmla="*/ 1405454 w 3661866"/>
              <a:gd name="connsiteY8455" fmla="*/ 116356 h 2444561"/>
              <a:gd name="connsiteX8456" fmla="*/ 3180008 w 3661866"/>
              <a:gd name="connsiteY8456" fmla="*/ 113921 h 2444561"/>
              <a:gd name="connsiteX8457" fmla="*/ 3180074 w 3661866"/>
              <a:gd name="connsiteY8457" fmla="*/ 113954 h 2444561"/>
              <a:gd name="connsiteX8458" fmla="*/ 3180082 w 3661866"/>
              <a:gd name="connsiteY8458" fmla="*/ 113959 h 2444561"/>
              <a:gd name="connsiteX8459" fmla="*/ 3180008 w 3661866"/>
              <a:gd name="connsiteY8459" fmla="*/ 113922 h 2444561"/>
              <a:gd name="connsiteX8460" fmla="*/ 1472983 w 3661866"/>
              <a:gd name="connsiteY8460" fmla="*/ 113270 h 2444561"/>
              <a:gd name="connsiteX8461" fmla="*/ 1467166 w 3661866"/>
              <a:gd name="connsiteY8461" fmla="*/ 114902 h 2444561"/>
              <a:gd name="connsiteX8462" fmla="*/ 1461961 w 3661866"/>
              <a:gd name="connsiteY8462" fmla="*/ 126663 h 2444561"/>
              <a:gd name="connsiteX8463" fmla="*/ 1465904 w 3661866"/>
              <a:gd name="connsiteY8463" fmla="*/ 136888 h 2444561"/>
              <a:gd name="connsiteX8464" fmla="*/ 1465865 w 3661866"/>
              <a:gd name="connsiteY8464" fmla="*/ 136868 h 2444561"/>
              <a:gd name="connsiteX8465" fmla="*/ 1465857 w 3661866"/>
              <a:gd name="connsiteY8465" fmla="*/ 136888 h 2444561"/>
              <a:gd name="connsiteX8466" fmla="*/ 1458547 w 3661866"/>
              <a:gd name="connsiteY8466" fmla="*/ 133118 h 2444561"/>
              <a:gd name="connsiteX8467" fmla="*/ 1451885 w 3661866"/>
              <a:gd name="connsiteY8467" fmla="*/ 138960 h 2444561"/>
              <a:gd name="connsiteX8468" fmla="*/ 1458799 w 3661866"/>
              <a:gd name="connsiteY8468" fmla="*/ 153017 h 2444561"/>
              <a:gd name="connsiteX8469" fmla="*/ 1465857 w 3661866"/>
              <a:gd name="connsiteY8469" fmla="*/ 136888 h 2444561"/>
              <a:gd name="connsiteX8470" fmla="*/ 1465916 w 3661866"/>
              <a:gd name="connsiteY8470" fmla="*/ 136918 h 2444561"/>
              <a:gd name="connsiteX8471" fmla="*/ 1465904 w 3661866"/>
              <a:gd name="connsiteY8471" fmla="*/ 136888 h 2444561"/>
              <a:gd name="connsiteX8472" fmla="*/ 1472983 w 3661866"/>
              <a:gd name="connsiteY8472" fmla="*/ 140491 h 2444561"/>
              <a:gd name="connsiteX8473" fmla="*/ 1472983 w 3661866"/>
              <a:gd name="connsiteY8473" fmla="*/ 113270 h 2444561"/>
              <a:gd name="connsiteX8474" fmla="*/ 1233890 w 3661866"/>
              <a:gd name="connsiteY8474" fmla="*/ 111483 h 2444561"/>
              <a:gd name="connsiteX8475" fmla="*/ 1246134 w 3661866"/>
              <a:gd name="connsiteY8475" fmla="*/ 127761 h 2444561"/>
              <a:gd name="connsiteX8476" fmla="*/ 1259069 w 3661866"/>
              <a:gd name="connsiteY8476" fmla="*/ 124317 h 2444561"/>
              <a:gd name="connsiteX8477" fmla="*/ 1253023 w 3661866"/>
              <a:gd name="connsiteY8477" fmla="*/ 115362 h 2444561"/>
              <a:gd name="connsiteX8478" fmla="*/ 1233890 w 3661866"/>
              <a:gd name="connsiteY8478" fmla="*/ 111483 h 2444561"/>
              <a:gd name="connsiteX8479" fmla="*/ 1436935 w 3661866"/>
              <a:gd name="connsiteY8479" fmla="*/ 109647 h 2444561"/>
              <a:gd name="connsiteX8480" fmla="*/ 1434308 w 3661866"/>
              <a:gd name="connsiteY8480" fmla="*/ 111306 h 2444561"/>
              <a:gd name="connsiteX8481" fmla="*/ 1436883 w 3661866"/>
              <a:gd name="connsiteY8481" fmla="*/ 114035 h 2444561"/>
              <a:gd name="connsiteX8482" fmla="*/ 1438694 w 3661866"/>
              <a:gd name="connsiteY8482" fmla="*/ 110846 h 2444561"/>
              <a:gd name="connsiteX8483" fmla="*/ 1436935 w 3661866"/>
              <a:gd name="connsiteY8483" fmla="*/ 109647 h 2444561"/>
              <a:gd name="connsiteX8484" fmla="*/ 2115744 w 3661866"/>
              <a:gd name="connsiteY8484" fmla="*/ 109341 h 2444561"/>
              <a:gd name="connsiteX8485" fmla="*/ 2116459 w 3661866"/>
              <a:gd name="connsiteY8485" fmla="*/ 110081 h 2444561"/>
              <a:gd name="connsiteX8486" fmla="*/ 2114825 w 3661866"/>
              <a:gd name="connsiteY8486" fmla="*/ 111101 h 2444561"/>
              <a:gd name="connsiteX8487" fmla="*/ 2113779 w 3661866"/>
              <a:gd name="connsiteY8487" fmla="*/ 109724 h 2444561"/>
              <a:gd name="connsiteX8488" fmla="*/ 2115744 w 3661866"/>
              <a:gd name="connsiteY8488" fmla="*/ 109341 h 2444561"/>
              <a:gd name="connsiteX8489" fmla="*/ 3167304 w 3661866"/>
              <a:gd name="connsiteY8489" fmla="*/ 108862 h 2444561"/>
              <a:gd name="connsiteX8490" fmla="*/ 3167480 w 3661866"/>
              <a:gd name="connsiteY8490" fmla="*/ 108933 h 2444561"/>
              <a:gd name="connsiteX8491" fmla="*/ 3167403 w 3661866"/>
              <a:gd name="connsiteY8491" fmla="*/ 108881 h 2444561"/>
              <a:gd name="connsiteX8492" fmla="*/ 3175133 w 3661866"/>
              <a:gd name="connsiteY8492" fmla="*/ 111483 h 2444561"/>
              <a:gd name="connsiteX8493" fmla="*/ 3175069 w 3661866"/>
              <a:gd name="connsiteY8493" fmla="*/ 111441 h 2444561"/>
              <a:gd name="connsiteX8494" fmla="*/ 3180008 w 3661866"/>
              <a:gd name="connsiteY8494" fmla="*/ 113922 h 2444561"/>
              <a:gd name="connsiteX8495" fmla="*/ 3180873 w 3661866"/>
              <a:gd name="connsiteY8495" fmla="*/ 118169 h 2444561"/>
              <a:gd name="connsiteX8496" fmla="*/ 3160515 w 3661866"/>
              <a:gd name="connsiteY8496" fmla="*/ 110056 h 2444561"/>
              <a:gd name="connsiteX8497" fmla="*/ 1795215 w 3661866"/>
              <a:gd name="connsiteY8497" fmla="*/ 107633 h 2444561"/>
              <a:gd name="connsiteX8498" fmla="*/ 1796033 w 3661866"/>
              <a:gd name="connsiteY8498" fmla="*/ 108194 h 2444561"/>
              <a:gd name="connsiteX8499" fmla="*/ 1795242 w 3661866"/>
              <a:gd name="connsiteY8499" fmla="*/ 110030 h 2444561"/>
              <a:gd name="connsiteX8500" fmla="*/ 1793711 w 3661866"/>
              <a:gd name="connsiteY8500" fmla="*/ 108832 h 2444561"/>
              <a:gd name="connsiteX8501" fmla="*/ 1795215 w 3661866"/>
              <a:gd name="connsiteY8501" fmla="*/ 107633 h 2444561"/>
              <a:gd name="connsiteX8502" fmla="*/ 1516912 w 3661866"/>
              <a:gd name="connsiteY8502" fmla="*/ 99597 h 2444561"/>
              <a:gd name="connsiteX8503" fmla="*/ 1517499 w 3661866"/>
              <a:gd name="connsiteY8503" fmla="*/ 100541 h 2444561"/>
              <a:gd name="connsiteX8504" fmla="*/ 1515893 w 3661866"/>
              <a:gd name="connsiteY8504" fmla="*/ 101868 h 2444561"/>
              <a:gd name="connsiteX8505" fmla="*/ 1515357 w 3661866"/>
              <a:gd name="connsiteY8505" fmla="*/ 100949 h 2444561"/>
              <a:gd name="connsiteX8506" fmla="*/ 1516912 w 3661866"/>
              <a:gd name="connsiteY8506" fmla="*/ 99597 h 2444561"/>
              <a:gd name="connsiteX8507" fmla="*/ 1549822 w 3661866"/>
              <a:gd name="connsiteY8507" fmla="*/ 96943 h 2444561"/>
              <a:gd name="connsiteX8508" fmla="*/ 1550664 w 3661866"/>
              <a:gd name="connsiteY8508" fmla="*/ 97378 h 2444561"/>
              <a:gd name="connsiteX8509" fmla="*/ 1549822 w 3661866"/>
              <a:gd name="connsiteY8509" fmla="*/ 97786 h 2444561"/>
              <a:gd name="connsiteX8510" fmla="*/ 1194703 w 3661866"/>
              <a:gd name="connsiteY8510" fmla="*/ 93091 h 2444561"/>
              <a:gd name="connsiteX8511" fmla="*/ 1195519 w 3661866"/>
              <a:gd name="connsiteY8511" fmla="*/ 93499 h 2444561"/>
              <a:gd name="connsiteX8512" fmla="*/ 1195444 w 3661866"/>
              <a:gd name="connsiteY8512" fmla="*/ 93576 h 2444561"/>
              <a:gd name="connsiteX8513" fmla="*/ 1194703 w 3661866"/>
              <a:gd name="connsiteY8513" fmla="*/ 93091 h 2444561"/>
              <a:gd name="connsiteX8514" fmla="*/ 3058794 w 3661866"/>
              <a:gd name="connsiteY8514" fmla="*/ 92495 h 2444561"/>
              <a:gd name="connsiteX8515" fmla="*/ 3062091 w 3661866"/>
              <a:gd name="connsiteY8515" fmla="*/ 98704 h 2444561"/>
              <a:gd name="connsiteX8516" fmla="*/ 3051861 w 3661866"/>
              <a:gd name="connsiteY8516" fmla="*/ 93193 h 2444561"/>
              <a:gd name="connsiteX8517" fmla="*/ 3058794 w 3661866"/>
              <a:gd name="connsiteY8517" fmla="*/ 92495 h 2444561"/>
              <a:gd name="connsiteX8518" fmla="*/ 3162146 w 3661866"/>
              <a:gd name="connsiteY8518" fmla="*/ 90947 h 2444561"/>
              <a:gd name="connsiteX8519" fmla="*/ 3162172 w 3661866"/>
              <a:gd name="connsiteY8519" fmla="*/ 90999 h 2444561"/>
              <a:gd name="connsiteX8520" fmla="*/ 3161713 w 3661866"/>
              <a:gd name="connsiteY8520" fmla="*/ 91713 h 2444561"/>
              <a:gd name="connsiteX8521" fmla="*/ 3162146 w 3661866"/>
              <a:gd name="connsiteY8521" fmla="*/ 90947 h 2444561"/>
              <a:gd name="connsiteX8522" fmla="*/ 3010277 w 3661866"/>
              <a:gd name="connsiteY8522" fmla="*/ 90413 h 2444561"/>
              <a:gd name="connsiteX8523" fmla="*/ 3044104 w 3661866"/>
              <a:gd name="connsiteY8523" fmla="*/ 101203 h 2444561"/>
              <a:gd name="connsiteX8524" fmla="*/ 3010277 w 3661866"/>
              <a:gd name="connsiteY8524" fmla="*/ 90413 h 2444561"/>
              <a:gd name="connsiteX8525" fmla="*/ 3162630 w 3661866"/>
              <a:gd name="connsiteY8525" fmla="*/ 90259 h 2444561"/>
              <a:gd name="connsiteX8526" fmla="*/ 3162197 w 3661866"/>
              <a:gd name="connsiteY8526" fmla="*/ 91000 h 2444561"/>
              <a:gd name="connsiteX8527" fmla="*/ 3162172 w 3661866"/>
              <a:gd name="connsiteY8527" fmla="*/ 90973 h 2444561"/>
              <a:gd name="connsiteX8528" fmla="*/ 3162630 w 3661866"/>
              <a:gd name="connsiteY8528" fmla="*/ 90259 h 2444561"/>
              <a:gd name="connsiteX8529" fmla="*/ 1400225 w 3661866"/>
              <a:gd name="connsiteY8529" fmla="*/ 89697 h 2444561"/>
              <a:gd name="connsiteX8530" fmla="*/ 1401398 w 3661866"/>
              <a:gd name="connsiteY8530" fmla="*/ 99647 h 2444561"/>
              <a:gd name="connsiteX8531" fmla="*/ 1396346 w 3661866"/>
              <a:gd name="connsiteY8531" fmla="*/ 91713 h 2444561"/>
              <a:gd name="connsiteX8532" fmla="*/ 1400225 w 3661866"/>
              <a:gd name="connsiteY8532" fmla="*/ 89697 h 2444561"/>
              <a:gd name="connsiteX8533" fmla="*/ 3003183 w 3661866"/>
              <a:gd name="connsiteY8533" fmla="*/ 87759 h 2444561"/>
              <a:gd name="connsiteX8534" fmla="*/ 3004664 w 3661866"/>
              <a:gd name="connsiteY8534" fmla="*/ 89111 h 2444561"/>
              <a:gd name="connsiteX8535" fmla="*/ 3004052 w 3661866"/>
              <a:gd name="connsiteY8535" fmla="*/ 89901 h 2444561"/>
              <a:gd name="connsiteX8536" fmla="*/ 3002648 w 3661866"/>
              <a:gd name="connsiteY8536" fmla="*/ 88576 h 2444561"/>
              <a:gd name="connsiteX8537" fmla="*/ 3003183 w 3661866"/>
              <a:gd name="connsiteY8537" fmla="*/ 87759 h 2444561"/>
              <a:gd name="connsiteX8538" fmla="*/ 1453211 w 3661866"/>
              <a:gd name="connsiteY8538" fmla="*/ 80590 h 2444561"/>
              <a:gd name="connsiteX8539" fmla="*/ 1453109 w 3661866"/>
              <a:gd name="connsiteY8539" fmla="*/ 80742 h 2444561"/>
              <a:gd name="connsiteX8540" fmla="*/ 1452445 w 3661866"/>
              <a:gd name="connsiteY8540" fmla="*/ 81483 h 2444561"/>
              <a:gd name="connsiteX8541" fmla="*/ 1453161 w 3661866"/>
              <a:gd name="connsiteY8541" fmla="*/ 80794 h 2444561"/>
              <a:gd name="connsiteX8542" fmla="*/ 1453211 w 3661866"/>
              <a:gd name="connsiteY8542" fmla="*/ 80590 h 2444561"/>
              <a:gd name="connsiteX8543" fmla="*/ 3090648 w 3661866"/>
              <a:gd name="connsiteY8543" fmla="*/ 74840 h 2444561"/>
              <a:gd name="connsiteX8544" fmla="*/ 3099135 w 3661866"/>
              <a:gd name="connsiteY8544" fmla="*/ 78165 h 2444561"/>
              <a:gd name="connsiteX8545" fmla="*/ 3112221 w 3661866"/>
              <a:gd name="connsiteY8545" fmla="*/ 88268 h 2444561"/>
              <a:gd name="connsiteX8546" fmla="*/ 3110257 w 3661866"/>
              <a:gd name="connsiteY8546" fmla="*/ 90972 h 2444561"/>
              <a:gd name="connsiteX8547" fmla="*/ 3079465 w 3661866"/>
              <a:gd name="connsiteY8547" fmla="*/ 75896 h 2444561"/>
              <a:gd name="connsiteX8548" fmla="*/ 3090648 w 3661866"/>
              <a:gd name="connsiteY8548" fmla="*/ 74840 h 2444561"/>
              <a:gd name="connsiteX8549" fmla="*/ 3180006 w 3661866"/>
              <a:gd name="connsiteY8549" fmla="*/ 73091 h 2444561"/>
              <a:gd name="connsiteX8550" fmla="*/ 3180023 w 3661866"/>
              <a:gd name="connsiteY8550" fmla="*/ 73108 h 2444561"/>
              <a:gd name="connsiteX8551" fmla="*/ 3180056 w 3661866"/>
              <a:gd name="connsiteY8551" fmla="*/ 73142 h 2444561"/>
              <a:gd name="connsiteX8552" fmla="*/ 3179598 w 3661866"/>
              <a:gd name="connsiteY8552" fmla="*/ 73831 h 2444561"/>
              <a:gd name="connsiteX8553" fmla="*/ 3180744 w 3661866"/>
              <a:gd name="connsiteY8553" fmla="*/ 72400 h 2444561"/>
              <a:gd name="connsiteX8554" fmla="*/ 3180056 w 3661866"/>
              <a:gd name="connsiteY8554" fmla="*/ 73141 h 2444561"/>
              <a:gd name="connsiteX8555" fmla="*/ 3180023 w 3661866"/>
              <a:gd name="connsiteY8555" fmla="*/ 73108 h 2444561"/>
              <a:gd name="connsiteX8556" fmla="*/ 3180006 w 3661866"/>
              <a:gd name="connsiteY8556" fmla="*/ 73090 h 2444561"/>
              <a:gd name="connsiteX8557" fmla="*/ 3180006 w 3661866"/>
              <a:gd name="connsiteY8557" fmla="*/ 73091 h 2444561"/>
              <a:gd name="connsiteX8558" fmla="*/ 3180004 w 3661866"/>
              <a:gd name="connsiteY8558" fmla="*/ 73089 h 2444561"/>
              <a:gd name="connsiteX8559" fmla="*/ 3070151 w 3661866"/>
              <a:gd name="connsiteY8559" fmla="*/ 71431 h 2444561"/>
              <a:gd name="connsiteX8560" fmla="*/ 3070943 w 3661866"/>
              <a:gd name="connsiteY8560" fmla="*/ 71916 h 2444561"/>
              <a:gd name="connsiteX8561" fmla="*/ 3070076 w 3661866"/>
              <a:gd name="connsiteY8561" fmla="*/ 72249 h 2444561"/>
              <a:gd name="connsiteX8562" fmla="*/ 1362671 w 3661866"/>
              <a:gd name="connsiteY8562" fmla="*/ 70053 h 2444561"/>
              <a:gd name="connsiteX8563" fmla="*/ 1362160 w 3661866"/>
              <a:gd name="connsiteY8563" fmla="*/ 70818 h 2444561"/>
              <a:gd name="connsiteX8564" fmla="*/ 1362951 w 3661866"/>
              <a:gd name="connsiteY8564" fmla="*/ 70947 h 2444561"/>
              <a:gd name="connsiteX8565" fmla="*/ 1381931 w 3661866"/>
              <a:gd name="connsiteY8565" fmla="*/ 66737 h 2444561"/>
              <a:gd name="connsiteX8566" fmla="*/ 1392748 w 3661866"/>
              <a:gd name="connsiteY8566" fmla="*/ 81254 h 2444561"/>
              <a:gd name="connsiteX8567" fmla="*/ 1390300 w 3661866"/>
              <a:gd name="connsiteY8567" fmla="*/ 87198 h 2444561"/>
              <a:gd name="connsiteX8568" fmla="*/ 1384917 w 3661866"/>
              <a:gd name="connsiteY8568" fmla="*/ 83294 h 2444561"/>
              <a:gd name="connsiteX8569" fmla="*/ 1381931 w 3661866"/>
              <a:gd name="connsiteY8569" fmla="*/ 66737 h 2444561"/>
              <a:gd name="connsiteX8570" fmla="*/ 1656986 w 3661866"/>
              <a:gd name="connsiteY8570" fmla="*/ 66087 h 2444561"/>
              <a:gd name="connsiteX8571" fmla="*/ 1675007 w 3661866"/>
              <a:gd name="connsiteY8571" fmla="*/ 69875 h 2444561"/>
              <a:gd name="connsiteX8572" fmla="*/ 1639572 w 3661866"/>
              <a:gd name="connsiteY8572" fmla="*/ 71993 h 2444561"/>
              <a:gd name="connsiteX8573" fmla="*/ 1639291 w 3661866"/>
              <a:gd name="connsiteY8573" fmla="*/ 68880 h 2444561"/>
              <a:gd name="connsiteX8574" fmla="*/ 1656986 w 3661866"/>
              <a:gd name="connsiteY8574" fmla="*/ 66087 h 2444561"/>
              <a:gd name="connsiteX8575" fmla="*/ 2615027 w 3661866"/>
              <a:gd name="connsiteY8575" fmla="*/ 65870 h 2444561"/>
              <a:gd name="connsiteX8576" fmla="*/ 2616074 w 3661866"/>
              <a:gd name="connsiteY8576" fmla="*/ 67222 h 2444561"/>
              <a:gd name="connsiteX8577" fmla="*/ 2615053 w 3661866"/>
              <a:gd name="connsiteY8577" fmla="*/ 67580 h 2444561"/>
              <a:gd name="connsiteX8578" fmla="*/ 2613982 w 3661866"/>
              <a:gd name="connsiteY8578" fmla="*/ 66278 h 2444561"/>
              <a:gd name="connsiteX8579" fmla="*/ 2615027 w 3661866"/>
              <a:gd name="connsiteY8579" fmla="*/ 65870 h 2444561"/>
              <a:gd name="connsiteX8580" fmla="*/ 1737585 w 3661866"/>
              <a:gd name="connsiteY8580" fmla="*/ 60666 h 2444561"/>
              <a:gd name="connsiteX8581" fmla="*/ 1738683 w 3661866"/>
              <a:gd name="connsiteY8581" fmla="*/ 62145 h 2444561"/>
              <a:gd name="connsiteX8582" fmla="*/ 1737585 w 3661866"/>
              <a:gd name="connsiteY8582" fmla="*/ 62554 h 2444561"/>
              <a:gd name="connsiteX8583" fmla="*/ 1736439 w 3661866"/>
              <a:gd name="connsiteY8583" fmla="*/ 61100 h 2444561"/>
              <a:gd name="connsiteX8584" fmla="*/ 1737585 w 3661866"/>
              <a:gd name="connsiteY8584" fmla="*/ 60666 h 2444561"/>
              <a:gd name="connsiteX8585" fmla="*/ 1238225 w 3661866"/>
              <a:gd name="connsiteY8585" fmla="*/ 52630 h 2444561"/>
              <a:gd name="connsiteX8586" fmla="*/ 1240547 w 3661866"/>
              <a:gd name="connsiteY8586" fmla="*/ 56738 h 2444561"/>
              <a:gd name="connsiteX8587" fmla="*/ 1238530 w 3661866"/>
              <a:gd name="connsiteY8587" fmla="*/ 59161 h 2444561"/>
              <a:gd name="connsiteX8588" fmla="*/ 1235112 w 3661866"/>
              <a:gd name="connsiteY8588" fmla="*/ 55284 h 2444561"/>
              <a:gd name="connsiteX8589" fmla="*/ 1238225 w 3661866"/>
              <a:gd name="connsiteY8589" fmla="*/ 52630 h 2444561"/>
              <a:gd name="connsiteX8590" fmla="*/ 1298356 w 3661866"/>
              <a:gd name="connsiteY8590" fmla="*/ 52348 h 2444561"/>
              <a:gd name="connsiteX8591" fmla="*/ 1298663 w 3661866"/>
              <a:gd name="connsiteY8591" fmla="*/ 53267 h 2444561"/>
              <a:gd name="connsiteX8592" fmla="*/ 1299173 w 3661866"/>
              <a:gd name="connsiteY8592" fmla="*/ 52476 h 2444561"/>
              <a:gd name="connsiteX8593" fmla="*/ 2618627 w 3661866"/>
              <a:gd name="connsiteY8593" fmla="*/ 51048 h 2444561"/>
              <a:gd name="connsiteX8594" fmla="*/ 2619442 w 3661866"/>
              <a:gd name="connsiteY8594" fmla="*/ 51456 h 2444561"/>
              <a:gd name="connsiteX8595" fmla="*/ 2618600 w 3661866"/>
              <a:gd name="connsiteY8595" fmla="*/ 51866 h 2444561"/>
              <a:gd name="connsiteX8596" fmla="*/ 1504463 w 3661866"/>
              <a:gd name="connsiteY8596" fmla="*/ 50997 h 2444561"/>
              <a:gd name="connsiteX8597" fmla="*/ 1512014 w 3661866"/>
              <a:gd name="connsiteY8597" fmla="*/ 72656 h 2444561"/>
              <a:gd name="connsiteX8598" fmla="*/ 1515534 w 3661866"/>
              <a:gd name="connsiteY8598" fmla="*/ 86713 h 2444561"/>
              <a:gd name="connsiteX8599" fmla="*/ 1518647 w 3661866"/>
              <a:gd name="connsiteY8599" fmla="*/ 90412 h 2444561"/>
              <a:gd name="connsiteX8600" fmla="*/ 1507499 w 3661866"/>
              <a:gd name="connsiteY8600" fmla="*/ 94366 h 2444561"/>
              <a:gd name="connsiteX8601" fmla="*/ 1514616 w 3661866"/>
              <a:gd name="connsiteY8601" fmla="*/ 124420 h 2444561"/>
              <a:gd name="connsiteX8602" fmla="*/ 1517320 w 3661866"/>
              <a:gd name="connsiteY8602" fmla="*/ 131512 h 2444561"/>
              <a:gd name="connsiteX8603" fmla="*/ 1509872 w 3661866"/>
              <a:gd name="connsiteY8603" fmla="*/ 143758 h 2444561"/>
              <a:gd name="connsiteX8604" fmla="*/ 1494769 w 3661866"/>
              <a:gd name="connsiteY8604" fmla="*/ 118119 h 2444561"/>
              <a:gd name="connsiteX8605" fmla="*/ 1500892 w 3661866"/>
              <a:gd name="connsiteY8605" fmla="*/ 115490 h 2444561"/>
              <a:gd name="connsiteX8606" fmla="*/ 1497983 w 3661866"/>
              <a:gd name="connsiteY8606" fmla="*/ 72861 h 2444561"/>
              <a:gd name="connsiteX8607" fmla="*/ 1504463 w 3661866"/>
              <a:gd name="connsiteY8607" fmla="*/ 50997 h 2444561"/>
              <a:gd name="connsiteX8608" fmla="*/ 1399228 w 3661866"/>
              <a:gd name="connsiteY8608" fmla="*/ 44016 h 2444561"/>
              <a:gd name="connsiteX8609" fmla="*/ 1408846 w 3661866"/>
              <a:gd name="connsiteY8609" fmla="*/ 46455 h 2444561"/>
              <a:gd name="connsiteX8610" fmla="*/ 1415047 w 3661866"/>
              <a:gd name="connsiteY8610" fmla="*/ 47526 h 2444561"/>
              <a:gd name="connsiteX8611" fmla="*/ 1423437 w 3661866"/>
              <a:gd name="connsiteY8611" fmla="*/ 62323 h 2444561"/>
              <a:gd name="connsiteX8612" fmla="*/ 1407367 w 3661866"/>
              <a:gd name="connsiteY8612" fmla="*/ 79136 h 2444561"/>
              <a:gd name="connsiteX8613" fmla="*/ 1391448 w 3661866"/>
              <a:gd name="connsiteY8613" fmla="*/ 49516 h 2444561"/>
              <a:gd name="connsiteX8614" fmla="*/ 1399228 w 3661866"/>
              <a:gd name="connsiteY8614" fmla="*/ 44016 h 2444561"/>
              <a:gd name="connsiteX8615" fmla="*/ 3203476 w 3661866"/>
              <a:gd name="connsiteY8615" fmla="*/ 43930 h 2444561"/>
              <a:gd name="connsiteX8616" fmla="*/ 3203476 w 3661866"/>
              <a:gd name="connsiteY8616" fmla="*/ 45001 h 2444561"/>
              <a:gd name="connsiteX8617" fmla="*/ 3201665 w 3661866"/>
              <a:gd name="connsiteY8617" fmla="*/ 45282 h 2444561"/>
              <a:gd name="connsiteX8618" fmla="*/ 3201613 w 3661866"/>
              <a:gd name="connsiteY8618" fmla="*/ 44261 h 2444561"/>
              <a:gd name="connsiteX8619" fmla="*/ 3203476 w 3661866"/>
              <a:gd name="connsiteY8619" fmla="*/ 43930 h 2444561"/>
              <a:gd name="connsiteX8620" fmla="*/ 1414496 w 3661866"/>
              <a:gd name="connsiteY8620" fmla="*/ 30413 h 2444561"/>
              <a:gd name="connsiteX8621" fmla="*/ 1424177 w 3661866"/>
              <a:gd name="connsiteY8621" fmla="*/ 32220 h 2444561"/>
              <a:gd name="connsiteX8622" fmla="*/ 1411320 w 3661866"/>
              <a:gd name="connsiteY8622" fmla="*/ 37732 h 2444561"/>
              <a:gd name="connsiteX8623" fmla="*/ 1414496 w 3661866"/>
              <a:gd name="connsiteY8623" fmla="*/ 30413 h 2444561"/>
              <a:gd name="connsiteX8624" fmla="*/ 3247254 w 3661866"/>
              <a:gd name="connsiteY8624" fmla="*/ 11275 h 2444561"/>
              <a:gd name="connsiteX8625" fmla="*/ 3247738 w 3661866"/>
              <a:gd name="connsiteY8625" fmla="*/ 12142 h 2444561"/>
              <a:gd name="connsiteX8626" fmla="*/ 3246283 w 3661866"/>
              <a:gd name="connsiteY8626" fmla="*/ 13417 h 2444561"/>
              <a:gd name="connsiteX8627" fmla="*/ 3245773 w 3661866"/>
              <a:gd name="connsiteY8627" fmla="*/ 12577 h 2444561"/>
              <a:gd name="connsiteX8628" fmla="*/ 3247254 w 3661866"/>
              <a:gd name="connsiteY8628" fmla="*/ 11275 h 2444561"/>
              <a:gd name="connsiteX8629" fmla="*/ 1336777 w 3661866"/>
              <a:gd name="connsiteY8629" fmla="*/ 1810 h 2444561"/>
              <a:gd name="connsiteX8630" fmla="*/ 1352620 w 3661866"/>
              <a:gd name="connsiteY8630" fmla="*/ 7881 h 2444561"/>
              <a:gd name="connsiteX8631" fmla="*/ 1366063 w 3661866"/>
              <a:gd name="connsiteY8631" fmla="*/ 8979 h 2444561"/>
              <a:gd name="connsiteX8632" fmla="*/ 1375886 w 3661866"/>
              <a:gd name="connsiteY8632" fmla="*/ 35103 h 2444561"/>
              <a:gd name="connsiteX8633" fmla="*/ 1372544 w 3661866"/>
              <a:gd name="connsiteY8633" fmla="*/ 44235 h 2444561"/>
              <a:gd name="connsiteX8634" fmla="*/ 1369865 w 3661866"/>
              <a:gd name="connsiteY8634" fmla="*/ 64874 h 2444561"/>
              <a:gd name="connsiteX8635" fmla="*/ 1363640 w 3661866"/>
              <a:gd name="connsiteY8635" fmla="*/ 77400 h 2444561"/>
              <a:gd name="connsiteX8636" fmla="*/ 1390045 w 3661866"/>
              <a:gd name="connsiteY8636" fmla="*/ 112683 h 2444561"/>
              <a:gd name="connsiteX8637" fmla="*/ 1403285 w 3661866"/>
              <a:gd name="connsiteY8637" fmla="*/ 110335 h 2444561"/>
              <a:gd name="connsiteX8638" fmla="*/ 1412674 w 3661866"/>
              <a:gd name="connsiteY8638" fmla="*/ 84621 h 2444561"/>
              <a:gd name="connsiteX8639" fmla="*/ 1418745 w 3661866"/>
              <a:gd name="connsiteY8639" fmla="*/ 96713 h 2444561"/>
              <a:gd name="connsiteX8640" fmla="*/ 1425301 w 3661866"/>
              <a:gd name="connsiteY8640" fmla="*/ 113933 h 2444561"/>
              <a:gd name="connsiteX8641" fmla="*/ 1422776 w 3661866"/>
              <a:gd name="connsiteY8641" fmla="*/ 149675 h 2444561"/>
              <a:gd name="connsiteX8642" fmla="*/ 1422767 w 3661866"/>
              <a:gd name="connsiteY8642" fmla="*/ 149685 h 2444561"/>
              <a:gd name="connsiteX8643" fmla="*/ 1422724 w 3661866"/>
              <a:gd name="connsiteY8643" fmla="*/ 149648 h 2444561"/>
              <a:gd name="connsiteX8644" fmla="*/ 1422711 w 3661866"/>
              <a:gd name="connsiteY8644" fmla="*/ 149749 h 2444561"/>
              <a:gd name="connsiteX8645" fmla="*/ 1419304 w 3661866"/>
              <a:gd name="connsiteY8645" fmla="*/ 153578 h 2444561"/>
              <a:gd name="connsiteX8646" fmla="*/ 1421474 w 3661866"/>
              <a:gd name="connsiteY8646" fmla="*/ 159011 h 2444561"/>
              <a:gd name="connsiteX8647" fmla="*/ 1422711 w 3661866"/>
              <a:gd name="connsiteY8647" fmla="*/ 149749 h 2444561"/>
              <a:gd name="connsiteX8648" fmla="*/ 1422767 w 3661866"/>
              <a:gd name="connsiteY8648" fmla="*/ 149685 h 2444561"/>
              <a:gd name="connsiteX8649" fmla="*/ 1434843 w 3661866"/>
              <a:gd name="connsiteY8649" fmla="*/ 160007 h 2444561"/>
              <a:gd name="connsiteX8650" fmla="*/ 1434410 w 3661866"/>
              <a:gd name="connsiteY8650" fmla="*/ 140159 h 2444561"/>
              <a:gd name="connsiteX8651" fmla="*/ 1435046 w 3661866"/>
              <a:gd name="connsiteY8651" fmla="*/ 118321 h 2444561"/>
              <a:gd name="connsiteX8652" fmla="*/ 1425301 w 3661866"/>
              <a:gd name="connsiteY8652" fmla="*/ 113958 h 2444561"/>
              <a:gd name="connsiteX8653" fmla="*/ 1427368 w 3661866"/>
              <a:gd name="connsiteY8653" fmla="*/ 105004 h 2444561"/>
              <a:gd name="connsiteX8654" fmla="*/ 1425327 w 3661866"/>
              <a:gd name="connsiteY8654" fmla="*/ 75947 h 2444561"/>
              <a:gd name="connsiteX8655" fmla="*/ 1426041 w 3661866"/>
              <a:gd name="connsiteY8655" fmla="*/ 70972 h 2444561"/>
              <a:gd name="connsiteX8656" fmla="*/ 1431245 w 3661866"/>
              <a:gd name="connsiteY8656" fmla="*/ 66176 h 2444561"/>
              <a:gd name="connsiteX8657" fmla="*/ 1435506 w 3661866"/>
              <a:gd name="connsiteY8657" fmla="*/ 71482 h 2444561"/>
              <a:gd name="connsiteX8658" fmla="*/ 1438594 w 3661866"/>
              <a:gd name="connsiteY8658" fmla="*/ 88982 h 2444561"/>
              <a:gd name="connsiteX8659" fmla="*/ 1443440 w 3661866"/>
              <a:gd name="connsiteY8659" fmla="*/ 101815 h 2444561"/>
              <a:gd name="connsiteX8660" fmla="*/ 1444078 w 3661866"/>
              <a:gd name="connsiteY8660" fmla="*/ 82044 h 2444561"/>
              <a:gd name="connsiteX8661" fmla="*/ 1444844 w 3661866"/>
              <a:gd name="connsiteY8661" fmla="*/ 68727 h 2444561"/>
              <a:gd name="connsiteX8662" fmla="*/ 1448695 w 3661866"/>
              <a:gd name="connsiteY8662" fmla="*/ 39924 h 2444561"/>
              <a:gd name="connsiteX8663" fmla="*/ 1448645 w 3661866"/>
              <a:gd name="connsiteY8663" fmla="*/ 33827 h 2444561"/>
              <a:gd name="connsiteX8664" fmla="*/ 1464231 w 3661866"/>
              <a:gd name="connsiteY8664" fmla="*/ 56405 h 2444561"/>
              <a:gd name="connsiteX8665" fmla="*/ 1465227 w 3661866"/>
              <a:gd name="connsiteY8665" fmla="*/ 46481 h 2444561"/>
              <a:gd name="connsiteX8666" fmla="*/ 1465252 w 3661866"/>
              <a:gd name="connsiteY8666" fmla="*/ 39031 h 2444561"/>
              <a:gd name="connsiteX8667" fmla="*/ 1475381 w 3661866"/>
              <a:gd name="connsiteY8667" fmla="*/ 64059 h 2444561"/>
              <a:gd name="connsiteX8668" fmla="*/ 1481503 w 3661866"/>
              <a:gd name="connsiteY8668" fmla="*/ 81890 h 2444561"/>
              <a:gd name="connsiteX8669" fmla="*/ 1488953 w 3661866"/>
              <a:gd name="connsiteY8669" fmla="*/ 104622 h 2444561"/>
              <a:gd name="connsiteX8670" fmla="*/ 1490917 w 3661866"/>
              <a:gd name="connsiteY8670" fmla="*/ 110310 h 2444561"/>
              <a:gd name="connsiteX8671" fmla="*/ 1490280 w 3661866"/>
              <a:gd name="connsiteY8671" fmla="*/ 122123 h 2444561"/>
              <a:gd name="connsiteX8672" fmla="*/ 1507167 w 3661866"/>
              <a:gd name="connsiteY8672" fmla="*/ 162711 h 2444561"/>
              <a:gd name="connsiteX8673" fmla="*/ 1517678 w 3661866"/>
              <a:gd name="connsiteY8673" fmla="*/ 181181 h 2444561"/>
              <a:gd name="connsiteX8674" fmla="*/ 1563651 w 3661866"/>
              <a:gd name="connsiteY8674" fmla="*/ 178579 h 2444561"/>
              <a:gd name="connsiteX8675" fmla="*/ 1586763 w 3661866"/>
              <a:gd name="connsiteY8675" fmla="*/ 182100 h 2444561"/>
              <a:gd name="connsiteX8676" fmla="*/ 1585436 w 3661866"/>
              <a:gd name="connsiteY8676" fmla="*/ 185493 h 2444561"/>
              <a:gd name="connsiteX8677" fmla="*/ 1574364 w 3661866"/>
              <a:gd name="connsiteY8677" fmla="*/ 186258 h 2444561"/>
              <a:gd name="connsiteX8678" fmla="*/ 1565895 w 3661866"/>
              <a:gd name="connsiteY8678" fmla="*/ 191794 h 2444561"/>
              <a:gd name="connsiteX8679" fmla="*/ 1541787 w 3661866"/>
              <a:gd name="connsiteY8679" fmla="*/ 192330 h 2444561"/>
              <a:gd name="connsiteX8680" fmla="*/ 1537987 w 3661866"/>
              <a:gd name="connsiteY8680" fmla="*/ 193733 h 2444561"/>
              <a:gd name="connsiteX8681" fmla="*/ 1565870 w 3661866"/>
              <a:gd name="connsiteY8681" fmla="*/ 211999 h 2444561"/>
              <a:gd name="connsiteX8682" fmla="*/ 1581100 w 3661866"/>
              <a:gd name="connsiteY8682" fmla="*/ 205749 h 2444561"/>
              <a:gd name="connsiteX8683" fmla="*/ 1582223 w 3661866"/>
              <a:gd name="connsiteY8683" fmla="*/ 208020 h 2444561"/>
              <a:gd name="connsiteX8684" fmla="*/ 1571814 w 3661866"/>
              <a:gd name="connsiteY8684" fmla="*/ 216923 h 2444561"/>
              <a:gd name="connsiteX8685" fmla="*/ 1572731 w 3661866"/>
              <a:gd name="connsiteY8685" fmla="*/ 219091 h 2444561"/>
              <a:gd name="connsiteX8686" fmla="*/ 1592911 w 3661866"/>
              <a:gd name="connsiteY8686" fmla="*/ 219091 h 2444561"/>
              <a:gd name="connsiteX8687" fmla="*/ 1571329 w 3661866"/>
              <a:gd name="connsiteY8687" fmla="*/ 228760 h 2444561"/>
              <a:gd name="connsiteX8688" fmla="*/ 1596049 w 3661866"/>
              <a:gd name="connsiteY8688" fmla="*/ 241745 h 2444561"/>
              <a:gd name="connsiteX8689" fmla="*/ 1613398 w 3661866"/>
              <a:gd name="connsiteY8689" fmla="*/ 233301 h 2444561"/>
              <a:gd name="connsiteX8690" fmla="*/ 1614927 w 3661866"/>
              <a:gd name="connsiteY8690" fmla="*/ 235444 h 2444561"/>
              <a:gd name="connsiteX8691" fmla="*/ 1610770 w 3661866"/>
              <a:gd name="connsiteY8691" fmla="*/ 241261 h 2444561"/>
              <a:gd name="connsiteX8692" fmla="*/ 1619494 w 3661866"/>
              <a:gd name="connsiteY8692" fmla="*/ 238811 h 2444561"/>
              <a:gd name="connsiteX8693" fmla="*/ 1651588 w 3661866"/>
              <a:gd name="connsiteY8693" fmla="*/ 230802 h 2444561"/>
              <a:gd name="connsiteX8694" fmla="*/ 1695186 w 3661866"/>
              <a:gd name="connsiteY8694" fmla="*/ 223300 h 2444561"/>
              <a:gd name="connsiteX8695" fmla="*/ 1704116 w 3661866"/>
              <a:gd name="connsiteY8695" fmla="*/ 217254 h 2444561"/>
              <a:gd name="connsiteX8696" fmla="*/ 1742359 w 3661866"/>
              <a:gd name="connsiteY8696" fmla="*/ 218581 h 2444561"/>
              <a:gd name="connsiteX8697" fmla="*/ 1754475 w 3661866"/>
              <a:gd name="connsiteY8697" fmla="*/ 216337 h 2444561"/>
              <a:gd name="connsiteX8698" fmla="*/ 1776518 w 3661866"/>
              <a:gd name="connsiteY8698" fmla="*/ 212995 h 2444561"/>
              <a:gd name="connsiteX8699" fmla="*/ 1789095 w 3661866"/>
              <a:gd name="connsiteY8699" fmla="*/ 210366 h 2444561"/>
              <a:gd name="connsiteX8700" fmla="*/ 1792156 w 3661866"/>
              <a:gd name="connsiteY8700" fmla="*/ 208580 h 2444561"/>
              <a:gd name="connsiteX8701" fmla="*/ 1814735 w 3661866"/>
              <a:gd name="connsiteY8701" fmla="*/ 206182 h 2444561"/>
              <a:gd name="connsiteX8702" fmla="*/ 1841546 w 3661866"/>
              <a:gd name="connsiteY8702" fmla="*/ 208428 h 2444561"/>
              <a:gd name="connsiteX8703" fmla="*/ 1835951 w 3661866"/>
              <a:gd name="connsiteY8703" fmla="*/ 218525 h 2444561"/>
              <a:gd name="connsiteX8704" fmla="*/ 1835194 w 3661866"/>
              <a:gd name="connsiteY8704" fmla="*/ 218097 h 2444561"/>
              <a:gd name="connsiteX8705" fmla="*/ 1835934 w 3661866"/>
              <a:gd name="connsiteY8705" fmla="*/ 218556 h 2444561"/>
              <a:gd name="connsiteX8706" fmla="*/ 1835951 w 3661866"/>
              <a:gd name="connsiteY8706" fmla="*/ 218525 h 2444561"/>
              <a:gd name="connsiteX8707" fmla="*/ 1835959 w 3661866"/>
              <a:gd name="connsiteY8707" fmla="*/ 218529 h 2444561"/>
              <a:gd name="connsiteX8708" fmla="*/ 1840653 w 3661866"/>
              <a:gd name="connsiteY8708" fmla="*/ 224040 h 2444561"/>
              <a:gd name="connsiteX8709" fmla="*/ 1815984 w 3661866"/>
              <a:gd name="connsiteY8709" fmla="*/ 220265 h 2444561"/>
              <a:gd name="connsiteX8710" fmla="*/ 1811468 w 3661866"/>
              <a:gd name="connsiteY8710" fmla="*/ 232894 h 2444561"/>
              <a:gd name="connsiteX8711" fmla="*/ 1830781 w 3661866"/>
              <a:gd name="connsiteY8711" fmla="*/ 241541 h 2444561"/>
              <a:gd name="connsiteX8712" fmla="*/ 1838869 w 3661866"/>
              <a:gd name="connsiteY8712" fmla="*/ 243812 h 2444561"/>
              <a:gd name="connsiteX8713" fmla="*/ 1851293 w 3661866"/>
              <a:gd name="connsiteY8713" fmla="*/ 243863 h 2444561"/>
              <a:gd name="connsiteX8714" fmla="*/ 1824199 w 3661866"/>
              <a:gd name="connsiteY8714" fmla="*/ 245776 h 2444561"/>
              <a:gd name="connsiteX8715" fmla="*/ 1802973 w 3661866"/>
              <a:gd name="connsiteY8715" fmla="*/ 242995 h 2444561"/>
              <a:gd name="connsiteX8716" fmla="*/ 1746516 w 3661866"/>
              <a:gd name="connsiteY8716" fmla="*/ 249322 h 2444561"/>
              <a:gd name="connsiteX8717" fmla="*/ 1722969 w 3661866"/>
              <a:gd name="connsiteY8717" fmla="*/ 254858 h 2444561"/>
              <a:gd name="connsiteX8718" fmla="*/ 1723811 w 3661866"/>
              <a:gd name="connsiteY8718" fmla="*/ 258098 h 2444561"/>
              <a:gd name="connsiteX8719" fmla="*/ 1734449 w 3661866"/>
              <a:gd name="connsiteY8719" fmla="*/ 255547 h 2444561"/>
              <a:gd name="connsiteX8720" fmla="*/ 1736822 w 3661866"/>
              <a:gd name="connsiteY8720" fmla="*/ 261517 h 2444561"/>
              <a:gd name="connsiteX8721" fmla="*/ 1746645 w 3661866"/>
              <a:gd name="connsiteY8721" fmla="*/ 259348 h 2444561"/>
              <a:gd name="connsiteX8722" fmla="*/ 1746651 w 3661866"/>
              <a:gd name="connsiteY8722" fmla="*/ 259356 h 2444561"/>
              <a:gd name="connsiteX8723" fmla="*/ 1746618 w 3661866"/>
              <a:gd name="connsiteY8723" fmla="*/ 259373 h 2444561"/>
              <a:gd name="connsiteX8724" fmla="*/ 1746702 w 3661866"/>
              <a:gd name="connsiteY8724" fmla="*/ 259421 h 2444561"/>
              <a:gd name="connsiteX8725" fmla="*/ 1750189 w 3661866"/>
              <a:gd name="connsiteY8725" fmla="*/ 263890 h 2444561"/>
              <a:gd name="connsiteX8726" fmla="*/ 1751847 w 3661866"/>
              <a:gd name="connsiteY8726" fmla="*/ 262333 h 2444561"/>
              <a:gd name="connsiteX8727" fmla="*/ 1746702 w 3661866"/>
              <a:gd name="connsiteY8727" fmla="*/ 259421 h 2444561"/>
              <a:gd name="connsiteX8728" fmla="*/ 1746651 w 3661866"/>
              <a:gd name="connsiteY8728" fmla="*/ 259356 h 2444561"/>
              <a:gd name="connsiteX8729" fmla="*/ 1757333 w 3661866"/>
              <a:gd name="connsiteY8729" fmla="*/ 253685 h 2444561"/>
              <a:gd name="connsiteX8730" fmla="*/ 1781595 w 3661866"/>
              <a:gd name="connsiteY8730" fmla="*/ 249629 h 2444561"/>
              <a:gd name="connsiteX8731" fmla="*/ 1786952 w 3661866"/>
              <a:gd name="connsiteY8731" fmla="*/ 253353 h 2444561"/>
              <a:gd name="connsiteX8732" fmla="*/ 1780905 w 3661866"/>
              <a:gd name="connsiteY8732" fmla="*/ 257971 h 2444561"/>
              <a:gd name="connsiteX8733" fmla="*/ 1763023 w 3661866"/>
              <a:gd name="connsiteY8733" fmla="*/ 263532 h 2444561"/>
              <a:gd name="connsiteX8734" fmla="*/ 1780524 w 3661866"/>
              <a:gd name="connsiteY8734" fmla="*/ 264986 h 2444561"/>
              <a:gd name="connsiteX8735" fmla="*/ 1800065 w 3661866"/>
              <a:gd name="connsiteY8735" fmla="*/ 270778 h 2444561"/>
              <a:gd name="connsiteX8736" fmla="*/ 1800065 w 3661866"/>
              <a:gd name="connsiteY8736" fmla="*/ 265854 h 2444561"/>
              <a:gd name="connsiteX8737" fmla="*/ 1830525 w 3661866"/>
              <a:gd name="connsiteY8737" fmla="*/ 258302 h 2444561"/>
              <a:gd name="connsiteX8738" fmla="*/ 1824837 w 3661866"/>
              <a:gd name="connsiteY8738" fmla="*/ 254781 h 2444561"/>
              <a:gd name="connsiteX8739" fmla="*/ 1835015 w 3661866"/>
              <a:gd name="connsiteY8739" fmla="*/ 254679 h 2444561"/>
              <a:gd name="connsiteX8740" fmla="*/ 1856114 w 3661866"/>
              <a:gd name="connsiteY8740" fmla="*/ 256339 h 2444561"/>
              <a:gd name="connsiteX8741" fmla="*/ 1864585 w 3661866"/>
              <a:gd name="connsiteY8741" fmla="*/ 254297 h 2444561"/>
              <a:gd name="connsiteX8742" fmla="*/ 1915020 w 3661866"/>
              <a:gd name="connsiteY8742" fmla="*/ 249170 h 2444561"/>
              <a:gd name="connsiteX8743" fmla="*/ 1915020 w 3661866"/>
              <a:gd name="connsiteY8743" fmla="*/ 249186 h 2444561"/>
              <a:gd name="connsiteX8744" fmla="*/ 1914969 w 3661866"/>
              <a:gd name="connsiteY8744" fmla="*/ 249220 h 2444561"/>
              <a:gd name="connsiteX8745" fmla="*/ 1915020 w 3661866"/>
              <a:gd name="connsiteY8745" fmla="*/ 249203 h 2444561"/>
              <a:gd name="connsiteX8746" fmla="*/ 1915020 w 3661866"/>
              <a:gd name="connsiteY8746" fmla="*/ 261440 h 2444561"/>
              <a:gd name="connsiteX8747" fmla="*/ 1923949 w 3661866"/>
              <a:gd name="connsiteY8747" fmla="*/ 248201 h 2444561"/>
              <a:gd name="connsiteX8748" fmla="*/ 1920811 w 3661866"/>
              <a:gd name="connsiteY8748" fmla="*/ 247256 h 2444561"/>
              <a:gd name="connsiteX8749" fmla="*/ 1915020 w 3661866"/>
              <a:gd name="connsiteY8749" fmla="*/ 249203 h 2444561"/>
              <a:gd name="connsiteX8750" fmla="*/ 1915020 w 3661866"/>
              <a:gd name="connsiteY8750" fmla="*/ 249186 h 2444561"/>
              <a:gd name="connsiteX8751" fmla="*/ 1922495 w 3661866"/>
              <a:gd name="connsiteY8751" fmla="*/ 244168 h 2444561"/>
              <a:gd name="connsiteX8752" fmla="*/ 1981834 w 3661866"/>
              <a:gd name="connsiteY8752" fmla="*/ 238965 h 2444561"/>
              <a:gd name="connsiteX8753" fmla="*/ 2003162 w 3661866"/>
              <a:gd name="connsiteY8753" fmla="*/ 243582 h 2444561"/>
              <a:gd name="connsiteX8754" fmla="*/ 2010509 w 3661866"/>
              <a:gd name="connsiteY8754" fmla="*/ 243863 h 2444561"/>
              <a:gd name="connsiteX8755" fmla="*/ 2045307 w 3661866"/>
              <a:gd name="connsiteY8755" fmla="*/ 238582 h 2444561"/>
              <a:gd name="connsiteX8756" fmla="*/ 2046736 w 3661866"/>
              <a:gd name="connsiteY8756" fmla="*/ 229781 h 2444561"/>
              <a:gd name="connsiteX8757" fmla="*/ 2073854 w 3661866"/>
              <a:gd name="connsiteY8757" fmla="*/ 232894 h 2444561"/>
              <a:gd name="connsiteX8758" fmla="*/ 2053521 w 3661866"/>
              <a:gd name="connsiteY8758" fmla="*/ 235088 h 2444561"/>
              <a:gd name="connsiteX8759" fmla="*/ 2065487 w 3661866"/>
              <a:gd name="connsiteY8759" fmla="*/ 238990 h 2444561"/>
              <a:gd name="connsiteX8760" fmla="*/ 2065512 w 3661866"/>
              <a:gd name="connsiteY8760" fmla="*/ 239016 h 2444561"/>
              <a:gd name="connsiteX8761" fmla="*/ 2053342 w 3661866"/>
              <a:gd name="connsiteY8761" fmla="*/ 247460 h 2444561"/>
              <a:gd name="connsiteX8762" fmla="*/ 2054771 w 3661866"/>
              <a:gd name="connsiteY8762" fmla="*/ 252485 h 2444561"/>
              <a:gd name="connsiteX8763" fmla="*/ 2086967 w 3661866"/>
              <a:gd name="connsiteY8763" fmla="*/ 256389 h 2444561"/>
              <a:gd name="connsiteX8764" fmla="*/ 2112912 w 3661866"/>
              <a:gd name="connsiteY8764" fmla="*/ 258021 h 2444561"/>
              <a:gd name="connsiteX8765" fmla="*/ 2113704 w 3661866"/>
              <a:gd name="connsiteY8765" fmla="*/ 246720 h 2444561"/>
              <a:gd name="connsiteX8766" fmla="*/ 2094544 w 3661866"/>
              <a:gd name="connsiteY8766" fmla="*/ 245011 h 2444561"/>
              <a:gd name="connsiteX8767" fmla="*/ 2117069 w 3661866"/>
              <a:gd name="connsiteY8767" fmla="*/ 232586 h 2444561"/>
              <a:gd name="connsiteX8768" fmla="*/ 2093217 w 3661866"/>
              <a:gd name="connsiteY8768" fmla="*/ 224066 h 2444561"/>
              <a:gd name="connsiteX8769" fmla="*/ 2046327 w 3661866"/>
              <a:gd name="connsiteY8769" fmla="*/ 226107 h 2444561"/>
              <a:gd name="connsiteX8770" fmla="*/ 1997193 w 3661866"/>
              <a:gd name="connsiteY8770" fmla="*/ 230648 h 2444561"/>
              <a:gd name="connsiteX8771" fmla="*/ 1977165 w 3661866"/>
              <a:gd name="connsiteY8771" fmla="*/ 231567 h 2444561"/>
              <a:gd name="connsiteX8772" fmla="*/ 1941041 w 3661866"/>
              <a:gd name="connsiteY8772" fmla="*/ 228250 h 2444561"/>
              <a:gd name="connsiteX8773" fmla="*/ 1926857 w 3661866"/>
              <a:gd name="connsiteY8773" fmla="*/ 215571 h 2444561"/>
              <a:gd name="connsiteX8774" fmla="*/ 1950686 w 3661866"/>
              <a:gd name="connsiteY8774" fmla="*/ 213606 h 2444561"/>
              <a:gd name="connsiteX8775" fmla="*/ 1965073 w 3661866"/>
              <a:gd name="connsiteY8775" fmla="*/ 219016 h 2444561"/>
              <a:gd name="connsiteX8776" fmla="*/ 1980942 w 3661866"/>
              <a:gd name="connsiteY8776" fmla="*/ 219575 h 2444561"/>
              <a:gd name="connsiteX8777" fmla="*/ 2008954 w 3661866"/>
              <a:gd name="connsiteY8777" fmla="*/ 212687 h 2444561"/>
              <a:gd name="connsiteX8778" fmla="*/ 2051175 w 3661866"/>
              <a:gd name="connsiteY8778" fmla="*/ 207255 h 2444561"/>
              <a:gd name="connsiteX8779" fmla="*/ 2057348 w 3661866"/>
              <a:gd name="connsiteY8779" fmla="*/ 205978 h 2444561"/>
              <a:gd name="connsiteX8780" fmla="*/ 2102145 w 3661866"/>
              <a:gd name="connsiteY8780" fmla="*/ 202178 h 2444561"/>
              <a:gd name="connsiteX8781" fmla="*/ 2193809 w 3661866"/>
              <a:gd name="connsiteY8781" fmla="*/ 203428 h 2444561"/>
              <a:gd name="connsiteX8782" fmla="*/ 2196336 w 3661866"/>
              <a:gd name="connsiteY8782" fmla="*/ 203657 h 2444561"/>
              <a:gd name="connsiteX8783" fmla="*/ 2238863 w 3661866"/>
              <a:gd name="connsiteY8783" fmla="*/ 208478 h 2444561"/>
              <a:gd name="connsiteX8784" fmla="*/ 2274119 w 3661866"/>
              <a:gd name="connsiteY8784" fmla="*/ 212585 h 2444561"/>
              <a:gd name="connsiteX8785" fmla="*/ 2305040 w 3661866"/>
              <a:gd name="connsiteY8785" fmla="*/ 210035 h 2444561"/>
              <a:gd name="connsiteX8786" fmla="*/ 2306315 w 3661866"/>
              <a:gd name="connsiteY8786" fmla="*/ 200596 h 2444561"/>
              <a:gd name="connsiteX8787" fmla="*/ 2314070 w 3661866"/>
              <a:gd name="connsiteY8787" fmla="*/ 202203 h 2444561"/>
              <a:gd name="connsiteX8788" fmla="*/ 2300600 w 3661866"/>
              <a:gd name="connsiteY8788" fmla="*/ 195978 h 2444561"/>
              <a:gd name="connsiteX8789" fmla="*/ 2299119 w 3661866"/>
              <a:gd name="connsiteY8789" fmla="*/ 203147 h 2444561"/>
              <a:gd name="connsiteX8790" fmla="*/ 2266798 w 3661866"/>
              <a:gd name="connsiteY8790" fmla="*/ 202968 h 2444561"/>
              <a:gd name="connsiteX8791" fmla="*/ 2257154 w 3661866"/>
              <a:gd name="connsiteY8791" fmla="*/ 198580 h 2444561"/>
              <a:gd name="connsiteX8792" fmla="*/ 2281747 w 3661866"/>
              <a:gd name="connsiteY8792" fmla="*/ 194371 h 2444561"/>
              <a:gd name="connsiteX8793" fmla="*/ 2287793 w 3661866"/>
              <a:gd name="connsiteY8793" fmla="*/ 194346 h 2444561"/>
              <a:gd name="connsiteX8794" fmla="*/ 2315753 w 3661866"/>
              <a:gd name="connsiteY8794" fmla="*/ 192994 h 2444561"/>
              <a:gd name="connsiteX8795" fmla="*/ 2336877 w 3661866"/>
              <a:gd name="connsiteY8795" fmla="*/ 192152 h 2444561"/>
              <a:gd name="connsiteX8796" fmla="*/ 2346801 w 3661866"/>
              <a:gd name="connsiteY8796" fmla="*/ 190594 h 2444561"/>
              <a:gd name="connsiteX8797" fmla="*/ 2364914 w 3661866"/>
              <a:gd name="connsiteY8797" fmla="*/ 182891 h 2444561"/>
              <a:gd name="connsiteX8798" fmla="*/ 2381981 w 3661866"/>
              <a:gd name="connsiteY8798" fmla="*/ 188631 h 2444561"/>
              <a:gd name="connsiteX8799" fmla="*/ 2358971 w 3661866"/>
              <a:gd name="connsiteY8799" fmla="*/ 175849 h 2444561"/>
              <a:gd name="connsiteX8800" fmla="*/ 2353256 w 3661866"/>
              <a:gd name="connsiteY8800" fmla="*/ 174855 h 2444561"/>
              <a:gd name="connsiteX8801" fmla="*/ 2341776 w 3661866"/>
              <a:gd name="connsiteY8801" fmla="*/ 170976 h 2444561"/>
              <a:gd name="connsiteX8802" fmla="*/ 2334709 w 3661866"/>
              <a:gd name="connsiteY8802" fmla="*/ 177584 h 2444561"/>
              <a:gd name="connsiteX8803" fmla="*/ 2307819 w 3661866"/>
              <a:gd name="connsiteY8803" fmla="*/ 173247 h 2444561"/>
              <a:gd name="connsiteX8804" fmla="*/ 2302359 w 3661866"/>
              <a:gd name="connsiteY8804" fmla="*/ 173093 h 2444561"/>
              <a:gd name="connsiteX8805" fmla="*/ 2296823 w 3661866"/>
              <a:gd name="connsiteY8805" fmla="*/ 173374 h 2444561"/>
              <a:gd name="connsiteX8806" fmla="*/ 2278532 w 3661866"/>
              <a:gd name="connsiteY8806" fmla="*/ 167736 h 2444561"/>
              <a:gd name="connsiteX8807" fmla="*/ 2262588 w 3661866"/>
              <a:gd name="connsiteY8807" fmla="*/ 164982 h 2444561"/>
              <a:gd name="connsiteX8808" fmla="*/ 2235419 w 3661866"/>
              <a:gd name="connsiteY8808" fmla="*/ 166920 h 2444561"/>
              <a:gd name="connsiteX8809" fmla="*/ 2224448 w 3661866"/>
              <a:gd name="connsiteY8809" fmla="*/ 170135 h 2444561"/>
              <a:gd name="connsiteX8810" fmla="*/ 2279630 w 3661866"/>
              <a:gd name="connsiteY8810" fmla="*/ 170135 h 2444561"/>
              <a:gd name="connsiteX8811" fmla="*/ 2258863 w 3661866"/>
              <a:gd name="connsiteY8811" fmla="*/ 175876 h 2444561"/>
              <a:gd name="connsiteX8812" fmla="*/ 2195646 w 3661866"/>
              <a:gd name="connsiteY8812" fmla="*/ 173068 h 2444561"/>
              <a:gd name="connsiteX8813" fmla="*/ 2150389 w 3661866"/>
              <a:gd name="connsiteY8813" fmla="*/ 174370 h 2444561"/>
              <a:gd name="connsiteX8814" fmla="*/ 2120948 w 3661866"/>
              <a:gd name="connsiteY8814" fmla="*/ 172405 h 2444561"/>
              <a:gd name="connsiteX8815" fmla="*/ 2139416 w 3661866"/>
              <a:gd name="connsiteY8815" fmla="*/ 165054 h 2444561"/>
              <a:gd name="connsiteX8816" fmla="*/ 2139420 w 3661866"/>
              <a:gd name="connsiteY8816" fmla="*/ 165057 h 2444561"/>
              <a:gd name="connsiteX8817" fmla="*/ 2140183 w 3661866"/>
              <a:gd name="connsiteY8817" fmla="*/ 165492 h 2444561"/>
              <a:gd name="connsiteX8818" fmla="*/ 2139470 w 3661866"/>
              <a:gd name="connsiteY8818" fmla="*/ 165032 h 2444561"/>
              <a:gd name="connsiteX8819" fmla="*/ 2139416 w 3661866"/>
              <a:gd name="connsiteY8819" fmla="*/ 165054 h 2444561"/>
              <a:gd name="connsiteX8820" fmla="*/ 2138499 w 3661866"/>
              <a:gd name="connsiteY8820" fmla="*/ 164242 h 2444561"/>
              <a:gd name="connsiteX8821" fmla="*/ 2124826 w 3661866"/>
              <a:gd name="connsiteY8821" fmla="*/ 165772 h 2444561"/>
              <a:gd name="connsiteX8822" fmla="*/ 2112148 w 3661866"/>
              <a:gd name="connsiteY8822" fmla="*/ 164573 h 2444561"/>
              <a:gd name="connsiteX8823" fmla="*/ 2079721 w 3661866"/>
              <a:gd name="connsiteY8823" fmla="*/ 149648 h 2444561"/>
              <a:gd name="connsiteX8824" fmla="*/ 2082375 w 3661866"/>
              <a:gd name="connsiteY8824" fmla="*/ 147837 h 2444561"/>
              <a:gd name="connsiteX8825" fmla="*/ 2127582 w 3661866"/>
              <a:gd name="connsiteY8825" fmla="*/ 154752 h 2444561"/>
              <a:gd name="connsiteX8826" fmla="*/ 2129877 w 3661866"/>
              <a:gd name="connsiteY8826" fmla="*/ 154139 h 2444561"/>
              <a:gd name="connsiteX8827" fmla="*/ 2159726 w 3661866"/>
              <a:gd name="connsiteY8827" fmla="*/ 151945 h 2444561"/>
              <a:gd name="connsiteX8828" fmla="*/ 2202125 w 3661866"/>
              <a:gd name="connsiteY8828" fmla="*/ 152252 h 2444561"/>
              <a:gd name="connsiteX8829" fmla="*/ 2199880 w 3661866"/>
              <a:gd name="connsiteY8829" fmla="*/ 141460 h 2444561"/>
              <a:gd name="connsiteX8830" fmla="*/ 2201769 w 3661866"/>
              <a:gd name="connsiteY8830" fmla="*/ 139980 h 2444561"/>
              <a:gd name="connsiteX8831" fmla="*/ 2272232 w 3661866"/>
              <a:gd name="connsiteY8831" fmla="*/ 144037 h 2444561"/>
              <a:gd name="connsiteX8832" fmla="*/ 2256363 w 3661866"/>
              <a:gd name="connsiteY8832" fmla="*/ 152506 h 2444561"/>
              <a:gd name="connsiteX8833" fmla="*/ 2284885 w 3661866"/>
              <a:gd name="connsiteY8833" fmla="*/ 152277 h 2444561"/>
              <a:gd name="connsiteX8834" fmla="*/ 2284835 w 3661866"/>
              <a:gd name="connsiteY8834" fmla="*/ 152327 h 2444561"/>
              <a:gd name="connsiteX8835" fmla="*/ 2295702 w 3661866"/>
              <a:gd name="connsiteY8835" fmla="*/ 160671 h 2444561"/>
              <a:gd name="connsiteX8836" fmla="*/ 2305371 w 3661866"/>
              <a:gd name="connsiteY8836" fmla="*/ 166563 h 2444561"/>
              <a:gd name="connsiteX8837" fmla="*/ 2304732 w 3661866"/>
              <a:gd name="connsiteY8837" fmla="*/ 155363 h 2444561"/>
              <a:gd name="connsiteX8838" fmla="*/ 2313840 w 3661866"/>
              <a:gd name="connsiteY8838" fmla="*/ 157813 h 2444561"/>
              <a:gd name="connsiteX8839" fmla="*/ 2332285 w 3661866"/>
              <a:gd name="connsiteY8839" fmla="*/ 145491 h 2444561"/>
              <a:gd name="connsiteX8840" fmla="*/ 2343867 w 3661866"/>
              <a:gd name="connsiteY8840" fmla="*/ 144393 h 2444561"/>
              <a:gd name="connsiteX8841" fmla="*/ 2344811 w 3661866"/>
              <a:gd name="connsiteY8841" fmla="*/ 155389 h 2444561"/>
              <a:gd name="connsiteX8842" fmla="*/ 2363306 w 3661866"/>
              <a:gd name="connsiteY8842" fmla="*/ 145466 h 2444561"/>
              <a:gd name="connsiteX8843" fmla="*/ 2383845 w 3661866"/>
              <a:gd name="connsiteY8843" fmla="*/ 153577 h 2444561"/>
              <a:gd name="connsiteX8844" fmla="*/ 2375271 w 3661866"/>
              <a:gd name="connsiteY8844" fmla="*/ 149343 h 2444561"/>
              <a:gd name="connsiteX8845" fmla="*/ 2401039 w 3661866"/>
              <a:gd name="connsiteY8845" fmla="*/ 147506 h 2444561"/>
              <a:gd name="connsiteX8846" fmla="*/ 2421192 w 3661866"/>
              <a:gd name="connsiteY8846" fmla="*/ 149623 h 2444561"/>
              <a:gd name="connsiteX8847" fmla="*/ 2480609 w 3661866"/>
              <a:gd name="connsiteY8847" fmla="*/ 154956 h 2444561"/>
              <a:gd name="connsiteX8848" fmla="*/ 2505864 w 3661866"/>
              <a:gd name="connsiteY8848" fmla="*/ 157175 h 2444561"/>
              <a:gd name="connsiteX8849" fmla="*/ 2532651 w 3661866"/>
              <a:gd name="connsiteY8849" fmla="*/ 163069 h 2444561"/>
              <a:gd name="connsiteX8850" fmla="*/ 2550561 w 3661866"/>
              <a:gd name="connsiteY8850" fmla="*/ 160288 h 2444561"/>
              <a:gd name="connsiteX8851" fmla="*/ 2576277 w 3661866"/>
              <a:gd name="connsiteY8851" fmla="*/ 176053 h 2444561"/>
              <a:gd name="connsiteX8852" fmla="*/ 2596149 w 3661866"/>
              <a:gd name="connsiteY8852" fmla="*/ 176156 h 2444561"/>
              <a:gd name="connsiteX8853" fmla="*/ 2634749 w 3661866"/>
              <a:gd name="connsiteY8853" fmla="*/ 174574 h 2444561"/>
              <a:gd name="connsiteX8854" fmla="*/ 2627299 w 3661866"/>
              <a:gd name="connsiteY8854" fmla="*/ 170135 h 2444561"/>
              <a:gd name="connsiteX8855" fmla="*/ 2669980 w 3661866"/>
              <a:gd name="connsiteY8855" fmla="*/ 174268 h 2444561"/>
              <a:gd name="connsiteX8856" fmla="*/ 2686716 w 3661866"/>
              <a:gd name="connsiteY8856" fmla="*/ 174370 h 2444561"/>
              <a:gd name="connsiteX8857" fmla="*/ 2736897 w 3661866"/>
              <a:gd name="connsiteY8857" fmla="*/ 182176 h 2444561"/>
              <a:gd name="connsiteX8858" fmla="*/ 2744474 w 3661866"/>
              <a:gd name="connsiteY8858" fmla="*/ 182483 h 2444561"/>
              <a:gd name="connsiteX8859" fmla="*/ 2773863 w 3661866"/>
              <a:gd name="connsiteY8859" fmla="*/ 181921 h 2444561"/>
              <a:gd name="connsiteX8860" fmla="*/ 2795904 w 3661866"/>
              <a:gd name="connsiteY8860" fmla="*/ 186104 h 2444561"/>
              <a:gd name="connsiteX8861" fmla="*/ 2835013 w 3661866"/>
              <a:gd name="connsiteY8861" fmla="*/ 190161 h 2444561"/>
              <a:gd name="connsiteX8862" fmla="*/ 2843738 w 3661866"/>
              <a:gd name="connsiteY8862" fmla="*/ 189217 h 2444561"/>
              <a:gd name="connsiteX8863" fmla="*/ 2877721 w 3661866"/>
              <a:gd name="connsiteY8863" fmla="*/ 189064 h 2444561"/>
              <a:gd name="connsiteX8864" fmla="*/ 2890220 w 3661866"/>
              <a:gd name="connsiteY8864" fmla="*/ 190365 h 2444561"/>
              <a:gd name="connsiteX8865" fmla="*/ 2947673 w 3661866"/>
              <a:gd name="connsiteY8865" fmla="*/ 198707 h 2444561"/>
              <a:gd name="connsiteX8866" fmla="*/ 3011860 w 3661866"/>
              <a:gd name="connsiteY8866" fmla="*/ 209168 h 2444561"/>
              <a:gd name="connsiteX8867" fmla="*/ 2997165 w 3661866"/>
              <a:gd name="connsiteY8867" fmla="*/ 201744 h 2444561"/>
              <a:gd name="connsiteX8868" fmla="*/ 2975404 w 3661866"/>
              <a:gd name="connsiteY8868" fmla="*/ 193171 h 2444561"/>
              <a:gd name="connsiteX8869" fmla="*/ 2960428 w 3661866"/>
              <a:gd name="connsiteY8869" fmla="*/ 190621 h 2444561"/>
              <a:gd name="connsiteX8870" fmla="*/ 2950555 w 3661866"/>
              <a:gd name="connsiteY8870" fmla="*/ 187585 h 2444561"/>
              <a:gd name="connsiteX8871" fmla="*/ 2967215 w 3661866"/>
              <a:gd name="connsiteY8871" fmla="*/ 184345 h 2444561"/>
              <a:gd name="connsiteX8872" fmla="*/ 2945453 w 3661866"/>
              <a:gd name="connsiteY8872" fmla="*/ 178528 h 2444561"/>
              <a:gd name="connsiteX8873" fmla="*/ 2924866 w 3661866"/>
              <a:gd name="connsiteY8873" fmla="*/ 174038 h 2444561"/>
              <a:gd name="connsiteX8874" fmla="*/ 2924228 w 3661866"/>
              <a:gd name="connsiteY8874" fmla="*/ 171283 h 2444561"/>
              <a:gd name="connsiteX8875" fmla="*/ 2932239 w 3661866"/>
              <a:gd name="connsiteY8875" fmla="*/ 168324 h 2444561"/>
              <a:gd name="connsiteX8876" fmla="*/ 2983286 w 3661866"/>
              <a:gd name="connsiteY8876" fmla="*/ 177916 h 2444561"/>
              <a:gd name="connsiteX8877" fmla="*/ 3015534 w 3661866"/>
              <a:gd name="connsiteY8877" fmla="*/ 185060 h 2444561"/>
              <a:gd name="connsiteX8878" fmla="*/ 3033724 w 3661866"/>
              <a:gd name="connsiteY8878" fmla="*/ 177610 h 2444561"/>
              <a:gd name="connsiteX8879" fmla="*/ 3030789 w 3661866"/>
              <a:gd name="connsiteY8879" fmla="*/ 185977 h 2444561"/>
              <a:gd name="connsiteX8880" fmla="*/ 3048443 w 3661866"/>
              <a:gd name="connsiteY8880" fmla="*/ 180672 h 2444561"/>
              <a:gd name="connsiteX8881" fmla="*/ 3047448 w 3661866"/>
              <a:gd name="connsiteY8881" fmla="*/ 190390 h 2444561"/>
              <a:gd name="connsiteX8882" fmla="*/ 3083241 w 3661866"/>
              <a:gd name="connsiteY8882" fmla="*/ 196438 h 2444561"/>
              <a:gd name="connsiteX8883" fmla="*/ 3103471 w 3661866"/>
              <a:gd name="connsiteY8883" fmla="*/ 205188 h 2444561"/>
              <a:gd name="connsiteX8884" fmla="*/ 3149495 w 3661866"/>
              <a:gd name="connsiteY8884" fmla="*/ 218097 h 2444561"/>
              <a:gd name="connsiteX8885" fmla="*/ 3200567 w 3661866"/>
              <a:gd name="connsiteY8885" fmla="*/ 232792 h 2444561"/>
              <a:gd name="connsiteX8886" fmla="*/ 3171663 w 3661866"/>
              <a:gd name="connsiteY8886" fmla="*/ 216362 h 2444561"/>
              <a:gd name="connsiteX8887" fmla="*/ 3124238 w 3661866"/>
              <a:gd name="connsiteY8887" fmla="*/ 195238 h 2444561"/>
              <a:gd name="connsiteX8888" fmla="*/ 3113986 w 3661866"/>
              <a:gd name="connsiteY8888" fmla="*/ 188049 h 2444561"/>
              <a:gd name="connsiteX8889" fmla="*/ 3128524 w 3661866"/>
              <a:gd name="connsiteY8889" fmla="*/ 188554 h 2444561"/>
              <a:gd name="connsiteX8890" fmla="*/ 3174189 w 3661866"/>
              <a:gd name="connsiteY8890" fmla="*/ 191590 h 2444561"/>
              <a:gd name="connsiteX8891" fmla="*/ 3150158 w 3661866"/>
              <a:gd name="connsiteY8891" fmla="*/ 182354 h 2444561"/>
              <a:gd name="connsiteX8892" fmla="*/ 3115793 w 3661866"/>
              <a:gd name="connsiteY8892" fmla="*/ 160900 h 2444561"/>
              <a:gd name="connsiteX8893" fmla="*/ 3162173 w 3661866"/>
              <a:gd name="connsiteY8893" fmla="*/ 172686 h 2444561"/>
              <a:gd name="connsiteX8894" fmla="*/ 3133805 w 3661866"/>
              <a:gd name="connsiteY8894" fmla="*/ 148858 h 2444561"/>
              <a:gd name="connsiteX8895" fmla="*/ 3149621 w 3661866"/>
              <a:gd name="connsiteY8895" fmla="*/ 150823 h 2444561"/>
              <a:gd name="connsiteX8896" fmla="*/ 3150362 w 3661866"/>
              <a:gd name="connsiteY8896" fmla="*/ 148960 h 2444561"/>
              <a:gd name="connsiteX8897" fmla="*/ 3094186 w 3661866"/>
              <a:gd name="connsiteY8897" fmla="*/ 126969 h 2444561"/>
              <a:gd name="connsiteX8898" fmla="*/ 3111456 w 3661866"/>
              <a:gd name="connsiteY8898" fmla="*/ 122071 h 2444561"/>
              <a:gd name="connsiteX8899" fmla="*/ 3093500 w 3661866"/>
              <a:gd name="connsiteY8899" fmla="*/ 111491 h 2444561"/>
              <a:gd name="connsiteX8900" fmla="*/ 3093533 w 3661866"/>
              <a:gd name="connsiteY8900" fmla="*/ 111469 h 2444561"/>
              <a:gd name="connsiteX8901" fmla="*/ 3113615 w 3661866"/>
              <a:gd name="connsiteY8901" fmla="*/ 113977 h 2444561"/>
              <a:gd name="connsiteX8902" fmla="*/ 3113829 w 3661866"/>
              <a:gd name="connsiteY8902" fmla="*/ 114060 h 2444561"/>
              <a:gd name="connsiteX8903" fmla="*/ 3114041 w 3661866"/>
              <a:gd name="connsiteY8903" fmla="*/ 114082 h 2444561"/>
              <a:gd name="connsiteX8904" fmla="*/ 3118345 w 3661866"/>
              <a:gd name="connsiteY8904" fmla="*/ 116000 h 2444561"/>
              <a:gd name="connsiteX8905" fmla="*/ 3118754 w 3661866"/>
              <a:gd name="connsiteY8905" fmla="*/ 114571 h 2444561"/>
              <a:gd name="connsiteX8906" fmla="*/ 3114041 w 3661866"/>
              <a:gd name="connsiteY8906" fmla="*/ 114082 h 2444561"/>
              <a:gd name="connsiteX8907" fmla="*/ 3113879 w 3661866"/>
              <a:gd name="connsiteY8907" fmla="*/ 114010 h 2444561"/>
              <a:gd name="connsiteX8908" fmla="*/ 3113615 w 3661866"/>
              <a:gd name="connsiteY8908" fmla="*/ 113977 h 2444561"/>
              <a:gd name="connsiteX8909" fmla="*/ 3098624 w 3661866"/>
              <a:gd name="connsiteY8909" fmla="*/ 108143 h 2444561"/>
              <a:gd name="connsiteX8910" fmla="*/ 3093533 w 3661866"/>
              <a:gd name="connsiteY8910" fmla="*/ 111469 h 2444561"/>
              <a:gd name="connsiteX8911" fmla="*/ 3093445 w 3661866"/>
              <a:gd name="connsiteY8911" fmla="*/ 111458 h 2444561"/>
              <a:gd name="connsiteX8912" fmla="*/ 3093500 w 3661866"/>
              <a:gd name="connsiteY8912" fmla="*/ 111491 h 2444561"/>
              <a:gd name="connsiteX8913" fmla="*/ 3093471 w 3661866"/>
              <a:gd name="connsiteY8913" fmla="*/ 111510 h 2444561"/>
              <a:gd name="connsiteX8914" fmla="*/ 3072016 w 3661866"/>
              <a:gd name="connsiteY8914" fmla="*/ 98549 h 2444561"/>
              <a:gd name="connsiteX8915" fmla="*/ 3072552 w 3661866"/>
              <a:gd name="connsiteY8915" fmla="*/ 96764 h 2444561"/>
              <a:gd name="connsiteX8916" fmla="*/ 3097757 w 3661866"/>
              <a:gd name="connsiteY8916" fmla="*/ 102299 h 2444561"/>
              <a:gd name="connsiteX8917" fmla="*/ 3126177 w 3661866"/>
              <a:gd name="connsiteY8917" fmla="*/ 108933 h 2444561"/>
              <a:gd name="connsiteX8918" fmla="*/ 3146485 w 3661866"/>
              <a:gd name="connsiteY8918" fmla="*/ 116127 h 2444561"/>
              <a:gd name="connsiteX8919" fmla="*/ 3169623 w 3661866"/>
              <a:gd name="connsiteY8919" fmla="*/ 120234 h 2444561"/>
              <a:gd name="connsiteX8920" fmla="*/ 3184241 w 3661866"/>
              <a:gd name="connsiteY8920" fmla="*/ 123271 h 2444561"/>
              <a:gd name="connsiteX8921" fmla="*/ 3215083 w 3661866"/>
              <a:gd name="connsiteY8921" fmla="*/ 133296 h 2444561"/>
              <a:gd name="connsiteX8922" fmla="*/ 3180159 w 3661866"/>
              <a:gd name="connsiteY8922" fmla="*/ 113985 h 2444561"/>
              <a:gd name="connsiteX8923" fmla="*/ 3180235 w 3661866"/>
              <a:gd name="connsiteY8923" fmla="*/ 114035 h 2444561"/>
              <a:gd name="connsiteX8924" fmla="*/ 3180074 w 3661866"/>
              <a:gd name="connsiteY8924" fmla="*/ 113954 h 2444561"/>
              <a:gd name="connsiteX8925" fmla="*/ 3180005 w 3661866"/>
              <a:gd name="connsiteY8925" fmla="*/ 113908 h 2444561"/>
              <a:gd name="connsiteX8926" fmla="*/ 3180008 w 3661866"/>
              <a:gd name="connsiteY8926" fmla="*/ 113921 h 2444561"/>
              <a:gd name="connsiteX8927" fmla="*/ 3175057 w 3661866"/>
              <a:gd name="connsiteY8927" fmla="*/ 111433 h 2444561"/>
              <a:gd name="connsiteX8928" fmla="*/ 3175069 w 3661866"/>
              <a:gd name="connsiteY8928" fmla="*/ 111441 h 2444561"/>
              <a:gd name="connsiteX8929" fmla="*/ 3174903 w 3661866"/>
              <a:gd name="connsiteY8929" fmla="*/ 111358 h 2444561"/>
              <a:gd name="connsiteX8930" fmla="*/ 3174980 w 3661866"/>
              <a:gd name="connsiteY8930" fmla="*/ 111408 h 2444561"/>
              <a:gd name="connsiteX8931" fmla="*/ 3167249 w 3661866"/>
              <a:gd name="connsiteY8931" fmla="*/ 108806 h 2444561"/>
              <a:gd name="connsiteX8932" fmla="*/ 3167326 w 3661866"/>
              <a:gd name="connsiteY8932" fmla="*/ 108858 h 2444561"/>
              <a:gd name="connsiteX8933" fmla="*/ 3167304 w 3661866"/>
              <a:gd name="connsiteY8933" fmla="*/ 108862 h 2444561"/>
              <a:gd name="connsiteX8934" fmla="*/ 3138141 w 3661866"/>
              <a:gd name="connsiteY8934" fmla="*/ 97019 h 2444561"/>
              <a:gd name="connsiteX8935" fmla="*/ 3125309 w 3661866"/>
              <a:gd name="connsiteY8935" fmla="*/ 91305 h 2444561"/>
              <a:gd name="connsiteX8936" fmla="*/ 3131099 w 3661866"/>
              <a:gd name="connsiteY8936" fmla="*/ 87732 h 2444561"/>
              <a:gd name="connsiteX8937" fmla="*/ 3162148 w 3661866"/>
              <a:gd name="connsiteY8937" fmla="*/ 98397 h 2444561"/>
              <a:gd name="connsiteX8938" fmla="*/ 3168067 w 3661866"/>
              <a:gd name="connsiteY8938" fmla="*/ 100667 h 2444561"/>
              <a:gd name="connsiteX8939" fmla="*/ 3208783 w 3661866"/>
              <a:gd name="connsiteY8939" fmla="*/ 114979 h 2444561"/>
              <a:gd name="connsiteX8940" fmla="*/ 3268786 w 3661866"/>
              <a:gd name="connsiteY8940" fmla="*/ 147941 h 2444561"/>
              <a:gd name="connsiteX8941" fmla="*/ 3301492 w 3661866"/>
              <a:gd name="connsiteY8941" fmla="*/ 177789 h 2444561"/>
              <a:gd name="connsiteX8942" fmla="*/ 3326697 w 3661866"/>
              <a:gd name="connsiteY8942" fmla="*/ 194371 h 2444561"/>
              <a:gd name="connsiteX8943" fmla="*/ 3347207 w 3661866"/>
              <a:gd name="connsiteY8943" fmla="*/ 203095 h 2444561"/>
              <a:gd name="connsiteX8944" fmla="*/ 3354428 w 3661866"/>
              <a:gd name="connsiteY8944" fmla="*/ 196182 h 2444561"/>
              <a:gd name="connsiteX8945" fmla="*/ 3362029 w 3661866"/>
              <a:gd name="connsiteY8945" fmla="*/ 203045 h 2444561"/>
              <a:gd name="connsiteX8946" fmla="*/ 3364223 w 3661866"/>
              <a:gd name="connsiteY8946" fmla="*/ 211745 h 2444561"/>
              <a:gd name="connsiteX8947" fmla="*/ 3355983 w 3661866"/>
              <a:gd name="connsiteY8947" fmla="*/ 218147 h 2444561"/>
              <a:gd name="connsiteX8948" fmla="*/ 3341034 w 3661866"/>
              <a:gd name="connsiteY8948" fmla="*/ 216923 h 2444561"/>
              <a:gd name="connsiteX8949" fmla="*/ 3378919 w 3661866"/>
              <a:gd name="connsiteY8949" fmla="*/ 235240 h 2444561"/>
              <a:gd name="connsiteX8950" fmla="*/ 3400017 w 3661866"/>
              <a:gd name="connsiteY8950" fmla="*/ 258302 h 2444561"/>
              <a:gd name="connsiteX8951" fmla="*/ 3406904 w 3661866"/>
              <a:gd name="connsiteY8951" fmla="*/ 261236 h 2444561"/>
              <a:gd name="connsiteX8952" fmla="*/ 3411727 w 3661866"/>
              <a:gd name="connsiteY8952" fmla="*/ 272002 h 2444561"/>
              <a:gd name="connsiteX8953" fmla="*/ 3404329 w 3661866"/>
              <a:gd name="connsiteY8953" fmla="*/ 279145 h 2444561"/>
              <a:gd name="connsiteX8954" fmla="*/ 3390859 w 3661866"/>
              <a:gd name="connsiteY8954" fmla="*/ 282743 h 2444561"/>
              <a:gd name="connsiteX8955" fmla="*/ 3385807 w 3661866"/>
              <a:gd name="connsiteY8955" fmla="*/ 288354 h 2444561"/>
              <a:gd name="connsiteX8956" fmla="*/ 3391368 w 3661866"/>
              <a:gd name="connsiteY8956" fmla="*/ 288074 h 2444561"/>
              <a:gd name="connsiteX8957" fmla="*/ 3403742 w 3661866"/>
              <a:gd name="connsiteY8957" fmla="*/ 305167 h 2444561"/>
              <a:gd name="connsiteX8958" fmla="*/ 3407798 w 3661866"/>
              <a:gd name="connsiteY8958" fmla="*/ 329760 h 2444561"/>
              <a:gd name="connsiteX8959" fmla="*/ 3397439 w 3661866"/>
              <a:gd name="connsiteY8959" fmla="*/ 329785 h 2444561"/>
              <a:gd name="connsiteX8960" fmla="*/ 3387541 w 3661866"/>
              <a:gd name="connsiteY8960" fmla="*/ 330729 h 2444561"/>
              <a:gd name="connsiteX8961" fmla="*/ 3424967 w 3661866"/>
              <a:gd name="connsiteY8961" fmla="*/ 353920 h 2444561"/>
              <a:gd name="connsiteX8962" fmla="*/ 3407237 w 3661866"/>
              <a:gd name="connsiteY8962" fmla="*/ 360145 h 2444561"/>
              <a:gd name="connsiteX8963" fmla="*/ 3431702 w 3661866"/>
              <a:gd name="connsiteY8963" fmla="*/ 383309 h 2444561"/>
              <a:gd name="connsiteX8964" fmla="*/ 3413844 w 3661866"/>
              <a:gd name="connsiteY8964" fmla="*/ 391676 h 2444561"/>
              <a:gd name="connsiteX8965" fmla="*/ 3436651 w 3661866"/>
              <a:gd name="connsiteY8965" fmla="*/ 407469 h 2444561"/>
              <a:gd name="connsiteX8966" fmla="*/ 3445273 w 3661866"/>
              <a:gd name="connsiteY8966" fmla="*/ 413463 h 2444561"/>
              <a:gd name="connsiteX8967" fmla="*/ 3444815 w 3661866"/>
              <a:gd name="connsiteY8967" fmla="*/ 416320 h 2444561"/>
              <a:gd name="connsiteX8968" fmla="*/ 3422186 w 3661866"/>
              <a:gd name="connsiteY8968" fmla="*/ 422137 h 2444561"/>
              <a:gd name="connsiteX8969" fmla="*/ 3428666 w 3661866"/>
              <a:gd name="connsiteY8969" fmla="*/ 433337 h 2444561"/>
              <a:gd name="connsiteX8970" fmla="*/ 3421855 w 3661866"/>
              <a:gd name="connsiteY8970" fmla="*/ 438312 h 2444561"/>
              <a:gd name="connsiteX8971" fmla="*/ 3431370 w 3661866"/>
              <a:gd name="connsiteY8971" fmla="*/ 446705 h 2444561"/>
              <a:gd name="connsiteX8972" fmla="*/ 3432518 w 3661866"/>
              <a:gd name="connsiteY8972" fmla="*/ 464435 h 2444561"/>
              <a:gd name="connsiteX8973" fmla="*/ 3440248 w 3661866"/>
              <a:gd name="connsiteY8973" fmla="*/ 471604 h 2444561"/>
              <a:gd name="connsiteX8974" fmla="*/ 3429024 w 3661866"/>
              <a:gd name="connsiteY8974" fmla="*/ 478135 h 2444561"/>
              <a:gd name="connsiteX8975" fmla="*/ 3434533 w 3661866"/>
              <a:gd name="connsiteY8975" fmla="*/ 488059 h 2444561"/>
              <a:gd name="connsiteX8976" fmla="*/ 3455784 w 3661866"/>
              <a:gd name="connsiteY8976" fmla="*/ 485865 h 2444561"/>
              <a:gd name="connsiteX8977" fmla="*/ 3467445 w 3661866"/>
              <a:gd name="connsiteY8977" fmla="*/ 495126 h 2444561"/>
              <a:gd name="connsiteX8978" fmla="*/ 3448540 w 3661866"/>
              <a:gd name="connsiteY8978" fmla="*/ 520969 h 2444561"/>
              <a:gd name="connsiteX8979" fmla="*/ 3456474 w 3661866"/>
              <a:gd name="connsiteY8979" fmla="*/ 529464 h 2444561"/>
              <a:gd name="connsiteX8980" fmla="*/ 3444942 w 3661866"/>
              <a:gd name="connsiteY8980" fmla="*/ 533393 h 2444561"/>
              <a:gd name="connsiteX8981" fmla="*/ 3470606 w 3661866"/>
              <a:gd name="connsiteY8981" fmla="*/ 546685 h 2444561"/>
              <a:gd name="connsiteX8982" fmla="*/ 3465581 w 3661866"/>
              <a:gd name="connsiteY8982" fmla="*/ 557271 h 2444561"/>
              <a:gd name="connsiteX8983" fmla="*/ 3496449 w 3661866"/>
              <a:gd name="connsiteY8983" fmla="*/ 569364 h 2444561"/>
              <a:gd name="connsiteX8984" fmla="*/ 3493389 w 3661866"/>
              <a:gd name="connsiteY8984" fmla="*/ 576456 h 2444561"/>
              <a:gd name="connsiteX8985" fmla="*/ 3493593 w 3661866"/>
              <a:gd name="connsiteY8985" fmla="*/ 583369 h 2444561"/>
              <a:gd name="connsiteX8986" fmla="*/ 3503645 w 3661866"/>
              <a:gd name="connsiteY8986" fmla="*/ 601483 h 2444561"/>
              <a:gd name="connsiteX8987" fmla="*/ 3514052 w 3661866"/>
              <a:gd name="connsiteY8987" fmla="*/ 609800 h 2444561"/>
              <a:gd name="connsiteX8988" fmla="*/ 3484536 w 3661866"/>
              <a:gd name="connsiteY8988" fmla="*/ 630388 h 2444561"/>
              <a:gd name="connsiteX8989" fmla="*/ 3504920 w 3661866"/>
              <a:gd name="connsiteY8989" fmla="*/ 636561 h 2444561"/>
              <a:gd name="connsiteX8990" fmla="*/ 3470760 w 3661866"/>
              <a:gd name="connsiteY8990" fmla="*/ 650287 h 2444561"/>
              <a:gd name="connsiteX8991" fmla="*/ 3489767 w 3661866"/>
              <a:gd name="connsiteY8991" fmla="*/ 663450 h 2444561"/>
              <a:gd name="connsiteX8992" fmla="*/ 3497497 w 3661866"/>
              <a:gd name="connsiteY8992" fmla="*/ 646664 h 2444561"/>
              <a:gd name="connsiteX8993" fmla="*/ 3497905 w 3661866"/>
              <a:gd name="connsiteY8993" fmla="*/ 667659 h 2444561"/>
              <a:gd name="connsiteX8994" fmla="*/ 3517829 w 3661866"/>
              <a:gd name="connsiteY8994" fmla="*/ 671868 h 2444561"/>
              <a:gd name="connsiteX8995" fmla="*/ 3489971 w 3661866"/>
              <a:gd name="connsiteY8995" fmla="*/ 682558 h 2444561"/>
              <a:gd name="connsiteX8996" fmla="*/ 3485199 w 3661866"/>
              <a:gd name="connsiteY8996" fmla="*/ 673093 h 2444561"/>
              <a:gd name="connsiteX8997" fmla="*/ 3483898 w 3661866"/>
              <a:gd name="connsiteY8997" fmla="*/ 674701 h 2444561"/>
              <a:gd name="connsiteX8998" fmla="*/ 3488772 w 3661866"/>
              <a:gd name="connsiteY8998" fmla="*/ 691844 h 2444561"/>
              <a:gd name="connsiteX8999" fmla="*/ 3511323 w 3661866"/>
              <a:gd name="connsiteY8999" fmla="*/ 685518 h 2444561"/>
              <a:gd name="connsiteX9000" fmla="*/ 3499001 w 3661866"/>
              <a:gd name="connsiteY9000" fmla="*/ 695034 h 2444561"/>
              <a:gd name="connsiteX9001" fmla="*/ 3485786 w 3661866"/>
              <a:gd name="connsiteY9001" fmla="*/ 708018 h 2444561"/>
              <a:gd name="connsiteX9002" fmla="*/ 3484919 w 3661866"/>
              <a:gd name="connsiteY9002" fmla="*/ 711489 h 2444561"/>
              <a:gd name="connsiteX9003" fmla="*/ 3480736 w 3661866"/>
              <a:gd name="connsiteY9003" fmla="*/ 725927 h 2444561"/>
              <a:gd name="connsiteX9004" fmla="*/ 3492649 w 3661866"/>
              <a:gd name="connsiteY9004" fmla="*/ 745138 h 2444561"/>
              <a:gd name="connsiteX9005" fmla="*/ 3482827 w 3661866"/>
              <a:gd name="connsiteY9005" fmla="*/ 752204 h 2444561"/>
              <a:gd name="connsiteX9006" fmla="*/ 3495965 w 3661866"/>
              <a:gd name="connsiteY9006" fmla="*/ 766006 h 2444561"/>
              <a:gd name="connsiteX9007" fmla="*/ 3511651 w 3661866"/>
              <a:gd name="connsiteY9007" fmla="*/ 761872 h 2444561"/>
              <a:gd name="connsiteX9008" fmla="*/ 3511654 w 3661866"/>
              <a:gd name="connsiteY9008" fmla="*/ 761875 h 2444561"/>
              <a:gd name="connsiteX9009" fmla="*/ 3511656 w 3661866"/>
              <a:gd name="connsiteY9009" fmla="*/ 761870 h 2444561"/>
              <a:gd name="connsiteX9010" fmla="*/ 3511737 w 3661866"/>
              <a:gd name="connsiteY9010" fmla="*/ 761849 h 2444561"/>
              <a:gd name="connsiteX9011" fmla="*/ 3506406 w 3661866"/>
              <a:gd name="connsiteY9011" fmla="*/ 770879 h 2444561"/>
              <a:gd name="connsiteX9012" fmla="*/ 3496488 w 3661866"/>
              <a:gd name="connsiteY9012" fmla="*/ 774549 h 2444561"/>
              <a:gd name="connsiteX9013" fmla="*/ 3496501 w 3661866"/>
              <a:gd name="connsiteY9013" fmla="*/ 774528 h 2444561"/>
              <a:gd name="connsiteX9014" fmla="*/ 3496425 w 3661866"/>
              <a:gd name="connsiteY9014" fmla="*/ 774424 h 2444561"/>
              <a:gd name="connsiteX9015" fmla="*/ 3496476 w 3661866"/>
              <a:gd name="connsiteY9015" fmla="*/ 774553 h 2444561"/>
              <a:gd name="connsiteX9016" fmla="*/ 3496488 w 3661866"/>
              <a:gd name="connsiteY9016" fmla="*/ 774549 h 2444561"/>
              <a:gd name="connsiteX9017" fmla="*/ 3480379 w 3661866"/>
              <a:gd name="connsiteY9017" fmla="*/ 800855 h 2444561"/>
              <a:gd name="connsiteX9018" fmla="*/ 3478515 w 3661866"/>
              <a:gd name="connsiteY9018" fmla="*/ 813484 h 2444561"/>
              <a:gd name="connsiteX9019" fmla="*/ 3494155 w 3661866"/>
              <a:gd name="connsiteY9019" fmla="*/ 813484 h 2444561"/>
              <a:gd name="connsiteX9020" fmla="*/ 3485251 w 3661866"/>
              <a:gd name="connsiteY9020" fmla="*/ 825677 h 2444561"/>
              <a:gd name="connsiteX9021" fmla="*/ 3482469 w 3661866"/>
              <a:gd name="connsiteY9021" fmla="*/ 837107 h 2444561"/>
              <a:gd name="connsiteX9022" fmla="*/ 3496118 w 3661866"/>
              <a:gd name="connsiteY9022" fmla="*/ 842184 h 2444561"/>
              <a:gd name="connsiteX9023" fmla="*/ 3508619 w 3661866"/>
              <a:gd name="connsiteY9023" fmla="*/ 843434 h 2444561"/>
              <a:gd name="connsiteX9024" fmla="*/ 3480811 w 3661866"/>
              <a:gd name="connsiteY9024" fmla="*/ 862108 h 2444561"/>
              <a:gd name="connsiteX9025" fmla="*/ 3489716 w 3661866"/>
              <a:gd name="connsiteY9025" fmla="*/ 898768 h 2444561"/>
              <a:gd name="connsiteX9026" fmla="*/ 3499231 w 3661866"/>
              <a:gd name="connsiteY9026" fmla="*/ 897569 h 2444561"/>
              <a:gd name="connsiteX9027" fmla="*/ 3494461 w 3661866"/>
              <a:gd name="connsiteY9027" fmla="*/ 905171 h 2444561"/>
              <a:gd name="connsiteX9028" fmla="*/ 3486859 w 3661866"/>
              <a:gd name="connsiteY9028" fmla="*/ 924101 h 2444561"/>
              <a:gd name="connsiteX9029" fmla="*/ 3482929 w 3661866"/>
              <a:gd name="connsiteY9029" fmla="*/ 934485 h 2444561"/>
              <a:gd name="connsiteX9030" fmla="*/ 3510048 w 3661866"/>
              <a:gd name="connsiteY9030" fmla="*/ 945658 h 2444561"/>
              <a:gd name="connsiteX9031" fmla="*/ 3489536 w 3661866"/>
              <a:gd name="connsiteY9031" fmla="*/ 952088 h 2444561"/>
              <a:gd name="connsiteX9032" fmla="*/ 3459535 w 3661866"/>
              <a:gd name="connsiteY9032" fmla="*/ 961322 h 2444561"/>
              <a:gd name="connsiteX9033" fmla="*/ 3477598 w 3661866"/>
              <a:gd name="connsiteY9033" fmla="*/ 961322 h 2444561"/>
              <a:gd name="connsiteX9034" fmla="*/ 3458922 w 3661866"/>
              <a:gd name="connsiteY9034" fmla="*/ 986501 h 2444561"/>
              <a:gd name="connsiteX9035" fmla="*/ 3481781 w 3661866"/>
              <a:gd name="connsiteY9035" fmla="*/ 980736 h 2444561"/>
              <a:gd name="connsiteX9036" fmla="*/ 3489945 w 3661866"/>
              <a:gd name="connsiteY9036" fmla="*/ 977905 h 2444561"/>
              <a:gd name="connsiteX9037" fmla="*/ 3483107 w 3661866"/>
              <a:gd name="connsiteY9037" fmla="*/ 995889 h 2444561"/>
              <a:gd name="connsiteX9038" fmla="*/ 3495174 w 3661866"/>
              <a:gd name="connsiteY9038" fmla="*/ 988824 h 2444561"/>
              <a:gd name="connsiteX9039" fmla="*/ 3498745 w 3661866"/>
              <a:gd name="connsiteY9039" fmla="*/ 1008977 h 2444561"/>
              <a:gd name="connsiteX9040" fmla="*/ 3490378 w 3661866"/>
              <a:gd name="connsiteY9040" fmla="*/ 1002141 h 2444561"/>
              <a:gd name="connsiteX9041" fmla="*/ 3481271 w 3661866"/>
              <a:gd name="connsiteY9041" fmla="*/ 1001758 h 2444561"/>
              <a:gd name="connsiteX9042" fmla="*/ 3480173 w 3661866"/>
              <a:gd name="connsiteY9042" fmla="*/ 1010840 h 2444561"/>
              <a:gd name="connsiteX9043" fmla="*/ 3484332 w 3661866"/>
              <a:gd name="connsiteY9043" fmla="*/ 1018621 h 2444561"/>
              <a:gd name="connsiteX9044" fmla="*/ 3485175 w 3661866"/>
              <a:gd name="connsiteY9044" fmla="*/ 1026299 h 2444561"/>
              <a:gd name="connsiteX9045" fmla="*/ 3472520 w 3661866"/>
              <a:gd name="connsiteY9045" fmla="*/ 1018825 h 2444561"/>
              <a:gd name="connsiteX9046" fmla="*/ 3487317 w 3661866"/>
              <a:gd name="connsiteY9046" fmla="*/ 1041352 h 2444561"/>
              <a:gd name="connsiteX9047" fmla="*/ 3485277 w 3661866"/>
              <a:gd name="connsiteY9047" fmla="*/ 1055102 h 2444561"/>
              <a:gd name="connsiteX9048" fmla="*/ 3496655 w 3661866"/>
              <a:gd name="connsiteY9048" fmla="*/ 1051225 h 2444561"/>
              <a:gd name="connsiteX9049" fmla="*/ 3507802 w 3661866"/>
              <a:gd name="connsiteY9049" fmla="*/ 1054873 h 2444561"/>
              <a:gd name="connsiteX9050" fmla="*/ 3512471 w 3661866"/>
              <a:gd name="connsiteY9050" fmla="*/ 1048904 h 2444561"/>
              <a:gd name="connsiteX9051" fmla="*/ 3539972 w 3661866"/>
              <a:gd name="connsiteY9051" fmla="*/ 1015994 h 2444561"/>
              <a:gd name="connsiteX9052" fmla="*/ 3535483 w 3661866"/>
              <a:gd name="connsiteY9052" fmla="*/ 1029285 h 2444561"/>
              <a:gd name="connsiteX9053" fmla="*/ 3524743 w 3661866"/>
              <a:gd name="connsiteY9053" fmla="*/ 1038291 h 2444561"/>
              <a:gd name="connsiteX9054" fmla="*/ 3540355 w 3661866"/>
              <a:gd name="connsiteY9054" fmla="*/ 1040050 h 2444561"/>
              <a:gd name="connsiteX9055" fmla="*/ 3524584 w 3661866"/>
              <a:gd name="connsiteY9055" fmla="*/ 1047453 h 2444561"/>
              <a:gd name="connsiteX9056" fmla="*/ 3524590 w 3661866"/>
              <a:gd name="connsiteY9056" fmla="*/ 1047423 h 2444561"/>
              <a:gd name="connsiteX9057" fmla="*/ 3524411 w 3661866"/>
              <a:gd name="connsiteY9057" fmla="*/ 1047373 h 2444561"/>
              <a:gd name="connsiteX9058" fmla="*/ 3524538 w 3661866"/>
              <a:gd name="connsiteY9058" fmla="*/ 1047475 h 2444561"/>
              <a:gd name="connsiteX9059" fmla="*/ 3524584 w 3661866"/>
              <a:gd name="connsiteY9059" fmla="*/ 1047453 h 2444561"/>
              <a:gd name="connsiteX9060" fmla="*/ 3522255 w 3661866"/>
              <a:gd name="connsiteY9060" fmla="*/ 1058836 h 2444561"/>
              <a:gd name="connsiteX9061" fmla="*/ 3514487 w 3661866"/>
              <a:gd name="connsiteY9061" fmla="*/ 1067553 h 2444561"/>
              <a:gd name="connsiteX9062" fmla="*/ 3502012 w 3661866"/>
              <a:gd name="connsiteY9062" fmla="*/ 1069772 h 2444561"/>
              <a:gd name="connsiteX9063" fmla="*/ 3491347 w 3661866"/>
              <a:gd name="connsiteY9063" fmla="*/ 1096813 h 2444561"/>
              <a:gd name="connsiteX9064" fmla="*/ 3500201 w 3661866"/>
              <a:gd name="connsiteY9064" fmla="*/ 1096813 h 2444561"/>
              <a:gd name="connsiteX9065" fmla="*/ 3507929 w 3661866"/>
              <a:gd name="connsiteY9065" fmla="*/ 1109977 h 2444561"/>
              <a:gd name="connsiteX9066" fmla="*/ 3509921 w 3661866"/>
              <a:gd name="connsiteY9066" fmla="*/ 1116075 h 2444561"/>
              <a:gd name="connsiteX9067" fmla="*/ 3503261 w 3661866"/>
              <a:gd name="connsiteY9067" fmla="*/ 1116356 h 2444561"/>
              <a:gd name="connsiteX9068" fmla="*/ 3486271 w 3661866"/>
              <a:gd name="connsiteY9068" fmla="*/ 1115946 h 2444561"/>
              <a:gd name="connsiteX9069" fmla="*/ 3488841 w 3661866"/>
              <a:gd name="connsiteY9069" fmla="*/ 1126486 h 2444561"/>
              <a:gd name="connsiteX9070" fmla="*/ 3476627 w 3661866"/>
              <a:gd name="connsiteY9070" fmla="*/ 1126969 h 2444561"/>
              <a:gd name="connsiteX9071" fmla="*/ 3468693 w 3661866"/>
              <a:gd name="connsiteY9071" fmla="*/ 1125617 h 2444561"/>
              <a:gd name="connsiteX9072" fmla="*/ 3457189 w 3661866"/>
              <a:gd name="connsiteY9072" fmla="*/ 1120692 h 2444561"/>
              <a:gd name="connsiteX9073" fmla="*/ 3470531 w 3661866"/>
              <a:gd name="connsiteY9073" fmla="*/ 1134570 h 2444561"/>
              <a:gd name="connsiteX9074" fmla="*/ 3498720 w 3661866"/>
              <a:gd name="connsiteY9074" fmla="*/ 1149800 h 2444561"/>
              <a:gd name="connsiteX9075" fmla="*/ 3488107 w 3661866"/>
              <a:gd name="connsiteY9075" fmla="*/ 1153781 h 2444561"/>
              <a:gd name="connsiteX9076" fmla="*/ 3457391 w 3661866"/>
              <a:gd name="connsiteY9076" fmla="*/ 1147148 h 2444561"/>
              <a:gd name="connsiteX9077" fmla="*/ 3441525 w 3661866"/>
              <a:gd name="connsiteY9077" fmla="*/ 1143551 h 2444561"/>
              <a:gd name="connsiteX9078" fmla="*/ 3427266 w 3661866"/>
              <a:gd name="connsiteY9078" fmla="*/ 1138891 h 2444561"/>
              <a:gd name="connsiteX9079" fmla="*/ 3412354 w 3661866"/>
              <a:gd name="connsiteY9079" fmla="*/ 1139264 h 2444561"/>
              <a:gd name="connsiteX9080" fmla="*/ 3412363 w 3661866"/>
              <a:gd name="connsiteY9080" fmla="*/ 1139214 h 2444561"/>
              <a:gd name="connsiteX9081" fmla="*/ 3412211 w 3661866"/>
              <a:gd name="connsiteY9081" fmla="*/ 1139162 h 2444561"/>
              <a:gd name="connsiteX9082" fmla="*/ 3412340 w 3661866"/>
              <a:gd name="connsiteY9082" fmla="*/ 1139264 h 2444561"/>
              <a:gd name="connsiteX9083" fmla="*/ 3412354 w 3661866"/>
              <a:gd name="connsiteY9083" fmla="*/ 1139264 h 2444561"/>
              <a:gd name="connsiteX9084" fmla="*/ 3410833 w 3661866"/>
              <a:gd name="connsiteY9084" fmla="*/ 1148066 h 2444561"/>
              <a:gd name="connsiteX9085" fmla="*/ 3425018 w 3661866"/>
              <a:gd name="connsiteY9085" fmla="*/ 1153679 h 2444561"/>
              <a:gd name="connsiteX9086" fmla="*/ 3440019 w 3661866"/>
              <a:gd name="connsiteY9086" fmla="*/ 1151765 h 2444561"/>
              <a:gd name="connsiteX9087" fmla="*/ 3448014 w 3661866"/>
              <a:gd name="connsiteY9087" fmla="*/ 1154532 h 2444561"/>
              <a:gd name="connsiteX9088" fmla="*/ 3447927 w 3661866"/>
              <a:gd name="connsiteY9088" fmla="*/ 1154598 h 2444561"/>
              <a:gd name="connsiteX9089" fmla="*/ 3448055 w 3661866"/>
              <a:gd name="connsiteY9089" fmla="*/ 1154546 h 2444561"/>
              <a:gd name="connsiteX9090" fmla="*/ 3448014 w 3661866"/>
              <a:gd name="connsiteY9090" fmla="*/ 1154532 h 2444561"/>
              <a:gd name="connsiteX9091" fmla="*/ 3448029 w 3661866"/>
              <a:gd name="connsiteY9091" fmla="*/ 1154521 h 2444561"/>
              <a:gd name="connsiteX9092" fmla="*/ 3484996 w 3661866"/>
              <a:gd name="connsiteY9092" fmla="*/ 1168807 h 2444561"/>
              <a:gd name="connsiteX9093" fmla="*/ 3458311 w 3661866"/>
              <a:gd name="connsiteY9093" fmla="*/ 1169850 h 2444561"/>
              <a:gd name="connsiteX9094" fmla="*/ 3458284 w 3661866"/>
              <a:gd name="connsiteY9094" fmla="*/ 1169801 h 2444561"/>
              <a:gd name="connsiteX9095" fmla="*/ 3458151 w 3661866"/>
              <a:gd name="connsiteY9095" fmla="*/ 1169757 h 2444561"/>
              <a:gd name="connsiteX9096" fmla="*/ 3453923 w 3661866"/>
              <a:gd name="connsiteY9096" fmla="*/ 1164847 h 2444561"/>
              <a:gd name="connsiteX9097" fmla="*/ 3446855 w 3661866"/>
              <a:gd name="connsiteY9097" fmla="*/ 1166001 h 2444561"/>
              <a:gd name="connsiteX9098" fmla="*/ 3458151 w 3661866"/>
              <a:gd name="connsiteY9098" fmla="*/ 1169757 h 2444561"/>
              <a:gd name="connsiteX9099" fmla="*/ 3458234 w 3661866"/>
              <a:gd name="connsiteY9099" fmla="*/ 1169853 h 2444561"/>
              <a:gd name="connsiteX9100" fmla="*/ 3458311 w 3661866"/>
              <a:gd name="connsiteY9100" fmla="*/ 1169850 h 2444561"/>
              <a:gd name="connsiteX9101" fmla="*/ 3462417 w 3661866"/>
              <a:gd name="connsiteY9101" fmla="*/ 1177322 h 2444561"/>
              <a:gd name="connsiteX9102" fmla="*/ 3464943 w 3661866"/>
              <a:gd name="connsiteY9102" fmla="*/ 1186333 h 2444561"/>
              <a:gd name="connsiteX9103" fmla="*/ 3422595 w 3661866"/>
              <a:gd name="connsiteY9103" fmla="*/ 1180950 h 2444561"/>
              <a:gd name="connsiteX9104" fmla="*/ 3425249 w 3661866"/>
              <a:gd name="connsiteY9104" fmla="*/ 1197048 h 2444561"/>
              <a:gd name="connsiteX9105" fmla="*/ 3429125 w 3661866"/>
              <a:gd name="connsiteY9105" fmla="*/ 1189804 h 2444561"/>
              <a:gd name="connsiteX9106" fmla="*/ 3448234 w 3661866"/>
              <a:gd name="connsiteY9106" fmla="*/ 1199395 h 2444561"/>
              <a:gd name="connsiteX9107" fmla="*/ 3437927 w 3661866"/>
              <a:gd name="connsiteY9107" fmla="*/ 1206334 h 2444561"/>
              <a:gd name="connsiteX9108" fmla="*/ 3451499 w 3661866"/>
              <a:gd name="connsiteY9108" fmla="*/ 1210851 h 2444561"/>
              <a:gd name="connsiteX9109" fmla="*/ 3467851 w 3661866"/>
              <a:gd name="connsiteY9109" fmla="*/ 1224192 h 2444561"/>
              <a:gd name="connsiteX9110" fmla="*/ 3465531 w 3661866"/>
              <a:gd name="connsiteY9110" fmla="*/ 1219039 h 2444561"/>
              <a:gd name="connsiteX9111" fmla="*/ 3463362 w 3661866"/>
              <a:gd name="connsiteY9111" fmla="*/ 1211410 h 2444561"/>
              <a:gd name="connsiteX9112" fmla="*/ 3485811 w 3661866"/>
              <a:gd name="connsiteY9112" fmla="*/ 1171282 h 2444561"/>
              <a:gd name="connsiteX9113" fmla="*/ 3488517 w 3661866"/>
              <a:gd name="connsiteY9113" fmla="*/ 1172507 h 2444561"/>
              <a:gd name="connsiteX9114" fmla="*/ 3484485 w 3661866"/>
              <a:gd name="connsiteY9114" fmla="*/ 1183246 h 2444561"/>
              <a:gd name="connsiteX9115" fmla="*/ 3477648 w 3661866"/>
              <a:gd name="connsiteY9115" fmla="*/ 1204395 h 2444561"/>
              <a:gd name="connsiteX9116" fmla="*/ 3477394 w 3661866"/>
              <a:gd name="connsiteY9116" fmla="*/ 1206845 h 2444561"/>
              <a:gd name="connsiteX9117" fmla="*/ 3480404 w 3661866"/>
              <a:gd name="connsiteY9117" fmla="*/ 1231667 h 2444561"/>
              <a:gd name="connsiteX9118" fmla="*/ 3454280 w 3661866"/>
              <a:gd name="connsiteY9118" fmla="*/ 1233861 h 2444561"/>
              <a:gd name="connsiteX9119" fmla="*/ 3427568 w 3661866"/>
              <a:gd name="connsiteY9119" fmla="*/ 1232432 h 2444561"/>
              <a:gd name="connsiteX9120" fmla="*/ 3460403 w 3661866"/>
              <a:gd name="connsiteY9120" fmla="*/ 1248912 h 2444561"/>
              <a:gd name="connsiteX9121" fmla="*/ 3451882 w 3661866"/>
              <a:gd name="connsiteY9121" fmla="*/ 1252204 h 2444561"/>
              <a:gd name="connsiteX9122" fmla="*/ 3453438 w 3661866"/>
              <a:gd name="connsiteY9122" fmla="*/ 1261848 h 2444561"/>
              <a:gd name="connsiteX9123" fmla="*/ 3445146 w 3661866"/>
              <a:gd name="connsiteY9123" fmla="*/ 1269348 h 2444561"/>
              <a:gd name="connsiteX9124" fmla="*/ 3467393 w 3661866"/>
              <a:gd name="connsiteY9124" fmla="*/ 1293737 h 2444561"/>
              <a:gd name="connsiteX9125" fmla="*/ 3457316 w 3661866"/>
              <a:gd name="connsiteY9125" fmla="*/ 1298584 h 2444561"/>
              <a:gd name="connsiteX9126" fmla="*/ 3458438 w 3661866"/>
              <a:gd name="connsiteY9126" fmla="*/ 1320753 h 2444561"/>
              <a:gd name="connsiteX9127" fmla="*/ 3438004 w 3661866"/>
              <a:gd name="connsiteY9127" fmla="*/ 1324197 h 2444561"/>
              <a:gd name="connsiteX9128" fmla="*/ 3446346 w 3661866"/>
              <a:gd name="connsiteY9128" fmla="*/ 1341494 h 2444561"/>
              <a:gd name="connsiteX9129" fmla="*/ 3453311 w 3661866"/>
              <a:gd name="connsiteY9129" fmla="*/ 1356035 h 2444561"/>
              <a:gd name="connsiteX9130" fmla="*/ 3439177 w 3661866"/>
              <a:gd name="connsiteY9130" fmla="*/ 1351086 h 2444561"/>
              <a:gd name="connsiteX9131" fmla="*/ 3432977 w 3661866"/>
              <a:gd name="connsiteY9131" fmla="*/ 1377695 h 2444561"/>
              <a:gd name="connsiteX9132" fmla="*/ 3423385 w 3661866"/>
              <a:gd name="connsiteY9132" fmla="*/ 1388129 h 2444561"/>
              <a:gd name="connsiteX9133" fmla="*/ 3444433 w 3661866"/>
              <a:gd name="connsiteY9133" fmla="*/ 1394660 h 2444561"/>
              <a:gd name="connsiteX9134" fmla="*/ 3427135 w 3661866"/>
              <a:gd name="connsiteY9134" fmla="*/ 1403436 h 2444561"/>
              <a:gd name="connsiteX9135" fmla="*/ 3397541 w 3661866"/>
              <a:gd name="connsiteY9135" fmla="*/ 1410579 h 2444561"/>
              <a:gd name="connsiteX9136" fmla="*/ 3379888 w 3661866"/>
              <a:gd name="connsiteY9136" fmla="*/ 1421626 h 2444561"/>
              <a:gd name="connsiteX9137" fmla="*/ 3380169 w 3661866"/>
              <a:gd name="connsiteY9137" fmla="*/ 1424943 h 2444561"/>
              <a:gd name="connsiteX9138" fmla="*/ 3393053 w 3661866"/>
              <a:gd name="connsiteY9138" fmla="*/ 1425707 h 2444561"/>
              <a:gd name="connsiteX9139" fmla="*/ 3398799 w 3661866"/>
              <a:gd name="connsiteY9139" fmla="*/ 1434786 h 2444561"/>
              <a:gd name="connsiteX9140" fmla="*/ 3399603 w 3661866"/>
              <a:gd name="connsiteY9140" fmla="*/ 1445308 h 2444561"/>
              <a:gd name="connsiteX9141" fmla="*/ 3385603 w 3661866"/>
              <a:gd name="connsiteY9141" fmla="*/ 1440963 h 2444561"/>
              <a:gd name="connsiteX9142" fmla="*/ 3381903 w 3661866"/>
              <a:gd name="connsiteY9142" fmla="*/ 1453209 h 2444561"/>
              <a:gd name="connsiteX9143" fmla="*/ 3396420 w 3661866"/>
              <a:gd name="connsiteY9143" fmla="*/ 1462393 h 2444561"/>
              <a:gd name="connsiteX9144" fmla="*/ 3387109 w 3661866"/>
              <a:gd name="connsiteY9144" fmla="*/ 1463312 h 2444561"/>
              <a:gd name="connsiteX9145" fmla="*/ 3376113 w 3661866"/>
              <a:gd name="connsiteY9145" fmla="*/ 1461322 h 2444561"/>
              <a:gd name="connsiteX9146" fmla="*/ 3369863 w 3661866"/>
              <a:gd name="connsiteY9146" fmla="*/ 1467597 h 2444561"/>
              <a:gd name="connsiteX9147" fmla="*/ 3376138 w 3661866"/>
              <a:gd name="connsiteY9147" fmla="*/ 1472394 h 2444561"/>
              <a:gd name="connsiteX9148" fmla="*/ 3386291 w 3661866"/>
              <a:gd name="connsiteY9148" fmla="*/ 1475914 h 2444561"/>
              <a:gd name="connsiteX9149" fmla="*/ 3378536 w 3661866"/>
              <a:gd name="connsiteY9149" fmla="*/ 1487982 h 2444561"/>
              <a:gd name="connsiteX9150" fmla="*/ 3361085 w 3661866"/>
              <a:gd name="connsiteY9150" fmla="*/ 1482521 h 2444561"/>
              <a:gd name="connsiteX9151" fmla="*/ 3353459 w 3661866"/>
              <a:gd name="connsiteY9151" fmla="*/ 1484052 h 2444561"/>
              <a:gd name="connsiteX9152" fmla="*/ 3354913 w 3661866"/>
              <a:gd name="connsiteY9152" fmla="*/ 1493364 h 2444561"/>
              <a:gd name="connsiteX9153" fmla="*/ 3363689 w 3661866"/>
              <a:gd name="connsiteY9153" fmla="*/ 1499512 h 2444561"/>
              <a:gd name="connsiteX9154" fmla="*/ 3350345 w 3661866"/>
              <a:gd name="connsiteY9154" fmla="*/ 1502141 h 2444561"/>
              <a:gd name="connsiteX9155" fmla="*/ 3350932 w 3661866"/>
              <a:gd name="connsiteY9155" fmla="*/ 1512982 h 2444561"/>
              <a:gd name="connsiteX9156" fmla="*/ 3340932 w 3661866"/>
              <a:gd name="connsiteY9156" fmla="*/ 1502370 h 2444561"/>
              <a:gd name="connsiteX9157" fmla="*/ 3330881 w 3661866"/>
              <a:gd name="connsiteY9157" fmla="*/ 1512013 h 2444561"/>
              <a:gd name="connsiteX9158" fmla="*/ 3336392 w 3661866"/>
              <a:gd name="connsiteY9158" fmla="*/ 1530993 h 2444561"/>
              <a:gd name="connsiteX9159" fmla="*/ 3320778 w 3661866"/>
              <a:gd name="connsiteY9159" fmla="*/ 1539489 h 2444561"/>
              <a:gd name="connsiteX9160" fmla="*/ 3291848 w 3661866"/>
              <a:gd name="connsiteY9160" fmla="*/ 1562322 h 2444561"/>
              <a:gd name="connsiteX9161" fmla="*/ 3280189 w 3661866"/>
              <a:gd name="connsiteY9161" fmla="*/ 1579644 h 2444561"/>
              <a:gd name="connsiteX9162" fmla="*/ 3262127 w 3661866"/>
              <a:gd name="connsiteY9162" fmla="*/ 1582679 h 2444561"/>
              <a:gd name="connsiteX9163" fmla="*/ 3247357 w 3661866"/>
              <a:gd name="connsiteY9163" fmla="*/ 1600614 h 2444561"/>
              <a:gd name="connsiteX9164" fmla="*/ 3224854 w 3661866"/>
              <a:gd name="connsiteY9164" fmla="*/ 1609824 h 2444561"/>
              <a:gd name="connsiteX9165" fmla="*/ 3232763 w 3661866"/>
              <a:gd name="connsiteY9165" fmla="*/ 1615896 h 2444561"/>
              <a:gd name="connsiteX9166" fmla="*/ 3215901 w 3661866"/>
              <a:gd name="connsiteY9166" fmla="*/ 1641433 h 2444561"/>
              <a:gd name="connsiteX9167" fmla="*/ 3208911 w 3661866"/>
              <a:gd name="connsiteY9167" fmla="*/ 1635922 h 2444561"/>
              <a:gd name="connsiteX9168" fmla="*/ 3201588 w 3661866"/>
              <a:gd name="connsiteY9168" fmla="*/ 1645871 h 2444561"/>
              <a:gd name="connsiteX9169" fmla="*/ 3196486 w 3661866"/>
              <a:gd name="connsiteY9169" fmla="*/ 1634187 h 2444561"/>
              <a:gd name="connsiteX9170" fmla="*/ 3174215 w 3661866"/>
              <a:gd name="connsiteY9170" fmla="*/ 1658040 h 2444561"/>
              <a:gd name="connsiteX9171" fmla="*/ 3176409 w 3661866"/>
              <a:gd name="connsiteY9171" fmla="*/ 1663703 h 2444561"/>
              <a:gd name="connsiteX9172" fmla="*/ 3159443 w 3661866"/>
              <a:gd name="connsiteY9172" fmla="*/ 1692302 h 2444561"/>
              <a:gd name="connsiteX9173" fmla="*/ 3172582 w 3661866"/>
              <a:gd name="connsiteY9173" fmla="*/ 1688450 h 2444561"/>
              <a:gd name="connsiteX9174" fmla="*/ 3155821 w 3661866"/>
              <a:gd name="connsiteY9174" fmla="*/ 1722150 h 2444561"/>
              <a:gd name="connsiteX9175" fmla="*/ 3154112 w 3661866"/>
              <a:gd name="connsiteY9175" fmla="*/ 1707431 h 2444561"/>
              <a:gd name="connsiteX9176" fmla="*/ 3154800 w 3661866"/>
              <a:gd name="connsiteY9176" fmla="*/ 1727355 h 2444561"/>
              <a:gd name="connsiteX9177" fmla="*/ 3147045 w 3661866"/>
              <a:gd name="connsiteY9177" fmla="*/ 1743835 h 2444561"/>
              <a:gd name="connsiteX9178" fmla="*/ 3134417 w 3661866"/>
              <a:gd name="connsiteY9178" fmla="*/ 1769780 h 2444561"/>
              <a:gd name="connsiteX9179" fmla="*/ 3130463 w 3661866"/>
              <a:gd name="connsiteY9179" fmla="*/ 1776005 h 2444561"/>
              <a:gd name="connsiteX9180" fmla="*/ 3105564 w 3661866"/>
              <a:gd name="connsiteY9180" fmla="*/ 1790343 h 2444561"/>
              <a:gd name="connsiteX9181" fmla="*/ 3096132 w 3661866"/>
              <a:gd name="connsiteY9181" fmla="*/ 1787182 h 2444561"/>
              <a:gd name="connsiteX9182" fmla="*/ 3096149 w 3661866"/>
              <a:gd name="connsiteY9182" fmla="*/ 1787179 h 2444561"/>
              <a:gd name="connsiteX9183" fmla="*/ 3096153 w 3661866"/>
              <a:gd name="connsiteY9183" fmla="*/ 1787175 h 2444561"/>
              <a:gd name="connsiteX9184" fmla="*/ 3101003 w 3661866"/>
              <a:gd name="connsiteY9184" fmla="*/ 1786392 h 2444561"/>
              <a:gd name="connsiteX9185" fmla="*/ 3101941 w 3661866"/>
              <a:gd name="connsiteY9185" fmla="*/ 1780572 h 2444561"/>
              <a:gd name="connsiteX9186" fmla="*/ 3096153 w 3661866"/>
              <a:gd name="connsiteY9186" fmla="*/ 1787175 h 2444561"/>
              <a:gd name="connsiteX9187" fmla="*/ 3096124 w 3661866"/>
              <a:gd name="connsiteY9187" fmla="*/ 1787179 h 2444561"/>
              <a:gd name="connsiteX9188" fmla="*/ 3096132 w 3661866"/>
              <a:gd name="connsiteY9188" fmla="*/ 1787182 h 2444561"/>
              <a:gd name="connsiteX9189" fmla="*/ 3088419 w 3661866"/>
              <a:gd name="connsiteY9189" fmla="*/ 1788506 h 2444561"/>
              <a:gd name="connsiteX9190" fmla="*/ 3096686 w 3661866"/>
              <a:gd name="connsiteY9190" fmla="*/ 1798915 h 2444561"/>
              <a:gd name="connsiteX9191" fmla="*/ 3092527 w 3661866"/>
              <a:gd name="connsiteY9191" fmla="*/ 1811390 h 2444561"/>
              <a:gd name="connsiteX9192" fmla="*/ 3079312 w 3661866"/>
              <a:gd name="connsiteY9192" fmla="*/ 1827615 h 2444561"/>
              <a:gd name="connsiteX9193" fmla="*/ 3094339 w 3661866"/>
              <a:gd name="connsiteY9193" fmla="*/ 1836009 h 2444561"/>
              <a:gd name="connsiteX9194" fmla="*/ 3092069 w 3661866"/>
              <a:gd name="connsiteY9194" fmla="*/ 1840013 h 2444561"/>
              <a:gd name="connsiteX9195" fmla="*/ 3078241 w 3661866"/>
              <a:gd name="connsiteY9195" fmla="*/ 1840957 h 2444561"/>
              <a:gd name="connsiteX9196" fmla="*/ 3068086 w 3661866"/>
              <a:gd name="connsiteY9196" fmla="*/ 1817850 h 2444561"/>
              <a:gd name="connsiteX9197" fmla="*/ 3068113 w 3661866"/>
              <a:gd name="connsiteY9197" fmla="*/ 1817818 h 2444561"/>
              <a:gd name="connsiteX9198" fmla="*/ 3068113 w 3661866"/>
              <a:gd name="connsiteY9198" fmla="*/ 1817729 h 2444561"/>
              <a:gd name="connsiteX9199" fmla="*/ 3071627 w 3661866"/>
              <a:gd name="connsiteY9199" fmla="*/ 1813355 h 2444561"/>
              <a:gd name="connsiteX9200" fmla="*/ 3068113 w 3661866"/>
              <a:gd name="connsiteY9200" fmla="*/ 1807232 h 2444561"/>
              <a:gd name="connsiteX9201" fmla="*/ 3068113 w 3661866"/>
              <a:gd name="connsiteY9201" fmla="*/ 1817729 h 2444561"/>
              <a:gd name="connsiteX9202" fmla="*/ 3068061 w 3661866"/>
              <a:gd name="connsiteY9202" fmla="*/ 1817793 h 2444561"/>
              <a:gd name="connsiteX9203" fmla="*/ 3068086 w 3661866"/>
              <a:gd name="connsiteY9203" fmla="*/ 1817850 h 2444561"/>
              <a:gd name="connsiteX9204" fmla="*/ 3060613 w 3661866"/>
              <a:gd name="connsiteY9204" fmla="*/ 1826671 h 2444561"/>
              <a:gd name="connsiteX9205" fmla="*/ 3070281 w 3661866"/>
              <a:gd name="connsiteY9205" fmla="*/ 1833152 h 2444561"/>
              <a:gd name="connsiteX9206" fmla="*/ 3052805 w 3661866"/>
              <a:gd name="connsiteY9206" fmla="*/ 1849376 h 2444561"/>
              <a:gd name="connsiteX9207" fmla="*/ 3057816 w 3661866"/>
              <a:gd name="connsiteY9207" fmla="*/ 1855966 h 2444561"/>
              <a:gd name="connsiteX9208" fmla="*/ 3057713 w 3661866"/>
              <a:gd name="connsiteY9208" fmla="*/ 1856087 h 2444561"/>
              <a:gd name="connsiteX9209" fmla="*/ 3057549 w 3661866"/>
              <a:gd name="connsiteY9209" fmla="*/ 1856139 h 2444561"/>
              <a:gd name="connsiteX9210" fmla="*/ 3057626 w 3661866"/>
              <a:gd name="connsiteY9210" fmla="*/ 1856189 h 2444561"/>
              <a:gd name="connsiteX9211" fmla="*/ 3057713 w 3661866"/>
              <a:gd name="connsiteY9211" fmla="*/ 1856087 h 2444561"/>
              <a:gd name="connsiteX9212" fmla="*/ 3057862 w 3661866"/>
              <a:gd name="connsiteY9212" fmla="*/ 1856040 h 2444561"/>
              <a:gd name="connsiteX9213" fmla="*/ 3057907 w 3661866"/>
              <a:gd name="connsiteY9213" fmla="*/ 1856085 h 2444561"/>
              <a:gd name="connsiteX9214" fmla="*/ 3057881 w 3661866"/>
              <a:gd name="connsiteY9214" fmla="*/ 1856051 h 2444561"/>
              <a:gd name="connsiteX9215" fmla="*/ 3067745 w 3661866"/>
              <a:gd name="connsiteY9215" fmla="*/ 1862649 h 2444561"/>
              <a:gd name="connsiteX9216" fmla="*/ 3079261 w 3661866"/>
              <a:gd name="connsiteY9216" fmla="*/ 1855066 h 2444561"/>
              <a:gd name="connsiteX9217" fmla="*/ 3075562 w 3661866"/>
              <a:gd name="connsiteY9217" fmla="*/ 1848739 h 2444561"/>
              <a:gd name="connsiteX9218" fmla="*/ 3087527 w 3661866"/>
              <a:gd name="connsiteY9218" fmla="*/ 1857489 h 2444561"/>
              <a:gd name="connsiteX9219" fmla="*/ 3093317 w 3661866"/>
              <a:gd name="connsiteY9219" fmla="*/ 1873842 h 2444561"/>
              <a:gd name="connsiteX9220" fmla="*/ 3083496 w 3661866"/>
              <a:gd name="connsiteY9220" fmla="*/ 1887745 h 2444561"/>
              <a:gd name="connsiteX9221" fmla="*/ 3068418 w 3661866"/>
              <a:gd name="connsiteY9221" fmla="*/ 1885424 h 2444561"/>
              <a:gd name="connsiteX9222" fmla="*/ 3046096 w 3661866"/>
              <a:gd name="connsiteY9222" fmla="*/ 1904711 h 2444561"/>
              <a:gd name="connsiteX9223" fmla="*/ 3043852 w 3661866"/>
              <a:gd name="connsiteY9223" fmla="*/ 1913486 h 2444561"/>
              <a:gd name="connsiteX9224" fmla="*/ 3049361 w 3661866"/>
              <a:gd name="connsiteY9224" fmla="*/ 1923360 h 2444561"/>
              <a:gd name="connsiteX9225" fmla="*/ 3033749 w 3661866"/>
              <a:gd name="connsiteY9225" fmla="*/ 1929304 h 2444561"/>
              <a:gd name="connsiteX9226" fmla="*/ 3032116 w 3661866"/>
              <a:gd name="connsiteY9226" fmla="*/ 1951397 h 2444561"/>
              <a:gd name="connsiteX9227" fmla="*/ 3045254 w 3661866"/>
              <a:gd name="connsiteY9227" fmla="*/ 1960964 h 2444561"/>
              <a:gd name="connsiteX9228" fmla="*/ 3059336 w 3661866"/>
              <a:gd name="connsiteY9228" fmla="*/ 1946753 h 2444561"/>
              <a:gd name="connsiteX9229" fmla="*/ 3066659 w 3661866"/>
              <a:gd name="connsiteY9229" fmla="*/ 1949943 h 2444561"/>
              <a:gd name="connsiteX9230" fmla="*/ 3065383 w 3661866"/>
              <a:gd name="connsiteY9230" fmla="*/ 1956551 h 2444561"/>
              <a:gd name="connsiteX9231" fmla="*/ 3049157 w 3661866"/>
              <a:gd name="connsiteY9231" fmla="*/ 1971806 h 2444561"/>
              <a:gd name="connsiteX9232" fmla="*/ 3039539 w 3661866"/>
              <a:gd name="connsiteY9232" fmla="*/ 1971960 h 2444561"/>
              <a:gd name="connsiteX9233" fmla="*/ 3024896 w 3661866"/>
              <a:gd name="connsiteY9233" fmla="*/ 1979230 h 2444561"/>
              <a:gd name="connsiteX9234" fmla="*/ 3017267 w 3661866"/>
              <a:gd name="connsiteY9234" fmla="*/ 1989919 h 2444561"/>
              <a:gd name="connsiteX9235" fmla="*/ 3014998 w 3661866"/>
              <a:gd name="connsiteY9235" fmla="*/ 1988567 h 2444561"/>
              <a:gd name="connsiteX9236" fmla="*/ 3017983 w 3661866"/>
              <a:gd name="connsiteY9236" fmla="*/ 1981296 h 2444561"/>
              <a:gd name="connsiteX9237" fmla="*/ 2995124 w 3661866"/>
              <a:gd name="connsiteY9237" fmla="*/ 1991858 h 2444561"/>
              <a:gd name="connsiteX9238" fmla="*/ 2978719 w 3661866"/>
              <a:gd name="connsiteY9238" fmla="*/ 1998899 h 2444561"/>
              <a:gd name="connsiteX9239" fmla="*/ 2986297 w 3661866"/>
              <a:gd name="connsiteY9239" fmla="*/ 2015278 h 2444561"/>
              <a:gd name="connsiteX9240" fmla="*/ 3000941 w 3661866"/>
              <a:gd name="connsiteY9240" fmla="*/ 2012292 h 2444561"/>
              <a:gd name="connsiteX9241" fmla="*/ 2994511 w 3661866"/>
              <a:gd name="connsiteY9241" fmla="*/ 2004385 h 2444561"/>
              <a:gd name="connsiteX9242" fmla="*/ 3010431 w 3661866"/>
              <a:gd name="connsiteY9242" fmla="*/ 1999818 h 2444561"/>
              <a:gd name="connsiteX9243" fmla="*/ 3008287 w 3661866"/>
              <a:gd name="connsiteY9243" fmla="*/ 2007956 h 2444561"/>
              <a:gd name="connsiteX9244" fmla="*/ 3019488 w 3661866"/>
              <a:gd name="connsiteY9244" fmla="*/ 2015634 h 2444561"/>
              <a:gd name="connsiteX9245" fmla="*/ 3024003 w 3661866"/>
              <a:gd name="connsiteY9245" fmla="*/ 2022242 h 2444561"/>
              <a:gd name="connsiteX9246" fmla="*/ 3018007 w 3661866"/>
              <a:gd name="connsiteY9246" fmla="*/ 2026987 h 2444561"/>
              <a:gd name="connsiteX9247" fmla="*/ 3007905 w 3661866"/>
              <a:gd name="connsiteY9247" fmla="*/ 2039283 h 2444561"/>
              <a:gd name="connsiteX9248" fmla="*/ 2986961 w 3661866"/>
              <a:gd name="connsiteY9248" fmla="*/ 2037651 h 2444561"/>
              <a:gd name="connsiteX9249" fmla="*/ 3003593 w 3661866"/>
              <a:gd name="connsiteY9249" fmla="*/ 2045865 h 2444561"/>
              <a:gd name="connsiteX9250" fmla="*/ 3002498 w 3661866"/>
              <a:gd name="connsiteY9250" fmla="*/ 2048290 h 2444561"/>
              <a:gd name="connsiteX9251" fmla="*/ 2981857 w 3661866"/>
              <a:gd name="connsiteY9251" fmla="*/ 2062449 h 2444561"/>
              <a:gd name="connsiteX9252" fmla="*/ 2972343 w 3661866"/>
              <a:gd name="connsiteY9252" fmla="*/ 2067576 h 2444561"/>
              <a:gd name="connsiteX9253" fmla="*/ 2961143 w 3661866"/>
              <a:gd name="connsiteY9253" fmla="*/ 2078546 h 2444561"/>
              <a:gd name="connsiteX9254" fmla="*/ 2959739 w 3661866"/>
              <a:gd name="connsiteY9254" fmla="*/ 2084542 h 2444561"/>
              <a:gd name="connsiteX9255" fmla="*/ 2944357 w 3661866"/>
              <a:gd name="connsiteY9255" fmla="*/ 2074796 h 2444561"/>
              <a:gd name="connsiteX9256" fmla="*/ 2934204 w 3661866"/>
              <a:gd name="connsiteY9256" fmla="*/ 2077245 h 2444561"/>
              <a:gd name="connsiteX9257" fmla="*/ 2933641 w 3661866"/>
              <a:gd name="connsiteY9257" fmla="*/ 2060611 h 2444561"/>
              <a:gd name="connsiteX9258" fmla="*/ 2927825 w 3661866"/>
              <a:gd name="connsiteY9258" fmla="*/ 2062422 h 2444561"/>
              <a:gd name="connsiteX9259" fmla="*/ 2924381 w 3661866"/>
              <a:gd name="connsiteY9259" fmla="*/ 2087271 h 2444561"/>
              <a:gd name="connsiteX9260" fmla="*/ 2934304 w 3661866"/>
              <a:gd name="connsiteY9260" fmla="*/ 2088546 h 2444561"/>
              <a:gd name="connsiteX9261" fmla="*/ 2971551 w 3661866"/>
              <a:gd name="connsiteY9261" fmla="*/ 2126253 h 2444561"/>
              <a:gd name="connsiteX9262" fmla="*/ 2960889 w 3661866"/>
              <a:gd name="connsiteY9262" fmla="*/ 2131865 h 2444561"/>
              <a:gd name="connsiteX9263" fmla="*/ 2968287 w 3661866"/>
              <a:gd name="connsiteY9263" fmla="*/ 2145591 h 2444561"/>
              <a:gd name="connsiteX9264" fmla="*/ 2960276 w 3661866"/>
              <a:gd name="connsiteY9264" fmla="*/ 2145437 h 2444561"/>
              <a:gd name="connsiteX9265" fmla="*/ 2935223 w 3661866"/>
              <a:gd name="connsiteY9265" fmla="*/ 2126201 h 2444561"/>
              <a:gd name="connsiteX9266" fmla="*/ 2927085 w 3661866"/>
              <a:gd name="connsiteY9266" fmla="*/ 2116992 h 2444561"/>
              <a:gd name="connsiteX9267" fmla="*/ 2928641 w 3661866"/>
              <a:gd name="connsiteY9267" fmla="*/ 2135385 h 2444561"/>
              <a:gd name="connsiteX9268" fmla="*/ 2918284 w 3661866"/>
              <a:gd name="connsiteY9268" fmla="*/ 2145310 h 2444561"/>
              <a:gd name="connsiteX9269" fmla="*/ 2914303 w 3661866"/>
              <a:gd name="connsiteY9269" fmla="*/ 2124084 h 2444561"/>
              <a:gd name="connsiteX9270" fmla="*/ 2889253 w 3661866"/>
              <a:gd name="connsiteY9270" fmla="*/ 2116711 h 2444561"/>
              <a:gd name="connsiteX9271" fmla="*/ 2884251 w 3661866"/>
              <a:gd name="connsiteY9271" fmla="*/ 2102629 h 2444561"/>
              <a:gd name="connsiteX9272" fmla="*/ 2888689 w 3661866"/>
              <a:gd name="connsiteY9272" fmla="*/ 2089134 h 2444561"/>
              <a:gd name="connsiteX9273" fmla="*/ 2880449 w 3661866"/>
              <a:gd name="connsiteY9273" fmla="*/ 2102068 h 2444561"/>
              <a:gd name="connsiteX9274" fmla="*/ 2876138 w 3661866"/>
              <a:gd name="connsiteY9274" fmla="*/ 2116227 h 2444561"/>
              <a:gd name="connsiteX9275" fmla="*/ 2910886 w 3661866"/>
              <a:gd name="connsiteY9275" fmla="*/ 2131303 h 2444561"/>
              <a:gd name="connsiteX9276" fmla="*/ 2911267 w 3661866"/>
              <a:gd name="connsiteY9276" fmla="*/ 2135105 h 2444561"/>
              <a:gd name="connsiteX9277" fmla="*/ 2908665 w 3661866"/>
              <a:gd name="connsiteY9277" fmla="*/ 2146662 h 2444561"/>
              <a:gd name="connsiteX9278" fmla="*/ 2922111 w 3661866"/>
              <a:gd name="connsiteY9278" fmla="*/ 2158882 h 2444561"/>
              <a:gd name="connsiteX9279" fmla="*/ 2937929 w 3661866"/>
              <a:gd name="connsiteY9279" fmla="*/ 2168449 h 2444561"/>
              <a:gd name="connsiteX9280" fmla="*/ 2961016 w 3661866"/>
              <a:gd name="connsiteY9280" fmla="*/ 2195134 h 2444561"/>
              <a:gd name="connsiteX9281" fmla="*/ 2931933 w 3661866"/>
              <a:gd name="connsiteY9281" fmla="*/ 2171816 h 2444561"/>
              <a:gd name="connsiteX9282" fmla="*/ 2930275 w 3661866"/>
              <a:gd name="connsiteY9282" fmla="*/ 2182377 h 2444561"/>
              <a:gd name="connsiteX9283" fmla="*/ 2922648 w 3661866"/>
              <a:gd name="connsiteY9283" fmla="*/ 2180057 h 2444561"/>
              <a:gd name="connsiteX9284" fmla="*/ 2922645 w 3661866"/>
              <a:gd name="connsiteY9284" fmla="*/ 2180031 h 2444561"/>
              <a:gd name="connsiteX9285" fmla="*/ 2922613 w 3661866"/>
              <a:gd name="connsiteY9285" fmla="*/ 2180015 h 2444561"/>
              <a:gd name="connsiteX9286" fmla="*/ 2910299 w 3661866"/>
              <a:gd name="connsiteY9286" fmla="*/ 2164239 h 2444561"/>
              <a:gd name="connsiteX9287" fmla="*/ 2901804 w 3661866"/>
              <a:gd name="connsiteY9287" fmla="*/ 2162172 h 2444561"/>
              <a:gd name="connsiteX9288" fmla="*/ 2894328 w 3661866"/>
              <a:gd name="connsiteY9288" fmla="*/ 2162326 h 2444561"/>
              <a:gd name="connsiteX9289" fmla="*/ 2902391 w 3661866"/>
              <a:gd name="connsiteY9289" fmla="*/ 2174903 h 2444561"/>
              <a:gd name="connsiteX9290" fmla="*/ 2914917 w 3661866"/>
              <a:gd name="connsiteY9290" fmla="*/ 2176179 h 2444561"/>
              <a:gd name="connsiteX9291" fmla="*/ 2922613 w 3661866"/>
              <a:gd name="connsiteY9291" fmla="*/ 2180015 h 2444561"/>
              <a:gd name="connsiteX9292" fmla="*/ 2922645 w 3661866"/>
              <a:gd name="connsiteY9292" fmla="*/ 2180056 h 2444561"/>
              <a:gd name="connsiteX9293" fmla="*/ 2922648 w 3661866"/>
              <a:gd name="connsiteY9293" fmla="*/ 2180057 h 2444561"/>
              <a:gd name="connsiteX9294" fmla="*/ 2926320 w 3661866"/>
              <a:gd name="connsiteY9294" fmla="*/ 2207837 h 2444561"/>
              <a:gd name="connsiteX9295" fmla="*/ 2901752 w 3661866"/>
              <a:gd name="connsiteY9295" fmla="*/ 2201920 h 2444561"/>
              <a:gd name="connsiteX9296" fmla="*/ 2906267 w 3661866"/>
              <a:gd name="connsiteY9296" fmla="*/ 2219879 h 2444561"/>
              <a:gd name="connsiteX9297" fmla="*/ 2904559 w 3661866"/>
              <a:gd name="connsiteY9297" fmla="*/ 2222482 h 2444561"/>
              <a:gd name="connsiteX9298" fmla="*/ 2872721 w 3661866"/>
              <a:gd name="connsiteY9298" fmla="*/ 2235876 h 2444561"/>
              <a:gd name="connsiteX9299" fmla="*/ 2858639 w 3661866"/>
              <a:gd name="connsiteY9299" fmla="*/ 2240901 h 2444561"/>
              <a:gd name="connsiteX9300" fmla="*/ 2838356 w 3661866"/>
              <a:gd name="connsiteY9300" fmla="*/ 2245314 h 2444561"/>
              <a:gd name="connsiteX9301" fmla="*/ 2826773 w 3661866"/>
              <a:gd name="connsiteY9301" fmla="*/ 2240441 h 2444561"/>
              <a:gd name="connsiteX9302" fmla="*/ 2832923 w 3661866"/>
              <a:gd name="connsiteY9302" fmla="*/ 2223323 h 2444561"/>
              <a:gd name="connsiteX9303" fmla="*/ 2827795 w 3661866"/>
              <a:gd name="connsiteY9303" fmla="*/ 2216435 h 2444561"/>
              <a:gd name="connsiteX9304" fmla="*/ 2823993 w 3661866"/>
              <a:gd name="connsiteY9304" fmla="*/ 2222865 h 2444561"/>
              <a:gd name="connsiteX9305" fmla="*/ 2823305 w 3661866"/>
              <a:gd name="connsiteY9305" fmla="*/ 2227303 h 2444561"/>
              <a:gd name="connsiteX9306" fmla="*/ 2810651 w 3661866"/>
              <a:gd name="connsiteY9306" fmla="*/ 2212379 h 2444561"/>
              <a:gd name="connsiteX9307" fmla="*/ 2817947 w 3661866"/>
              <a:gd name="connsiteY9307" fmla="*/ 2198961 h 2444561"/>
              <a:gd name="connsiteX9308" fmla="*/ 2819759 w 3661866"/>
              <a:gd name="connsiteY9308" fmla="*/ 2177224 h 2444561"/>
              <a:gd name="connsiteX9309" fmla="*/ 2820598 w 3661866"/>
              <a:gd name="connsiteY9309" fmla="*/ 2157164 h 2444561"/>
              <a:gd name="connsiteX9310" fmla="*/ 2820626 w 3661866"/>
              <a:gd name="connsiteY9310" fmla="*/ 2157147 h 2444561"/>
              <a:gd name="connsiteX9311" fmla="*/ 2820599 w 3661866"/>
              <a:gd name="connsiteY9311" fmla="*/ 2157135 h 2444561"/>
              <a:gd name="connsiteX9312" fmla="*/ 2820601 w 3661866"/>
              <a:gd name="connsiteY9312" fmla="*/ 2157096 h 2444561"/>
              <a:gd name="connsiteX9313" fmla="*/ 2818509 w 3661866"/>
              <a:gd name="connsiteY9313" fmla="*/ 2142835 h 2444561"/>
              <a:gd name="connsiteX9314" fmla="*/ 2811519 w 3661866"/>
              <a:gd name="connsiteY9314" fmla="*/ 2142120 h 2444561"/>
              <a:gd name="connsiteX9315" fmla="*/ 2804885 w 3661866"/>
              <a:gd name="connsiteY9315" fmla="*/ 2148116 h 2444561"/>
              <a:gd name="connsiteX9316" fmla="*/ 2788608 w 3661866"/>
              <a:gd name="connsiteY9316" fmla="*/ 2142885 h 2444561"/>
              <a:gd name="connsiteX9317" fmla="*/ 2786645 w 3661866"/>
              <a:gd name="connsiteY9317" fmla="*/ 2140743 h 2444561"/>
              <a:gd name="connsiteX9318" fmla="*/ 2794375 w 3661866"/>
              <a:gd name="connsiteY9318" fmla="*/ 2137681 h 2444561"/>
              <a:gd name="connsiteX9319" fmla="*/ 2775495 w 3661866"/>
              <a:gd name="connsiteY9319" fmla="*/ 2128319 h 2444561"/>
              <a:gd name="connsiteX9320" fmla="*/ 2791083 w 3661866"/>
              <a:gd name="connsiteY9320" fmla="*/ 2159367 h 2444561"/>
              <a:gd name="connsiteX9321" fmla="*/ 2797181 w 3661866"/>
              <a:gd name="connsiteY9321" fmla="*/ 2157275 h 2444561"/>
              <a:gd name="connsiteX9322" fmla="*/ 2802921 w 3661866"/>
              <a:gd name="connsiteY9322" fmla="*/ 2154673 h 2444561"/>
              <a:gd name="connsiteX9323" fmla="*/ 2812147 w 3661866"/>
              <a:gd name="connsiteY9323" fmla="*/ 2153241 h 2444561"/>
              <a:gd name="connsiteX9324" fmla="*/ 2820599 w 3661866"/>
              <a:gd name="connsiteY9324" fmla="*/ 2157135 h 2444561"/>
              <a:gd name="connsiteX9325" fmla="*/ 2820598 w 3661866"/>
              <a:gd name="connsiteY9325" fmla="*/ 2157164 h 2444561"/>
              <a:gd name="connsiteX9326" fmla="*/ 2813521 w 3661866"/>
              <a:gd name="connsiteY9326" fmla="*/ 2161308 h 2444561"/>
              <a:gd name="connsiteX9327" fmla="*/ 2812615 w 3661866"/>
              <a:gd name="connsiteY9327" fmla="*/ 2168703 h 2444561"/>
              <a:gd name="connsiteX9328" fmla="*/ 2792946 w 3661866"/>
              <a:gd name="connsiteY9328" fmla="*/ 2170464 h 2444561"/>
              <a:gd name="connsiteX9329" fmla="*/ 2790956 w 3661866"/>
              <a:gd name="connsiteY9329" fmla="*/ 2188909 h 2444561"/>
              <a:gd name="connsiteX9330" fmla="*/ 2810242 w 3661866"/>
              <a:gd name="connsiteY9330" fmla="*/ 2221640 h 2444561"/>
              <a:gd name="connsiteX9331" fmla="*/ 2813713 w 3661866"/>
              <a:gd name="connsiteY9331" fmla="*/ 2234140 h 2444561"/>
              <a:gd name="connsiteX9332" fmla="*/ 2815830 w 3661866"/>
              <a:gd name="connsiteY9332" fmla="*/ 2248835 h 2444561"/>
              <a:gd name="connsiteX9333" fmla="*/ 2817309 w 3661866"/>
              <a:gd name="connsiteY9333" fmla="*/ 2285979 h 2444561"/>
              <a:gd name="connsiteX9334" fmla="*/ 2799348 w 3661866"/>
              <a:gd name="connsiteY9334" fmla="*/ 2279628 h 2444561"/>
              <a:gd name="connsiteX9335" fmla="*/ 2786414 w 3661866"/>
              <a:gd name="connsiteY9335" fmla="*/ 2278122 h 2444561"/>
              <a:gd name="connsiteX9336" fmla="*/ 2776388 w 3661866"/>
              <a:gd name="connsiteY9336" fmla="*/ 2250952 h 2444561"/>
              <a:gd name="connsiteX9337" fmla="*/ 2783583 w 3661866"/>
              <a:gd name="connsiteY9337" fmla="*/ 2219165 h 2444561"/>
              <a:gd name="connsiteX9338" fmla="*/ 2786721 w 3661866"/>
              <a:gd name="connsiteY9338" fmla="*/ 2205874 h 2444561"/>
              <a:gd name="connsiteX9339" fmla="*/ 2774245 w 3661866"/>
              <a:gd name="connsiteY9339" fmla="*/ 2191613 h 2444561"/>
              <a:gd name="connsiteX9340" fmla="*/ 2769679 w 3661866"/>
              <a:gd name="connsiteY9340" fmla="*/ 2184342 h 2444561"/>
              <a:gd name="connsiteX9341" fmla="*/ 2765061 w 3661866"/>
              <a:gd name="connsiteY9341" fmla="*/ 2175285 h 2444561"/>
              <a:gd name="connsiteX9342" fmla="*/ 2747841 w 3661866"/>
              <a:gd name="connsiteY9342" fmla="*/ 2178883 h 2444561"/>
              <a:gd name="connsiteX9343" fmla="*/ 2746592 w 3661866"/>
              <a:gd name="connsiteY9343" fmla="*/ 2190351 h 2444561"/>
              <a:gd name="connsiteX9344" fmla="*/ 2746452 w 3661866"/>
              <a:gd name="connsiteY9344" fmla="*/ 2190343 h 2444561"/>
              <a:gd name="connsiteX9345" fmla="*/ 2746412 w 3661866"/>
              <a:gd name="connsiteY9345" fmla="*/ 2190286 h 2444561"/>
              <a:gd name="connsiteX9346" fmla="*/ 2746360 w 3661866"/>
              <a:gd name="connsiteY9346" fmla="*/ 2190338 h 2444561"/>
              <a:gd name="connsiteX9347" fmla="*/ 2746452 w 3661866"/>
              <a:gd name="connsiteY9347" fmla="*/ 2190343 h 2444561"/>
              <a:gd name="connsiteX9348" fmla="*/ 2746567 w 3661866"/>
              <a:gd name="connsiteY9348" fmla="*/ 2190504 h 2444561"/>
              <a:gd name="connsiteX9349" fmla="*/ 2741974 w 3661866"/>
              <a:gd name="connsiteY9349" fmla="*/ 2202149 h 2444561"/>
              <a:gd name="connsiteX9350" fmla="*/ 2734857 w 3661866"/>
              <a:gd name="connsiteY9350" fmla="*/ 2193934 h 2444561"/>
              <a:gd name="connsiteX9351" fmla="*/ 2732050 w 3661866"/>
              <a:gd name="connsiteY9351" fmla="*/ 2176000 h 2444561"/>
              <a:gd name="connsiteX9352" fmla="*/ 2730137 w 3661866"/>
              <a:gd name="connsiteY9352" fmla="*/ 2167759 h 2444561"/>
              <a:gd name="connsiteX9353" fmla="*/ 2735775 w 3661866"/>
              <a:gd name="connsiteY9353" fmla="*/ 2134570 h 2444561"/>
              <a:gd name="connsiteX9354" fmla="*/ 2734627 w 3661866"/>
              <a:gd name="connsiteY9354" fmla="*/ 2129569 h 2444561"/>
              <a:gd name="connsiteX9355" fmla="*/ 2728759 w 3661866"/>
              <a:gd name="connsiteY9355" fmla="*/ 2135895 h 2444561"/>
              <a:gd name="connsiteX9356" fmla="*/ 2720825 w 3661866"/>
              <a:gd name="connsiteY9356" fmla="*/ 2130411 h 2444561"/>
              <a:gd name="connsiteX9357" fmla="*/ 2718885 w 3661866"/>
              <a:gd name="connsiteY9357" fmla="*/ 2133549 h 2444561"/>
              <a:gd name="connsiteX9358" fmla="*/ 2718631 w 3661866"/>
              <a:gd name="connsiteY9358" fmla="*/ 2145845 h 2444561"/>
              <a:gd name="connsiteX9359" fmla="*/ 2721929 w 3661866"/>
              <a:gd name="connsiteY9359" fmla="*/ 2159344 h 2444561"/>
              <a:gd name="connsiteX9360" fmla="*/ 2718531 w 3661866"/>
              <a:gd name="connsiteY9360" fmla="*/ 2172472 h 2444561"/>
              <a:gd name="connsiteX9361" fmla="*/ 2718473 w 3661866"/>
              <a:gd name="connsiteY9361" fmla="*/ 2172522 h 2444561"/>
              <a:gd name="connsiteX9362" fmla="*/ 2718464 w 3661866"/>
              <a:gd name="connsiteY9362" fmla="*/ 2172520 h 2444561"/>
              <a:gd name="connsiteX9363" fmla="*/ 2718350 w 3661866"/>
              <a:gd name="connsiteY9363" fmla="*/ 2172429 h 2444561"/>
              <a:gd name="connsiteX9364" fmla="*/ 2718298 w 3661866"/>
              <a:gd name="connsiteY9364" fmla="*/ 2172481 h 2444561"/>
              <a:gd name="connsiteX9365" fmla="*/ 2718464 w 3661866"/>
              <a:gd name="connsiteY9365" fmla="*/ 2172520 h 2444561"/>
              <a:gd name="connsiteX9366" fmla="*/ 2718470 w 3661866"/>
              <a:gd name="connsiteY9366" fmla="*/ 2172525 h 2444561"/>
              <a:gd name="connsiteX9367" fmla="*/ 2712431 w 3661866"/>
              <a:gd name="connsiteY9367" fmla="*/ 2177760 h 2444561"/>
              <a:gd name="connsiteX9368" fmla="*/ 2727050 w 3661866"/>
              <a:gd name="connsiteY9368" fmla="*/ 2181179 h 2444561"/>
              <a:gd name="connsiteX9369" fmla="*/ 2723656 w 3661866"/>
              <a:gd name="connsiteY9369" fmla="*/ 2223042 h 2444561"/>
              <a:gd name="connsiteX9370" fmla="*/ 2708197 w 3661866"/>
              <a:gd name="connsiteY9370" fmla="*/ 2189061 h 2444561"/>
              <a:gd name="connsiteX9371" fmla="*/ 2710289 w 3661866"/>
              <a:gd name="connsiteY9371" fmla="*/ 2204905 h 2444561"/>
              <a:gd name="connsiteX9372" fmla="*/ 2706947 w 3661866"/>
              <a:gd name="connsiteY9372" fmla="*/ 2224140 h 2444561"/>
              <a:gd name="connsiteX9373" fmla="*/ 2703732 w 3661866"/>
              <a:gd name="connsiteY9373" fmla="*/ 2237099 h 2444561"/>
              <a:gd name="connsiteX9374" fmla="*/ 2705390 w 3661866"/>
              <a:gd name="connsiteY9374" fmla="*/ 2253248 h 2444561"/>
              <a:gd name="connsiteX9375" fmla="*/ 2686562 w 3661866"/>
              <a:gd name="connsiteY9375" fmla="*/ 2232711 h 2444561"/>
              <a:gd name="connsiteX9376" fmla="*/ 2687583 w 3661866"/>
              <a:gd name="connsiteY9376" fmla="*/ 2247866 h 2444561"/>
              <a:gd name="connsiteX9377" fmla="*/ 2680235 w 3661866"/>
              <a:gd name="connsiteY9377" fmla="*/ 2219267 h 2444561"/>
              <a:gd name="connsiteX9378" fmla="*/ 2672225 w 3661866"/>
              <a:gd name="connsiteY9378" fmla="*/ 2207939 h 2444561"/>
              <a:gd name="connsiteX9379" fmla="*/ 2665031 w 3661866"/>
              <a:gd name="connsiteY9379" fmla="*/ 2183960 h 2444561"/>
              <a:gd name="connsiteX9380" fmla="*/ 2662991 w 3661866"/>
              <a:gd name="connsiteY9380" fmla="*/ 2178296 h 2444561"/>
              <a:gd name="connsiteX9381" fmla="*/ 2658629 w 3661866"/>
              <a:gd name="connsiteY9381" fmla="*/ 2148371 h 2444561"/>
              <a:gd name="connsiteX9382" fmla="*/ 2644239 w 3661866"/>
              <a:gd name="connsiteY9382" fmla="*/ 2122298 h 2444561"/>
              <a:gd name="connsiteX9383" fmla="*/ 2638908 w 3661866"/>
              <a:gd name="connsiteY9383" fmla="*/ 2109873 h 2444561"/>
              <a:gd name="connsiteX9384" fmla="*/ 2634393 w 3661866"/>
              <a:gd name="connsiteY9384" fmla="*/ 2108675 h 2444561"/>
              <a:gd name="connsiteX9385" fmla="*/ 2634443 w 3661866"/>
              <a:gd name="connsiteY9385" fmla="*/ 2108624 h 2444561"/>
              <a:gd name="connsiteX9386" fmla="*/ 2610360 w 3661866"/>
              <a:gd name="connsiteY9386" fmla="*/ 2104618 h 2444561"/>
              <a:gd name="connsiteX9387" fmla="*/ 2589363 w 3661866"/>
              <a:gd name="connsiteY9387" fmla="*/ 2109593 h 2444561"/>
              <a:gd name="connsiteX9388" fmla="*/ 2565919 w 3661866"/>
              <a:gd name="connsiteY9388" fmla="*/ 2125284 h 2444561"/>
              <a:gd name="connsiteX9389" fmla="*/ 2553419 w 3661866"/>
              <a:gd name="connsiteY9389" fmla="*/ 2130564 h 2444561"/>
              <a:gd name="connsiteX9390" fmla="*/ 2534131 w 3661866"/>
              <a:gd name="connsiteY9390" fmla="*/ 2139722 h 2444561"/>
              <a:gd name="connsiteX9391" fmla="*/ 2525203 w 3661866"/>
              <a:gd name="connsiteY9391" fmla="*/ 2150054 h 2444561"/>
              <a:gd name="connsiteX9392" fmla="*/ 2524720 w 3661866"/>
              <a:gd name="connsiteY9392" fmla="*/ 2139260 h 2444561"/>
              <a:gd name="connsiteX9393" fmla="*/ 2524743 w 3661866"/>
              <a:gd name="connsiteY9393" fmla="*/ 2139264 h 2444561"/>
              <a:gd name="connsiteX9394" fmla="*/ 2524780 w 3661866"/>
              <a:gd name="connsiteY9394" fmla="*/ 2139248 h 2444561"/>
              <a:gd name="connsiteX9395" fmla="*/ 2528238 w 3661866"/>
              <a:gd name="connsiteY9395" fmla="*/ 2139825 h 2444561"/>
              <a:gd name="connsiteX9396" fmla="*/ 2527882 w 3661866"/>
              <a:gd name="connsiteY9396" fmla="*/ 2137860 h 2444561"/>
              <a:gd name="connsiteX9397" fmla="*/ 2524780 w 3661866"/>
              <a:gd name="connsiteY9397" fmla="*/ 2139248 h 2444561"/>
              <a:gd name="connsiteX9398" fmla="*/ 2524719 w 3661866"/>
              <a:gd name="connsiteY9398" fmla="*/ 2139237 h 2444561"/>
              <a:gd name="connsiteX9399" fmla="*/ 2524720 w 3661866"/>
              <a:gd name="connsiteY9399" fmla="*/ 2139260 h 2444561"/>
              <a:gd name="connsiteX9400" fmla="*/ 2513296 w 3661866"/>
              <a:gd name="connsiteY9400" fmla="*/ 2137095 h 2444561"/>
              <a:gd name="connsiteX9401" fmla="*/ 2506937 w 3661866"/>
              <a:gd name="connsiteY9401" fmla="*/ 2145412 h 2444561"/>
              <a:gd name="connsiteX9402" fmla="*/ 2499921 w 3661866"/>
              <a:gd name="connsiteY9402" fmla="*/ 2151687 h 2444561"/>
              <a:gd name="connsiteX9403" fmla="*/ 2489309 w 3661866"/>
              <a:gd name="connsiteY9403" fmla="*/ 2155923 h 2444561"/>
              <a:gd name="connsiteX9404" fmla="*/ 2496911 w 3661866"/>
              <a:gd name="connsiteY9404" fmla="*/ 2171510 h 2444561"/>
              <a:gd name="connsiteX9405" fmla="*/ 2510152 w 3661866"/>
              <a:gd name="connsiteY9405" fmla="*/ 2169188 h 2444561"/>
              <a:gd name="connsiteX9406" fmla="*/ 2502983 w 3661866"/>
              <a:gd name="connsiteY9406" fmla="*/ 2165336 h 2444561"/>
              <a:gd name="connsiteX9407" fmla="*/ 2513875 w 3661866"/>
              <a:gd name="connsiteY9407" fmla="*/ 2156432 h 2444561"/>
              <a:gd name="connsiteX9408" fmla="*/ 2520407 w 3661866"/>
              <a:gd name="connsiteY9408" fmla="*/ 2162224 h 2444561"/>
              <a:gd name="connsiteX9409" fmla="*/ 2528903 w 3661866"/>
              <a:gd name="connsiteY9409" fmla="*/ 2171357 h 2444561"/>
              <a:gd name="connsiteX9410" fmla="*/ 2535383 w 3661866"/>
              <a:gd name="connsiteY9410" fmla="*/ 2179112 h 2444561"/>
              <a:gd name="connsiteX9411" fmla="*/ 2526836 w 3661866"/>
              <a:gd name="connsiteY9411" fmla="*/ 2185031 h 2444561"/>
              <a:gd name="connsiteX9412" fmla="*/ 2517932 w 3661866"/>
              <a:gd name="connsiteY9412" fmla="*/ 2194623 h 2444561"/>
              <a:gd name="connsiteX9413" fmla="*/ 2498033 w 3661866"/>
              <a:gd name="connsiteY9413" fmla="*/ 2193017 h 2444561"/>
              <a:gd name="connsiteX9414" fmla="*/ 2513467 w 3661866"/>
              <a:gd name="connsiteY9414" fmla="*/ 2204190 h 2444561"/>
              <a:gd name="connsiteX9415" fmla="*/ 2504383 w 3661866"/>
              <a:gd name="connsiteY9415" fmla="*/ 2205565 h 2444561"/>
              <a:gd name="connsiteX9416" fmla="*/ 2504387 w 3661866"/>
              <a:gd name="connsiteY9416" fmla="*/ 2205543 h 2444561"/>
              <a:gd name="connsiteX9417" fmla="*/ 2503647 w 3661866"/>
              <a:gd name="connsiteY9417" fmla="*/ 2205109 h 2444561"/>
              <a:gd name="connsiteX9418" fmla="*/ 2504360 w 3661866"/>
              <a:gd name="connsiteY9418" fmla="*/ 2205568 h 2444561"/>
              <a:gd name="connsiteX9419" fmla="*/ 2504383 w 3661866"/>
              <a:gd name="connsiteY9419" fmla="*/ 2205565 h 2444561"/>
              <a:gd name="connsiteX9420" fmla="*/ 2502421 w 3661866"/>
              <a:gd name="connsiteY9420" fmla="*/ 2214981 h 2444561"/>
              <a:gd name="connsiteX9421" fmla="*/ 2516096 w 3661866"/>
              <a:gd name="connsiteY9421" fmla="*/ 2218196 h 2444561"/>
              <a:gd name="connsiteX9422" fmla="*/ 2511248 w 3661866"/>
              <a:gd name="connsiteY9422" fmla="*/ 2220746 h 2444561"/>
              <a:gd name="connsiteX9423" fmla="*/ 2483746 w 3661866"/>
              <a:gd name="connsiteY9423" fmla="*/ 2225313 h 2444561"/>
              <a:gd name="connsiteX9424" fmla="*/ 2471373 w 3661866"/>
              <a:gd name="connsiteY9424" fmla="*/ 2238043 h 2444561"/>
              <a:gd name="connsiteX9425" fmla="*/ 2469026 w 3661866"/>
              <a:gd name="connsiteY9425" fmla="*/ 2244779 h 2444561"/>
              <a:gd name="connsiteX9426" fmla="*/ 2455837 w 3661866"/>
              <a:gd name="connsiteY9426" fmla="*/ 2232967 h 2444561"/>
              <a:gd name="connsiteX9427" fmla="*/ 2443413 w 3661866"/>
              <a:gd name="connsiteY9427" fmla="*/ 2218298 h 2444561"/>
              <a:gd name="connsiteX9428" fmla="*/ 2437775 w 3661866"/>
              <a:gd name="connsiteY9428" fmla="*/ 2220952 h 2444561"/>
              <a:gd name="connsiteX9429" fmla="*/ 2434689 w 3661866"/>
              <a:gd name="connsiteY9429" fmla="*/ 2242176 h 2444561"/>
              <a:gd name="connsiteX9430" fmla="*/ 2446959 w 3661866"/>
              <a:gd name="connsiteY9430" fmla="*/ 2246616 h 2444561"/>
              <a:gd name="connsiteX9431" fmla="*/ 2480889 w 3661866"/>
              <a:gd name="connsiteY9431" fmla="*/ 2283964 h 2444561"/>
              <a:gd name="connsiteX9432" fmla="*/ 2471322 w 3661866"/>
              <a:gd name="connsiteY9432" fmla="*/ 2290469 h 2444561"/>
              <a:gd name="connsiteX9433" fmla="*/ 2477215 w 3661866"/>
              <a:gd name="connsiteY9433" fmla="*/ 2298302 h 2444561"/>
              <a:gd name="connsiteX9434" fmla="*/ 2476450 w 3661866"/>
              <a:gd name="connsiteY9434" fmla="*/ 2303813 h 2444561"/>
              <a:gd name="connsiteX9435" fmla="*/ 2472012 w 3661866"/>
              <a:gd name="connsiteY9435" fmla="*/ 2303557 h 2444561"/>
              <a:gd name="connsiteX9436" fmla="*/ 2454639 w 3661866"/>
              <a:gd name="connsiteY9436" fmla="*/ 2289321 h 2444561"/>
              <a:gd name="connsiteX9437" fmla="*/ 2435300 w 3661866"/>
              <a:gd name="connsiteY9437" fmla="*/ 2275393 h 2444561"/>
              <a:gd name="connsiteX9438" fmla="*/ 2441959 w 3661866"/>
              <a:gd name="connsiteY9438" fmla="*/ 2298990 h 2444561"/>
              <a:gd name="connsiteX9439" fmla="*/ 2435581 w 3661866"/>
              <a:gd name="connsiteY9439" fmla="*/ 2303480 h 2444561"/>
              <a:gd name="connsiteX9440" fmla="*/ 2428337 w 3661866"/>
              <a:gd name="connsiteY9440" fmla="*/ 2297894 h 2444561"/>
              <a:gd name="connsiteX9441" fmla="*/ 2429255 w 3661866"/>
              <a:gd name="connsiteY9441" fmla="*/ 2294219 h 2444561"/>
              <a:gd name="connsiteX9442" fmla="*/ 2419228 w 3661866"/>
              <a:gd name="connsiteY9442" fmla="*/ 2279653 h 2444561"/>
              <a:gd name="connsiteX9443" fmla="*/ 2407519 w 3661866"/>
              <a:gd name="connsiteY9443" fmla="*/ 2276949 h 2444561"/>
              <a:gd name="connsiteX9444" fmla="*/ 2406369 w 3661866"/>
              <a:gd name="connsiteY9444" fmla="*/ 2279576 h 2444561"/>
              <a:gd name="connsiteX9445" fmla="*/ 2422391 w 3661866"/>
              <a:gd name="connsiteY9445" fmla="*/ 2290393 h 2444561"/>
              <a:gd name="connsiteX9446" fmla="*/ 2420224 w 3661866"/>
              <a:gd name="connsiteY9446" fmla="*/ 2295879 h 2444561"/>
              <a:gd name="connsiteX9447" fmla="*/ 2422774 w 3661866"/>
              <a:gd name="connsiteY9447" fmla="*/ 2308532 h 2444561"/>
              <a:gd name="connsiteX9448" fmla="*/ 2439689 w 3661866"/>
              <a:gd name="connsiteY9448" fmla="*/ 2317487 h 2444561"/>
              <a:gd name="connsiteX9449" fmla="*/ 2448132 w 3661866"/>
              <a:gd name="connsiteY9449" fmla="*/ 2324502 h 2444561"/>
              <a:gd name="connsiteX9450" fmla="*/ 2471502 w 3661866"/>
              <a:gd name="connsiteY9450" fmla="*/ 2354070 h 2444561"/>
              <a:gd name="connsiteX9451" fmla="*/ 2443005 w 3661866"/>
              <a:gd name="connsiteY9451" fmla="*/ 2324706 h 2444561"/>
              <a:gd name="connsiteX9452" fmla="*/ 2441117 w 3661866"/>
              <a:gd name="connsiteY9452" fmla="*/ 2326671 h 2444561"/>
              <a:gd name="connsiteX9453" fmla="*/ 2441908 w 3661866"/>
              <a:gd name="connsiteY9453" fmla="*/ 2338074 h 2444561"/>
              <a:gd name="connsiteX9454" fmla="*/ 2435454 w 3661866"/>
              <a:gd name="connsiteY9454" fmla="*/ 2340753 h 2444561"/>
              <a:gd name="connsiteX9455" fmla="*/ 2435454 w 3661866"/>
              <a:gd name="connsiteY9455" fmla="*/ 2340728 h 2444561"/>
              <a:gd name="connsiteX9456" fmla="*/ 2432902 w 3661866"/>
              <a:gd name="connsiteY9456" fmla="*/ 2338176 h 2444561"/>
              <a:gd name="connsiteX9457" fmla="*/ 2432874 w 3661866"/>
              <a:gd name="connsiteY9457" fmla="*/ 2338160 h 2444561"/>
              <a:gd name="connsiteX9458" fmla="*/ 2422826 w 3661866"/>
              <a:gd name="connsiteY9458" fmla="*/ 2323300 h 2444561"/>
              <a:gd name="connsiteX9459" fmla="*/ 2404329 w 3661866"/>
              <a:gd name="connsiteY9459" fmla="*/ 2318328 h 2444561"/>
              <a:gd name="connsiteX9460" fmla="*/ 2412136 w 3661866"/>
              <a:gd name="connsiteY9460" fmla="*/ 2331646 h 2444561"/>
              <a:gd name="connsiteX9461" fmla="*/ 2423081 w 3661866"/>
              <a:gd name="connsiteY9461" fmla="*/ 2332436 h 2444561"/>
              <a:gd name="connsiteX9462" fmla="*/ 2432874 w 3661866"/>
              <a:gd name="connsiteY9462" fmla="*/ 2338160 h 2444561"/>
              <a:gd name="connsiteX9463" fmla="*/ 2432902 w 3661866"/>
              <a:gd name="connsiteY9463" fmla="*/ 2338201 h 2444561"/>
              <a:gd name="connsiteX9464" fmla="*/ 2435454 w 3661866"/>
              <a:gd name="connsiteY9464" fmla="*/ 2340753 h 2444561"/>
              <a:gd name="connsiteX9465" fmla="*/ 2435454 w 3661866"/>
              <a:gd name="connsiteY9465" fmla="*/ 2362591 h 2444561"/>
              <a:gd name="connsiteX9466" fmla="*/ 2412109 w 3661866"/>
              <a:gd name="connsiteY9466" fmla="*/ 2359937 h 2444561"/>
              <a:gd name="connsiteX9467" fmla="*/ 2418413 w 3661866"/>
              <a:gd name="connsiteY9467" fmla="*/ 2378459 h 2444561"/>
              <a:gd name="connsiteX9468" fmla="*/ 2410605 w 3661866"/>
              <a:gd name="connsiteY9468" fmla="*/ 2381545 h 2444561"/>
              <a:gd name="connsiteX9469" fmla="*/ 2386243 w 3661866"/>
              <a:gd name="connsiteY9469" fmla="*/ 2391368 h 2444561"/>
              <a:gd name="connsiteX9470" fmla="*/ 2361317 w 3661866"/>
              <a:gd name="connsiteY9470" fmla="*/ 2397746 h 2444561"/>
              <a:gd name="connsiteX9471" fmla="*/ 2351418 w 3661866"/>
              <a:gd name="connsiteY9471" fmla="*/ 2400909 h 2444561"/>
              <a:gd name="connsiteX9472" fmla="*/ 2337567 w 3661866"/>
              <a:gd name="connsiteY9472" fmla="*/ 2398256 h 2444561"/>
              <a:gd name="connsiteX9473" fmla="*/ 2335398 w 3661866"/>
              <a:gd name="connsiteY9473" fmla="*/ 2374632 h 2444561"/>
              <a:gd name="connsiteX9474" fmla="*/ 2334098 w 3661866"/>
              <a:gd name="connsiteY9474" fmla="*/ 2383153 h 2444561"/>
              <a:gd name="connsiteX9475" fmla="*/ 2330398 w 3661866"/>
              <a:gd name="connsiteY9475" fmla="*/ 2381903 h 2444561"/>
              <a:gd name="connsiteX9476" fmla="*/ 2327515 w 3661866"/>
              <a:gd name="connsiteY9476" fmla="*/ 2356850 h 2444561"/>
              <a:gd name="connsiteX9477" fmla="*/ 2329147 w 3661866"/>
              <a:gd name="connsiteY9477" fmla="*/ 2331696 h 2444561"/>
              <a:gd name="connsiteX9478" fmla="*/ 2330040 w 3661866"/>
              <a:gd name="connsiteY9478" fmla="*/ 2317385 h 2444561"/>
              <a:gd name="connsiteX9479" fmla="*/ 2321545 w 3661866"/>
              <a:gd name="connsiteY9479" fmla="*/ 2299425 h 2444561"/>
              <a:gd name="connsiteX9480" fmla="*/ 2319708 w 3661866"/>
              <a:gd name="connsiteY9480" fmla="*/ 2299501 h 2444561"/>
              <a:gd name="connsiteX9481" fmla="*/ 2314274 w 3661866"/>
              <a:gd name="connsiteY9481" fmla="*/ 2309144 h 2444561"/>
              <a:gd name="connsiteX9482" fmla="*/ 2307692 w 3661866"/>
              <a:gd name="connsiteY9482" fmla="*/ 2299246 h 2444561"/>
              <a:gd name="connsiteX9483" fmla="*/ 2301469 w 3661866"/>
              <a:gd name="connsiteY9483" fmla="*/ 2303149 h 2444561"/>
              <a:gd name="connsiteX9484" fmla="*/ 2300421 w 3661866"/>
              <a:gd name="connsiteY9484" fmla="*/ 2299450 h 2444561"/>
              <a:gd name="connsiteX9485" fmla="*/ 2291925 w 3661866"/>
              <a:gd name="connsiteY9485" fmla="*/ 2285954 h 2444561"/>
              <a:gd name="connsiteX9486" fmla="*/ 2287614 w 3661866"/>
              <a:gd name="connsiteY9486" fmla="*/ 2286210 h 2444561"/>
              <a:gd name="connsiteX9487" fmla="*/ 2303253 w 3661866"/>
              <a:gd name="connsiteY9487" fmla="*/ 2316593 h 2444561"/>
              <a:gd name="connsiteX9488" fmla="*/ 2319657 w 3661866"/>
              <a:gd name="connsiteY9488" fmla="*/ 2312130 h 2444561"/>
              <a:gd name="connsiteX9489" fmla="*/ 2324631 w 3661866"/>
              <a:gd name="connsiteY9489" fmla="*/ 2324656 h 2444561"/>
              <a:gd name="connsiteX9490" fmla="*/ 2297411 w 3661866"/>
              <a:gd name="connsiteY9490" fmla="*/ 2337080 h 2444561"/>
              <a:gd name="connsiteX9491" fmla="*/ 2321111 w 3661866"/>
              <a:gd name="connsiteY9491" fmla="*/ 2378255 h 2444561"/>
              <a:gd name="connsiteX9492" fmla="*/ 2325015 w 3661866"/>
              <a:gd name="connsiteY9492" fmla="*/ 2385704 h 2444561"/>
              <a:gd name="connsiteX9493" fmla="*/ 2328866 w 3661866"/>
              <a:gd name="connsiteY9493" fmla="*/ 2410119 h 2444561"/>
              <a:gd name="connsiteX9494" fmla="*/ 2326749 w 3661866"/>
              <a:gd name="connsiteY9494" fmla="*/ 2442390 h 2444561"/>
              <a:gd name="connsiteX9495" fmla="*/ 2312513 w 3661866"/>
              <a:gd name="connsiteY9495" fmla="*/ 2437798 h 2444561"/>
              <a:gd name="connsiteX9496" fmla="*/ 2297513 w 3661866"/>
              <a:gd name="connsiteY9496" fmla="*/ 2438513 h 2444561"/>
              <a:gd name="connsiteX9497" fmla="*/ 2295395 w 3661866"/>
              <a:gd name="connsiteY9497" fmla="*/ 2427466 h 2444561"/>
              <a:gd name="connsiteX9498" fmla="*/ 2291595 w 3661866"/>
              <a:gd name="connsiteY9498" fmla="*/ 2410348 h 2444561"/>
              <a:gd name="connsiteX9499" fmla="*/ 2292206 w 3661866"/>
              <a:gd name="connsiteY9499" fmla="*/ 2399940 h 2444561"/>
              <a:gd name="connsiteX9500" fmla="*/ 2294706 w 3661866"/>
              <a:gd name="connsiteY9500" fmla="*/ 2376826 h 2444561"/>
              <a:gd name="connsiteX9501" fmla="*/ 2299860 w 3661866"/>
              <a:gd name="connsiteY9501" fmla="*/ 2365346 h 2444561"/>
              <a:gd name="connsiteX9502" fmla="*/ 2288328 w 3661866"/>
              <a:gd name="connsiteY9502" fmla="*/ 2351239 h 2444561"/>
              <a:gd name="connsiteX9503" fmla="*/ 2277130 w 3661866"/>
              <a:gd name="connsiteY9503" fmla="*/ 2333023 h 2444561"/>
              <a:gd name="connsiteX9504" fmla="*/ 2265088 w 3661866"/>
              <a:gd name="connsiteY9504" fmla="*/ 2312920 h 2444561"/>
              <a:gd name="connsiteX9505" fmla="*/ 2258635 w 3661866"/>
              <a:gd name="connsiteY9505" fmla="*/ 2335421 h 2444561"/>
              <a:gd name="connsiteX9506" fmla="*/ 2258379 w 3661866"/>
              <a:gd name="connsiteY9506" fmla="*/ 2341620 h 2444561"/>
              <a:gd name="connsiteX9507" fmla="*/ 2252077 w 3661866"/>
              <a:gd name="connsiteY9507" fmla="*/ 2359862 h 2444561"/>
              <a:gd name="connsiteX9508" fmla="*/ 2245520 w 3661866"/>
              <a:gd name="connsiteY9508" fmla="*/ 2350549 h 2444561"/>
              <a:gd name="connsiteX9509" fmla="*/ 2242103 w 3661866"/>
              <a:gd name="connsiteY9509" fmla="*/ 2331313 h 2444561"/>
              <a:gd name="connsiteX9510" fmla="*/ 2240828 w 3661866"/>
              <a:gd name="connsiteY9510" fmla="*/ 2324068 h 2444561"/>
              <a:gd name="connsiteX9511" fmla="*/ 2241465 w 3661866"/>
              <a:gd name="connsiteY9511" fmla="*/ 2294814 h 2444561"/>
              <a:gd name="connsiteX9512" fmla="*/ 2241516 w 3661866"/>
              <a:gd name="connsiteY9512" fmla="*/ 2294858 h 2444561"/>
              <a:gd name="connsiteX9513" fmla="*/ 2243582 w 3661866"/>
              <a:gd name="connsiteY9513" fmla="*/ 2286592 h 2444561"/>
              <a:gd name="connsiteX9514" fmla="*/ 2241465 w 3661866"/>
              <a:gd name="connsiteY9514" fmla="*/ 2294807 h 2444561"/>
              <a:gd name="connsiteX9515" fmla="*/ 2241465 w 3661866"/>
              <a:gd name="connsiteY9515" fmla="*/ 2294814 h 2444561"/>
              <a:gd name="connsiteX9516" fmla="*/ 2230317 w 3661866"/>
              <a:gd name="connsiteY9516" fmla="*/ 2285343 h 2444561"/>
              <a:gd name="connsiteX9517" fmla="*/ 2230648 w 3661866"/>
              <a:gd name="connsiteY9517" fmla="*/ 2306951 h 2444561"/>
              <a:gd name="connsiteX9518" fmla="*/ 2229347 w 3661866"/>
              <a:gd name="connsiteY9518" fmla="*/ 2324936 h 2444561"/>
              <a:gd name="connsiteX9519" fmla="*/ 2236667 w 3661866"/>
              <a:gd name="connsiteY9519" fmla="*/ 2333355 h 2444561"/>
              <a:gd name="connsiteX9520" fmla="*/ 2224933 w 3661866"/>
              <a:gd name="connsiteY9520" fmla="*/ 2331340 h 2444561"/>
              <a:gd name="connsiteX9521" fmla="*/ 2225877 w 3661866"/>
              <a:gd name="connsiteY9521" fmla="*/ 2334809 h 2444561"/>
              <a:gd name="connsiteX9522" fmla="*/ 2237970 w 3661866"/>
              <a:gd name="connsiteY9522" fmla="*/ 2346647 h 2444561"/>
              <a:gd name="connsiteX9523" fmla="*/ 2238199 w 3661866"/>
              <a:gd name="connsiteY9523" fmla="*/ 2373178 h 2444561"/>
              <a:gd name="connsiteX9524" fmla="*/ 2233479 w 3661866"/>
              <a:gd name="connsiteY9524" fmla="*/ 2378332 h 2444561"/>
              <a:gd name="connsiteX9525" fmla="*/ 2228709 w 3661866"/>
              <a:gd name="connsiteY9525" fmla="*/ 2372259 h 2444561"/>
              <a:gd name="connsiteX9526" fmla="*/ 2222867 w 3661866"/>
              <a:gd name="connsiteY9526" fmla="*/ 2342565 h 2444561"/>
              <a:gd name="connsiteX9527" fmla="*/ 2219652 w 3661866"/>
              <a:gd name="connsiteY9527" fmla="*/ 2359683 h 2444561"/>
              <a:gd name="connsiteX9528" fmla="*/ 2216029 w 3661866"/>
              <a:gd name="connsiteY9528" fmla="*/ 2382082 h 2444561"/>
              <a:gd name="connsiteX9529" fmla="*/ 2214320 w 3661866"/>
              <a:gd name="connsiteY9529" fmla="*/ 2399098 h 2444561"/>
              <a:gd name="connsiteX9530" fmla="*/ 2216029 w 3661866"/>
              <a:gd name="connsiteY9530" fmla="*/ 2409684 h 2444561"/>
              <a:gd name="connsiteX9531" fmla="*/ 2213274 w 3661866"/>
              <a:gd name="connsiteY9531" fmla="*/ 2410680 h 2444561"/>
              <a:gd name="connsiteX9532" fmla="*/ 2201692 w 3661866"/>
              <a:gd name="connsiteY9532" fmla="*/ 2390143 h 2444561"/>
              <a:gd name="connsiteX9533" fmla="*/ 2199065 w 3661866"/>
              <a:gd name="connsiteY9533" fmla="*/ 2390883 h 2444561"/>
              <a:gd name="connsiteX9534" fmla="*/ 2199701 w 3661866"/>
              <a:gd name="connsiteY9534" fmla="*/ 2404736 h 2444561"/>
              <a:gd name="connsiteX9535" fmla="*/ 2189573 w 3661866"/>
              <a:gd name="connsiteY9535" fmla="*/ 2379351 h 2444561"/>
              <a:gd name="connsiteX9536" fmla="*/ 2183145 w 3661866"/>
              <a:gd name="connsiteY9536" fmla="*/ 2366902 h 2444561"/>
              <a:gd name="connsiteX9537" fmla="*/ 2174955 w 3661866"/>
              <a:gd name="connsiteY9537" fmla="*/ 2339222 h 2444561"/>
              <a:gd name="connsiteX9538" fmla="*/ 2173553 w 3661866"/>
              <a:gd name="connsiteY9538" fmla="*/ 2335778 h 2444561"/>
              <a:gd name="connsiteX9539" fmla="*/ 2153373 w 3661866"/>
              <a:gd name="connsiteY9539" fmla="*/ 2277178 h 2444561"/>
              <a:gd name="connsiteX9540" fmla="*/ 2147581 w 3661866"/>
              <a:gd name="connsiteY9540" fmla="*/ 2264678 h 2444561"/>
              <a:gd name="connsiteX9541" fmla="*/ 2131816 w 3661866"/>
              <a:gd name="connsiteY9541" fmla="*/ 2254627 h 2444561"/>
              <a:gd name="connsiteX9542" fmla="*/ 2119596 w 3661866"/>
              <a:gd name="connsiteY9542" fmla="*/ 2245851 h 2444561"/>
              <a:gd name="connsiteX9543" fmla="*/ 2094467 w 3661866"/>
              <a:gd name="connsiteY9543" fmla="*/ 2226896 h 2444561"/>
              <a:gd name="connsiteX9544" fmla="*/ 2091763 w 3661866"/>
              <a:gd name="connsiteY9544" fmla="*/ 2214675 h 2444561"/>
              <a:gd name="connsiteX9545" fmla="*/ 2089544 w 3661866"/>
              <a:gd name="connsiteY9545" fmla="*/ 2212839 h 2444561"/>
              <a:gd name="connsiteX9546" fmla="*/ 2061378 w 3661866"/>
              <a:gd name="connsiteY9546" fmla="*/ 2194649 h 2444561"/>
              <a:gd name="connsiteX9547" fmla="*/ 2062963 w 3661866"/>
              <a:gd name="connsiteY9547" fmla="*/ 2187787 h 2444561"/>
              <a:gd name="connsiteX9548" fmla="*/ 2067961 w 3661866"/>
              <a:gd name="connsiteY9548" fmla="*/ 2190286 h 2444561"/>
              <a:gd name="connsiteX9549" fmla="*/ 2070512 w 3661866"/>
              <a:gd name="connsiteY9549" fmla="*/ 2192838 h 2444561"/>
              <a:gd name="connsiteX9550" fmla="*/ 2070670 w 3661866"/>
              <a:gd name="connsiteY9550" fmla="*/ 2192807 h 2444561"/>
              <a:gd name="connsiteX9551" fmla="*/ 2078369 w 3661866"/>
              <a:gd name="connsiteY9551" fmla="*/ 2198424 h 2444561"/>
              <a:gd name="connsiteX9552" fmla="*/ 2100029 w 3661866"/>
              <a:gd name="connsiteY9552" fmla="*/ 2208247 h 2444561"/>
              <a:gd name="connsiteX9553" fmla="*/ 2119571 w 3661866"/>
              <a:gd name="connsiteY9553" fmla="*/ 2227355 h 2444561"/>
              <a:gd name="connsiteX9554" fmla="*/ 2122199 w 3661866"/>
              <a:gd name="connsiteY9554" fmla="*/ 2230032 h 2444561"/>
              <a:gd name="connsiteX9555" fmla="*/ 2131230 w 3661866"/>
              <a:gd name="connsiteY9555" fmla="*/ 2232023 h 2444561"/>
              <a:gd name="connsiteX9556" fmla="*/ 2132861 w 3661866"/>
              <a:gd name="connsiteY9556" fmla="*/ 2221742 h 2444561"/>
              <a:gd name="connsiteX9557" fmla="*/ 2127657 w 3661866"/>
              <a:gd name="connsiteY9557" fmla="*/ 2213247 h 2444561"/>
              <a:gd name="connsiteX9558" fmla="*/ 2132071 w 3661866"/>
              <a:gd name="connsiteY9558" fmla="*/ 2211843 h 2444561"/>
              <a:gd name="connsiteX9559" fmla="*/ 2149648 w 3661866"/>
              <a:gd name="connsiteY9559" fmla="*/ 2232992 h 2444561"/>
              <a:gd name="connsiteX9560" fmla="*/ 2154496 w 3661866"/>
              <a:gd name="connsiteY9560" fmla="*/ 2247687 h 2444561"/>
              <a:gd name="connsiteX9561" fmla="*/ 2147160 w 3661866"/>
              <a:gd name="connsiteY9561" fmla="*/ 2248982 h 2444561"/>
              <a:gd name="connsiteX9562" fmla="*/ 2147148 w 3661866"/>
              <a:gd name="connsiteY9562" fmla="*/ 2248962 h 2444561"/>
              <a:gd name="connsiteX9563" fmla="*/ 2144597 w 3661866"/>
              <a:gd name="connsiteY9563" fmla="*/ 2246412 h 2444561"/>
              <a:gd name="connsiteX9564" fmla="*/ 2144547 w 3661866"/>
              <a:gd name="connsiteY9564" fmla="*/ 2246310 h 2444561"/>
              <a:gd name="connsiteX9565" fmla="*/ 2144572 w 3661866"/>
              <a:gd name="connsiteY9565" fmla="*/ 2246437 h 2444561"/>
              <a:gd name="connsiteX9566" fmla="*/ 2147123 w 3661866"/>
              <a:gd name="connsiteY9566" fmla="*/ 2248989 h 2444561"/>
              <a:gd name="connsiteX9567" fmla="*/ 2147160 w 3661866"/>
              <a:gd name="connsiteY9567" fmla="*/ 2248982 h 2444561"/>
              <a:gd name="connsiteX9568" fmla="*/ 2158144 w 3661866"/>
              <a:gd name="connsiteY9568" fmla="*/ 2267050 h 2444561"/>
              <a:gd name="connsiteX9569" fmla="*/ 2173503 w 3661866"/>
              <a:gd name="connsiteY9569" fmla="*/ 2283887 h 2444561"/>
              <a:gd name="connsiteX9570" fmla="*/ 2192738 w 3661866"/>
              <a:gd name="connsiteY9570" fmla="*/ 2275061 h 2444561"/>
              <a:gd name="connsiteX9571" fmla="*/ 2192915 w 3661866"/>
              <a:gd name="connsiteY9571" fmla="*/ 2261284 h 2444561"/>
              <a:gd name="connsiteX9572" fmla="*/ 2196769 w 3661866"/>
              <a:gd name="connsiteY9572" fmla="*/ 2259627 h 2444561"/>
              <a:gd name="connsiteX9573" fmla="*/ 2179472 w 3661866"/>
              <a:gd name="connsiteY9573" fmla="*/ 2246080 h 2444561"/>
              <a:gd name="connsiteX9574" fmla="*/ 2176282 w 3661866"/>
              <a:gd name="connsiteY9574" fmla="*/ 2238401 h 2444561"/>
              <a:gd name="connsiteX9575" fmla="*/ 2166843 w 3661866"/>
              <a:gd name="connsiteY9575" fmla="*/ 2221027 h 2444561"/>
              <a:gd name="connsiteX9576" fmla="*/ 2140566 w 3661866"/>
              <a:gd name="connsiteY9576" fmla="*/ 2192888 h 2444561"/>
              <a:gd name="connsiteX9577" fmla="*/ 2142174 w 3661866"/>
              <a:gd name="connsiteY9577" fmla="*/ 2190746 h 2444561"/>
              <a:gd name="connsiteX9578" fmla="*/ 2171691 w 3661866"/>
              <a:gd name="connsiteY9578" fmla="*/ 2209547 h 2444561"/>
              <a:gd name="connsiteX9579" fmla="*/ 2176231 w 3661866"/>
              <a:gd name="connsiteY9579" fmla="*/ 2195899 h 2444561"/>
              <a:gd name="connsiteX9580" fmla="*/ 2167124 w 3661866"/>
              <a:gd name="connsiteY9580" fmla="*/ 2174368 h 2444561"/>
              <a:gd name="connsiteX9581" fmla="*/ 2156409 w 3661866"/>
              <a:gd name="connsiteY9581" fmla="*/ 2171560 h 2444561"/>
              <a:gd name="connsiteX9582" fmla="*/ 2138959 w 3661866"/>
              <a:gd name="connsiteY9582" fmla="*/ 2150717 h 2444561"/>
              <a:gd name="connsiteX9583" fmla="*/ 2141535 w 3661866"/>
              <a:gd name="connsiteY9583" fmla="*/ 2144595 h 2444561"/>
              <a:gd name="connsiteX9584" fmla="*/ 2149445 w 3661866"/>
              <a:gd name="connsiteY9584" fmla="*/ 2149519 h 2444561"/>
              <a:gd name="connsiteX9585" fmla="*/ 2161895 w 3661866"/>
              <a:gd name="connsiteY9585" fmla="*/ 2165770 h 2444561"/>
              <a:gd name="connsiteX9586" fmla="*/ 2179905 w 3661866"/>
              <a:gd name="connsiteY9586" fmla="*/ 2180566 h 2444561"/>
              <a:gd name="connsiteX9587" fmla="*/ 2177889 w 3661866"/>
              <a:gd name="connsiteY9587" fmla="*/ 2164213 h 2444561"/>
              <a:gd name="connsiteX9588" fmla="*/ 2159011 w 3661866"/>
              <a:gd name="connsiteY9588" fmla="*/ 2145054 h 2444561"/>
              <a:gd name="connsiteX9589" fmla="*/ 2170593 w 3661866"/>
              <a:gd name="connsiteY9589" fmla="*/ 2142248 h 2444561"/>
              <a:gd name="connsiteX9590" fmla="*/ 2160006 w 3661866"/>
              <a:gd name="connsiteY9590" fmla="*/ 2136176 h 2444561"/>
              <a:gd name="connsiteX9591" fmla="*/ 2152557 w 3661866"/>
              <a:gd name="connsiteY9591" fmla="*/ 2135614 h 2444561"/>
              <a:gd name="connsiteX9592" fmla="*/ 2105310 w 3661866"/>
              <a:gd name="connsiteY9592" fmla="*/ 2123090 h 2444561"/>
              <a:gd name="connsiteX9593" fmla="*/ 2101457 w 3661866"/>
              <a:gd name="connsiteY9593" fmla="*/ 2121788 h 2444561"/>
              <a:gd name="connsiteX9594" fmla="*/ 2120463 w 3661866"/>
              <a:gd name="connsiteY9594" fmla="*/ 2108548 h 2444561"/>
              <a:gd name="connsiteX9595" fmla="*/ 2151027 w 3661866"/>
              <a:gd name="connsiteY9595" fmla="*/ 2108650 h 2444561"/>
              <a:gd name="connsiteX9596" fmla="*/ 2160746 w 3661866"/>
              <a:gd name="connsiteY9596" fmla="*/ 2099159 h 2444561"/>
              <a:gd name="connsiteX9597" fmla="*/ 2135259 w 3661866"/>
              <a:gd name="connsiteY9597" fmla="*/ 2101328 h 2444561"/>
              <a:gd name="connsiteX9598" fmla="*/ 2085309 w 3661866"/>
              <a:gd name="connsiteY9598" fmla="*/ 2083725 h 2444561"/>
              <a:gd name="connsiteX9599" fmla="*/ 2075921 w 3661866"/>
              <a:gd name="connsiteY9599" fmla="*/ 2096582 h 2444561"/>
              <a:gd name="connsiteX9600" fmla="*/ 2076889 w 3661866"/>
              <a:gd name="connsiteY9600" fmla="*/ 2102195 h 2444561"/>
              <a:gd name="connsiteX9601" fmla="*/ 2067935 w 3661866"/>
              <a:gd name="connsiteY9601" fmla="*/ 2096711 h 2444561"/>
              <a:gd name="connsiteX9602" fmla="*/ 2062655 w 3661866"/>
              <a:gd name="connsiteY9602" fmla="*/ 2089005 h 2444561"/>
              <a:gd name="connsiteX9603" fmla="*/ 2025126 w 3661866"/>
              <a:gd name="connsiteY9603" fmla="*/ 2084719 h 2444561"/>
              <a:gd name="connsiteX9604" fmla="*/ 2039695 w 3661866"/>
              <a:gd name="connsiteY9604" fmla="*/ 2109058 h 2444561"/>
              <a:gd name="connsiteX9605" fmla="*/ 2030382 w 3661866"/>
              <a:gd name="connsiteY9605" fmla="*/ 2106047 h 2444561"/>
              <a:gd name="connsiteX9606" fmla="*/ 2021453 w 3661866"/>
              <a:gd name="connsiteY9606" fmla="*/ 2094899 h 2444561"/>
              <a:gd name="connsiteX9607" fmla="*/ 2017217 w 3661866"/>
              <a:gd name="connsiteY9607" fmla="*/ 2089082 h 2444561"/>
              <a:gd name="connsiteX9608" fmla="*/ 2012416 w 3661866"/>
              <a:gd name="connsiteY9608" fmla="*/ 2083620 h 2444561"/>
              <a:gd name="connsiteX9609" fmla="*/ 2005049 w 3661866"/>
              <a:gd name="connsiteY9609" fmla="*/ 2085179 h 2444561"/>
              <a:gd name="connsiteX9610" fmla="*/ 2006733 w 3661866"/>
              <a:gd name="connsiteY9610" fmla="*/ 2090511 h 2444561"/>
              <a:gd name="connsiteX9611" fmla="*/ 2025995 w 3661866"/>
              <a:gd name="connsiteY9611" fmla="*/ 2110894 h 2444561"/>
              <a:gd name="connsiteX9612" fmla="*/ 2056175 w 3661866"/>
              <a:gd name="connsiteY9612" fmla="*/ 2127299 h 2444561"/>
              <a:gd name="connsiteX9613" fmla="*/ 2073039 w 3661866"/>
              <a:gd name="connsiteY9613" fmla="*/ 2138574 h 2444561"/>
              <a:gd name="connsiteX9614" fmla="*/ 2052398 w 3661866"/>
              <a:gd name="connsiteY9614" fmla="*/ 2139416 h 2444561"/>
              <a:gd name="connsiteX9615" fmla="*/ 2062551 w 3661866"/>
              <a:gd name="connsiteY9615" fmla="*/ 2151662 h 2444561"/>
              <a:gd name="connsiteX9616" fmla="*/ 2048061 w 3661866"/>
              <a:gd name="connsiteY9616" fmla="*/ 2146050 h 2444561"/>
              <a:gd name="connsiteX9617" fmla="*/ 2032628 w 3661866"/>
              <a:gd name="connsiteY9617" fmla="*/ 2135130 h 2444561"/>
              <a:gd name="connsiteX9618" fmla="*/ 2062401 w 3661866"/>
              <a:gd name="connsiteY9618" fmla="*/ 2170107 h 2444561"/>
              <a:gd name="connsiteX9619" fmla="*/ 2078039 w 3661866"/>
              <a:gd name="connsiteY9619" fmla="*/ 2182486 h 2444561"/>
              <a:gd name="connsiteX9620" fmla="*/ 2078063 w 3661866"/>
              <a:gd name="connsiteY9620" fmla="*/ 2182685 h 2444561"/>
              <a:gd name="connsiteX9621" fmla="*/ 2080613 w 3661866"/>
              <a:gd name="connsiteY9621" fmla="*/ 2185236 h 2444561"/>
              <a:gd name="connsiteX9622" fmla="*/ 2080692 w 3661866"/>
              <a:gd name="connsiteY9622" fmla="*/ 2185254 h 2444561"/>
              <a:gd name="connsiteX9623" fmla="*/ 2077473 w 3661866"/>
              <a:gd name="connsiteY9623" fmla="*/ 2191467 h 2444561"/>
              <a:gd name="connsiteX9624" fmla="*/ 2070670 w 3661866"/>
              <a:gd name="connsiteY9624" fmla="*/ 2192807 h 2444561"/>
              <a:gd name="connsiteX9625" fmla="*/ 2070641 w 3661866"/>
              <a:gd name="connsiteY9625" fmla="*/ 2192786 h 2444561"/>
              <a:gd name="connsiteX9626" fmla="*/ 2068089 w 3661866"/>
              <a:gd name="connsiteY9626" fmla="*/ 2190236 h 2444561"/>
              <a:gd name="connsiteX9627" fmla="*/ 2062987 w 3661866"/>
              <a:gd name="connsiteY9627" fmla="*/ 2187684 h 2444561"/>
              <a:gd name="connsiteX9628" fmla="*/ 2062963 w 3661866"/>
              <a:gd name="connsiteY9628" fmla="*/ 2187787 h 2444561"/>
              <a:gd name="connsiteX9629" fmla="*/ 2062859 w 3661866"/>
              <a:gd name="connsiteY9629" fmla="*/ 2187735 h 2444561"/>
              <a:gd name="connsiteX9630" fmla="*/ 2046787 w 3661866"/>
              <a:gd name="connsiteY9630" fmla="*/ 2164801 h 2444561"/>
              <a:gd name="connsiteX9631" fmla="*/ 2042552 w 3661866"/>
              <a:gd name="connsiteY9631" fmla="*/ 2158678 h 2444561"/>
              <a:gd name="connsiteX9632" fmla="*/ 2020178 w 3661866"/>
              <a:gd name="connsiteY9632" fmla="*/ 2136533 h 2444561"/>
              <a:gd name="connsiteX9633" fmla="*/ 1988926 w 3661866"/>
              <a:gd name="connsiteY9633" fmla="*/ 2134339 h 2444561"/>
              <a:gd name="connsiteX9634" fmla="*/ 1947980 w 3661866"/>
              <a:gd name="connsiteY9634" fmla="*/ 2134289 h 2444561"/>
              <a:gd name="connsiteX9635" fmla="*/ 1951449 w 3661866"/>
              <a:gd name="connsiteY9635" fmla="*/ 2140693 h 2444561"/>
              <a:gd name="connsiteX9636" fmla="*/ 1941041 w 3661866"/>
              <a:gd name="connsiteY9636" fmla="*/ 2142860 h 2444561"/>
              <a:gd name="connsiteX9637" fmla="*/ 1941092 w 3661866"/>
              <a:gd name="connsiteY9637" fmla="*/ 2144212 h 2444561"/>
              <a:gd name="connsiteX9638" fmla="*/ 1964895 w 3661866"/>
              <a:gd name="connsiteY9638" fmla="*/ 2144212 h 2444561"/>
              <a:gd name="connsiteX9639" fmla="*/ 1882034 w 3661866"/>
              <a:gd name="connsiteY9639" fmla="*/ 2144391 h 2444561"/>
              <a:gd name="connsiteX9640" fmla="*/ 1909331 w 3661866"/>
              <a:gd name="connsiteY9640" fmla="*/ 2134978 h 2444561"/>
              <a:gd name="connsiteX9641" fmla="*/ 1879432 w 3661866"/>
              <a:gd name="connsiteY9641" fmla="*/ 2130768 h 2444561"/>
              <a:gd name="connsiteX9642" fmla="*/ 1863562 w 3661866"/>
              <a:gd name="connsiteY9642" fmla="*/ 2131584 h 2444561"/>
              <a:gd name="connsiteX9643" fmla="*/ 1849812 w 3661866"/>
              <a:gd name="connsiteY9643" fmla="*/ 2123421 h 2444561"/>
              <a:gd name="connsiteX9644" fmla="*/ 1846165 w 3661866"/>
              <a:gd name="connsiteY9644" fmla="*/ 2131763 h 2444561"/>
              <a:gd name="connsiteX9645" fmla="*/ 1820423 w 3661866"/>
              <a:gd name="connsiteY9645" fmla="*/ 2133089 h 2444561"/>
              <a:gd name="connsiteX9646" fmla="*/ 1823102 w 3661866"/>
              <a:gd name="connsiteY9646" fmla="*/ 2143141 h 2444561"/>
              <a:gd name="connsiteX9647" fmla="*/ 1810499 w 3661866"/>
              <a:gd name="connsiteY9647" fmla="*/ 2143141 h 2444561"/>
              <a:gd name="connsiteX9648" fmla="*/ 1804861 w 3661866"/>
              <a:gd name="connsiteY9648" fmla="*/ 2129824 h 2444561"/>
              <a:gd name="connsiteX9649" fmla="*/ 1790523 w 3661866"/>
              <a:gd name="connsiteY9649" fmla="*/ 2141508 h 2444561"/>
              <a:gd name="connsiteX9650" fmla="*/ 1767003 w 3661866"/>
              <a:gd name="connsiteY9650" fmla="*/ 2133318 h 2444561"/>
              <a:gd name="connsiteX9651" fmla="*/ 1778099 w 3661866"/>
              <a:gd name="connsiteY9651" fmla="*/ 2138829 h 2444561"/>
              <a:gd name="connsiteX9652" fmla="*/ 1723198 w 3661866"/>
              <a:gd name="connsiteY9652" fmla="*/ 2137043 h 2444561"/>
              <a:gd name="connsiteX9653" fmla="*/ 1668859 w 3661866"/>
              <a:gd name="connsiteY9653" fmla="*/ 2132095 h 2444561"/>
              <a:gd name="connsiteX9654" fmla="*/ 1613958 w 3661866"/>
              <a:gd name="connsiteY9654" fmla="*/ 2124007 h 2444561"/>
              <a:gd name="connsiteX9655" fmla="*/ 1614010 w 3661866"/>
              <a:gd name="connsiteY9655" fmla="*/ 2124059 h 2444561"/>
              <a:gd name="connsiteX9656" fmla="*/ 1613851 w 3661866"/>
              <a:gd name="connsiteY9656" fmla="*/ 2124004 h 2444561"/>
              <a:gd name="connsiteX9657" fmla="*/ 1613806 w 3661866"/>
              <a:gd name="connsiteY9657" fmla="*/ 2123957 h 2444561"/>
              <a:gd name="connsiteX9658" fmla="*/ 1613792 w 3661866"/>
              <a:gd name="connsiteY9658" fmla="*/ 2123983 h 2444561"/>
              <a:gd name="connsiteX9659" fmla="*/ 1596542 w 3661866"/>
              <a:gd name="connsiteY9659" fmla="*/ 2117952 h 2444561"/>
              <a:gd name="connsiteX9660" fmla="*/ 1578498 w 3661866"/>
              <a:gd name="connsiteY9660" fmla="*/ 2113777 h 2444561"/>
              <a:gd name="connsiteX9661" fmla="*/ 1574085 w 3661866"/>
              <a:gd name="connsiteY9661" fmla="*/ 2115308 h 2444561"/>
              <a:gd name="connsiteX9662" fmla="*/ 1559313 w 3661866"/>
              <a:gd name="connsiteY9662" fmla="*/ 2114211 h 2444561"/>
              <a:gd name="connsiteX9663" fmla="*/ 1558293 w 3661866"/>
              <a:gd name="connsiteY9663" fmla="*/ 2113523 h 2444561"/>
              <a:gd name="connsiteX9664" fmla="*/ 1524157 w 3661866"/>
              <a:gd name="connsiteY9664" fmla="*/ 2112348 h 2444561"/>
              <a:gd name="connsiteX9665" fmla="*/ 1522169 w 3661866"/>
              <a:gd name="connsiteY9665" fmla="*/ 2113829 h 2444561"/>
              <a:gd name="connsiteX9666" fmla="*/ 1522143 w 3661866"/>
              <a:gd name="connsiteY9666" fmla="*/ 2113802 h 2444561"/>
              <a:gd name="connsiteX9667" fmla="*/ 1521709 w 3661866"/>
              <a:gd name="connsiteY9667" fmla="*/ 2114542 h 2444561"/>
              <a:gd name="connsiteX9668" fmla="*/ 1522169 w 3661866"/>
              <a:gd name="connsiteY9668" fmla="*/ 2113829 h 2444561"/>
              <a:gd name="connsiteX9669" fmla="*/ 1526047 w 3661866"/>
              <a:gd name="connsiteY9669" fmla="*/ 2117859 h 2444561"/>
              <a:gd name="connsiteX9670" fmla="*/ 1484999 w 3661866"/>
              <a:gd name="connsiteY9670" fmla="*/ 2114567 h 2444561"/>
              <a:gd name="connsiteX9671" fmla="*/ 1475967 w 3661866"/>
              <a:gd name="connsiteY9671" fmla="*/ 2113802 h 2444561"/>
              <a:gd name="connsiteX9672" fmla="*/ 1470048 w 3661866"/>
              <a:gd name="connsiteY9672" fmla="*/ 2114696 h 2444561"/>
              <a:gd name="connsiteX9673" fmla="*/ 1424816 w 3661866"/>
              <a:gd name="connsiteY9673" fmla="*/ 2108191 h 2444561"/>
              <a:gd name="connsiteX9674" fmla="*/ 1403387 w 3661866"/>
              <a:gd name="connsiteY9674" fmla="*/ 2106429 h 2444561"/>
              <a:gd name="connsiteX9675" fmla="*/ 1365427 w 3661866"/>
              <a:gd name="connsiteY9675" fmla="*/ 2103649 h 2444561"/>
              <a:gd name="connsiteX9676" fmla="*/ 1350451 w 3661866"/>
              <a:gd name="connsiteY9676" fmla="*/ 2101201 h 2444561"/>
              <a:gd name="connsiteX9677" fmla="*/ 1323919 w 3661866"/>
              <a:gd name="connsiteY9677" fmla="*/ 2098905 h 2444561"/>
              <a:gd name="connsiteX9678" fmla="*/ 1304147 w 3661866"/>
              <a:gd name="connsiteY9678" fmla="*/ 2101226 h 2444561"/>
              <a:gd name="connsiteX9679" fmla="*/ 1281901 w 3661866"/>
              <a:gd name="connsiteY9679" fmla="*/ 2100945 h 2444561"/>
              <a:gd name="connsiteX9680" fmla="*/ 1261825 w 3661866"/>
              <a:gd name="connsiteY9680" fmla="*/ 2098318 h 2444561"/>
              <a:gd name="connsiteX9681" fmla="*/ 1208097 w 3661866"/>
              <a:gd name="connsiteY9681" fmla="*/ 2089542 h 2444561"/>
              <a:gd name="connsiteX9682" fmla="*/ 1151971 w 3661866"/>
              <a:gd name="connsiteY9682" fmla="*/ 2078904 h 2444561"/>
              <a:gd name="connsiteX9683" fmla="*/ 1139318 w 3661866"/>
              <a:gd name="connsiteY9683" fmla="*/ 2078802 h 2444561"/>
              <a:gd name="connsiteX9684" fmla="*/ 1147914 w 3661866"/>
              <a:gd name="connsiteY9684" fmla="*/ 2088011 h 2444561"/>
              <a:gd name="connsiteX9685" fmla="*/ 1149981 w 3661866"/>
              <a:gd name="connsiteY9685" fmla="*/ 2089082 h 2444561"/>
              <a:gd name="connsiteX9686" fmla="*/ 1171564 w 3661866"/>
              <a:gd name="connsiteY9686" fmla="*/ 2093011 h 2444561"/>
              <a:gd name="connsiteX9687" fmla="*/ 1195290 w 3661866"/>
              <a:gd name="connsiteY9687" fmla="*/ 2096507 h 2444561"/>
              <a:gd name="connsiteX9688" fmla="*/ 1203274 w 3661866"/>
              <a:gd name="connsiteY9688" fmla="*/ 2106149 h 2444561"/>
              <a:gd name="connsiteX9689" fmla="*/ 1195621 w 3661866"/>
              <a:gd name="connsiteY9689" fmla="*/ 2106124 h 2444561"/>
              <a:gd name="connsiteX9690" fmla="*/ 1195399 w 3661866"/>
              <a:gd name="connsiteY9690" fmla="*/ 2106110 h 2444561"/>
              <a:gd name="connsiteX9691" fmla="*/ 1188759 w 3661866"/>
              <a:gd name="connsiteY9691" fmla="*/ 2103930 h 2444561"/>
              <a:gd name="connsiteX9692" fmla="*/ 1188428 w 3661866"/>
              <a:gd name="connsiteY9692" fmla="*/ 2105691 h 2444561"/>
              <a:gd name="connsiteX9693" fmla="*/ 1195399 w 3661866"/>
              <a:gd name="connsiteY9693" fmla="*/ 2106110 h 2444561"/>
              <a:gd name="connsiteX9694" fmla="*/ 1195597 w 3661866"/>
              <a:gd name="connsiteY9694" fmla="*/ 2106175 h 2444561"/>
              <a:gd name="connsiteX9695" fmla="*/ 1203274 w 3661866"/>
              <a:gd name="connsiteY9695" fmla="*/ 2106149 h 2444561"/>
              <a:gd name="connsiteX9696" fmla="*/ 1227740 w 3661866"/>
              <a:gd name="connsiteY9696" fmla="*/ 2114185 h 2444561"/>
              <a:gd name="connsiteX9697" fmla="*/ 1219144 w 3661866"/>
              <a:gd name="connsiteY9697" fmla="*/ 2119467 h 2444561"/>
              <a:gd name="connsiteX9698" fmla="*/ 1144700 w 3661866"/>
              <a:gd name="connsiteY9698" fmla="*/ 2104823 h 2444561"/>
              <a:gd name="connsiteX9699" fmla="*/ 1120159 w 3661866"/>
              <a:gd name="connsiteY9699" fmla="*/ 2108827 h 2444561"/>
              <a:gd name="connsiteX9700" fmla="*/ 1122251 w 3661866"/>
              <a:gd name="connsiteY9700" fmla="*/ 2101889 h 2444561"/>
              <a:gd name="connsiteX9701" fmla="*/ 1104343 w 3661866"/>
              <a:gd name="connsiteY9701" fmla="*/ 2106762 h 2444561"/>
              <a:gd name="connsiteX9702" fmla="*/ 1106843 w 3661866"/>
              <a:gd name="connsiteY9702" fmla="*/ 2097603 h 2444561"/>
              <a:gd name="connsiteX9703" fmla="*/ 1093040 w 3661866"/>
              <a:gd name="connsiteY9703" fmla="*/ 2093699 h 2444561"/>
              <a:gd name="connsiteX9704" fmla="*/ 1078498 w 3661866"/>
              <a:gd name="connsiteY9704" fmla="*/ 2090384 h 2444561"/>
              <a:gd name="connsiteX9705" fmla="*/ 1072912 w 3661866"/>
              <a:gd name="connsiteY9705" fmla="*/ 2091301 h 2444561"/>
              <a:gd name="connsiteX9706" fmla="*/ 1059238 w 3661866"/>
              <a:gd name="connsiteY9706" fmla="*/ 2083802 h 2444561"/>
              <a:gd name="connsiteX9707" fmla="*/ 988749 w 3661866"/>
              <a:gd name="connsiteY9707" fmla="*/ 2064285 h 2444561"/>
              <a:gd name="connsiteX9708" fmla="*/ 975585 w 3661866"/>
              <a:gd name="connsiteY9708" fmla="*/ 2065484 h 2444561"/>
              <a:gd name="connsiteX9709" fmla="*/ 1037552 w 3661866"/>
              <a:gd name="connsiteY9709" fmla="*/ 2099337 h 2444561"/>
              <a:gd name="connsiteX9710" fmla="*/ 1023190 w 3661866"/>
              <a:gd name="connsiteY9710" fmla="*/ 2102552 h 2444561"/>
              <a:gd name="connsiteX9711" fmla="*/ 979438 w 3661866"/>
              <a:gd name="connsiteY9711" fmla="*/ 2094159 h 2444561"/>
              <a:gd name="connsiteX9712" fmla="*/ 1022220 w 3661866"/>
              <a:gd name="connsiteY9712" fmla="*/ 2113394 h 2444561"/>
              <a:gd name="connsiteX9713" fmla="*/ 1031533 w 3661866"/>
              <a:gd name="connsiteY9713" fmla="*/ 2112579 h 2444561"/>
              <a:gd name="connsiteX9714" fmla="*/ 1038318 w 3661866"/>
              <a:gd name="connsiteY9714" fmla="*/ 2124926 h 2444561"/>
              <a:gd name="connsiteX9715" fmla="*/ 1016148 w 3661866"/>
              <a:gd name="connsiteY9715" fmla="*/ 2121736 h 2444561"/>
              <a:gd name="connsiteX9716" fmla="*/ 992424 w 3661866"/>
              <a:gd name="connsiteY9716" fmla="*/ 2116277 h 2444561"/>
              <a:gd name="connsiteX9717" fmla="*/ 1018930 w 3661866"/>
              <a:gd name="connsiteY9717" fmla="*/ 2138039 h 2444561"/>
              <a:gd name="connsiteX9718" fmla="*/ 1001920 w 3661866"/>
              <a:gd name="connsiteY9718" fmla="*/ 2136799 h 2444561"/>
              <a:gd name="connsiteX9719" fmla="*/ 1001810 w 3661866"/>
              <a:gd name="connsiteY9719" fmla="*/ 2136737 h 2444561"/>
              <a:gd name="connsiteX9720" fmla="*/ 1001633 w 3661866"/>
              <a:gd name="connsiteY9720" fmla="*/ 2136687 h 2444561"/>
              <a:gd name="connsiteX9721" fmla="*/ 1001785 w 3661866"/>
              <a:gd name="connsiteY9721" fmla="*/ 2136789 h 2444561"/>
              <a:gd name="connsiteX9722" fmla="*/ 1001920 w 3661866"/>
              <a:gd name="connsiteY9722" fmla="*/ 2136799 h 2444561"/>
              <a:gd name="connsiteX9723" fmla="*/ 1016550 w 3661866"/>
              <a:gd name="connsiteY9723" fmla="*/ 2145032 h 2444561"/>
              <a:gd name="connsiteX9724" fmla="*/ 1032399 w 3661866"/>
              <a:gd name="connsiteY9724" fmla="*/ 2151050 h 2444561"/>
              <a:gd name="connsiteX9725" fmla="*/ 1042731 w 3661866"/>
              <a:gd name="connsiteY9725" fmla="*/ 2154136 h 2444561"/>
              <a:gd name="connsiteX9726" fmla="*/ 1057069 w 3661866"/>
              <a:gd name="connsiteY9726" fmla="*/ 2128115 h 2444561"/>
              <a:gd name="connsiteX9727" fmla="*/ 1073194 w 3661866"/>
              <a:gd name="connsiteY9727" fmla="*/ 2111278 h 2444561"/>
              <a:gd name="connsiteX9728" fmla="*/ 1078327 w 3661866"/>
              <a:gd name="connsiteY9728" fmla="*/ 2115940 h 2444561"/>
              <a:gd name="connsiteX9729" fmla="*/ 1075845 w 3661866"/>
              <a:gd name="connsiteY9729" fmla="*/ 2122017 h 2444561"/>
              <a:gd name="connsiteX9730" fmla="*/ 1065335 w 3661866"/>
              <a:gd name="connsiteY9730" fmla="*/ 2131074 h 2444561"/>
              <a:gd name="connsiteX9731" fmla="*/ 1058574 w 3661866"/>
              <a:gd name="connsiteY9731" fmla="*/ 2140156 h 2444561"/>
              <a:gd name="connsiteX9732" fmla="*/ 1059518 w 3661866"/>
              <a:gd name="connsiteY9732" fmla="*/ 2149008 h 2444561"/>
              <a:gd name="connsiteX9733" fmla="*/ 1049875 w 3661866"/>
              <a:gd name="connsiteY9733" fmla="*/ 2149008 h 2444561"/>
              <a:gd name="connsiteX9734" fmla="*/ 1056738 w 3661866"/>
              <a:gd name="connsiteY9734" fmla="*/ 2162607 h 2444561"/>
              <a:gd name="connsiteX9735" fmla="*/ 1041558 w 3661866"/>
              <a:gd name="connsiteY9735" fmla="*/ 2164265 h 2444561"/>
              <a:gd name="connsiteX9736" fmla="*/ 1056482 w 3661866"/>
              <a:gd name="connsiteY9736" fmla="*/ 2175591 h 2444561"/>
              <a:gd name="connsiteX9737" fmla="*/ 1055768 w 3661866"/>
              <a:gd name="connsiteY9737" fmla="*/ 2177812 h 2444561"/>
              <a:gd name="connsiteX9738" fmla="*/ 1083856 w 3661866"/>
              <a:gd name="connsiteY9738" fmla="*/ 2188092 h 2444561"/>
              <a:gd name="connsiteX9739" fmla="*/ 1075183 w 3661866"/>
              <a:gd name="connsiteY9739" fmla="*/ 2190031 h 2444561"/>
              <a:gd name="connsiteX9740" fmla="*/ 997423 w 3661866"/>
              <a:gd name="connsiteY9740" fmla="*/ 2168295 h 2444561"/>
              <a:gd name="connsiteX9741" fmla="*/ 987703 w 3661866"/>
              <a:gd name="connsiteY9741" fmla="*/ 2166230 h 2444561"/>
              <a:gd name="connsiteX9742" fmla="*/ 960508 w 3661866"/>
              <a:gd name="connsiteY9742" fmla="*/ 2162326 h 2444561"/>
              <a:gd name="connsiteX9743" fmla="*/ 945810 w 3661866"/>
              <a:gd name="connsiteY9743" fmla="*/ 2159779 h 2444561"/>
              <a:gd name="connsiteX9744" fmla="*/ 945685 w 3661866"/>
              <a:gd name="connsiteY9744" fmla="*/ 2159698 h 2444561"/>
              <a:gd name="connsiteX9745" fmla="*/ 935098 w 3661866"/>
              <a:gd name="connsiteY9745" fmla="*/ 2154315 h 2444561"/>
              <a:gd name="connsiteX9746" fmla="*/ 945636 w 3661866"/>
              <a:gd name="connsiteY9746" fmla="*/ 2159749 h 2444561"/>
              <a:gd name="connsiteX9747" fmla="*/ 945810 w 3661866"/>
              <a:gd name="connsiteY9747" fmla="*/ 2159779 h 2444561"/>
              <a:gd name="connsiteX9748" fmla="*/ 960109 w 3661866"/>
              <a:gd name="connsiteY9748" fmla="*/ 2169102 h 2444561"/>
              <a:gd name="connsiteX9749" fmla="*/ 976257 w 3661866"/>
              <a:gd name="connsiteY9749" fmla="*/ 2174998 h 2444561"/>
              <a:gd name="connsiteX9750" fmla="*/ 976223 w 3661866"/>
              <a:gd name="connsiteY9750" fmla="*/ 2175056 h 2444561"/>
              <a:gd name="connsiteX9751" fmla="*/ 976402 w 3661866"/>
              <a:gd name="connsiteY9751" fmla="*/ 2175106 h 2444561"/>
              <a:gd name="connsiteX9752" fmla="*/ 976275 w 3661866"/>
              <a:gd name="connsiteY9752" fmla="*/ 2175005 h 2444561"/>
              <a:gd name="connsiteX9753" fmla="*/ 976257 w 3661866"/>
              <a:gd name="connsiteY9753" fmla="*/ 2174998 h 2444561"/>
              <a:gd name="connsiteX9754" fmla="*/ 979030 w 3661866"/>
              <a:gd name="connsiteY9754" fmla="*/ 2170209 h 2444561"/>
              <a:gd name="connsiteX9755" fmla="*/ 990049 w 3661866"/>
              <a:gd name="connsiteY9755" fmla="*/ 2174010 h 2444561"/>
              <a:gd name="connsiteX9756" fmla="*/ 986503 w 3661866"/>
              <a:gd name="connsiteY9756" fmla="*/ 2179597 h 2444561"/>
              <a:gd name="connsiteX9757" fmla="*/ 1030282 w 3661866"/>
              <a:gd name="connsiteY9757" fmla="*/ 2197607 h 2444561"/>
              <a:gd name="connsiteX9758" fmla="*/ 1029593 w 3661866"/>
              <a:gd name="connsiteY9758" fmla="*/ 2200772 h 2444561"/>
              <a:gd name="connsiteX9759" fmla="*/ 1007899 w 3661866"/>
              <a:gd name="connsiteY9759" fmla="*/ 2195838 h 2444561"/>
              <a:gd name="connsiteX9760" fmla="*/ 986567 w 3661866"/>
              <a:gd name="connsiteY9760" fmla="*/ 2200467 h 2444561"/>
              <a:gd name="connsiteX9761" fmla="*/ 994718 w 3661866"/>
              <a:gd name="connsiteY9761" fmla="*/ 2190848 h 2444561"/>
              <a:gd name="connsiteX9762" fmla="*/ 982167 w 3661866"/>
              <a:gd name="connsiteY9762" fmla="*/ 2186765 h 2444561"/>
              <a:gd name="connsiteX9763" fmla="*/ 885276 w 3661866"/>
              <a:gd name="connsiteY9763" fmla="*/ 2138931 h 2444561"/>
              <a:gd name="connsiteX9764" fmla="*/ 881320 w 3661866"/>
              <a:gd name="connsiteY9764" fmla="*/ 2135793 h 2444561"/>
              <a:gd name="connsiteX9765" fmla="*/ 869815 w 3661866"/>
              <a:gd name="connsiteY9765" fmla="*/ 2131534 h 2444561"/>
              <a:gd name="connsiteX9766" fmla="*/ 860937 w 3661866"/>
              <a:gd name="connsiteY9766" fmla="*/ 2120971 h 2444561"/>
              <a:gd name="connsiteX9767" fmla="*/ 851337 w 3661866"/>
              <a:gd name="connsiteY9767" fmla="*/ 2126548 h 2444561"/>
              <a:gd name="connsiteX9768" fmla="*/ 851268 w 3661866"/>
              <a:gd name="connsiteY9768" fmla="*/ 2126482 h 2444561"/>
              <a:gd name="connsiteX9769" fmla="*/ 851252 w 3661866"/>
              <a:gd name="connsiteY9769" fmla="*/ 2126492 h 2444561"/>
              <a:gd name="connsiteX9770" fmla="*/ 840961 w 3661866"/>
              <a:gd name="connsiteY9770" fmla="*/ 2115971 h 2444561"/>
              <a:gd name="connsiteX9771" fmla="*/ 842492 w 3661866"/>
              <a:gd name="connsiteY9771" fmla="*/ 2113675 h 2444561"/>
              <a:gd name="connsiteX9772" fmla="*/ 852620 w 3661866"/>
              <a:gd name="connsiteY9772" fmla="*/ 2114211 h 2444561"/>
              <a:gd name="connsiteX9773" fmla="*/ 841953 w 3661866"/>
              <a:gd name="connsiteY9773" fmla="*/ 2104243 h 2444561"/>
              <a:gd name="connsiteX9774" fmla="*/ 827977 w 3661866"/>
              <a:gd name="connsiteY9774" fmla="*/ 2114364 h 2444561"/>
              <a:gd name="connsiteX9775" fmla="*/ 842799 w 3661866"/>
              <a:gd name="connsiteY9775" fmla="*/ 2131891 h 2444561"/>
              <a:gd name="connsiteX9776" fmla="*/ 851252 w 3661866"/>
              <a:gd name="connsiteY9776" fmla="*/ 2126492 h 2444561"/>
              <a:gd name="connsiteX9777" fmla="*/ 851318 w 3661866"/>
              <a:gd name="connsiteY9777" fmla="*/ 2126559 h 2444561"/>
              <a:gd name="connsiteX9778" fmla="*/ 851337 w 3661866"/>
              <a:gd name="connsiteY9778" fmla="*/ 2126548 h 2444561"/>
              <a:gd name="connsiteX9779" fmla="*/ 859332 w 3661866"/>
              <a:gd name="connsiteY9779" fmla="*/ 2134266 h 2444561"/>
              <a:gd name="connsiteX9780" fmla="*/ 857314 w 3661866"/>
              <a:gd name="connsiteY9780" fmla="*/ 2143447 h 2444561"/>
              <a:gd name="connsiteX9781" fmla="*/ 868983 w 3661866"/>
              <a:gd name="connsiteY9781" fmla="*/ 2156948 h 2444561"/>
              <a:gd name="connsiteX9782" fmla="*/ 868870 w 3661866"/>
              <a:gd name="connsiteY9782" fmla="*/ 2157046 h 2444561"/>
              <a:gd name="connsiteX9783" fmla="*/ 869101 w 3661866"/>
              <a:gd name="connsiteY9783" fmla="*/ 2157301 h 2444561"/>
              <a:gd name="connsiteX9784" fmla="*/ 871500 w 3661866"/>
              <a:gd name="connsiteY9784" fmla="*/ 2159699 h 2444561"/>
              <a:gd name="connsiteX9785" fmla="*/ 871499 w 3661866"/>
              <a:gd name="connsiteY9785" fmla="*/ 2159699 h 2444561"/>
              <a:gd name="connsiteX9786" fmla="*/ 871550 w 3661866"/>
              <a:gd name="connsiteY9786" fmla="*/ 2159749 h 2444561"/>
              <a:gd name="connsiteX9787" fmla="*/ 871500 w 3661866"/>
              <a:gd name="connsiteY9787" fmla="*/ 2159699 h 2444561"/>
              <a:gd name="connsiteX9788" fmla="*/ 871615 w 3661866"/>
              <a:gd name="connsiteY9788" fmla="*/ 2159585 h 2444561"/>
              <a:gd name="connsiteX9789" fmla="*/ 871659 w 3661866"/>
              <a:gd name="connsiteY9789" fmla="*/ 2159630 h 2444561"/>
              <a:gd name="connsiteX9790" fmla="*/ 875555 w 3661866"/>
              <a:gd name="connsiteY9790" fmla="*/ 2164341 h 2444561"/>
              <a:gd name="connsiteX9791" fmla="*/ 874661 w 3661866"/>
              <a:gd name="connsiteY9791" fmla="*/ 2166255 h 2444561"/>
              <a:gd name="connsiteX9792" fmla="*/ 861115 w 3661866"/>
              <a:gd name="connsiteY9792" fmla="*/ 2160182 h 2444561"/>
              <a:gd name="connsiteX9793" fmla="*/ 845885 w 3661866"/>
              <a:gd name="connsiteY9793" fmla="*/ 2151458 h 2444561"/>
              <a:gd name="connsiteX9794" fmla="*/ 811215 w 3661866"/>
              <a:gd name="connsiteY9794" fmla="*/ 2130564 h 2444561"/>
              <a:gd name="connsiteX9795" fmla="*/ 806851 w 3661866"/>
              <a:gd name="connsiteY9795" fmla="*/ 2127911 h 2444561"/>
              <a:gd name="connsiteX9796" fmla="*/ 782208 w 3661866"/>
              <a:gd name="connsiteY9796" fmla="*/ 2143064 h 2444561"/>
              <a:gd name="connsiteX9797" fmla="*/ 751849 w 3661866"/>
              <a:gd name="connsiteY9797" fmla="*/ 2167964 h 2444561"/>
              <a:gd name="connsiteX9798" fmla="*/ 747002 w 3661866"/>
              <a:gd name="connsiteY9798" fmla="*/ 2169724 h 2444561"/>
              <a:gd name="connsiteX9799" fmla="*/ 745730 w 3661866"/>
              <a:gd name="connsiteY9799" fmla="*/ 2158471 h 2444561"/>
              <a:gd name="connsiteX9800" fmla="*/ 751729 w 3661866"/>
              <a:gd name="connsiteY9800" fmla="*/ 2149447 h 2444561"/>
              <a:gd name="connsiteX9801" fmla="*/ 751773 w 3661866"/>
              <a:gd name="connsiteY9801" fmla="*/ 2149442 h 2444561"/>
              <a:gd name="connsiteX9802" fmla="*/ 754325 w 3661866"/>
              <a:gd name="connsiteY9802" fmla="*/ 2146891 h 2444561"/>
              <a:gd name="connsiteX9803" fmla="*/ 760600 w 3661866"/>
              <a:gd name="connsiteY9803" fmla="*/ 2140591 h 2444561"/>
              <a:gd name="connsiteX9804" fmla="*/ 754300 w 3661866"/>
              <a:gd name="connsiteY9804" fmla="*/ 2146866 h 2444561"/>
              <a:gd name="connsiteX9805" fmla="*/ 751748 w 3661866"/>
              <a:gd name="connsiteY9805" fmla="*/ 2149417 h 2444561"/>
              <a:gd name="connsiteX9806" fmla="*/ 751729 w 3661866"/>
              <a:gd name="connsiteY9806" fmla="*/ 2149447 h 2444561"/>
              <a:gd name="connsiteX9807" fmla="*/ 744503 w 3661866"/>
              <a:gd name="connsiteY9807" fmla="*/ 2150157 h 2444561"/>
              <a:gd name="connsiteX9808" fmla="*/ 757615 w 3661866"/>
              <a:gd name="connsiteY9808" fmla="*/ 2132068 h 2444561"/>
              <a:gd name="connsiteX9809" fmla="*/ 770320 w 3661866"/>
              <a:gd name="connsiteY9809" fmla="*/ 2143575 h 2444561"/>
              <a:gd name="connsiteX9810" fmla="*/ 783229 w 3661866"/>
              <a:gd name="connsiteY9810" fmla="*/ 2129595 h 2444561"/>
              <a:gd name="connsiteX9811" fmla="*/ 791571 w 3661866"/>
              <a:gd name="connsiteY9811" fmla="*/ 2124161 h 2444561"/>
              <a:gd name="connsiteX9812" fmla="*/ 809914 w 3661866"/>
              <a:gd name="connsiteY9812" fmla="*/ 2100970 h 2444561"/>
              <a:gd name="connsiteX9813" fmla="*/ 822873 w 3661866"/>
              <a:gd name="connsiteY9813" fmla="*/ 2103395 h 2444561"/>
              <a:gd name="connsiteX9814" fmla="*/ 831803 w 3661866"/>
              <a:gd name="connsiteY9814" fmla="*/ 2099645 h 2444561"/>
              <a:gd name="connsiteX9815" fmla="*/ 826827 w 3661866"/>
              <a:gd name="connsiteY9815" fmla="*/ 2092118 h 2444561"/>
              <a:gd name="connsiteX9816" fmla="*/ 811241 w 3661866"/>
              <a:gd name="connsiteY9816" fmla="*/ 2086863 h 2444561"/>
              <a:gd name="connsiteX9817" fmla="*/ 803663 w 3661866"/>
              <a:gd name="connsiteY9817" fmla="*/ 2083317 h 2444561"/>
              <a:gd name="connsiteX9818" fmla="*/ 800551 w 3661866"/>
              <a:gd name="connsiteY9818" fmla="*/ 2090153 h 2444561"/>
              <a:gd name="connsiteX9819" fmla="*/ 794225 w 3661866"/>
              <a:gd name="connsiteY9819" fmla="*/ 2086990 h 2444561"/>
              <a:gd name="connsiteX9820" fmla="*/ 789147 w 3661866"/>
              <a:gd name="connsiteY9820" fmla="*/ 2075025 h 2444561"/>
              <a:gd name="connsiteX9821" fmla="*/ 801111 w 3661866"/>
              <a:gd name="connsiteY9821" fmla="*/ 2070127 h 2444561"/>
              <a:gd name="connsiteX9822" fmla="*/ 815576 w 3661866"/>
              <a:gd name="connsiteY9822" fmla="*/ 2071785 h 2444561"/>
              <a:gd name="connsiteX9823" fmla="*/ 774120 w 3661866"/>
              <a:gd name="connsiteY9823" fmla="*/ 2051657 h 2444561"/>
              <a:gd name="connsiteX9824" fmla="*/ 741926 w 3661866"/>
              <a:gd name="connsiteY9824" fmla="*/ 2024053 h 2444561"/>
              <a:gd name="connsiteX9825" fmla="*/ 750702 w 3661866"/>
              <a:gd name="connsiteY9825" fmla="*/ 2008619 h 2444561"/>
              <a:gd name="connsiteX9826" fmla="*/ 774020 w 3661866"/>
              <a:gd name="connsiteY9826" fmla="*/ 1999179 h 2444561"/>
              <a:gd name="connsiteX9827" fmla="*/ 764223 w 3661866"/>
              <a:gd name="connsiteY9827" fmla="*/ 2000149 h 2444561"/>
              <a:gd name="connsiteX9828" fmla="*/ 750116 w 3661866"/>
              <a:gd name="connsiteY9828" fmla="*/ 1981909 h 2444561"/>
              <a:gd name="connsiteX9829" fmla="*/ 746211 w 3661866"/>
              <a:gd name="connsiteY9829" fmla="*/ 1957878 h 2444561"/>
              <a:gd name="connsiteX9830" fmla="*/ 768482 w 3661866"/>
              <a:gd name="connsiteY9830" fmla="*/ 1957878 h 2444561"/>
              <a:gd name="connsiteX9831" fmla="*/ 743074 w 3661866"/>
              <a:gd name="connsiteY9831" fmla="*/ 1943386 h 2444561"/>
              <a:gd name="connsiteX9832" fmla="*/ 727997 w 3661866"/>
              <a:gd name="connsiteY9832" fmla="*/ 1932416 h 2444561"/>
              <a:gd name="connsiteX9833" fmla="*/ 743380 w 3661866"/>
              <a:gd name="connsiteY9833" fmla="*/ 1927212 h 2444561"/>
              <a:gd name="connsiteX9834" fmla="*/ 729986 w 3661866"/>
              <a:gd name="connsiteY9834" fmla="*/ 1909073 h 2444561"/>
              <a:gd name="connsiteX9835" fmla="*/ 721194 w 3661866"/>
              <a:gd name="connsiteY9835" fmla="*/ 1899416 h 2444561"/>
              <a:gd name="connsiteX9836" fmla="*/ 739478 w 3661866"/>
              <a:gd name="connsiteY9836" fmla="*/ 1896266 h 2444561"/>
              <a:gd name="connsiteX9837" fmla="*/ 705443 w 3661866"/>
              <a:gd name="connsiteY9837" fmla="*/ 1871444 h 2444561"/>
              <a:gd name="connsiteX9838" fmla="*/ 731874 w 3661866"/>
              <a:gd name="connsiteY9838" fmla="*/ 1864429 h 2444561"/>
              <a:gd name="connsiteX9839" fmla="*/ 723329 w 3661866"/>
              <a:gd name="connsiteY9839" fmla="*/ 1853510 h 2444561"/>
              <a:gd name="connsiteX9840" fmla="*/ 733151 w 3661866"/>
              <a:gd name="connsiteY9840" fmla="*/ 1847693 h 2444561"/>
              <a:gd name="connsiteX9841" fmla="*/ 716090 w 3661866"/>
              <a:gd name="connsiteY9841" fmla="*/ 1843275 h 2444561"/>
              <a:gd name="connsiteX9842" fmla="*/ 723073 w 3661866"/>
              <a:gd name="connsiteY9842" fmla="*/ 1836646 h 2444561"/>
              <a:gd name="connsiteX9843" fmla="*/ 714908 w 3661866"/>
              <a:gd name="connsiteY9843" fmla="*/ 1827106 h 2444561"/>
              <a:gd name="connsiteX9844" fmla="*/ 720981 w 3661866"/>
              <a:gd name="connsiteY9844" fmla="*/ 1824171 h 2444561"/>
              <a:gd name="connsiteX9845" fmla="*/ 713683 w 3661866"/>
              <a:gd name="connsiteY9845" fmla="*/ 1815139 h 2444561"/>
              <a:gd name="connsiteX9846" fmla="*/ 723123 w 3661866"/>
              <a:gd name="connsiteY9846" fmla="*/ 1810140 h 2444561"/>
              <a:gd name="connsiteX9847" fmla="*/ 718352 w 3661866"/>
              <a:gd name="connsiteY9847" fmla="*/ 1798252 h 2444561"/>
              <a:gd name="connsiteX9848" fmla="*/ 715827 w 3661866"/>
              <a:gd name="connsiteY9848" fmla="*/ 1798456 h 2444561"/>
              <a:gd name="connsiteX9849" fmla="*/ 714168 w 3661866"/>
              <a:gd name="connsiteY9849" fmla="*/ 1808405 h 2444561"/>
              <a:gd name="connsiteX9850" fmla="*/ 699499 w 3661866"/>
              <a:gd name="connsiteY9850" fmla="*/ 1803838 h 2444561"/>
              <a:gd name="connsiteX9851" fmla="*/ 677585 w 3661866"/>
              <a:gd name="connsiteY9851" fmla="*/ 1801594 h 2444561"/>
              <a:gd name="connsiteX9852" fmla="*/ 666590 w 3661866"/>
              <a:gd name="connsiteY9852" fmla="*/ 1813049 h 2444561"/>
              <a:gd name="connsiteX9853" fmla="*/ 676464 w 3661866"/>
              <a:gd name="connsiteY9853" fmla="*/ 1807972 h 2444561"/>
              <a:gd name="connsiteX9854" fmla="*/ 640085 w 3661866"/>
              <a:gd name="connsiteY9854" fmla="*/ 1839784 h 2444561"/>
              <a:gd name="connsiteX9855" fmla="*/ 646079 w 3661866"/>
              <a:gd name="connsiteY9855" fmla="*/ 1818558 h 2444561"/>
              <a:gd name="connsiteX9856" fmla="*/ 658554 w 3661866"/>
              <a:gd name="connsiteY9856" fmla="*/ 1807742 h 2444561"/>
              <a:gd name="connsiteX9857" fmla="*/ 664932 w 3661866"/>
              <a:gd name="connsiteY9857" fmla="*/ 1797409 h 2444561"/>
              <a:gd name="connsiteX9858" fmla="*/ 672510 w 3661866"/>
              <a:gd name="connsiteY9858" fmla="*/ 1791796 h 2444561"/>
              <a:gd name="connsiteX9859" fmla="*/ 686183 w 3661866"/>
              <a:gd name="connsiteY9859" fmla="*/ 1785189 h 2444561"/>
              <a:gd name="connsiteX9860" fmla="*/ 695673 w 3661866"/>
              <a:gd name="connsiteY9860" fmla="*/ 1772128 h 2444561"/>
              <a:gd name="connsiteX9861" fmla="*/ 703251 w 3661866"/>
              <a:gd name="connsiteY9861" fmla="*/ 1765852 h 2444561"/>
              <a:gd name="connsiteX9862" fmla="*/ 679550 w 3661866"/>
              <a:gd name="connsiteY9862" fmla="*/ 1737126 h 2444561"/>
              <a:gd name="connsiteX9863" fmla="*/ 687969 w 3661866"/>
              <a:gd name="connsiteY9863" fmla="*/ 1730315 h 2444561"/>
              <a:gd name="connsiteX9864" fmla="*/ 658605 w 3661866"/>
              <a:gd name="connsiteY9864" fmla="*/ 1716717 h 2444561"/>
              <a:gd name="connsiteX9865" fmla="*/ 660876 w 3661866"/>
              <a:gd name="connsiteY9865" fmla="*/ 1711666 h 2444561"/>
              <a:gd name="connsiteX9866" fmla="*/ 658554 w 3661866"/>
              <a:gd name="connsiteY9866" fmla="*/ 1704318 h 2444561"/>
              <a:gd name="connsiteX9867" fmla="*/ 651233 w 3661866"/>
              <a:gd name="connsiteY9867" fmla="*/ 1707814 h 2444561"/>
              <a:gd name="connsiteX9868" fmla="*/ 648758 w 3661866"/>
              <a:gd name="connsiteY9868" fmla="*/ 1718962 h 2444561"/>
              <a:gd name="connsiteX9869" fmla="*/ 631894 w 3661866"/>
              <a:gd name="connsiteY9869" fmla="*/ 1725977 h 2444561"/>
              <a:gd name="connsiteX9870" fmla="*/ 631945 w 3661866"/>
              <a:gd name="connsiteY9870" fmla="*/ 1725927 h 2444561"/>
              <a:gd name="connsiteX9871" fmla="*/ 623399 w 3661866"/>
              <a:gd name="connsiteY9871" fmla="*/ 1708503 h 2444561"/>
              <a:gd name="connsiteX9872" fmla="*/ 634624 w 3661866"/>
              <a:gd name="connsiteY9872" fmla="*/ 1689623 h 2444561"/>
              <a:gd name="connsiteX9873" fmla="*/ 643477 w 3661866"/>
              <a:gd name="connsiteY9873" fmla="*/ 1687710 h 2444561"/>
              <a:gd name="connsiteX9874" fmla="*/ 638935 w 3661866"/>
              <a:gd name="connsiteY9874" fmla="*/ 1679241 h 2444561"/>
              <a:gd name="connsiteX9875" fmla="*/ 663912 w 3661866"/>
              <a:gd name="connsiteY9875" fmla="*/ 1661203 h 2444561"/>
              <a:gd name="connsiteX9876" fmla="*/ 659651 w 3661866"/>
              <a:gd name="connsiteY9876" fmla="*/ 1654827 h 2444561"/>
              <a:gd name="connsiteX9877" fmla="*/ 647298 w 3661866"/>
              <a:gd name="connsiteY9877" fmla="*/ 1654497 h 2444561"/>
              <a:gd name="connsiteX9878" fmla="*/ 647941 w 3661866"/>
              <a:gd name="connsiteY9878" fmla="*/ 1653806 h 2444561"/>
              <a:gd name="connsiteX9879" fmla="*/ 647200 w 3661866"/>
              <a:gd name="connsiteY9879" fmla="*/ 1654494 h 2444561"/>
              <a:gd name="connsiteX9880" fmla="*/ 647298 w 3661866"/>
              <a:gd name="connsiteY9880" fmla="*/ 1654497 h 2444561"/>
              <a:gd name="connsiteX9881" fmla="*/ 647252 w 3661866"/>
              <a:gd name="connsiteY9881" fmla="*/ 1654546 h 2444561"/>
              <a:gd name="connsiteX9882" fmla="*/ 633120 w 3661866"/>
              <a:gd name="connsiteY9882" fmla="*/ 1667939 h 2444561"/>
              <a:gd name="connsiteX9883" fmla="*/ 619421 w 3661866"/>
              <a:gd name="connsiteY9883" fmla="*/ 1685006 h 2444561"/>
              <a:gd name="connsiteX9884" fmla="*/ 602174 w 3661866"/>
              <a:gd name="connsiteY9884" fmla="*/ 1679572 h 2444561"/>
              <a:gd name="connsiteX9885" fmla="*/ 601970 w 3661866"/>
              <a:gd name="connsiteY9885" fmla="*/ 1676893 h 2444561"/>
              <a:gd name="connsiteX9886" fmla="*/ 618527 w 3661866"/>
              <a:gd name="connsiteY9886" fmla="*/ 1663169 h 2444561"/>
              <a:gd name="connsiteX9887" fmla="*/ 635593 w 3661866"/>
              <a:gd name="connsiteY9887" fmla="*/ 1653475 h 2444561"/>
              <a:gd name="connsiteX9888" fmla="*/ 619752 w 3661866"/>
              <a:gd name="connsiteY9888" fmla="*/ 1647096 h 2444561"/>
              <a:gd name="connsiteX9889" fmla="*/ 624211 w 3661866"/>
              <a:gd name="connsiteY9889" fmla="*/ 1623877 h 2444561"/>
              <a:gd name="connsiteX9890" fmla="*/ 624267 w 3661866"/>
              <a:gd name="connsiteY9890" fmla="*/ 1623906 h 2444561"/>
              <a:gd name="connsiteX9891" fmla="*/ 624303 w 3661866"/>
              <a:gd name="connsiteY9891" fmla="*/ 1623855 h 2444561"/>
              <a:gd name="connsiteX9892" fmla="*/ 629283 w 3661866"/>
              <a:gd name="connsiteY9892" fmla="*/ 1623855 h 2444561"/>
              <a:gd name="connsiteX9893" fmla="*/ 629318 w 3661866"/>
              <a:gd name="connsiteY9893" fmla="*/ 1623906 h 2444561"/>
              <a:gd name="connsiteX9894" fmla="*/ 629369 w 3661866"/>
              <a:gd name="connsiteY9894" fmla="*/ 1623906 h 2444561"/>
              <a:gd name="connsiteX9895" fmla="*/ 629369 w 3661866"/>
              <a:gd name="connsiteY9895" fmla="*/ 1626381 h 2444561"/>
              <a:gd name="connsiteX9896" fmla="*/ 629343 w 3661866"/>
              <a:gd name="connsiteY9896" fmla="*/ 1626407 h 2444561"/>
              <a:gd name="connsiteX9897" fmla="*/ 628909 w 3661866"/>
              <a:gd name="connsiteY9897" fmla="*/ 1627172 h 2444561"/>
              <a:gd name="connsiteX9898" fmla="*/ 629369 w 3661866"/>
              <a:gd name="connsiteY9898" fmla="*/ 1626432 h 2444561"/>
              <a:gd name="connsiteX9899" fmla="*/ 629369 w 3661866"/>
              <a:gd name="connsiteY9899" fmla="*/ 1626381 h 2444561"/>
              <a:gd name="connsiteX9900" fmla="*/ 631844 w 3661866"/>
              <a:gd name="connsiteY9900" fmla="*/ 1623906 h 2444561"/>
              <a:gd name="connsiteX9901" fmla="*/ 631920 w 3661866"/>
              <a:gd name="connsiteY9901" fmla="*/ 1623906 h 2444561"/>
              <a:gd name="connsiteX9902" fmla="*/ 634472 w 3661866"/>
              <a:gd name="connsiteY9902" fmla="*/ 1621355 h 2444561"/>
              <a:gd name="connsiteX9903" fmla="*/ 635185 w 3661866"/>
              <a:gd name="connsiteY9903" fmla="*/ 1620615 h 2444561"/>
              <a:gd name="connsiteX9904" fmla="*/ 634445 w 3661866"/>
              <a:gd name="connsiteY9904" fmla="*/ 1621304 h 2444561"/>
              <a:gd name="connsiteX9905" fmla="*/ 631894 w 3661866"/>
              <a:gd name="connsiteY9905" fmla="*/ 1623855 h 2444561"/>
              <a:gd name="connsiteX9906" fmla="*/ 631844 w 3661866"/>
              <a:gd name="connsiteY9906" fmla="*/ 1623906 h 2444561"/>
              <a:gd name="connsiteX9907" fmla="*/ 629369 w 3661866"/>
              <a:gd name="connsiteY9907" fmla="*/ 1623906 h 2444561"/>
              <a:gd name="connsiteX9908" fmla="*/ 629369 w 3661866"/>
              <a:gd name="connsiteY9908" fmla="*/ 1623855 h 2444561"/>
              <a:gd name="connsiteX9909" fmla="*/ 629283 w 3661866"/>
              <a:gd name="connsiteY9909" fmla="*/ 1623855 h 2444561"/>
              <a:gd name="connsiteX9910" fmla="*/ 626818 w 3661866"/>
              <a:gd name="connsiteY9910" fmla="*/ 1620284 h 2444561"/>
              <a:gd name="connsiteX9911" fmla="*/ 624303 w 3661866"/>
              <a:gd name="connsiteY9911" fmla="*/ 1623855 h 2444561"/>
              <a:gd name="connsiteX9912" fmla="*/ 624215 w 3661866"/>
              <a:gd name="connsiteY9912" fmla="*/ 1623855 h 2444561"/>
              <a:gd name="connsiteX9913" fmla="*/ 624211 w 3661866"/>
              <a:gd name="connsiteY9913" fmla="*/ 1623877 h 2444561"/>
              <a:gd name="connsiteX9914" fmla="*/ 619165 w 3661866"/>
              <a:gd name="connsiteY9914" fmla="*/ 1621330 h 2444561"/>
              <a:gd name="connsiteX9915" fmla="*/ 619598 w 3661866"/>
              <a:gd name="connsiteY9915" fmla="*/ 1620590 h 2444561"/>
              <a:gd name="connsiteX9916" fmla="*/ 619113 w 3661866"/>
              <a:gd name="connsiteY9916" fmla="*/ 1621304 h 2444561"/>
              <a:gd name="connsiteX9917" fmla="*/ 619165 w 3661866"/>
              <a:gd name="connsiteY9917" fmla="*/ 1621330 h 2444561"/>
              <a:gd name="connsiteX9918" fmla="*/ 600209 w 3661866"/>
              <a:gd name="connsiteY9918" fmla="*/ 1636534 h 2444561"/>
              <a:gd name="connsiteX9919" fmla="*/ 585489 w 3661866"/>
              <a:gd name="connsiteY9919" fmla="*/ 1655438 h 2444561"/>
              <a:gd name="connsiteX9920" fmla="*/ 582377 w 3661866"/>
              <a:gd name="connsiteY9920" fmla="*/ 1648448 h 2444561"/>
              <a:gd name="connsiteX9921" fmla="*/ 568193 w 3661866"/>
              <a:gd name="connsiteY9921" fmla="*/ 1660642 h 2444561"/>
              <a:gd name="connsiteX9922" fmla="*/ 566484 w 3661866"/>
              <a:gd name="connsiteY9922" fmla="*/ 1660030 h 2444561"/>
              <a:gd name="connsiteX9923" fmla="*/ 573225 w 3661866"/>
              <a:gd name="connsiteY9923" fmla="*/ 1639250 h 2444561"/>
              <a:gd name="connsiteX9924" fmla="*/ 573270 w 3661866"/>
              <a:gd name="connsiteY9924" fmla="*/ 1639212 h 2444561"/>
              <a:gd name="connsiteX9925" fmla="*/ 575846 w 3661866"/>
              <a:gd name="connsiteY9925" fmla="*/ 1636662 h 2444561"/>
              <a:gd name="connsiteX9926" fmla="*/ 576508 w 3661866"/>
              <a:gd name="connsiteY9926" fmla="*/ 1635897 h 2444561"/>
              <a:gd name="connsiteX9927" fmla="*/ 575795 w 3661866"/>
              <a:gd name="connsiteY9927" fmla="*/ 1636611 h 2444561"/>
              <a:gd name="connsiteX9928" fmla="*/ 573245 w 3661866"/>
              <a:gd name="connsiteY9928" fmla="*/ 1639187 h 2444561"/>
              <a:gd name="connsiteX9929" fmla="*/ 573225 w 3661866"/>
              <a:gd name="connsiteY9929" fmla="*/ 1639250 h 2444561"/>
              <a:gd name="connsiteX9930" fmla="*/ 566235 w 3661866"/>
              <a:gd name="connsiteY9930" fmla="*/ 1645071 h 2444561"/>
              <a:gd name="connsiteX9931" fmla="*/ 557019 w 3661866"/>
              <a:gd name="connsiteY9931" fmla="*/ 1648958 h 2444561"/>
              <a:gd name="connsiteX9932" fmla="*/ 560107 w 3661866"/>
              <a:gd name="connsiteY9932" fmla="*/ 1641508 h 2444561"/>
              <a:gd name="connsiteX9933" fmla="*/ 569749 w 3661866"/>
              <a:gd name="connsiteY9933" fmla="*/ 1615946 h 2444561"/>
              <a:gd name="connsiteX9934" fmla="*/ 591205 w 3661866"/>
              <a:gd name="connsiteY9934" fmla="*/ 1591761 h 2444561"/>
              <a:gd name="connsiteX9935" fmla="*/ 584980 w 3661866"/>
              <a:gd name="connsiteY9935" fmla="*/ 1591890 h 2444561"/>
              <a:gd name="connsiteX9936" fmla="*/ 564137 w 3661866"/>
              <a:gd name="connsiteY9936" fmla="*/ 1617273 h 2444561"/>
              <a:gd name="connsiteX9937" fmla="*/ 551890 w 3661866"/>
              <a:gd name="connsiteY9937" fmla="*/ 1641918 h 2444561"/>
              <a:gd name="connsiteX9938" fmla="*/ 549671 w 3661866"/>
              <a:gd name="connsiteY9938" fmla="*/ 1650565 h 2444561"/>
              <a:gd name="connsiteX9939" fmla="*/ 546865 w 3661866"/>
              <a:gd name="connsiteY9939" fmla="*/ 1686919 h 2444561"/>
              <a:gd name="connsiteX9940" fmla="*/ 538804 w 3661866"/>
              <a:gd name="connsiteY9940" fmla="*/ 1687863 h 2444561"/>
              <a:gd name="connsiteX9941" fmla="*/ 535003 w 3661866"/>
              <a:gd name="connsiteY9941" fmla="*/ 1680108 h 2444561"/>
              <a:gd name="connsiteX9942" fmla="*/ 531049 w 3661866"/>
              <a:gd name="connsiteY9942" fmla="*/ 1685312 h 2444561"/>
              <a:gd name="connsiteX9943" fmla="*/ 517092 w 3661866"/>
              <a:gd name="connsiteY9943" fmla="*/ 1704165 h 2444561"/>
              <a:gd name="connsiteX9944" fmla="*/ 521457 w 3661866"/>
              <a:gd name="connsiteY9944" fmla="*/ 1708120 h 2444561"/>
              <a:gd name="connsiteX9945" fmla="*/ 505894 w 3661866"/>
              <a:gd name="connsiteY9945" fmla="*/ 1716768 h 2444561"/>
              <a:gd name="connsiteX9946" fmla="*/ 494271 w 3661866"/>
              <a:gd name="connsiteY9946" fmla="*/ 1723287 h 2444561"/>
              <a:gd name="connsiteX9947" fmla="*/ 507706 w 3661866"/>
              <a:gd name="connsiteY9947" fmla="*/ 1698247 h 2444561"/>
              <a:gd name="connsiteX9948" fmla="*/ 493955 w 3661866"/>
              <a:gd name="connsiteY9948" fmla="*/ 1693450 h 2444561"/>
              <a:gd name="connsiteX9949" fmla="*/ 485434 w 3661866"/>
              <a:gd name="connsiteY9949" fmla="*/ 1692609 h 2444561"/>
              <a:gd name="connsiteX9950" fmla="*/ 491147 w 3661866"/>
              <a:gd name="connsiteY9950" fmla="*/ 1712789 h 2444561"/>
              <a:gd name="connsiteX9951" fmla="*/ 474209 w 3661866"/>
              <a:gd name="connsiteY9951" fmla="*/ 1701359 h 2444561"/>
              <a:gd name="connsiteX9952" fmla="*/ 489184 w 3661866"/>
              <a:gd name="connsiteY9952" fmla="*/ 1685975 h 2444561"/>
              <a:gd name="connsiteX9953" fmla="*/ 493647 w 3661866"/>
              <a:gd name="connsiteY9953" fmla="*/ 1684037 h 2444561"/>
              <a:gd name="connsiteX9954" fmla="*/ 503598 w 3661866"/>
              <a:gd name="connsiteY9954" fmla="*/ 1673168 h 2444561"/>
              <a:gd name="connsiteX9955" fmla="*/ 515052 w 3661866"/>
              <a:gd name="connsiteY9955" fmla="*/ 1662863 h 2444561"/>
              <a:gd name="connsiteX9956" fmla="*/ 521839 w 3661866"/>
              <a:gd name="connsiteY9956" fmla="*/ 1650056 h 2444561"/>
              <a:gd name="connsiteX9957" fmla="*/ 537095 w 3661866"/>
              <a:gd name="connsiteY9957" fmla="*/ 1636458 h 2444561"/>
              <a:gd name="connsiteX9958" fmla="*/ 557197 w 3661866"/>
              <a:gd name="connsiteY9958" fmla="*/ 1619798 h 2444561"/>
              <a:gd name="connsiteX9959" fmla="*/ 551635 w 3661866"/>
              <a:gd name="connsiteY9959" fmla="*/ 1604849 h 2444561"/>
              <a:gd name="connsiteX9960" fmla="*/ 563601 w 3661866"/>
              <a:gd name="connsiteY9960" fmla="*/ 1602093 h 2444561"/>
              <a:gd name="connsiteX9961" fmla="*/ 566355 w 3661866"/>
              <a:gd name="connsiteY9961" fmla="*/ 1587961 h 2444561"/>
              <a:gd name="connsiteX9962" fmla="*/ 579698 w 3661866"/>
              <a:gd name="connsiteY9962" fmla="*/ 1576506 h 2444561"/>
              <a:gd name="connsiteX9963" fmla="*/ 572071 w 3661866"/>
              <a:gd name="connsiteY9963" fmla="*/ 1580817 h 2444561"/>
              <a:gd name="connsiteX9964" fmla="*/ 570310 w 3661866"/>
              <a:gd name="connsiteY9964" fmla="*/ 1579516 h 2444561"/>
              <a:gd name="connsiteX9965" fmla="*/ 577760 w 3661866"/>
              <a:gd name="connsiteY9965" fmla="*/ 1567220 h 2444561"/>
              <a:gd name="connsiteX9966" fmla="*/ 573347 w 3661866"/>
              <a:gd name="connsiteY9966" fmla="*/ 1544871 h 2444561"/>
              <a:gd name="connsiteX9967" fmla="*/ 573193 w 3661866"/>
              <a:gd name="connsiteY9967" fmla="*/ 1544667 h 2444561"/>
              <a:gd name="connsiteX9968" fmla="*/ 581994 w 3661866"/>
              <a:gd name="connsiteY9968" fmla="*/ 1525789 h 2444561"/>
              <a:gd name="connsiteX9969" fmla="*/ 563141 w 3661866"/>
              <a:gd name="connsiteY9969" fmla="*/ 1541529 h 2444561"/>
              <a:gd name="connsiteX9970" fmla="*/ 557963 w 3661866"/>
              <a:gd name="connsiteY9970" fmla="*/ 1549846 h 2444561"/>
              <a:gd name="connsiteX9971" fmla="*/ 547784 w 3661866"/>
              <a:gd name="connsiteY9971" fmla="*/ 1557499 h 2444561"/>
              <a:gd name="connsiteX9972" fmla="*/ 547758 w 3661866"/>
              <a:gd name="connsiteY9972" fmla="*/ 1557526 h 2444561"/>
              <a:gd name="connsiteX9973" fmla="*/ 547600 w 3661866"/>
              <a:gd name="connsiteY9973" fmla="*/ 1557681 h 2444561"/>
              <a:gd name="connsiteX9974" fmla="*/ 547579 w 3661866"/>
              <a:gd name="connsiteY9974" fmla="*/ 1557678 h 2444561"/>
              <a:gd name="connsiteX9975" fmla="*/ 547554 w 3661866"/>
              <a:gd name="connsiteY9975" fmla="*/ 1557704 h 2444561"/>
              <a:gd name="connsiteX9976" fmla="*/ 547550 w 3661866"/>
              <a:gd name="connsiteY9976" fmla="*/ 1557730 h 2444561"/>
              <a:gd name="connsiteX9977" fmla="*/ 540590 w 3661866"/>
              <a:gd name="connsiteY9977" fmla="*/ 1564541 h 2444561"/>
              <a:gd name="connsiteX9978" fmla="*/ 535233 w 3661866"/>
              <a:gd name="connsiteY9978" fmla="*/ 1569566 h 2444561"/>
              <a:gd name="connsiteX9979" fmla="*/ 501301 w 3661866"/>
              <a:gd name="connsiteY9979" fmla="*/ 1597247 h 2444561"/>
              <a:gd name="connsiteX9980" fmla="*/ 493445 w 3661866"/>
              <a:gd name="connsiteY9980" fmla="*/ 1616865 h 2444561"/>
              <a:gd name="connsiteX9981" fmla="*/ 476123 w 3661866"/>
              <a:gd name="connsiteY9981" fmla="*/ 1628753 h 2444561"/>
              <a:gd name="connsiteX9982" fmla="*/ 450880 w 3661866"/>
              <a:gd name="connsiteY9982" fmla="*/ 1649308 h 2444561"/>
              <a:gd name="connsiteX9983" fmla="*/ 454603 w 3661866"/>
              <a:gd name="connsiteY9983" fmla="*/ 1634525 h 2444561"/>
              <a:gd name="connsiteX9984" fmla="*/ 466147 w 3661866"/>
              <a:gd name="connsiteY9984" fmla="*/ 1624467 h 2444561"/>
              <a:gd name="connsiteX9985" fmla="*/ 468035 w 3661866"/>
              <a:gd name="connsiteY9985" fmla="*/ 1623065 h 2444561"/>
              <a:gd name="connsiteX9986" fmla="*/ 488317 w 3661866"/>
              <a:gd name="connsiteY9986" fmla="*/ 1595180 h 2444561"/>
              <a:gd name="connsiteX9987" fmla="*/ 489618 w 3661866"/>
              <a:gd name="connsiteY9987" fmla="*/ 1591634 h 2444561"/>
              <a:gd name="connsiteX9988" fmla="*/ 475408 w 3661866"/>
              <a:gd name="connsiteY9988" fmla="*/ 1601074 h 2444561"/>
              <a:gd name="connsiteX9989" fmla="*/ 437548 w 3661866"/>
              <a:gd name="connsiteY9989" fmla="*/ 1638166 h 2444561"/>
              <a:gd name="connsiteX9990" fmla="*/ 438055 w 3661866"/>
              <a:gd name="connsiteY9990" fmla="*/ 1641741 h 2444561"/>
              <a:gd name="connsiteX9991" fmla="*/ 437915 w 3661866"/>
              <a:gd name="connsiteY9991" fmla="*/ 1641869 h 2444561"/>
              <a:gd name="connsiteX9992" fmla="*/ 437907 w 3661866"/>
              <a:gd name="connsiteY9992" fmla="*/ 1641867 h 2444561"/>
              <a:gd name="connsiteX9993" fmla="*/ 437855 w 3661866"/>
              <a:gd name="connsiteY9993" fmla="*/ 1641918 h 2444561"/>
              <a:gd name="connsiteX9994" fmla="*/ 437871 w 3661866"/>
              <a:gd name="connsiteY9994" fmla="*/ 1641909 h 2444561"/>
              <a:gd name="connsiteX9995" fmla="*/ 416834 w 3661866"/>
              <a:gd name="connsiteY9995" fmla="*/ 1661128 h 2444561"/>
              <a:gd name="connsiteX9996" fmla="*/ 402471 w 3661866"/>
              <a:gd name="connsiteY9996" fmla="*/ 1668628 h 2444561"/>
              <a:gd name="connsiteX9997" fmla="*/ 453238 w 3661866"/>
              <a:gd name="connsiteY9997" fmla="*/ 1608216 h 2444561"/>
              <a:gd name="connsiteX9998" fmla="*/ 442907 w 3661866"/>
              <a:gd name="connsiteY9998" fmla="*/ 1613573 h 2444561"/>
              <a:gd name="connsiteX9999" fmla="*/ 425966 w 3661866"/>
              <a:gd name="connsiteY9999" fmla="*/ 1621100 h 2444561"/>
              <a:gd name="connsiteX10000" fmla="*/ 420940 w 3661866"/>
              <a:gd name="connsiteY10000" fmla="*/ 1626049 h 2444561"/>
              <a:gd name="connsiteX10001" fmla="*/ 411425 w 3661866"/>
              <a:gd name="connsiteY10001" fmla="*/ 1632707 h 2444561"/>
              <a:gd name="connsiteX10002" fmla="*/ 418722 w 3661866"/>
              <a:gd name="connsiteY10002" fmla="*/ 1614850 h 2444561"/>
              <a:gd name="connsiteX10003" fmla="*/ 412587 w 3661866"/>
              <a:gd name="connsiteY10003" fmla="*/ 1613658 h 2444561"/>
              <a:gd name="connsiteX10004" fmla="*/ 437983 w 3661866"/>
              <a:gd name="connsiteY10004" fmla="*/ 1579160 h 2444561"/>
              <a:gd name="connsiteX10005" fmla="*/ 443952 w 3661866"/>
              <a:gd name="connsiteY10005" fmla="*/ 1572577 h 2444561"/>
              <a:gd name="connsiteX10006" fmla="*/ 458341 w 3661866"/>
              <a:gd name="connsiteY10006" fmla="*/ 1557015 h 2444561"/>
              <a:gd name="connsiteX10007" fmla="*/ 467499 w 3661866"/>
              <a:gd name="connsiteY10007" fmla="*/ 1546632 h 2444561"/>
              <a:gd name="connsiteX10008" fmla="*/ 457576 w 3661866"/>
              <a:gd name="connsiteY10008" fmla="*/ 1542219 h 2444561"/>
              <a:gd name="connsiteX10009" fmla="*/ 455636 w 3661866"/>
              <a:gd name="connsiteY10009" fmla="*/ 1544387 h 2444561"/>
              <a:gd name="connsiteX10010" fmla="*/ 451171 w 3661866"/>
              <a:gd name="connsiteY10010" fmla="*/ 1555407 h 2444561"/>
              <a:gd name="connsiteX10011" fmla="*/ 449998 w 3661866"/>
              <a:gd name="connsiteY10011" fmla="*/ 1555892 h 2444561"/>
              <a:gd name="connsiteX10012" fmla="*/ 411119 w 3661866"/>
              <a:gd name="connsiteY10012" fmla="*/ 1593113 h 2444561"/>
              <a:gd name="connsiteX10013" fmla="*/ 393031 w 3661866"/>
              <a:gd name="connsiteY10013" fmla="*/ 1611660 h 2444561"/>
              <a:gd name="connsiteX10014" fmla="*/ 388822 w 3661866"/>
              <a:gd name="connsiteY10014" fmla="*/ 1610206 h 2444561"/>
              <a:gd name="connsiteX10015" fmla="*/ 383259 w 3661866"/>
              <a:gd name="connsiteY10015" fmla="*/ 1607962 h 2444561"/>
              <a:gd name="connsiteX10016" fmla="*/ 397062 w 3661866"/>
              <a:gd name="connsiteY10016" fmla="*/ 1594593 h 2444561"/>
              <a:gd name="connsiteX10017" fmla="*/ 405200 w 3661866"/>
              <a:gd name="connsiteY10017" fmla="*/ 1589007 h 2444561"/>
              <a:gd name="connsiteX10018" fmla="*/ 424766 w 3661866"/>
              <a:gd name="connsiteY10018" fmla="*/ 1569643 h 2444561"/>
              <a:gd name="connsiteX10019" fmla="*/ 428518 w 3661866"/>
              <a:gd name="connsiteY10019" fmla="*/ 1555867 h 2444561"/>
              <a:gd name="connsiteX10020" fmla="*/ 438467 w 3661866"/>
              <a:gd name="connsiteY10020" fmla="*/ 1554567 h 2444561"/>
              <a:gd name="connsiteX10021" fmla="*/ 449105 w 3661866"/>
              <a:gd name="connsiteY10021" fmla="*/ 1546479 h 2444561"/>
              <a:gd name="connsiteX10022" fmla="*/ 469004 w 3661866"/>
              <a:gd name="connsiteY10022" fmla="*/ 1527753 h 2444561"/>
              <a:gd name="connsiteX10023" fmla="*/ 472040 w 3661866"/>
              <a:gd name="connsiteY10023" fmla="*/ 1532703 h 2444561"/>
              <a:gd name="connsiteX10024" fmla="*/ 475434 w 3661866"/>
              <a:gd name="connsiteY10024" fmla="*/ 1536733 h 2444561"/>
              <a:gd name="connsiteX10025" fmla="*/ 476148 w 3661866"/>
              <a:gd name="connsiteY10025" fmla="*/ 1517702 h 2444561"/>
              <a:gd name="connsiteX10026" fmla="*/ 464183 w 3661866"/>
              <a:gd name="connsiteY10026" fmla="*/ 1520636 h 2444561"/>
              <a:gd name="connsiteX10027" fmla="*/ 444182 w 3661866"/>
              <a:gd name="connsiteY10027" fmla="*/ 1535841 h 2444561"/>
              <a:gd name="connsiteX10028" fmla="*/ 442550 w 3661866"/>
              <a:gd name="connsiteY10028" fmla="*/ 1534872 h 2444561"/>
              <a:gd name="connsiteX10029" fmla="*/ 445482 w 3661866"/>
              <a:gd name="connsiteY10029" fmla="*/ 1527268 h 2444561"/>
              <a:gd name="connsiteX10030" fmla="*/ 435431 w 3661866"/>
              <a:gd name="connsiteY10030" fmla="*/ 1521988 h 2444561"/>
              <a:gd name="connsiteX10031" fmla="*/ 415711 w 3661866"/>
              <a:gd name="connsiteY10031" fmla="*/ 1543877 h 2444561"/>
              <a:gd name="connsiteX10032" fmla="*/ 387420 w 3661866"/>
              <a:gd name="connsiteY10032" fmla="*/ 1567322 h 2444561"/>
              <a:gd name="connsiteX10033" fmla="*/ 383184 w 3661866"/>
              <a:gd name="connsiteY10033" fmla="*/ 1566378 h 2444561"/>
              <a:gd name="connsiteX10034" fmla="*/ 383184 w 3661866"/>
              <a:gd name="connsiteY10034" fmla="*/ 1555688 h 2444561"/>
              <a:gd name="connsiteX10035" fmla="*/ 366908 w 3661866"/>
              <a:gd name="connsiteY10035" fmla="*/ 1570868 h 2444561"/>
              <a:gd name="connsiteX10036" fmla="*/ 353259 w 3661866"/>
              <a:gd name="connsiteY10036" fmla="*/ 1564337 h 2444561"/>
              <a:gd name="connsiteX10037" fmla="*/ 375071 w 3661866"/>
              <a:gd name="connsiteY10037" fmla="*/ 1541427 h 2444561"/>
              <a:gd name="connsiteX10038" fmla="*/ 369173 w 3661866"/>
              <a:gd name="connsiteY10038" fmla="*/ 1539699 h 2444561"/>
              <a:gd name="connsiteX10039" fmla="*/ 367673 w 3661866"/>
              <a:gd name="connsiteY10039" fmla="*/ 1533825 h 2444561"/>
              <a:gd name="connsiteX10040" fmla="*/ 361575 w 3661866"/>
              <a:gd name="connsiteY10040" fmla="*/ 1533443 h 2444561"/>
              <a:gd name="connsiteX10041" fmla="*/ 350963 w 3661866"/>
              <a:gd name="connsiteY10041" fmla="*/ 1537141 h 2444561"/>
              <a:gd name="connsiteX10042" fmla="*/ 365046 w 3661866"/>
              <a:gd name="connsiteY10042" fmla="*/ 1515711 h 2444561"/>
              <a:gd name="connsiteX10043" fmla="*/ 367825 w 3661866"/>
              <a:gd name="connsiteY10043" fmla="*/ 1524336 h 2444561"/>
              <a:gd name="connsiteX10044" fmla="*/ 383464 w 3661866"/>
              <a:gd name="connsiteY10044" fmla="*/ 1517269 h 2444561"/>
              <a:gd name="connsiteX10045" fmla="*/ 380557 w 3661866"/>
              <a:gd name="connsiteY10045" fmla="*/ 1523722 h 2444561"/>
              <a:gd name="connsiteX10046" fmla="*/ 379944 w 3661866"/>
              <a:gd name="connsiteY10046" fmla="*/ 1534616 h 2444561"/>
              <a:gd name="connsiteX10047" fmla="*/ 390022 w 3661866"/>
              <a:gd name="connsiteY10047" fmla="*/ 1533724 h 2444561"/>
              <a:gd name="connsiteX10048" fmla="*/ 393516 w 3661866"/>
              <a:gd name="connsiteY10048" fmla="*/ 1527397 h 2444561"/>
              <a:gd name="connsiteX10049" fmla="*/ 397062 w 3661866"/>
              <a:gd name="connsiteY10049" fmla="*/ 1530407 h 2444561"/>
              <a:gd name="connsiteX10050" fmla="*/ 384995 w 3661866"/>
              <a:gd name="connsiteY10050" fmla="*/ 1549617 h 2444561"/>
              <a:gd name="connsiteX10051" fmla="*/ 386195 w 3661866"/>
              <a:gd name="connsiteY10051" fmla="*/ 1551198 h 2444561"/>
              <a:gd name="connsiteX10052" fmla="*/ 405379 w 3661866"/>
              <a:gd name="connsiteY10052" fmla="*/ 1542321 h 2444561"/>
              <a:gd name="connsiteX10053" fmla="*/ 403363 w 3661866"/>
              <a:gd name="connsiteY10053" fmla="*/ 1535993 h 2444561"/>
              <a:gd name="connsiteX10054" fmla="*/ 416553 w 3661866"/>
              <a:gd name="connsiteY10054" fmla="*/ 1529437 h 2444561"/>
              <a:gd name="connsiteX10055" fmla="*/ 435483 w 3661866"/>
              <a:gd name="connsiteY10055" fmla="*/ 1504027 h 2444561"/>
              <a:gd name="connsiteX10056" fmla="*/ 436745 w 3661866"/>
              <a:gd name="connsiteY10056" fmla="*/ 1502739 h 2444561"/>
              <a:gd name="connsiteX10057" fmla="*/ 438033 w 3661866"/>
              <a:gd name="connsiteY10057" fmla="*/ 1501477 h 2444561"/>
              <a:gd name="connsiteX10058" fmla="*/ 443671 w 3661866"/>
              <a:gd name="connsiteY10058" fmla="*/ 1491578 h 2444561"/>
              <a:gd name="connsiteX10059" fmla="*/ 438008 w 3661866"/>
              <a:gd name="connsiteY10059" fmla="*/ 1501451 h 2444561"/>
              <a:gd name="connsiteX10060" fmla="*/ 436745 w 3661866"/>
              <a:gd name="connsiteY10060" fmla="*/ 1502739 h 2444561"/>
              <a:gd name="connsiteX10061" fmla="*/ 435456 w 3661866"/>
              <a:gd name="connsiteY10061" fmla="*/ 1504002 h 2444561"/>
              <a:gd name="connsiteX10062" fmla="*/ 421962 w 3661866"/>
              <a:gd name="connsiteY10062" fmla="*/ 1502904 h 2444561"/>
              <a:gd name="connsiteX10063" fmla="*/ 396858 w 3661866"/>
              <a:gd name="connsiteY10063" fmla="*/ 1512396 h 2444561"/>
              <a:gd name="connsiteX10064" fmla="*/ 401756 w 3661866"/>
              <a:gd name="connsiteY10064" fmla="*/ 1500916 h 2444561"/>
              <a:gd name="connsiteX10065" fmla="*/ 427676 w 3661866"/>
              <a:gd name="connsiteY10065" fmla="*/ 1466704 h 2444561"/>
              <a:gd name="connsiteX10066" fmla="*/ 421349 w 3661866"/>
              <a:gd name="connsiteY10066" fmla="*/ 1471220 h 2444561"/>
              <a:gd name="connsiteX10067" fmla="*/ 393924 w 3661866"/>
              <a:gd name="connsiteY10067" fmla="*/ 1499435 h 2444561"/>
              <a:gd name="connsiteX10068" fmla="*/ 384307 w 3661866"/>
              <a:gd name="connsiteY10068" fmla="*/ 1506247 h 2444561"/>
              <a:gd name="connsiteX10069" fmla="*/ 382368 w 3661866"/>
              <a:gd name="connsiteY10069" fmla="*/ 1504385 h 2444561"/>
              <a:gd name="connsiteX10070" fmla="*/ 384638 w 3661866"/>
              <a:gd name="connsiteY10070" fmla="*/ 1498185 h 2444561"/>
              <a:gd name="connsiteX10071" fmla="*/ 413722 w 3661866"/>
              <a:gd name="connsiteY10071" fmla="*/ 1464995 h 2444561"/>
              <a:gd name="connsiteX10072" fmla="*/ 431656 w 3661866"/>
              <a:gd name="connsiteY10072" fmla="*/ 1445836 h 2444561"/>
              <a:gd name="connsiteX10073" fmla="*/ 433314 w 3661866"/>
              <a:gd name="connsiteY10073" fmla="*/ 1429943 h 2444561"/>
              <a:gd name="connsiteX10074" fmla="*/ 423568 w 3661866"/>
              <a:gd name="connsiteY10074" fmla="*/ 1441550 h 2444561"/>
              <a:gd name="connsiteX10075" fmla="*/ 406246 w 3661866"/>
              <a:gd name="connsiteY10075" fmla="*/ 1463210 h 2444561"/>
              <a:gd name="connsiteX10076" fmla="*/ 399281 w 3661866"/>
              <a:gd name="connsiteY10076" fmla="*/ 1473567 h 2444561"/>
              <a:gd name="connsiteX10077" fmla="*/ 367850 w 3661866"/>
              <a:gd name="connsiteY10077" fmla="*/ 1499589 h 2444561"/>
              <a:gd name="connsiteX10078" fmla="*/ 379210 w 3661866"/>
              <a:gd name="connsiteY10078" fmla="*/ 1478574 h 2444561"/>
              <a:gd name="connsiteX10079" fmla="*/ 379282 w 3661866"/>
              <a:gd name="connsiteY10079" fmla="*/ 1478542 h 2444561"/>
              <a:gd name="connsiteX10080" fmla="*/ 379300 w 3661866"/>
              <a:gd name="connsiteY10080" fmla="*/ 1478414 h 2444561"/>
              <a:gd name="connsiteX10081" fmla="*/ 384714 w 3661866"/>
              <a:gd name="connsiteY10081" fmla="*/ 1469077 h 2444561"/>
              <a:gd name="connsiteX10082" fmla="*/ 396602 w 3661866"/>
              <a:gd name="connsiteY10082" fmla="*/ 1455888 h 2444561"/>
              <a:gd name="connsiteX10083" fmla="*/ 404129 w 3661866"/>
              <a:gd name="connsiteY10083" fmla="*/ 1451372 h 2444561"/>
              <a:gd name="connsiteX10084" fmla="*/ 424895 w 3661866"/>
              <a:gd name="connsiteY10084" fmla="*/ 1426039 h 2444561"/>
              <a:gd name="connsiteX10085" fmla="*/ 425278 w 3661866"/>
              <a:gd name="connsiteY10085" fmla="*/ 1423207 h 2444561"/>
              <a:gd name="connsiteX10086" fmla="*/ 417549 w 3661866"/>
              <a:gd name="connsiteY10086" fmla="*/ 1426651 h 2444561"/>
              <a:gd name="connsiteX10087" fmla="*/ 415047 w 3661866"/>
              <a:gd name="connsiteY10087" fmla="*/ 1419432 h 2444561"/>
              <a:gd name="connsiteX10088" fmla="*/ 402598 w 3661866"/>
              <a:gd name="connsiteY10088" fmla="*/ 1441525 h 2444561"/>
              <a:gd name="connsiteX10089" fmla="*/ 393924 w 3661866"/>
              <a:gd name="connsiteY10089" fmla="*/ 1451040 h 2444561"/>
              <a:gd name="connsiteX10090" fmla="*/ 381504 w 3661866"/>
              <a:gd name="connsiteY10090" fmla="*/ 1462476 h 2444561"/>
              <a:gd name="connsiteX10091" fmla="*/ 379300 w 3661866"/>
              <a:gd name="connsiteY10091" fmla="*/ 1478414 h 2444561"/>
              <a:gd name="connsiteX10092" fmla="*/ 379255 w 3661866"/>
              <a:gd name="connsiteY10092" fmla="*/ 1478490 h 2444561"/>
              <a:gd name="connsiteX10093" fmla="*/ 379210 w 3661866"/>
              <a:gd name="connsiteY10093" fmla="*/ 1478574 h 2444561"/>
              <a:gd name="connsiteX10094" fmla="*/ 366983 w 3661866"/>
              <a:gd name="connsiteY10094" fmla="*/ 1483950 h 2444561"/>
              <a:gd name="connsiteX10095" fmla="*/ 365046 w 3661866"/>
              <a:gd name="connsiteY10095" fmla="*/ 1481961 h 2444561"/>
              <a:gd name="connsiteX10096" fmla="*/ 368336 w 3661866"/>
              <a:gd name="connsiteY10096" fmla="*/ 1475557 h 2444561"/>
              <a:gd name="connsiteX10097" fmla="*/ 364662 w 3661866"/>
              <a:gd name="connsiteY10097" fmla="*/ 1470071 h 2444561"/>
              <a:gd name="connsiteX10098" fmla="*/ 381219 w 3661866"/>
              <a:gd name="connsiteY10098" fmla="*/ 1448694 h 2444561"/>
              <a:gd name="connsiteX10099" fmla="*/ 377546 w 3661866"/>
              <a:gd name="connsiteY10099" fmla="*/ 1439994 h 2444561"/>
              <a:gd name="connsiteX10100" fmla="*/ 381680 w 3661866"/>
              <a:gd name="connsiteY10100" fmla="*/ 1437264 h 2444561"/>
              <a:gd name="connsiteX10101" fmla="*/ 391806 w 3661866"/>
              <a:gd name="connsiteY10101" fmla="*/ 1426166 h 2444561"/>
              <a:gd name="connsiteX10102" fmla="*/ 405558 w 3661866"/>
              <a:gd name="connsiteY10102" fmla="*/ 1416599 h 2444561"/>
              <a:gd name="connsiteX10103" fmla="*/ 413313 w 3661866"/>
              <a:gd name="connsiteY10103" fmla="*/ 1408590 h 2444561"/>
              <a:gd name="connsiteX10104" fmla="*/ 413995 w 3661866"/>
              <a:gd name="connsiteY10104" fmla="*/ 1394262 h 2444561"/>
              <a:gd name="connsiteX10105" fmla="*/ 420026 w 3661866"/>
              <a:gd name="connsiteY10105" fmla="*/ 1381696 h 2444561"/>
              <a:gd name="connsiteX10106" fmla="*/ 420048 w 3661866"/>
              <a:gd name="connsiteY10106" fmla="*/ 1381676 h 2444561"/>
              <a:gd name="connsiteX10107" fmla="*/ 420037 w 3661866"/>
              <a:gd name="connsiteY10107" fmla="*/ 1381675 h 2444561"/>
              <a:gd name="connsiteX10108" fmla="*/ 420074 w 3661866"/>
              <a:gd name="connsiteY10108" fmla="*/ 1381597 h 2444561"/>
              <a:gd name="connsiteX10109" fmla="*/ 420049 w 3661866"/>
              <a:gd name="connsiteY10109" fmla="*/ 1381624 h 2444561"/>
              <a:gd name="connsiteX10110" fmla="*/ 433951 w 3661866"/>
              <a:gd name="connsiteY10110" fmla="*/ 1361419 h 2444561"/>
              <a:gd name="connsiteX10111" fmla="*/ 446554 w 3661866"/>
              <a:gd name="connsiteY10111" fmla="*/ 1349887 h 2444561"/>
              <a:gd name="connsiteX10112" fmla="*/ 428875 w 3661866"/>
              <a:gd name="connsiteY10112" fmla="*/ 1345499 h 2444561"/>
              <a:gd name="connsiteX10113" fmla="*/ 409104 w 3661866"/>
              <a:gd name="connsiteY10113" fmla="*/ 1367312 h 2444561"/>
              <a:gd name="connsiteX10114" fmla="*/ 400175 w 3661866"/>
              <a:gd name="connsiteY10114" fmla="*/ 1372311 h 2444561"/>
              <a:gd name="connsiteX10115" fmla="*/ 384943 w 3661866"/>
              <a:gd name="connsiteY10115" fmla="*/ 1378409 h 2444561"/>
              <a:gd name="connsiteX10116" fmla="*/ 375275 w 3661866"/>
              <a:gd name="connsiteY10116" fmla="*/ 1404763 h 2444561"/>
              <a:gd name="connsiteX10117" fmla="*/ 366602 w 3661866"/>
              <a:gd name="connsiteY10117" fmla="*/ 1415553 h 2444561"/>
              <a:gd name="connsiteX10118" fmla="*/ 354739 w 3661866"/>
              <a:gd name="connsiteY10118" fmla="*/ 1422034 h 2444561"/>
              <a:gd name="connsiteX10119" fmla="*/ 343105 w 3661866"/>
              <a:gd name="connsiteY10119" fmla="*/ 1430095 h 2444561"/>
              <a:gd name="connsiteX10120" fmla="*/ 330809 w 3661866"/>
              <a:gd name="connsiteY10120" fmla="*/ 1444586 h 2444561"/>
              <a:gd name="connsiteX10121" fmla="*/ 295219 w 3661866"/>
              <a:gd name="connsiteY10121" fmla="*/ 1465301 h 2444561"/>
              <a:gd name="connsiteX10122" fmla="*/ 305782 w 3661866"/>
              <a:gd name="connsiteY10122" fmla="*/ 1444178 h 2444561"/>
              <a:gd name="connsiteX10123" fmla="*/ 312720 w 3661866"/>
              <a:gd name="connsiteY10123" fmla="*/ 1441500 h 2444561"/>
              <a:gd name="connsiteX10124" fmla="*/ 290729 w 3661866"/>
              <a:gd name="connsiteY10124" fmla="*/ 1447928 h 2444561"/>
              <a:gd name="connsiteX10125" fmla="*/ 293331 w 3661866"/>
              <a:gd name="connsiteY10125" fmla="*/ 1440402 h 2444561"/>
              <a:gd name="connsiteX10126" fmla="*/ 323308 w 3661866"/>
              <a:gd name="connsiteY10126" fmla="*/ 1402875 h 2444561"/>
              <a:gd name="connsiteX10127" fmla="*/ 328029 w 3661866"/>
              <a:gd name="connsiteY10127" fmla="*/ 1394581 h 2444561"/>
              <a:gd name="connsiteX10128" fmla="*/ 328182 w 3661866"/>
              <a:gd name="connsiteY10128" fmla="*/ 1394449 h 2444561"/>
              <a:gd name="connsiteX10129" fmla="*/ 328180 w 3661866"/>
              <a:gd name="connsiteY10129" fmla="*/ 1394457 h 2444561"/>
              <a:gd name="connsiteX10130" fmla="*/ 328231 w 3661866"/>
              <a:gd name="connsiteY10130" fmla="*/ 1394406 h 2444561"/>
              <a:gd name="connsiteX10131" fmla="*/ 328182 w 3661866"/>
              <a:gd name="connsiteY10131" fmla="*/ 1394449 h 2444561"/>
              <a:gd name="connsiteX10132" fmla="*/ 328212 w 3661866"/>
              <a:gd name="connsiteY10132" fmla="*/ 1394277 h 2444561"/>
              <a:gd name="connsiteX10133" fmla="*/ 337875 w 3661866"/>
              <a:gd name="connsiteY10133" fmla="*/ 1386266 h 2444561"/>
              <a:gd name="connsiteX10134" fmla="*/ 349330 w 3661866"/>
              <a:gd name="connsiteY10134" fmla="*/ 1384099 h 2444561"/>
              <a:gd name="connsiteX10135" fmla="*/ 337952 w 3661866"/>
              <a:gd name="connsiteY10135" fmla="*/ 1411982 h 2444561"/>
              <a:gd name="connsiteX10136" fmla="*/ 346755 w 3661866"/>
              <a:gd name="connsiteY10136" fmla="*/ 1404967 h 2444561"/>
              <a:gd name="connsiteX10137" fmla="*/ 351626 w 3661866"/>
              <a:gd name="connsiteY10137" fmla="*/ 1410682 h 2444561"/>
              <a:gd name="connsiteX10138" fmla="*/ 353358 w 3661866"/>
              <a:gd name="connsiteY10138" fmla="*/ 1404782 h 2444561"/>
              <a:gd name="connsiteX10139" fmla="*/ 356277 w 3661866"/>
              <a:gd name="connsiteY10139" fmla="*/ 1399412 h 2444561"/>
              <a:gd name="connsiteX10140" fmla="*/ 356983 w 3661866"/>
              <a:gd name="connsiteY10140" fmla="*/ 1400094 h 2444561"/>
              <a:gd name="connsiteX10141" fmla="*/ 356295 w 3661866"/>
              <a:gd name="connsiteY10141" fmla="*/ 1399379 h 2444561"/>
              <a:gd name="connsiteX10142" fmla="*/ 356277 w 3661866"/>
              <a:gd name="connsiteY10142" fmla="*/ 1399412 h 2444561"/>
              <a:gd name="connsiteX10143" fmla="*/ 356270 w 3661866"/>
              <a:gd name="connsiteY10143" fmla="*/ 1399406 h 2444561"/>
              <a:gd name="connsiteX10144" fmla="*/ 367290 w 3661866"/>
              <a:gd name="connsiteY10144" fmla="*/ 1380553 h 2444561"/>
              <a:gd name="connsiteX10145" fmla="*/ 373056 w 3661866"/>
              <a:gd name="connsiteY10145" fmla="*/ 1376190 h 2444561"/>
              <a:gd name="connsiteX10146" fmla="*/ 365785 w 3661866"/>
              <a:gd name="connsiteY10146" fmla="*/ 1369940 h 2444561"/>
              <a:gd name="connsiteX10147" fmla="*/ 357570 w 3661866"/>
              <a:gd name="connsiteY10147" fmla="*/ 1376088 h 2444561"/>
              <a:gd name="connsiteX10148" fmla="*/ 359306 w 3661866"/>
              <a:gd name="connsiteY10148" fmla="*/ 1365552 h 2444561"/>
              <a:gd name="connsiteX10149" fmla="*/ 351370 w 3661866"/>
              <a:gd name="connsiteY10149" fmla="*/ 1359301 h 2444561"/>
              <a:gd name="connsiteX10150" fmla="*/ 371373 w 3661866"/>
              <a:gd name="connsiteY10150" fmla="*/ 1343611 h 2444561"/>
              <a:gd name="connsiteX10151" fmla="*/ 384893 w 3661866"/>
              <a:gd name="connsiteY10151" fmla="*/ 1321799 h 2444561"/>
              <a:gd name="connsiteX10152" fmla="*/ 370504 w 3661866"/>
              <a:gd name="connsiteY10152" fmla="*/ 1325498 h 2444561"/>
              <a:gd name="connsiteX10153" fmla="*/ 358362 w 3661866"/>
              <a:gd name="connsiteY10153" fmla="*/ 1333254 h 2444561"/>
              <a:gd name="connsiteX10154" fmla="*/ 359739 w 3661866"/>
              <a:gd name="connsiteY10154" fmla="*/ 1341622 h 2444561"/>
              <a:gd name="connsiteX10155" fmla="*/ 348207 w 3661866"/>
              <a:gd name="connsiteY10155" fmla="*/ 1341622 h 2444561"/>
              <a:gd name="connsiteX10156" fmla="*/ 342594 w 3661866"/>
              <a:gd name="connsiteY10156" fmla="*/ 1351393 h 2444561"/>
              <a:gd name="connsiteX10157" fmla="*/ 325350 w 3661866"/>
              <a:gd name="connsiteY10157" fmla="*/ 1364275 h 2444561"/>
              <a:gd name="connsiteX10158" fmla="*/ 318741 w 3661866"/>
              <a:gd name="connsiteY10158" fmla="*/ 1374046 h 2444561"/>
              <a:gd name="connsiteX10159" fmla="*/ 318945 w 3661866"/>
              <a:gd name="connsiteY10159" fmla="*/ 1375271 h 2444561"/>
              <a:gd name="connsiteX10160" fmla="*/ 296981 w 3661866"/>
              <a:gd name="connsiteY10160" fmla="*/ 1399304 h 2444561"/>
              <a:gd name="connsiteX10161" fmla="*/ 291291 w 3661866"/>
              <a:gd name="connsiteY10161" fmla="*/ 1401369 h 2444561"/>
              <a:gd name="connsiteX10162" fmla="*/ 278178 w 3661866"/>
              <a:gd name="connsiteY10162" fmla="*/ 1421880 h 2444561"/>
              <a:gd name="connsiteX10163" fmla="*/ 266673 w 3661866"/>
              <a:gd name="connsiteY10163" fmla="*/ 1435581 h 2444561"/>
              <a:gd name="connsiteX10164" fmla="*/ 256673 w 3661866"/>
              <a:gd name="connsiteY10164" fmla="*/ 1442086 h 2444561"/>
              <a:gd name="connsiteX10165" fmla="*/ 254658 w 3661866"/>
              <a:gd name="connsiteY10165" fmla="*/ 1440071 h 2444561"/>
              <a:gd name="connsiteX10166" fmla="*/ 265448 w 3661866"/>
              <a:gd name="connsiteY10166" fmla="*/ 1425962 h 2444561"/>
              <a:gd name="connsiteX10167" fmla="*/ 278409 w 3661866"/>
              <a:gd name="connsiteY10167" fmla="*/ 1411880 h 2444561"/>
              <a:gd name="connsiteX10168" fmla="*/ 272566 w 3661866"/>
              <a:gd name="connsiteY10168" fmla="*/ 1405452 h 2444561"/>
              <a:gd name="connsiteX10169" fmla="*/ 269351 w 3661866"/>
              <a:gd name="connsiteY10169" fmla="*/ 1408181 h 2444561"/>
              <a:gd name="connsiteX10170" fmla="*/ 261877 w 3661866"/>
              <a:gd name="connsiteY10170" fmla="*/ 1419967 h 2444561"/>
              <a:gd name="connsiteX10171" fmla="*/ 238049 w 3661866"/>
              <a:gd name="connsiteY10171" fmla="*/ 1425912 h 2444561"/>
              <a:gd name="connsiteX10172" fmla="*/ 244018 w 3661866"/>
              <a:gd name="connsiteY10172" fmla="*/ 1419866 h 2444561"/>
              <a:gd name="connsiteX10173" fmla="*/ 244071 w 3661866"/>
              <a:gd name="connsiteY10173" fmla="*/ 1419922 h 2444561"/>
              <a:gd name="connsiteX10174" fmla="*/ 247705 w 3661866"/>
              <a:gd name="connsiteY10174" fmla="*/ 1423803 h 2444561"/>
              <a:gd name="connsiteX10175" fmla="*/ 252795 w 3661866"/>
              <a:gd name="connsiteY10175" fmla="*/ 1421932 h 2444561"/>
              <a:gd name="connsiteX10176" fmla="*/ 250448 w 3661866"/>
              <a:gd name="connsiteY10176" fmla="*/ 1412059 h 2444561"/>
              <a:gd name="connsiteX10177" fmla="*/ 262011 w 3661866"/>
              <a:gd name="connsiteY10177" fmla="*/ 1397986 h 2444561"/>
              <a:gd name="connsiteX10178" fmla="*/ 269461 w 3661866"/>
              <a:gd name="connsiteY10178" fmla="*/ 1381640 h 2444561"/>
              <a:gd name="connsiteX10179" fmla="*/ 269505 w 3661866"/>
              <a:gd name="connsiteY10179" fmla="*/ 1381624 h 2444561"/>
              <a:gd name="connsiteX10180" fmla="*/ 270194 w 3661866"/>
              <a:gd name="connsiteY10180" fmla="*/ 1380884 h 2444561"/>
              <a:gd name="connsiteX10181" fmla="*/ 269480 w 3661866"/>
              <a:gd name="connsiteY10181" fmla="*/ 1381597 h 2444561"/>
              <a:gd name="connsiteX10182" fmla="*/ 269461 w 3661866"/>
              <a:gd name="connsiteY10182" fmla="*/ 1381640 h 2444561"/>
              <a:gd name="connsiteX10183" fmla="*/ 265907 w 3661866"/>
              <a:gd name="connsiteY10183" fmla="*/ 1382899 h 2444561"/>
              <a:gd name="connsiteX10184" fmla="*/ 261646 w 3661866"/>
              <a:gd name="connsiteY10184" fmla="*/ 1382159 h 2444561"/>
              <a:gd name="connsiteX10185" fmla="*/ 268280 w 3661866"/>
              <a:gd name="connsiteY10185" fmla="*/ 1370296 h 2444561"/>
              <a:gd name="connsiteX10186" fmla="*/ 283460 w 3661866"/>
              <a:gd name="connsiteY10186" fmla="*/ 1343561 h 2444561"/>
              <a:gd name="connsiteX10187" fmla="*/ 296598 w 3661866"/>
              <a:gd name="connsiteY10187" fmla="*/ 1330473 h 2444561"/>
              <a:gd name="connsiteX10188" fmla="*/ 306216 w 3661866"/>
              <a:gd name="connsiteY10188" fmla="*/ 1317616 h 2444561"/>
              <a:gd name="connsiteX10189" fmla="*/ 315757 w 3661866"/>
              <a:gd name="connsiteY10189" fmla="*/ 1315345 h 2444561"/>
              <a:gd name="connsiteX10190" fmla="*/ 314762 w 3661866"/>
              <a:gd name="connsiteY10190" fmla="*/ 1324172 h 2444561"/>
              <a:gd name="connsiteX10191" fmla="*/ 292975 w 3661866"/>
              <a:gd name="connsiteY10191" fmla="*/ 1347107 h 2444561"/>
              <a:gd name="connsiteX10192" fmla="*/ 272871 w 3661866"/>
              <a:gd name="connsiteY10192" fmla="*/ 1372746 h 2444561"/>
              <a:gd name="connsiteX10193" fmla="*/ 284072 w 3661866"/>
              <a:gd name="connsiteY10193" fmla="*/ 1364939 h 2444561"/>
              <a:gd name="connsiteX10194" fmla="*/ 306240 w 3661866"/>
              <a:gd name="connsiteY10194" fmla="*/ 1338867 h 2444561"/>
              <a:gd name="connsiteX10195" fmla="*/ 326012 w 3661866"/>
              <a:gd name="connsiteY10195" fmla="*/ 1323508 h 2444561"/>
              <a:gd name="connsiteX10196" fmla="*/ 339763 w 3661866"/>
              <a:gd name="connsiteY10196" fmla="*/ 1305753 h 2444561"/>
              <a:gd name="connsiteX10197" fmla="*/ 356295 w 3661866"/>
              <a:gd name="connsiteY10197" fmla="*/ 1283583 h 2444561"/>
              <a:gd name="connsiteX10198" fmla="*/ 376448 w 3661866"/>
              <a:gd name="connsiteY10198" fmla="*/ 1260317 h 2444561"/>
              <a:gd name="connsiteX10199" fmla="*/ 368362 w 3661866"/>
              <a:gd name="connsiteY10199" fmla="*/ 1244576 h 2444561"/>
              <a:gd name="connsiteX10200" fmla="*/ 350247 w 3661866"/>
              <a:gd name="connsiteY10200" fmla="*/ 1259704 h 2444561"/>
              <a:gd name="connsiteX10201" fmla="*/ 337365 w 3661866"/>
              <a:gd name="connsiteY10201" fmla="*/ 1269144 h 2444561"/>
              <a:gd name="connsiteX10202" fmla="*/ 327391 w 3661866"/>
              <a:gd name="connsiteY10202" fmla="*/ 1277461 h 2444561"/>
              <a:gd name="connsiteX10203" fmla="*/ 314686 w 3661866"/>
              <a:gd name="connsiteY10203" fmla="*/ 1300573 h 2444561"/>
              <a:gd name="connsiteX10204" fmla="*/ 304073 w 3661866"/>
              <a:gd name="connsiteY10204" fmla="*/ 1306084 h 2444561"/>
              <a:gd name="connsiteX10205" fmla="*/ 287056 w 3661866"/>
              <a:gd name="connsiteY10205" fmla="*/ 1322743 h 2444561"/>
              <a:gd name="connsiteX10206" fmla="*/ 282158 w 3661866"/>
              <a:gd name="connsiteY10206" fmla="*/ 1328458 h 2444561"/>
              <a:gd name="connsiteX10207" fmla="*/ 254606 w 3661866"/>
              <a:gd name="connsiteY10207" fmla="*/ 1362566 h 2444561"/>
              <a:gd name="connsiteX10208" fmla="*/ 246595 w 3661866"/>
              <a:gd name="connsiteY10208" fmla="*/ 1372899 h 2444561"/>
              <a:gd name="connsiteX10209" fmla="*/ 257846 w 3661866"/>
              <a:gd name="connsiteY10209" fmla="*/ 1348765 h 2444561"/>
              <a:gd name="connsiteX10210" fmla="*/ 282288 w 3661866"/>
              <a:gd name="connsiteY10210" fmla="*/ 1315377 h 2444561"/>
              <a:gd name="connsiteX10211" fmla="*/ 282293 w 3661866"/>
              <a:gd name="connsiteY10211" fmla="*/ 1315382 h 2444561"/>
              <a:gd name="connsiteX10212" fmla="*/ 282287 w 3661866"/>
              <a:gd name="connsiteY10212" fmla="*/ 1315395 h 2444561"/>
              <a:gd name="connsiteX10213" fmla="*/ 282298 w 3661866"/>
              <a:gd name="connsiteY10213" fmla="*/ 1315386 h 2444561"/>
              <a:gd name="connsiteX10214" fmla="*/ 282311 w 3661866"/>
              <a:gd name="connsiteY10214" fmla="*/ 1315397 h 2444561"/>
              <a:gd name="connsiteX10215" fmla="*/ 282311 w 3661866"/>
              <a:gd name="connsiteY10215" fmla="*/ 1315376 h 2444561"/>
              <a:gd name="connsiteX10216" fmla="*/ 287210 w 3661866"/>
              <a:gd name="connsiteY10216" fmla="*/ 1311416 h 2444561"/>
              <a:gd name="connsiteX10217" fmla="*/ 290475 w 3661866"/>
              <a:gd name="connsiteY10217" fmla="*/ 1307742 h 2444561"/>
              <a:gd name="connsiteX10218" fmla="*/ 288945 w 3661866"/>
              <a:gd name="connsiteY10218" fmla="*/ 1294833 h 2444561"/>
              <a:gd name="connsiteX10219" fmla="*/ 278739 w 3661866"/>
              <a:gd name="connsiteY10219" fmla="*/ 1302486 h 2444561"/>
              <a:gd name="connsiteX10220" fmla="*/ 265090 w 3661866"/>
              <a:gd name="connsiteY10220" fmla="*/ 1300548 h 2444561"/>
              <a:gd name="connsiteX10221" fmla="*/ 267515 w 3661866"/>
              <a:gd name="connsiteY10221" fmla="*/ 1313636 h 2444561"/>
              <a:gd name="connsiteX10222" fmla="*/ 257489 w 3661866"/>
              <a:gd name="connsiteY10222" fmla="*/ 1317972 h 2444561"/>
              <a:gd name="connsiteX10223" fmla="*/ 253381 w 3661866"/>
              <a:gd name="connsiteY10223" fmla="*/ 1303609 h 2444561"/>
              <a:gd name="connsiteX10224" fmla="*/ 254504 w 3661866"/>
              <a:gd name="connsiteY10224" fmla="*/ 1296415 h 2444561"/>
              <a:gd name="connsiteX10225" fmla="*/ 268994 w 3661866"/>
              <a:gd name="connsiteY10225" fmla="*/ 1279859 h 2444561"/>
              <a:gd name="connsiteX10226" fmla="*/ 275626 w 3661866"/>
              <a:gd name="connsiteY10226" fmla="*/ 1272409 h 2444561"/>
              <a:gd name="connsiteX10227" fmla="*/ 302390 w 3661866"/>
              <a:gd name="connsiteY10227" fmla="*/ 1239193 h 2444561"/>
              <a:gd name="connsiteX10228" fmla="*/ 306598 w 3661866"/>
              <a:gd name="connsiteY10228" fmla="*/ 1234626 h 2444561"/>
              <a:gd name="connsiteX10229" fmla="*/ 339125 w 3661866"/>
              <a:gd name="connsiteY10229" fmla="*/ 1191538 h 2444561"/>
              <a:gd name="connsiteX10230" fmla="*/ 350630 w 3661866"/>
              <a:gd name="connsiteY10230" fmla="*/ 1184165 h 2444561"/>
              <a:gd name="connsiteX10231" fmla="*/ 368667 w 3661866"/>
              <a:gd name="connsiteY10231" fmla="*/ 1163017 h 2444561"/>
              <a:gd name="connsiteX10232" fmla="*/ 376805 w 3661866"/>
              <a:gd name="connsiteY10232" fmla="*/ 1152658 h 2444561"/>
              <a:gd name="connsiteX10233" fmla="*/ 381092 w 3661866"/>
              <a:gd name="connsiteY10233" fmla="*/ 1161996 h 2444561"/>
              <a:gd name="connsiteX10234" fmla="*/ 396858 w 3661866"/>
              <a:gd name="connsiteY10234" fmla="*/ 1146229 h 2444561"/>
              <a:gd name="connsiteX10235" fmla="*/ 408873 w 3661866"/>
              <a:gd name="connsiteY10235" fmla="*/ 1143652 h 2444561"/>
              <a:gd name="connsiteX10236" fmla="*/ 389893 w 3661866"/>
              <a:gd name="connsiteY10236" fmla="*/ 1165415 h 2444561"/>
              <a:gd name="connsiteX10237" fmla="*/ 402981 w 3661866"/>
              <a:gd name="connsiteY10237" fmla="*/ 1159215 h 2444561"/>
              <a:gd name="connsiteX10238" fmla="*/ 400787 w 3661866"/>
              <a:gd name="connsiteY10238" fmla="*/ 1167711 h 2444561"/>
              <a:gd name="connsiteX10239" fmla="*/ 414899 w 3661866"/>
              <a:gd name="connsiteY10239" fmla="*/ 1162373 h 2444561"/>
              <a:gd name="connsiteX10240" fmla="*/ 405379 w 3661866"/>
              <a:gd name="connsiteY10240" fmla="*/ 1175262 h 2444561"/>
              <a:gd name="connsiteX10241" fmla="*/ 388515 w 3661866"/>
              <a:gd name="connsiteY10241" fmla="*/ 1189854 h 2444561"/>
              <a:gd name="connsiteX10242" fmla="*/ 381397 w 3661866"/>
              <a:gd name="connsiteY10242" fmla="*/ 1194905 h 2444561"/>
              <a:gd name="connsiteX10243" fmla="*/ 370504 w 3661866"/>
              <a:gd name="connsiteY10243" fmla="*/ 1199472 h 2444561"/>
              <a:gd name="connsiteX10244" fmla="*/ 362952 w 3661866"/>
              <a:gd name="connsiteY10244" fmla="*/ 1207865 h 2444561"/>
              <a:gd name="connsiteX10245" fmla="*/ 362975 w 3661866"/>
              <a:gd name="connsiteY10245" fmla="*/ 1221466 h 2444561"/>
              <a:gd name="connsiteX10246" fmla="*/ 353830 w 3661866"/>
              <a:gd name="connsiteY10246" fmla="*/ 1231145 h 2444561"/>
              <a:gd name="connsiteX10247" fmla="*/ 353770 w 3661866"/>
              <a:gd name="connsiteY10247" fmla="*/ 1231132 h 2444561"/>
              <a:gd name="connsiteX10248" fmla="*/ 353753 w 3661866"/>
              <a:gd name="connsiteY10248" fmla="*/ 1231138 h 2444561"/>
              <a:gd name="connsiteX10249" fmla="*/ 347698 w 3661866"/>
              <a:gd name="connsiteY10249" fmla="*/ 1224795 h 2444561"/>
              <a:gd name="connsiteX10250" fmla="*/ 341447 w 3661866"/>
              <a:gd name="connsiteY10250" fmla="*/ 1227840 h 2444561"/>
              <a:gd name="connsiteX10251" fmla="*/ 326802 w 3661866"/>
              <a:gd name="connsiteY10251" fmla="*/ 1244397 h 2444561"/>
              <a:gd name="connsiteX10252" fmla="*/ 323589 w 3661866"/>
              <a:gd name="connsiteY10252" fmla="*/ 1234601 h 2444561"/>
              <a:gd name="connsiteX10253" fmla="*/ 316012 w 3661866"/>
              <a:gd name="connsiteY10253" fmla="*/ 1243862 h 2444561"/>
              <a:gd name="connsiteX10254" fmla="*/ 311241 w 3661866"/>
              <a:gd name="connsiteY10254" fmla="*/ 1235443 h 2444561"/>
              <a:gd name="connsiteX10255" fmla="*/ 302440 w 3661866"/>
              <a:gd name="connsiteY10255" fmla="*/ 1260827 h 2444561"/>
              <a:gd name="connsiteX10256" fmla="*/ 282822 w 3661866"/>
              <a:gd name="connsiteY10256" fmla="*/ 1281389 h 2444561"/>
              <a:gd name="connsiteX10257" fmla="*/ 290067 w 3661866"/>
              <a:gd name="connsiteY10257" fmla="*/ 1275980 h 2444561"/>
              <a:gd name="connsiteX10258" fmla="*/ 302032 w 3661866"/>
              <a:gd name="connsiteY10258" fmla="*/ 1266975 h 2444561"/>
              <a:gd name="connsiteX10259" fmla="*/ 312797 w 3661866"/>
              <a:gd name="connsiteY10259" fmla="*/ 1259092 h 2444561"/>
              <a:gd name="connsiteX10260" fmla="*/ 327748 w 3661866"/>
              <a:gd name="connsiteY10260" fmla="*/ 1252587 h 2444561"/>
              <a:gd name="connsiteX10261" fmla="*/ 324737 w 3661866"/>
              <a:gd name="connsiteY10261" fmla="*/ 1258710 h 2444561"/>
              <a:gd name="connsiteX10262" fmla="*/ 313103 w 3661866"/>
              <a:gd name="connsiteY10262" fmla="*/ 1268505 h 2444561"/>
              <a:gd name="connsiteX10263" fmla="*/ 304405 w 3661866"/>
              <a:gd name="connsiteY10263" fmla="*/ 1286466 h 2444561"/>
              <a:gd name="connsiteX10264" fmla="*/ 308588 w 3661866"/>
              <a:gd name="connsiteY10264" fmla="*/ 1284782 h 2444561"/>
              <a:gd name="connsiteX10265" fmla="*/ 335503 w 3661866"/>
              <a:gd name="connsiteY10265" fmla="*/ 1260419 h 2444561"/>
              <a:gd name="connsiteX10266" fmla="*/ 339023 w 3661866"/>
              <a:gd name="connsiteY10266" fmla="*/ 1250495 h 2444561"/>
              <a:gd name="connsiteX10267" fmla="*/ 340936 w 3661866"/>
              <a:gd name="connsiteY10267" fmla="*/ 1247560 h 2444561"/>
              <a:gd name="connsiteX10268" fmla="*/ 345503 w 3661866"/>
              <a:gd name="connsiteY10268" fmla="*/ 1251898 h 2444561"/>
              <a:gd name="connsiteX10269" fmla="*/ 359075 w 3661866"/>
              <a:gd name="connsiteY10269" fmla="*/ 1239601 h 2444561"/>
              <a:gd name="connsiteX10270" fmla="*/ 339890 w 3661866"/>
              <a:gd name="connsiteY10270" fmla="*/ 1235800 h 2444561"/>
              <a:gd name="connsiteX10271" fmla="*/ 353753 w 3661866"/>
              <a:gd name="connsiteY10271" fmla="*/ 1231138 h 2444561"/>
              <a:gd name="connsiteX10272" fmla="*/ 353795 w 3661866"/>
              <a:gd name="connsiteY10272" fmla="*/ 1231182 h 2444561"/>
              <a:gd name="connsiteX10273" fmla="*/ 353830 w 3661866"/>
              <a:gd name="connsiteY10273" fmla="*/ 1231145 h 2444561"/>
              <a:gd name="connsiteX10274" fmla="*/ 362905 w 3661866"/>
              <a:gd name="connsiteY10274" fmla="*/ 1233131 h 2444561"/>
              <a:gd name="connsiteX10275" fmla="*/ 372519 w 3661866"/>
              <a:gd name="connsiteY10275" fmla="*/ 1229065 h 2444561"/>
              <a:gd name="connsiteX10276" fmla="*/ 371755 w 3661866"/>
              <a:gd name="connsiteY10276" fmla="*/ 1235621 h 2444561"/>
              <a:gd name="connsiteX10277" fmla="*/ 382801 w 3661866"/>
              <a:gd name="connsiteY10277" fmla="*/ 1252535 h 2444561"/>
              <a:gd name="connsiteX10278" fmla="*/ 398788 w 3661866"/>
              <a:gd name="connsiteY10278" fmla="*/ 1237806 h 2444561"/>
              <a:gd name="connsiteX10279" fmla="*/ 420074 w 3661866"/>
              <a:gd name="connsiteY10279" fmla="*/ 1231132 h 2444561"/>
              <a:gd name="connsiteX10280" fmla="*/ 420074 w 3661866"/>
              <a:gd name="connsiteY10280" fmla="*/ 1231157 h 2444561"/>
              <a:gd name="connsiteX10281" fmla="*/ 420099 w 3661866"/>
              <a:gd name="connsiteY10281" fmla="*/ 1231157 h 2444561"/>
              <a:gd name="connsiteX10282" fmla="*/ 420074 w 3661866"/>
              <a:gd name="connsiteY10282" fmla="*/ 1231132 h 2444561"/>
              <a:gd name="connsiteX10283" fmla="*/ 420073 w 3661866"/>
              <a:gd name="connsiteY10283" fmla="*/ 1223436 h 2444561"/>
              <a:gd name="connsiteX10284" fmla="*/ 429258 w 3661866"/>
              <a:gd name="connsiteY10284" fmla="*/ 1221896 h 2444561"/>
              <a:gd name="connsiteX10285" fmla="*/ 427116 w 3661866"/>
              <a:gd name="connsiteY10285" fmla="*/ 1214370 h 2444561"/>
              <a:gd name="connsiteX10286" fmla="*/ 453876 w 3661866"/>
              <a:gd name="connsiteY10286" fmla="*/ 1206666 h 2444561"/>
              <a:gd name="connsiteX10287" fmla="*/ 453545 w 3661866"/>
              <a:gd name="connsiteY10287" fmla="*/ 1204753 h 2444561"/>
              <a:gd name="connsiteX10288" fmla="*/ 445125 w 3661866"/>
              <a:gd name="connsiteY10288" fmla="*/ 1203834 h 2444561"/>
              <a:gd name="connsiteX10289" fmla="*/ 449538 w 3661866"/>
              <a:gd name="connsiteY10289" fmla="*/ 1188323 h 2444561"/>
              <a:gd name="connsiteX10290" fmla="*/ 443288 w 3661866"/>
              <a:gd name="connsiteY10290" fmla="*/ 1191231 h 2444561"/>
              <a:gd name="connsiteX10291" fmla="*/ 438619 w 3661866"/>
              <a:gd name="connsiteY10291" fmla="*/ 1194675 h 2444561"/>
              <a:gd name="connsiteX10292" fmla="*/ 417369 w 3661866"/>
              <a:gd name="connsiteY10292" fmla="*/ 1214397 h 2444561"/>
              <a:gd name="connsiteX10293" fmla="*/ 415786 w 3661866"/>
              <a:gd name="connsiteY10293" fmla="*/ 1218937 h 2444561"/>
              <a:gd name="connsiteX10294" fmla="*/ 400377 w 3661866"/>
              <a:gd name="connsiteY10294" fmla="*/ 1224319 h 2444561"/>
              <a:gd name="connsiteX10295" fmla="*/ 383259 w 3661866"/>
              <a:gd name="connsiteY10295" fmla="*/ 1238020 h 2444561"/>
              <a:gd name="connsiteX10296" fmla="*/ 373336 w 3661866"/>
              <a:gd name="connsiteY10296" fmla="*/ 1219677 h 2444561"/>
              <a:gd name="connsiteX10297" fmla="*/ 397777 w 3661866"/>
              <a:gd name="connsiteY10297" fmla="*/ 1207534 h 2444561"/>
              <a:gd name="connsiteX10298" fmla="*/ 390633 w 3661866"/>
              <a:gd name="connsiteY10298" fmla="*/ 1204522 h 2444561"/>
              <a:gd name="connsiteX10299" fmla="*/ 398337 w 3661866"/>
              <a:gd name="connsiteY10299" fmla="*/ 1197813 h 2444561"/>
              <a:gd name="connsiteX10300" fmla="*/ 403006 w 3661866"/>
              <a:gd name="connsiteY10300" fmla="*/ 1189369 h 2444561"/>
              <a:gd name="connsiteX10301" fmla="*/ 443059 w 3661866"/>
              <a:gd name="connsiteY10301" fmla="*/ 1152046 h 2444561"/>
              <a:gd name="connsiteX10302" fmla="*/ 454769 w 3661866"/>
              <a:gd name="connsiteY10302" fmla="*/ 1152173 h 2444561"/>
              <a:gd name="connsiteX10303" fmla="*/ 471020 w 3661866"/>
              <a:gd name="connsiteY10303" fmla="*/ 1146791 h 2444561"/>
              <a:gd name="connsiteX10304" fmla="*/ 493674 w 3661866"/>
              <a:gd name="connsiteY10304" fmla="*/ 1130846 h 2444561"/>
              <a:gd name="connsiteX10305" fmla="*/ 494847 w 3661866"/>
              <a:gd name="connsiteY10305" fmla="*/ 1124953 h 2444561"/>
              <a:gd name="connsiteX10306" fmla="*/ 486453 w 3661866"/>
              <a:gd name="connsiteY10306" fmla="*/ 1126534 h 2444561"/>
              <a:gd name="connsiteX10307" fmla="*/ 493545 w 3661866"/>
              <a:gd name="connsiteY10307" fmla="*/ 1116865 h 2444561"/>
              <a:gd name="connsiteX10308" fmla="*/ 507271 w 3661866"/>
              <a:gd name="connsiteY10308" fmla="*/ 1108243 h 2444561"/>
              <a:gd name="connsiteX10309" fmla="*/ 511883 w 3661866"/>
              <a:gd name="connsiteY10309" fmla="*/ 1098568 h 2444561"/>
              <a:gd name="connsiteX10310" fmla="*/ 511940 w 3661866"/>
              <a:gd name="connsiteY10310" fmla="*/ 1098447 h 2444561"/>
              <a:gd name="connsiteX10311" fmla="*/ 525315 w 3661866"/>
              <a:gd name="connsiteY10311" fmla="*/ 1091948 h 2444561"/>
              <a:gd name="connsiteX10312" fmla="*/ 534883 w 3661866"/>
              <a:gd name="connsiteY10312" fmla="*/ 1080610 h 2444561"/>
              <a:gd name="connsiteX10313" fmla="*/ 534930 w 3661866"/>
              <a:gd name="connsiteY10313" fmla="*/ 1080585 h 2444561"/>
              <a:gd name="connsiteX10314" fmla="*/ 559697 w 3661866"/>
              <a:gd name="connsiteY10314" fmla="*/ 1077679 h 2444561"/>
              <a:gd name="connsiteX10315" fmla="*/ 561535 w 3661866"/>
              <a:gd name="connsiteY10315" fmla="*/ 1080588 h 2444561"/>
              <a:gd name="connsiteX10316" fmla="*/ 571483 w 3661866"/>
              <a:gd name="connsiteY10316" fmla="*/ 1068674 h 2444561"/>
              <a:gd name="connsiteX10317" fmla="*/ 575081 w 3661866"/>
              <a:gd name="connsiteY10317" fmla="*/ 1075333 h 2444561"/>
              <a:gd name="connsiteX10318" fmla="*/ 577785 w 3661866"/>
              <a:gd name="connsiteY10318" fmla="*/ 1073981 h 2444561"/>
              <a:gd name="connsiteX10319" fmla="*/ 579877 w 3661866"/>
              <a:gd name="connsiteY10319" fmla="*/ 1056684 h 2444561"/>
              <a:gd name="connsiteX10320" fmla="*/ 589775 w 3661866"/>
              <a:gd name="connsiteY10320" fmla="*/ 1073853 h 2444561"/>
              <a:gd name="connsiteX10321" fmla="*/ 597582 w 3661866"/>
              <a:gd name="connsiteY10321" fmla="*/ 1078650 h 2444561"/>
              <a:gd name="connsiteX10322" fmla="*/ 588704 w 3661866"/>
              <a:gd name="connsiteY10322" fmla="*/ 1036556 h 2444561"/>
              <a:gd name="connsiteX10323" fmla="*/ 568141 w 3661866"/>
              <a:gd name="connsiteY10323" fmla="*/ 1043929 h 2444561"/>
              <a:gd name="connsiteX10324" fmla="*/ 569009 w 3661866"/>
              <a:gd name="connsiteY10324" fmla="*/ 1030331 h 2444561"/>
              <a:gd name="connsiteX10325" fmla="*/ 560361 w 3661866"/>
              <a:gd name="connsiteY10325" fmla="*/ 1052577 h 2444561"/>
              <a:gd name="connsiteX10326" fmla="*/ 560413 w 3661866"/>
              <a:gd name="connsiteY10326" fmla="*/ 1052526 h 2444561"/>
              <a:gd name="connsiteX10327" fmla="*/ 560358 w 3661866"/>
              <a:gd name="connsiteY10327" fmla="*/ 1052632 h 2444561"/>
              <a:gd name="connsiteX10328" fmla="*/ 560310 w 3661866"/>
              <a:gd name="connsiteY10328" fmla="*/ 1052680 h 2444561"/>
              <a:gd name="connsiteX10329" fmla="*/ 560328 w 3661866"/>
              <a:gd name="connsiteY10329" fmla="*/ 1052691 h 2444561"/>
              <a:gd name="connsiteX10330" fmla="*/ 555513 w 3661866"/>
              <a:gd name="connsiteY10330" fmla="*/ 1062016 h 2444561"/>
              <a:gd name="connsiteX10331" fmla="*/ 547606 w 3661866"/>
              <a:gd name="connsiteY10331" fmla="*/ 1070409 h 2444561"/>
              <a:gd name="connsiteX10332" fmla="*/ 547603 w 3661866"/>
              <a:gd name="connsiteY10332" fmla="*/ 1070391 h 2444561"/>
              <a:gd name="connsiteX10333" fmla="*/ 547631 w 3661866"/>
              <a:gd name="connsiteY10333" fmla="*/ 1070358 h 2444561"/>
              <a:gd name="connsiteX10334" fmla="*/ 547597 w 3661866"/>
              <a:gd name="connsiteY10334" fmla="*/ 1070354 h 2444561"/>
              <a:gd name="connsiteX10335" fmla="*/ 546279 w 3661866"/>
              <a:gd name="connsiteY10335" fmla="*/ 1061761 h 2444561"/>
              <a:gd name="connsiteX10336" fmla="*/ 538778 w 3661866"/>
              <a:gd name="connsiteY10336" fmla="*/ 1069108 h 2444561"/>
              <a:gd name="connsiteX10337" fmla="*/ 547597 w 3661866"/>
              <a:gd name="connsiteY10337" fmla="*/ 1070354 h 2444561"/>
              <a:gd name="connsiteX10338" fmla="*/ 547603 w 3661866"/>
              <a:gd name="connsiteY10338" fmla="*/ 1070391 h 2444561"/>
              <a:gd name="connsiteX10339" fmla="*/ 542248 w 3661866"/>
              <a:gd name="connsiteY10339" fmla="*/ 1076720 h 2444561"/>
              <a:gd name="connsiteX10340" fmla="*/ 534930 w 3661866"/>
              <a:gd name="connsiteY10340" fmla="*/ 1080585 h 2444561"/>
              <a:gd name="connsiteX10341" fmla="*/ 534901 w 3661866"/>
              <a:gd name="connsiteY10341" fmla="*/ 1080588 h 2444561"/>
              <a:gd name="connsiteX10342" fmla="*/ 534883 w 3661866"/>
              <a:gd name="connsiteY10342" fmla="*/ 1080610 h 2444561"/>
              <a:gd name="connsiteX10343" fmla="*/ 534875 w 3661866"/>
              <a:gd name="connsiteY10343" fmla="*/ 1080614 h 2444561"/>
              <a:gd name="connsiteX10344" fmla="*/ 522323 w 3661866"/>
              <a:gd name="connsiteY10344" fmla="*/ 1082425 h 2444561"/>
              <a:gd name="connsiteX10345" fmla="*/ 509364 w 3661866"/>
              <a:gd name="connsiteY10345" fmla="*/ 1095920 h 2444561"/>
              <a:gd name="connsiteX10346" fmla="*/ 509292 w 3661866"/>
              <a:gd name="connsiteY10346" fmla="*/ 1095978 h 2444561"/>
              <a:gd name="connsiteX10347" fmla="*/ 480332 w 3661866"/>
              <a:gd name="connsiteY10347" fmla="*/ 1119085 h 2444561"/>
              <a:gd name="connsiteX10348" fmla="*/ 443059 w 3661866"/>
              <a:gd name="connsiteY10348" fmla="*/ 1152046 h 2444561"/>
              <a:gd name="connsiteX10349" fmla="*/ 431451 w 3661866"/>
              <a:gd name="connsiteY10349" fmla="*/ 1142224 h 2444561"/>
              <a:gd name="connsiteX10350" fmla="*/ 444336 w 3661866"/>
              <a:gd name="connsiteY10350" fmla="*/ 1136535 h 2444561"/>
              <a:gd name="connsiteX10351" fmla="*/ 443084 w 3661866"/>
              <a:gd name="connsiteY10351" fmla="*/ 1123932 h 2444561"/>
              <a:gd name="connsiteX10352" fmla="*/ 443034 w 3661866"/>
              <a:gd name="connsiteY10352" fmla="*/ 1123983 h 2444561"/>
              <a:gd name="connsiteX10353" fmla="*/ 453903 w 3661866"/>
              <a:gd name="connsiteY10353" fmla="*/ 1115131 h 2444561"/>
              <a:gd name="connsiteX10354" fmla="*/ 461962 w 3661866"/>
              <a:gd name="connsiteY10354" fmla="*/ 1125488 h 2444561"/>
              <a:gd name="connsiteX10355" fmla="*/ 474336 w 3661866"/>
              <a:gd name="connsiteY10355" fmla="*/ 1112400 h 2444561"/>
              <a:gd name="connsiteX10356" fmla="*/ 458214 w 3661866"/>
              <a:gd name="connsiteY10356" fmla="*/ 1098191 h 2444561"/>
              <a:gd name="connsiteX10357" fmla="*/ 468647 w 3661866"/>
              <a:gd name="connsiteY10357" fmla="*/ 1097018 h 2444561"/>
              <a:gd name="connsiteX10358" fmla="*/ 464157 w 3661866"/>
              <a:gd name="connsiteY10358" fmla="*/ 1085308 h 2444561"/>
              <a:gd name="connsiteX10359" fmla="*/ 471143 w 3661866"/>
              <a:gd name="connsiteY10359" fmla="*/ 1075516 h 2444561"/>
              <a:gd name="connsiteX10360" fmla="*/ 479667 w 3661866"/>
              <a:gd name="connsiteY10360" fmla="*/ 1067245 h 2444561"/>
              <a:gd name="connsiteX10361" fmla="*/ 465891 w 3661866"/>
              <a:gd name="connsiteY10361" fmla="*/ 1059669 h 2444561"/>
              <a:gd name="connsiteX10362" fmla="*/ 476581 w 3661866"/>
              <a:gd name="connsiteY10362" fmla="*/ 1049515 h 2444561"/>
              <a:gd name="connsiteX10363" fmla="*/ 478725 w 3661866"/>
              <a:gd name="connsiteY10363" fmla="*/ 1050740 h 2444561"/>
              <a:gd name="connsiteX10364" fmla="*/ 477423 w 3661866"/>
              <a:gd name="connsiteY10364" fmla="*/ 1059542 h 2444561"/>
              <a:gd name="connsiteX10365" fmla="*/ 483623 w 3661866"/>
              <a:gd name="connsiteY10365" fmla="*/ 1057067 h 2444561"/>
              <a:gd name="connsiteX10366" fmla="*/ 492934 w 3661866"/>
              <a:gd name="connsiteY10366" fmla="*/ 1038239 h 2444561"/>
              <a:gd name="connsiteX10367" fmla="*/ 503368 w 3661866"/>
              <a:gd name="connsiteY10367" fmla="*/ 1031453 h 2444561"/>
              <a:gd name="connsiteX10368" fmla="*/ 497195 w 3661866"/>
              <a:gd name="connsiteY10368" fmla="*/ 1041071 h 2444561"/>
              <a:gd name="connsiteX10369" fmla="*/ 506277 w 3661866"/>
              <a:gd name="connsiteY10369" fmla="*/ 1054822 h 2444561"/>
              <a:gd name="connsiteX10370" fmla="*/ 516557 w 3661866"/>
              <a:gd name="connsiteY10370" fmla="*/ 1045765 h 2444561"/>
              <a:gd name="connsiteX10371" fmla="*/ 518675 w 3661866"/>
              <a:gd name="connsiteY10371" fmla="*/ 1047448 h 2444561"/>
              <a:gd name="connsiteX10372" fmla="*/ 513675 w 3661866"/>
              <a:gd name="connsiteY10372" fmla="*/ 1056838 h 2444561"/>
              <a:gd name="connsiteX10373" fmla="*/ 542452 w 3661866"/>
              <a:gd name="connsiteY10373" fmla="*/ 1050255 h 2444561"/>
              <a:gd name="connsiteX10374" fmla="*/ 539366 w 3661866"/>
              <a:gd name="connsiteY10374" fmla="*/ 1043520 h 2444561"/>
              <a:gd name="connsiteX10375" fmla="*/ 553346 w 3661866"/>
              <a:gd name="connsiteY10375" fmla="*/ 1029743 h 2444561"/>
              <a:gd name="connsiteX10376" fmla="*/ 555334 w 3661866"/>
              <a:gd name="connsiteY10376" fmla="*/ 1011579 h 2444561"/>
              <a:gd name="connsiteX10377" fmla="*/ 567964 w 3661866"/>
              <a:gd name="connsiteY10377" fmla="*/ 1006095 h 2444561"/>
              <a:gd name="connsiteX10378" fmla="*/ 562224 w 3661866"/>
              <a:gd name="connsiteY10378" fmla="*/ 994359 h 2444561"/>
              <a:gd name="connsiteX10379" fmla="*/ 532808 w 3661866"/>
              <a:gd name="connsiteY10379" fmla="*/ 1015509 h 2444561"/>
              <a:gd name="connsiteX10380" fmla="*/ 546687 w 3661866"/>
              <a:gd name="connsiteY10380" fmla="*/ 995457 h 2444561"/>
              <a:gd name="connsiteX10381" fmla="*/ 561407 w 3661866"/>
              <a:gd name="connsiteY10381" fmla="*/ 975379 h 2444561"/>
              <a:gd name="connsiteX10382" fmla="*/ 566331 w 3661866"/>
              <a:gd name="connsiteY10382" fmla="*/ 965939 h 2444561"/>
              <a:gd name="connsiteX10383" fmla="*/ 575711 w 3661866"/>
              <a:gd name="connsiteY10383" fmla="*/ 950585 h 2444561"/>
              <a:gd name="connsiteX10384" fmla="*/ 585413 w 3661866"/>
              <a:gd name="connsiteY10384" fmla="*/ 952163 h 2444561"/>
              <a:gd name="connsiteX10385" fmla="*/ 578295 w 3661866"/>
              <a:gd name="connsiteY10385" fmla="*/ 942877 h 2444561"/>
              <a:gd name="connsiteX10386" fmla="*/ 578320 w 3661866"/>
              <a:gd name="connsiteY10386" fmla="*/ 942903 h 2444561"/>
              <a:gd name="connsiteX10387" fmla="*/ 569212 w 3661866"/>
              <a:gd name="connsiteY10387" fmla="*/ 939790 h 2444561"/>
              <a:gd name="connsiteX10388" fmla="*/ 558065 w 3661866"/>
              <a:gd name="connsiteY10388" fmla="*/ 963797 h 2444561"/>
              <a:gd name="connsiteX10389" fmla="*/ 549213 w 3661866"/>
              <a:gd name="connsiteY10389" fmla="*/ 964281 h 2444561"/>
              <a:gd name="connsiteX10390" fmla="*/ 572989 w 3661866"/>
              <a:gd name="connsiteY10390" fmla="*/ 928922 h 2444561"/>
              <a:gd name="connsiteX10391" fmla="*/ 583575 w 3661866"/>
              <a:gd name="connsiteY10391" fmla="*/ 931652 h 2444561"/>
              <a:gd name="connsiteX10392" fmla="*/ 586153 w 3661866"/>
              <a:gd name="connsiteY10392" fmla="*/ 909917 h 2444561"/>
              <a:gd name="connsiteX10393" fmla="*/ 594292 w 3661866"/>
              <a:gd name="connsiteY10393" fmla="*/ 889660 h 2444561"/>
              <a:gd name="connsiteX10394" fmla="*/ 572835 w 3661866"/>
              <a:gd name="connsiteY10394" fmla="*/ 893922 h 2444561"/>
              <a:gd name="connsiteX10395" fmla="*/ 581790 w 3661866"/>
              <a:gd name="connsiteY10395" fmla="*/ 901090 h 2444561"/>
              <a:gd name="connsiteX10396" fmla="*/ 581102 w 3661866"/>
              <a:gd name="connsiteY10396" fmla="*/ 902467 h 2444561"/>
              <a:gd name="connsiteX10397" fmla="*/ 562095 w 3661866"/>
              <a:gd name="connsiteY10397" fmla="*/ 897391 h 2444561"/>
              <a:gd name="connsiteX10398" fmla="*/ 580846 w 3661866"/>
              <a:gd name="connsiteY10398" fmla="*/ 880323 h 2444561"/>
              <a:gd name="connsiteX10399" fmla="*/ 561713 w 3661866"/>
              <a:gd name="connsiteY10399" fmla="*/ 875578 h 2444561"/>
              <a:gd name="connsiteX10400" fmla="*/ 559646 w 3661866"/>
              <a:gd name="connsiteY10400" fmla="*/ 871369 h 2444561"/>
              <a:gd name="connsiteX10401" fmla="*/ 566433 w 3661866"/>
              <a:gd name="connsiteY10401" fmla="*/ 868154 h 2444561"/>
              <a:gd name="connsiteX10402" fmla="*/ 570080 w 3661866"/>
              <a:gd name="connsiteY10402" fmla="*/ 862006 h 2444561"/>
              <a:gd name="connsiteX10403" fmla="*/ 566305 w 3661866"/>
              <a:gd name="connsiteY10403" fmla="*/ 854862 h 2444561"/>
              <a:gd name="connsiteX10404" fmla="*/ 561100 w 3661866"/>
              <a:gd name="connsiteY10404" fmla="*/ 859302 h 2444561"/>
              <a:gd name="connsiteX10405" fmla="*/ 552936 w 3661866"/>
              <a:gd name="connsiteY10405" fmla="*/ 878486 h 2444561"/>
              <a:gd name="connsiteX10406" fmla="*/ 548396 w 3661866"/>
              <a:gd name="connsiteY10406" fmla="*/ 867798 h 2444561"/>
              <a:gd name="connsiteX10407" fmla="*/ 557657 w 3661866"/>
              <a:gd name="connsiteY10407" fmla="*/ 852720 h 2444561"/>
              <a:gd name="connsiteX10408" fmla="*/ 570131 w 3661866"/>
              <a:gd name="connsiteY10408" fmla="*/ 846878 h 2444561"/>
              <a:gd name="connsiteX10409" fmla="*/ 576969 w 3661866"/>
              <a:gd name="connsiteY10409" fmla="*/ 822437 h 2444561"/>
              <a:gd name="connsiteX10410" fmla="*/ 580311 w 3661866"/>
              <a:gd name="connsiteY10410" fmla="*/ 822514 h 2444561"/>
              <a:gd name="connsiteX10411" fmla="*/ 581765 w 3661866"/>
              <a:gd name="connsiteY10411" fmla="*/ 836469 h 2444561"/>
              <a:gd name="connsiteX10412" fmla="*/ 598168 w 3661866"/>
              <a:gd name="connsiteY10412" fmla="*/ 851878 h 2444561"/>
              <a:gd name="connsiteX10413" fmla="*/ 590286 w 3661866"/>
              <a:gd name="connsiteY10413" fmla="*/ 843178 h 2444561"/>
              <a:gd name="connsiteX10414" fmla="*/ 590567 w 3661866"/>
              <a:gd name="connsiteY10414" fmla="*/ 838611 h 2444561"/>
              <a:gd name="connsiteX10415" fmla="*/ 594776 w 3661866"/>
              <a:gd name="connsiteY10415" fmla="*/ 837209 h 2444561"/>
              <a:gd name="connsiteX10416" fmla="*/ 618221 w 3661866"/>
              <a:gd name="connsiteY10416" fmla="*/ 842873 h 2444561"/>
              <a:gd name="connsiteX10417" fmla="*/ 609420 w 3661866"/>
              <a:gd name="connsiteY10417" fmla="*/ 834913 h 2444561"/>
              <a:gd name="connsiteX10418" fmla="*/ 614011 w 3661866"/>
              <a:gd name="connsiteY10418" fmla="*/ 830704 h 2444561"/>
              <a:gd name="connsiteX10419" fmla="*/ 618221 w 3661866"/>
              <a:gd name="connsiteY10419" fmla="*/ 835219 h 2444561"/>
              <a:gd name="connsiteX10420" fmla="*/ 627890 w 3661866"/>
              <a:gd name="connsiteY10420" fmla="*/ 821162 h 2444561"/>
              <a:gd name="connsiteX10421" fmla="*/ 626359 w 3661866"/>
              <a:gd name="connsiteY10421" fmla="*/ 809503 h 2444561"/>
              <a:gd name="connsiteX10422" fmla="*/ 616562 w 3661866"/>
              <a:gd name="connsiteY10422" fmla="*/ 814095 h 2444561"/>
              <a:gd name="connsiteX10423" fmla="*/ 605566 w 3661866"/>
              <a:gd name="connsiteY10423" fmla="*/ 829377 h 2444561"/>
              <a:gd name="connsiteX10424" fmla="*/ 593322 w 3661866"/>
              <a:gd name="connsiteY10424" fmla="*/ 831188 h 2444561"/>
              <a:gd name="connsiteX10425" fmla="*/ 592021 w 3661866"/>
              <a:gd name="connsiteY10425" fmla="*/ 819326 h 2444561"/>
              <a:gd name="connsiteX10426" fmla="*/ 607583 w 3661866"/>
              <a:gd name="connsiteY10426" fmla="*/ 807386 h 2444561"/>
              <a:gd name="connsiteX10427" fmla="*/ 606345 w 3661866"/>
              <a:gd name="connsiteY10427" fmla="*/ 800130 h 2444561"/>
              <a:gd name="connsiteX10428" fmla="*/ 606383 w 3661866"/>
              <a:gd name="connsiteY10428" fmla="*/ 800115 h 2444561"/>
              <a:gd name="connsiteX10429" fmla="*/ 606818 w 3661866"/>
              <a:gd name="connsiteY10429" fmla="*/ 799375 h 2444561"/>
              <a:gd name="connsiteX10430" fmla="*/ 606333 w 3661866"/>
              <a:gd name="connsiteY10430" fmla="*/ 800064 h 2444561"/>
              <a:gd name="connsiteX10431" fmla="*/ 606345 w 3661866"/>
              <a:gd name="connsiteY10431" fmla="*/ 800130 h 2444561"/>
              <a:gd name="connsiteX10432" fmla="*/ 580233 w 3661866"/>
              <a:gd name="connsiteY10432" fmla="*/ 810013 h 2444561"/>
              <a:gd name="connsiteX10433" fmla="*/ 586229 w 3661866"/>
              <a:gd name="connsiteY10433" fmla="*/ 787539 h 2444561"/>
              <a:gd name="connsiteX10434" fmla="*/ 597453 w 3661866"/>
              <a:gd name="connsiteY10434" fmla="*/ 795064 h 2444561"/>
              <a:gd name="connsiteX10435" fmla="*/ 607200 w 3661866"/>
              <a:gd name="connsiteY10435" fmla="*/ 782003 h 2444561"/>
              <a:gd name="connsiteX10436" fmla="*/ 622915 w 3661866"/>
              <a:gd name="connsiteY10436" fmla="*/ 775038 h 2444561"/>
              <a:gd name="connsiteX10437" fmla="*/ 624267 w 3661866"/>
              <a:gd name="connsiteY10437" fmla="*/ 767154 h 2444561"/>
              <a:gd name="connsiteX10438" fmla="*/ 625594 w 3661866"/>
              <a:gd name="connsiteY10438" fmla="*/ 759731 h 2444561"/>
              <a:gd name="connsiteX10439" fmla="*/ 617481 w 3661866"/>
              <a:gd name="connsiteY10439" fmla="*/ 774170 h 2444561"/>
              <a:gd name="connsiteX10440" fmla="*/ 605312 w 3661866"/>
              <a:gd name="connsiteY10440" fmla="*/ 770777 h 2444561"/>
              <a:gd name="connsiteX10441" fmla="*/ 589292 w 3661866"/>
              <a:gd name="connsiteY10441" fmla="*/ 783737 h 2444561"/>
              <a:gd name="connsiteX10442" fmla="*/ 606383 w 3661866"/>
              <a:gd name="connsiteY10442" fmla="*/ 750597 h 2444561"/>
              <a:gd name="connsiteX10443" fmla="*/ 600184 w 3661866"/>
              <a:gd name="connsiteY10443" fmla="*/ 747408 h 2444561"/>
              <a:gd name="connsiteX10444" fmla="*/ 625517 w 3661866"/>
              <a:gd name="connsiteY10444" fmla="*/ 728327 h 2444561"/>
              <a:gd name="connsiteX10445" fmla="*/ 635593 w 3661866"/>
              <a:gd name="connsiteY10445" fmla="*/ 731388 h 2444561"/>
              <a:gd name="connsiteX10446" fmla="*/ 637889 w 3661866"/>
              <a:gd name="connsiteY10446" fmla="*/ 708759 h 2444561"/>
              <a:gd name="connsiteX10447" fmla="*/ 624853 w 3661866"/>
              <a:gd name="connsiteY10447" fmla="*/ 715239 h 2444561"/>
              <a:gd name="connsiteX10448" fmla="*/ 607531 w 3661866"/>
              <a:gd name="connsiteY10448" fmla="*/ 716846 h 2444561"/>
              <a:gd name="connsiteX10449" fmla="*/ 619088 w 3661866"/>
              <a:gd name="connsiteY10449" fmla="*/ 698146 h 2444561"/>
              <a:gd name="connsiteX10450" fmla="*/ 619063 w 3661866"/>
              <a:gd name="connsiteY10450" fmla="*/ 698121 h 2444561"/>
              <a:gd name="connsiteX10451" fmla="*/ 631845 w 3661866"/>
              <a:gd name="connsiteY10451" fmla="*/ 690390 h 2444561"/>
              <a:gd name="connsiteX10452" fmla="*/ 614292 w 3661866"/>
              <a:gd name="connsiteY10452" fmla="*/ 693707 h 2444561"/>
              <a:gd name="connsiteX10453" fmla="*/ 599547 w 3661866"/>
              <a:gd name="connsiteY10453" fmla="*/ 689906 h 2444561"/>
              <a:gd name="connsiteX10454" fmla="*/ 599547 w 3661866"/>
              <a:gd name="connsiteY10454" fmla="*/ 700671 h 2444561"/>
              <a:gd name="connsiteX10455" fmla="*/ 592079 w 3661866"/>
              <a:gd name="connsiteY10455" fmla="*/ 691816 h 2444561"/>
              <a:gd name="connsiteX10456" fmla="*/ 596119 w 3661866"/>
              <a:gd name="connsiteY10456" fmla="*/ 677770 h 2444561"/>
              <a:gd name="connsiteX10457" fmla="*/ 596153 w 3661866"/>
              <a:gd name="connsiteY10457" fmla="*/ 677762 h 2444561"/>
              <a:gd name="connsiteX10458" fmla="*/ 596588 w 3661866"/>
              <a:gd name="connsiteY10458" fmla="*/ 676997 h 2444561"/>
              <a:gd name="connsiteX10459" fmla="*/ 596128 w 3661866"/>
              <a:gd name="connsiteY10459" fmla="*/ 677737 h 2444561"/>
              <a:gd name="connsiteX10460" fmla="*/ 596119 w 3661866"/>
              <a:gd name="connsiteY10460" fmla="*/ 677770 h 2444561"/>
              <a:gd name="connsiteX10461" fmla="*/ 589811 w 3661866"/>
              <a:gd name="connsiteY10461" fmla="*/ 679185 h 2444561"/>
              <a:gd name="connsiteX10462" fmla="*/ 584138 w 3661866"/>
              <a:gd name="connsiteY10462" fmla="*/ 675211 h 2444561"/>
              <a:gd name="connsiteX10463" fmla="*/ 602404 w 3661866"/>
              <a:gd name="connsiteY10463" fmla="*/ 668603 h 2444561"/>
              <a:gd name="connsiteX10464" fmla="*/ 578219 w 3661866"/>
              <a:gd name="connsiteY10464" fmla="*/ 655210 h 2444561"/>
              <a:gd name="connsiteX10465" fmla="*/ 585948 w 3661866"/>
              <a:gd name="connsiteY10465" fmla="*/ 645235 h 2444561"/>
              <a:gd name="connsiteX10466" fmla="*/ 592123 w 3661866"/>
              <a:gd name="connsiteY10466" fmla="*/ 649648 h 2444561"/>
              <a:gd name="connsiteX10467" fmla="*/ 597709 w 3661866"/>
              <a:gd name="connsiteY10467" fmla="*/ 642225 h 2444561"/>
              <a:gd name="connsiteX10468" fmla="*/ 606381 w 3661866"/>
              <a:gd name="connsiteY10468" fmla="*/ 652223 h 2444561"/>
              <a:gd name="connsiteX10469" fmla="*/ 606358 w 3661866"/>
              <a:gd name="connsiteY10469" fmla="*/ 652250 h 2444561"/>
              <a:gd name="connsiteX10470" fmla="*/ 607122 w 3661866"/>
              <a:gd name="connsiteY10470" fmla="*/ 652685 h 2444561"/>
              <a:gd name="connsiteX10471" fmla="*/ 606383 w 3661866"/>
              <a:gd name="connsiteY10471" fmla="*/ 652225 h 2444561"/>
              <a:gd name="connsiteX10472" fmla="*/ 606381 w 3661866"/>
              <a:gd name="connsiteY10472" fmla="*/ 652223 h 2444561"/>
              <a:gd name="connsiteX10473" fmla="*/ 614219 w 3661866"/>
              <a:gd name="connsiteY10473" fmla="*/ 642945 h 2444561"/>
              <a:gd name="connsiteX10474" fmla="*/ 626613 w 3661866"/>
              <a:gd name="connsiteY10474" fmla="*/ 641945 h 2444561"/>
              <a:gd name="connsiteX10475" fmla="*/ 620211 w 3661866"/>
              <a:gd name="connsiteY10475" fmla="*/ 629699 h 2444561"/>
              <a:gd name="connsiteX10476" fmla="*/ 642303 w 3661866"/>
              <a:gd name="connsiteY10476" fmla="*/ 619800 h 2444561"/>
              <a:gd name="connsiteX10477" fmla="*/ 653094 w 3661866"/>
              <a:gd name="connsiteY10477" fmla="*/ 630234 h 2444561"/>
              <a:gd name="connsiteX10478" fmla="*/ 691107 w 3661866"/>
              <a:gd name="connsiteY10478" fmla="*/ 598703 h 2444561"/>
              <a:gd name="connsiteX10479" fmla="*/ 696719 w 3661866"/>
              <a:gd name="connsiteY10479" fmla="*/ 580335 h 2444561"/>
              <a:gd name="connsiteX10480" fmla="*/ 707741 w 3661866"/>
              <a:gd name="connsiteY10480" fmla="*/ 583931 h 2444561"/>
              <a:gd name="connsiteX10481" fmla="*/ 717537 w 3661866"/>
              <a:gd name="connsiteY10481" fmla="*/ 581967 h 2444561"/>
              <a:gd name="connsiteX10482" fmla="*/ 726848 w 3661866"/>
              <a:gd name="connsiteY10482" fmla="*/ 566838 h 2444561"/>
              <a:gd name="connsiteX10483" fmla="*/ 714068 w 3661866"/>
              <a:gd name="connsiteY10483" fmla="*/ 558674 h 2444561"/>
              <a:gd name="connsiteX10484" fmla="*/ 734553 w 3661866"/>
              <a:gd name="connsiteY10484" fmla="*/ 561991 h 2444561"/>
              <a:gd name="connsiteX10485" fmla="*/ 728125 w 3661866"/>
              <a:gd name="connsiteY10485" fmla="*/ 546021 h 2444561"/>
              <a:gd name="connsiteX10486" fmla="*/ 763867 w 3661866"/>
              <a:gd name="connsiteY10486" fmla="*/ 530307 h 2444561"/>
              <a:gd name="connsiteX10487" fmla="*/ 769453 w 3661866"/>
              <a:gd name="connsiteY10487" fmla="*/ 525740 h 2444561"/>
              <a:gd name="connsiteX10488" fmla="*/ 778806 w 3661866"/>
              <a:gd name="connsiteY10488" fmla="*/ 522152 h 2444561"/>
              <a:gd name="connsiteX10489" fmla="*/ 784919 w 3661866"/>
              <a:gd name="connsiteY10489" fmla="*/ 514542 h 2444561"/>
              <a:gd name="connsiteX10490" fmla="*/ 791782 w 3661866"/>
              <a:gd name="connsiteY10490" fmla="*/ 517790 h 2444561"/>
              <a:gd name="connsiteX10491" fmla="*/ 790269 w 3661866"/>
              <a:gd name="connsiteY10491" fmla="*/ 523009 h 2444561"/>
              <a:gd name="connsiteX10492" fmla="*/ 778433 w 3661866"/>
              <a:gd name="connsiteY10492" fmla="*/ 531045 h 2444561"/>
              <a:gd name="connsiteX10493" fmla="*/ 771111 w 3661866"/>
              <a:gd name="connsiteY10493" fmla="*/ 546098 h 2444561"/>
              <a:gd name="connsiteX10494" fmla="*/ 796596 w 3661866"/>
              <a:gd name="connsiteY10494" fmla="*/ 534311 h 2444561"/>
              <a:gd name="connsiteX10495" fmla="*/ 799173 w 3661866"/>
              <a:gd name="connsiteY10495" fmla="*/ 528928 h 2444561"/>
              <a:gd name="connsiteX10496" fmla="*/ 810220 w 3661866"/>
              <a:gd name="connsiteY10496" fmla="*/ 512423 h 2444561"/>
              <a:gd name="connsiteX10497" fmla="*/ 843563 w 3661866"/>
              <a:gd name="connsiteY10497" fmla="*/ 497626 h 2444561"/>
              <a:gd name="connsiteX10498" fmla="*/ 852620 w 3661866"/>
              <a:gd name="connsiteY10498" fmla="*/ 493493 h 2444561"/>
              <a:gd name="connsiteX10499" fmla="*/ 873207 w 3661866"/>
              <a:gd name="connsiteY10499" fmla="*/ 485278 h 2444561"/>
              <a:gd name="connsiteX10500" fmla="*/ 897877 w 3661866"/>
              <a:gd name="connsiteY10500" fmla="*/ 480711 h 2444561"/>
              <a:gd name="connsiteX10501" fmla="*/ 890122 w 3661866"/>
              <a:gd name="connsiteY10501" fmla="*/ 489513 h 2444561"/>
              <a:gd name="connsiteX10502" fmla="*/ 845885 w 3661866"/>
              <a:gd name="connsiteY10502" fmla="*/ 507141 h 2444561"/>
              <a:gd name="connsiteX10503" fmla="*/ 838103 w 3661866"/>
              <a:gd name="connsiteY10503" fmla="*/ 511504 h 2444561"/>
              <a:gd name="connsiteX10504" fmla="*/ 858921 w 3661866"/>
              <a:gd name="connsiteY10504" fmla="*/ 514488 h 2444561"/>
              <a:gd name="connsiteX10505" fmla="*/ 858938 w 3661866"/>
              <a:gd name="connsiteY10505" fmla="*/ 514499 h 2444561"/>
              <a:gd name="connsiteX10506" fmla="*/ 858896 w 3661866"/>
              <a:gd name="connsiteY10506" fmla="*/ 514540 h 2444561"/>
              <a:gd name="connsiteX10507" fmla="*/ 859635 w 3661866"/>
              <a:gd name="connsiteY10507" fmla="*/ 514948 h 2444561"/>
              <a:gd name="connsiteX10508" fmla="*/ 858938 w 3661866"/>
              <a:gd name="connsiteY10508" fmla="*/ 514499 h 2444561"/>
              <a:gd name="connsiteX10509" fmla="*/ 869127 w 3661866"/>
              <a:gd name="connsiteY10509" fmla="*/ 504693 h 2444561"/>
              <a:gd name="connsiteX10510" fmla="*/ 880607 w 3661866"/>
              <a:gd name="connsiteY10510" fmla="*/ 499795 h 2444561"/>
              <a:gd name="connsiteX10511" fmla="*/ 931681 w 3661866"/>
              <a:gd name="connsiteY10511" fmla="*/ 498953 h 2444561"/>
              <a:gd name="connsiteX10512" fmla="*/ 932394 w 3661866"/>
              <a:gd name="connsiteY10512" fmla="*/ 501147 h 2444561"/>
              <a:gd name="connsiteX10513" fmla="*/ 896985 w 3661866"/>
              <a:gd name="connsiteY10513" fmla="*/ 522015 h 2444561"/>
              <a:gd name="connsiteX10514" fmla="*/ 878871 w 3661866"/>
              <a:gd name="connsiteY10514" fmla="*/ 524744 h 2444561"/>
              <a:gd name="connsiteX10515" fmla="*/ 904052 w 3661866"/>
              <a:gd name="connsiteY10515" fmla="*/ 534158 h 2444561"/>
              <a:gd name="connsiteX10516" fmla="*/ 902366 w 3661866"/>
              <a:gd name="connsiteY10516" fmla="*/ 539968 h 2444561"/>
              <a:gd name="connsiteX10517" fmla="*/ 902290 w 3661866"/>
              <a:gd name="connsiteY10517" fmla="*/ 540000 h 2444561"/>
              <a:gd name="connsiteX10518" fmla="*/ 902163 w 3661866"/>
              <a:gd name="connsiteY10518" fmla="*/ 540102 h 2444561"/>
              <a:gd name="connsiteX10519" fmla="*/ 902342 w 3661866"/>
              <a:gd name="connsiteY10519" fmla="*/ 540051 h 2444561"/>
              <a:gd name="connsiteX10520" fmla="*/ 902366 w 3661866"/>
              <a:gd name="connsiteY10520" fmla="*/ 539968 h 2444561"/>
              <a:gd name="connsiteX10521" fmla="*/ 938952 w 3661866"/>
              <a:gd name="connsiteY10521" fmla="*/ 524209 h 2444561"/>
              <a:gd name="connsiteX10522" fmla="*/ 930633 w 3661866"/>
              <a:gd name="connsiteY10522" fmla="*/ 527347 h 2444561"/>
              <a:gd name="connsiteX10523" fmla="*/ 906244 w 3661866"/>
              <a:gd name="connsiteY10523" fmla="*/ 523213 h 2444561"/>
              <a:gd name="connsiteX10524" fmla="*/ 922420 w 3661866"/>
              <a:gd name="connsiteY10524" fmla="*/ 520688 h 2444561"/>
              <a:gd name="connsiteX10525" fmla="*/ 940023 w 3661866"/>
              <a:gd name="connsiteY10525" fmla="*/ 506683 h 2444561"/>
              <a:gd name="connsiteX10526" fmla="*/ 936808 w 3661866"/>
              <a:gd name="connsiteY10526" fmla="*/ 490228 h 2444561"/>
              <a:gd name="connsiteX10527" fmla="*/ 970585 w 3661866"/>
              <a:gd name="connsiteY10527" fmla="*/ 484972 h 2444561"/>
              <a:gd name="connsiteX10528" fmla="*/ 982090 w 3661866"/>
              <a:gd name="connsiteY10528" fmla="*/ 477600 h 2444561"/>
              <a:gd name="connsiteX10529" fmla="*/ 997703 w 3661866"/>
              <a:gd name="connsiteY10529" fmla="*/ 470712 h 2444561"/>
              <a:gd name="connsiteX10530" fmla="*/ 1011633 w 3661866"/>
              <a:gd name="connsiteY10530" fmla="*/ 468772 h 2444561"/>
              <a:gd name="connsiteX10531" fmla="*/ 1017705 w 3661866"/>
              <a:gd name="connsiteY10531" fmla="*/ 470635 h 2444561"/>
              <a:gd name="connsiteX10532" fmla="*/ 1031099 w 3661866"/>
              <a:gd name="connsiteY10532" fmla="*/ 464512 h 2444561"/>
              <a:gd name="connsiteX10533" fmla="*/ 1035868 w 3661866"/>
              <a:gd name="connsiteY10533" fmla="*/ 457878 h 2444561"/>
              <a:gd name="connsiteX10534" fmla="*/ 1013190 w 3661866"/>
              <a:gd name="connsiteY10534" fmla="*/ 460507 h 2444561"/>
              <a:gd name="connsiteX10535" fmla="*/ 985663 w 3661866"/>
              <a:gd name="connsiteY10535" fmla="*/ 468033 h 2444561"/>
              <a:gd name="connsiteX10536" fmla="*/ 998928 w 3661866"/>
              <a:gd name="connsiteY10536" fmla="*/ 456909 h 2444561"/>
              <a:gd name="connsiteX10537" fmla="*/ 984286 w 3661866"/>
              <a:gd name="connsiteY10537" fmla="*/ 457649 h 2444561"/>
              <a:gd name="connsiteX10538" fmla="*/ 1016148 w 3661866"/>
              <a:gd name="connsiteY10538" fmla="*/ 446934 h 2444561"/>
              <a:gd name="connsiteX10539" fmla="*/ 1004898 w 3661866"/>
              <a:gd name="connsiteY10539" fmla="*/ 431347 h 2444561"/>
              <a:gd name="connsiteX10540" fmla="*/ 990203 w 3661866"/>
              <a:gd name="connsiteY10540" fmla="*/ 435352 h 2444561"/>
              <a:gd name="connsiteX10541" fmla="*/ 975942 w 3661866"/>
              <a:gd name="connsiteY10541" fmla="*/ 432520 h 2444561"/>
              <a:gd name="connsiteX10542" fmla="*/ 1000331 w 3661866"/>
              <a:gd name="connsiteY10542" fmla="*/ 428235 h 2444561"/>
              <a:gd name="connsiteX10543" fmla="*/ 994770 w 3661866"/>
              <a:gd name="connsiteY10543" fmla="*/ 419280 h 2444561"/>
              <a:gd name="connsiteX10544" fmla="*/ 1006743 w 3661866"/>
              <a:gd name="connsiteY10544" fmla="*/ 422604 h 2444561"/>
              <a:gd name="connsiteX10545" fmla="*/ 1006761 w 3661866"/>
              <a:gd name="connsiteY10545" fmla="*/ 422621 h 2444561"/>
              <a:gd name="connsiteX10546" fmla="*/ 1006770 w 3661866"/>
              <a:gd name="connsiteY10546" fmla="*/ 422611 h 2444561"/>
              <a:gd name="connsiteX10547" fmla="*/ 1006970 w 3661866"/>
              <a:gd name="connsiteY10547" fmla="*/ 422667 h 2444561"/>
              <a:gd name="connsiteX10548" fmla="*/ 1018699 w 3661866"/>
              <a:gd name="connsiteY10548" fmla="*/ 439638 h 2444561"/>
              <a:gd name="connsiteX10549" fmla="*/ 1018317 w 3661866"/>
              <a:gd name="connsiteY10549" fmla="*/ 426066 h 2444561"/>
              <a:gd name="connsiteX10550" fmla="*/ 1031889 w 3661866"/>
              <a:gd name="connsiteY10550" fmla="*/ 415759 h 2444561"/>
              <a:gd name="connsiteX10551" fmla="*/ 1044160 w 3661866"/>
              <a:gd name="connsiteY10551" fmla="*/ 410096 h 2444561"/>
              <a:gd name="connsiteX10552" fmla="*/ 1061226 w 3661866"/>
              <a:gd name="connsiteY10552" fmla="*/ 394100 h 2444561"/>
              <a:gd name="connsiteX10553" fmla="*/ 1110516 w 3661866"/>
              <a:gd name="connsiteY10553" fmla="*/ 377722 h 2444561"/>
              <a:gd name="connsiteX10554" fmla="*/ 1102812 w 3661866"/>
              <a:gd name="connsiteY10554" fmla="*/ 364966 h 2444561"/>
              <a:gd name="connsiteX10555" fmla="*/ 1120540 w 3661866"/>
              <a:gd name="connsiteY10555" fmla="*/ 359379 h 2444561"/>
              <a:gd name="connsiteX10556" fmla="*/ 1120540 w 3661866"/>
              <a:gd name="connsiteY10556" fmla="*/ 340348 h 2444561"/>
              <a:gd name="connsiteX10557" fmla="*/ 1109025 w 3661866"/>
              <a:gd name="connsiteY10557" fmla="*/ 328321 h 2444561"/>
              <a:gd name="connsiteX10558" fmla="*/ 1109035 w 3661866"/>
              <a:gd name="connsiteY10558" fmla="*/ 328281 h 2444561"/>
              <a:gd name="connsiteX10559" fmla="*/ 1108296 w 3661866"/>
              <a:gd name="connsiteY10559" fmla="*/ 327846 h 2444561"/>
              <a:gd name="connsiteX10560" fmla="*/ 1109010 w 3661866"/>
              <a:gd name="connsiteY10560" fmla="*/ 328306 h 2444561"/>
              <a:gd name="connsiteX10561" fmla="*/ 1109025 w 3661866"/>
              <a:gd name="connsiteY10561" fmla="*/ 328321 h 2444561"/>
              <a:gd name="connsiteX10562" fmla="*/ 1106441 w 3661866"/>
              <a:gd name="connsiteY10562" fmla="*/ 338482 h 2444561"/>
              <a:gd name="connsiteX10563" fmla="*/ 1106301 w 3661866"/>
              <a:gd name="connsiteY10563" fmla="*/ 338553 h 2444561"/>
              <a:gd name="connsiteX10564" fmla="*/ 1106254 w 3661866"/>
              <a:gd name="connsiteY10564" fmla="*/ 338384 h 2444561"/>
              <a:gd name="connsiteX10565" fmla="*/ 1106177 w 3661866"/>
              <a:gd name="connsiteY10565" fmla="*/ 338436 h 2444561"/>
              <a:gd name="connsiteX10566" fmla="*/ 1106293 w 3661866"/>
              <a:gd name="connsiteY10566" fmla="*/ 338557 h 2444561"/>
              <a:gd name="connsiteX10567" fmla="*/ 1098705 w 3661866"/>
              <a:gd name="connsiteY10567" fmla="*/ 342388 h 2444561"/>
              <a:gd name="connsiteX10568" fmla="*/ 1094570 w 3661866"/>
              <a:gd name="connsiteY10568" fmla="*/ 345297 h 2444561"/>
              <a:gd name="connsiteX10569" fmla="*/ 1082248 w 3661866"/>
              <a:gd name="connsiteY10569" fmla="*/ 345986 h 2444561"/>
              <a:gd name="connsiteX10570" fmla="*/ 1068293 w 3661866"/>
              <a:gd name="connsiteY10570" fmla="*/ 349761 h 2444561"/>
              <a:gd name="connsiteX10571" fmla="*/ 1054671 w 3661866"/>
              <a:gd name="connsiteY10571" fmla="*/ 349378 h 2444561"/>
              <a:gd name="connsiteX10572" fmla="*/ 1020894 w 3661866"/>
              <a:gd name="connsiteY10572" fmla="*/ 354939 h 2444561"/>
              <a:gd name="connsiteX10573" fmla="*/ 996735 w 3661866"/>
              <a:gd name="connsiteY10573" fmla="*/ 362339 h 2444561"/>
              <a:gd name="connsiteX10574" fmla="*/ 976452 w 3661866"/>
              <a:gd name="connsiteY10574" fmla="*/ 362568 h 2444561"/>
              <a:gd name="connsiteX10575" fmla="*/ 992270 w 3661866"/>
              <a:gd name="connsiteY10575" fmla="*/ 354303 h 2444561"/>
              <a:gd name="connsiteX10576" fmla="*/ 1068931 w 3661866"/>
              <a:gd name="connsiteY10576" fmla="*/ 337082 h 2444561"/>
              <a:gd name="connsiteX10577" fmla="*/ 1098295 w 3661866"/>
              <a:gd name="connsiteY10577" fmla="*/ 320856 h 2444561"/>
              <a:gd name="connsiteX10578" fmla="*/ 1114496 w 3661866"/>
              <a:gd name="connsiteY10578" fmla="*/ 315959 h 2444561"/>
              <a:gd name="connsiteX10579" fmla="*/ 1128757 w 3661866"/>
              <a:gd name="connsiteY10579" fmla="*/ 308228 h 2444561"/>
              <a:gd name="connsiteX10580" fmla="*/ 1137889 w 3661866"/>
              <a:gd name="connsiteY10580" fmla="*/ 295294 h 2444561"/>
              <a:gd name="connsiteX10581" fmla="*/ 1149012 w 3661866"/>
              <a:gd name="connsiteY10581" fmla="*/ 309070 h 2444561"/>
              <a:gd name="connsiteX10582" fmla="*/ 1158630 w 3661866"/>
              <a:gd name="connsiteY10582" fmla="*/ 296034 h 2444561"/>
              <a:gd name="connsiteX10583" fmla="*/ 1175239 w 3661866"/>
              <a:gd name="connsiteY10583" fmla="*/ 289070 h 2444561"/>
              <a:gd name="connsiteX10584" fmla="*/ 1167074 w 3661866"/>
              <a:gd name="connsiteY10584" fmla="*/ 272692 h 2444561"/>
              <a:gd name="connsiteX10585" fmla="*/ 1153859 w 3661866"/>
              <a:gd name="connsiteY10585" fmla="*/ 276059 h 2444561"/>
              <a:gd name="connsiteX10586" fmla="*/ 1153988 w 3661866"/>
              <a:gd name="connsiteY10586" fmla="*/ 277818 h 2444561"/>
              <a:gd name="connsiteX10587" fmla="*/ 1160594 w 3661866"/>
              <a:gd name="connsiteY10587" fmla="*/ 278788 h 2444561"/>
              <a:gd name="connsiteX10588" fmla="*/ 1143858 w 3661866"/>
              <a:gd name="connsiteY10588" fmla="*/ 287922 h 2444561"/>
              <a:gd name="connsiteX10589" fmla="*/ 1134420 w 3661866"/>
              <a:gd name="connsiteY10589" fmla="*/ 272309 h 2444561"/>
              <a:gd name="connsiteX10590" fmla="*/ 1129930 w 3661866"/>
              <a:gd name="connsiteY10590" fmla="*/ 266007 h 2444561"/>
              <a:gd name="connsiteX10591" fmla="*/ 1136639 w 3661866"/>
              <a:gd name="connsiteY10591" fmla="*/ 259731 h 2444561"/>
              <a:gd name="connsiteX10592" fmla="*/ 1145390 w 3661866"/>
              <a:gd name="connsiteY10592" fmla="*/ 257614 h 2444561"/>
              <a:gd name="connsiteX10593" fmla="*/ 1144700 w 3661866"/>
              <a:gd name="connsiteY10593" fmla="*/ 249629 h 2444561"/>
              <a:gd name="connsiteX10594" fmla="*/ 1166359 w 3661866"/>
              <a:gd name="connsiteY10594" fmla="*/ 251670 h 2444561"/>
              <a:gd name="connsiteX10595" fmla="*/ 1150925 w 3661866"/>
              <a:gd name="connsiteY10595" fmla="*/ 240368 h 2444561"/>
              <a:gd name="connsiteX10596" fmla="*/ 1160059 w 3661866"/>
              <a:gd name="connsiteY10596" fmla="*/ 238940 h 2444561"/>
              <a:gd name="connsiteX10597" fmla="*/ 1162967 w 3661866"/>
              <a:gd name="connsiteY10597" fmla="*/ 230367 h 2444561"/>
              <a:gd name="connsiteX10598" fmla="*/ 1148733 w 3661866"/>
              <a:gd name="connsiteY10598" fmla="*/ 226209 h 2444561"/>
              <a:gd name="connsiteX10599" fmla="*/ 1156461 w 3661866"/>
              <a:gd name="connsiteY10599" fmla="*/ 223710 h 2444561"/>
              <a:gd name="connsiteX10600" fmla="*/ 1185213 w 3661866"/>
              <a:gd name="connsiteY10600" fmla="*/ 219985 h 2444561"/>
              <a:gd name="connsiteX10601" fmla="*/ 1192815 w 3661866"/>
              <a:gd name="connsiteY10601" fmla="*/ 211132 h 2444561"/>
              <a:gd name="connsiteX10602" fmla="*/ 1194882 w 3661866"/>
              <a:gd name="connsiteY10602" fmla="*/ 201055 h 2444561"/>
              <a:gd name="connsiteX10603" fmla="*/ 1197586 w 3661866"/>
              <a:gd name="connsiteY10603" fmla="*/ 200876 h 2444561"/>
              <a:gd name="connsiteX10604" fmla="*/ 1203199 w 3661866"/>
              <a:gd name="connsiteY10604" fmla="*/ 208555 h 2444561"/>
              <a:gd name="connsiteX10605" fmla="*/ 1210622 w 3661866"/>
              <a:gd name="connsiteY10605" fmla="*/ 211949 h 2444561"/>
              <a:gd name="connsiteX10606" fmla="*/ 1221159 w 3661866"/>
              <a:gd name="connsiteY10606" fmla="*/ 224806 h 2444561"/>
              <a:gd name="connsiteX10607" fmla="*/ 1228711 w 3661866"/>
              <a:gd name="connsiteY10607" fmla="*/ 201642 h 2444561"/>
              <a:gd name="connsiteX10608" fmla="*/ 1218531 w 3661866"/>
              <a:gd name="connsiteY10608" fmla="*/ 199013 h 2444561"/>
              <a:gd name="connsiteX10609" fmla="*/ 1182943 w 3661866"/>
              <a:gd name="connsiteY10609" fmla="*/ 160338 h 2444561"/>
              <a:gd name="connsiteX10610" fmla="*/ 1193326 w 3661866"/>
              <a:gd name="connsiteY10610" fmla="*/ 154394 h 2444561"/>
              <a:gd name="connsiteX10611" fmla="*/ 1186973 w 3661866"/>
              <a:gd name="connsiteY10611" fmla="*/ 145975 h 2444561"/>
              <a:gd name="connsiteX10612" fmla="*/ 1187127 w 3661866"/>
              <a:gd name="connsiteY10612" fmla="*/ 141537 h 2444561"/>
              <a:gd name="connsiteX10613" fmla="*/ 1192586 w 3661866"/>
              <a:gd name="connsiteY10613" fmla="*/ 141154 h 2444561"/>
              <a:gd name="connsiteX10614" fmla="*/ 1228711 w 3661866"/>
              <a:gd name="connsiteY10614" fmla="*/ 167353 h 2444561"/>
              <a:gd name="connsiteX10615" fmla="*/ 1222409 w 3661866"/>
              <a:gd name="connsiteY10615" fmla="*/ 145568 h 2444561"/>
              <a:gd name="connsiteX10616" fmla="*/ 1226746 w 3661866"/>
              <a:gd name="connsiteY10616" fmla="*/ 141945 h 2444561"/>
              <a:gd name="connsiteX10617" fmla="*/ 1235240 w 3661866"/>
              <a:gd name="connsiteY10617" fmla="*/ 149368 h 2444561"/>
              <a:gd name="connsiteX10618" fmla="*/ 1241747 w 3661866"/>
              <a:gd name="connsiteY10618" fmla="*/ 164115 h 2444561"/>
              <a:gd name="connsiteX10619" fmla="*/ 1257538 w 3661866"/>
              <a:gd name="connsiteY10619" fmla="*/ 167813 h 2444561"/>
              <a:gd name="connsiteX10620" fmla="*/ 1242257 w 3661866"/>
              <a:gd name="connsiteY10620" fmla="*/ 153783 h 2444561"/>
              <a:gd name="connsiteX10621" fmla="*/ 1244578 w 3661866"/>
              <a:gd name="connsiteY10621" fmla="*/ 147889 h 2444561"/>
              <a:gd name="connsiteX10622" fmla="*/ 1241822 w 3661866"/>
              <a:gd name="connsiteY10622" fmla="*/ 136230 h 2444561"/>
              <a:gd name="connsiteX10623" fmla="*/ 1224986 w 3661866"/>
              <a:gd name="connsiteY10623" fmla="*/ 127199 h 2444561"/>
              <a:gd name="connsiteX10624" fmla="*/ 1217535 w 3661866"/>
              <a:gd name="connsiteY10624" fmla="*/ 120975 h 2444561"/>
              <a:gd name="connsiteX10625" fmla="*/ 1195673 w 3661866"/>
              <a:gd name="connsiteY10625" fmla="*/ 93575 h 2444561"/>
              <a:gd name="connsiteX10626" fmla="*/ 1195748 w 3661866"/>
              <a:gd name="connsiteY10626" fmla="*/ 93498 h 2444561"/>
              <a:gd name="connsiteX10627" fmla="*/ 1216694 w 3661866"/>
              <a:gd name="connsiteY10627" fmla="*/ 110310 h 2444561"/>
              <a:gd name="connsiteX10628" fmla="*/ 1222996 w 3661866"/>
              <a:gd name="connsiteY10628" fmla="*/ 118371 h 2444561"/>
              <a:gd name="connsiteX10629" fmla="*/ 1221812 w 3661866"/>
              <a:gd name="connsiteY10629" fmla="*/ 109038 h 2444561"/>
              <a:gd name="connsiteX10630" fmla="*/ 1228888 w 3661866"/>
              <a:gd name="connsiteY10630" fmla="*/ 103722 h 2444561"/>
              <a:gd name="connsiteX10631" fmla="*/ 1228888 w 3661866"/>
              <a:gd name="connsiteY10631" fmla="*/ 103754 h 2444561"/>
              <a:gd name="connsiteX10632" fmla="*/ 1229602 w 3661866"/>
              <a:gd name="connsiteY10632" fmla="*/ 104468 h 2444561"/>
              <a:gd name="connsiteX10633" fmla="*/ 1228913 w 3661866"/>
              <a:gd name="connsiteY10633" fmla="*/ 103703 h 2444561"/>
              <a:gd name="connsiteX10634" fmla="*/ 1228888 w 3661866"/>
              <a:gd name="connsiteY10634" fmla="*/ 103722 h 2444561"/>
              <a:gd name="connsiteX10635" fmla="*/ 1228888 w 3661866"/>
              <a:gd name="connsiteY10635" fmla="*/ 81712 h 2444561"/>
              <a:gd name="connsiteX10636" fmla="*/ 1251389 w 3661866"/>
              <a:gd name="connsiteY10636" fmla="*/ 85004 h 2444561"/>
              <a:gd name="connsiteX10637" fmla="*/ 1247308 w 3661866"/>
              <a:gd name="connsiteY10637" fmla="*/ 66609 h 2444561"/>
              <a:gd name="connsiteX10638" fmla="*/ 1249578 w 3661866"/>
              <a:gd name="connsiteY10638" fmla="*/ 63957 h 2444561"/>
              <a:gd name="connsiteX10639" fmla="*/ 1284887 w 3661866"/>
              <a:gd name="connsiteY10639" fmla="*/ 50206 h 2444561"/>
              <a:gd name="connsiteX10640" fmla="*/ 1295321 w 3661866"/>
              <a:gd name="connsiteY10640" fmla="*/ 46021 h 2444561"/>
              <a:gd name="connsiteX10641" fmla="*/ 1317260 w 3661866"/>
              <a:gd name="connsiteY10641" fmla="*/ 41123 h 2444561"/>
              <a:gd name="connsiteX10642" fmla="*/ 1324785 w 3661866"/>
              <a:gd name="connsiteY10642" fmla="*/ 43470 h 2444561"/>
              <a:gd name="connsiteX10643" fmla="*/ 1325756 w 3661866"/>
              <a:gd name="connsiteY10643" fmla="*/ 50180 h 2444561"/>
              <a:gd name="connsiteX10644" fmla="*/ 1321266 w 3661866"/>
              <a:gd name="connsiteY10644" fmla="*/ 59109 h 2444561"/>
              <a:gd name="connsiteX10645" fmla="*/ 1324710 w 3661866"/>
              <a:gd name="connsiteY10645" fmla="*/ 69901 h 2444561"/>
              <a:gd name="connsiteX10646" fmla="*/ 1331750 w 3661866"/>
              <a:gd name="connsiteY10646" fmla="*/ 60615 h 2444561"/>
              <a:gd name="connsiteX10647" fmla="*/ 1343332 w 3661866"/>
              <a:gd name="connsiteY10647" fmla="*/ 75027 h 2444561"/>
              <a:gd name="connsiteX10648" fmla="*/ 1337134 w 3661866"/>
              <a:gd name="connsiteY10648" fmla="*/ 86534 h 2444561"/>
              <a:gd name="connsiteX10649" fmla="*/ 1335273 w 3661866"/>
              <a:gd name="connsiteY10649" fmla="*/ 113041 h 2444561"/>
              <a:gd name="connsiteX10650" fmla="*/ 1329352 w 3661866"/>
              <a:gd name="connsiteY10650" fmla="*/ 132888 h 2444561"/>
              <a:gd name="connsiteX10651" fmla="*/ 1349609 w 3661866"/>
              <a:gd name="connsiteY10651" fmla="*/ 140439 h 2444561"/>
              <a:gd name="connsiteX10652" fmla="*/ 1362748 w 3661866"/>
              <a:gd name="connsiteY10652" fmla="*/ 145287 h 2444561"/>
              <a:gd name="connsiteX10653" fmla="*/ 1363206 w 3661866"/>
              <a:gd name="connsiteY10653" fmla="*/ 156104 h 2444561"/>
              <a:gd name="connsiteX10654" fmla="*/ 1375911 w 3661866"/>
              <a:gd name="connsiteY10654" fmla="*/ 159446 h 2444561"/>
              <a:gd name="connsiteX10655" fmla="*/ 1374559 w 3661866"/>
              <a:gd name="connsiteY10655" fmla="*/ 151588 h 2444561"/>
              <a:gd name="connsiteX10656" fmla="*/ 1366575 w 3661866"/>
              <a:gd name="connsiteY10656" fmla="*/ 135745 h 2444561"/>
              <a:gd name="connsiteX10657" fmla="*/ 1354660 w 3661866"/>
              <a:gd name="connsiteY10657" fmla="*/ 130949 h 2444561"/>
              <a:gd name="connsiteX10658" fmla="*/ 1335859 w 3661866"/>
              <a:gd name="connsiteY10658" fmla="*/ 133857 h 2444561"/>
              <a:gd name="connsiteX10659" fmla="*/ 1343053 w 3661866"/>
              <a:gd name="connsiteY10659" fmla="*/ 118679 h 2444561"/>
              <a:gd name="connsiteX10660" fmla="*/ 1361395 w 3661866"/>
              <a:gd name="connsiteY10660" fmla="*/ 118679 h 2444561"/>
              <a:gd name="connsiteX10661" fmla="*/ 1368258 w 3661866"/>
              <a:gd name="connsiteY10661" fmla="*/ 106483 h 2444561"/>
              <a:gd name="connsiteX10662" fmla="*/ 1342005 w 3661866"/>
              <a:gd name="connsiteY10662" fmla="*/ 64849 h 2444561"/>
              <a:gd name="connsiteX10663" fmla="*/ 1339353 w 3661866"/>
              <a:gd name="connsiteY10663" fmla="*/ 58190 h 2444561"/>
              <a:gd name="connsiteX10664" fmla="*/ 1336573 w 3661866"/>
              <a:gd name="connsiteY10664" fmla="*/ 37450 h 2444561"/>
              <a:gd name="connsiteX10665" fmla="*/ 1336777 w 3661866"/>
              <a:gd name="connsiteY10665" fmla="*/ 1810 h 2444561"/>
              <a:gd name="connsiteX10666" fmla="*/ 3256361 w 3661866"/>
              <a:gd name="connsiteY10666" fmla="*/ 0 h 2444561"/>
              <a:gd name="connsiteX10667" fmla="*/ 3257177 w 3661866"/>
              <a:gd name="connsiteY10667" fmla="*/ 485 h 2444561"/>
              <a:gd name="connsiteX10668" fmla="*/ 3256259 w 3661866"/>
              <a:gd name="connsiteY10668" fmla="*/ 843 h 244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</a:cxnLst>
            <a:rect l="l" t="t" r="r" b="b"/>
            <a:pathLst>
              <a:path w="3661866" h="2444561">
                <a:moveTo>
                  <a:pt x="407061" y="2443718"/>
                </a:moveTo>
                <a:lnTo>
                  <a:pt x="407904" y="2444153"/>
                </a:lnTo>
                <a:lnTo>
                  <a:pt x="407061" y="2444561"/>
                </a:lnTo>
                <a:close/>
                <a:moveTo>
                  <a:pt x="417062" y="2431294"/>
                </a:moveTo>
                <a:cubicBezTo>
                  <a:pt x="417113" y="2431217"/>
                  <a:pt x="417649" y="2431471"/>
                  <a:pt x="417981" y="2431600"/>
                </a:cubicBezTo>
                <a:cubicBezTo>
                  <a:pt x="417675" y="2432135"/>
                  <a:pt x="417395" y="2432671"/>
                  <a:pt x="417113" y="2433233"/>
                </a:cubicBezTo>
                <a:cubicBezTo>
                  <a:pt x="416808" y="2433131"/>
                  <a:pt x="416501" y="2433002"/>
                  <a:pt x="416195" y="2432900"/>
                </a:cubicBezTo>
                <a:cubicBezTo>
                  <a:pt x="416476" y="2432365"/>
                  <a:pt x="416706" y="2431804"/>
                  <a:pt x="417062" y="2431294"/>
                </a:cubicBezTo>
                <a:close/>
                <a:moveTo>
                  <a:pt x="2245313" y="2407606"/>
                </a:moveTo>
                <a:cubicBezTo>
                  <a:pt x="2247721" y="2406918"/>
                  <a:pt x="2250254" y="2407517"/>
                  <a:pt x="2253072" y="2408334"/>
                </a:cubicBezTo>
                <a:cubicBezTo>
                  <a:pt x="2250955" y="2416752"/>
                  <a:pt x="2245545" y="2414227"/>
                  <a:pt x="2238301" y="2414608"/>
                </a:cubicBezTo>
                <a:cubicBezTo>
                  <a:pt x="2240622" y="2410272"/>
                  <a:pt x="2242906" y="2408295"/>
                  <a:pt x="2245313" y="2407606"/>
                </a:cubicBezTo>
                <a:close/>
                <a:moveTo>
                  <a:pt x="2365093" y="2391241"/>
                </a:moveTo>
                <a:lnTo>
                  <a:pt x="2364660" y="2392081"/>
                </a:lnTo>
                <a:lnTo>
                  <a:pt x="2365500" y="2392081"/>
                </a:lnTo>
                <a:close/>
                <a:moveTo>
                  <a:pt x="2426141" y="2385578"/>
                </a:moveTo>
                <a:cubicBezTo>
                  <a:pt x="2427596" y="2385501"/>
                  <a:pt x="2429127" y="2386572"/>
                  <a:pt x="2431652" y="2387541"/>
                </a:cubicBezTo>
                <a:cubicBezTo>
                  <a:pt x="2428106" y="2389914"/>
                  <a:pt x="2426908" y="2391216"/>
                  <a:pt x="2426371" y="2390985"/>
                </a:cubicBezTo>
                <a:cubicBezTo>
                  <a:pt x="2425096" y="2390450"/>
                  <a:pt x="2424152" y="2389174"/>
                  <a:pt x="2423054" y="2388179"/>
                </a:cubicBezTo>
                <a:cubicBezTo>
                  <a:pt x="2424074" y="2387260"/>
                  <a:pt x="2425069" y="2385653"/>
                  <a:pt x="2426141" y="2385578"/>
                </a:cubicBezTo>
                <a:close/>
                <a:moveTo>
                  <a:pt x="483775" y="2371392"/>
                </a:moveTo>
                <a:lnTo>
                  <a:pt x="483776" y="2371393"/>
                </a:lnTo>
                <a:lnTo>
                  <a:pt x="483775" y="2371394"/>
                </a:lnTo>
                <a:lnTo>
                  <a:pt x="483827" y="2371444"/>
                </a:lnTo>
                <a:lnTo>
                  <a:pt x="483111" y="2372133"/>
                </a:lnTo>
                <a:close/>
                <a:moveTo>
                  <a:pt x="484516" y="2370730"/>
                </a:moveTo>
                <a:lnTo>
                  <a:pt x="483827" y="2371444"/>
                </a:lnTo>
                <a:lnTo>
                  <a:pt x="483776" y="2371393"/>
                </a:lnTo>
                <a:close/>
                <a:moveTo>
                  <a:pt x="2256237" y="2365373"/>
                </a:moveTo>
                <a:cubicBezTo>
                  <a:pt x="2264477" y="2373154"/>
                  <a:pt x="2276032" y="2379353"/>
                  <a:pt x="2273277" y="2395349"/>
                </a:cubicBezTo>
                <a:cubicBezTo>
                  <a:pt x="2267563" y="2399993"/>
                  <a:pt x="2262104" y="2403411"/>
                  <a:pt x="2255012" y="2398129"/>
                </a:cubicBezTo>
                <a:cubicBezTo>
                  <a:pt x="2253531" y="2397033"/>
                  <a:pt x="2250929" y="2397416"/>
                  <a:pt x="2248862" y="2397083"/>
                </a:cubicBezTo>
                <a:cubicBezTo>
                  <a:pt x="2239016" y="2395426"/>
                  <a:pt x="2235978" y="2390935"/>
                  <a:pt x="2240368" y="2382390"/>
                </a:cubicBezTo>
                <a:cubicBezTo>
                  <a:pt x="2243812" y="2375655"/>
                  <a:pt x="2245061" y="2366292"/>
                  <a:pt x="2256237" y="2365373"/>
                </a:cubicBezTo>
                <a:close/>
                <a:moveTo>
                  <a:pt x="2285548" y="2358433"/>
                </a:moveTo>
                <a:lnTo>
                  <a:pt x="2286390" y="2358458"/>
                </a:lnTo>
                <a:lnTo>
                  <a:pt x="2285957" y="2359276"/>
                </a:lnTo>
                <a:close/>
                <a:moveTo>
                  <a:pt x="2277945" y="2357260"/>
                </a:moveTo>
                <a:cubicBezTo>
                  <a:pt x="2278862" y="2363435"/>
                  <a:pt x="2279731" y="2369250"/>
                  <a:pt x="2280623" y="2375169"/>
                </a:cubicBezTo>
                <a:cubicBezTo>
                  <a:pt x="2270597" y="2377109"/>
                  <a:pt x="2274041" y="2369481"/>
                  <a:pt x="2272153" y="2365806"/>
                </a:cubicBezTo>
                <a:cubicBezTo>
                  <a:pt x="2269653" y="2361010"/>
                  <a:pt x="2271668" y="2358868"/>
                  <a:pt x="2277945" y="2357260"/>
                </a:cubicBezTo>
                <a:close/>
                <a:moveTo>
                  <a:pt x="501633" y="2353535"/>
                </a:moveTo>
                <a:lnTo>
                  <a:pt x="501658" y="2353587"/>
                </a:lnTo>
                <a:cubicBezTo>
                  <a:pt x="501504" y="2353816"/>
                  <a:pt x="501352" y="2354071"/>
                  <a:pt x="501198" y="2354300"/>
                </a:cubicBezTo>
                <a:cubicBezTo>
                  <a:pt x="501352" y="2354045"/>
                  <a:pt x="501481" y="2353791"/>
                  <a:pt x="501633" y="2353535"/>
                </a:cubicBezTo>
                <a:close/>
                <a:moveTo>
                  <a:pt x="501765" y="2353533"/>
                </a:moveTo>
                <a:lnTo>
                  <a:pt x="501685" y="2353585"/>
                </a:lnTo>
                <a:cubicBezTo>
                  <a:pt x="501685" y="2353585"/>
                  <a:pt x="501635" y="2353535"/>
                  <a:pt x="501660" y="2353560"/>
                </a:cubicBezTo>
                <a:close/>
                <a:moveTo>
                  <a:pt x="508701" y="2349045"/>
                </a:moveTo>
                <a:cubicBezTo>
                  <a:pt x="509057" y="2349861"/>
                  <a:pt x="509440" y="2350653"/>
                  <a:pt x="509798" y="2351468"/>
                </a:cubicBezTo>
                <a:lnTo>
                  <a:pt x="501765" y="2353533"/>
                </a:lnTo>
                <a:close/>
                <a:moveTo>
                  <a:pt x="2259959" y="2347641"/>
                </a:moveTo>
                <a:cubicBezTo>
                  <a:pt x="2264857" y="2346799"/>
                  <a:pt x="2267077" y="2348687"/>
                  <a:pt x="2267510" y="2352539"/>
                </a:cubicBezTo>
                <a:cubicBezTo>
                  <a:pt x="2267587" y="2353279"/>
                  <a:pt x="2266031" y="2354887"/>
                  <a:pt x="2265189" y="2354912"/>
                </a:cubicBezTo>
                <a:cubicBezTo>
                  <a:pt x="2260751" y="2355166"/>
                  <a:pt x="2259474" y="2352514"/>
                  <a:pt x="2259959" y="2347641"/>
                </a:cubicBezTo>
                <a:close/>
                <a:moveTo>
                  <a:pt x="2148091" y="2342412"/>
                </a:moveTo>
                <a:cubicBezTo>
                  <a:pt x="2148730" y="2342847"/>
                  <a:pt x="2149368" y="2343255"/>
                  <a:pt x="2149978" y="2343662"/>
                </a:cubicBezTo>
                <a:cubicBezTo>
                  <a:pt x="2149622" y="2344274"/>
                  <a:pt x="2149368" y="2345218"/>
                  <a:pt x="2148857" y="2345372"/>
                </a:cubicBezTo>
                <a:cubicBezTo>
                  <a:pt x="2148245" y="2345576"/>
                  <a:pt x="2147428" y="2345116"/>
                  <a:pt x="2146688" y="2344938"/>
                </a:cubicBezTo>
                <a:cubicBezTo>
                  <a:pt x="2147147" y="2344097"/>
                  <a:pt x="2147632" y="2343255"/>
                  <a:pt x="2148091" y="2342412"/>
                </a:cubicBezTo>
                <a:close/>
                <a:moveTo>
                  <a:pt x="572580" y="2335652"/>
                </a:moveTo>
                <a:cubicBezTo>
                  <a:pt x="573014" y="2335346"/>
                  <a:pt x="573882" y="2335677"/>
                  <a:pt x="574570" y="2335729"/>
                </a:cubicBezTo>
                <a:cubicBezTo>
                  <a:pt x="574189" y="2336748"/>
                  <a:pt x="573831" y="2337744"/>
                  <a:pt x="573449" y="2338865"/>
                </a:cubicBezTo>
                <a:cubicBezTo>
                  <a:pt x="572580" y="2338330"/>
                  <a:pt x="571560" y="2337948"/>
                  <a:pt x="571585" y="2337642"/>
                </a:cubicBezTo>
                <a:cubicBezTo>
                  <a:pt x="571637" y="2336952"/>
                  <a:pt x="572020" y="2336060"/>
                  <a:pt x="572580" y="2335652"/>
                </a:cubicBezTo>
                <a:close/>
                <a:moveTo>
                  <a:pt x="558626" y="2307257"/>
                </a:moveTo>
                <a:lnTo>
                  <a:pt x="559494" y="2307411"/>
                </a:lnTo>
                <a:lnTo>
                  <a:pt x="558957" y="2308202"/>
                </a:lnTo>
                <a:close/>
                <a:moveTo>
                  <a:pt x="2146919" y="2303405"/>
                </a:moveTo>
                <a:cubicBezTo>
                  <a:pt x="2159038" y="2308226"/>
                  <a:pt x="2159853" y="2309145"/>
                  <a:pt x="2168935" y="2327208"/>
                </a:cubicBezTo>
                <a:cubicBezTo>
                  <a:pt x="2164751" y="2329606"/>
                  <a:pt x="2162174" y="2331442"/>
                  <a:pt x="2162915" y="2336927"/>
                </a:cubicBezTo>
                <a:cubicBezTo>
                  <a:pt x="2164778" y="2350627"/>
                  <a:pt x="2166001" y="2364506"/>
                  <a:pt x="2166103" y="2378307"/>
                </a:cubicBezTo>
                <a:cubicBezTo>
                  <a:pt x="2166128" y="2383639"/>
                  <a:pt x="2162430" y="2388970"/>
                  <a:pt x="2160388" y="2394431"/>
                </a:cubicBezTo>
                <a:cubicBezTo>
                  <a:pt x="2149139" y="2388664"/>
                  <a:pt x="2145950" y="2379582"/>
                  <a:pt x="2152352" y="2371878"/>
                </a:cubicBezTo>
                <a:cubicBezTo>
                  <a:pt x="2155719" y="2367848"/>
                  <a:pt x="2156002" y="2364250"/>
                  <a:pt x="2156231" y="2359402"/>
                </a:cubicBezTo>
                <a:cubicBezTo>
                  <a:pt x="2157046" y="2343484"/>
                  <a:pt x="2152558" y="2328942"/>
                  <a:pt x="2147073" y="2314376"/>
                </a:cubicBezTo>
                <a:cubicBezTo>
                  <a:pt x="2145924" y="2311339"/>
                  <a:pt x="2146919" y="2307513"/>
                  <a:pt x="2146919" y="2303405"/>
                </a:cubicBezTo>
                <a:close/>
                <a:moveTo>
                  <a:pt x="2191589" y="2303353"/>
                </a:moveTo>
                <a:cubicBezTo>
                  <a:pt x="2191589" y="2314706"/>
                  <a:pt x="2191589" y="2323610"/>
                  <a:pt x="2191589" y="2332538"/>
                </a:cubicBezTo>
                <a:cubicBezTo>
                  <a:pt x="2194855" y="2331544"/>
                  <a:pt x="2198757" y="2331135"/>
                  <a:pt x="2201590" y="2329221"/>
                </a:cubicBezTo>
                <a:cubicBezTo>
                  <a:pt x="2203376" y="2327998"/>
                  <a:pt x="2205111" y="2323660"/>
                  <a:pt x="2204294" y="2322154"/>
                </a:cubicBezTo>
                <a:cubicBezTo>
                  <a:pt x="2200926" y="2316033"/>
                  <a:pt x="2196538" y="2310470"/>
                  <a:pt x="2191589" y="2303353"/>
                </a:cubicBezTo>
                <a:close/>
                <a:moveTo>
                  <a:pt x="64876" y="2296134"/>
                </a:moveTo>
                <a:cubicBezTo>
                  <a:pt x="69265" y="2295880"/>
                  <a:pt x="70156" y="2298839"/>
                  <a:pt x="67581" y="2304833"/>
                </a:cubicBezTo>
                <a:cubicBezTo>
                  <a:pt x="65566" y="2302972"/>
                  <a:pt x="63576" y="2301109"/>
                  <a:pt x="61560" y="2299272"/>
                </a:cubicBezTo>
                <a:cubicBezTo>
                  <a:pt x="62657" y="2298176"/>
                  <a:pt x="63703" y="2296211"/>
                  <a:pt x="64876" y="2296134"/>
                </a:cubicBezTo>
                <a:close/>
                <a:moveTo>
                  <a:pt x="2277001" y="2291694"/>
                </a:moveTo>
                <a:cubicBezTo>
                  <a:pt x="2277843" y="2297869"/>
                  <a:pt x="2278711" y="2304042"/>
                  <a:pt x="2279553" y="2310216"/>
                </a:cubicBezTo>
                <a:cubicBezTo>
                  <a:pt x="2280088" y="2310982"/>
                  <a:pt x="2280624" y="2311747"/>
                  <a:pt x="2279655" y="2310368"/>
                </a:cubicBezTo>
                <a:cubicBezTo>
                  <a:pt x="2280166" y="2312001"/>
                  <a:pt x="2279885" y="2311083"/>
                  <a:pt x="2279603" y="2310190"/>
                </a:cubicBezTo>
                <a:cubicBezTo>
                  <a:pt x="2273967" y="2304909"/>
                  <a:pt x="2274195" y="2298557"/>
                  <a:pt x="2277001" y="2291694"/>
                </a:cubicBezTo>
                <a:close/>
                <a:moveTo>
                  <a:pt x="2204345" y="2291286"/>
                </a:moveTo>
                <a:cubicBezTo>
                  <a:pt x="2202891" y="2296465"/>
                  <a:pt x="2201234" y="2300088"/>
                  <a:pt x="2201105" y="2303736"/>
                </a:cubicBezTo>
                <a:cubicBezTo>
                  <a:pt x="2201028" y="2306211"/>
                  <a:pt x="2202457" y="2309859"/>
                  <a:pt x="2204395" y="2310955"/>
                </a:cubicBezTo>
                <a:cubicBezTo>
                  <a:pt x="2205876" y="2311797"/>
                  <a:pt x="2209166" y="2309578"/>
                  <a:pt x="2212816" y="2308303"/>
                </a:cubicBezTo>
                <a:cubicBezTo>
                  <a:pt x="2209474" y="2301567"/>
                  <a:pt x="2207178" y="2296975"/>
                  <a:pt x="2204345" y="2291286"/>
                </a:cubicBezTo>
                <a:close/>
                <a:moveTo>
                  <a:pt x="2342669" y="2289092"/>
                </a:moveTo>
                <a:lnTo>
                  <a:pt x="2343357" y="2289806"/>
                </a:lnTo>
                <a:cubicBezTo>
                  <a:pt x="2344199" y="2290673"/>
                  <a:pt x="2345067" y="2291516"/>
                  <a:pt x="2345909" y="2292383"/>
                </a:cubicBezTo>
                <a:lnTo>
                  <a:pt x="2346022" y="2292383"/>
                </a:lnTo>
                <a:lnTo>
                  <a:pt x="2351042" y="2296376"/>
                </a:lnTo>
                <a:cubicBezTo>
                  <a:pt x="2352432" y="2296382"/>
                  <a:pt x="2353982" y="2295049"/>
                  <a:pt x="2357083" y="2292383"/>
                </a:cubicBezTo>
                <a:lnTo>
                  <a:pt x="2346022" y="2292383"/>
                </a:lnTo>
                <a:lnTo>
                  <a:pt x="2345959" y="2292333"/>
                </a:lnTo>
                <a:cubicBezTo>
                  <a:pt x="2345092" y="2291490"/>
                  <a:pt x="2344225" y="2290623"/>
                  <a:pt x="2343382" y="2289781"/>
                </a:cubicBezTo>
                <a:close/>
                <a:moveTo>
                  <a:pt x="2398360" y="2286414"/>
                </a:moveTo>
                <a:cubicBezTo>
                  <a:pt x="2393564" y="2298786"/>
                  <a:pt x="2393564" y="2298786"/>
                  <a:pt x="2401421" y="2306847"/>
                </a:cubicBezTo>
                <a:cubicBezTo>
                  <a:pt x="2406727" y="2298251"/>
                  <a:pt x="2402085" y="2292969"/>
                  <a:pt x="2398360" y="2286414"/>
                </a:cubicBezTo>
                <a:close/>
                <a:moveTo>
                  <a:pt x="2460455" y="2283454"/>
                </a:moveTo>
                <a:cubicBezTo>
                  <a:pt x="2460124" y="2284016"/>
                  <a:pt x="2459741" y="2284551"/>
                  <a:pt x="2459485" y="2285164"/>
                </a:cubicBezTo>
                <a:cubicBezTo>
                  <a:pt x="2459435" y="2285266"/>
                  <a:pt x="2460097" y="2285877"/>
                  <a:pt x="2460251" y="2285827"/>
                </a:cubicBezTo>
                <a:cubicBezTo>
                  <a:pt x="2460812" y="2285572"/>
                  <a:pt x="2461322" y="2285137"/>
                  <a:pt x="2461833" y="2284781"/>
                </a:cubicBezTo>
                <a:cubicBezTo>
                  <a:pt x="2461372" y="2284322"/>
                  <a:pt x="2460914" y="2283887"/>
                  <a:pt x="2460455" y="2283454"/>
                </a:cubicBezTo>
                <a:close/>
                <a:moveTo>
                  <a:pt x="154728" y="2271897"/>
                </a:moveTo>
                <a:lnTo>
                  <a:pt x="154742" y="2271911"/>
                </a:lnTo>
                <a:lnTo>
                  <a:pt x="154728" y="2271924"/>
                </a:lnTo>
                <a:lnTo>
                  <a:pt x="154766" y="2271961"/>
                </a:lnTo>
                <a:lnTo>
                  <a:pt x="152228" y="2274499"/>
                </a:lnTo>
                <a:lnTo>
                  <a:pt x="152229" y="2274499"/>
                </a:lnTo>
                <a:lnTo>
                  <a:pt x="151488" y="2275190"/>
                </a:lnTo>
                <a:lnTo>
                  <a:pt x="152177" y="2274474"/>
                </a:lnTo>
                <a:lnTo>
                  <a:pt x="152227" y="2274498"/>
                </a:lnTo>
                <a:lnTo>
                  <a:pt x="152176" y="2274449"/>
                </a:lnTo>
                <a:cubicBezTo>
                  <a:pt x="153017" y="2273607"/>
                  <a:pt x="153886" y="2272739"/>
                  <a:pt x="154728" y="2271897"/>
                </a:cubicBezTo>
                <a:close/>
                <a:moveTo>
                  <a:pt x="2305090" y="2271591"/>
                </a:moveTo>
                <a:cubicBezTo>
                  <a:pt x="2305040" y="2271515"/>
                  <a:pt x="2303584" y="2272203"/>
                  <a:pt x="2303611" y="2272510"/>
                </a:cubicBezTo>
                <a:cubicBezTo>
                  <a:pt x="2303661" y="2273224"/>
                  <a:pt x="2304019" y="2274091"/>
                  <a:pt x="2304555" y="2274526"/>
                </a:cubicBezTo>
                <a:cubicBezTo>
                  <a:pt x="2304961" y="2274832"/>
                  <a:pt x="2305830" y="2274576"/>
                  <a:pt x="2307055" y="2274576"/>
                </a:cubicBezTo>
                <a:cubicBezTo>
                  <a:pt x="2306288" y="2273351"/>
                  <a:pt x="2305753" y="2272407"/>
                  <a:pt x="2305090" y="2271591"/>
                </a:cubicBezTo>
                <a:close/>
                <a:moveTo>
                  <a:pt x="2180058" y="2271413"/>
                </a:moveTo>
                <a:cubicBezTo>
                  <a:pt x="2180160" y="2272000"/>
                  <a:pt x="2180262" y="2272638"/>
                  <a:pt x="2180364" y="2273276"/>
                </a:cubicBezTo>
                <a:cubicBezTo>
                  <a:pt x="2180006" y="2273302"/>
                  <a:pt x="2179345" y="2273403"/>
                  <a:pt x="2179318" y="2273327"/>
                </a:cubicBezTo>
                <a:cubicBezTo>
                  <a:pt x="2179141" y="2272715"/>
                  <a:pt x="2179089" y="2272077"/>
                  <a:pt x="2178987" y="2271438"/>
                </a:cubicBezTo>
                <a:cubicBezTo>
                  <a:pt x="2179345" y="2271413"/>
                  <a:pt x="2179702" y="2271413"/>
                  <a:pt x="2180058" y="2271413"/>
                </a:cubicBezTo>
                <a:close/>
                <a:moveTo>
                  <a:pt x="157280" y="2269372"/>
                </a:moveTo>
                <a:lnTo>
                  <a:pt x="157281" y="2269373"/>
                </a:lnTo>
                <a:lnTo>
                  <a:pt x="157280" y="2269373"/>
                </a:lnTo>
                <a:lnTo>
                  <a:pt x="157282" y="2269374"/>
                </a:lnTo>
                <a:lnTo>
                  <a:pt x="157330" y="2269424"/>
                </a:lnTo>
                <a:cubicBezTo>
                  <a:pt x="156488" y="2270265"/>
                  <a:pt x="155621" y="2271132"/>
                  <a:pt x="154780" y="2271974"/>
                </a:cubicBezTo>
                <a:lnTo>
                  <a:pt x="154766" y="2271961"/>
                </a:lnTo>
                <a:lnTo>
                  <a:pt x="154778" y="2271949"/>
                </a:lnTo>
                <a:lnTo>
                  <a:pt x="154742" y="2271911"/>
                </a:lnTo>
                <a:close/>
                <a:moveTo>
                  <a:pt x="157994" y="2268684"/>
                </a:moveTo>
                <a:lnTo>
                  <a:pt x="157332" y="2269398"/>
                </a:lnTo>
                <a:lnTo>
                  <a:pt x="157282" y="2269374"/>
                </a:lnTo>
                <a:lnTo>
                  <a:pt x="157281" y="2269373"/>
                </a:lnTo>
                <a:close/>
                <a:moveTo>
                  <a:pt x="586561" y="2267255"/>
                </a:moveTo>
                <a:cubicBezTo>
                  <a:pt x="587838" y="2267894"/>
                  <a:pt x="589113" y="2268505"/>
                  <a:pt x="590413" y="2269118"/>
                </a:cubicBezTo>
                <a:cubicBezTo>
                  <a:pt x="588984" y="2272842"/>
                  <a:pt x="588450" y="2277383"/>
                  <a:pt x="585925" y="2280112"/>
                </a:cubicBezTo>
                <a:cubicBezTo>
                  <a:pt x="579291" y="2287256"/>
                  <a:pt x="571791" y="2293634"/>
                  <a:pt x="564137" y="2300776"/>
                </a:cubicBezTo>
                <a:cubicBezTo>
                  <a:pt x="565412" y="2284425"/>
                  <a:pt x="580973" y="2279526"/>
                  <a:pt x="586561" y="2267255"/>
                </a:cubicBezTo>
                <a:close/>
                <a:moveTo>
                  <a:pt x="774351" y="2262586"/>
                </a:moveTo>
                <a:lnTo>
                  <a:pt x="775141" y="2263096"/>
                </a:lnTo>
                <a:lnTo>
                  <a:pt x="774222" y="2263404"/>
                </a:lnTo>
                <a:close/>
                <a:moveTo>
                  <a:pt x="2295217" y="2262177"/>
                </a:moveTo>
                <a:cubicBezTo>
                  <a:pt x="2293202" y="2263121"/>
                  <a:pt x="2291162" y="2264065"/>
                  <a:pt x="2289146" y="2265034"/>
                </a:cubicBezTo>
                <a:cubicBezTo>
                  <a:pt x="2289655" y="2266030"/>
                  <a:pt x="2290370" y="2267892"/>
                  <a:pt x="2290677" y="2267842"/>
                </a:cubicBezTo>
                <a:cubicBezTo>
                  <a:pt x="2292641" y="2267432"/>
                  <a:pt x="2294529" y="2266617"/>
                  <a:pt x="2296442" y="2265928"/>
                </a:cubicBezTo>
                <a:cubicBezTo>
                  <a:pt x="2296033" y="2264678"/>
                  <a:pt x="2295625" y="2263428"/>
                  <a:pt x="2295217" y="2262177"/>
                </a:cubicBezTo>
                <a:close/>
                <a:moveTo>
                  <a:pt x="634215" y="2260749"/>
                </a:moveTo>
                <a:cubicBezTo>
                  <a:pt x="634931" y="2261336"/>
                  <a:pt x="635669" y="2261949"/>
                  <a:pt x="636384" y="2262536"/>
                </a:cubicBezTo>
                <a:cubicBezTo>
                  <a:pt x="634829" y="2264295"/>
                  <a:pt x="633246" y="2266055"/>
                  <a:pt x="631690" y="2267841"/>
                </a:cubicBezTo>
                <a:cubicBezTo>
                  <a:pt x="631154" y="2267484"/>
                  <a:pt x="630644" y="2267101"/>
                  <a:pt x="630108" y="2266745"/>
                </a:cubicBezTo>
                <a:cubicBezTo>
                  <a:pt x="631485" y="2264755"/>
                  <a:pt x="632837" y="2262739"/>
                  <a:pt x="634215" y="2260749"/>
                </a:cubicBezTo>
                <a:close/>
                <a:moveTo>
                  <a:pt x="2735353" y="2249276"/>
                </a:moveTo>
                <a:cubicBezTo>
                  <a:pt x="2737681" y="2248842"/>
                  <a:pt x="2740277" y="2249614"/>
                  <a:pt x="2743376" y="2251387"/>
                </a:cubicBezTo>
                <a:cubicBezTo>
                  <a:pt x="2739270" y="2257458"/>
                  <a:pt x="2735136" y="2258121"/>
                  <a:pt x="2728936" y="2254396"/>
                </a:cubicBezTo>
                <a:cubicBezTo>
                  <a:pt x="2730965" y="2251348"/>
                  <a:pt x="2733025" y="2249709"/>
                  <a:pt x="2735353" y="2249276"/>
                </a:cubicBezTo>
                <a:close/>
                <a:moveTo>
                  <a:pt x="2397287" y="2242891"/>
                </a:moveTo>
                <a:cubicBezTo>
                  <a:pt x="2399023" y="2256029"/>
                  <a:pt x="2381957" y="2262229"/>
                  <a:pt x="2388870" y="2276285"/>
                </a:cubicBezTo>
                <a:cubicBezTo>
                  <a:pt x="2392799" y="2276693"/>
                  <a:pt x="2396701" y="2277128"/>
                  <a:pt x="2401013" y="2277587"/>
                </a:cubicBezTo>
                <a:cubicBezTo>
                  <a:pt x="2400452" y="2275878"/>
                  <a:pt x="2400452" y="2274780"/>
                  <a:pt x="2399916" y="2274397"/>
                </a:cubicBezTo>
                <a:cubicBezTo>
                  <a:pt x="2389839" y="2267126"/>
                  <a:pt x="2389483" y="2266694"/>
                  <a:pt x="2397339" y="2257662"/>
                </a:cubicBezTo>
                <a:cubicBezTo>
                  <a:pt x="2401369" y="2253044"/>
                  <a:pt x="2401906" y="2249166"/>
                  <a:pt x="2397287" y="2242891"/>
                </a:cubicBezTo>
                <a:close/>
                <a:moveTo>
                  <a:pt x="951120" y="2242739"/>
                </a:moveTo>
                <a:cubicBezTo>
                  <a:pt x="951120" y="2243122"/>
                  <a:pt x="951120" y="2243454"/>
                  <a:pt x="951120" y="2243811"/>
                </a:cubicBezTo>
                <a:cubicBezTo>
                  <a:pt x="950534" y="2243912"/>
                  <a:pt x="949921" y="2243989"/>
                  <a:pt x="949309" y="2244091"/>
                </a:cubicBezTo>
                <a:cubicBezTo>
                  <a:pt x="949282" y="2243734"/>
                  <a:pt x="949180" y="2243097"/>
                  <a:pt x="949257" y="2243070"/>
                </a:cubicBezTo>
                <a:cubicBezTo>
                  <a:pt x="949869" y="2242893"/>
                  <a:pt x="950507" y="2242841"/>
                  <a:pt x="951120" y="2242739"/>
                </a:cubicBezTo>
                <a:close/>
                <a:moveTo>
                  <a:pt x="817363" y="2235059"/>
                </a:moveTo>
                <a:cubicBezTo>
                  <a:pt x="813868" y="2239091"/>
                  <a:pt x="811139" y="2242254"/>
                  <a:pt x="807591" y="2246362"/>
                </a:cubicBezTo>
                <a:cubicBezTo>
                  <a:pt x="805500" y="2235237"/>
                  <a:pt x="805729" y="2234983"/>
                  <a:pt x="817363" y="2235059"/>
                </a:cubicBezTo>
                <a:close/>
                <a:moveTo>
                  <a:pt x="704450" y="2230518"/>
                </a:moveTo>
                <a:lnTo>
                  <a:pt x="704857" y="2231361"/>
                </a:lnTo>
                <a:lnTo>
                  <a:pt x="704041" y="2231336"/>
                </a:lnTo>
                <a:close/>
                <a:moveTo>
                  <a:pt x="2529768" y="2229677"/>
                </a:moveTo>
                <a:cubicBezTo>
                  <a:pt x="2534131" y="2231897"/>
                  <a:pt x="2538059" y="2235290"/>
                  <a:pt x="2542626" y="2236617"/>
                </a:cubicBezTo>
                <a:cubicBezTo>
                  <a:pt x="2546708" y="2237815"/>
                  <a:pt x="2551428" y="2236872"/>
                  <a:pt x="2556810" y="2236872"/>
                </a:cubicBezTo>
                <a:cubicBezTo>
                  <a:pt x="2555254" y="2243199"/>
                  <a:pt x="2553187" y="2246311"/>
                  <a:pt x="2547141" y="2245265"/>
                </a:cubicBezTo>
                <a:cubicBezTo>
                  <a:pt x="2541682" y="2244296"/>
                  <a:pt x="2536094" y="2243938"/>
                  <a:pt x="2529846" y="2243249"/>
                </a:cubicBezTo>
                <a:cubicBezTo>
                  <a:pt x="2528646" y="2239882"/>
                  <a:pt x="2527166" y="2235673"/>
                  <a:pt x="2525610" y="2231284"/>
                </a:cubicBezTo>
                <a:cubicBezTo>
                  <a:pt x="2527625" y="2230469"/>
                  <a:pt x="2529079" y="2229321"/>
                  <a:pt x="2529768" y="2229677"/>
                </a:cubicBezTo>
                <a:close/>
                <a:moveTo>
                  <a:pt x="636975" y="2227760"/>
                </a:moveTo>
                <a:cubicBezTo>
                  <a:pt x="638216" y="2227247"/>
                  <a:pt x="639459" y="2228541"/>
                  <a:pt x="641946" y="2231130"/>
                </a:cubicBezTo>
                <a:cubicBezTo>
                  <a:pt x="641104" y="2231972"/>
                  <a:pt x="640262" y="2232813"/>
                  <a:pt x="639394" y="2233682"/>
                </a:cubicBezTo>
                <a:lnTo>
                  <a:pt x="632022" y="2235237"/>
                </a:lnTo>
                <a:cubicBezTo>
                  <a:pt x="634497" y="2230595"/>
                  <a:pt x="635735" y="2228273"/>
                  <a:pt x="636975" y="2227760"/>
                </a:cubicBezTo>
                <a:close/>
                <a:moveTo>
                  <a:pt x="2914278" y="2227711"/>
                </a:moveTo>
                <a:cubicBezTo>
                  <a:pt x="2915273" y="2228069"/>
                  <a:pt x="2916115" y="2228834"/>
                  <a:pt x="2917543" y="2229778"/>
                </a:cubicBezTo>
                <a:cubicBezTo>
                  <a:pt x="2916192" y="2230874"/>
                  <a:pt x="2915375" y="2231563"/>
                  <a:pt x="2914532" y="2232226"/>
                </a:cubicBezTo>
                <a:cubicBezTo>
                  <a:pt x="2913971" y="2231284"/>
                  <a:pt x="2913155" y="2230416"/>
                  <a:pt x="2912925" y="2229395"/>
                </a:cubicBezTo>
                <a:cubicBezTo>
                  <a:pt x="2912823" y="2228936"/>
                  <a:pt x="2914023" y="2227634"/>
                  <a:pt x="2914278" y="2227711"/>
                </a:cubicBezTo>
                <a:close/>
                <a:moveTo>
                  <a:pt x="1537117" y="2221767"/>
                </a:moveTo>
                <a:lnTo>
                  <a:pt x="1537934" y="2222252"/>
                </a:lnTo>
                <a:lnTo>
                  <a:pt x="1537015" y="2222610"/>
                </a:lnTo>
                <a:close/>
                <a:moveTo>
                  <a:pt x="2388870" y="2217737"/>
                </a:moveTo>
                <a:cubicBezTo>
                  <a:pt x="2384787" y="2220594"/>
                  <a:pt x="2381191" y="2224140"/>
                  <a:pt x="2376421" y="2228248"/>
                </a:cubicBezTo>
                <a:cubicBezTo>
                  <a:pt x="2389253" y="2237584"/>
                  <a:pt x="2389329" y="2237559"/>
                  <a:pt x="2393461" y="2226054"/>
                </a:cubicBezTo>
                <a:cubicBezTo>
                  <a:pt x="2393870" y="2224880"/>
                  <a:pt x="2395197" y="2223936"/>
                  <a:pt x="2395325" y="2222788"/>
                </a:cubicBezTo>
                <a:cubicBezTo>
                  <a:pt x="2395477" y="2221283"/>
                  <a:pt x="2395350" y="2218833"/>
                  <a:pt x="2394483" y="2218348"/>
                </a:cubicBezTo>
                <a:cubicBezTo>
                  <a:pt x="2392901" y="2217481"/>
                  <a:pt x="2390070" y="2216895"/>
                  <a:pt x="2388870" y="2217737"/>
                </a:cubicBezTo>
                <a:close/>
                <a:moveTo>
                  <a:pt x="2476731" y="2217660"/>
                </a:moveTo>
                <a:lnTo>
                  <a:pt x="2475991" y="2218348"/>
                </a:lnTo>
                <a:lnTo>
                  <a:pt x="2475329" y="2219089"/>
                </a:lnTo>
                <a:lnTo>
                  <a:pt x="2476042" y="2218400"/>
                </a:lnTo>
                <a:close/>
                <a:moveTo>
                  <a:pt x="2176818" y="2215389"/>
                </a:moveTo>
                <a:cubicBezTo>
                  <a:pt x="2177049" y="2215543"/>
                  <a:pt x="2177303" y="2215696"/>
                  <a:pt x="2177533" y="2215848"/>
                </a:cubicBezTo>
                <a:lnTo>
                  <a:pt x="2177636" y="2215854"/>
                </a:lnTo>
                <a:lnTo>
                  <a:pt x="2195415" y="2228553"/>
                </a:lnTo>
                <a:cubicBezTo>
                  <a:pt x="2196336" y="2229778"/>
                  <a:pt x="2197278" y="2230977"/>
                  <a:pt x="2198197" y="2232201"/>
                </a:cubicBezTo>
                <a:cubicBezTo>
                  <a:pt x="2198478" y="2231921"/>
                  <a:pt x="2198757" y="2231640"/>
                  <a:pt x="2199038" y="2231359"/>
                </a:cubicBezTo>
                <a:cubicBezTo>
                  <a:pt x="2197840" y="2230442"/>
                  <a:pt x="2196615" y="2229498"/>
                  <a:pt x="2195415" y="2228553"/>
                </a:cubicBezTo>
                <a:cubicBezTo>
                  <a:pt x="2192507" y="2221883"/>
                  <a:pt x="2190594" y="2218222"/>
                  <a:pt x="2188129" y="2216471"/>
                </a:cubicBezTo>
                <a:lnTo>
                  <a:pt x="2177636" y="2215854"/>
                </a:lnTo>
                <a:lnTo>
                  <a:pt x="2177558" y="2215798"/>
                </a:lnTo>
                <a:cubicBezTo>
                  <a:pt x="2177329" y="2215670"/>
                  <a:pt x="2177074" y="2215517"/>
                  <a:pt x="2176818" y="2215389"/>
                </a:cubicBezTo>
                <a:close/>
                <a:moveTo>
                  <a:pt x="2371139" y="2215364"/>
                </a:moveTo>
                <a:cubicBezTo>
                  <a:pt x="2370500" y="2215619"/>
                  <a:pt x="2369863" y="2215874"/>
                  <a:pt x="2369225" y="2216129"/>
                </a:cubicBezTo>
                <a:cubicBezTo>
                  <a:pt x="2369940" y="2217915"/>
                  <a:pt x="2370629" y="2219727"/>
                  <a:pt x="2371317" y="2221538"/>
                </a:cubicBezTo>
                <a:cubicBezTo>
                  <a:pt x="2371955" y="2221283"/>
                  <a:pt x="2372594" y="2221027"/>
                  <a:pt x="2373231" y="2220798"/>
                </a:cubicBezTo>
                <a:cubicBezTo>
                  <a:pt x="2372542" y="2218987"/>
                  <a:pt x="2371853" y="2217175"/>
                  <a:pt x="2371139" y="2215364"/>
                </a:cubicBezTo>
                <a:close/>
                <a:moveTo>
                  <a:pt x="2282079" y="2214650"/>
                </a:moveTo>
                <a:cubicBezTo>
                  <a:pt x="2281697" y="2215135"/>
                  <a:pt x="2281262" y="2215619"/>
                  <a:pt x="2281008" y="2216154"/>
                </a:cubicBezTo>
                <a:cubicBezTo>
                  <a:pt x="2280930" y="2216308"/>
                  <a:pt x="2281493" y="2216996"/>
                  <a:pt x="2281595" y="2216946"/>
                </a:cubicBezTo>
                <a:cubicBezTo>
                  <a:pt x="2282181" y="2216716"/>
                  <a:pt x="2282716" y="2216385"/>
                  <a:pt x="2283278" y="2216079"/>
                </a:cubicBezTo>
                <a:cubicBezTo>
                  <a:pt x="2282870" y="2215593"/>
                  <a:pt x="2282486" y="2215135"/>
                  <a:pt x="2282079" y="2214650"/>
                </a:cubicBezTo>
                <a:close/>
                <a:moveTo>
                  <a:pt x="665135" y="2214012"/>
                </a:moveTo>
                <a:cubicBezTo>
                  <a:pt x="665797" y="2213783"/>
                  <a:pt x="667100" y="2215287"/>
                  <a:pt x="668068" y="2215977"/>
                </a:cubicBezTo>
                <a:cubicBezTo>
                  <a:pt x="664037" y="2223834"/>
                  <a:pt x="623373" y="2259753"/>
                  <a:pt x="614546" y="2262790"/>
                </a:cubicBezTo>
                <a:lnTo>
                  <a:pt x="639394" y="2233682"/>
                </a:lnTo>
                <a:lnTo>
                  <a:pt x="639395" y="2233682"/>
                </a:lnTo>
                <a:cubicBezTo>
                  <a:pt x="640262" y="2232814"/>
                  <a:pt x="641104" y="2231972"/>
                  <a:pt x="641946" y="2231130"/>
                </a:cubicBezTo>
                <a:cubicBezTo>
                  <a:pt x="643400" y="2229650"/>
                  <a:pt x="645592" y="2228400"/>
                  <a:pt x="646155" y="2226615"/>
                </a:cubicBezTo>
                <a:cubicBezTo>
                  <a:pt x="649088" y="2217150"/>
                  <a:pt x="657813" y="2216639"/>
                  <a:pt x="665135" y="2214012"/>
                </a:cubicBezTo>
                <a:close/>
                <a:moveTo>
                  <a:pt x="108860" y="2213706"/>
                </a:moveTo>
                <a:cubicBezTo>
                  <a:pt x="107481" y="2218477"/>
                  <a:pt x="106562" y="2221640"/>
                  <a:pt x="105645" y="2224779"/>
                </a:cubicBezTo>
                <a:cubicBezTo>
                  <a:pt x="104573" y="2224548"/>
                  <a:pt x="103475" y="2224268"/>
                  <a:pt x="102379" y="2223988"/>
                </a:cubicBezTo>
                <a:cubicBezTo>
                  <a:pt x="100670" y="2219675"/>
                  <a:pt x="100848" y="2216156"/>
                  <a:pt x="108860" y="2213706"/>
                </a:cubicBezTo>
                <a:close/>
                <a:moveTo>
                  <a:pt x="973848" y="2212814"/>
                </a:moveTo>
                <a:cubicBezTo>
                  <a:pt x="974104" y="2213631"/>
                  <a:pt x="974640" y="2214472"/>
                  <a:pt x="974538" y="2215264"/>
                </a:cubicBezTo>
                <a:cubicBezTo>
                  <a:pt x="974513" y="2215672"/>
                  <a:pt x="973390" y="2215953"/>
                  <a:pt x="972752" y="2216259"/>
                </a:cubicBezTo>
                <a:cubicBezTo>
                  <a:pt x="972573" y="2215595"/>
                  <a:pt x="972115" y="2214855"/>
                  <a:pt x="972292" y="2214320"/>
                </a:cubicBezTo>
                <a:cubicBezTo>
                  <a:pt x="972521" y="2213707"/>
                  <a:pt x="973313" y="2213299"/>
                  <a:pt x="973848" y="2212814"/>
                </a:cubicBezTo>
                <a:close/>
                <a:moveTo>
                  <a:pt x="2469179" y="2210491"/>
                </a:moveTo>
                <a:lnTo>
                  <a:pt x="2469589" y="2211358"/>
                </a:lnTo>
                <a:lnTo>
                  <a:pt x="2470021" y="2210491"/>
                </a:lnTo>
                <a:close/>
                <a:moveTo>
                  <a:pt x="2745493" y="2209931"/>
                </a:moveTo>
                <a:cubicBezTo>
                  <a:pt x="2751462" y="2215007"/>
                  <a:pt x="2757789" y="2220620"/>
                  <a:pt x="2761233" y="2227432"/>
                </a:cubicBezTo>
                <a:cubicBezTo>
                  <a:pt x="2765442" y="2235672"/>
                  <a:pt x="2763351" y="2238095"/>
                  <a:pt x="2752177" y="2245544"/>
                </a:cubicBezTo>
                <a:cubicBezTo>
                  <a:pt x="2743324" y="2242356"/>
                  <a:pt x="2735161" y="2239422"/>
                  <a:pt x="2725288" y="2235876"/>
                </a:cubicBezTo>
                <a:cubicBezTo>
                  <a:pt x="2729140" y="2227432"/>
                  <a:pt x="2731793" y="2219930"/>
                  <a:pt x="2735926" y="2213375"/>
                </a:cubicBezTo>
                <a:cubicBezTo>
                  <a:pt x="2737432" y="2210977"/>
                  <a:pt x="2744116" y="2208758"/>
                  <a:pt x="2745493" y="2209931"/>
                </a:cubicBezTo>
                <a:close/>
                <a:moveTo>
                  <a:pt x="2698834" y="2207812"/>
                </a:moveTo>
                <a:lnTo>
                  <a:pt x="2699140" y="2208731"/>
                </a:lnTo>
                <a:lnTo>
                  <a:pt x="2699650" y="2207939"/>
                </a:lnTo>
                <a:close/>
                <a:moveTo>
                  <a:pt x="2235801" y="2207660"/>
                </a:moveTo>
                <a:cubicBezTo>
                  <a:pt x="2235521" y="2208324"/>
                  <a:pt x="2234907" y="2209472"/>
                  <a:pt x="2235036" y="2209574"/>
                </a:cubicBezTo>
                <a:cubicBezTo>
                  <a:pt x="2236363" y="2210516"/>
                  <a:pt x="2237817" y="2211308"/>
                  <a:pt x="2239219" y="2212150"/>
                </a:cubicBezTo>
                <a:cubicBezTo>
                  <a:pt x="2239576" y="2211512"/>
                  <a:pt x="2239959" y="2210899"/>
                  <a:pt x="2240317" y="2210262"/>
                </a:cubicBezTo>
                <a:cubicBezTo>
                  <a:pt x="2238811" y="2209395"/>
                  <a:pt x="2237305" y="2208527"/>
                  <a:pt x="2235801" y="2207660"/>
                </a:cubicBezTo>
                <a:close/>
                <a:moveTo>
                  <a:pt x="669371" y="2202736"/>
                </a:moveTo>
                <a:cubicBezTo>
                  <a:pt x="670364" y="2202915"/>
                  <a:pt x="671335" y="2203094"/>
                  <a:pt x="672304" y="2203298"/>
                </a:cubicBezTo>
                <a:cubicBezTo>
                  <a:pt x="671946" y="2205084"/>
                  <a:pt x="671589" y="2206869"/>
                  <a:pt x="671258" y="2208655"/>
                </a:cubicBezTo>
                <a:cubicBezTo>
                  <a:pt x="670262" y="2208424"/>
                  <a:pt x="668375" y="2208118"/>
                  <a:pt x="668375" y="2207991"/>
                </a:cubicBezTo>
                <a:cubicBezTo>
                  <a:pt x="668554" y="2206232"/>
                  <a:pt x="668987" y="2204471"/>
                  <a:pt x="669371" y="2202736"/>
                </a:cubicBezTo>
                <a:close/>
                <a:moveTo>
                  <a:pt x="396015" y="2202278"/>
                </a:moveTo>
                <a:cubicBezTo>
                  <a:pt x="397290" y="2203935"/>
                  <a:pt x="398415" y="2205747"/>
                  <a:pt x="399561" y="2207507"/>
                </a:cubicBezTo>
                <a:cubicBezTo>
                  <a:pt x="398617" y="2207993"/>
                  <a:pt x="397700" y="2208502"/>
                  <a:pt x="396781" y="2209039"/>
                </a:cubicBezTo>
                <a:cubicBezTo>
                  <a:pt x="395837" y="2207125"/>
                  <a:pt x="394867" y="2205212"/>
                  <a:pt x="394050" y="2203247"/>
                </a:cubicBezTo>
                <a:cubicBezTo>
                  <a:pt x="394025" y="2203195"/>
                  <a:pt x="395913" y="2202176"/>
                  <a:pt x="396015" y="2202278"/>
                </a:cubicBezTo>
                <a:close/>
                <a:moveTo>
                  <a:pt x="2763453" y="2201741"/>
                </a:moveTo>
                <a:cubicBezTo>
                  <a:pt x="2764678" y="2201460"/>
                  <a:pt x="2766999" y="2202378"/>
                  <a:pt x="2767561" y="2203450"/>
                </a:cubicBezTo>
                <a:cubicBezTo>
                  <a:pt x="2770213" y="2208423"/>
                  <a:pt x="2770953" y="2213450"/>
                  <a:pt x="2766005" y="2218042"/>
                </a:cubicBezTo>
                <a:cubicBezTo>
                  <a:pt x="2759754" y="2215209"/>
                  <a:pt x="2761488" y="2209394"/>
                  <a:pt x="2760367" y="2204980"/>
                </a:cubicBezTo>
                <a:cubicBezTo>
                  <a:pt x="2760161" y="2204139"/>
                  <a:pt x="2762178" y="2202022"/>
                  <a:pt x="2763453" y="2201741"/>
                </a:cubicBezTo>
                <a:close/>
                <a:moveTo>
                  <a:pt x="986299" y="2200491"/>
                </a:moveTo>
                <a:lnTo>
                  <a:pt x="986350" y="2200543"/>
                </a:lnTo>
                <a:lnTo>
                  <a:pt x="985610" y="2201232"/>
                </a:lnTo>
                <a:close/>
                <a:moveTo>
                  <a:pt x="986567" y="2200467"/>
                </a:moveTo>
                <a:lnTo>
                  <a:pt x="986503" y="2200542"/>
                </a:lnTo>
                <a:lnTo>
                  <a:pt x="986453" y="2200491"/>
                </a:lnTo>
                <a:close/>
                <a:moveTo>
                  <a:pt x="1148248" y="2197711"/>
                </a:moveTo>
                <a:cubicBezTo>
                  <a:pt x="1148859" y="2197813"/>
                  <a:pt x="1149473" y="2197890"/>
                  <a:pt x="1150059" y="2198069"/>
                </a:cubicBezTo>
                <a:cubicBezTo>
                  <a:pt x="1150161" y="2198119"/>
                  <a:pt x="1150059" y="2198732"/>
                  <a:pt x="1150033" y="2199063"/>
                </a:cubicBezTo>
                <a:cubicBezTo>
                  <a:pt x="1149421" y="2198961"/>
                  <a:pt x="1148783" y="2198884"/>
                  <a:pt x="1148196" y="2198706"/>
                </a:cubicBezTo>
                <a:cubicBezTo>
                  <a:pt x="1148119" y="2198681"/>
                  <a:pt x="1148221" y="2198042"/>
                  <a:pt x="1148248" y="2197711"/>
                </a:cubicBezTo>
                <a:close/>
                <a:moveTo>
                  <a:pt x="1042425" y="2196232"/>
                </a:moveTo>
                <a:cubicBezTo>
                  <a:pt x="1052273" y="2200671"/>
                  <a:pt x="1062119" y="2205110"/>
                  <a:pt x="1074033" y="2210468"/>
                </a:cubicBezTo>
                <a:cubicBezTo>
                  <a:pt x="1065232" y="2215110"/>
                  <a:pt x="1059697" y="2210085"/>
                  <a:pt x="1053879" y="2209855"/>
                </a:cubicBezTo>
                <a:cubicBezTo>
                  <a:pt x="1046200" y="2209524"/>
                  <a:pt x="1045792" y="2201641"/>
                  <a:pt x="1042425" y="2196232"/>
                </a:cubicBezTo>
                <a:close/>
                <a:moveTo>
                  <a:pt x="1093983" y="2190415"/>
                </a:moveTo>
                <a:cubicBezTo>
                  <a:pt x="1095693" y="2191079"/>
                  <a:pt x="1097401" y="2191742"/>
                  <a:pt x="1102121" y="2193554"/>
                </a:cubicBezTo>
                <a:cubicBezTo>
                  <a:pt x="1097810" y="2194344"/>
                  <a:pt x="1096508" y="2194906"/>
                  <a:pt x="1095335" y="2194727"/>
                </a:cubicBezTo>
                <a:cubicBezTo>
                  <a:pt x="1094212" y="2194548"/>
                  <a:pt x="1093243" y="2193604"/>
                  <a:pt x="1092197" y="2192992"/>
                </a:cubicBezTo>
                <a:cubicBezTo>
                  <a:pt x="1092784" y="2192125"/>
                  <a:pt x="1093370" y="2191283"/>
                  <a:pt x="1093983" y="2190415"/>
                </a:cubicBezTo>
                <a:close/>
                <a:moveTo>
                  <a:pt x="2746627" y="2190352"/>
                </a:moveTo>
                <a:lnTo>
                  <a:pt x="2752550" y="2190679"/>
                </a:lnTo>
                <a:cubicBezTo>
                  <a:pt x="2754397" y="2191268"/>
                  <a:pt x="2755813" y="2192748"/>
                  <a:pt x="2756157" y="2196358"/>
                </a:cubicBezTo>
                <a:cubicBezTo>
                  <a:pt x="2753146" y="2197034"/>
                  <a:pt x="2751233" y="2196346"/>
                  <a:pt x="2749811" y="2195073"/>
                </a:cubicBezTo>
                <a:lnTo>
                  <a:pt x="2746567" y="2190504"/>
                </a:lnTo>
                <a:close/>
                <a:moveTo>
                  <a:pt x="2746592" y="2190351"/>
                </a:moveTo>
                <a:lnTo>
                  <a:pt x="2746603" y="2190351"/>
                </a:lnTo>
                <a:lnTo>
                  <a:pt x="2746591" y="2190363"/>
                </a:lnTo>
                <a:close/>
                <a:moveTo>
                  <a:pt x="2746643" y="2190311"/>
                </a:moveTo>
                <a:lnTo>
                  <a:pt x="2746627" y="2190352"/>
                </a:lnTo>
                <a:lnTo>
                  <a:pt x="2746603" y="2190351"/>
                </a:lnTo>
                <a:close/>
                <a:moveTo>
                  <a:pt x="1108677" y="2189266"/>
                </a:moveTo>
                <a:cubicBezTo>
                  <a:pt x="1121305" y="2185413"/>
                  <a:pt x="1130183" y="2191255"/>
                  <a:pt x="1140286" y="2195031"/>
                </a:cubicBezTo>
                <a:cubicBezTo>
                  <a:pt x="1130491" y="2199700"/>
                  <a:pt x="1117684" y="2197581"/>
                  <a:pt x="1108677" y="2189266"/>
                </a:cubicBezTo>
                <a:close/>
                <a:moveTo>
                  <a:pt x="2246695" y="2189163"/>
                </a:moveTo>
                <a:cubicBezTo>
                  <a:pt x="2244170" y="2190261"/>
                  <a:pt x="2241974" y="2191205"/>
                  <a:pt x="2239295" y="2192327"/>
                </a:cubicBezTo>
                <a:cubicBezTo>
                  <a:pt x="2241005" y="2197123"/>
                  <a:pt x="2242587" y="2202047"/>
                  <a:pt x="2247970" y="2198832"/>
                </a:cubicBezTo>
                <a:cubicBezTo>
                  <a:pt x="2252103" y="2196357"/>
                  <a:pt x="2249474" y="2192429"/>
                  <a:pt x="2246695" y="2189163"/>
                </a:cubicBezTo>
                <a:close/>
                <a:moveTo>
                  <a:pt x="2603343" y="2188628"/>
                </a:moveTo>
                <a:lnTo>
                  <a:pt x="2604161" y="2189113"/>
                </a:lnTo>
                <a:lnTo>
                  <a:pt x="2603268" y="2189471"/>
                </a:lnTo>
                <a:close/>
                <a:moveTo>
                  <a:pt x="409587" y="2187531"/>
                </a:moveTo>
                <a:cubicBezTo>
                  <a:pt x="409944" y="2187327"/>
                  <a:pt x="410762" y="2187913"/>
                  <a:pt x="411756" y="2188296"/>
                </a:cubicBezTo>
                <a:cubicBezTo>
                  <a:pt x="410966" y="2189215"/>
                  <a:pt x="410251" y="2190006"/>
                  <a:pt x="409562" y="2190798"/>
                </a:cubicBezTo>
                <a:cubicBezTo>
                  <a:pt x="409128" y="2190312"/>
                  <a:pt x="408312" y="2189802"/>
                  <a:pt x="408364" y="2189394"/>
                </a:cubicBezTo>
                <a:cubicBezTo>
                  <a:pt x="408466" y="2188705"/>
                  <a:pt x="409001" y="2187888"/>
                  <a:pt x="409587" y="2187531"/>
                </a:cubicBezTo>
                <a:close/>
                <a:moveTo>
                  <a:pt x="2636739" y="2186103"/>
                </a:moveTo>
                <a:cubicBezTo>
                  <a:pt x="2637249" y="2186563"/>
                  <a:pt x="2637786" y="2187022"/>
                  <a:pt x="2638322" y="2187480"/>
                </a:cubicBezTo>
                <a:cubicBezTo>
                  <a:pt x="2638091" y="2187787"/>
                  <a:pt x="2637888" y="2188118"/>
                  <a:pt x="2637658" y="2188424"/>
                </a:cubicBezTo>
                <a:cubicBezTo>
                  <a:pt x="2637122" y="2187940"/>
                  <a:pt x="2636561" y="2187480"/>
                  <a:pt x="2636102" y="2186970"/>
                </a:cubicBezTo>
                <a:cubicBezTo>
                  <a:pt x="2636051" y="2186920"/>
                  <a:pt x="2636509" y="2186409"/>
                  <a:pt x="2636739" y="2186103"/>
                </a:cubicBezTo>
                <a:close/>
                <a:moveTo>
                  <a:pt x="2416677" y="2180771"/>
                </a:moveTo>
                <a:cubicBezTo>
                  <a:pt x="2414253" y="2192582"/>
                  <a:pt x="2414253" y="2192582"/>
                  <a:pt x="2420199" y="2199649"/>
                </a:cubicBezTo>
                <a:cubicBezTo>
                  <a:pt x="2422851" y="2192200"/>
                  <a:pt x="2420988" y="2186996"/>
                  <a:pt x="2416677" y="2180771"/>
                </a:cubicBezTo>
                <a:close/>
                <a:moveTo>
                  <a:pt x="144498" y="2179010"/>
                </a:moveTo>
                <a:cubicBezTo>
                  <a:pt x="145236" y="2179699"/>
                  <a:pt x="145977" y="2180414"/>
                  <a:pt x="146717" y="2181102"/>
                </a:cubicBezTo>
                <a:cubicBezTo>
                  <a:pt x="143426" y="2184521"/>
                  <a:pt x="140160" y="2187938"/>
                  <a:pt x="136869" y="2191357"/>
                </a:cubicBezTo>
                <a:cubicBezTo>
                  <a:pt x="136154" y="2190669"/>
                  <a:pt x="135466" y="2190005"/>
                  <a:pt x="134752" y="2189342"/>
                </a:cubicBezTo>
                <a:cubicBezTo>
                  <a:pt x="137992" y="2185898"/>
                  <a:pt x="141258" y="2182454"/>
                  <a:pt x="144498" y="2179010"/>
                </a:cubicBezTo>
                <a:close/>
                <a:moveTo>
                  <a:pt x="778585" y="2178577"/>
                </a:moveTo>
                <a:cubicBezTo>
                  <a:pt x="768764" y="2189675"/>
                  <a:pt x="765344" y="2190262"/>
                  <a:pt x="760344" y="2182531"/>
                </a:cubicBezTo>
                <a:cubicBezTo>
                  <a:pt x="765880" y="2181333"/>
                  <a:pt x="771391" y="2180133"/>
                  <a:pt x="778585" y="2178577"/>
                </a:cubicBezTo>
                <a:close/>
                <a:moveTo>
                  <a:pt x="2037372" y="2176358"/>
                </a:moveTo>
                <a:cubicBezTo>
                  <a:pt x="2037754" y="2176895"/>
                  <a:pt x="2038189" y="2177404"/>
                  <a:pt x="2038443" y="2177991"/>
                </a:cubicBezTo>
                <a:cubicBezTo>
                  <a:pt x="2038520" y="2178145"/>
                  <a:pt x="2037882" y="2178833"/>
                  <a:pt x="2037780" y="2178781"/>
                </a:cubicBezTo>
                <a:cubicBezTo>
                  <a:pt x="2037141" y="2178527"/>
                  <a:pt x="2036581" y="2178118"/>
                  <a:pt x="2035866" y="2177685"/>
                </a:cubicBezTo>
                <a:cubicBezTo>
                  <a:pt x="2036377" y="2177226"/>
                  <a:pt x="2036887" y="2176793"/>
                  <a:pt x="2037372" y="2176358"/>
                </a:cubicBezTo>
                <a:close/>
                <a:moveTo>
                  <a:pt x="2126740" y="2175923"/>
                </a:moveTo>
                <a:cubicBezTo>
                  <a:pt x="2127708" y="2176408"/>
                  <a:pt x="2128704" y="2176842"/>
                  <a:pt x="2129801" y="2177352"/>
                </a:cubicBezTo>
                <a:cubicBezTo>
                  <a:pt x="2129137" y="2178142"/>
                  <a:pt x="2128704" y="2179061"/>
                  <a:pt x="2128346" y="2179010"/>
                </a:cubicBezTo>
                <a:cubicBezTo>
                  <a:pt x="2127657" y="2178933"/>
                  <a:pt x="2126765" y="2178475"/>
                  <a:pt x="2126432" y="2177888"/>
                </a:cubicBezTo>
                <a:cubicBezTo>
                  <a:pt x="2126178" y="2177454"/>
                  <a:pt x="2126613" y="2176587"/>
                  <a:pt x="2126740" y="2175923"/>
                </a:cubicBezTo>
                <a:close/>
                <a:moveTo>
                  <a:pt x="1047783" y="2175822"/>
                </a:moveTo>
                <a:lnTo>
                  <a:pt x="1046942" y="2176229"/>
                </a:lnTo>
                <a:lnTo>
                  <a:pt x="1047783" y="2176637"/>
                </a:lnTo>
                <a:close/>
                <a:moveTo>
                  <a:pt x="2077196" y="2175568"/>
                </a:moveTo>
                <a:cubicBezTo>
                  <a:pt x="2084696" y="2175491"/>
                  <a:pt x="2087094" y="2180516"/>
                  <a:pt x="2090283" y="2184471"/>
                </a:cubicBezTo>
                <a:cubicBezTo>
                  <a:pt x="2089901" y="2185363"/>
                  <a:pt x="2089492" y="2186282"/>
                  <a:pt x="2089109" y="2187175"/>
                </a:cubicBezTo>
                <a:lnTo>
                  <a:pt x="2080692" y="2185254"/>
                </a:lnTo>
                <a:lnTo>
                  <a:pt x="2080742" y="2185158"/>
                </a:lnTo>
                <a:cubicBezTo>
                  <a:pt x="2079900" y="2184317"/>
                  <a:pt x="2079033" y="2183450"/>
                  <a:pt x="2078192" y="2182608"/>
                </a:cubicBezTo>
                <a:lnTo>
                  <a:pt x="2078039" y="2182486"/>
                </a:lnTo>
                <a:close/>
                <a:moveTo>
                  <a:pt x="2433464" y="2174776"/>
                </a:moveTo>
                <a:cubicBezTo>
                  <a:pt x="2432468" y="2174877"/>
                  <a:pt x="2431499" y="2174979"/>
                  <a:pt x="2430504" y="2175081"/>
                </a:cubicBezTo>
                <a:cubicBezTo>
                  <a:pt x="2430785" y="2176841"/>
                  <a:pt x="2431091" y="2178577"/>
                  <a:pt x="2431372" y="2180337"/>
                </a:cubicBezTo>
                <a:cubicBezTo>
                  <a:pt x="2432062" y="2180108"/>
                  <a:pt x="2433337" y="2179954"/>
                  <a:pt x="2433362" y="2179648"/>
                </a:cubicBezTo>
                <a:cubicBezTo>
                  <a:pt x="2433566" y="2178041"/>
                  <a:pt x="2433464" y="2176408"/>
                  <a:pt x="2433464" y="2174776"/>
                </a:cubicBezTo>
                <a:close/>
                <a:moveTo>
                  <a:pt x="2718473" y="2172522"/>
                </a:moveTo>
                <a:lnTo>
                  <a:pt x="2724829" y="2174012"/>
                </a:lnTo>
                <a:cubicBezTo>
                  <a:pt x="2724448" y="2174904"/>
                  <a:pt x="2724065" y="2175772"/>
                  <a:pt x="2723682" y="2176664"/>
                </a:cubicBezTo>
                <a:lnTo>
                  <a:pt x="2718470" y="2172525"/>
                </a:lnTo>
                <a:close/>
                <a:moveTo>
                  <a:pt x="2718581" y="2172428"/>
                </a:moveTo>
                <a:lnTo>
                  <a:pt x="2718529" y="2172479"/>
                </a:lnTo>
                <a:lnTo>
                  <a:pt x="2718531" y="2172472"/>
                </a:lnTo>
                <a:close/>
                <a:moveTo>
                  <a:pt x="1032041" y="2170820"/>
                </a:moveTo>
                <a:lnTo>
                  <a:pt x="1031966" y="2171560"/>
                </a:lnTo>
                <a:lnTo>
                  <a:pt x="1032833" y="2171280"/>
                </a:lnTo>
                <a:close/>
                <a:moveTo>
                  <a:pt x="2445659" y="2170770"/>
                </a:moveTo>
                <a:cubicBezTo>
                  <a:pt x="2444077" y="2173220"/>
                  <a:pt x="2441730" y="2175541"/>
                  <a:pt x="2442163" y="2176356"/>
                </a:cubicBezTo>
                <a:cubicBezTo>
                  <a:pt x="2445148" y="2181867"/>
                  <a:pt x="2448719" y="2187046"/>
                  <a:pt x="2452113" y="2192327"/>
                </a:cubicBezTo>
                <a:cubicBezTo>
                  <a:pt x="2453082" y="2191792"/>
                  <a:pt x="2454051" y="2191281"/>
                  <a:pt x="2455022" y="2190746"/>
                </a:cubicBezTo>
                <a:cubicBezTo>
                  <a:pt x="2454639" y="2183756"/>
                  <a:pt x="2452188" y="2177504"/>
                  <a:pt x="2445659" y="2170770"/>
                </a:cubicBezTo>
                <a:close/>
                <a:moveTo>
                  <a:pt x="784708" y="2170086"/>
                </a:moveTo>
                <a:lnTo>
                  <a:pt x="783279" y="2173985"/>
                </a:lnTo>
                <a:cubicBezTo>
                  <a:pt x="782769" y="2173679"/>
                  <a:pt x="782284" y="2173398"/>
                  <a:pt x="781773" y="2173092"/>
                </a:cubicBezTo>
                <a:close/>
                <a:moveTo>
                  <a:pt x="784823" y="2169903"/>
                </a:moveTo>
                <a:lnTo>
                  <a:pt x="784842" y="2169904"/>
                </a:lnTo>
                <a:lnTo>
                  <a:pt x="784839" y="2169914"/>
                </a:lnTo>
                <a:close/>
                <a:moveTo>
                  <a:pt x="784784" y="2169877"/>
                </a:moveTo>
                <a:lnTo>
                  <a:pt x="784823" y="2169903"/>
                </a:lnTo>
                <a:lnTo>
                  <a:pt x="784810" y="2169903"/>
                </a:lnTo>
                <a:lnTo>
                  <a:pt x="784835" y="2169930"/>
                </a:lnTo>
                <a:lnTo>
                  <a:pt x="784839" y="2169914"/>
                </a:lnTo>
                <a:lnTo>
                  <a:pt x="784861" y="2169929"/>
                </a:lnTo>
                <a:lnTo>
                  <a:pt x="784708" y="2170086"/>
                </a:lnTo>
                <a:close/>
                <a:moveTo>
                  <a:pt x="707893" y="2168193"/>
                </a:moveTo>
                <a:cubicBezTo>
                  <a:pt x="708506" y="2168730"/>
                  <a:pt x="709143" y="2169264"/>
                  <a:pt x="709755" y="2169801"/>
                </a:cubicBezTo>
                <a:cubicBezTo>
                  <a:pt x="707918" y="2174393"/>
                  <a:pt x="706082" y="2178985"/>
                  <a:pt x="703863" y="2184546"/>
                </a:cubicBezTo>
                <a:cubicBezTo>
                  <a:pt x="700088" y="2185259"/>
                  <a:pt x="695877" y="2186051"/>
                  <a:pt x="691667" y="2186842"/>
                </a:cubicBezTo>
                <a:cubicBezTo>
                  <a:pt x="691234" y="2185898"/>
                  <a:pt x="690825" y="2184954"/>
                  <a:pt x="690392" y="2184009"/>
                </a:cubicBezTo>
                <a:cubicBezTo>
                  <a:pt x="696234" y="2178729"/>
                  <a:pt x="702051" y="2173474"/>
                  <a:pt x="707893" y="2168193"/>
                </a:cubicBezTo>
                <a:close/>
                <a:moveTo>
                  <a:pt x="1793636" y="2168118"/>
                </a:moveTo>
                <a:cubicBezTo>
                  <a:pt x="1794554" y="2168397"/>
                  <a:pt x="1795319" y="2169239"/>
                  <a:pt x="1796799" y="2170337"/>
                </a:cubicBezTo>
                <a:cubicBezTo>
                  <a:pt x="1795015" y="2171001"/>
                  <a:pt x="1793917" y="2171791"/>
                  <a:pt x="1793101" y="2171562"/>
                </a:cubicBezTo>
                <a:cubicBezTo>
                  <a:pt x="1792437" y="2171384"/>
                  <a:pt x="1792106" y="2169955"/>
                  <a:pt x="1791621" y="2169087"/>
                </a:cubicBezTo>
                <a:cubicBezTo>
                  <a:pt x="1792309" y="2168730"/>
                  <a:pt x="1793101" y="2167939"/>
                  <a:pt x="1793636" y="2168118"/>
                </a:cubicBezTo>
                <a:close/>
                <a:moveTo>
                  <a:pt x="2220187" y="2166637"/>
                </a:moveTo>
                <a:lnTo>
                  <a:pt x="2220875" y="2167351"/>
                </a:lnTo>
                <a:cubicBezTo>
                  <a:pt x="2221131" y="2167505"/>
                  <a:pt x="2221360" y="2167632"/>
                  <a:pt x="2221616" y="2167785"/>
                </a:cubicBezTo>
                <a:cubicBezTo>
                  <a:pt x="2221387" y="2167632"/>
                  <a:pt x="2221158" y="2167480"/>
                  <a:pt x="2220927" y="2167326"/>
                </a:cubicBezTo>
                <a:close/>
                <a:moveTo>
                  <a:pt x="121333" y="2165822"/>
                </a:moveTo>
                <a:cubicBezTo>
                  <a:pt x="122021" y="2166359"/>
                  <a:pt x="122711" y="2166893"/>
                  <a:pt x="123400" y="2167455"/>
                </a:cubicBezTo>
                <a:cubicBezTo>
                  <a:pt x="121513" y="2169878"/>
                  <a:pt x="119650" y="2172276"/>
                  <a:pt x="117761" y="2174701"/>
                </a:cubicBezTo>
                <a:cubicBezTo>
                  <a:pt x="117021" y="2174012"/>
                  <a:pt x="116257" y="2173322"/>
                  <a:pt x="115490" y="2172634"/>
                </a:cubicBezTo>
                <a:cubicBezTo>
                  <a:pt x="117430" y="2170363"/>
                  <a:pt x="119394" y="2168093"/>
                  <a:pt x="121333" y="2165822"/>
                </a:cubicBezTo>
                <a:close/>
                <a:moveTo>
                  <a:pt x="2041097" y="2164087"/>
                </a:moveTo>
                <a:lnTo>
                  <a:pt x="2041555" y="2165007"/>
                </a:lnTo>
                <a:lnTo>
                  <a:pt x="2040637" y="2164980"/>
                </a:lnTo>
                <a:close/>
                <a:moveTo>
                  <a:pt x="1063141" y="2161178"/>
                </a:moveTo>
                <a:cubicBezTo>
                  <a:pt x="1064493" y="2161382"/>
                  <a:pt x="1065743" y="2162376"/>
                  <a:pt x="1067453" y="2163295"/>
                </a:cubicBezTo>
                <a:cubicBezTo>
                  <a:pt x="1066356" y="2164801"/>
                  <a:pt x="1065718" y="2165693"/>
                  <a:pt x="1065079" y="2166560"/>
                </a:cubicBezTo>
                <a:cubicBezTo>
                  <a:pt x="1063702" y="2165539"/>
                  <a:pt x="1062324" y="2164493"/>
                  <a:pt x="1060947" y="2163474"/>
                </a:cubicBezTo>
                <a:cubicBezTo>
                  <a:pt x="1061687" y="2162657"/>
                  <a:pt x="1062529" y="2161101"/>
                  <a:pt x="1063141" y="2161178"/>
                </a:cubicBezTo>
                <a:close/>
                <a:moveTo>
                  <a:pt x="2392237" y="2161152"/>
                </a:moveTo>
                <a:cubicBezTo>
                  <a:pt x="2392160" y="2161050"/>
                  <a:pt x="2391318" y="2161178"/>
                  <a:pt x="2391268" y="2161305"/>
                </a:cubicBezTo>
                <a:cubicBezTo>
                  <a:pt x="2391114" y="2161917"/>
                  <a:pt x="2391141" y="2162555"/>
                  <a:pt x="2391089" y="2163193"/>
                </a:cubicBezTo>
                <a:cubicBezTo>
                  <a:pt x="2391727" y="2163091"/>
                  <a:pt x="2392339" y="2163015"/>
                  <a:pt x="2392976" y="2162913"/>
                </a:cubicBezTo>
                <a:cubicBezTo>
                  <a:pt x="2392747" y="2162326"/>
                  <a:pt x="2392569" y="2161688"/>
                  <a:pt x="2392237" y="2161152"/>
                </a:cubicBezTo>
                <a:close/>
                <a:moveTo>
                  <a:pt x="2108089" y="2159826"/>
                </a:moveTo>
                <a:cubicBezTo>
                  <a:pt x="2109314" y="2162939"/>
                  <a:pt x="2110258" y="2164597"/>
                  <a:pt x="2110514" y="2166384"/>
                </a:cubicBezTo>
                <a:cubicBezTo>
                  <a:pt x="2110616" y="2167021"/>
                  <a:pt x="2109007" y="2167888"/>
                  <a:pt x="2108191" y="2168653"/>
                </a:cubicBezTo>
                <a:cubicBezTo>
                  <a:pt x="2106966" y="2167276"/>
                  <a:pt x="2105334" y="2166076"/>
                  <a:pt x="2104747" y="2164470"/>
                </a:cubicBezTo>
                <a:cubicBezTo>
                  <a:pt x="2104441" y="2163730"/>
                  <a:pt x="2106253" y="2162249"/>
                  <a:pt x="2108089" y="2159826"/>
                </a:cubicBezTo>
                <a:close/>
                <a:moveTo>
                  <a:pt x="2552573" y="2159761"/>
                </a:moveTo>
                <a:lnTo>
                  <a:pt x="2556406" y="2161707"/>
                </a:lnTo>
                <a:cubicBezTo>
                  <a:pt x="2557060" y="2162702"/>
                  <a:pt x="2556709" y="2164213"/>
                  <a:pt x="2554284" y="2166789"/>
                </a:cubicBezTo>
                <a:close/>
                <a:moveTo>
                  <a:pt x="2552551" y="2159672"/>
                </a:moveTo>
                <a:lnTo>
                  <a:pt x="2552573" y="2159761"/>
                </a:lnTo>
                <a:lnTo>
                  <a:pt x="2552499" y="2159724"/>
                </a:lnTo>
                <a:lnTo>
                  <a:pt x="2552501" y="2159722"/>
                </a:lnTo>
                <a:lnTo>
                  <a:pt x="2552501" y="2159724"/>
                </a:lnTo>
                <a:lnTo>
                  <a:pt x="2552551" y="2159674"/>
                </a:lnTo>
                <a:lnTo>
                  <a:pt x="2552549" y="2159674"/>
                </a:lnTo>
                <a:close/>
                <a:moveTo>
                  <a:pt x="2552504" y="2159662"/>
                </a:moveTo>
                <a:lnTo>
                  <a:pt x="2552549" y="2159674"/>
                </a:lnTo>
                <a:lnTo>
                  <a:pt x="2552501" y="2159722"/>
                </a:lnTo>
                <a:close/>
                <a:moveTo>
                  <a:pt x="871652" y="2159621"/>
                </a:moveTo>
                <a:lnTo>
                  <a:pt x="871702" y="2159673"/>
                </a:lnTo>
                <a:lnTo>
                  <a:pt x="871659" y="2159630"/>
                </a:lnTo>
                <a:close/>
                <a:moveTo>
                  <a:pt x="725215" y="2159392"/>
                </a:moveTo>
                <a:cubicBezTo>
                  <a:pt x="729576" y="2164342"/>
                  <a:pt x="733914" y="2169265"/>
                  <a:pt x="738838" y="2174878"/>
                </a:cubicBezTo>
                <a:cubicBezTo>
                  <a:pt x="732103" y="2184802"/>
                  <a:pt x="724067" y="2185414"/>
                  <a:pt x="714627" y="2182837"/>
                </a:cubicBezTo>
                <a:cubicBezTo>
                  <a:pt x="713071" y="2172734"/>
                  <a:pt x="730930" y="2171714"/>
                  <a:pt x="725215" y="2159392"/>
                </a:cubicBezTo>
                <a:close/>
                <a:moveTo>
                  <a:pt x="787641" y="2158959"/>
                </a:moveTo>
                <a:cubicBezTo>
                  <a:pt x="790831" y="2161995"/>
                  <a:pt x="792515" y="2163603"/>
                  <a:pt x="794429" y="2165413"/>
                </a:cubicBezTo>
                <a:cubicBezTo>
                  <a:pt x="796928" y="2163832"/>
                  <a:pt x="799606" y="2162148"/>
                  <a:pt x="802590" y="2160261"/>
                </a:cubicBezTo>
                <a:cubicBezTo>
                  <a:pt x="802821" y="2161894"/>
                  <a:pt x="803305" y="2162888"/>
                  <a:pt x="802999" y="2163424"/>
                </a:cubicBezTo>
                <a:cubicBezTo>
                  <a:pt x="800881" y="2167008"/>
                  <a:pt x="798304" y="2169368"/>
                  <a:pt x="795272" y="2170461"/>
                </a:cubicBezTo>
                <a:lnTo>
                  <a:pt x="784842" y="2169904"/>
                </a:lnTo>
                <a:close/>
                <a:moveTo>
                  <a:pt x="2751183" y="2157478"/>
                </a:moveTo>
                <a:cubicBezTo>
                  <a:pt x="2749831" y="2160846"/>
                  <a:pt x="2748428" y="2164265"/>
                  <a:pt x="2747026" y="2167684"/>
                </a:cubicBezTo>
                <a:cubicBezTo>
                  <a:pt x="2747687" y="2168449"/>
                  <a:pt x="2748377" y="2169214"/>
                  <a:pt x="2749041" y="2169980"/>
                </a:cubicBezTo>
                <a:cubicBezTo>
                  <a:pt x="2751949" y="2168678"/>
                  <a:pt x="2756337" y="2168143"/>
                  <a:pt x="2757460" y="2165949"/>
                </a:cubicBezTo>
                <a:cubicBezTo>
                  <a:pt x="2759348" y="2162274"/>
                  <a:pt x="2756923" y="2158984"/>
                  <a:pt x="2751183" y="2157478"/>
                </a:cubicBezTo>
                <a:close/>
                <a:moveTo>
                  <a:pt x="817414" y="2153653"/>
                </a:moveTo>
                <a:cubicBezTo>
                  <a:pt x="817797" y="2153703"/>
                  <a:pt x="818052" y="2154980"/>
                  <a:pt x="818563" y="2156153"/>
                </a:cubicBezTo>
                <a:cubicBezTo>
                  <a:pt x="817287" y="2156230"/>
                  <a:pt x="816114" y="2156509"/>
                  <a:pt x="815092" y="2156230"/>
                </a:cubicBezTo>
                <a:cubicBezTo>
                  <a:pt x="814633" y="2156102"/>
                  <a:pt x="814481" y="2154876"/>
                  <a:pt x="814200" y="2154163"/>
                </a:cubicBezTo>
                <a:cubicBezTo>
                  <a:pt x="815271" y="2153959"/>
                  <a:pt x="816368" y="2153524"/>
                  <a:pt x="817414" y="2153653"/>
                </a:cubicBezTo>
                <a:close/>
                <a:moveTo>
                  <a:pt x="872876" y="2153552"/>
                </a:moveTo>
                <a:cubicBezTo>
                  <a:pt x="873080" y="2153423"/>
                  <a:pt x="874457" y="2155107"/>
                  <a:pt x="875299" y="2155949"/>
                </a:cubicBezTo>
                <a:lnTo>
                  <a:pt x="871615" y="2159585"/>
                </a:lnTo>
                <a:lnTo>
                  <a:pt x="869254" y="2157223"/>
                </a:lnTo>
                <a:lnTo>
                  <a:pt x="869023" y="2156994"/>
                </a:lnTo>
                <a:lnTo>
                  <a:pt x="868983" y="2156948"/>
                </a:lnTo>
                <a:close/>
                <a:moveTo>
                  <a:pt x="2552857" y="2153346"/>
                </a:moveTo>
                <a:lnTo>
                  <a:pt x="2552504" y="2159662"/>
                </a:lnTo>
                <a:lnTo>
                  <a:pt x="2545867" y="2157965"/>
                </a:lnTo>
                <a:cubicBezTo>
                  <a:pt x="2547015" y="2153321"/>
                  <a:pt x="2549182" y="2151204"/>
                  <a:pt x="2552857" y="2153346"/>
                </a:cubicBezTo>
                <a:close/>
                <a:moveTo>
                  <a:pt x="2101891" y="2151765"/>
                </a:moveTo>
                <a:lnTo>
                  <a:pt x="2102732" y="2151842"/>
                </a:lnTo>
                <a:lnTo>
                  <a:pt x="2102247" y="2152685"/>
                </a:lnTo>
                <a:close/>
                <a:moveTo>
                  <a:pt x="2298457" y="2150998"/>
                </a:moveTo>
                <a:cubicBezTo>
                  <a:pt x="2303024" y="2162505"/>
                  <a:pt x="2303024" y="2162505"/>
                  <a:pt x="2295166" y="2169724"/>
                </a:cubicBezTo>
                <a:cubicBezTo>
                  <a:pt x="2303484" y="2169724"/>
                  <a:pt x="2311264" y="2169724"/>
                  <a:pt x="2319862" y="2169724"/>
                </a:cubicBezTo>
                <a:cubicBezTo>
                  <a:pt x="2325091" y="2179495"/>
                  <a:pt x="2330550" y="2190286"/>
                  <a:pt x="2336546" y="2200745"/>
                </a:cubicBezTo>
                <a:cubicBezTo>
                  <a:pt x="2343051" y="2212099"/>
                  <a:pt x="2340015" y="2224702"/>
                  <a:pt x="2341571" y="2237407"/>
                </a:cubicBezTo>
                <a:cubicBezTo>
                  <a:pt x="2345220" y="2237228"/>
                  <a:pt x="2348357" y="2237099"/>
                  <a:pt x="2351495" y="2236947"/>
                </a:cubicBezTo>
                <a:cubicBezTo>
                  <a:pt x="2352005" y="2236182"/>
                  <a:pt x="2352541" y="2235390"/>
                  <a:pt x="2353051" y="2234624"/>
                </a:cubicBezTo>
                <a:cubicBezTo>
                  <a:pt x="2342259" y="2229498"/>
                  <a:pt x="2346138" y="2220186"/>
                  <a:pt x="2347055" y="2213145"/>
                </a:cubicBezTo>
                <a:cubicBezTo>
                  <a:pt x="2348128" y="2204981"/>
                  <a:pt x="2347567" y="2198347"/>
                  <a:pt x="2342949" y="2191663"/>
                </a:cubicBezTo>
                <a:cubicBezTo>
                  <a:pt x="2341827" y="2190031"/>
                  <a:pt x="2342515" y="2187173"/>
                  <a:pt x="2342311" y="2183654"/>
                </a:cubicBezTo>
                <a:cubicBezTo>
                  <a:pt x="2346393" y="2184623"/>
                  <a:pt x="2349251" y="2185312"/>
                  <a:pt x="2353970" y="2186434"/>
                </a:cubicBezTo>
                <a:cubicBezTo>
                  <a:pt x="2349761" y="2180490"/>
                  <a:pt x="2346903" y="2175872"/>
                  <a:pt x="2343409" y="2171791"/>
                </a:cubicBezTo>
                <a:cubicBezTo>
                  <a:pt x="2341980" y="2170081"/>
                  <a:pt x="2338867" y="2168168"/>
                  <a:pt x="2337157" y="2168628"/>
                </a:cubicBezTo>
                <a:cubicBezTo>
                  <a:pt x="2332004" y="2170030"/>
                  <a:pt x="2329658" y="2166434"/>
                  <a:pt x="2326060" y="2164418"/>
                </a:cubicBezTo>
                <a:cubicBezTo>
                  <a:pt x="2317362" y="2159519"/>
                  <a:pt x="2310217" y="2150896"/>
                  <a:pt x="2298457" y="2150998"/>
                </a:cubicBezTo>
                <a:close/>
                <a:moveTo>
                  <a:pt x="162230" y="2148371"/>
                </a:moveTo>
                <a:cubicBezTo>
                  <a:pt x="163734" y="2158218"/>
                  <a:pt x="163734" y="2158218"/>
                  <a:pt x="152534" y="2161866"/>
                </a:cubicBezTo>
                <a:cubicBezTo>
                  <a:pt x="155418" y="2157861"/>
                  <a:pt x="158274" y="2153856"/>
                  <a:pt x="162230" y="2148371"/>
                </a:cubicBezTo>
                <a:close/>
                <a:moveTo>
                  <a:pt x="2208631" y="2145845"/>
                </a:moveTo>
                <a:cubicBezTo>
                  <a:pt x="2207278" y="2146508"/>
                  <a:pt x="2205749" y="2146942"/>
                  <a:pt x="2204676" y="2147912"/>
                </a:cubicBezTo>
                <a:cubicBezTo>
                  <a:pt x="2204294" y="2148269"/>
                  <a:pt x="2205034" y="2149877"/>
                  <a:pt x="2205289" y="2150896"/>
                </a:cubicBezTo>
                <a:cubicBezTo>
                  <a:pt x="2206132" y="2151534"/>
                  <a:pt x="2206999" y="2152198"/>
                  <a:pt x="2207840" y="2152835"/>
                </a:cubicBezTo>
                <a:cubicBezTo>
                  <a:pt x="2208403" y="2151254"/>
                  <a:pt x="2209091" y="2149698"/>
                  <a:pt x="2209447" y="2148039"/>
                </a:cubicBezTo>
                <a:cubicBezTo>
                  <a:pt x="2209576" y="2147402"/>
                  <a:pt x="2208937" y="2146585"/>
                  <a:pt x="2208631" y="2145845"/>
                </a:cubicBezTo>
                <a:close/>
                <a:moveTo>
                  <a:pt x="733022" y="2145590"/>
                </a:moveTo>
                <a:cubicBezTo>
                  <a:pt x="733278" y="2145412"/>
                  <a:pt x="734245" y="2146229"/>
                  <a:pt x="735343" y="2146840"/>
                </a:cubicBezTo>
                <a:cubicBezTo>
                  <a:pt x="734399" y="2147657"/>
                  <a:pt x="733710" y="2148550"/>
                  <a:pt x="732793" y="2148932"/>
                </a:cubicBezTo>
                <a:cubicBezTo>
                  <a:pt x="732359" y="2149111"/>
                  <a:pt x="731491" y="2148319"/>
                  <a:pt x="730828" y="2147988"/>
                </a:cubicBezTo>
                <a:cubicBezTo>
                  <a:pt x="731542" y="2147171"/>
                  <a:pt x="732155" y="2146202"/>
                  <a:pt x="733022" y="2145590"/>
                </a:cubicBezTo>
                <a:close/>
                <a:moveTo>
                  <a:pt x="2644214" y="2145157"/>
                </a:moveTo>
                <a:cubicBezTo>
                  <a:pt x="2648500" y="2152657"/>
                  <a:pt x="2652786" y="2160183"/>
                  <a:pt x="2657377" y="2168245"/>
                </a:cubicBezTo>
                <a:cubicBezTo>
                  <a:pt x="2652302" y="2173450"/>
                  <a:pt x="2652760" y="2179138"/>
                  <a:pt x="2653781" y="2185822"/>
                </a:cubicBezTo>
                <a:cubicBezTo>
                  <a:pt x="2655542" y="2197073"/>
                  <a:pt x="2655948" y="2208655"/>
                  <a:pt x="2655846" y="2220059"/>
                </a:cubicBezTo>
                <a:cubicBezTo>
                  <a:pt x="2655771" y="2226691"/>
                  <a:pt x="2652479" y="2232789"/>
                  <a:pt x="2648475" y="2238273"/>
                </a:cubicBezTo>
                <a:cubicBezTo>
                  <a:pt x="2639622" y="2232049"/>
                  <a:pt x="2635770" y="2224497"/>
                  <a:pt x="2640208" y="2217711"/>
                </a:cubicBezTo>
                <a:cubicBezTo>
                  <a:pt x="2646102" y="2208630"/>
                  <a:pt x="2644214" y="2203144"/>
                  <a:pt x="2634901" y="2198808"/>
                </a:cubicBezTo>
                <a:cubicBezTo>
                  <a:pt x="2645437" y="2191639"/>
                  <a:pt x="2645770" y="2191256"/>
                  <a:pt x="2642937" y="2179980"/>
                </a:cubicBezTo>
                <a:cubicBezTo>
                  <a:pt x="2640897" y="2171791"/>
                  <a:pt x="2638295" y="2163729"/>
                  <a:pt x="2635820" y="2155643"/>
                </a:cubicBezTo>
                <a:cubicBezTo>
                  <a:pt x="2633447" y="2147836"/>
                  <a:pt x="2634366" y="2146586"/>
                  <a:pt x="2644214" y="2145157"/>
                </a:cubicBezTo>
                <a:close/>
                <a:moveTo>
                  <a:pt x="917318" y="2144341"/>
                </a:moveTo>
                <a:cubicBezTo>
                  <a:pt x="915889" y="2143320"/>
                  <a:pt x="916653" y="2143881"/>
                  <a:pt x="917420" y="2144417"/>
                </a:cubicBezTo>
                <a:cubicBezTo>
                  <a:pt x="919128" y="2145258"/>
                  <a:pt x="920811" y="2146125"/>
                  <a:pt x="922522" y="2146968"/>
                </a:cubicBezTo>
                <a:cubicBezTo>
                  <a:pt x="924231" y="2147810"/>
                  <a:pt x="925914" y="2148677"/>
                  <a:pt x="927624" y="2149519"/>
                </a:cubicBezTo>
                <a:cubicBezTo>
                  <a:pt x="927878" y="2149646"/>
                  <a:pt x="928108" y="2149800"/>
                  <a:pt x="928364" y="2149927"/>
                </a:cubicBezTo>
                <a:cubicBezTo>
                  <a:pt x="928133" y="2149773"/>
                  <a:pt x="927904" y="2149621"/>
                  <a:pt x="927675" y="2149467"/>
                </a:cubicBezTo>
                <a:cubicBezTo>
                  <a:pt x="925964" y="2148625"/>
                  <a:pt x="924256" y="2147785"/>
                  <a:pt x="922573" y="2146942"/>
                </a:cubicBezTo>
                <a:cubicBezTo>
                  <a:pt x="920863" y="2146100"/>
                  <a:pt x="919180" y="2145233"/>
                  <a:pt x="917470" y="2144391"/>
                </a:cubicBezTo>
                <a:cubicBezTo>
                  <a:pt x="916551" y="2144110"/>
                  <a:pt x="915659" y="2143829"/>
                  <a:pt x="917318" y="2144341"/>
                </a:cubicBezTo>
                <a:close/>
                <a:moveTo>
                  <a:pt x="2112300" y="2144035"/>
                </a:moveTo>
                <a:cubicBezTo>
                  <a:pt x="2112657" y="2144724"/>
                  <a:pt x="2113423" y="2145591"/>
                  <a:pt x="2113244" y="2146051"/>
                </a:cubicBezTo>
                <a:cubicBezTo>
                  <a:pt x="2112861" y="2146970"/>
                  <a:pt x="2111944" y="2147684"/>
                  <a:pt x="2111101" y="2148628"/>
                </a:cubicBezTo>
                <a:cubicBezTo>
                  <a:pt x="2110488" y="2147480"/>
                  <a:pt x="2109646" y="2146485"/>
                  <a:pt x="2109850" y="2146204"/>
                </a:cubicBezTo>
                <a:cubicBezTo>
                  <a:pt x="2110463" y="2145337"/>
                  <a:pt x="2111459" y="2144750"/>
                  <a:pt x="2112300" y="2144035"/>
                </a:cubicBezTo>
                <a:close/>
                <a:moveTo>
                  <a:pt x="2285497" y="2142401"/>
                </a:moveTo>
                <a:cubicBezTo>
                  <a:pt x="2282741" y="2143779"/>
                  <a:pt x="2280524" y="2144875"/>
                  <a:pt x="2278278" y="2145973"/>
                </a:cubicBezTo>
                <a:cubicBezTo>
                  <a:pt x="2284579" y="2148090"/>
                  <a:pt x="2284579" y="2148090"/>
                  <a:pt x="2285497" y="2142401"/>
                </a:cubicBezTo>
                <a:close/>
                <a:moveTo>
                  <a:pt x="2857566" y="2141993"/>
                </a:moveTo>
                <a:cubicBezTo>
                  <a:pt x="2857260" y="2142477"/>
                  <a:pt x="2856853" y="2142912"/>
                  <a:pt x="2856674" y="2143447"/>
                </a:cubicBezTo>
                <a:cubicBezTo>
                  <a:pt x="2856597" y="2143652"/>
                  <a:pt x="2857005" y="2144033"/>
                  <a:pt x="2857183" y="2144314"/>
                </a:cubicBezTo>
                <a:cubicBezTo>
                  <a:pt x="2857489" y="2143856"/>
                  <a:pt x="2857820" y="2143371"/>
                  <a:pt x="2858127" y="2142885"/>
                </a:cubicBezTo>
                <a:cubicBezTo>
                  <a:pt x="2857949" y="2142579"/>
                  <a:pt x="2857770" y="2142299"/>
                  <a:pt x="2857566" y="2141993"/>
                </a:cubicBezTo>
                <a:close/>
                <a:moveTo>
                  <a:pt x="50157" y="2141841"/>
                </a:moveTo>
                <a:lnTo>
                  <a:pt x="50169" y="2141853"/>
                </a:lnTo>
                <a:lnTo>
                  <a:pt x="50157" y="2141866"/>
                </a:lnTo>
                <a:lnTo>
                  <a:pt x="50182" y="2141866"/>
                </a:lnTo>
                <a:cubicBezTo>
                  <a:pt x="49340" y="2142708"/>
                  <a:pt x="48473" y="2143576"/>
                  <a:pt x="47632" y="2144418"/>
                </a:cubicBezTo>
                <a:lnTo>
                  <a:pt x="47605" y="2144393"/>
                </a:lnTo>
                <a:cubicBezTo>
                  <a:pt x="48448" y="2143551"/>
                  <a:pt x="49315" y="2142683"/>
                  <a:pt x="50157" y="2141841"/>
                </a:cubicBezTo>
                <a:close/>
                <a:moveTo>
                  <a:pt x="50200" y="2141822"/>
                </a:moveTo>
                <a:lnTo>
                  <a:pt x="50184" y="2141866"/>
                </a:lnTo>
                <a:lnTo>
                  <a:pt x="50182" y="2141866"/>
                </a:lnTo>
                <a:lnTo>
                  <a:pt x="50169" y="2141853"/>
                </a:lnTo>
                <a:close/>
                <a:moveTo>
                  <a:pt x="1856545" y="2140183"/>
                </a:moveTo>
                <a:lnTo>
                  <a:pt x="1856394" y="2141001"/>
                </a:lnTo>
                <a:lnTo>
                  <a:pt x="1855627" y="2140489"/>
                </a:lnTo>
                <a:close/>
                <a:moveTo>
                  <a:pt x="555804" y="2139999"/>
                </a:moveTo>
                <a:cubicBezTo>
                  <a:pt x="557497" y="2140267"/>
                  <a:pt x="559238" y="2141868"/>
                  <a:pt x="561125" y="2145516"/>
                </a:cubicBezTo>
                <a:cubicBezTo>
                  <a:pt x="556125" y="2145770"/>
                  <a:pt x="553064" y="2145923"/>
                  <a:pt x="549339" y="2146127"/>
                </a:cubicBezTo>
                <a:cubicBezTo>
                  <a:pt x="549978" y="2144444"/>
                  <a:pt x="550079" y="2143168"/>
                  <a:pt x="550768" y="2142479"/>
                </a:cubicBezTo>
                <a:cubicBezTo>
                  <a:pt x="552465" y="2140796"/>
                  <a:pt x="554110" y="2139731"/>
                  <a:pt x="555804" y="2139999"/>
                </a:cubicBezTo>
                <a:close/>
                <a:moveTo>
                  <a:pt x="1424490" y="2139321"/>
                </a:moveTo>
                <a:cubicBezTo>
                  <a:pt x="1426601" y="2139410"/>
                  <a:pt x="1428693" y="2140399"/>
                  <a:pt x="1432723" y="2142350"/>
                </a:cubicBezTo>
                <a:cubicBezTo>
                  <a:pt x="1432469" y="2143269"/>
                  <a:pt x="1432238" y="2144187"/>
                  <a:pt x="1432009" y="2145106"/>
                </a:cubicBezTo>
                <a:cubicBezTo>
                  <a:pt x="1426729" y="2143958"/>
                  <a:pt x="1421423" y="2142810"/>
                  <a:pt x="1416141" y="2141687"/>
                </a:cubicBezTo>
                <a:cubicBezTo>
                  <a:pt x="1420249" y="2140042"/>
                  <a:pt x="1422379" y="2139232"/>
                  <a:pt x="1424490" y="2139321"/>
                </a:cubicBezTo>
                <a:close/>
                <a:moveTo>
                  <a:pt x="1799757" y="2137989"/>
                </a:moveTo>
                <a:cubicBezTo>
                  <a:pt x="1800242" y="2138449"/>
                  <a:pt x="1800727" y="2138908"/>
                  <a:pt x="1801186" y="2139341"/>
                </a:cubicBezTo>
                <a:cubicBezTo>
                  <a:pt x="1800651" y="2139724"/>
                  <a:pt x="1800115" y="2140158"/>
                  <a:pt x="1799528" y="2140439"/>
                </a:cubicBezTo>
                <a:cubicBezTo>
                  <a:pt x="1799375" y="2140514"/>
                  <a:pt x="1798686" y="2139877"/>
                  <a:pt x="1798738" y="2139749"/>
                </a:cubicBezTo>
                <a:cubicBezTo>
                  <a:pt x="1798994" y="2139137"/>
                  <a:pt x="1799400" y="2138576"/>
                  <a:pt x="1799757" y="2137989"/>
                </a:cubicBezTo>
                <a:close/>
                <a:moveTo>
                  <a:pt x="2006350" y="2137912"/>
                </a:moveTo>
                <a:cubicBezTo>
                  <a:pt x="2006937" y="2138193"/>
                  <a:pt x="2007523" y="2138499"/>
                  <a:pt x="2008110" y="2138780"/>
                </a:cubicBezTo>
                <a:cubicBezTo>
                  <a:pt x="2007984" y="2139111"/>
                  <a:pt x="2007856" y="2139443"/>
                  <a:pt x="2007754" y="2139801"/>
                </a:cubicBezTo>
                <a:cubicBezTo>
                  <a:pt x="2007166" y="2139495"/>
                  <a:pt x="2006554" y="2139239"/>
                  <a:pt x="2006019" y="2138856"/>
                </a:cubicBezTo>
                <a:cubicBezTo>
                  <a:pt x="2005942" y="2138805"/>
                  <a:pt x="2006223" y="2138243"/>
                  <a:pt x="2006350" y="2137912"/>
                </a:cubicBezTo>
                <a:close/>
                <a:moveTo>
                  <a:pt x="51688" y="2137758"/>
                </a:moveTo>
                <a:cubicBezTo>
                  <a:pt x="52197" y="2138064"/>
                  <a:pt x="52708" y="2138370"/>
                  <a:pt x="53243" y="2138677"/>
                </a:cubicBezTo>
                <a:lnTo>
                  <a:pt x="50200" y="2141822"/>
                </a:lnTo>
                <a:close/>
                <a:moveTo>
                  <a:pt x="1868562" y="2137376"/>
                </a:moveTo>
                <a:cubicBezTo>
                  <a:pt x="1870910" y="2138678"/>
                  <a:pt x="1873231" y="2139978"/>
                  <a:pt x="1877006" y="2142045"/>
                </a:cubicBezTo>
                <a:cubicBezTo>
                  <a:pt x="1870858" y="2145157"/>
                  <a:pt x="1868001" y="2144724"/>
                  <a:pt x="1868562" y="2137376"/>
                </a:cubicBezTo>
                <a:close/>
                <a:moveTo>
                  <a:pt x="1478799" y="2136968"/>
                </a:moveTo>
                <a:cubicBezTo>
                  <a:pt x="1481477" y="2137555"/>
                  <a:pt x="1484130" y="2138141"/>
                  <a:pt x="1486810" y="2138755"/>
                </a:cubicBezTo>
                <a:cubicBezTo>
                  <a:pt x="1486580" y="2139672"/>
                  <a:pt x="1486376" y="2140617"/>
                  <a:pt x="1486197" y="2141561"/>
                </a:cubicBezTo>
                <a:cubicBezTo>
                  <a:pt x="1483519" y="2141024"/>
                  <a:pt x="1480840" y="2140464"/>
                  <a:pt x="1478161" y="2139928"/>
                </a:cubicBezTo>
                <a:cubicBezTo>
                  <a:pt x="1478365" y="2138932"/>
                  <a:pt x="1478570" y="2137963"/>
                  <a:pt x="1478799" y="2136968"/>
                </a:cubicBezTo>
                <a:close/>
                <a:moveTo>
                  <a:pt x="2588701" y="2136279"/>
                </a:moveTo>
                <a:cubicBezTo>
                  <a:pt x="2557678" y="2151867"/>
                  <a:pt x="2554134" y="2152275"/>
                  <a:pt x="2550765" y="2140079"/>
                </a:cubicBezTo>
                <a:cubicBezTo>
                  <a:pt x="2554336" y="2140973"/>
                  <a:pt x="2557194" y="2141662"/>
                  <a:pt x="2560257" y="2142427"/>
                </a:cubicBezTo>
                <a:cubicBezTo>
                  <a:pt x="2565997" y="2136177"/>
                  <a:pt x="2565997" y="2136177"/>
                  <a:pt x="2588701" y="2136279"/>
                </a:cubicBezTo>
                <a:close/>
                <a:moveTo>
                  <a:pt x="1467061" y="2135106"/>
                </a:moveTo>
                <a:cubicBezTo>
                  <a:pt x="1467648" y="2135999"/>
                  <a:pt x="1468261" y="2136943"/>
                  <a:pt x="1468873" y="2137862"/>
                </a:cubicBezTo>
                <a:cubicBezTo>
                  <a:pt x="1468184" y="2138220"/>
                  <a:pt x="1467163" y="2139035"/>
                  <a:pt x="1466832" y="2138831"/>
                </a:cubicBezTo>
                <a:cubicBezTo>
                  <a:pt x="1465965" y="2138270"/>
                  <a:pt x="1465379" y="2137275"/>
                  <a:pt x="1464690" y="2136433"/>
                </a:cubicBezTo>
                <a:cubicBezTo>
                  <a:pt x="1465353" y="2136050"/>
                  <a:pt x="1466017" y="2135693"/>
                  <a:pt x="1467061" y="2135106"/>
                </a:cubicBezTo>
                <a:close/>
                <a:moveTo>
                  <a:pt x="2766771" y="2134978"/>
                </a:moveTo>
                <a:cubicBezTo>
                  <a:pt x="2765802" y="2135105"/>
                  <a:pt x="2764806" y="2135232"/>
                  <a:pt x="2763837" y="2135385"/>
                </a:cubicBezTo>
                <a:lnTo>
                  <a:pt x="2766771" y="2149232"/>
                </a:lnTo>
                <a:lnTo>
                  <a:pt x="2766771" y="2149494"/>
                </a:lnTo>
                <a:cubicBezTo>
                  <a:pt x="2767613" y="2151202"/>
                  <a:pt x="2768481" y="2152886"/>
                  <a:pt x="2769321" y="2154596"/>
                </a:cubicBezTo>
                <a:cubicBezTo>
                  <a:pt x="2769857" y="2155336"/>
                  <a:pt x="2770394" y="2156075"/>
                  <a:pt x="2769425" y="2154723"/>
                </a:cubicBezTo>
                <a:cubicBezTo>
                  <a:pt x="2769959" y="2156305"/>
                  <a:pt x="2769655" y="2155438"/>
                  <a:pt x="2769373" y="2154571"/>
                </a:cubicBezTo>
                <a:cubicBezTo>
                  <a:pt x="2768505" y="2152886"/>
                  <a:pt x="2767663" y="2151177"/>
                  <a:pt x="2766821" y="2149467"/>
                </a:cubicBezTo>
                <a:lnTo>
                  <a:pt x="2766771" y="2149232"/>
                </a:lnTo>
                <a:close/>
                <a:moveTo>
                  <a:pt x="2395708" y="2134978"/>
                </a:moveTo>
                <a:cubicBezTo>
                  <a:pt x="2396421" y="2139952"/>
                  <a:pt x="2395350" y="2144595"/>
                  <a:pt x="2400299" y="2148217"/>
                </a:cubicBezTo>
                <a:cubicBezTo>
                  <a:pt x="2402008" y="2138397"/>
                  <a:pt x="2402008" y="2138397"/>
                  <a:pt x="2395708" y="2134978"/>
                </a:cubicBezTo>
                <a:close/>
                <a:moveTo>
                  <a:pt x="2694421" y="2134570"/>
                </a:moveTo>
                <a:cubicBezTo>
                  <a:pt x="2691896" y="2139289"/>
                  <a:pt x="2689421" y="2143881"/>
                  <a:pt x="2687047" y="2148294"/>
                </a:cubicBezTo>
                <a:cubicBezTo>
                  <a:pt x="2683756" y="2147504"/>
                  <a:pt x="2681358" y="2146942"/>
                  <a:pt x="2680160" y="2146662"/>
                </a:cubicBezTo>
                <a:cubicBezTo>
                  <a:pt x="2680160" y="2156279"/>
                  <a:pt x="2680160" y="2164978"/>
                  <a:pt x="2680160" y="2175031"/>
                </a:cubicBezTo>
                <a:cubicBezTo>
                  <a:pt x="2682685" y="2174266"/>
                  <a:pt x="2684242" y="2173576"/>
                  <a:pt x="2685873" y="2173372"/>
                </a:cubicBezTo>
                <a:cubicBezTo>
                  <a:pt x="2695185" y="2172147"/>
                  <a:pt x="2696207" y="2169878"/>
                  <a:pt x="2691231" y="2161790"/>
                </a:cubicBezTo>
                <a:cubicBezTo>
                  <a:pt x="2689854" y="2159545"/>
                  <a:pt x="2689089" y="2156942"/>
                  <a:pt x="2687583" y="2153473"/>
                </a:cubicBezTo>
                <a:cubicBezTo>
                  <a:pt x="2693757" y="2153219"/>
                  <a:pt x="2699778" y="2155336"/>
                  <a:pt x="2701232" y="2148116"/>
                </a:cubicBezTo>
                <a:cubicBezTo>
                  <a:pt x="2698961" y="2143625"/>
                  <a:pt x="2696692" y="2139110"/>
                  <a:pt x="2694421" y="2134570"/>
                </a:cubicBezTo>
                <a:close/>
                <a:moveTo>
                  <a:pt x="1447751" y="2133014"/>
                </a:moveTo>
                <a:cubicBezTo>
                  <a:pt x="1449816" y="2134366"/>
                  <a:pt x="1451883" y="2135718"/>
                  <a:pt x="1453950" y="2137070"/>
                </a:cubicBezTo>
                <a:cubicBezTo>
                  <a:pt x="1453566" y="2137760"/>
                  <a:pt x="1453159" y="2138423"/>
                  <a:pt x="1452776" y="2139112"/>
                </a:cubicBezTo>
                <a:cubicBezTo>
                  <a:pt x="1450480" y="2137939"/>
                  <a:pt x="1448184" y="2136764"/>
                  <a:pt x="1445913" y="2135616"/>
                </a:cubicBezTo>
                <a:cubicBezTo>
                  <a:pt x="1446526" y="2134749"/>
                  <a:pt x="1447138" y="2133882"/>
                  <a:pt x="1447751" y="2133014"/>
                </a:cubicBezTo>
                <a:close/>
                <a:moveTo>
                  <a:pt x="1743709" y="2132503"/>
                </a:moveTo>
                <a:lnTo>
                  <a:pt x="1743709" y="2133268"/>
                </a:lnTo>
                <a:lnTo>
                  <a:pt x="1744527" y="2132886"/>
                </a:lnTo>
                <a:close/>
                <a:moveTo>
                  <a:pt x="1432444" y="2132427"/>
                </a:moveTo>
                <a:lnTo>
                  <a:pt x="1433388" y="2132989"/>
                </a:lnTo>
                <a:lnTo>
                  <a:pt x="1432367" y="2133372"/>
                </a:lnTo>
                <a:close/>
                <a:moveTo>
                  <a:pt x="1224169" y="2132427"/>
                </a:moveTo>
                <a:cubicBezTo>
                  <a:pt x="1224219" y="2133397"/>
                  <a:pt x="1224245" y="2134341"/>
                  <a:pt x="1224270" y="2135310"/>
                </a:cubicBezTo>
                <a:cubicBezTo>
                  <a:pt x="1222076" y="2135310"/>
                  <a:pt x="1219857" y="2135310"/>
                  <a:pt x="1217663" y="2135310"/>
                </a:cubicBezTo>
                <a:cubicBezTo>
                  <a:pt x="1217636" y="2134570"/>
                  <a:pt x="1217586" y="2133831"/>
                  <a:pt x="1217561" y="2133091"/>
                </a:cubicBezTo>
                <a:cubicBezTo>
                  <a:pt x="1219755" y="2132862"/>
                  <a:pt x="1221974" y="2132656"/>
                  <a:pt x="1224169" y="2132427"/>
                </a:cubicBezTo>
                <a:close/>
                <a:moveTo>
                  <a:pt x="1752103" y="2132299"/>
                </a:moveTo>
                <a:cubicBezTo>
                  <a:pt x="1752001" y="2132274"/>
                  <a:pt x="1751823" y="2132809"/>
                  <a:pt x="1751670" y="2133089"/>
                </a:cubicBezTo>
                <a:cubicBezTo>
                  <a:pt x="1752333" y="2133268"/>
                  <a:pt x="1753023" y="2133472"/>
                  <a:pt x="1753685" y="2133549"/>
                </a:cubicBezTo>
                <a:cubicBezTo>
                  <a:pt x="1753787" y="2133574"/>
                  <a:pt x="1753966" y="2133039"/>
                  <a:pt x="1754118" y="2132758"/>
                </a:cubicBezTo>
                <a:cubicBezTo>
                  <a:pt x="1753456" y="2132580"/>
                  <a:pt x="1752767" y="2132376"/>
                  <a:pt x="1752103" y="2132299"/>
                </a:cubicBezTo>
                <a:close/>
                <a:moveTo>
                  <a:pt x="2830549" y="2131661"/>
                </a:moveTo>
                <a:cubicBezTo>
                  <a:pt x="2832796" y="2134187"/>
                  <a:pt x="2834657" y="2137274"/>
                  <a:pt x="2837361" y="2139135"/>
                </a:cubicBezTo>
                <a:cubicBezTo>
                  <a:pt x="2840805" y="2141508"/>
                  <a:pt x="2843305" y="2139927"/>
                  <a:pt x="2844632" y="2135589"/>
                </a:cubicBezTo>
                <a:cubicBezTo>
                  <a:pt x="2839505" y="2134135"/>
                  <a:pt x="2835040" y="2132886"/>
                  <a:pt x="2830549" y="2131661"/>
                </a:cubicBezTo>
                <a:close/>
                <a:moveTo>
                  <a:pt x="2888945" y="2131253"/>
                </a:moveTo>
                <a:cubicBezTo>
                  <a:pt x="2888028" y="2131482"/>
                  <a:pt x="2887109" y="2131686"/>
                  <a:pt x="2886190" y="2131916"/>
                </a:cubicBezTo>
                <a:cubicBezTo>
                  <a:pt x="2883051" y="2143702"/>
                  <a:pt x="2883051" y="2143702"/>
                  <a:pt x="2892185" y="2148677"/>
                </a:cubicBezTo>
                <a:cubicBezTo>
                  <a:pt x="2890935" y="2141891"/>
                  <a:pt x="2889941" y="2136559"/>
                  <a:pt x="2888945" y="2131253"/>
                </a:cubicBezTo>
                <a:close/>
                <a:moveTo>
                  <a:pt x="893374" y="2130423"/>
                </a:moveTo>
                <a:cubicBezTo>
                  <a:pt x="891875" y="2129779"/>
                  <a:pt x="890019" y="2129939"/>
                  <a:pt x="887570" y="2131457"/>
                </a:cubicBezTo>
                <a:lnTo>
                  <a:pt x="896956" y="2134131"/>
                </a:lnTo>
                <a:lnTo>
                  <a:pt x="897035" y="2134212"/>
                </a:lnTo>
                <a:lnTo>
                  <a:pt x="901843" y="2135793"/>
                </a:lnTo>
                <a:lnTo>
                  <a:pt x="904688" y="2136764"/>
                </a:lnTo>
                <a:lnTo>
                  <a:pt x="905377" y="2137426"/>
                </a:lnTo>
                <a:lnTo>
                  <a:pt x="904715" y="2136737"/>
                </a:lnTo>
                <a:lnTo>
                  <a:pt x="901843" y="2135793"/>
                </a:lnTo>
                <a:lnTo>
                  <a:pt x="897062" y="2134161"/>
                </a:lnTo>
                <a:lnTo>
                  <a:pt x="896956" y="2134131"/>
                </a:lnTo>
                <a:close/>
                <a:moveTo>
                  <a:pt x="2091940" y="2129170"/>
                </a:moveTo>
                <a:cubicBezTo>
                  <a:pt x="2096558" y="2129862"/>
                  <a:pt x="2100856" y="2132414"/>
                  <a:pt x="2105333" y="2136942"/>
                </a:cubicBezTo>
                <a:cubicBezTo>
                  <a:pt x="2094135" y="2140232"/>
                  <a:pt x="2086021" y="2135183"/>
                  <a:pt x="2076633" y="2132554"/>
                </a:cubicBezTo>
                <a:cubicBezTo>
                  <a:pt x="2082386" y="2129646"/>
                  <a:pt x="2087323" y="2128478"/>
                  <a:pt x="2091940" y="2129170"/>
                </a:cubicBezTo>
                <a:close/>
                <a:moveTo>
                  <a:pt x="386143" y="2125156"/>
                </a:moveTo>
                <a:cubicBezTo>
                  <a:pt x="386423" y="2124927"/>
                  <a:pt x="387393" y="2125769"/>
                  <a:pt x="388516" y="2126406"/>
                </a:cubicBezTo>
                <a:cubicBezTo>
                  <a:pt x="387572" y="2127223"/>
                  <a:pt x="386856" y="2128115"/>
                  <a:pt x="385912" y="2128498"/>
                </a:cubicBezTo>
                <a:cubicBezTo>
                  <a:pt x="385454" y="2128677"/>
                  <a:pt x="384612" y="2127886"/>
                  <a:pt x="383923" y="2127554"/>
                </a:cubicBezTo>
                <a:cubicBezTo>
                  <a:pt x="384637" y="2126712"/>
                  <a:pt x="385275" y="2125742"/>
                  <a:pt x="386143" y="2125156"/>
                </a:cubicBezTo>
                <a:close/>
                <a:moveTo>
                  <a:pt x="2947979" y="2125155"/>
                </a:moveTo>
                <a:cubicBezTo>
                  <a:pt x="2947928" y="2125819"/>
                  <a:pt x="2947623" y="2126661"/>
                  <a:pt x="2947928" y="2127069"/>
                </a:cubicBezTo>
                <a:cubicBezTo>
                  <a:pt x="2948336" y="2127605"/>
                  <a:pt x="2949203" y="2127988"/>
                  <a:pt x="2949892" y="2128013"/>
                </a:cubicBezTo>
                <a:cubicBezTo>
                  <a:pt x="2950173" y="2128064"/>
                  <a:pt x="2950530" y="2127069"/>
                  <a:pt x="2951067" y="2126226"/>
                </a:cubicBezTo>
                <a:cubicBezTo>
                  <a:pt x="2949969" y="2125844"/>
                  <a:pt x="2948973" y="2125513"/>
                  <a:pt x="2947979" y="2125155"/>
                </a:cubicBezTo>
                <a:close/>
                <a:moveTo>
                  <a:pt x="1601508" y="2124543"/>
                </a:moveTo>
                <a:cubicBezTo>
                  <a:pt x="1602248" y="2124645"/>
                  <a:pt x="1602962" y="2124874"/>
                  <a:pt x="1603677" y="2125080"/>
                </a:cubicBezTo>
                <a:cubicBezTo>
                  <a:pt x="1603525" y="2125411"/>
                  <a:pt x="1603345" y="2126022"/>
                  <a:pt x="1603243" y="2126022"/>
                </a:cubicBezTo>
                <a:cubicBezTo>
                  <a:pt x="1602504" y="2125920"/>
                  <a:pt x="1601789" y="2125666"/>
                  <a:pt x="1601075" y="2125487"/>
                </a:cubicBezTo>
                <a:cubicBezTo>
                  <a:pt x="1601229" y="2125155"/>
                  <a:pt x="1601406" y="2124543"/>
                  <a:pt x="1601508" y="2124543"/>
                </a:cubicBezTo>
                <a:close/>
                <a:moveTo>
                  <a:pt x="1613792" y="2123983"/>
                </a:moveTo>
                <a:lnTo>
                  <a:pt x="1613851" y="2124004"/>
                </a:lnTo>
                <a:lnTo>
                  <a:pt x="1613856" y="2124009"/>
                </a:lnTo>
                <a:cubicBezTo>
                  <a:pt x="1613704" y="2124238"/>
                  <a:pt x="1613550" y="2124467"/>
                  <a:pt x="1613398" y="2124698"/>
                </a:cubicBezTo>
                <a:close/>
                <a:moveTo>
                  <a:pt x="2188221" y="2123063"/>
                </a:moveTo>
                <a:cubicBezTo>
                  <a:pt x="2186231" y="2124340"/>
                  <a:pt x="2184217" y="2125640"/>
                  <a:pt x="2182227" y="2126916"/>
                </a:cubicBezTo>
                <a:cubicBezTo>
                  <a:pt x="2182712" y="2127630"/>
                  <a:pt x="2183171" y="2128319"/>
                  <a:pt x="2183656" y="2129034"/>
                </a:cubicBezTo>
                <a:cubicBezTo>
                  <a:pt x="2185619" y="2127655"/>
                  <a:pt x="2187558" y="2126278"/>
                  <a:pt x="2189523" y="2124875"/>
                </a:cubicBezTo>
                <a:cubicBezTo>
                  <a:pt x="2189089" y="2124263"/>
                  <a:pt x="2188656" y="2123676"/>
                  <a:pt x="2188221" y="2123063"/>
                </a:cubicBezTo>
                <a:close/>
                <a:moveTo>
                  <a:pt x="1356573" y="2120972"/>
                </a:moveTo>
                <a:cubicBezTo>
                  <a:pt x="1362798" y="2122197"/>
                  <a:pt x="1366676" y="2122962"/>
                  <a:pt x="1372339" y="2124059"/>
                </a:cubicBezTo>
                <a:cubicBezTo>
                  <a:pt x="1364328" y="2129264"/>
                  <a:pt x="1364328" y="2129264"/>
                  <a:pt x="1356573" y="2120972"/>
                </a:cubicBezTo>
                <a:close/>
                <a:moveTo>
                  <a:pt x="2019973" y="2120104"/>
                </a:moveTo>
                <a:lnTo>
                  <a:pt x="2016957" y="2121451"/>
                </a:lnTo>
                <a:lnTo>
                  <a:pt x="2016836" y="2121430"/>
                </a:lnTo>
                <a:cubicBezTo>
                  <a:pt x="2015153" y="2121430"/>
                  <a:pt x="2013442" y="2121430"/>
                  <a:pt x="2011759" y="2121430"/>
                </a:cubicBezTo>
                <a:cubicBezTo>
                  <a:pt x="2010050" y="2121430"/>
                  <a:pt x="2008341" y="2121405"/>
                  <a:pt x="2006631" y="2121430"/>
                </a:cubicBezTo>
                <a:lnTo>
                  <a:pt x="2006531" y="2121482"/>
                </a:lnTo>
                <a:lnTo>
                  <a:pt x="1993697" y="2121482"/>
                </a:lnTo>
                <a:cubicBezTo>
                  <a:pt x="1996235" y="2124352"/>
                  <a:pt x="1998474" y="2124990"/>
                  <a:pt x="2000575" y="2124584"/>
                </a:cubicBezTo>
                <a:lnTo>
                  <a:pt x="2006531" y="2121482"/>
                </a:lnTo>
                <a:lnTo>
                  <a:pt x="2006658" y="2121482"/>
                </a:lnTo>
                <a:cubicBezTo>
                  <a:pt x="2008366" y="2121482"/>
                  <a:pt x="2010050" y="2121482"/>
                  <a:pt x="2011733" y="2121482"/>
                </a:cubicBezTo>
                <a:cubicBezTo>
                  <a:pt x="2013442" y="2121482"/>
                  <a:pt x="2015177" y="2121482"/>
                  <a:pt x="2016886" y="2121482"/>
                </a:cubicBezTo>
                <a:lnTo>
                  <a:pt x="2016957" y="2121451"/>
                </a:lnTo>
                <a:lnTo>
                  <a:pt x="2020307" y="2122017"/>
                </a:lnTo>
                <a:cubicBezTo>
                  <a:pt x="2020203" y="2121380"/>
                  <a:pt x="2020076" y="2120742"/>
                  <a:pt x="2019973" y="2120104"/>
                </a:cubicBezTo>
                <a:close/>
                <a:moveTo>
                  <a:pt x="1945888" y="2118982"/>
                </a:moveTo>
                <a:cubicBezTo>
                  <a:pt x="1941169" y="2118675"/>
                  <a:pt x="1936705" y="2119492"/>
                  <a:pt x="1934766" y="2124798"/>
                </a:cubicBezTo>
                <a:cubicBezTo>
                  <a:pt x="1941934" y="2126226"/>
                  <a:pt x="1948694" y="2127707"/>
                  <a:pt x="1955507" y="2128880"/>
                </a:cubicBezTo>
                <a:cubicBezTo>
                  <a:pt x="1957522" y="2129238"/>
                  <a:pt x="1959766" y="2129110"/>
                  <a:pt x="1961757" y="2128574"/>
                </a:cubicBezTo>
                <a:cubicBezTo>
                  <a:pt x="1969639" y="2126457"/>
                  <a:pt x="1977446" y="2124109"/>
                  <a:pt x="1985228" y="2121890"/>
                </a:cubicBezTo>
                <a:cubicBezTo>
                  <a:pt x="1972421" y="2120921"/>
                  <a:pt x="1959155" y="2119823"/>
                  <a:pt x="1945888" y="2118982"/>
                </a:cubicBezTo>
                <a:close/>
                <a:moveTo>
                  <a:pt x="1881855" y="2117681"/>
                </a:moveTo>
                <a:cubicBezTo>
                  <a:pt x="1893718" y="2127094"/>
                  <a:pt x="1904381" y="2122349"/>
                  <a:pt x="1914586" y="2122961"/>
                </a:cubicBezTo>
                <a:cubicBezTo>
                  <a:pt x="1914688" y="2121942"/>
                  <a:pt x="1914765" y="2120946"/>
                  <a:pt x="1914841" y="2119925"/>
                </a:cubicBezTo>
                <a:cubicBezTo>
                  <a:pt x="1904713" y="2119236"/>
                  <a:pt x="1894585" y="2118548"/>
                  <a:pt x="1881855" y="2117681"/>
                </a:cubicBezTo>
                <a:close/>
                <a:moveTo>
                  <a:pt x="1830908" y="2117246"/>
                </a:moveTo>
                <a:lnTo>
                  <a:pt x="1830042" y="2117554"/>
                </a:lnTo>
                <a:lnTo>
                  <a:pt x="1830833" y="2118038"/>
                </a:lnTo>
                <a:close/>
                <a:moveTo>
                  <a:pt x="2164522" y="2114671"/>
                </a:moveTo>
                <a:lnTo>
                  <a:pt x="2164522" y="2115461"/>
                </a:lnTo>
                <a:lnTo>
                  <a:pt x="2165365" y="2115079"/>
                </a:lnTo>
                <a:close/>
                <a:moveTo>
                  <a:pt x="1313866" y="2114544"/>
                </a:moveTo>
                <a:cubicBezTo>
                  <a:pt x="1314835" y="2114722"/>
                  <a:pt x="1315677" y="2115488"/>
                  <a:pt x="1317310" y="2116432"/>
                </a:cubicBezTo>
                <a:cubicBezTo>
                  <a:pt x="1315601" y="2117247"/>
                  <a:pt x="1314530" y="2118217"/>
                  <a:pt x="1313764" y="2118013"/>
                </a:cubicBezTo>
                <a:cubicBezTo>
                  <a:pt x="1312974" y="2117784"/>
                  <a:pt x="1312489" y="2116457"/>
                  <a:pt x="1311851" y="2115615"/>
                </a:cubicBezTo>
                <a:cubicBezTo>
                  <a:pt x="1312539" y="2115232"/>
                  <a:pt x="1313280" y="2114416"/>
                  <a:pt x="1313866" y="2114544"/>
                </a:cubicBezTo>
                <a:close/>
                <a:moveTo>
                  <a:pt x="2149877" y="2114058"/>
                </a:moveTo>
                <a:lnTo>
                  <a:pt x="2141921" y="2116339"/>
                </a:lnTo>
                <a:lnTo>
                  <a:pt x="2141841" y="2116329"/>
                </a:lnTo>
                <a:lnTo>
                  <a:pt x="2141874" y="2116353"/>
                </a:lnTo>
                <a:lnTo>
                  <a:pt x="2141868" y="2116354"/>
                </a:lnTo>
                <a:cubicBezTo>
                  <a:pt x="2136101" y="2116354"/>
                  <a:pt x="2130337" y="2116354"/>
                  <a:pt x="2124469" y="2116354"/>
                </a:cubicBezTo>
                <a:cubicBezTo>
                  <a:pt x="2130770" y="2119415"/>
                  <a:pt x="2136255" y="2122911"/>
                  <a:pt x="2142251" y="2124747"/>
                </a:cubicBezTo>
                <a:cubicBezTo>
                  <a:pt x="2145440" y="2125729"/>
                  <a:pt x="2148654" y="2127438"/>
                  <a:pt x="2151961" y="2128271"/>
                </a:cubicBezTo>
                <a:lnTo>
                  <a:pt x="2162205" y="2126537"/>
                </a:lnTo>
                <a:lnTo>
                  <a:pt x="2162277" y="2126559"/>
                </a:lnTo>
                <a:lnTo>
                  <a:pt x="2162967" y="2125844"/>
                </a:lnTo>
                <a:lnTo>
                  <a:pt x="2162226" y="2126534"/>
                </a:lnTo>
                <a:lnTo>
                  <a:pt x="2162205" y="2126537"/>
                </a:lnTo>
                <a:lnTo>
                  <a:pt x="2151198" y="2123176"/>
                </a:lnTo>
                <a:lnTo>
                  <a:pt x="2141874" y="2116353"/>
                </a:lnTo>
                <a:lnTo>
                  <a:pt x="2141921" y="2116339"/>
                </a:lnTo>
                <a:lnTo>
                  <a:pt x="2150312" y="2117400"/>
                </a:lnTo>
                <a:cubicBezTo>
                  <a:pt x="2150160" y="2116277"/>
                  <a:pt x="2150006" y="2115156"/>
                  <a:pt x="2149877" y="2114058"/>
                </a:cubicBezTo>
                <a:close/>
                <a:moveTo>
                  <a:pt x="2462191" y="2113292"/>
                </a:moveTo>
                <a:cubicBezTo>
                  <a:pt x="2463849" y="2122273"/>
                  <a:pt x="2463568" y="2131201"/>
                  <a:pt x="2473185" y="2139237"/>
                </a:cubicBezTo>
                <a:cubicBezTo>
                  <a:pt x="2468695" y="2116277"/>
                  <a:pt x="2468695" y="2116277"/>
                  <a:pt x="2462191" y="2113292"/>
                </a:cubicBezTo>
                <a:close/>
                <a:moveTo>
                  <a:pt x="2793329" y="2113190"/>
                </a:moveTo>
                <a:cubicBezTo>
                  <a:pt x="2792743" y="2114083"/>
                  <a:pt x="2791466" y="2115308"/>
                  <a:pt x="2791721" y="2115767"/>
                </a:cubicBezTo>
                <a:cubicBezTo>
                  <a:pt x="2792206" y="2116686"/>
                  <a:pt x="2793506" y="2117196"/>
                  <a:pt x="2794450" y="2117859"/>
                </a:cubicBezTo>
                <a:cubicBezTo>
                  <a:pt x="2794833" y="2117221"/>
                  <a:pt x="2795217" y="2116609"/>
                  <a:pt x="2795727" y="2115716"/>
                </a:cubicBezTo>
                <a:cubicBezTo>
                  <a:pt x="2794961" y="2114900"/>
                  <a:pt x="2794145" y="2114033"/>
                  <a:pt x="2793329" y="2113190"/>
                </a:cubicBezTo>
                <a:close/>
                <a:moveTo>
                  <a:pt x="1290321" y="2111533"/>
                </a:moveTo>
                <a:cubicBezTo>
                  <a:pt x="1292975" y="2111789"/>
                  <a:pt x="1295628" y="2112018"/>
                  <a:pt x="1298305" y="2112273"/>
                </a:cubicBezTo>
                <a:cubicBezTo>
                  <a:pt x="1298433" y="2112937"/>
                  <a:pt x="1298534" y="2113625"/>
                  <a:pt x="1298663" y="2114288"/>
                </a:cubicBezTo>
                <a:cubicBezTo>
                  <a:pt x="1297057" y="2114850"/>
                  <a:pt x="1295423" y="2115896"/>
                  <a:pt x="1293817" y="2115869"/>
                </a:cubicBezTo>
                <a:cubicBezTo>
                  <a:pt x="1292413" y="2115869"/>
                  <a:pt x="1291010" y="2114696"/>
                  <a:pt x="1289606" y="2114033"/>
                </a:cubicBezTo>
                <a:cubicBezTo>
                  <a:pt x="1289836" y="2113191"/>
                  <a:pt x="1290065" y="2112375"/>
                  <a:pt x="1290321" y="2111533"/>
                </a:cubicBezTo>
                <a:close/>
                <a:moveTo>
                  <a:pt x="1073243" y="2111227"/>
                </a:moveTo>
                <a:lnTo>
                  <a:pt x="1073194" y="2111278"/>
                </a:lnTo>
                <a:lnTo>
                  <a:pt x="1073193" y="2111277"/>
                </a:lnTo>
                <a:close/>
                <a:moveTo>
                  <a:pt x="1072954" y="2111160"/>
                </a:moveTo>
                <a:lnTo>
                  <a:pt x="1073063" y="2111227"/>
                </a:lnTo>
                <a:lnTo>
                  <a:pt x="1073012" y="2111252"/>
                </a:lnTo>
                <a:close/>
                <a:moveTo>
                  <a:pt x="781902" y="2110894"/>
                </a:moveTo>
                <a:cubicBezTo>
                  <a:pt x="784019" y="2113419"/>
                  <a:pt x="786035" y="2114925"/>
                  <a:pt x="786571" y="2116838"/>
                </a:cubicBezTo>
                <a:cubicBezTo>
                  <a:pt x="786852" y="2117808"/>
                  <a:pt x="784477" y="2119517"/>
                  <a:pt x="783304" y="2120896"/>
                </a:cubicBezTo>
                <a:cubicBezTo>
                  <a:pt x="781621" y="2119440"/>
                  <a:pt x="779402" y="2118267"/>
                  <a:pt x="778508" y="2116431"/>
                </a:cubicBezTo>
                <a:cubicBezTo>
                  <a:pt x="778100" y="2115588"/>
                  <a:pt x="780244" y="2113471"/>
                  <a:pt x="781902" y="2110894"/>
                </a:cubicBezTo>
                <a:close/>
                <a:moveTo>
                  <a:pt x="2083228" y="2110092"/>
                </a:moveTo>
                <a:cubicBezTo>
                  <a:pt x="2087094" y="2111170"/>
                  <a:pt x="2090194" y="2115079"/>
                  <a:pt x="2092911" y="2121941"/>
                </a:cubicBezTo>
                <a:cubicBezTo>
                  <a:pt x="2081251" y="2127962"/>
                  <a:pt x="2070460" y="2121737"/>
                  <a:pt x="2059618" y="2122630"/>
                </a:cubicBezTo>
                <a:cubicBezTo>
                  <a:pt x="2065410" y="2115844"/>
                  <a:pt x="2073675" y="2121201"/>
                  <a:pt x="2080691" y="2117401"/>
                </a:cubicBezTo>
                <a:cubicBezTo>
                  <a:pt x="2076609" y="2116636"/>
                  <a:pt x="2073088" y="2115997"/>
                  <a:pt x="2068956" y="2115232"/>
                </a:cubicBezTo>
                <a:cubicBezTo>
                  <a:pt x="2074733" y="2110768"/>
                  <a:pt x="2079363" y="2109014"/>
                  <a:pt x="2083228" y="2110092"/>
                </a:cubicBezTo>
                <a:close/>
                <a:moveTo>
                  <a:pt x="2174368" y="2108904"/>
                </a:moveTo>
                <a:cubicBezTo>
                  <a:pt x="2181998" y="2116967"/>
                  <a:pt x="2181998" y="2116967"/>
                  <a:pt x="2194422" y="2113752"/>
                </a:cubicBezTo>
                <a:cubicBezTo>
                  <a:pt x="2187227" y="2111992"/>
                  <a:pt x="2182048" y="2110741"/>
                  <a:pt x="2174368" y="2108904"/>
                </a:cubicBezTo>
                <a:close/>
                <a:moveTo>
                  <a:pt x="1274068" y="2108879"/>
                </a:moveTo>
                <a:cubicBezTo>
                  <a:pt x="1274605" y="2109772"/>
                  <a:pt x="1275166" y="2110691"/>
                  <a:pt x="1275701" y="2111610"/>
                </a:cubicBezTo>
                <a:cubicBezTo>
                  <a:pt x="1275038" y="2111991"/>
                  <a:pt x="1274018" y="2112860"/>
                  <a:pt x="1273762" y="2112654"/>
                </a:cubicBezTo>
                <a:cubicBezTo>
                  <a:pt x="1272895" y="2112017"/>
                  <a:pt x="1272282" y="2111022"/>
                  <a:pt x="1271568" y="2110154"/>
                </a:cubicBezTo>
                <a:cubicBezTo>
                  <a:pt x="1272257" y="2109823"/>
                  <a:pt x="1272945" y="2109466"/>
                  <a:pt x="1274068" y="2108879"/>
                </a:cubicBezTo>
                <a:close/>
                <a:moveTo>
                  <a:pt x="2634162" y="2108650"/>
                </a:moveTo>
                <a:lnTo>
                  <a:pt x="2634851" y="2109391"/>
                </a:lnTo>
                <a:lnTo>
                  <a:pt x="2634137" y="2108702"/>
                </a:lnTo>
                <a:close/>
                <a:moveTo>
                  <a:pt x="1070741" y="2107681"/>
                </a:moveTo>
                <a:lnTo>
                  <a:pt x="1072954" y="2111160"/>
                </a:lnTo>
                <a:lnTo>
                  <a:pt x="1069441" y="2109008"/>
                </a:lnTo>
                <a:cubicBezTo>
                  <a:pt x="1069874" y="2108574"/>
                  <a:pt x="1070308" y="2108116"/>
                  <a:pt x="1070741" y="2107681"/>
                </a:cubicBezTo>
                <a:close/>
                <a:moveTo>
                  <a:pt x="2264603" y="2107093"/>
                </a:moveTo>
                <a:lnTo>
                  <a:pt x="2263710" y="2107425"/>
                </a:lnTo>
                <a:lnTo>
                  <a:pt x="2264527" y="2107885"/>
                </a:lnTo>
                <a:close/>
                <a:moveTo>
                  <a:pt x="734169" y="2106992"/>
                </a:moveTo>
                <a:cubicBezTo>
                  <a:pt x="734679" y="2107885"/>
                  <a:pt x="735138" y="2108752"/>
                  <a:pt x="735623" y="2109619"/>
                </a:cubicBezTo>
                <a:cubicBezTo>
                  <a:pt x="733608" y="2110767"/>
                  <a:pt x="731593" y="2112017"/>
                  <a:pt x="729475" y="2112961"/>
                </a:cubicBezTo>
                <a:cubicBezTo>
                  <a:pt x="729272" y="2113038"/>
                  <a:pt x="728277" y="2111329"/>
                  <a:pt x="727639" y="2110436"/>
                </a:cubicBezTo>
                <a:cubicBezTo>
                  <a:pt x="729808" y="2109288"/>
                  <a:pt x="732002" y="2108140"/>
                  <a:pt x="734169" y="2106992"/>
                </a:cubicBezTo>
                <a:close/>
                <a:moveTo>
                  <a:pt x="2208555" y="2106991"/>
                </a:moveTo>
                <a:lnTo>
                  <a:pt x="2207585" y="2107323"/>
                </a:lnTo>
                <a:lnTo>
                  <a:pt x="2208428" y="2107858"/>
                </a:lnTo>
                <a:close/>
                <a:moveTo>
                  <a:pt x="1985327" y="2106404"/>
                </a:moveTo>
                <a:cubicBezTo>
                  <a:pt x="1985276" y="2106991"/>
                  <a:pt x="1985226" y="2107604"/>
                  <a:pt x="1985175" y="2108216"/>
                </a:cubicBezTo>
                <a:cubicBezTo>
                  <a:pt x="1982393" y="2108216"/>
                  <a:pt x="1979613" y="2108216"/>
                  <a:pt x="1976834" y="2108216"/>
                </a:cubicBezTo>
                <a:cubicBezTo>
                  <a:pt x="1976807" y="2107756"/>
                  <a:pt x="1976782" y="2107323"/>
                  <a:pt x="1976782" y="2106864"/>
                </a:cubicBezTo>
                <a:cubicBezTo>
                  <a:pt x="1979638" y="2106710"/>
                  <a:pt x="1982495" y="2106558"/>
                  <a:pt x="1985327" y="2106404"/>
                </a:cubicBezTo>
                <a:close/>
                <a:moveTo>
                  <a:pt x="2557634" y="2106123"/>
                </a:moveTo>
                <a:lnTo>
                  <a:pt x="2557653" y="2106125"/>
                </a:lnTo>
                <a:lnTo>
                  <a:pt x="2557629" y="2106149"/>
                </a:lnTo>
                <a:lnTo>
                  <a:pt x="2557628" y="2106149"/>
                </a:lnTo>
                <a:close/>
                <a:moveTo>
                  <a:pt x="2557460" y="2106099"/>
                </a:moveTo>
                <a:lnTo>
                  <a:pt x="2557634" y="2106123"/>
                </a:lnTo>
                <a:lnTo>
                  <a:pt x="2557627" y="2106150"/>
                </a:lnTo>
                <a:lnTo>
                  <a:pt x="2557601" y="2106175"/>
                </a:lnTo>
                <a:close/>
                <a:moveTo>
                  <a:pt x="1261876" y="2105947"/>
                </a:moveTo>
                <a:cubicBezTo>
                  <a:pt x="1262743" y="2106124"/>
                  <a:pt x="1263482" y="2106864"/>
                  <a:pt x="1264758" y="2107707"/>
                </a:cubicBezTo>
                <a:cubicBezTo>
                  <a:pt x="1263405" y="2108753"/>
                  <a:pt x="1262590" y="2109391"/>
                  <a:pt x="1261798" y="2110003"/>
                </a:cubicBezTo>
                <a:cubicBezTo>
                  <a:pt x="1261313" y="2109160"/>
                  <a:pt x="1260599" y="2108345"/>
                  <a:pt x="1260472" y="2107451"/>
                </a:cubicBezTo>
                <a:cubicBezTo>
                  <a:pt x="1260396" y="2106993"/>
                  <a:pt x="1261492" y="2105870"/>
                  <a:pt x="1261876" y="2105947"/>
                </a:cubicBezTo>
                <a:close/>
                <a:moveTo>
                  <a:pt x="1085360" y="2104925"/>
                </a:moveTo>
                <a:cubicBezTo>
                  <a:pt x="1085972" y="2105181"/>
                  <a:pt x="1086483" y="2105537"/>
                  <a:pt x="1087044" y="2105870"/>
                </a:cubicBezTo>
                <a:cubicBezTo>
                  <a:pt x="1086610" y="2106329"/>
                  <a:pt x="1086177" y="2106762"/>
                  <a:pt x="1085743" y="2107222"/>
                </a:cubicBezTo>
                <a:cubicBezTo>
                  <a:pt x="1085385" y="2106710"/>
                  <a:pt x="1084978" y="2106226"/>
                  <a:pt x="1084722" y="2105666"/>
                </a:cubicBezTo>
                <a:cubicBezTo>
                  <a:pt x="1084672" y="2105537"/>
                  <a:pt x="1085258" y="2104873"/>
                  <a:pt x="1085360" y="2104925"/>
                </a:cubicBezTo>
                <a:close/>
                <a:moveTo>
                  <a:pt x="745866" y="2104811"/>
                </a:moveTo>
                <a:cubicBezTo>
                  <a:pt x="747460" y="2104722"/>
                  <a:pt x="750062" y="2105182"/>
                  <a:pt x="754985" y="2105922"/>
                </a:cubicBezTo>
                <a:cubicBezTo>
                  <a:pt x="749374" y="2110870"/>
                  <a:pt x="744042" y="2114264"/>
                  <a:pt x="740571" y="2119008"/>
                </a:cubicBezTo>
                <a:cubicBezTo>
                  <a:pt x="737281" y="2123473"/>
                  <a:pt x="735954" y="2129367"/>
                  <a:pt x="733479" y="2135361"/>
                </a:cubicBezTo>
                <a:cubicBezTo>
                  <a:pt x="728072" y="2122529"/>
                  <a:pt x="737587" y="2115412"/>
                  <a:pt x="742792" y="2106993"/>
                </a:cubicBezTo>
                <a:cubicBezTo>
                  <a:pt x="743685" y="2105538"/>
                  <a:pt x="744272" y="2104900"/>
                  <a:pt x="745866" y="2104811"/>
                </a:cubicBezTo>
                <a:close/>
                <a:moveTo>
                  <a:pt x="1959970" y="2104746"/>
                </a:moveTo>
                <a:cubicBezTo>
                  <a:pt x="1960864" y="2105767"/>
                  <a:pt x="1962064" y="2106685"/>
                  <a:pt x="1962522" y="2107884"/>
                </a:cubicBezTo>
                <a:cubicBezTo>
                  <a:pt x="1962701" y="2108369"/>
                  <a:pt x="1961272" y="2109465"/>
                  <a:pt x="1959945" y="2111048"/>
                </a:cubicBezTo>
                <a:cubicBezTo>
                  <a:pt x="1958874" y="2109287"/>
                  <a:pt x="1957776" y="2108190"/>
                  <a:pt x="1957624" y="2106965"/>
                </a:cubicBezTo>
                <a:cubicBezTo>
                  <a:pt x="1957547" y="2106354"/>
                  <a:pt x="1959128" y="2105512"/>
                  <a:pt x="1959970" y="2104746"/>
                </a:cubicBezTo>
                <a:close/>
                <a:moveTo>
                  <a:pt x="2553315" y="2103854"/>
                </a:moveTo>
                <a:lnTo>
                  <a:pt x="2557460" y="2106099"/>
                </a:lnTo>
                <a:lnTo>
                  <a:pt x="2552755" y="2105462"/>
                </a:lnTo>
                <a:cubicBezTo>
                  <a:pt x="2552934" y="2104925"/>
                  <a:pt x="2553138" y="2104391"/>
                  <a:pt x="2553315" y="2103854"/>
                </a:cubicBezTo>
                <a:close/>
                <a:moveTo>
                  <a:pt x="2781643" y="2103828"/>
                </a:moveTo>
                <a:cubicBezTo>
                  <a:pt x="2780420" y="2105460"/>
                  <a:pt x="2779272" y="2106456"/>
                  <a:pt x="2778939" y="2107679"/>
                </a:cubicBezTo>
                <a:cubicBezTo>
                  <a:pt x="2778786" y="2108241"/>
                  <a:pt x="2780726" y="2110027"/>
                  <a:pt x="2781007" y="2109873"/>
                </a:cubicBezTo>
                <a:cubicBezTo>
                  <a:pt x="2782155" y="2109262"/>
                  <a:pt x="2783328" y="2108293"/>
                  <a:pt x="2783864" y="2107170"/>
                </a:cubicBezTo>
                <a:cubicBezTo>
                  <a:pt x="2784093" y="2106685"/>
                  <a:pt x="2782793" y="2105487"/>
                  <a:pt x="2781643" y="2103828"/>
                </a:cubicBezTo>
                <a:close/>
                <a:moveTo>
                  <a:pt x="1056737" y="2102885"/>
                </a:moveTo>
                <a:cubicBezTo>
                  <a:pt x="1057706" y="2102962"/>
                  <a:pt x="1058574" y="2104237"/>
                  <a:pt x="1060002" y="2105436"/>
                </a:cubicBezTo>
                <a:cubicBezTo>
                  <a:pt x="1058702" y="2106354"/>
                  <a:pt x="1057681" y="2107579"/>
                  <a:pt x="1056966" y="2107425"/>
                </a:cubicBezTo>
                <a:cubicBezTo>
                  <a:pt x="1055972" y="2107196"/>
                  <a:pt x="1055206" y="2105921"/>
                  <a:pt x="1054339" y="2105104"/>
                </a:cubicBezTo>
                <a:cubicBezTo>
                  <a:pt x="1055155" y="2104313"/>
                  <a:pt x="1055997" y="2102833"/>
                  <a:pt x="1056737" y="2102885"/>
                </a:cubicBezTo>
                <a:close/>
                <a:moveTo>
                  <a:pt x="2409994" y="2102297"/>
                </a:moveTo>
                <a:cubicBezTo>
                  <a:pt x="2409559" y="2102680"/>
                  <a:pt x="2409151" y="2103037"/>
                  <a:pt x="2408719" y="2103420"/>
                </a:cubicBezTo>
                <a:lnTo>
                  <a:pt x="2412123" y="2105992"/>
                </a:lnTo>
                <a:lnTo>
                  <a:pt x="2412213" y="2106149"/>
                </a:lnTo>
                <a:cubicBezTo>
                  <a:pt x="2412748" y="2106889"/>
                  <a:pt x="2413284" y="2107654"/>
                  <a:pt x="2412315" y="2106302"/>
                </a:cubicBezTo>
                <a:cubicBezTo>
                  <a:pt x="2412825" y="2107910"/>
                  <a:pt x="2412545" y="2106991"/>
                  <a:pt x="2412263" y="2106098"/>
                </a:cubicBezTo>
                <a:lnTo>
                  <a:pt x="2412123" y="2105992"/>
                </a:lnTo>
                <a:close/>
                <a:moveTo>
                  <a:pt x="1321698" y="2101864"/>
                </a:moveTo>
                <a:cubicBezTo>
                  <a:pt x="1322260" y="2102783"/>
                  <a:pt x="1322846" y="2103726"/>
                  <a:pt x="1323433" y="2104670"/>
                </a:cubicBezTo>
                <a:cubicBezTo>
                  <a:pt x="1322744" y="2105003"/>
                  <a:pt x="1321725" y="2105818"/>
                  <a:pt x="1321391" y="2105589"/>
                </a:cubicBezTo>
                <a:cubicBezTo>
                  <a:pt x="1320525" y="2105028"/>
                  <a:pt x="1319964" y="2103982"/>
                  <a:pt x="1319275" y="2103139"/>
                </a:cubicBezTo>
                <a:cubicBezTo>
                  <a:pt x="1319964" y="2102808"/>
                  <a:pt x="1320652" y="2102426"/>
                  <a:pt x="1321698" y="2101864"/>
                </a:cubicBezTo>
                <a:close/>
                <a:moveTo>
                  <a:pt x="1225734" y="2100473"/>
                </a:moveTo>
                <a:cubicBezTo>
                  <a:pt x="1230954" y="2100824"/>
                  <a:pt x="1236145" y="2101736"/>
                  <a:pt x="1241312" y="2102450"/>
                </a:cubicBezTo>
                <a:cubicBezTo>
                  <a:pt x="1245010" y="2102987"/>
                  <a:pt x="1249985" y="2103420"/>
                  <a:pt x="1250419" y="2111150"/>
                </a:cubicBezTo>
                <a:cubicBezTo>
                  <a:pt x="1236770" y="2106406"/>
                  <a:pt x="1222127" y="2111458"/>
                  <a:pt x="1209983" y="2101864"/>
                </a:cubicBezTo>
                <a:cubicBezTo>
                  <a:pt x="1215265" y="2100333"/>
                  <a:pt x="1220513" y="2100123"/>
                  <a:pt x="1225734" y="2100473"/>
                </a:cubicBezTo>
                <a:close/>
                <a:moveTo>
                  <a:pt x="695698" y="2099976"/>
                </a:moveTo>
                <a:cubicBezTo>
                  <a:pt x="692306" y="2107476"/>
                  <a:pt x="690061" y="2115922"/>
                  <a:pt x="681002" y="2118012"/>
                </a:cubicBezTo>
                <a:cubicBezTo>
                  <a:pt x="680187" y="2117222"/>
                  <a:pt x="679345" y="2116431"/>
                  <a:pt x="678529" y="2115641"/>
                </a:cubicBezTo>
                <a:cubicBezTo>
                  <a:pt x="684243" y="2110410"/>
                  <a:pt x="689983" y="2105207"/>
                  <a:pt x="695698" y="2099976"/>
                </a:cubicBezTo>
                <a:close/>
                <a:moveTo>
                  <a:pt x="410818" y="2096985"/>
                </a:moveTo>
                <a:cubicBezTo>
                  <a:pt x="412482" y="2096659"/>
                  <a:pt x="414650" y="2097807"/>
                  <a:pt x="417571" y="2100384"/>
                </a:cubicBezTo>
                <a:cubicBezTo>
                  <a:pt x="412775" y="2101303"/>
                  <a:pt x="409943" y="2101864"/>
                  <a:pt x="407087" y="2102426"/>
                </a:cubicBezTo>
                <a:cubicBezTo>
                  <a:pt x="407993" y="2099109"/>
                  <a:pt x="409154" y="2097310"/>
                  <a:pt x="410818" y="2096985"/>
                </a:cubicBezTo>
                <a:close/>
                <a:moveTo>
                  <a:pt x="2165134" y="2094440"/>
                </a:moveTo>
                <a:cubicBezTo>
                  <a:pt x="2164496" y="2095128"/>
                  <a:pt x="2163884" y="2095818"/>
                  <a:pt x="2163246" y="2096507"/>
                </a:cubicBezTo>
                <a:cubicBezTo>
                  <a:pt x="2166563" y="2099899"/>
                  <a:pt x="2169930" y="2103241"/>
                  <a:pt x="2173297" y="2106608"/>
                </a:cubicBezTo>
                <a:cubicBezTo>
                  <a:pt x="2174114" y="2105691"/>
                  <a:pt x="2174955" y="2104772"/>
                  <a:pt x="2175773" y="2103853"/>
                </a:cubicBezTo>
                <a:cubicBezTo>
                  <a:pt x="2172583" y="2100282"/>
                  <a:pt x="2170262" y="2095664"/>
                  <a:pt x="2165134" y="2094440"/>
                </a:cubicBezTo>
                <a:close/>
                <a:moveTo>
                  <a:pt x="2097808" y="2092705"/>
                </a:moveTo>
                <a:cubicBezTo>
                  <a:pt x="2101124" y="2093420"/>
                  <a:pt x="2104442" y="2094109"/>
                  <a:pt x="2107731" y="2094823"/>
                </a:cubicBezTo>
                <a:cubicBezTo>
                  <a:pt x="2102579" y="2101176"/>
                  <a:pt x="2100487" y="2096303"/>
                  <a:pt x="2097808" y="2092705"/>
                </a:cubicBezTo>
                <a:close/>
                <a:moveTo>
                  <a:pt x="2664086" y="2091940"/>
                </a:moveTo>
                <a:cubicBezTo>
                  <a:pt x="2658781" y="2093394"/>
                  <a:pt x="2651127" y="2095486"/>
                  <a:pt x="2643066" y="2097655"/>
                </a:cubicBezTo>
                <a:cubicBezTo>
                  <a:pt x="2645437" y="2104160"/>
                  <a:pt x="2647173" y="2110691"/>
                  <a:pt x="2650133" y="2116584"/>
                </a:cubicBezTo>
                <a:cubicBezTo>
                  <a:pt x="2654035" y="2124442"/>
                  <a:pt x="2661767" y="2127859"/>
                  <a:pt x="2669853" y="2128549"/>
                </a:cubicBezTo>
                <a:cubicBezTo>
                  <a:pt x="2679062" y="2129314"/>
                  <a:pt x="2683987" y="2120028"/>
                  <a:pt x="2680058" y="2111150"/>
                </a:cubicBezTo>
                <a:cubicBezTo>
                  <a:pt x="2678987" y="2108700"/>
                  <a:pt x="2678553" y="2105971"/>
                  <a:pt x="2677787" y="2103139"/>
                </a:cubicBezTo>
                <a:cubicBezTo>
                  <a:pt x="2681410" y="2102910"/>
                  <a:pt x="2683885" y="2102756"/>
                  <a:pt x="2686333" y="2102603"/>
                </a:cubicBezTo>
                <a:cubicBezTo>
                  <a:pt x="2686283" y="2102043"/>
                  <a:pt x="2686256" y="2101455"/>
                  <a:pt x="2686206" y="2100895"/>
                </a:cubicBezTo>
                <a:cubicBezTo>
                  <a:pt x="2679522" y="2098190"/>
                  <a:pt x="2672837" y="2095486"/>
                  <a:pt x="2664086" y="2091940"/>
                </a:cubicBezTo>
                <a:close/>
                <a:moveTo>
                  <a:pt x="1945157" y="2091359"/>
                </a:moveTo>
                <a:cubicBezTo>
                  <a:pt x="1946314" y="2091940"/>
                  <a:pt x="1947329" y="2093471"/>
                  <a:pt x="1949357" y="2096532"/>
                </a:cubicBezTo>
                <a:cubicBezTo>
                  <a:pt x="1945428" y="2094567"/>
                  <a:pt x="1943234" y="2093471"/>
                  <a:pt x="1940096" y="2091888"/>
                </a:cubicBezTo>
                <a:cubicBezTo>
                  <a:pt x="1942698" y="2091149"/>
                  <a:pt x="1943999" y="2090779"/>
                  <a:pt x="1945157" y="2091359"/>
                </a:cubicBezTo>
                <a:close/>
                <a:moveTo>
                  <a:pt x="1975481" y="2090920"/>
                </a:moveTo>
                <a:cubicBezTo>
                  <a:pt x="1975838" y="2091584"/>
                  <a:pt x="1976171" y="2092247"/>
                  <a:pt x="1976528" y="2092910"/>
                </a:cubicBezTo>
                <a:cubicBezTo>
                  <a:pt x="1974767" y="2093778"/>
                  <a:pt x="1973007" y="2094670"/>
                  <a:pt x="1971246" y="2095564"/>
                </a:cubicBezTo>
                <a:cubicBezTo>
                  <a:pt x="1970940" y="2094925"/>
                  <a:pt x="1970608" y="2094287"/>
                  <a:pt x="1970277" y="2093624"/>
                </a:cubicBezTo>
                <a:cubicBezTo>
                  <a:pt x="1972012" y="2092732"/>
                  <a:pt x="1973748" y="2091839"/>
                  <a:pt x="1975481" y="2090920"/>
                </a:cubicBezTo>
                <a:close/>
                <a:moveTo>
                  <a:pt x="2484513" y="2090817"/>
                </a:moveTo>
                <a:cubicBezTo>
                  <a:pt x="2480659" y="2096226"/>
                  <a:pt x="2480609" y="2096251"/>
                  <a:pt x="2483007" y="2100639"/>
                </a:cubicBezTo>
                <a:cubicBezTo>
                  <a:pt x="2483211" y="2100997"/>
                  <a:pt x="2484411" y="2100843"/>
                  <a:pt x="2486144" y="2101022"/>
                </a:cubicBezTo>
                <a:cubicBezTo>
                  <a:pt x="2485636" y="2097833"/>
                  <a:pt x="2485151" y="2094899"/>
                  <a:pt x="2484513" y="2090817"/>
                </a:cubicBezTo>
                <a:close/>
                <a:moveTo>
                  <a:pt x="2576071" y="2089643"/>
                </a:moveTo>
                <a:cubicBezTo>
                  <a:pt x="2576071" y="2090001"/>
                  <a:pt x="2576071" y="2090358"/>
                  <a:pt x="2576071" y="2090741"/>
                </a:cubicBezTo>
                <a:cubicBezTo>
                  <a:pt x="2575460" y="2090843"/>
                  <a:pt x="2574822" y="2090945"/>
                  <a:pt x="2574158" y="2091047"/>
                </a:cubicBezTo>
                <a:cubicBezTo>
                  <a:pt x="2574133" y="2090664"/>
                  <a:pt x="2574031" y="2090001"/>
                  <a:pt x="2574083" y="2089974"/>
                </a:cubicBezTo>
                <a:cubicBezTo>
                  <a:pt x="2574720" y="2089797"/>
                  <a:pt x="2575408" y="2089745"/>
                  <a:pt x="2576071" y="2089643"/>
                </a:cubicBezTo>
                <a:close/>
                <a:moveTo>
                  <a:pt x="1562605" y="2089159"/>
                </a:moveTo>
                <a:lnTo>
                  <a:pt x="1563395" y="2089594"/>
                </a:lnTo>
                <a:lnTo>
                  <a:pt x="1562578" y="2089977"/>
                </a:lnTo>
                <a:close/>
                <a:moveTo>
                  <a:pt x="1921804" y="2087680"/>
                </a:moveTo>
                <a:cubicBezTo>
                  <a:pt x="1922289" y="2088139"/>
                  <a:pt x="1922697" y="2088674"/>
                  <a:pt x="1923131" y="2089186"/>
                </a:cubicBezTo>
                <a:cubicBezTo>
                  <a:pt x="1922824" y="2089364"/>
                  <a:pt x="1922314" y="2089772"/>
                  <a:pt x="1922237" y="2089695"/>
                </a:cubicBezTo>
                <a:cubicBezTo>
                  <a:pt x="1921753" y="2089261"/>
                  <a:pt x="1921370" y="2088701"/>
                  <a:pt x="1920937" y="2088216"/>
                </a:cubicBezTo>
                <a:cubicBezTo>
                  <a:pt x="1921243" y="2088037"/>
                  <a:pt x="1921728" y="2087628"/>
                  <a:pt x="1921804" y="2087680"/>
                </a:cubicBezTo>
                <a:close/>
                <a:moveTo>
                  <a:pt x="2373052" y="2087577"/>
                </a:moveTo>
                <a:cubicBezTo>
                  <a:pt x="2372873" y="2087882"/>
                  <a:pt x="2372669" y="2088165"/>
                  <a:pt x="2372465" y="2088471"/>
                </a:cubicBezTo>
                <a:cubicBezTo>
                  <a:pt x="2372951" y="2088929"/>
                  <a:pt x="2373461" y="2089363"/>
                  <a:pt x="2373946" y="2089822"/>
                </a:cubicBezTo>
                <a:cubicBezTo>
                  <a:pt x="2374150" y="2089542"/>
                  <a:pt x="2374583" y="2089082"/>
                  <a:pt x="2374532" y="2089005"/>
                </a:cubicBezTo>
                <a:cubicBezTo>
                  <a:pt x="2374098" y="2088496"/>
                  <a:pt x="2373563" y="2088061"/>
                  <a:pt x="2373052" y="2087577"/>
                </a:cubicBezTo>
                <a:close/>
                <a:moveTo>
                  <a:pt x="2237280" y="2087119"/>
                </a:moveTo>
                <a:cubicBezTo>
                  <a:pt x="2236643" y="2087348"/>
                  <a:pt x="2236005" y="2087577"/>
                  <a:pt x="2235367" y="2087807"/>
                </a:cubicBezTo>
                <a:lnTo>
                  <a:pt x="2238726" y="2093271"/>
                </a:lnTo>
                <a:lnTo>
                  <a:pt x="2238761" y="2093419"/>
                </a:lnTo>
                <a:lnTo>
                  <a:pt x="2238830" y="2093453"/>
                </a:lnTo>
                <a:lnTo>
                  <a:pt x="2240392" y="2096480"/>
                </a:lnTo>
                <a:cubicBezTo>
                  <a:pt x="2240878" y="2095970"/>
                  <a:pt x="2241388" y="2095486"/>
                  <a:pt x="2241872" y="2094976"/>
                </a:cubicBezTo>
                <a:lnTo>
                  <a:pt x="2238830" y="2093453"/>
                </a:lnTo>
                <a:lnTo>
                  <a:pt x="2238786" y="2093368"/>
                </a:lnTo>
                <a:lnTo>
                  <a:pt x="2238726" y="2093271"/>
                </a:lnTo>
                <a:close/>
                <a:moveTo>
                  <a:pt x="1901804" y="2086582"/>
                </a:moveTo>
                <a:lnTo>
                  <a:pt x="1902646" y="2087017"/>
                </a:lnTo>
                <a:lnTo>
                  <a:pt x="1901804" y="2087425"/>
                </a:lnTo>
                <a:close/>
                <a:moveTo>
                  <a:pt x="1532014" y="2086505"/>
                </a:moveTo>
                <a:lnTo>
                  <a:pt x="1532908" y="2087067"/>
                </a:lnTo>
                <a:lnTo>
                  <a:pt x="1531939" y="2087450"/>
                </a:lnTo>
                <a:close/>
                <a:moveTo>
                  <a:pt x="1545563" y="2084313"/>
                </a:moveTo>
                <a:cubicBezTo>
                  <a:pt x="1546736" y="2084976"/>
                  <a:pt x="1547707" y="2085971"/>
                  <a:pt x="1549415" y="2087399"/>
                </a:cubicBezTo>
                <a:cubicBezTo>
                  <a:pt x="1547425" y="2088216"/>
                  <a:pt x="1545869" y="2089159"/>
                  <a:pt x="1545640" y="2088905"/>
                </a:cubicBezTo>
                <a:cubicBezTo>
                  <a:pt x="1544746" y="2087884"/>
                  <a:pt x="1544236" y="2086507"/>
                  <a:pt x="1543598" y="2085257"/>
                </a:cubicBezTo>
                <a:cubicBezTo>
                  <a:pt x="1544261" y="2084924"/>
                  <a:pt x="1545180" y="2084109"/>
                  <a:pt x="1545563" y="2084313"/>
                </a:cubicBezTo>
                <a:close/>
                <a:moveTo>
                  <a:pt x="2513875" y="2084006"/>
                </a:moveTo>
                <a:cubicBezTo>
                  <a:pt x="2508596" y="2085307"/>
                  <a:pt x="2504641" y="2086302"/>
                  <a:pt x="2498135" y="2087909"/>
                </a:cubicBezTo>
                <a:cubicBezTo>
                  <a:pt x="2509691" y="2090945"/>
                  <a:pt x="2509691" y="2090945"/>
                  <a:pt x="2513875" y="2084006"/>
                </a:cubicBezTo>
                <a:close/>
                <a:moveTo>
                  <a:pt x="769017" y="2083930"/>
                </a:moveTo>
                <a:cubicBezTo>
                  <a:pt x="769910" y="2084619"/>
                  <a:pt x="770804" y="2085282"/>
                  <a:pt x="771696" y="2085971"/>
                </a:cubicBezTo>
                <a:cubicBezTo>
                  <a:pt x="768737" y="2089849"/>
                  <a:pt x="765779" y="2093752"/>
                  <a:pt x="762820" y="2097629"/>
                </a:cubicBezTo>
                <a:cubicBezTo>
                  <a:pt x="762001" y="2097094"/>
                  <a:pt x="761186" y="2096533"/>
                  <a:pt x="760370" y="2095972"/>
                </a:cubicBezTo>
                <a:cubicBezTo>
                  <a:pt x="761033" y="2090155"/>
                  <a:pt x="764120" y="2086328"/>
                  <a:pt x="769017" y="2083930"/>
                </a:cubicBezTo>
                <a:close/>
                <a:moveTo>
                  <a:pt x="1853154" y="2082909"/>
                </a:moveTo>
                <a:cubicBezTo>
                  <a:pt x="1866904" y="2088726"/>
                  <a:pt x="1881624" y="2082578"/>
                  <a:pt x="1895348" y="2087832"/>
                </a:cubicBezTo>
                <a:cubicBezTo>
                  <a:pt x="1893564" y="2094440"/>
                  <a:pt x="1889150" y="2093190"/>
                  <a:pt x="1885655" y="2093368"/>
                </a:cubicBezTo>
                <a:cubicBezTo>
                  <a:pt x="1876470" y="2093828"/>
                  <a:pt x="1867517" y="2092884"/>
                  <a:pt x="1858485" y="2097604"/>
                </a:cubicBezTo>
                <a:cubicBezTo>
                  <a:pt x="1852210" y="2100870"/>
                  <a:pt x="1844376" y="2098089"/>
                  <a:pt x="1838280" y="2093395"/>
                </a:cubicBezTo>
                <a:cubicBezTo>
                  <a:pt x="1842489" y="2093395"/>
                  <a:pt x="1846674" y="2093395"/>
                  <a:pt x="1851368" y="2093395"/>
                </a:cubicBezTo>
                <a:cubicBezTo>
                  <a:pt x="1851979" y="2089772"/>
                  <a:pt x="1852439" y="2087067"/>
                  <a:pt x="1853154" y="2082909"/>
                </a:cubicBezTo>
                <a:close/>
                <a:moveTo>
                  <a:pt x="2296135" y="2082552"/>
                </a:moveTo>
                <a:cubicBezTo>
                  <a:pt x="2296033" y="2083802"/>
                  <a:pt x="2295729" y="2084898"/>
                  <a:pt x="2295957" y="2085894"/>
                </a:cubicBezTo>
                <a:cubicBezTo>
                  <a:pt x="2296059" y="2086327"/>
                  <a:pt x="2297181" y="2086557"/>
                  <a:pt x="2297844" y="2086863"/>
                </a:cubicBezTo>
                <a:cubicBezTo>
                  <a:pt x="2298075" y="2085842"/>
                  <a:pt x="2298508" y="2084823"/>
                  <a:pt x="2298431" y="2083827"/>
                </a:cubicBezTo>
                <a:cubicBezTo>
                  <a:pt x="2298355" y="2083419"/>
                  <a:pt x="2297181" y="2083113"/>
                  <a:pt x="2296135" y="2082552"/>
                </a:cubicBezTo>
                <a:close/>
                <a:moveTo>
                  <a:pt x="2630871" y="2082475"/>
                </a:moveTo>
                <a:lnTo>
                  <a:pt x="2631586" y="2083215"/>
                </a:lnTo>
                <a:lnTo>
                  <a:pt x="2631645" y="2083314"/>
                </a:lnTo>
                <a:lnTo>
                  <a:pt x="2633066" y="2089542"/>
                </a:lnTo>
                <a:cubicBezTo>
                  <a:pt x="2633678" y="2089286"/>
                  <a:pt x="2634315" y="2089032"/>
                  <a:pt x="2634928" y="2088776"/>
                </a:cubicBezTo>
                <a:lnTo>
                  <a:pt x="2631645" y="2083314"/>
                </a:lnTo>
                <a:lnTo>
                  <a:pt x="2631611" y="2083163"/>
                </a:lnTo>
                <a:close/>
                <a:moveTo>
                  <a:pt x="828921" y="2080077"/>
                </a:moveTo>
                <a:cubicBezTo>
                  <a:pt x="828283" y="2080256"/>
                  <a:pt x="827619" y="2080434"/>
                  <a:pt x="826981" y="2080587"/>
                </a:cubicBezTo>
                <a:cubicBezTo>
                  <a:pt x="827338" y="2081173"/>
                  <a:pt x="827695" y="2082219"/>
                  <a:pt x="828079" y="2082219"/>
                </a:cubicBezTo>
                <a:cubicBezTo>
                  <a:pt x="828921" y="2082246"/>
                  <a:pt x="829762" y="2081761"/>
                  <a:pt x="830629" y="2081480"/>
                </a:cubicBezTo>
                <a:cubicBezTo>
                  <a:pt x="830067" y="2081021"/>
                  <a:pt x="829507" y="2080536"/>
                  <a:pt x="828921" y="2080077"/>
                </a:cubicBezTo>
                <a:close/>
                <a:moveTo>
                  <a:pt x="1539807" y="2079822"/>
                </a:moveTo>
                <a:cubicBezTo>
                  <a:pt x="1533528" y="2079407"/>
                  <a:pt x="1526952" y="2080179"/>
                  <a:pt x="1519694" y="2082704"/>
                </a:cubicBezTo>
                <a:cubicBezTo>
                  <a:pt x="1523928" y="2085969"/>
                  <a:pt x="1526761" y="2089924"/>
                  <a:pt x="1530103" y="2090434"/>
                </a:cubicBezTo>
                <a:cubicBezTo>
                  <a:pt x="1551685" y="2093751"/>
                  <a:pt x="1573268" y="2097833"/>
                  <a:pt x="1596484" y="2095103"/>
                </a:cubicBezTo>
                <a:cubicBezTo>
                  <a:pt x="1582911" y="2091276"/>
                  <a:pt x="1570231" y="2088471"/>
                  <a:pt x="1558140" y="2084056"/>
                </a:cubicBezTo>
                <a:cubicBezTo>
                  <a:pt x="1552068" y="2081836"/>
                  <a:pt x="1546086" y="2080236"/>
                  <a:pt x="1539807" y="2079822"/>
                </a:cubicBezTo>
                <a:close/>
                <a:moveTo>
                  <a:pt x="1511581" y="2078904"/>
                </a:moveTo>
                <a:lnTo>
                  <a:pt x="1511454" y="2079694"/>
                </a:lnTo>
                <a:lnTo>
                  <a:pt x="1512373" y="2079413"/>
                </a:lnTo>
                <a:close/>
                <a:moveTo>
                  <a:pt x="1575998" y="2078802"/>
                </a:moveTo>
                <a:cubicBezTo>
                  <a:pt x="1575998" y="2079133"/>
                  <a:pt x="1575998" y="2079490"/>
                  <a:pt x="1575998" y="2079821"/>
                </a:cubicBezTo>
                <a:cubicBezTo>
                  <a:pt x="1578269" y="2079821"/>
                  <a:pt x="1580539" y="2079821"/>
                  <a:pt x="1582809" y="2079821"/>
                </a:cubicBezTo>
                <a:cubicBezTo>
                  <a:pt x="1582809" y="2079490"/>
                  <a:pt x="1582809" y="2079133"/>
                  <a:pt x="1582809" y="2078802"/>
                </a:cubicBezTo>
                <a:cubicBezTo>
                  <a:pt x="1580539" y="2078802"/>
                  <a:pt x="1578269" y="2078802"/>
                  <a:pt x="1575998" y="2078802"/>
                </a:cubicBezTo>
                <a:close/>
                <a:moveTo>
                  <a:pt x="723582" y="2077015"/>
                </a:moveTo>
                <a:cubicBezTo>
                  <a:pt x="724576" y="2077934"/>
                  <a:pt x="725520" y="2078852"/>
                  <a:pt x="726489" y="2079771"/>
                </a:cubicBezTo>
                <a:cubicBezTo>
                  <a:pt x="725240" y="2080996"/>
                  <a:pt x="723990" y="2082246"/>
                  <a:pt x="722713" y="2083469"/>
                </a:cubicBezTo>
                <a:cubicBezTo>
                  <a:pt x="721923" y="2082806"/>
                  <a:pt x="721157" y="2082117"/>
                  <a:pt x="720367" y="2081454"/>
                </a:cubicBezTo>
                <a:cubicBezTo>
                  <a:pt x="721438" y="2079975"/>
                  <a:pt x="722509" y="2078494"/>
                  <a:pt x="723582" y="2077015"/>
                </a:cubicBezTo>
                <a:close/>
                <a:moveTo>
                  <a:pt x="2031556" y="2076148"/>
                </a:moveTo>
                <a:cubicBezTo>
                  <a:pt x="2030893" y="2076198"/>
                  <a:pt x="2030255" y="2076429"/>
                  <a:pt x="2029591" y="2076608"/>
                </a:cubicBezTo>
                <a:cubicBezTo>
                  <a:pt x="2029822" y="2076862"/>
                  <a:pt x="2030103" y="2077321"/>
                  <a:pt x="2030307" y="2077296"/>
                </a:cubicBezTo>
                <a:cubicBezTo>
                  <a:pt x="2030968" y="2077245"/>
                  <a:pt x="2031633" y="2077015"/>
                  <a:pt x="2032271" y="2076837"/>
                </a:cubicBezTo>
                <a:cubicBezTo>
                  <a:pt x="2032041" y="2076608"/>
                  <a:pt x="2031787" y="2076123"/>
                  <a:pt x="2031556" y="2076148"/>
                </a:cubicBezTo>
                <a:close/>
                <a:moveTo>
                  <a:pt x="2369787" y="2075740"/>
                </a:moveTo>
                <a:cubicBezTo>
                  <a:pt x="2369736" y="2076429"/>
                  <a:pt x="2369736" y="2077143"/>
                  <a:pt x="2369711" y="2077831"/>
                </a:cubicBezTo>
                <a:cubicBezTo>
                  <a:pt x="2370015" y="2077831"/>
                  <a:pt x="2370323" y="2077831"/>
                  <a:pt x="2370654" y="2077831"/>
                </a:cubicBezTo>
                <a:cubicBezTo>
                  <a:pt x="2370654" y="2077143"/>
                  <a:pt x="2370654" y="2076429"/>
                  <a:pt x="2370629" y="2075740"/>
                </a:cubicBezTo>
                <a:cubicBezTo>
                  <a:pt x="2370629" y="2075714"/>
                  <a:pt x="2369787" y="2075714"/>
                  <a:pt x="2369787" y="2075740"/>
                </a:cubicBezTo>
                <a:close/>
                <a:moveTo>
                  <a:pt x="2443746" y="2075152"/>
                </a:moveTo>
                <a:lnTo>
                  <a:pt x="2444050" y="2076071"/>
                </a:lnTo>
                <a:lnTo>
                  <a:pt x="2444561" y="2075281"/>
                </a:lnTo>
                <a:close/>
                <a:moveTo>
                  <a:pt x="3015201" y="2074643"/>
                </a:moveTo>
                <a:cubicBezTo>
                  <a:pt x="3021630" y="2071582"/>
                  <a:pt x="3025124" y="2077398"/>
                  <a:pt x="3029844" y="2078777"/>
                </a:cubicBezTo>
                <a:cubicBezTo>
                  <a:pt x="3034717" y="2080206"/>
                  <a:pt x="3040150" y="2079669"/>
                  <a:pt x="3046732" y="2080077"/>
                </a:cubicBezTo>
                <a:cubicBezTo>
                  <a:pt x="3044539" y="2083956"/>
                  <a:pt x="3042957" y="2086711"/>
                  <a:pt x="3041579" y="2089159"/>
                </a:cubicBezTo>
                <a:cubicBezTo>
                  <a:pt x="3033008" y="2088088"/>
                  <a:pt x="3026120" y="2087221"/>
                  <a:pt x="3019128" y="2086328"/>
                </a:cubicBezTo>
                <a:cubicBezTo>
                  <a:pt x="3018007" y="2082960"/>
                  <a:pt x="3016705" y="2079108"/>
                  <a:pt x="3015201" y="2074643"/>
                </a:cubicBezTo>
                <a:close/>
                <a:moveTo>
                  <a:pt x="2144393" y="2074133"/>
                </a:moveTo>
                <a:cubicBezTo>
                  <a:pt x="2144266" y="2074898"/>
                  <a:pt x="2144137" y="2075664"/>
                  <a:pt x="2144037" y="2076429"/>
                </a:cubicBezTo>
                <a:cubicBezTo>
                  <a:pt x="2147302" y="2076888"/>
                  <a:pt x="2150566" y="2077373"/>
                  <a:pt x="2153833" y="2077858"/>
                </a:cubicBezTo>
                <a:cubicBezTo>
                  <a:pt x="2153935" y="2077296"/>
                  <a:pt x="2154011" y="2076710"/>
                  <a:pt x="2154113" y="2076148"/>
                </a:cubicBezTo>
                <a:cubicBezTo>
                  <a:pt x="2150873" y="2075485"/>
                  <a:pt x="2147633" y="2074796"/>
                  <a:pt x="2144393" y="2074133"/>
                </a:cubicBezTo>
                <a:close/>
                <a:moveTo>
                  <a:pt x="2688502" y="2074108"/>
                </a:moveTo>
                <a:cubicBezTo>
                  <a:pt x="2688145" y="2074133"/>
                  <a:pt x="2687787" y="2074158"/>
                  <a:pt x="2687431" y="2074183"/>
                </a:cubicBezTo>
                <a:cubicBezTo>
                  <a:pt x="2687531" y="2074821"/>
                  <a:pt x="2687583" y="2075460"/>
                  <a:pt x="2687762" y="2076046"/>
                </a:cubicBezTo>
                <a:cubicBezTo>
                  <a:pt x="2687787" y="2076123"/>
                  <a:pt x="2688425" y="2076046"/>
                  <a:pt x="2688783" y="2076021"/>
                </a:cubicBezTo>
                <a:cubicBezTo>
                  <a:pt x="2688681" y="2075383"/>
                  <a:pt x="2688604" y="2074745"/>
                  <a:pt x="2688502" y="2074108"/>
                </a:cubicBezTo>
                <a:close/>
                <a:moveTo>
                  <a:pt x="2216183" y="2073827"/>
                </a:moveTo>
                <a:lnTo>
                  <a:pt x="2215264" y="2074108"/>
                </a:lnTo>
                <a:lnTo>
                  <a:pt x="2216056" y="2074643"/>
                </a:lnTo>
                <a:close/>
                <a:moveTo>
                  <a:pt x="1872621" y="2073750"/>
                </a:moveTo>
                <a:cubicBezTo>
                  <a:pt x="1858002" y="2074975"/>
                  <a:pt x="1843511" y="2077908"/>
                  <a:pt x="1830883" y="2079821"/>
                </a:cubicBezTo>
                <a:cubicBezTo>
                  <a:pt x="1834557" y="2080358"/>
                  <a:pt x="1840424" y="2081173"/>
                  <a:pt x="1846266" y="2082015"/>
                </a:cubicBezTo>
                <a:cubicBezTo>
                  <a:pt x="1846215" y="2082909"/>
                  <a:pt x="1846165" y="2083827"/>
                  <a:pt x="1846113" y="2084719"/>
                </a:cubicBezTo>
                <a:cubicBezTo>
                  <a:pt x="1842771" y="2085332"/>
                  <a:pt x="1839429" y="2085919"/>
                  <a:pt x="1837235" y="2086327"/>
                </a:cubicBezTo>
                <a:cubicBezTo>
                  <a:pt x="1837695" y="2089159"/>
                  <a:pt x="1837975" y="2091276"/>
                  <a:pt x="1838306" y="2093368"/>
                </a:cubicBezTo>
                <a:cubicBezTo>
                  <a:pt x="1829633" y="2094184"/>
                  <a:pt x="1820475" y="2091430"/>
                  <a:pt x="1812488" y="2097578"/>
                </a:cubicBezTo>
                <a:cubicBezTo>
                  <a:pt x="1810805" y="2098878"/>
                  <a:pt x="1807311" y="2098930"/>
                  <a:pt x="1805090" y="2098190"/>
                </a:cubicBezTo>
                <a:cubicBezTo>
                  <a:pt x="1797054" y="2095511"/>
                  <a:pt x="1790956" y="2097016"/>
                  <a:pt x="1787487" y="2106660"/>
                </a:cubicBezTo>
                <a:cubicBezTo>
                  <a:pt x="1782641" y="2101149"/>
                  <a:pt x="1778941" y="2095078"/>
                  <a:pt x="1771747" y="2100155"/>
                </a:cubicBezTo>
                <a:cubicBezTo>
                  <a:pt x="1777513" y="2110589"/>
                  <a:pt x="1782412" y="2113063"/>
                  <a:pt x="1793406" y="2111610"/>
                </a:cubicBezTo>
                <a:cubicBezTo>
                  <a:pt x="1795217" y="2111379"/>
                  <a:pt x="1797233" y="2112094"/>
                  <a:pt x="1799044" y="2112629"/>
                </a:cubicBezTo>
                <a:cubicBezTo>
                  <a:pt x="1802617" y="2113675"/>
                  <a:pt x="1806136" y="2114925"/>
                  <a:pt x="1810320" y="2116304"/>
                </a:cubicBezTo>
                <a:cubicBezTo>
                  <a:pt x="1813561" y="2108241"/>
                  <a:pt x="1819912" y="2107552"/>
                  <a:pt x="1826393" y="2109006"/>
                </a:cubicBezTo>
                <a:cubicBezTo>
                  <a:pt x="1836827" y="2111354"/>
                  <a:pt x="1847057" y="2114746"/>
                  <a:pt x="1857491" y="2117144"/>
                </a:cubicBezTo>
                <a:cubicBezTo>
                  <a:pt x="1861879" y="2118165"/>
                  <a:pt x="1868104" y="2119773"/>
                  <a:pt x="1870834" y="2117655"/>
                </a:cubicBezTo>
                <a:cubicBezTo>
                  <a:pt x="1879738" y="2110741"/>
                  <a:pt x="1889585" y="2110920"/>
                  <a:pt x="1899611" y="2111329"/>
                </a:cubicBezTo>
                <a:cubicBezTo>
                  <a:pt x="1913132" y="2111864"/>
                  <a:pt x="1926653" y="2113394"/>
                  <a:pt x="1940175" y="2113625"/>
                </a:cubicBezTo>
                <a:cubicBezTo>
                  <a:pt x="1962139" y="2113981"/>
                  <a:pt x="1984104" y="2113675"/>
                  <a:pt x="2006045" y="2113573"/>
                </a:cubicBezTo>
                <a:cubicBezTo>
                  <a:pt x="2008850" y="2113573"/>
                  <a:pt x="2011683" y="2113140"/>
                  <a:pt x="2015025" y="2112885"/>
                </a:cubicBezTo>
                <a:cubicBezTo>
                  <a:pt x="2014413" y="2110920"/>
                  <a:pt x="2014029" y="2108777"/>
                  <a:pt x="2013725" y="2108802"/>
                </a:cubicBezTo>
                <a:cubicBezTo>
                  <a:pt x="2009029" y="2108929"/>
                  <a:pt x="2004335" y="2109364"/>
                  <a:pt x="1999693" y="2109696"/>
                </a:cubicBezTo>
                <a:cubicBezTo>
                  <a:pt x="1993901" y="2101966"/>
                  <a:pt x="1988467" y="2094057"/>
                  <a:pt x="1982217" y="2086811"/>
                </a:cubicBezTo>
                <a:cubicBezTo>
                  <a:pt x="1980355" y="2084644"/>
                  <a:pt x="1976323" y="2083750"/>
                  <a:pt x="1973186" y="2083419"/>
                </a:cubicBezTo>
                <a:cubicBezTo>
                  <a:pt x="1948082" y="2080817"/>
                  <a:pt x="1922955" y="2078494"/>
                  <a:pt x="1897825" y="2076071"/>
                </a:cubicBezTo>
                <a:cubicBezTo>
                  <a:pt x="1889406" y="2075256"/>
                  <a:pt x="1880884" y="2073062"/>
                  <a:pt x="1872621" y="2073750"/>
                </a:cubicBezTo>
                <a:close/>
                <a:moveTo>
                  <a:pt x="2657123" y="2072985"/>
                </a:moveTo>
                <a:cubicBezTo>
                  <a:pt x="2651791" y="2073239"/>
                  <a:pt x="2646485" y="2073495"/>
                  <a:pt x="2639697" y="2073800"/>
                </a:cubicBezTo>
                <a:cubicBezTo>
                  <a:pt x="2641126" y="2079210"/>
                  <a:pt x="2642249" y="2083419"/>
                  <a:pt x="2643397" y="2087807"/>
                </a:cubicBezTo>
                <a:cubicBezTo>
                  <a:pt x="2652200" y="2087552"/>
                  <a:pt x="2660005" y="2088036"/>
                  <a:pt x="2666484" y="2079771"/>
                </a:cubicBezTo>
                <a:cubicBezTo>
                  <a:pt x="2663093" y="2078929"/>
                  <a:pt x="2660617" y="2078852"/>
                  <a:pt x="2658831" y="2077704"/>
                </a:cubicBezTo>
                <a:cubicBezTo>
                  <a:pt x="2657684" y="2076964"/>
                  <a:pt x="2657633" y="2074592"/>
                  <a:pt x="2657123" y="2072985"/>
                </a:cubicBezTo>
                <a:close/>
                <a:moveTo>
                  <a:pt x="1482626" y="2071046"/>
                </a:moveTo>
                <a:cubicBezTo>
                  <a:pt x="1481707" y="2072602"/>
                  <a:pt x="1480815" y="2074133"/>
                  <a:pt x="1479896" y="2075689"/>
                </a:cubicBezTo>
                <a:cubicBezTo>
                  <a:pt x="1480586" y="2075995"/>
                  <a:pt x="1481707" y="2076735"/>
                  <a:pt x="1481886" y="2076556"/>
                </a:cubicBezTo>
                <a:cubicBezTo>
                  <a:pt x="1482984" y="2075460"/>
                  <a:pt x="1483850" y="2074158"/>
                  <a:pt x="1484769" y="2072908"/>
                </a:cubicBezTo>
                <a:cubicBezTo>
                  <a:pt x="1484055" y="2072296"/>
                  <a:pt x="1483340" y="2071658"/>
                  <a:pt x="1482626" y="2071046"/>
                </a:cubicBezTo>
                <a:close/>
                <a:moveTo>
                  <a:pt x="1924868" y="2070356"/>
                </a:moveTo>
                <a:cubicBezTo>
                  <a:pt x="1923463" y="2069412"/>
                  <a:pt x="1924229" y="2069924"/>
                  <a:pt x="1924995" y="2070458"/>
                </a:cubicBezTo>
                <a:cubicBezTo>
                  <a:pt x="1925914" y="2070714"/>
                  <a:pt x="1926805" y="2070995"/>
                  <a:pt x="1925174" y="2070510"/>
                </a:cubicBezTo>
                <a:cubicBezTo>
                  <a:pt x="1926576" y="2071454"/>
                  <a:pt x="1925812" y="2070943"/>
                  <a:pt x="1925045" y="2070408"/>
                </a:cubicBezTo>
                <a:cubicBezTo>
                  <a:pt x="1924128" y="2070127"/>
                  <a:pt x="1923234" y="2069847"/>
                  <a:pt x="1924868" y="2070356"/>
                </a:cubicBezTo>
                <a:close/>
                <a:moveTo>
                  <a:pt x="2095079" y="2069106"/>
                </a:moveTo>
                <a:cubicBezTo>
                  <a:pt x="2094136" y="2069720"/>
                  <a:pt x="2093371" y="2070587"/>
                  <a:pt x="2092528" y="2071352"/>
                </a:cubicBezTo>
                <a:cubicBezTo>
                  <a:pt x="2093319" y="2072041"/>
                  <a:pt x="2094109" y="2072704"/>
                  <a:pt x="2094901" y="2073368"/>
                </a:cubicBezTo>
                <a:cubicBezTo>
                  <a:pt x="2095514" y="2072423"/>
                  <a:pt x="2096176" y="2071479"/>
                  <a:pt x="2096815" y="2070535"/>
                </a:cubicBezTo>
                <a:cubicBezTo>
                  <a:pt x="2096074" y="2069924"/>
                  <a:pt x="2095259" y="2069004"/>
                  <a:pt x="2095079" y="2069106"/>
                </a:cubicBezTo>
                <a:close/>
                <a:moveTo>
                  <a:pt x="2403615" y="2067806"/>
                </a:moveTo>
                <a:cubicBezTo>
                  <a:pt x="2398666" y="2071072"/>
                  <a:pt x="2395783" y="2074312"/>
                  <a:pt x="2399687" y="2079337"/>
                </a:cubicBezTo>
                <a:cubicBezTo>
                  <a:pt x="2403971" y="2084823"/>
                  <a:pt x="2408667" y="2090001"/>
                  <a:pt x="2413182" y="2095332"/>
                </a:cubicBezTo>
                <a:cubicBezTo>
                  <a:pt x="2414023" y="2095230"/>
                  <a:pt x="2414892" y="2095128"/>
                  <a:pt x="2415734" y="2095051"/>
                </a:cubicBezTo>
                <a:cubicBezTo>
                  <a:pt x="2415734" y="2093190"/>
                  <a:pt x="2415350" y="2091251"/>
                  <a:pt x="2415834" y="2089517"/>
                </a:cubicBezTo>
                <a:cubicBezTo>
                  <a:pt x="2416294" y="2087832"/>
                  <a:pt x="2417647" y="2086378"/>
                  <a:pt x="2418234" y="2085409"/>
                </a:cubicBezTo>
                <a:cubicBezTo>
                  <a:pt x="2413233" y="2079388"/>
                  <a:pt x="2408539" y="2073750"/>
                  <a:pt x="2403615" y="2067806"/>
                </a:cubicBezTo>
                <a:close/>
                <a:moveTo>
                  <a:pt x="2117019" y="2067143"/>
                </a:moveTo>
                <a:lnTo>
                  <a:pt x="2116306" y="2067856"/>
                </a:lnTo>
                <a:cubicBezTo>
                  <a:pt x="2115514" y="2068368"/>
                  <a:pt x="2114748" y="2068877"/>
                  <a:pt x="2116152" y="2067958"/>
                </a:cubicBezTo>
                <a:cubicBezTo>
                  <a:pt x="2114546" y="2068418"/>
                  <a:pt x="2115437" y="2068162"/>
                  <a:pt x="2116356" y="2067908"/>
                </a:cubicBezTo>
                <a:cubicBezTo>
                  <a:pt x="2116356" y="2067908"/>
                  <a:pt x="2117019" y="2067143"/>
                  <a:pt x="2117019" y="2067143"/>
                </a:cubicBezTo>
                <a:close/>
                <a:moveTo>
                  <a:pt x="2636153" y="2066836"/>
                </a:moveTo>
                <a:cubicBezTo>
                  <a:pt x="2635336" y="2066760"/>
                  <a:pt x="2634495" y="2067270"/>
                  <a:pt x="2633653" y="2067551"/>
                </a:cubicBezTo>
                <a:cubicBezTo>
                  <a:pt x="2634163" y="2068087"/>
                  <a:pt x="2634570" y="2068903"/>
                  <a:pt x="2635182" y="2069106"/>
                </a:cubicBezTo>
                <a:cubicBezTo>
                  <a:pt x="2635720" y="2069310"/>
                  <a:pt x="2636484" y="2068826"/>
                  <a:pt x="2637172" y="2068647"/>
                </a:cubicBezTo>
                <a:cubicBezTo>
                  <a:pt x="2636841" y="2068010"/>
                  <a:pt x="2636561" y="2066862"/>
                  <a:pt x="2636153" y="2066836"/>
                </a:cubicBezTo>
                <a:close/>
                <a:moveTo>
                  <a:pt x="2677276" y="2066224"/>
                </a:moveTo>
                <a:lnTo>
                  <a:pt x="2677201" y="2066989"/>
                </a:lnTo>
                <a:lnTo>
                  <a:pt x="2678093" y="2066683"/>
                </a:lnTo>
                <a:close/>
                <a:moveTo>
                  <a:pt x="1834046" y="2065357"/>
                </a:moveTo>
                <a:cubicBezTo>
                  <a:pt x="1846726" y="2070816"/>
                  <a:pt x="1893054" y="2070662"/>
                  <a:pt x="1901627" y="2065357"/>
                </a:cubicBezTo>
                <a:cubicBezTo>
                  <a:pt x="1879099" y="2065357"/>
                  <a:pt x="1856573" y="2065357"/>
                  <a:pt x="1834046" y="2065357"/>
                </a:cubicBezTo>
                <a:close/>
                <a:moveTo>
                  <a:pt x="2623063" y="2065076"/>
                </a:moveTo>
                <a:cubicBezTo>
                  <a:pt x="2618523" y="2069030"/>
                  <a:pt x="2615615" y="2071556"/>
                  <a:pt x="2612733" y="2074056"/>
                </a:cubicBezTo>
                <a:cubicBezTo>
                  <a:pt x="2613346" y="2074873"/>
                  <a:pt x="2613983" y="2075664"/>
                  <a:pt x="2614595" y="2076479"/>
                </a:cubicBezTo>
                <a:cubicBezTo>
                  <a:pt x="2618294" y="2074643"/>
                  <a:pt x="2623090" y="2073877"/>
                  <a:pt x="2623063" y="2065076"/>
                </a:cubicBezTo>
                <a:close/>
                <a:moveTo>
                  <a:pt x="2796364" y="2064922"/>
                </a:moveTo>
                <a:cubicBezTo>
                  <a:pt x="2796058" y="2065586"/>
                  <a:pt x="2795318" y="2066479"/>
                  <a:pt x="2795521" y="2066836"/>
                </a:cubicBezTo>
                <a:cubicBezTo>
                  <a:pt x="2796033" y="2067678"/>
                  <a:pt x="2796977" y="2068239"/>
                  <a:pt x="2797742" y="2068928"/>
                </a:cubicBezTo>
                <a:cubicBezTo>
                  <a:pt x="2798073" y="2068264"/>
                  <a:pt x="2798405" y="2067653"/>
                  <a:pt x="2798915" y="2066683"/>
                </a:cubicBezTo>
                <a:cubicBezTo>
                  <a:pt x="2798100" y="2066122"/>
                  <a:pt x="2797231" y="2065510"/>
                  <a:pt x="2796364" y="2064922"/>
                </a:cubicBezTo>
                <a:close/>
                <a:moveTo>
                  <a:pt x="123195" y="2063649"/>
                </a:moveTo>
                <a:cubicBezTo>
                  <a:pt x="123860" y="2063597"/>
                  <a:pt x="124650" y="2065102"/>
                  <a:pt x="125391" y="2065893"/>
                </a:cubicBezTo>
                <a:cubicBezTo>
                  <a:pt x="123987" y="2066939"/>
                  <a:pt x="122583" y="2067985"/>
                  <a:pt x="121180" y="2069006"/>
                </a:cubicBezTo>
                <a:cubicBezTo>
                  <a:pt x="120568" y="2068087"/>
                  <a:pt x="119981" y="2067169"/>
                  <a:pt x="118910" y="2065537"/>
                </a:cubicBezTo>
                <a:cubicBezTo>
                  <a:pt x="120593" y="2064720"/>
                  <a:pt x="121843" y="2063751"/>
                  <a:pt x="123195" y="2063649"/>
                </a:cubicBezTo>
                <a:close/>
                <a:moveTo>
                  <a:pt x="2965479" y="2060101"/>
                </a:moveTo>
                <a:cubicBezTo>
                  <a:pt x="2965302" y="2060126"/>
                  <a:pt x="2965224" y="2060764"/>
                  <a:pt x="2965097" y="2061095"/>
                </a:cubicBezTo>
                <a:cubicBezTo>
                  <a:pt x="2965709" y="2061199"/>
                  <a:pt x="2966322" y="2061249"/>
                  <a:pt x="2966960" y="2061301"/>
                </a:cubicBezTo>
                <a:cubicBezTo>
                  <a:pt x="2967087" y="2060943"/>
                  <a:pt x="2967189" y="2060586"/>
                  <a:pt x="2967317" y="2060228"/>
                </a:cubicBezTo>
                <a:cubicBezTo>
                  <a:pt x="2966705" y="2060178"/>
                  <a:pt x="2966093" y="2060051"/>
                  <a:pt x="2965479" y="2060101"/>
                </a:cubicBezTo>
                <a:close/>
                <a:moveTo>
                  <a:pt x="2101279" y="2058570"/>
                </a:moveTo>
                <a:lnTo>
                  <a:pt x="2100412" y="2058978"/>
                </a:lnTo>
                <a:lnTo>
                  <a:pt x="2101254" y="2059387"/>
                </a:lnTo>
                <a:close/>
                <a:moveTo>
                  <a:pt x="959870" y="2058188"/>
                </a:moveTo>
                <a:cubicBezTo>
                  <a:pt x="959232" y="2058111"/>
                  <a:pt x="958491" y="2058672"/>
                  <a:pt x="957778" y="2058953"/>
                </a:cubicBezTo>
                <a:cubicBezTo>
                  <a:pt x="958468" y="2059668"/>
                  <a:pt x="959105" y="2060484"/>
                  <a:pt x="959897" y="2061045"/>
                </a:cubicBezTo>
                <a:cubicBezTo>
                  <a:pt x="960024" y="2061122"/>
                  <a:pt x="960916" y="2060126"/>
                  <a:pt x="961401" y="2059668"/>
                </a:cubicBezTo>
                <a:cubicBezTo>
                  <a:pt x="960841" y="2059080"/>
                  <a:pt x="960405" y="2058265"/>
                  <a:pt x="959870" y="2058188"/>
                </a:cubicBezTo>
                <a:close/>
                <a:moveTo>
                  <a:pt x="2860399" y="2057907"/>
                </a:moveTo>
                <a:cubicBezTo>
                  <a:pt x="2859939" y="2058265"/>
                  <a:pt x="2859403" y="2058570"/>
                  <a:pt x="2859045" y="2059005"/>
                </a:cubicBezTo>
                <a:cubicBezTo>
                  <a:pt x="2858918" y="2059157"/>
                  <a:pt x="2859275" y="2059693"/>
                  <a:pt x="2859429" y="2060051"/>
                </a:cubicBezTo>
                <a:cubicBezTo>
                  <a:pt x="2859887" y="2059668"/>
                  <a:pt x="2860347" y="2059336"/>
                  <a:pt x="2860806" y="2058978"/>
                </a:cubicBezTo>
                <a:cubicBezTo>
                  <a:pt x="2860679" y="2058622"/>
                  <a:pt x="2860525" y="2058265"/>
                  <a:pt x="2860399" y="2057907"/>
                </a:cubicBezTo>
                <a:close/>
                <a:moveTo>
                  <a:pt x="2770675" y="2057448"/>
                </a:moveTo>
                <a:cubicBezTo>
                  <a:pt x="2770648" y="2057780"/>
                  <a:pt x="2770521" y="2058417"/>
                  <a:pt x="2770598" y="2058443"/>
                </a:cubicBezTo>
                <a:cubicBezTo>
                  <a:pt x="2771159" y="2058622"/>
                  <a:pt x="2771771" y="2058672"/>
                  <a:pt x="2772357" y="2058774"/>
                </a:cubicBezTo>
                <a:cubicBezTo>
                  <a:pt x="2772384" y="2058443"/>
                  <a:pt x="2772486" y="2057830"/>
                  <a:pt x="2772409" y="2057805"/>
                </a:cubicBezTo>
                <a:cubicBezTo>
                  <a:pt x="2771847" y="2057626"/>
                  <a:pt x="2771261" y="2057549"/>
                  <a:pt x="2770675" y="2057448"/>
                </a:cubicBezTo>
                <a:close/>
                <a:moveTo>
                  <a:pt x="2565049" y="2057279"/>
                </a:moveTo>
                <a:cubicBezTo>
                  <a:pt x="2560690" y="2059240"/>
                  <a:pt x="2556812" y="2062525"/>
                  <a:pt x="2552296" y="2065128"/>
                </a:cubicBezTo>
                <a:cubicBezTo>
                  <a:pt x="2555792" y="2070587"/>
                  <a:pt x="2558930" y="2075510"/>
                  <a:pt x="2562628" y="2081275"/>
                </a:cubicBezTo>
                <a:cubicBezTo>
                  <a:pt x="2558750" y="2082092"/>
                  <a:pt x="2555969" y="2082704"/>
                  <a:pt x="2553190" y="2083215"/>
                </a:cubicBezTo>
                <a:cubicBezTo>
                  <a:pt x="2550000" y="2083802"/>
                  <a:pt x="2546785" y="2084261"/>
                  <a:pt x="2543877" y="2084719"/>
                </a:cubicBezTo>
                <a:cubicBezTo>
                  <a:pt x="2541250" y="2102374"/>
                  <a:pt x="2541250" y="2102374"/>
                  <a:pt x="2555077" y="2116252"/>
                </a:cubicBezTo>
                <a:lnTo>
                  <a:pt x="2555082" y="2116256"/>
                </a:lnTo>
                <a:lnTo>
                  <a:pt x="2555077" y="2116277"/>
                </a:lnTo>
                <a:cubicBezTo>
                  <a:pt x="2555307" y="2116431"/>
                  <a:pt x="2555561" y="2116558"/>
                  <a:pt x="2555817" y="2116711"/>
                </a:cubicBezTo>
                <a:lnTo>
                  <a:pt x="2555082" y="2116256"/>
                </a:lnTo>
                <a:lnTo>
                  <a:pt x="2557627" y="2106150"/>
                </a:lnTo>
                <a:lnTo>
                  <a:pt x="2557629" y="2106149"/>
                </a:lnTo>
                <a:lnTo>
                  <a:pt x="2560128" y="2105920"/>
                </a:lnTo>
                <a:cubicBezTo>
                  <a:pt x="2566761" y="2099772"/>
                  <a:pt x="2576099" y="2100791"/>
                  <a:pt x="2583829" y="2097118"/>
                </a:cubicBezTo>
                <a:cubicBezTo>
                  <a:pt x="2590513" y="2093955"/>
                  <a:pt x="2599390" y="2095332"/>
                  <a:pt x="2607324" y="2095103"/>
                </a:cubicBezTo>
                <a:cubicBezTo>
                  <a:pt x="2610795" y="2095001"/>
                  <a:pt x="2614519" y="2096889"/>
                  <a:pt x="2618421" y="2091709"/>
                </a:cubicBezTo>
                <a:cubicBezTo>
                  <a:pt x="2603599" y="2092042"/>
                  <a:pt x="2596355" y="2081658"/>
                  <a:pt x="2587732" y="2074489"/>
                </a:cubicBezTo>
                <a:cubicBezTo>
                  <a:pt x="2581762" y="2076148"/>
                  <a:pt x="2578725" y="2083215"/>
                  <a:pt x="2571327" y="2081327"/>
                </a:cubicBezTo>
                <a:cubicBezTo>
                  <a:pt x="2574441" y="2077245"/>
                  <a:pt x="2577119" y="2073699"/>
                  <a:pt x="2580843" y="2068826"/>
                </a:cubicBezTo>
                <a:cubicBezTo>
                  <a:pt x="2566863" y="2070127"/>
                  <a:pt x="2566863" y="2070127"/>
                  <a:pt x="2561351" y="2065128"/>
                </a:cubicBezTo>
                <a:cubicBezTo>
                  <a:pt x="2567553" y="2062628"/>
                  <a:pt x="2573343" y="2060305"/>
                  <a:pt x="2580691" y="2057372"/>
                </a:cubicBezTo>
                <a:cubicBezTo>
                  <a:pt x="2574249" y="2054680"/>
                  <a:pt x="2569408" y="2055318"/>
                  <a:pt x="2565049" y="2057279"/>
                </a:cubicBezTo>
                <a:close/>
                <a:moveTo>
                  <a:pt x="2884607" y="2057117"/>
                </a:moveTo>
                <a:cubicBezTo>
                  <a:pt x="2876521" y="2063137"/>
                  <a:pt x="2870909" y="2067322"/>
                  <a:pt x="2862950" y="2073239"/>
                </a:cubicBezTo>
                <a:cubicBezTo>
                  <a:pt x="2870985" y="2075256"/>
                  <a:pt x="2876343" y="2076556"/>
                  <a:pt x="2882363" y="2078036"/>
                </a:cubicBezTo>
                <a:cubicBezTo>
                  <a:pt x="2883205" y="2070051"/>
                  <a:pt x="2883792" y="2064820"/>
                  <a:pt x="2884607" y="2057117"/>
                </a:cubicBezTo>
                <a:close/>
                <a:moveTo>
                  <a:pt x="2514615" y="2057117"/>
                </a:moveTo>
                <a:cubicBezTo>
                  <a:pt x="2514258" y="2057626"/>
                  <a:pt x="2514002" y="2058213"/>
                  <a:pt x="2513723" y="2058749"/>
                </a:cubicBezTo>
                <a:cubicBezTo>
                  <a:pt x="2514054" y="2058876"/>
                  <a:pt x="2514360" y="2058978"/>
                  <a:pt x="2514692" y="2059107"/>
                </a:cubicBezTo>
                <a:cubicBezTo>
                  <a:pt x="2514973" y="2058545"/>
                  <a:pt x="2515229" y="2057984"/>
                  <a:pt x="2515509" y="2057422"/>
                </a:cubicBezTo>
                <a:cubicBezTo>
                  <a:pt x="2515202" y="2057320"/>
                  <a:pt x="2514667" y="2057040"/>
                  <a:pt x="2514615" y="2057117"/>
                </a:cubicBezTo>
                <a:close/>
                <a:moveTo>
                  <a:pt x="2999995" y="2056453"/>
                </a:moveTo>
                <a:cubicBezTo>
                  <a:pt x="3001247" y="2057091"/>
                  <a:pt x="3002242" y="2058289"/>
                  <a:pt x="3003873" y="2059795"/>
                </a:cubicBezTo>
                <a:cubicBezTo>
                  <a:pt x="3002242" y="2060689"/>
                  <a:pt x="3000864" y="2061810"/>
                  <a:pt x="3000533" y="2061556"/>
                </a:cubicBezTo>
                <a:cubicBezTo>
                  <a:pt x="2999384" y="2060689"/>
                  <a:pt x="2998593" y="2059362"/>
                  <a:pt x="2997649" y="2058214"/>
                </a:cubicBezTo>
                <a:cubicBezTo>
                  <a:pt x="2998466" y="2057576"/>
                  <a:pt x="2999614" y="2056249"/>
                  <a:pt x="2999995" y="2056453"/>
                </a:cubicBezTo>
                <a:close/>
                <a:moveTo>
                  <a:pt x="455226" y="2055943"/>
                </a:moveTo>
                <a:cubicBezTo>
                  <a:pt x="453136" y="2058570"/>
                  <a:pt x="451043" y="2061199"/>
                  <a:pt x="447674" y="2065458"/>
                </a:cubicBezTo>
                <a:cubicBezTo>
                  <a:pt x="446986" y="2058239"/>
                  <a:pt x="450584" y="2056530"/>
                  <a:pt x="455226" y="2055943"/>
                </a:cubicBezTo>
                <a:close/>
                <a:moveTo>
                  <a:pt x="593729" y="2054744"/>
                </a:moveTo>
                <a:cubicBezTo>
                  <a:pt x="596561" y="2061607"/>
                  <a:pt x="597021" y="2065077"/>
                  <a:pt x="592428" y="2067219"/>
                </a:cubicBezTo>
                <a:cubicBezTo>
                  <a:pt x="591357" y="2066811"/>
                  <a:pt x="590286" y="2066352"/>
                  <a:pt x="589213" y="2065919"/>
                </a:cubicBezTo>
                <a:cubicBezTo>
                  <a:pt x="590388" y="2062985"/>
                  <a:pt x="591586" y="2060050"/>
                  <a:pt x="593729" y="2054744"/>
                </a:cubicBezTo>
                <a:close/>
                <a:moveTo>
                  <a:pt x="1958745" y="2053188"/>
                </a:moveTo>
                <a:cubicBezTo>
                  <a:pt x="1958389" y="2054132"/>
                  <a:pt x="1957828" y="2054948"/>
                  <a:pt x="1958032" y="2055280"/>
                </a:cubicBezTo>
                <a:cubicBezTo>
                  <a:pt x="1958389" y="2055867"/>
                  <a:pt x="1959180" y="2056376"/>
                  <a:pt x="1959868" y="2056478"/>
                </a:cubicBezTo>
                <a:cubicBezTo>
                  <a:pt x="1960277" y="2056530"/>
                  <a:pt x="1960787" y="2055740"/>
                  <a:pt x="1961272" y="2055330"/>
                </a:cubicBezTo>
                <a:cubicBezTo>
                  <a:pt x="1960430" y="2054667"/>
                  <a:pt x="1959639" y="2053978"/>
                  <a:pt x="1958745" y="2053188"/>
                </a:cubicBezTo>
                <a:close/>
                <a:moveTo>
                  <a:pt x="415482" y="2052830"/>
                </a:moveTo>
                <a:cubicBezTo>
                  <a:pt x="416553" y="2053392"/>
                  <a:pt x="417215" y="2053749"/>
                  <a:pt x="417905" y="2054105"/>
                </a:cubicBezTo>
                <a:cubicBezTo>
                  <a:pt x="417191" y="2054923"/>
                  <a:pt x="416553" y="2055892"/>
                  <a:pt x="415684" y="2056479"/>
                </a:cubicBezTo>
                <a:cubicBezTo>
                  <a:pt x="415405" y="2056657"/>
                  <a:pt x="414436" y="2055815"/>
                  <a:pt x="413797" y="2055459"/>
                </a:cubicBezTo>
                <a:cubicBezTo>
                  <a:pt x="414334" y="2054590"/>
                  <a:pt x="414920" y="2053698"/>
                  <a:pt x="415482" y="2052830"/>
                </a:cubicBezTo>
                <a:close/>
                <a:moveTo>
                  <a:pt x="307705" y="2052700"/>
                </a:moveTo>
                <a:lnTo>
                  <a:pt x="305145" y="2058343"/>
                </a:lnTo>
                <a:cubicBezTo>
                  <a:pt x="304582" y="2057960"/>
                  <a:pt x="304022" y="2057577"/>
                  <a:pt x="303434" y="2057195"/>
                </a:cubicBezTo>
                <a:close/>
                <a:moveTo>
                  <a:pt x="307772" y="2052552"/>
                </a:moveTo>
                <a:lnTo>
                  <a:pt x="307773" y="2052552"/>
                </a:lnTo>
                <a:lnTo>
                  <a:pt x="307797" y="2052603"/>
                </a:lnTo>
                <a:lnTo>
                  <a:pt x="307705" y="2052700"/>
                </a:lnTo>
                <a:close/>
                <a:moveTo>
                  <a:pt x="307992" y="2052371"/>
                </a:moveTo>
                <a:lnTo>
                  <a:pt x="307822" y="2052576"/>
                </a:lnTo>
                <a:lnTo>
                  <a:pt x="307773" y="2052552"/>
                </a:lnTo>
                <a:lnTo>
                  <a:pt x="307772" y="2052551"/>
                </a:lnTo>
                <a:lnTo>
                  <a:pt x="307772" y="2052552"/>
                </a:lnTo>
                <a:lnTo>
                  <a:pt x="307770" y="2052551"/>
                </a:lnTo>
                <a:close/>
                <a:moveTo>
                  <a:pt x="0" y="2052295"/>
                </a:moveTo>
                <a:lnTo>
                  <a:pt x="843" y="2052320"/>
                </a:lnTo>
                <a:lnTo>
                  <a:pt x="410" y="2053162"/>
                </a:lnTo>
                <a:close/>
                <a:moveTo>
                  <a:pt x="1948440" y="2051784"/>
                </a:moveTo>
                <a:cubicBezTo>
                  <a:pt x="1935735" y="2049055"/>
                  <a:pt x="1928847" y="2049438"/>
                  <a:pt x="1919841" y="2053876"/>
                </a:cubicBezTo>
                <a:cubicBezTo>
                  <a:pt x="1932266" y="2059566"/>
                  <a:pt x="1942190" y="2058596"/>
                  <a:pt x="1948440" y="2051784"/>
                </a:cubicBezTo>
                <a:close/>
                <a:moveTo>
                  <a:pt x="1802999" y="2050917"/>
                </a:moveTo>
                <a:cubicBezTo>
                  <a:pt x="1802999" y="2051249"/>
                  <a:pt x="1802999" y="2051580"/>
                  <a:pt x="1802999" y="2051913"/>
                </a:cubicBezTo>
                <a:cubicBezTo>
                  <a:pt x="1804453" y="2051913"/>
                  <a:pt x="1805882" y="2051913"/>
                  <a:pt x="1807336" y="2051913"/>
                </a:cubicBezTo>
                <a:cubicBezTo>
                  <a:pt x="1807336" y="2051580"/>
                  <a:pt x="1807336" y="2051249"/>
                  <a:pt x="1807336" y="2050917"/>
                </a:cubicBezTo>
                <a:cubicBezTo>
                  <a:pt x="1805882" y="2050917"/>
                  <a:pt x="1804428" y="2050917"/>
                  <a:pt x="1802999" y="2050917"/>
                </a:cubicBezTo>
                <a:close/>
                <a:moveTo>
                  <a:pt x="2091355" y="2050763"/>
                </a:moveTo>
                <a:cubicBezTo>
                  <a:pt x="2091355" y="2051121"/>
                  <a:pt x="2091355" y="2051478"/>
                  <a:pt x="2091355" y="2051836"/>
                </a:cubicBezTo>
                <a:cubicBezTo>
                  <a:pt x="2093574" y="2051836"/>
                  <a:pt x="2095819" y="2051836"/>
                  <a:pt x="2098039" y="2051836"/>
                </a:cubicBezTo>
                <a:cubicBezTo>
                  <a:pt x="2098039" y="2051478"/>
                  <a:pt x="2098039" y="2051121"/>
                  <a:pt x="2098039" y="2050763"/>
                </a:cubicBezTo>
                <a:cubicBezTo>
                  <a:pt x="2095794" y="2050763"/>
                  <a:pt x="2093574" y="2050763"/>
                  <a:pt x="2091355" y="2050763"/>
                </a:cubicBezTo>
                <a:close/>
                <a:moveTo>
                  <a:pt x="1885493" y="2050499"/>
                </a:moveTo>
                <a:cubicBezTo>
                  <a:pt x="1879801" y="2051198"/>
                  <a:pt x="1874367" y="2053277"/>
                  <a:pt x="1868946" y="2055203"/>
                </a:cubicBezTo>
                <a:cubicBezTo>
                  <a:pt x="1880018" y="2055740"/>
                  <a:pt x="1891293" y="2060459"/>
                  <a:pt x="1903590" y="2054080"/>
                </a:cubicBezTo>
                <a:cubicBezTo>
                  <a:pt x="1897136" y="2050483"/>
                  <a:pt x="1891185" y="2049801"/>
                  <a:pt x="1885493" y="2050499"/>
                </a:cubicBezTo>
                <a:close/>
                <a:moveTo>
                  <a:pt x="1847669" y="2050152"/>
                </a:moveTo>
                <a:cubicBezTo>
                  <a:pt x="1846368" y="2050534"/>
                  <a:pt x="1845067" y="2050917"/>
                  <a:pt x="1843740" y="2051300"/>
                </a:cubicBezTo>
                <a:cubicBezTo>
                  <a:pt x="1845118" y="2051632"/>
                  <a:pt x="1846470" y="2051963"/>
                  <a:pt x="1847822" y="2052295"/>
                </a:cubicBezTo>
                <a:cubicBezTo>
                  <a:pt x="1847771" y="2051580"/>
                  <a:pt x="1847720" y="2050867"/>
                  <a:pt x="1847669" y="2050152"/>
                </a:cubicBezTo>
                <a:close/>
                <a:moveTo>
                  <a:pt x="367315" y="2047142"/>
                </a:moveTo>
                <a:lnTo>
                  <a:pt x="368184" y="2047219"/>
                </a:lnTo>
                <a:lnTo>
                  <a:pt x="367673" y="2048087"/>
                </a:lnTo>
                <a:close/>
                <a:moveTo>
                  <a:pt x="135363" y="2046709"/>
                </a:moveTo>
                <a:cubicBezTo>
                  <a:pt x="135772" y="2054209"/>
                  <a:pt x="131844" y="2055868"/>
                  <a:pt x="127608" y="2057474"/>
                </a:cubicBezTo>
                <a:cubicBezTo>
                  <a:pt x="128221" y="2056199"/>
                  <a:pt x="128654" y="2054770"/>
                  <a:pt x="129496" y="2053648"/>
                </a:cubicBezTo>
                <a:cubicBezTo>
                  <a:pt x="130848" y="2051786"/>
                  <a:pt x="132431" y="2050128"/>
                  <a:pt x="135363" y="2046709"/>
                </a:cubicBezTo>
                <a:close/>
                <a:moveTo>
                  <a:pt x="2131357" y="2046682"/>
                </a:moveTo>
                <a:cubicBezTo>
                  <a:pt x="2126715" y="2046937"/>
                  <a:pt x="2122046" y="2047115"/>
                  <a:pt x="2117427" y="2047652"/>
                </a:cubicBezTo>
                <a:cubicBezTo>
                  <a:pt x="2108116" y="2048723"/>
                  <a:pt x="2108039" y="2048953"/>
                  <a:pt x="2109289" y="2061199"/>
                </a:cubicBezTo>
                <a:cubicBezTo>
                  <a:pt x="2112735" y="2060509"/>
                  <a:pt x="2117019" y="2060918"/>
                  <a:pt x="2119163" y="2058953"/>
                </a:cubicBezTo>
                <a:cubicBezTo>
                  <a:pt x="2123015" y="2055459"/>
                  <a:pt x="2126382" y="2055841"/>
                  <a:pt x="2130795" y="2056759"/>
                </a:cubicBezTo>
                <a:cubicBezTo>
                  <a:pt x="2135184" y="2057653"/>
                  <a:pt x="2139853" y="2057346"/>
                  <a:pt x="2144776" y="2057601"/>
                </a:cubicBezTo>
                <a:cubicBezTo>
                  <a:pt x="2141281" y="2046146"/>
                  <a:pt x="2141281" y="2046121"/>
                  <a:pt x="2131357" y="2046682"/>
                </a:cubicBezTo>
                <a:close/>
                <a:moveTo>
                  <a:pt x="2541964" y="2046402"/>
                </a:moveTo>
                <a:cubicBezTo>
                  <a:pt x="2541683" y="2052295"/>
                  <a:pt x="2541529" y="2055636"/>
                  <a:pt x="2541275" y="2060637"/>
                </a:cubicBezTo>
                <a:cubicBezTo>
                  <a:pt x="2548852" y="2055484"/>
                  <a:pt x="2545816" y="2052219"/>
                  <a:pt x="2541964" y="2046402"/>
                </a:cubicBezTo>
                <a:close/>
                <a:moveTo>
                  <a:pt x="2598828" y="2043264"/>
                </a:moveTo>
                <a:lnTo>
                  <a:pt x="2597885" y="2043569"/>
                </a:lnTo>
                <a:lnTo>
                  <a:pt x="2598701" y="2044106"/>
                </a:lnTo>
                <a:close/>
                <a:moveTo>
                  <a:pt x="426196" y="2041988"/>
                </a:moveTo>
                <a:cubicBezTo>
                  <a:pt x="426527" y="2042677"/>
                  <a:pt x="427292" y="2043519"/>
                  <a:pt x="427088" y="2043978"/>
                </a:cubicBezTo>
                <a:cubicBezTo>
                  <a:pt x="426731" y="2044896"/>
                  <a:pt x="425813" y="2045586"/>
                  <a:pt x="424998" y="2046530"/>
                </a:cubicBezTo>
                <a:cubicBezTo>
                  <a:pt x="424409" y="2045407"/>
                  <a:pt x="423592" y="2044411"/>
                  <a:pt x="423798" y="2044130"/>
                </a:cubicBezTo>
                <a:cubicBezTo>
                  <a:pt x="424384" y="2043263"/>
                  <a:pt x="425379" y="2042677"/>
                  <a:pt x="426196" y="2041988"/>
                </a:cubicBezTo>
                <a:close/>
                <a:moveTo>
                  <a:pt x="317464" y="2040917"/>
                </a:moveTo>
                <a:cubicBezTo>
                  <a:pt x="318179" y="2041581"/>
                  <a:pt x="318893" y="2042244"/>
                  <a:pt x="319608" y="2042907"/>
                </a:cubicBezTo>
                <a:lnTo>
                  <a:pt x="307992" y="2052371"/>
                </a:lnTo>
                <a:close/>
                <a:moveTo>
                  <a:pt x="2010216" y="2038570"/>
                </a:moveTo>
                <a:cubicBezTo>
                  <a:pt x="2007308" y="2038570"/>
                  <a:pt x="2005535" y="2039514"/>
                  <a:pt x="2001989" y="2041402"/>
                </a:cubicBezTo>
                <a:cubicBezTo>
                  <a:pt x="2010152" y="2041402"/>
                  <a:pt x="2016657" y="2041402"/>
                  <a:pt x="2025255" y="2041402"/>
                </a:cubicBezTo>
                <a:cubicBezTo>
                  <a:pt x="2017168" y="2039514"/>
                  <a:pt x="2013125" y="2038570"/>
                  <a:pt x="2010216" y="2038570"/>
                </a:cubicBezTo>
                <a:close/>
                <a:moveTo>
                  <a:pt x="1906652" y="2038570"/>
                </a:moveTo>
                <a:cubicBezTo>
                  <a:pt x="1905938" y="2038595"/>
                  <a:pt x="1905044" y="2039181"/>
                  <a:pt x="1904637" y="2039794"/>
                </a:cubicBezTo>
                <a:cubicBezTo>
                  <a:pt x="1904433" y="2040100"/>
                  <a:pt x="1905250" y="2041581"/>
                  <a:pt x="1905351" y="2041554"/>
                </a:cubicBezTo>
                <a:cubicBezTo>
                  <a:pt x="1906396" y="2041248"/>
                  <a:pt x="1907392" y="2040789"/>
                  <a:pt x="1908617" y="2040279"/>
                </a:cubicBezTo>
                <a:cubicBezTo>
                  <a:pt x="1907698" y="2039437"/>
                  <a:pt x="1907163" y="2038544"/>
                  <a:pt x="1906652" y="2038570"/>
                </a:cubicBezTo>
                <a:close/>
                <a:moveTo>
                  <a:pt x="2215597" y="2038187"/>
                </a:moveTo>
                <a:lnTo>
                  <a:pt x="2215518" y="2039004"/>
                </a:lnTo>
                <a:lnTo>
                  <a:pt x="2216439" y="2038671"/>
                </a:lnTo>
                <a:close/>
                <a:moveTo>
                  <a:pt x="2197788" y="2038085"/>
                </a:moveTo>
                <a:cubicBezTo>
                  <a:pt x="2196080" y="2038825"/>
                  <a:pt x="2194371" y="2039539"/>
                  <a:pt x="2192686" y="2040254"/>
                </a:cubicBezTo>
                <a:cubicBezTo>
                  <a:pt x="2192890" y="2040789"/>
                  <a:pt x="2193121" y="2041300"/>
                  <a:pt x="2193325" y="2041835"/>
                </a:cubicBezTo>
                <a:cubicBezTo>
                  <a:pt x="2195034" y="2041171"/>
                  <a:pt x="2196769" y="2040508"/>
                  <a:pt x="2198478" y="2039819"/>
                </a:cubicBezTo>
                <a:cubicBezTo>
                  <a:pt x="2198249" y="2039233"/>
                  <a:pt x="2198019" y="2038671"/>
                  <a:pt x="2197788" y="2038085"/>
                </a:cubicBezTo>
                <a:close/>
                <a:moveTo>
                  <a:pt x="462422" y="2037831"/>
                </a:moveTo>
                <a:cubicBezTo>
                  <a:pt x="463366" y="2038546"/>
                  <a:pt x="464309" y="2039285"/>
                  <a:pt x="465255" y="2040000"/>
                </a:cubicBezTo>
                <a:cubicBezTo>
                  <a:pt x="463672" y="2041939"/>
                  <a:pt x="462091" y="2043852"/>
                  <a:pt x="460509" y="2045790"/>
                </a:cubicBezTo>
                <a:cubicBezTo>
                  <a:pt x="459845" y="2045331"/>
                  <a:pt x="459157" y="2044898"/>
                  <a:pt x="458493" y="2044438"/>
                </a:cubicBezTo>
                <a:cubicBezTo>
                  <a:pt x="459794" y="2042244"/>
                  <a:pt x="461095" y="2040025"/>
                  <a:pt x="462422" y="2037831"/>
                </a:cubicBezTo>
                <a:close/>
                <a:moveTo>
                  <a:pt x="1939460" y="2036070"/>
                </a:moveTo>
                <a:cubicBezTo>
                  <a:pt x="1938490" y="2037523"/>
                  <a:pt x="1937419" y="2038468"/>
                  <a:pt x="1937342" y="2039489"/>
                </a:cubicBezTo>
                <a:cubicBezTo>
                  <a:pt x="1937292" y="2040202"/>
                  <a:pt x="1938643" y="2040993"/>
                  <a:pt x="1939358" y="2041758"/>
                </a:cubicBezTo>
                <a:cubicBezTo>
                  <a:pt x="1940148" y="2040942"/>
                  <a:pt x="1941475" y="2040152"/>
                  <a:pt x="1941525" y="2039283"/>
                </a:cubicBezTo>
                <a:cubicBezTo>
                  <a:pt x="1941629" y="2038391"/>
                  <a:pt x="1940404" y="2037422"/>
                  <a:pt x="1939460" y="2036070"/>
                </a:cubicBezTo>
                <a:close/>
                <a:moveTo>
                  <a:pt x="708045" y="2035560"/>
                </a:moveTo>
                <a:lnTo>
                  <a:pt x="708811" y="2036070"/>
                </a:lnTo>
                <a:lnTo>
                  <a:pt x="707918" y="2036376"/>
                </a:lnTo>
                <a:close/>
                <a:moveTo>
                  <a:pt x="1836062" y="2034025"/>
                </a:moveTo>
                <a:cubicBezTo>
                  <a:pt x="1833428" y="2033716"/>
                  <a:pt x="1831381" y="2035445"/>
                  <a:pt x="1827287" y="2038902"/>
                </a:cubicBezTo>
                <a:cubicBezTo>
                  <a:pt x="1833944" y="2039692"/>
                  <a:pt x="1839913" y="2040381"/>
                  <a:pt x="1848357" y="2041375"/>
                </a:cubicBezTo>
                <a:cubicBezTo>
                  <a:pt x="1841916" y="2036681"/>
                  <a:pt x="1838696" y="2034334"/>
                  <a:pt x="1836062" y="2034025"/>
                </a:cubicBezTo>
                <a:close/>
                <a:moveTo>
                  <a:pt x="2828356" y="2033774"/>
                </a:moveTo>
                <a:cubicBezTo>
                  <a:pt x="2824325" y="2038646"/>
                  <a:pt x="2826008" y="2043289"/>
                  <a:pt x="2827233" y="2048263"/>
                </a:cubicBezTo>
                <a:cubicBezTo>
                  <a:pt x="2828815" y="2054719"/>
                  <a:pt x="2829683" y="2061376"/>
                  <a:pt x="2830627" y="2067984"/>
                </a:cubicBezTo>
                <a:cubicBezTo>
                  <a:pt x="2830983" y="2070485"/>
                  <a:pt x="2830421" y="2073112"/>
                  <a:pt x="2830883" y="2075587"/>
                </a:cubicBezTo>
                <a:cubicBezTo>
                  <a:pt x="2831852" y="2080740"/>
                  <a:pt x="2834938" y="2081123"/>
                  <a:pt x="2837438" y="2079898"/>
                </a:cubicBezTo>
                <a:cubicBezTo>
                  <a:pt x="2836723" y="2072704"/>
                  <a:pt x="2835907" y="2066810"/>
                  <a:pt x="2835600" y="2060918"/>
                </a:cubicBezTo>
                <a:cubicBezTo>
                  <a:pt x="2835321" y="2055432"/>
                  <a:pt x="2835702" y="2049923"/>
                  <a:pt x="2835550" y="2044412"/>
                </a:cubicBezTo>
                <a:cubicBezTo>
                  <a:pt x="2835473" y="2039564"/>
                  <a:pt x="2834198" y="2035329"/>
                  <a:pt x="2828356" y="2033774"/>
                </a:cubicBezTo>
                <a:close/>
                <a:moveTo>
                  <a:pt x="2231769" y="2033314"/>
                </a:moveTo>
                <a:cubicBezTo>
                  <a:pt x="2230623" y="2037575"/>
                  <a:pt x="2229704" y="2040968"/>
                  <a:pt x="2228683" y="2044717"/>
                </a:cubicBezTo>
                <a:cubicBezTo>
                  <a:pt x="2218606" y="2046555"/>
                  <a:pt x="2208809" y="2048340"/>
                  <a:pt x="2199038" y="2050127"/>
                </a:cubicBezTo>
                <a:cubicBezTo>
                  <a:pt x="2201845" y="2058138"/>
                  <a:pt x="2201845" y="2058138"/>
                  <a:pt x="2212279" y="2054438"/>
                </a:cubicBezTo>
                <a:cubicBezTo>
                  <a:pt x="2223963" y="2064030"/>
                  <a:pt x="2226796" y="2064107"/>
                  <a:pt x="2232025" y="2054948"/>
                </a:cubicBezTo>
                <a:cubicBezTo>
                  <a:pt x="2228148" y="2055076"/>
                  <a:pt x="2223760" y="2060535"/>
                  <a:pt x="2219804" y="2052677"/>
                </a:cubicBezTo>
                <a:cubicBezTo>
                  <a:pt x="2226592" y="2051071"/>
                  <a:pt x="2232867" y="2049615"/>
                  <a:pt x="2238709" y="2048238"/>
                </a:cubicBezTo>
                <a:cubicBezTo>
                  <a:pt x="2237382" y="2043773"/>
                  <a:pt x="2236363" y="2039998"/>
                  <a:pt x="2235036" y="2036325"/>
                </a:cubicBezTo>
                <a:cubicBezTo>
                  <a:pt x="2234703" y="2035406"/>
                  <a:pt x="2233428" y="2034795"/>
                  <a:pt x="2231769" y="2033314"/>
                </a:cubicBezTo>
                <a:close/>
                <a:moveTo>
                  <a:pt x="2728809" y="2032753"/>
                </a:moveTo>
                <a:cubicBezTo>
                  <a:pt x="2729423" y="2039921"/>
                  <a:pt x="2731769" y="2043213"/>
                  <a:pt x="2736719" y="2040585"/>
                </a:cubicBezTo>
                <a:cubicBezTo>
                  <a:pt x="2737739" y="2040049"/>
                  <a:pt x="2738121" y="2035560"/>
                  <a:pt x="2737688" y="2035355"/>
                </a:cubicBezTo>
                <a:cubicBezTo>
                  <a:pt x="2734907" y="2034105"/>
                  <a:pt x="2731821" y="2033543"/>
                  <a:pt x="2728809" y="2032753"/>
                </a:cubicBezTo>
                <a:close/>
                <a:moveTo>
                  <a:pt x="2039618" y="2032243"/>
                </a:moveTo>
                <a:cubicBezTo>
                  <a:pt x="2041633" y="2037651"/>
                  <a:pt x="2044694" y="2044004"/>
                  <a:pt x="2049594" y="2040968"/>
                </a:cubicBezTo>
                <a:cubicBezTo>
                  <a:pt x="2056225" y="2036860"/>
                  <a:pt x="2059134" y="2041325"/>
                  <a:pt x="2065563" y="2045611"/>
                </a:cubicBezTo>
                <a:cubicBezTo>
                  <a:pt x="2062017" y="2036325"/>
                  <a:pt x="2062017" y="2036325"/>
                  <a:pt x="2039618" y="2032243"/>
                </a:cubicBezTo>
                <a:close/>
                <a:moveTo>
                  <a:pt x="2082747" y="2029626"/>
                </a:moveTo>
                <a:lnTo>
                  <a:pt x="2083140" y="2029641"/>
                </a:lnTo>
                <a:lnTo>
                  <a:pt x="2083190" y="2029651"/>
                </a:lnTo>
                <a:lnTo>
                  <a:pt x="2083190" y="2047425"/>
                </a:lnTo>
                <a:lnTo>
                  <a:pt x="2083140" y="2047448"/>
                </a:lnTo>
                <a:lnTo>
                  <a:pt x="2083132" y="2047490"/>
                </a:lnTo>
                <a:lnTo>
                  <a:pt x="2075306" y="2049592"/>
                </a:lnTo>
                <a:cubicBezTo>
                  <a:pt x="2074975" y="2049056"/>
                  <a:pt x="2074618" y="2048496"/>
                  <a:pt x="2074262" y="2047960"/>
                </a:cubicBezTo>
                <a:cubicBezTo>
                  <a:pt x="2076227" y="2045791"/>
                  <a:pt x="2078165" y="2043623"/>
                  <a:pt x="2080767" y="2040741"/>
                </a:cubicBezTo>
                <a:cubicBezTo>
                  <a:pt x="2078038" y="2037602"/>
                  <a:pt x="2075460" y="2034591"/>
                  <a:pt x="2071889" y="2030484"/>
                </a:cubicBezTo>
                <a:close/>
                <a:moveTo>
                  <a:pt x="2025456" y="2029484"/>
                </a:moveTo>
                <a:cubicBezTo>
                  <a:pt x="2022589" y="2029481"/>
                  <a:pt x="2019604" y="2031388"/>
                  <a:pt x="2016428" y="2034437"/>
                </a:cubicBezTo>
                <a:cubicBezTo>
                  <a:pt x="2021759" y="2034922"/>
                  <a:pt x="2027118" y="2035381"/>
                  <a:pt x="2033776" y="2035993"/>
                </a:cubicBezTo>
                <a:cubicBezTo>
                  <a:pt x="2031072" y="2031401"/>
                  <a:pt x="2028323" y="2029487"/>
                  <a:pt x="2025456" y="2029484"/>
                </a:cubicBezTo>
                <a:close/>
                <a:moveTo>
                  <a:pt x="2069109" y="2029105"/>
                </a:moveTo>
                <a:cubicBezTo>
                  <a:pt x="2068727" y="2044131"/>
                  <a:pt x="2068727" y="2044131"/>
                  <a:pt x="2065563" y="2049080"/>
                </a:cubicBezTo>
                <a:cubicBezTo>
                  <a:pt x="2044898" y="2047575"/>
                  <a:pt x="2044745" y="2047600"/>
                  <a:pt x="2035791" y="2054719"/>
                </a:cubicBezTo>
                <a:cubicBezTo>
                  <a:pt x="2040383" y="2056070"/>
                  <a:pt x="2046071" y="2059591"/>
                  <a:pt x="2048292" y="2058061"/>
                </a:cubicBezTo>
                <a:cubicBezTo>
                  <a:pt x="2056175" y="2052626"/>
                  <a:pt x="2058649" y="2057830"/>
                  <a:pt x="2061047" y="2062347"/>
                </a:cubicBezTo>
                <a:cubicBezTo>
                  <a:pt x="2068676" y="2061301"/>
                  <a:pt x="2075614" y="2060330"/>
                  <a:pt x="2080921" y="2059591"/>
                </a:cubicBezTo>
                <a:lnTo>
                  <a:pt x="2083132" y="2047490"/>
                </a:lnTo>
                <a:lnTo>
                  <a:pt x="2083190" y="2047475"/>
                </a:lnTo>
                <a:lnTo>
                  <a:pt x="2083190" y="2047425"/>
                </a:lnTo>
                <a:lnTo>
                  <a:pt x="2100564" y="2039514"/>
                </a:lnTo>
                <a:cubicBezTo>
                  <a:pt x="2099046" y="2035202"/>
                  <a:pt x="2096482" y="2032900"/>
                  <a:pt x="2093402" y="2031593"/>
                </a:cubicBezTo>
                <a:lnTo>
                  <a:pt x="2083190" y="2029651"/>
                </a:lnTo>
                <a:lnTo>
                  <a:pt x="2083190" y="2029591"/>
                </a:lnTo>
                <a:lnTo>
                  <a:pt x="2082747" y="2029626"/>
                </a:lnTo>
                <a:close/>
                <a:moveTo>
                  <a:pt x="277437" y="2028339"/>
                </a:moveTo>
                <a:cubicBezTo>
                  <a:pt x="277539" y="2028645"/>
                  <a:pt x="277795" y="2029207"/>
                  <a:pt x="277719" y="2029258"/>
                </a:cubicBezTo>
                <a:cubicBezTo>
                  <a:pt x="277208" y="2029614"/>
                  <a:pt x="276647" y="2029845"/>
                  <a:pt x="276085" y="2030126"/>
                </a:cubicBezTo>
                <a:cubicBezTo>
                  <a:pt x="275983" y="2029793"/>
                  <a:pt x="275856" y="2029487"/>
                  <a:pt x="275754" y="2029156"/>
                </a:cubicBezTo>
                <a:cubicBezTo>
                  <a:pt x="276314" y="2028876"/>
                  <a:pt x="276877" y="2028620"/>
                  <a:pt x="277437" y="2028339"/>
                </a:cubicBezTo>
                <a:close/>
                <a:moveTo>
                  <a:pt x="486429" y="2028033"/>
                </a:moveTo>
                <a:cubicBezTo>
                  <a:pt x="486632" y="2028339"/>
                  <a:pt x="486835" y="2028645"/>
                  <a:pt x="487016" y="2028952"/>
                </a:cubicBezTo>
                <a:cubicBezTo>
                  <a:pt x="486478" y="2029385"/>
                  <a:pt x="485970" y="2029819"/>
                  <a:pt x="485433" y="2030252"/>
                </a:cubicBezTo>
                <a:cubicBezTo>
                  <a:pt x="485255" y="2029946"/>
                  <a:pt x="484847" y="2029437"/>
                  <a:pt x="484922" y="2029360"/>
                </a:cubicBezTo>
                <a:cubicBezTo>
                  <a:pt x="485356" y="2028875"/>
                  <a:pt x="485918" y="2028468"/>
                  <a:pt x="486429" y="2028033"/>
                </a:cubicBezTo>
                <a:close/>
                <a:moveTo>
                  <a:pt x="2215597" y="2027932"/>
                </a:moveTo>
                <a:lnTo>
                  <a:pt x="2215570" y="2028799"/>
                </a:lnTo>
                <a:lnTo>
                  <a:pt x="2216462" y="2028364"/>
                </a:lnTo>
                <a:close/>
                <a:moveTo>
                  <a:pt x="1896754" y="2027906"/>
                </a:moveTo>
                <a:lnTo>
                  <a:pt x="1896625" y="2028645"/>
                </a:lnTo>
                <a:lnTo>
                  <a:pt x="1897494" y="2028391"/>
                </a:lnTo>
                <a:close/>
                <a:moveTo>
                  <a:pt x="468903" y="2026530"/>
                </a:moveTo>
                <a:cubicBezTo>
                  <a:pt x="468953" y="2026453"/>
                  <a:pt x="469513" y="2026733"/>
                  <a:pt x="469821" y="2026835"/>
                </a:cubicBezTo>
                <a:cubicBezTo>
                  <a:pt x="469565" y="2027422"/>
                  <a:pt x="469284" y="2027984"/>
                  <a:pt x="469005" y="2028570"/>
                </a:cubicBezTo>
                <a:cubicBezTo>
                  <a:pt x="468673" y="2028443"/>
                  <a:pt x="468340" y="2028341"/>
                  <a:pt x="468009" y="2028213"/>
                </a:cubicBezTo>
                <a:cubicBezTo>
                  <a:pt x="468290" y="2027653"/>
                  <a:pt x="468546" y="2027064"/>
                  <a:pt x="468903" y="2026530"/>
                </a:cubicBezTo>
                <a:close/>
                <a:moveTo>
                  <a:pt x="1952288" y="2025747"/>
                </a:moveTo>
                <a:cubicBezTo>
                  <a:pt x="1948312" y="2026586"/>
                  <a:pt x="1944728" y="2028008"/>
                  <a:pt x="1941067" y="2028672"/>
                </a:cubicBezTo>
                <a:cubicBezTo>
                  <a:pt x="1948490" y="2028391"/>
                  <a:pt x="1956195" y="2031324"/>
                  <a:pt x="1965864" y="2026324"/>
                </a:cubicBezTo>
                <a:cubicBezTo>
                  <a:pt x="1960634" y="2024653"/>
                  <a:pt x="1956265" y="2024909"/>
                  <a:pt x="1952288" y="2025747"/>
                </a:cubicBezTo>
                <a:close/>
                <a:moveTo>
                  <a:pt x="2131459" y="2025432"/>
                </a:moveTo>
                <a:lnTo>
                  <a:pt x="2131382" y="2026068"/>
                </a:lnTo>
                <a:lnTo>
                  <a:pt x="2132199" y="2025814"/>
                </a:lnTo>
                <a:close/>
                <a:moveTo>
                  <a:pt x="2115412" y="2025355"/>
                </a:moveTo>
                <a:cubicBezTo>
                  <a:pt x="2114775" y="2025278"/>
                  <a:pt x="2114061" y="2025890"/>
                  <a:pt x="2113371" y="2026222"/>
                </a:cubicBezTo>
                <a:cubicBezTo>
                  <a:pt x="2113856" y="2026809"/>
                  <a:pt x="2114264" y="2027778"/>
                  <a:pt x="2114825" y="2027855"/>
                </a:cubicBezTo>
                <a:cubicBezTo>
                  <a:pt x="2115412" y="2027957"/>
                  <a:pt x="2116125" y="2027216"/>
                  <a:pt x="2116815" y="2026834"/>
                </a:cubicBezTo>
                <a:cubicBezTo>
                  <a:pt x="2116356" y="2026299"/>
                  <a:pt x="2115923" y="2025405"/>
                  <a:pt x="2115412" y="2025355"/>
                </a:cubicBezTo>
                <a:close/>
                <a:moveTo>
                  <a:pt x="2907365" y="2024717"/>
                </a:moveTo>
                <a:cubicBezTo>
                  <a:pt x="2906548" y="2024845"/>
                  <a:pt x="2905733" y="2024997"/>
                  <a:pt x="2904917" y="2025124"/>
                </a:cubicBezTo>
                <a:cubicBezTo>
                  <a:pt x="2905017" y="2030126"/>
                  <a:pt x="2899660" y="2035737"/>
                  <a:pt x="2910401" y="2042090"/>
                </a:cubicBezTo>
                <a:cubicBezTo>
                  <a:pt x="2909100" y="2034641"/>
                  <a:pt x="2908233" y="2029691"/>
                  <a:pt x="2907365" y="2024717"/>
                </a:cubicBezTo>
                <a:close/>
                <a:moveTo>
                  <a:pt x="1852747" y="2024462"/>
                </a:moveTo>
                <a:cubicBezTo>
                  <a:pt x="1846139" y="2024920"/>
                  <a:pt x="1839531" y="2025380"/>
                  <a:pt x="1832898" y="2025814"/>
                </a:cubicBezTo>
                <a:cubicBezTo>
                  <a:pt x="1832975" y="2026784"/>
                  <a:pt x="1833077" y="2027753"/>
                  <a:pt x="1833154" y="2028697"/>
                </a:cubicBezTo>
                <a:cubicBezTo>
                  <a:pt x="1839736" y="2027932"/>
                  <a:pt x="1846342" y="2027141"/>
                  <a:pt x="1852924" y="2026376"/>
                </a:cubicBezTo>
                <a:cubicBezTo>
                  <a:pt x="1852874" y="2025737"/>
                  <a:pt x="1852822" y="2025099"/>
                  <a:pt x="1852747" y="2024462"/>
                </a:cubicBezTo>
                <a:close/>
                <a:moveTo>
                  <a:pt x="1920497" y="2024028"/>
                </a:moveTo>
                <a:cubicBezTo>
                  <a:pt x="1918284" y="2023435"/>
                  <a:pt x="1915721" y="2023696"/>
                  <a:pt x="1912520" y="2026222"/>
                </a:cubicBezTo>
                <a:cubicBezTo>
                  <a:pt x="1918643" y="2026553"/>
                  <a:pt x="1922520" y="2026758"/>
                  <a:pt x="1926372" y="2026962"/>
                </a:cubicBezTo>
                <a:cubicBezTo>
                  <a:pt x="1924573" y="2026069"/>
                  <a:pt x="1922710" y="2024621"/>
                  <a:pt x="1920497" y="2024028"/>
                </a:cubicBezTo>
                <a:close/>
                <a:moveTo>
                  <a:pt x="1978059" y="2023697"/>
                </a:moveTo>
                <a:cubicBezTo>
                  <a:pt x="1983926" y="2031656"/>
                  <a:pt x="1986375" y="2032447"/>
                  <a:pt x="1998647" y="2029156"/>
                </a:cubicBezTo>
                <a:cubicBezTo>
                  <a:pt x="1990380" y="2026962"/>
                  <a:pt x="1984359" y="2025355"/>
                  <a:pt x="1978059" y="2023697"/>
                </a:cubicBezTo>
                <a:close/>
                <a:moveTo>
                  <a:pt x="633093" y="2022191"/>
                </a:moveTo>
                <a:cubicBezTo>
                  <a:pt x="633883" y="2022982"/>
                  <a:pt x="634649" y="2023774"/>
                  <a:pt x="635415" y="2024589"/>
                </a:cubicBezTo>
                <a:cubicBezTo>
                  <a:pt x="632379" y="2027422"/>
                  <a:pt x="629341" y="2030227"/>
                  <a:pt x="626306" y="2033060"/>
                </a:cubicBezTo>
                <a:cubicBezTo>
                  <a:pt x="625695" y="2032447"/>
                  <a:pt x="625108" y="2031835"/>
                  <a:pt x="624495" y="2031197"/>
                </a:cubicBezTo>
                <a:cubicBezTo>
                  <a:pt x="627353" y="2028187"/>
                  <a:pt x="630235" y="2025202"/>
                  <a:pt x="633093" y="2022191"/>
                </a:cubicBezTo>
                <a:close/>
                <a:moveTo>
                  <a:pt x="2598217" y="2020303"/>
                </a:moveTo>
                <a:cubicBezTo>
                  <a:pt x="2598089" y="2020967"/>
                  <a:pt x="2597961" y="2021630"/>
                  <a:pt x="2597834" y="2022293"/>
                </a:cubicBezTo>
                <a:lnTo>
                  <a:pt x="2602504" y="2021548"/>
                </a:lnTo>
                <a:lnTo>
                  <a:pt x="2603574" y="2021859"/>
                </a:lnTo>
                <a:lnTo>
                  <a:pt x="2603559" y="2021979"/>
                </a:lnTo>
                <a:lnTo>
                  <a:pt x="2603549" y="2021988"/>
                </a:lnTo>
                <a:cubicBezTo>
                  <a:pt x="2604416" y="2021655"/>
                  <a:pt x="2605283" y="2021349"/>
                  <a:pt x="2603447" y="2022880"/>
                </a:cubicBezTo>
                <a:lnTo>
                  <a:pt x="2603559" y="2021979"/>
                </a:lnTo>
                <a:lnTo>
                  <a:pt x="2604414" y="2021244"/>
                </a:lnTo>
                <a:lnTo>
                  <a:pt x="2606635" y="2020890"/>
                </a:lnTo>
                <a:cubicBezTo>
                  <a:pt x="2605743" y="2020686"/>
                  <a:pt x="2605335" y="2020457"/>
                  <a:pt x="2605181" y="2020584"/>
                </a:cubicBezTo>
                <a:lnTo>
                  <a:pt x="2604414" y="2021244"/>
                </a:lnTo>
                <a:lnTo>
                  <a:pt x="2602504" y="2021548"/>
                </a:lnTo>
                <a:close/>
                <a:moveTo>
                  <a:pt x="2655975" y="2020253"/>
                </a:moveTo>
                <a:cubicBezTo>
                  <a:pt x="2647135" y="2020775"/>
                  <a:pt x="2642715" y="2021037"/>
                  <a:pt x="2639350" y="2022848"/>
                </a:cubicBezTo>
                <a:lnTo>
                  <a:pt x="2629081" y="2034718"/>
                </a:lnTo>
                <a:lnTo>
                  <a:pt x="2628957" y="2034666"/>
                </a:lnTo>
                <a:lnTo>
                  <a:pt x="2629005" y="2034750"/>
                </a:lnTo>
                <a:lnTo>
                  <a:pt x="2609519" y="2037268"/>
                </a:lnTo>
                <a:cubicBezTo>
                  <a:pt x="2606329" y="2043162"/>
                  <a:pt x="2604977" y="2049234"/>
                  <a:pt x="2601380" y="2051173"/>
                </a:cubicBezTo>
                <a:cubicBezTo>
                  <a:pt x="2598141" y="2052932"/>
                  <a:pt x="2592450" y="2050177"/>
                  <a:pt x="2587834" y="2049411"/>
                </a:cubicBezTo>
                <a:cubicBezTo>
                  <a:pt x="2587630" y="2049923"/>
                  <a:pt x="2587425" y="2050407"/>
                  <a:pt x="2587221" y="2050917"/>
                </a:cubicBezTo>
                <a:cubicBezTo>
                  <a:pt x="2591992" y="2052957"/>
                  <a:pt x="2596763" y="2054999"/>
                  <a:pt x="2601889" y="2057193"/>
                </a:cubicBezTo>
                <a:cubicBezTo>
                  <a:pt x="2603268" y="2060051"/>
                  <a:pt x="2604901" y="2063341"/>
                  <a:pt x="2606866" y="2067397"/>
                </a:cubicBezTo>
                <a:cubicBezTo>
                  <a:pt x="2610795" y="2066122"/>
                  <a:pt x="2614212" y="2065026"/>
                  <a:pt x="2618550" y="2063622"/>
                </a:cubicBezTo>
                <a:cubicBezTo>
                  <a:pt x="2616100" y="2056709"/>
                  <a:pt x="2613958" y="2050611"/>
                  <a:pt x="2611712" y="2044233"/>
                </a:cubicBezTo>
                <a:cubicBezTo>
                  <a:pt x="2618039" y="2041452"/>
                  <a:pt x="2618856" y="2044590"/>
                  <a:pt x="2620463" y="2049361"/>
                </a:cubicBezTo>
                <a:cubicBezTo>
                  <a:pt x="2624596" y="2061607"/>
                  <a:pt x="2632913" y="2062601"/>
                  <a:pt x="2642735" y="2052677"/>
                </a:cubicBezTo>
                <a:cubicBezTo>
                  <a:pt x="2639481" y="2050585"/>
                  <a:pt x="2637855" y="2049540"/>
                  <a:pt x="2636133" y="2047289"/>
                </a:cubicBezTo>
                <a:lnTo>
                  <a:pt x="2629005" y="2034750"/>
                </a:lnTo>
                <a:lnTo>
                  <a:pt x="2629059" y="2034743"/>
                </a:lnTo>
                <a:lnTo>
                  <a:pt x="2629081" y="2034718"/>
                </a:lnTo>
                <a:lnTo>
                  <a:pt x="2645158" y="2041402"/>
                </a:lnTo>
                <a:cubicBezTo>
                  <a:pt x="2649163" y="2043391"/>
                  <a:pt x="2652709" y="2044921"/>
                  <a:pt x="2656944" y="2041937"/>
                </a:cubicBezTo>
                <a:cubicBezTo>
                  <a:pt x="2657735" y="2041375"/>
                  <a:pt x="2659700" y="2042448"/>
                  <a:pt x="2662403" y="2043085"/>
                </a:cubicBezTo>
                <a:cubicBezTo>
                  <a:pt x="2659827" y="2046019"/>
                  <a:pt x="2658169" y="2047881"/>
                  <a:pt x="2656000" y="2050356"/>
                </a:cubicBezTo>
                <a:cubicBezTo>
                  <a:pt x="2666384" y="2049821"/>
                  <a:pt x="2668705" y="2047498"/>
                  <a:pt x="2665949" y="2040815"/>
                </a:cubicBezTo>
                <a:cubicBezTo>
                  <a:pt x="2663883" y="2035814"/>
                  <a:pt x="2661027" y="2031172"/>
                  <a:pt x="2658450" y="2026222"/>
                </a:cubicBezTo>
                <a:cubicBezTo>
                  <a:pt x="2653550" y="2027166"/>
                  <a:pt x="2649113" y="2028008"/>
                  <a:pt x="2644699" y="2028824"/>
                </a:cubicBezTo>
                <a:cubicBezTo>
                  <a:pt x="2644622" y="2028364"/>
                  <a:pt x="2644571" y="2027906"/>
                  <a:pt x="2644495" y="2027422"/>
                </a:cubicBezTo>
                <a:cubicBezTo>
                  <a:pt x="2647889" y="2025303"/>
                  <a:pt x="2651281" y="2023186"/>
                  <a:pt x="2655975" y="2020253"/>
                </a:cubicBezTo>
                <a:close/>
                <a:moveTo>
                  <a:pt x="2920375" y="2019130"/>
                </a:moveTo>
                <a:cubicBezTo>
                  <a:pt x="2919890" y="2020967"/>
                  <a:pt x="2919457" y="2022803"/>
                  <a:pt x="2919024" y="2024615"/>
                </a:cubicBezTo>
                <a:cubicBezTo>
                  <a:pt x="2919738" y="2024793"/>
                  <a:pt x="2920478" y="2024947"/>
                  <a:pt x="2921191" y="2025124"/>
                </a:cubicBezTo>
                <a:cubicBezTo>
                  <a:pt x="2921549" y="2023263"/>
                  <a:pt x="2921881" y="2021401"/>
                  <a:pt x="2922238" y="2019538"/>
                </a:cubicBezTo>
                <a:cubicBezTo>
                  <a:pt x="2921626" y="2019411"/>
                  <a:pt x="2920988" y="2019257"/>
                  <a:pt x="2920375" y="2019130"/>
                </a:cubicBezTo>
                <a:close/>
                <a:moveTo>
                  <a:pt x="2031633" y="2018415"/>
                </a:moveTo>
                <a:cubicBezTo>
                  <a:pt x="2030841" y="2018340"/>
                  <a:pt x="2029974" y="2018874"/>
                  <a:pt x="2029133" y="2019130"/>
                </a:cubicBezTo>
                <a:cubicBezTo>
                  <a:pt x="2029643" y="2019692"/>
                  <a:pt x="2030051" y="2020482"/>
                  <a:pt x="2030663" y="2020711"/>
                </a:cubicBezTo>
                <a:cubicBezTo>
                  <a:pt x="2031199" y="2020890"/>
                  <a:pt x="2031964" y="2020405"/>
                  <a:pt x="2032653" y="2020226"/>
                </a:cubicBezTo>
                <a:cubicBezTo>
                  <a:pt x="2032322" y="2019590"/>
                  <a:pt x="2032041" y="2018442"/>
                  <a:pt x="2031633" y="2018415"/>
                </a:cubicBezTo>
                <a:close/>
                <a:moveTo>
                  <a:pt x="726466" y="2018136"/>
                </a:moveTo>
                <a:cubicBezTo>
                  <a:pt x="726618" y="2018059"/>
                  <a:pt x="727384" y="2018620"/>
                  <a:pt x="727334" y="2018747"/>
                </a:cubicBezTo>
                <a:cubicBezTo>
                  <a:pt x="727180" y="2019411"/>
                  <a:pt x="726824" y="2020049"/>
                  <a:pt x="726517" y="2020688"/>
                </a:cubicBezTo>
                <a:cubicBezTo>
                  <a:pt x="725955" y="2020253"/>
                  <a:pt x="725420" y="2019819"/>
                  <a:pt x="724884" y="2019386"/>
                </a:cubicBezTo>
                <a:cubicBezTo>
                  <a:pt x="725395" y="2018951"/>
                  <a:pt x="725880" y="2018442"/>
                  <a:pt x="726466" y="2018136"/>
                </a:cubicBezTo>
                <a:close/>
                <a:moveTo>
                  <a:pt x="2040077" y="2017957"/>
                </a:moveTo>
                <a:cubicBezTo>
                  <a:pt x="2040000" y="2017880"/>
                  <a:pt x="2039464" y="2018236"/>
                  <a:pt x="2039133" y="2018390"/>
                </a:cubicBezTo>
                <a:cubicBezTo>
                  <a:pt x="2039541" y="2018926"/>
                  <a:pt x="2039925" y="2019488"/>
                  <a:pt x="2040408" y="2019946"/>
                </a:cubicBezTo>
                <a:cubicBezTo>
                  <a:pt x="2040485" y="2020048"/>
                  <a:pt x="2040996" y="2019665"/>
                  <a:pt x="2041302" y="2019488"/>
                </a:cubicBezTo>
                <a:cubicBezTo>
                  <a:pt x="2040893" y="2018951"/>
                  <a:pt x="2040535" y="2018390"/>
                  <a:pt x="2040077" y="2017957"/>
                </a:cubicBezTo>
                <a:close/>
                <a:moveTo>
                  <a:pt x="2670363" y="2016146"/>
                </a:moveTo>
                <a:cubicBezTo>
                  <a:pt x="2669547" y="2016528"/>
                  <a:pt x="2668551" y="2016732"/>
                  <a:pt x="2667991" y="2017319"/>
                </a:cubicBezTo>
                <a:cubicBezTo>
                  <a:pt x="2667709" y="2017625"/>
                  <a:pt x="2668221" y="2018645"/>
                  <a:pt x="2668374" y="2019359"/>
                </a:cubicBezTo>
                <a:cubicBezTo>
                  <a:pt x="2668935" y="2019002"/>
                  <a:pt x="2669725" y="2018798"/>
                  <a:pt x="2670032" y="2018288"/>
                </a:cubicBezTo>
                <a:cubicBezTo>
                  <a:pt x="2670363" y="2017701"/>
                  <a:pt x="2670261" y="2016859"/>
                  <a:pt x="2670363" y="2016146"/>
                </a:cubicBezTo>
                <a:close/>
                <a:moveTo>
                  <a:pt x="2632044" y="2016146"/>
                </a:moveTo>
                <a:cubicBezTo>
                  <a:pt x="2631893" y="2016375"/>
                  <a:pt x="2631739" y="2016630"/>
                  <a:pt x="2631586" y="2016859"/>
                </a:cubicBezTo>
                <a:lnTo>
                  <a:pt x="2631520" y="2016889"/>
                </a:lnTo>
                <a:lnTo>
                  <a:pt x="2626298" y="2017137"/>
                </a:lnTo>
                <a:cubicBezTo>
                  <a:pt x="2624589" y="2017370"/>
                  <a:pt x="2623079" y="2018212"/>
                  <a:pt x="2622173" y="2021043"/>
                </a:cubicBezTo>
                <a:lnTo>
                  <a:pt x="2631520" y="2016889"/>
                </a:lnTo>
                <a:lnTo>
                  <a:pt x="2631611" y="2016884"/>
                </a:lnTo>
                <a:cubicBezTo>
                  <a:pt x="2631765" y="2016630"/>
                  <a:pt x="2631893" y="2016375"/>
                  <a:pt x="2632044" y="2016146"/>
                </a:cubicBezTo>
                <a:close/>
                <a:moveTo>
                  <a:pt x="2506427" y="2015227"/>
                </a:moveTo>
                <a:lnTo>
                  <a:pt x="2506427" y="2015967"/>
                </a:lnTo>
                <a:lnTo>
                  <a:pt x="2507243" y="2015609"/>
                </a:lnTo>
                <a:close/>
                <a:moveTo>
                  <a:pt x="1950965" y="2015048"/>
                </a:moveTo>
                <a:cubicBezTo>
                  <a:pt x="1950965" y="2015354"/>
                  <a:pt x="1950965" y="2015686"/>
                  <a:pt x="1950965" y="2015992"/>
                </a:cubicBezTo>
                <a:cubicBezTo>
                  <a:pt x="1953211" y="2015992"/>
                  <a:pt x="1955455" y="2015992"/>
                  <a:pt x="1957701" y="2015992"/>
                </a:cubicBezTo>
                <a:cubicBezTo>
                  <a:pt x="1957701" y="2015686"/>
                  <a:pt x="1957701" y="2015354"/>
                  <a:pt x="1957701" y="2015048"/>
                </a:cubicBezTo>
                <a:cubicBezTo>
                  <a:pt x="1955430" y="2015048"/>
                  <a:pt x="1953185" y="2015048"/>
                  <a:pt x="1950965" y="2015048"/>
                </a:cubicBezTo>
                <a:close/>
                <a:moveTo>
                  <a:pt x="1971631" y="2014563"/>
                </a:moveTo>
                <a:cubicBezTo>
                  <a:pt x="1971654" y="2015227"/>
                  <a:pt x="1971706" y="2015890"/>
                  <a:pt x="1971733" y="2016553"/>
                </a:cubicBezTo>
                <a:cubicBezTo>
                  <a:pt x="1973059" y="2016221"/>
                  <a:pt x="1974359" y="2015890"/>
                  <a:pt x="1975686" y="2015558"/>
                </a:cubicBezTo>
                <a:cubicBezTo>
                  <a:pt x="1974334" y="2015201"/>
                  <a:pt x="1972981" y="2014869"/>
                  <a:pt x="1971631" y="2014563"/>
                </a:cubicBezTo>
                <a:close/>
                <a:moveTo>
                  <a:pt x="2818330" y="2014538"/>
                </a:moveTo>
                <a:cubicBezTo>
                  <a:pt x="2819426" y="2015125"/>
                  <a:pt x="2820116" y="2015482"/>
                  <a:pt x="2820804" y="2015840"/>
                </a:cubicBezTo>
                <a:cubicBezTo>
                  <a:pt x="2820064" y="2016680"/>
                  <a:pt x="2819426" y="2017651"/>
                  <a:pt x="2818534" y="2018238"/>
                </a:cubicBezTo>
                <a:cubicBezTo>
                  <a:pt x="2818253" y="2018416"/>
                  <a:pt x="2817258" y="2017574"/>
                  <a:pt x="2816595" y="2017192"/>
                </a:cubicBezTo>
                <a:cubicBezTo>
                  <a:pt x="2817182" y="2016298"/>
                  <a:pt x="2817768" y="2015405"/>
                  <a:pt x="2818330" y="2014538"/>
                </a:cubicBezTo>
                <a:close/>
                <a:moveTo>
                  <a:pt x="162321" y="2014451"/>
                </a:moveTo>
                <a:lnTo>
                  <a:pt x="160876" y="2018392"/>
                </a:lnTo>
                <a:cubicBezTo>
                  <a:pt x="160366" y="2018086"/>
                  <a:pt x="159856" y="2017780"/>
                  <a:pt x="159345" y="2017499"/>
                </a:cubicBezTo>
                <a:close/>
                <a:moveTo>
                  <a:pt x="162382" y="2014284"/>
                </a:moveTo>
                <a:lnTo>
                  <a:pt x="162391" y="2014294"/>
                </a:lnTo>
                <a:lnTo>
                  <a:pt x="162381" y="2014310"/>
                </a:lnTo>
                <a:lnTo>
                  <a:pt x="162406" y="2014335"/>
                </a:lnTo>
                <a:lnTo>
                  <a:pt x="162416" y="2014318"/>
                </a:lnTo>
                <a:lnTo>
                  <a:pt x="162433" y="2014336"/>
                </a:lnTo>
                <a:lnTo>
                  <a:pt x="162321" y="2014451"/>
                </a:lnTo>
                <a:close/>
                <a:moveTo>
                  <a:pt x="162839" y="2013594"/>
                </a:moveTo>
                <a:lnTo>
                  <a:pt x="162416" y="2014318"/>
                </a:lnTo>
                <a:lnTo>
                  <a:pt x="162391" y="2014294"/>
                </a:lnTo>
                <a:close/>
                <a:moveTo>
                  <a:pt x="2016631" y="2012573"/>
                </a:moveTo>
                <a:cubicBezTo>
                  <a:pt x="2015917" y="2012573"/>
                  <a:pt x="2015229" y="2012573"/>
                  <a:pt x="2014515" y="2012625"/>
                </a:cubicBezTo>
                <a:cubicBezTo>
                  <a:pt x="2014488" y="2012625"/>
                  <a:pt x="2014488" y="2013467"/>
                  <a:pt x="2014515" y="2013467"/>
                </a:cubicBezTo>
                <a:cubicBezTo>
                  <a:pt x="2015203" y="2013517"/>
                  <a:pt x="2015917" y="2013517"/>
                  <a:pt x="2016631" y="2013517"/>
                </a:cubicBezTo>
                <a:cubicBezTo>
                  <a:pt x="2016631" y="2013211"/>
                  <a:pt x="2016631" y="2012905"/>
                  <a:pt x="2016631" y="2012573"/>
                </a:cubicBezTo>
                <a:close/>
                <a:moveTo>
                  <a:pt x="763738" y="2011977"/>
                </a:moveTo>
                <a:cubicBezTo>
                  <a:pt x="761200" y="2012235"/>
                  <a:pt x="760167" y="2014219"/>
                  <a:pt x="758100" y="2018186"/>
                </a:cubicBezTo>
                <a:cubicBezTo>
                  <a:pt x="767130" y="2023441"/>
                  <a:pt x="768815" y="2023339"/>
                  <a:pt x="778407" y="2016119"/>
                </a:cubicBezTo>
                <a:cubicBezTo>
                  <a:pt x="770320" y="2013185"/>
                  <a:pt x="766277" y="2011719"/>
                  <a:pt x="763738" y="2011977"/>
                </a:cubicBezTo>
                <a:close/>
                <a:moveTo>
                  <a:pt x="2936575" y="2011477"/>
                </a:moveTo>
                <a:cubicBezTo>
                  <a:pt x="2933641" y="2014869"/>
                  <a:pt x="2930579" y="2017548"/>
                  <a:pt x="2930912" y="2018134"/>
                </a:cubicBezTo>
                <a:cubicBezTo>
                  <a:pt x="2934331" y="2023670"/>
                  <a:pt x="2933591" y="2032549"/>
                  <a:pt x="2946040" y="2034922"/>
                </a:cubicBezTo>
                <a:cubicBezTo>
                  <a:pt x="2942417" y="2025966"/>
                  <a:pt x="2939842" y="2019590"/>
                  <a:pt x="2936575" y="2011477"/>
                </a:cubicBezTo>
                <a:close/>
                <a:moveTo>
                  <a:pt x="2036505" y="2011323"/>
                </a:moveTo>
                <a:cubicBezTo>
                  <a:pt x="2036760" y="2011477"/>
                  <a:pt x="2036989" y="2011629"/>
                  <a:pt x="2037245" y="2011783"/>
                </a:cubicBezTo>
                <a:cubicBezTo>
                  <a:pt x="2037500" y="2011910"/>
                  <a:pt x="2037729" y="2012063"/>
                  <a:pt x="2037985" y="2012190"/>
                </a:cubicBezTo>
                <a:cubicBezTo>
                  <a:pt x="2037756" y="2012038"/>
                  <a:pt x="2037500" y="2011884"/>
                  <a:pt x="2037271" y="2011731"/>
                </a:cubicBezTo>
                <a:cubicBezTo>
                  <a:pt x="2037016" y="2011604"/>
                  <a:pt x="2036760" y="2011452"/>
                  <a:pt x="2036505" y="2011323"/>
                </a:cubicBezTo>
                <a:close/>
                <a:moveTo>
                  <a:pt x="2088600" y="2011298"/>
                </a:moveTo>
                <a:cubicBezTo>
                  <a:pt x="2088038" y="2011783"/>
                  <a:pt x="2087248" y="2012190"/>
                  <a:pt x="2087019" y="2012803"/>
                </a:cubicBezTo>
                <a:cubicBezTo>
                  <a:pt x="2086839" y="2013338"/>
                  <a:pt x="2087298" y="2014104"/>
                  <a:pt x="2087477" y="2014742"/>
                </a:cubicBezTo>
                <a:cubicBezTo>
                  <a:pt x="2088115" y="2014410"/>
                  <a:pt x="2089236" y="2014130"/>
                  <a:pt x="2089288" y="2013721"/>
                </a:cubicBezTo>
                <a:cubicBezTo>
                  <a:pt x="2089390" y="2012956"/>
                  <a:pt x="2088880" y="2012115"/>
                  <a:pt x="2088600" y="2011298"/>
                </a:cubicBezTo>
                <a:close/>
                <a:moveTo>
                  <a:pt x="2605895" y="2010558"/>
                </a:moveTo>
                <a:cubicBezTo>
                  <a:pt x="2605795" y="2010864"/>
                  <a:pt x="2605513" y="2011400"/>
                  <a:pt x="2605589" y="2011425"/>
                </a:cubicBezTo>
                <a:cubicBezTo>
                  <a:pt x="2606099" y="2011757"/>
                  <a:pt x="2606662" y="2012012"/>
                  <a:pt x="2607222" y="2012292"/>
                </a:cubicBezTo>
                <a:cubicBezTo>
                  <a:pt x="2607324" y="2011986"/>
                  <a:pt x="2607426" y="2011655"/>
                  <a:pt x="2607554" y="2011348"/>
                </a:cubicBezTo>
                <a:cubicBezTo>
                  <a:pt x="2606993" y="2011094"/>
                  <a:pt x="2606431" y="2010813"/>
                  <a:pt x="2605895" y="2010558"/>
                </a:cubicBezTo>
                <a:close/>
                <a:moveTo>
                  <a:pt x="448009" y="2008032"/>
                </a:moveTo>
                <a:cubicBezTo>
                  <a:pt x="448415" y="2008517"/>
                  <a:pt x="448824" y="2008976"/>
                  <a:pt x="449207" y="2009461"/>
                </a:cubicBezTo>
                <a:cubicBezTo>
                  <a:pt x="448645" y="2009767"/>
                  <a:pt x="448084" y="2010124"/>
                  <a:pt x="447472" y="2010328"/>
                </a:cubicBezTo>
                <a:cubicBezTo>
                  <a:pt x="447370" y="2010353"/>
                  <a:pt x="446809" y="2009665"/>
                  <a:pt x="446859" y="2009538"/>
                </a:cubicBezTo>
                <a:cubicBezTo>
                  <a:pt x="447166" y="2009001"/>
                  <a:pt x="447624" y="2008542"/>
                  <a:pt x="448009" y="2008032"/>
                </a:cubicBezTo>
                <a:close/>
                <a:moveTo>
                  <a:pt x="2638812" y="2006990"/>
                </a:moveTo>
                <a:cubicBezTo>
                  <a:pt x="2637543" y="2005845"/>
                  <a:pt x="2635693" y="2005622"/>
                  <a:pt x="2632351" y="2007727"/>
                </a:cubicBezTo>
                <a:lnTo>
                  <a:pt x="2641738" y="2011698"/>
                </a:lnTo>
                <a:lnTo>
                  <a:pt x="2641791" y="2011783"/>
                </a:lnTo>
                <a:lnTo>
                  <a:pt x="2641888" y="2011858"/>
                </a:lnTo>
                <a:lnTo>
                  <a:pt x="2644010" y="2015609"/>
                </a:lnTo>
                <a:cubicBezTo>
                  <a:pt x="2644445" y="2015252"/>
                  <a:pt x="2644877" y="2014869"/>
                  <a:pt x="2645310" y="2014513"/>
                </a:cubicBezTo>
                <a:lnTo>
                  <a:pt x="2641888" y="2011858"/>
                </a:lnTo>
                <a:lnTo>
                  <a:pt x="2641816" y="2011731"/>
                </a:lnTo>
                <a:lnTo>
                  <a:pt x="2641738" y="2011698"/>
                </a:lnTo>
                <a:close/>
                <a:moveTo>
                  <a:pt x="613499" y="2006732"/>
                </a:moveTo>
                <a:cubicBezTo>
                  <a:pt x="609188" y="2018264"/>
                  <a:pt x="601179" y="2020431"/>
                  <a:pt x="593397" y="2023033"/>
                </a:cubicBezTo>
                <a:cubicBezTo>
                  <a:pt x="595311" y="2016809"/>
                  <a:pt x="595822" y="2008951"/>
                  <a:pt x="605821" y="2012038"/>
                </a:cubicBezTo>
                <a:cubicBezTo>
                  <a:pt x="607096" y="2012422"/>
                  <a:pt x="609317" y="2009717"/>
                  <a:pt x="613499" y="2006732"/>
                </a:cubicBezTo>
                <a:close/>
                <a:moveTo>
                  <a:pt x="348590" y="2006632"/>
                </a:moveTo>
                <a:lnTo>
                  <a:pt x="348629" y="2006669"/>
                </a:lnTo>
                <a:lnTo>
                  <a:pt x="332390" y="2024770"/>
                </a:lnTo>
                <a:close/>
                <a:moveTo>
                  <a:pt x="1998851" y="2006604"/>
                </a:moveTo>
                <a:cubicBezTo>
                  <a:pt x="1997447" y="2005583"/>
                  <a:pt x="1998212" y="2006119"/>
                  <a:pt x="1998978" y="2006681"/>
                </a:cubicBezTo>
                <a:lnTo>
                  <a:pt x="1998989" y="2006687"/>
                </a:lnTo>
                <a:lnTo>
                  <a:pt x="1994870" y="2015736"/>
                </a:lnTo>
                <a:cubicBezTo>
                  <a:pt x="1999411" y="2021247"/>
                  <a:pt x="2003773" y="2026553"/>
                  <a:pt x="2009514" y="2033543"/>
                </a:cubicBezTo>
                <a:cubicBezTo>
                  <a:pt x="2010969" y="2028978"/>
                  <a:pt x="2012729" y="2026478"/>
                  <a:pt x="2012115" y="2024818"/>
                </a:cubicBezTo>
                <a:cubicBezTo>
                  <a:pt x="2010356" y="2019768"/>
                  <a:pt x="2008008" y="2014844"/>
                  <a:pt x="2005177" y="2010329"/>
                </a:cubicBezTo>
                <a:lnTo>
                  <a:pt x="1998989" y="2006687"/>
                </a:lnTo>
                <a:lnTo>
                  <a:pt x="1999004" y="2006654"/>
                </a:lnTo>
                <a:cubicBezTo>
                  <a:pt x="1998084" y="2006348"/>
                  <a:pt x="1997193" y="2006068"/>
                  <a:pt x="1998851" y="2006604"/>
                </a:cubicBezTo>
                <a:close/>
                <a:moveTo>
                  <a:pt x="2622759" y="2005864"/>
                </a:moveTo>
                <a:cubicBezTo>
                  <a:pt x="2620967" y="2005564"/>
                  <a:pt x="2619149" y="2006922"/>
                  <a:pt x="2616841" y="2011246"/>
                </a:cubicBezTo>
                <a:cubicBezTo>
                  <a:pt x="2621356" y="2010940"/>
                  <a:pt x="2624136" y="2010736"/>
                  <a:pt x="2628525" y="2010431"/>
                </a:cubicBezTo>
                <a:cubicBezTo>
                  <a:pt x="2626318" y="2008122"/>
                  <a:pt x="2624551" y="2006164"/>
                  <a:pt x="2622759" y="2005864"/>
                </a:cubicBezTo>
                <a:close/>
                <a:moveTo>
                  <a:pt x="2088575" y="2005021"/>
                </a:moveTo>
                <a:lnTo>
                  <a:pt x="2087681" y="2005354"/>
                </a:lnTo>
                <a:lnTo>
                  <a:pt x="2088498" y="2005839"/>
                </a:lnTo>
                <a:close/>
                <a:moveTo>
                  <a:pt x="351141" y="2004079"/>
                </a:moveTo>
                <a:lnTo>
                  <a:pt x="351191" y="2004131"/>
                </a:lnTo>
                <a:cubicBezTo>
                  <a:pt x="350349" y="2004972"/>
                  <a:pt x="349483" y="2005839"/>
                  <a:pt x="348641" y="2006681"/>
                </a:cubicBezTo>
                <a:lnTo>
                  <a:pt x="348629" y="2006669"/>
                </a:lnTo>
                <a:lnTo>
                  <a:pt x="348641" y="2006655"/>
                </a:lnTo>
                <a:lnTo>
                  <a:pt x="348591" y="2006630"/>
                </a:lnTo>
                <a:lnTo>
                  <a:pt x="348590" y="2006632"/>
                </a:lnTo>
                <a:lnTo>
                  <a:pt x="348589" y="2006631"/>
                </a:lnTo>
                <a:cubicBezTo>
                  <a:pt x="349431" y="2005789"/>
                  <a:pt x="350299" y="2004921"/>
                  <a:pt x="351141" y="2004079"/>
                </a:cubicBezTo>
                <a:close/>
                <a:moveTo>
                  <a:pt x="351279" y="2003953"/>
                </a:moveTo>
                <a:lnTo>
                  <a:pt x="351193" y="2004129"/>
                </a:lnTo>
                <a:cubicBezTo>
                  <a:pt x="351193" y="2004129"/>
                  <a:pt x="351141" y="2004079"/>
                  <a:pt x="351141" y="2004079"/>
                </a:cubicBezTo>
                <a:close/>
                <a:moveTo>
                  <a:pt x="2880297" y="2003848"/>
                </a:moveTo>
                <a:cubicBezTo>
                  <a:pt x="2880272" y="2004206"/>
                  <a:pt x="2880144" y="2004869"/>
                  <a:pt x="2880221" y="2004894"/>
                </a:cubicBezTo>
                <a:cubicBezTo>
                  <a:pt x="2880832" y="2005048"/>
                  <a:pt x="2881471" y="2005123"/>
                  <a:pt x="2882107" y="2005227"/>
                </a:cubicBezTo>
                <a:cubicBezTo>
                  <a:pt x="2882134" y="2004869"/>
                  <a:pt x="2882236" y="2004231"/>
                  <a:pt x="2882159" y="2004206"/>
                </a:cubicBezTo>
                <a:cubicBezTo>
                  <a:pt x="2881573" y="2004002"/>
                  <a:pt x="2880934" y="2003950"/>
                  <a:pt x="2880297" y="2003848"/>
                </a:cubicBezTo>
                <a:close/>
                <a:moveTo>
                  <a:pt x="2096763" y="2003823"/>
                </a:moveTo>
                <a:lnTo>
                  <a:pt x="2097120" y="2004716"/>
                </a:lnTo>
                <a:lnTo>
                  <a:pt x="2097605" y="2003900"/>
                </a:lnTo>
                <a:close/>
                <a:moveTo>
                  <a:pt x="255702" y="2002216"/>
                </a:moveTo>
                <a:cubicBezTo>
                  <a:pt x="254248" y="2014845"/>
                  <a:pt x="252973" y="2016350"/>
                  <a:pt x="243508" y="2018085"/>
                </a:cubicBezTo>
                <a:cubicBezTo>
                  <a:pt x="244708" y="2008237"/>
                  <a:pt x="244708" y="2008237"/>
                  <a:pt x="255702" y="2002216"/>
                </a:cubicBezTo>
                <a:close/>
                <a:moveTo>
                  <a:pt x="2650031" y="1997445"/>
                </a:moveTo>
                <a:cubicBezTo>
                  <a:pt x="2650464" y="2000226"/>
                  <a:pt x="2650158" y="2002318"/>
                  <a:pt x="2651051" y="2003135"/>
                </a:cubicBezTo>
                <a:cubicBezTo>
                  <a:pt x="2654623" y="2006425"/>
                  <a:pt x="2658373" y="2009614"/>
                  <a:pt x="2662480" y="2012140"/>
                </a:cubicBezTo>
                <a:cubicBezTo>
                  <a:pt x="2663628" y="2012880"/>
                  <a:pt x="2666255" y="2011196"/>
                  <a:pt x="2671231" y="2009742"/>
                </a:cubicBezTo>
                <a:cubicBezTo>
                  <a:pt x="2662786" y="2004843"/>
                  <a:pt x="2656996" y="2001475"/>
                  <a:pt x="2650031" y="1997445"/>
                </a:cubicBezTo>
                <a:close/>
                <a:moveTo>
                  <a:pt x="354662" y="1997012"/>
                </a:moveTo>
                <a:cubicBezTo>
                  <a:pt x="355401" y="1997599"/>
                  <a:pt x="356141" y="1998212"/>
                  <a:pt x="356881" y="1998799"/>
                </a:cubicBezTo>
                <a:lnTo>
                  <a:pt x="351279" y="2003953"/>
                </a:lnTo>
                <a:close/>
                <a:moveTo>
                  <a:pt x="3042394" y="1995175"/>
                </a:moveTo>
                <a:cubicBezTo>
                  <a:pt x="3046069" y="1998721"/>
                  <a:pt x="3047497" y="2003262"/>
                  <a:pt x="3045176" y="2010890"/>
                </a:cubicBezTo>
                <a:cubicBezTo>
                  <a:pt x="3041067" y="2005558"/>
                  <a:pt x="3038390" y="2002063"/>
                  <a:pt x="3034181" y="1996577"/>
                </a:cubicBezTo>
                <a:cubicBezTo>
                  <a:pt x="3038161" y="1995812"/>
                  <a:pt x="3041450" y="1994281"/>
                  <a:pt x="3042394" y="1995175"/>
                </a:cubicBezTo>
                <a:close/>
                <a:moveTo>
                  <a:pt x="2786875" y="1994741"/>
                </a:moveTo>
                <a:cubicBezTo>
                  <a:pt x="2791747" y="2003848"/>
                  <a:pt x="2791747" y="2003848"/>
                  <a:pt x="2787179" y="2011731"/>
                </a:cubicBezTo>
                <a:cubicBezTo>
                  <a:pt x="2786287" y="2012012"/>
                  <a:pt x="2785395" y="2012292"/>
                  <a:pt x="2787333" y="2011681"/>
                </a:cubicBezTo>
                <a:cubicBezTo>
                  <a:pt x="2785651" y="2012829"/>
                  <a:pt x="2786439" y="2012292"/>
                  <a:pt x="2787206" y="2011783"/>
                </a:cubicBezTo>
                <a:cubicBezTo>
                  <a:pt x="2794195" y="2012267"/>
                  <a:pt x="2801186" y="2012777"/>
                  <a:pt x="2809121" y="2013338"/>
                </a:cubicBezTo>
                <a:cubicBezTo>
                  <a:pt x="2811340" y="2020355"/>
                  <a:pt x="2813713" y="2028493"/>
                  <a:pt x="2823380" y="2031249"/>
                </a:cubicBezTo>
                <a:cubicBezTo>
                  <a:pt x="2828406" y="2029360"/>
                  <a:pt x="2833789" y="2027318"/>
                  <a:pt x="2841213" y="2024513"/>
                </a:cubicBezTo>
                <a:cubicBezTo>
                  <a:pt x="2833304" y="2021018"/>
                  <a:pt x="2833484" y="2012088"/>
                  <a:pt x="2824453" y="2010660"/>
                </a:cubicBezTo>
                <a:cubicBezTo>
                  <a:pt x="2817973" y="2009640"/>
                  <a:pt x="2811441" y="2005737"/>
                  <a:pt x="2806109" y="2001577"/>
                </a:cubicBezTo>
                <a:cubicBezTo>
                  <a:pt x="2800242" y="1997037"/>
                  <a:pt x="2795037" y="1992674"/>
                  <a:pt x="2786875" y="1994741"/>
                </a:cubicBezTo>
                <a:close/>
                <a:moveTo>
                  <a:pt x="454743" y="1994589"/>
                </a:moveTo>
                <a:cubicBezTo>
                  <a:pt x="455560" y="1995049"/>
                  <a:pt x="456376" y="1995482"/>
                  <a:pt x="457191" y="1995941"/>
                </a:cubicBezTo>
                <a:cubicBezTo>
                  <a:pt x="455993" y="1998110"/>
                  <a:pt x="454768" y="2000277"/>
                  <a:pt x="453568" y="2002471"/>
                </a:cubicBezTo>
                <a:cubicBezTo>
                  <a:pt x="452626" y="2001885"/>
                  <a:pt x="451681" y="2001273"/>
                  <a:pt x="450737" y="2000687"/>
                </a:cubicBezTo>
                <a:cubicBezTo>
                  <a:pt x="452064" y="1998645"/>
                  <a:pt x="453416" y="1996630"/>
                  <a:pt x="454743" y="1994589"/>
                </a:cubicBezTo>
                <a:close/>
                <a:moveTo>
                  <a:pt x="2049746" y="1992241"/>
                </a:moveTo>
                <a:lnTo>
                  <a:pt x="2049619" y="1992981"/>
                </a:lnTo>
                <a:lnTo>
                  <a:pt x="2050511" y="1992726"/>
                </a:lnTo>
                <a:close/>
                <a:moveTo>
                  <a:pt x="652456" y="1991781"/>
                </a:moveTo>
                <a:cubicBezTo>
                  <a:pt x="654904" y="2001017"/>
                  <a:pt x="649140" y="2002878"/>
                  <a:pt x="644140" y="2006424"/>
                </a:cubicBezTo>
                <a:cubicBezTo>
                  <a:pt x="645263" y="1998823"/>
                  <a:pt x="645263" y="1998823"/>
                  <a:pt x="652456" y="1991781"/>
                </a:cubicBezTo>
                <a:close/>
                <a:moveTo>
                  <a:pt x="621640" y="1990379"/>
                </a:moveTo>
                <a:cubicBezTo>
                  <a:pt x="622303" y="1990991"/>
                  <a:pt x="622941" y="1991578"/>
                  <a:pt x="623578" y="1992166"/>
                </a:cubicBezTo>
                <a:cubicBezTo>
                  <a:pt x="621155" y="1994768"/>
                  <a:pt x="618757" y="1997344"/>
                  <a:pt x="616334" y="1999946"/>
                </a:cubicBezTo>
                <a:cubicBezTo>
                  <a:pt x="615696" y="1999360"/>
                  <a:pt x="615032" y="1998746"/>
                  <a:pt x="614394" y="1998160"/>
                </a:cubicBezTo>
                <a:cubicBezTo>
                  <a:pt x="616819" y="1995558"/>
                  <a:pt x="619216" y="1992981"/>
                  <a:pt x="621640" y="1990379"/>
                </a:cubicBezTo>
                <a:close/>
                <a:moveTo>
                  <a:pt x="2584440" y="1990301"/>
                </a:moveTo>
                <a:cubicBezTo>
                  <a:pt x="2580589" y="1991449"/>
                  <a:pt x="2576737" y="1992597"/>
                  <a:pt x="2572527" y="1993849"/>
                </a:cubicBezTo>
                <a:cubicBezTo>
                  <a:pt x="2576889" y="1999537"/>
                  <a:pt x="2576889" y="1999537"/>
                  <a:pt x="2572553" y="2006425"/>
                </a:cubicBezTo>
                <a:cubicBezTo>
                  <a:pt x="2584210" y="2004741"/>
                  <a:pt x="2587450" y="2000149"/>
                  <a:pt x="2584440" y="1990301"/>
                </a:cubicBezTo>
                <a:close/>
                <a:moveTo>
                  <a:pt x="2013009" y="1989282"/>
                </a:moveTo>
                <a:cubicBezTo>
                  <a:pt x="2012653" y="1989409"/>
                  <a:pt x="2012319" y="1989536"/>
                  <a:pt x="2011963" y="1989664"/>
                </a:cubicBezTo>
                <a:cubicBezTo>
                  <a:pt x="2012319" y="1990097"/>
                  <a:pt x="2012602" y="1990634"/>
                  <a:pt x="2013035" y="1990939"/>
                </a:cubicBezTo>
                <a:cubicBezTo>
                  <a:pt x="2013188" y="1991068"/>
                  <a:pt x="2013698" y="1990710"/>
                  <a:pt x="2014055" y="1990582"/>
                </a:cubicBezTo>
                <a:cubicBezTo>
                  <a:pt x="2013698" y="1990149"/>
                  <a:pt x="2013340" y="1989715"/>
                  <a:pt x="2013009" y="1989282"/>
                </a:cubicBezTo>
                <a:close/>
                <a:moveTo>
                  <a:pt x="2592859" y="1987726"/>
                </a:moveTo>
                <a:cubicBezTo>
                  <a:pt x="2592834" y="1988082"/>
                  <a:pt x="2592705" y="1988720"/>
                  <a:pt x="2592784" y="1988745"/>
                </a:cubicBezTo>
                <a:cubicBezTo>
                  <a:pt x="2593395" y="1988949"/>
                  <a:pt x="2594032" y="1989026"/>
                  <a:pt x="2594645" y="1989155"/>
                </a:cubicBezTo>
                <a:cubicBezTo>
                  <a:pt x="2594697" y="1988797"/>
                  <a:pt x="2594824" y="1988134"/>
                  <a:pt x="2594773" y="1988109"/>
                </a:cubicBezTo>
                <a:cubicBezTo>
                  <a:pt x="2594161" y="1987930"/>
                  <a:pt x="2593497" y="1987828"/>
                  <a:pt x="2592859" y="1987726"/>
                </a:cubicBezTo>
                <a:close/>
                <a:moveTo>
                  <a:pt x="2695542" y="1987113"/>
                </a:moveTo>
                <a:cubicBezTo>
                  <a:pt x="2694880" y="1989103"/>
                  <a:pt x="2694344" y="1990405"/>
                  <a:pt x="2694089" y="1991757"/>
                </a:cubicBezTo>
                <a:cubicBezTo>
                  <a:pt x="2694038" y="1991986"/>
                  <a:pt x="2695671" y="1992905"/>
                  <a:pt x="2695900" y="1992726"/>
                </a:cubicBezTo>
                <a:cubicBezTo>
                  <a:pt x="2696947" y="1991858"/>
                  <a:pt x="2697763" y="1990710"/>
                  <a:pt x="2698681" y="1989664"/>
                </a:cubicBezTo>
                <a:cubicBezTo>
                  <a:pt x="2697890" y="1989026"/>
                  <a:pt x="2697098" y="1988388"/>
                  <a:pt x="2695542" y="1987113"/>
                </a:cubicBezTo>
                <a:close/>
                <a:moveTo>
                  <a:pt x="2773761" y="1984919"/>
                </a:moveTo>
                <a:cubicBezTo>
                  <a:pt x="2771644" y="1986807"/>
                  <a:pt x="2766771" y="1984588"/>
                  <a:pt x="2767281" y="1991960"/>
                </a:cubicBezTo>
                <a:cubicBezTo>
                  <a:pt x="2770496" y="1990582"/>
                  <a:pt x="2773097" y="1989460"/>
                  <a:pt x="2775699" y="1988338"/>
                </a:cubicBezTo>
                <a:cubicBezTo>
                  <a:pt x="2775061" y="1987190"/>
                  <a:pt x="2774399" y="1986067"/>
                  <a:pt x="2773761" y="1984919"/>
                </a:cubicBezTo>
                <a:close/>
                <a:moveTo>
                  <a:pt x="185009" y="1984257"/>
                </a:moveTo>
                <a:cubicBezTo>
                  <a:pt x="185801" y="1985048"/>
                  <a:pt x="186592" y="1985813"/>
                  <a:pt x="187382" y="1986605"/>
                </a:cubicBezTo>
                <a:cubicBezTo>
                  <a:pt x="185265" y="1988951"/>
                  <a:pt x="183148" y="1991272"/>
                  <a:pt x="181005" y="1993620"/>
                </a:cubicBezTo>
                <a:cubicBezTo>
                  <a:pt x="180036" y="1992625"/>
                  <a:pt x="179065" y="1991655"/>
                  <a:pt x="178096" y="1990660"/>
                </a:cubicBezTo>
                <a:cubicBezTo>
                  <a:pt x="180392" y="1988518"/>
                  <a:pt x="182690" y="1986400"/>
                  <a:pt x="185009" y="1984257"/>
                </a:cubicBezTo>
                <a:close/>
                <a:moveTo>
                  <a:pt x="1963670" y="1982036"/>
                </a:moveTo>
                <a:cubicBezTo>
                  <a:pt x="1963670" y="1982368"/>
                  <a:pt x="1963670" y="1982674"/>
                  <a:pt x="1963670" y="1983005"/>
                </a:cubicBezTo>
                <a:cubicBezTo>
                  <a:pt x="1965124" y="1983005"/>
                  <a:pt x="1966553" y="1983005"/>
                  <a:pt x="1968008" y="1983005"/>
                </a:cubicBezTo>
                <a:cubicBezTo>
                  <a:pt x="1968008" y="1982674"/>
                  <a:pt x="1967981" y="1982368"/>
                  <a:pt x="1967981" y="1982036"/>
                </a:cubicBezTo>
                <a:cubicBezTo>
                  <a:pt x="1966553" y="1982036"/>
                  <a:pt x="1965124" y="1982036"/>
                  <a:pt x="1963670" y="1982036"/>
                </a:cubicBezTo>
                <a:close/>
                <a:moveTo>
                  <a:pt x="2623167" y="1981424"/>
                </a:moveTo>
                <a:cubicBezTo>
                  <a:pt x="2621815" y="1981577"/>
                  <a:pt x="2620463" y="1981755"/>
                  <a:pt x="2619110" y="1981909"/>
                </a:cubicBezTo>
                <a:cubicBezTo>
                  <a:pt x="2619137" y="1982292"/>
                  <a:pt x="2619161" y="1982648"/>
                  <a:pt x="2619213" y="1983030"/>
                </a:cubicBezTo>
                <a:cubicBezTo>
                  <a:pt x="2620642" y="1983057"/>
                  <a:pt x="2622096" y="1983057"/>
                  <a:pt x="2623525" y="1983057"/>
                </a:cubicBezTo>
                <a:cubicBezTo>
                  <a:pt x="2623397" y="1982521"/>
                  <a:pt x="2623269" y="1981986"/>
                  <a:pt x="2623167" y="1981424"/>
                </a:cubicBezTo>
                <a:close/>
                <a:moveTo>
                  <a:pt x="3040994" y="1980072"/>
                </a:moveTo>
                <a:cubicBezTo>
                  <a:pt x="3045025" y="1983874"/>
                  <a:pt x="3047142" y="1985837"/>
                  <a:pt x="3049667" y="1988210"/>
                </a:cubicBezTo>
                <a:cubicBezTo>
                  <a:pt x="3047907" y="1989537"/>
                  <a:pt x="3047040" y="1990710"/>
                  <a:pt x="3046096" y="1990812"/>
                </a:cubicBezTo>
                <a:cubicBezTo>
                  <a:pt x="3039844" y="1991374"/>
                  <a:pt x="3039794" y="1987726"/>
                  <a:pt x="3040994" y="1980072"/>
                </a:cubicBezTo>
                <a:close/>
                <a:moveTo>
                  <a:pt x="2652200" y="1979919"/>
                </a:moveTo>
                <a:cubicBezTo>
                  <a:pt x="2645873" y="1980734"/>
                  <a:pt x="2639520" y="1981577"/>
                  <a:pt x="2632326" y="1982521"/>
                </a:cubicBezTo>
                <a:cubicBezTo>
                  <a:pt x="2631993" y="1983490"/>
                  <a:pt x="2631407" y="1985353"/>
                  <a:pt x="2630769" y="1987343"/>
                </a:cubicBezTo>
                <a:cubicBezTo>
                  <a:pt x="2645516" y="1989639"/>
                  <a:pt x="2647454" y="1988924"/>
                  <a:pt x="2652200" y="1979919"/>
                </a:cubicBezTo>
                <a:close/>
                <a:moveTo>
                  <a:pt x="541456" y="1979613"/>
                </a:moveTo>
                <a:cubicBezTo>
                  <a:pt x="541965" y="1979919"/>
                  <a:pt x="542477" y="1980225"/>
                  <a:pt x="542986" y="1980532"/>
                </a:cubicBezTo>
                <a:cubicBezTo>
                  <a:pt x="541965" y="1981578"/>
                  <a:pt x="540945" y="1982650"/>
                  <a:pt x="539925" y="1983696"/>
                </a:cubicBezTo>
                <a:cubicBezTo>
                  <a:pt x="540436" y="1982344"/>
                  <a:pt x="540945" y="1980965"/>
                  <a:pt x="541456" y="1979613"/>
                </a:cubicBezTo>
                <a:close/>
                <a:moveTo>
                  <a:pt x="3060484" y="1977394"/>
                </a:moveTo>
                <a:cubicBezTo>
                  <a:pt x="3063136" y="1977903"/>
                  <a:pt x="3065305" y="1981042"/>
                  <a:pt x="3069362" y="1984357"/>
                </a:cubicBezTo>
                <a:cubicBezTo>
                  <a:pt x="3064514" y="1987291"/>
                  <a:pt x="3061580" y="1990276"/>
                  <a:pt x="3058494" y="1990430"/>
                </a:cubicBezTo>
                <a:cubicBezTo>
                  <a:pt x="3056682" y="1990532"/>
                  <a:pt x="3053315" y="1986271"/>
                  <a:pt x="3053009" y="1983695"/>
                </a:cubicBezTo>
                <a:cubicBezTo>
                  <a:pt x="3052448" y="1979076"/>
                  <a:pt x="3056453" y="1976602"/>
                  <a:pt x="3060484" y="1977394"/>
                </a:cubicBezTo>
                <a:close/>
                <a:moveTo>
                  <a:pt x="2887211" y="1975098"/>
                </a:moveTo>
                <a:cubicBezTo>
                  <a:pt x="2886445" y="1975479"/>
                  <a:pt x="2885680" y="1975863"/>
                  <a:pt x="2884915" y="1976271"/>
                </a:cubicBezTo>
                <a:cubicBezTo>
                  <a:pt x="2886037" y="1978924"/>
                  <a:pt x="2887159" y="1981577"/>
                  <a:pt x="2888307" y="1984230"/>
                </a:cubicBezTo>
                <a:cubicBezTo>
                  <a:pt x="2889303" y="1983720"/>
                  <a:pt x="2890324" y="1983209"/>
                  <a:pt x="2891318" y="1982725"/>
                </a:cubicBezTo>
                <a:cubicBezTo>
                  <a:pt x="2889941" y="1980174"/>
                  <a:pt x="2888563" y="1977623"/>
                  <a:pt x="2887211" y="1975098"/>
                </a:cubicBezTo>
                <a:close/>
                <a:moveTo>
                  <a:pt x="192434" y="1974409"/>
                </a:moveTo>
                <a:cubicBezTo>
                  <a:pt x="192765" y="1974971"/>
                  <a:pt x="193480" y="1975711"/>
                  <a:pt x="193328" y="1976067"/>
                </a:cubicBezTo>
                <a:cubicBezTo>
                  <a:pt x="193047" y="1976705"/>
                  <a:pt x="192307" y="1977419"/>
                  <a:pt x="191618" y="1977572"/>
                </a:cubicBezTo>
                <a:cubicBezTo>
                  <a:pt x="191159" y="1977674"/>
                  <a:pt x="190495" y="1976909"/>
                  <a:pt x="189576" y="1976297"/>
                </a:cubicBezTo>
                <a:cubicBezTo>
                  <a:pt x="190622" y="1975609"/>
                  <a:pt x="191542" y="1975021"/>
                  <a:pt x="192434" y="1974409"/>
                </a:cubicBezTo>
                <a:close/>
                <a:moveTo>
                  <a:pt x="44849" y="1974357"/>
                </a:moveTo>
                <a:lnTo>
                  <a:pt x="45667" y="1974792"/>
                </a:lnTo>
                <a:lnTo>
                  <a:pt x="44824" y="1975175"/>
                </a:lnTo>
                <a:close/>
                <a:moveTo>
                  <a:pt x="2942365" y="1972316"/>
                </a:moveTo>
                <a:cubicBezTo>
                  <a:pt x="2942137" y="1972648"/>
                  <a:pt x="2941677" y="1973158"/>
                  <a:pt x="2941729" y="1973235"/>
                </a:cubicBezTo>
                <a:cubicBezTo>
                  <a:pt x="2942162" y="1973744"/>
                  <a:pt x="2942723" y="1974154"/>
                  <a:pt x="2943233" y="1974587"/>
                </a:cubicBezTo>
                <a:cubicBezTo>
                  <a:pt x="2943489" y="1974281"/>
                  <a:pt x="2943719" y="1973975"/>
                  <a:pt x="2943921" y="1973642"/>
                </a:cubicBezTo>
                <a:cubicBezTo>
                  <a:pt x="2943413" y="1973209"/>
                  <a:pt x="2942902" y="1972750"/>
                  <a:pt x="2942365" y="1972316"/>
                </a:cubicBezTo>
                <a:close/>
                <a:moveTo>
                  <a:pt x="2674751" y="1969281"/>
                </a:moveTo>
                <a:lnTo>
                  <a:pt x="2674724" y="1970123"/>
                </a:lnTo>
                <a:lnTo>
                  <a:pt x="2675593" y="1969714"/>
                </a:lnTo>
                <a:close/>
                <a:moveTo>
                  <a:pt x="1986630" y="1966729"/>
                </a:moveTo>
                <a:cubicBezTo>
                  <a:pt x="1986630" y="1967087"/>
                  <a:pt x="1986630" y="1967418"/>
                  <a:pt x="1986630" y="1967775"/>
                </a:cubicBezTo>
                <a:cubicBezTo>
                  <a:pt x="1988875" y="1967775"/>
                  <a:pt x="1991120" y="1967775"/>
                  <a:pt x="1993366" y="1967775"/>
                </a:cubicBezTo>
                <a:cubicBezTo>
                  <a:pt x="1993366" y="1967418"/>
                  <a:pt x="1993366" y="1967087"/>
                  <a:pt x="1993366" y="1966729"/>
                </a:cubicBezTo>
                <a:cubicBezTo>
                  <a:pt x="1991120" y="1966729"/>
                  <a:pt x="1988875" y="1966729"/>
                  <a:pt x="1986630" y="1966729"/>
                </a:cubicBezTo>
                <a:close/>
                <a:moveTo>
                  <a:pt x="2023545" y="1966372"/>
                </a:moveTo>
                <a:cubicBezTo>
                  <a:pt x="2022984" y="1966550"/>
                  <a:pt x="2022474" y="1966958"/>
                  <a:pt x="2021938" y="1967291"/>
                </a:cubicBezTo>
                <a:cubicBezTo>
                  <a:pt x="2022244" y="1967469"/>
                  <a:pt x="2022551" y="1967673"/>
                  <a:pt x="2022857" y="1967877"/>
                </a:cubicBezTo>
                <a:cubicBezTo>
                  <a:pt x="2023393" y="1967571"/>
                  <a:pt x="2023928" y="1967239"/>
                  <a:pt x="2024438" y="1966933"/>
                </a:cubicBezTo>
                <a:cubicBezTo>
                  <a:pt x="2024133" y="1966729"/>
                  <a:pt x="2023749" y="1966296"/>
                  <a:pt x="2023545" y="1966372"/>
                </a:cubicBezTo>
                <a:close/>
                <a:moveTo>
                  <a:pt x="490587" y="1965633"/>
                </a:moveTo>
                <a:cubicBezTo>
                  <a:pt x="491760" y="1966730"/>
                  <a:pt x="492958" y="1967802"/>
                  <a:pt x="494131" y="1968899"/>
                </a:cubicBezTo>
                <a:cubicBezTo>
                  <a:pt x="493877" y="1969307"/>
                  <a:pt x="493647" y="1969689"/>
                  <a:pt x="493392" y="1970099"/>
                </a:cubicBezTo>
                <a:cubicBezTo>
                  <a:pt x="491937" y="1969307"/>
                  <a:pt x="490458" y="1968491"/>
                  <a:pt x="489004" y="1967700"/>
                </a:cubicBezTo>
                <a:cubicBezTo>
                  <a:pt x="489515" y="1967010"/>
                  <a:pt x="490050" y="1966322"/>
                  <a:pt x="490587" y="1965633"/>
                </a:cubicBezTo>
                <a:close/>
                <a:moveTo>
                  <a:pt x="1887008" y="1964127"/>
                </a:moveTo>
                <a:lnTo>
                  <a:pt x="1886191" y="1964510"/>
                </a:lnTo>
                <a:lnTo>
                  <a:pt x="1886982" y="1964893"/>
                </a:lnTo>
                <a:close/>
                <a:moveTo>
                  <a:pt x="1943517" y="1963720"/>
                </a:moveTo>
                <a:cubicBezTo>
                  <a:pt x="1943567" y="1964408"/>
                  <a:pt x="1943644" y="1965097"/>
                  <a:pt x="1943694" y="1965785"/>
                </a:cubicBezTo>
                <a:cubicBezTo>
                  <a:pt x="1944996" y="1965428"/>
                  <a:pt x="1946296" y="1965045"/>
                  <a:pt x="1947599" y="1964689"/>
                </a:cubicBezTo>
                <a:cubicBezTo>
                  <a:pt x="1946246" y="1964356"/>
                  <a:pt x="1944894" y="1964050"/>
                  <a:pt x="1943517" y="1963720"/>
                </a:cubicBezTo>
                <a:close/>
                <a:moveTo>
                  <a:pt x="460893" y="1956576"/>
                </a:moveTo>
                <a:cubicBezTo>
                  <a:pt x="461096" y="1956882"/>
                  <a:pt x="461300" y="1957215"/>
                  <a:pt x="461504" y="1957520"/>
                </a:cubicBezTo>
                <a:cubicBezTo>
                  <a:pt x="460968" y="1957980"/>
                  <a:pt x="460408" y="1958413"/>
                  <a:pt x="459871" y="1958872"/>
                </a:cubicBezTo>
                <a:cubicBezTo>
                  <a:pt x="459668" y="1958541"/>
                  <a:pt x="459258" y="1958030"/>
                  <a:pt x="459335" y="1957928"/>
                </a:cubicBezTo>
                <a:cubicBezTo>
                  <a:pt x="459795" y="1957418"/>
                  <a:pt x="460356" y="1957011"/>
                  <a:pt x="460893" y="1956576"/>
                </a:cubicBezTo>
                <a:close/>
                <a:moveTo>
                  <a:pt x="2950123" y="1955351"/>
                </a:moveTo>
                <a:cubicBezTo>
                  <a:pt x="2955149" y="1962495"/>
                  <a:pt x="2947928" y="1970300"/>
                  <a:pt x="2956728" y="1974510"/>
                </a:cubicBezTo>
                <a:cubicBezTo>
                  <a:pt x="2962572" y="1964612"/>
                  <a:pt x="2962189" y="1963004"/>
                  <a:pt x="2950123" y="1955351"/>
                </a:cubicBezTo>
                <a:close/>
                <a:moveTo>
                  <a:pt x="708020" y="1954103"/>
                </a:moveTo>
                <a:cubicBezTo>
                  <a:pt x="709142" y="1954791"/>
                  <a:pt x="709804" y="1956270"/>
                  <a:pt x="711642" y="1958694"/>
                </a:cubicBezTo>
                <a:cubicBezTo>
                  <a:pt x="708683" y="1958949"/>
                  <a:pt x="706770" y="1959639"/>
                  <a:pt x="706056" y="1959000"/>
                </a:cubicBezTo>
                <a:cubicBezTo>
                  <a:pt x="705137" y="1958183"/>
                  <a:pt x="704985" y="1956297"/>
                  <a:pt x="704933" y="1954868"/>
                </a:cubicBezTo>
                <a:cubicBezTo>
                  <a:pt x="704933" y="1954612"/>
                  <a:pt x="707331" y="1953695"/>
                  <a:pt x="708020" y="1954103"/>
                </a:cubicBezTo>
                <a:close/>
                <a:moveTo>
                  <a:pt x="2754041" y="1953080"/>
                </a:moveTo>
                <a:cubicBezTo>
                  <a:pt x="2756337" y="1953795"/>
                  <a:pt x="2758633" y="1954535"/>
                  <a:pt x="2760904" y="1955249"/>
                </a:cubicBezTo>
                <a:cubicBezTo>
                  <a:pt x="2761006" y="1954637"/>
                  <a:pt x="2761108" y="1954051"/>
                  <a:pt x="2761185" y="1953438"/>
                </a:cubicBezTo>
                <a:cubicBezTo>
                  <a:pt x="2758812" y="1953336"/>
                  <a:pt x="2756439" y="1953209"/>
                  <a:pt x="2754041" y="1953080"/>
                </a:cubicBezTo>
                <a:close/>
                <a:moveTo>
                  <a:pt x="570514" y="1953056"/>
                </a:moveTo>
                <a:lnTo>
                  <a:pt x="570517" y="1953059"/>
                </a:lnTo>
                <a:lnTo>
                  <a:pt x="570565" y="1953107"/>
                </a:lnTo>
                <a:lnTo>
                  <a:pt x="570565" y="1953106"/>
                </a:lnTo>
                <a:lnTo>
                  <a:pt x="570566" y="1953107"/>
                </a:lnTo>
                <a:lnTo>
                  <a:pt x="569825" y="1953796"/>
                </a:lnTo>
                <a:close/>
                <a:moveTo>
                  <a:pt x="571227" y="1952366"/>
                </a:moveTo>
                <a:lnTo>
                  <a:pt x="570565" y="1953106"/>
                </a:lnTo>
                <a:lnTo>
                  <a:pt x="570517" y="1953059"/>
                </a:lnTo>
                <a:lnTo>
                  <a:pt x="570514" y="1953055"/>
                </a:lnTo>
                <a:lnTo>
                  <a:pt x="570514" y="1953056"/>
                </a:lnTo>
                <a:lnTo>
                  <a:pt x="570513" y="1953055"/>
                </a:lnTo>
                <a:close/>
                <a:moveTo>
                  <a:pt x="2633984" y="1950682"/>
                </a:moveTo>
                <a:cubicBezTo>
                  <a:pt x="2629697" y="1951015"/>
                  <a:pt x="2627938" y="1951142"/>
                  <a:pt x="2626153" y="1951269"/>
                </a:cubicBezTo>
                <a:cubicBezTo>
                  <a:pt x="2626177" y="1952034"/>
                  <a:pt x="2626177" y="1952774"/>
                  <a:pt x="2626203" y="1953540"/>
                </a:cubicBezTo>
                <a:cubicBezTo>
                  <a:pt x="2627248" y="1953922"/>
                  <a:pt x="2628447" y="1954790"/>
                  <a:pt x="2629341" y="1954561"/>
                </a:cubicBezTo>
                <a:cubicBezTo>
                  <a:pt x="2630386" y="1954305"/>
                  <a:pt x="2631228" y="1953080"/>
                  <a:pt x="2633984" y="1950682"/>
                </a:cubicBezTo>
                <a:close/>
                <a:moveTo>
                  <a:pt x="2640081" y="1950147"/>
                </a:moveTo>
                <a:lnTo>
                  <a:pt x="2640437" y="1951091"/>
                </a:lnTo>
                <a:lnTo>
                  <a:pt x="2640974" y="1950274"/>
                </a:lnTo>
                <a:close/>
                <a:moveTo>
                  <a:pt x="2697380" y="1949790"/>
                </a:moveTo>
                <a:cubicBezTo>
                  <a:pt x="2696538" y="1950274"/>
                  <a:pt x="2695723" y="1950784"/>
                  <a:pt x="2694880" y="1951269"/>
                </a:cubicBezTo>
                <a:cubicBezTo>
                  <a:pt x="2695415" y="1951678"/>
                  <a:pt x="2695925" y="1952111"/>
                  <a:pt x="2696461" y="1952545"/>
                </a:cubicBezTo>
                <a:cubicBezTo>
                  <a:pt x="2697098" y="1952239"/>
                  <a:pt x="2697736" y="1951907"/>
                  <a:pt x="2698400" y="1951601"/>
                </a:cubicBezTo>
                <a:cubicBezTo>
                  <a:pt x="2698069" y="1950989"/>
                  <a:pt x="2697711" y="1950401"/>
                  <a:pt x="2697380" y="1949790"/>
                </a:cubicBezTo>
                <a:close/>
                <a:moveTo>
                  <a:pt x="667559" y="1949382"/>
                </a:moveTo>
                <a:cubicBezTo>
                  <a:pt x="667916" y="1949919"/>
                  <a:pt x="668348" y="1950403"/>
                  <a:pt x="668604" y="1950990"/>
                </a:cubicBezTo>
                <a:cubicBezTo>
                  <a:pt x="668656" y="1951142"/>
                  <a:pt x="668044" y="1951805"/>
                  <a:pt x="667941" y="1951755"/>
                </a:cubicBezTo>
                <a:cubicBezTo>
                  <a:pt x="667329" y="1951499"/>
                  <a:pt x="666793" y="1951091"/>
                  <a:pt x="666079" y="1950684"/>
                </a:cubicBezTo>
                <a:cubicBezTo>
                  <a:pt x="666589" y="1950224"/>
                  <a:pt x="667073" y="1949817"/>
                  <a:pt x="667559" y="1949382"/>
                </a:cubicBezTo>
                <a:close/>
                <a:moveTo>
                  <a:pt x="210854" y="1945401"/>
                </a:moveTo>
                <a:lnTo>
                  <a:pt x="210855" y="1945403"/>
                </a:lnTo>
                <a:lnTo>
                  <a:pt x="210854" y="1945403"/>
                </a:lnTo>
                <a:lnTo>
                  <a:pt x="210906" y="1945453"/>
                </a:lnTo>
                <a:lnTo>
                  <a:pt x="210165" y="1946142"/>
                </a:lnTo>
                <a:close/>
                <a:moveTo>
                  <a:pt x="2661613" y="1944865"/>
                </a:moveTo>
                <a:cubicBezTo>
                  <a:pt x="2661561" y="1944815"/>
                  <a:pt x="2661051" y="1945173"/>
                  <a:pt x="2660744" y="1945351"/>
                </a:cubicBezTo>
                <a:cubicBezTo>
                  <a:pt x="2661129" y="1945861"/>
                  <a:pt x="2661536" y="1946397"/>
                  <a:pt x="2661919" y="1946932"/>
                </a:cubicBezTo>
                <a:cubicBezTo>
                  <a:pt x="2662225" y="1946779"/>
                  <a:pt x="2662557" y="1946601"/>
                  <a:pt x="2662863" y="1946448"/>
                </a:cubicBezTo>
                <a:cubicBezTo>
                  <a:pt x="2662455" y="1945911"/>
                  <a:pt x="2662071" y="1945351"/>
                  <a:pt x="2661613" y="1944865"/>
                </a:cubicBezTo>
                <a:close/>
                <a:moveTo>
                  <a:pt x="474108" y="1944305"/>
                </a:moveTo>
                <a:cubicBezTo>
                  <a:pt x="474108" y="1944688"/>
                  <a:pt x="474108" y="1945019"/>
                  <a:pt x="474108" y="1945377"/>
                </a:cubicBezTo>
                <a:cubicBezTo>
                  <a:pt x="473521" y="1945478"/>
                  <a:pt x="472908" y="1945555"/>
                  <a:pt x="472296" y="1945657"/>
                </a:cubicBezTo>
                <a:cubicBezTo>
                  <a:pt x="472269" y="1945300"/>
                  <a:pt x="472167" y="1944663"/>
                  <a:pt x="472244" y="1944636"/>
                </a:cubicBezTo>
                <a:cubicBezTo>
                  <a:pt x="472856" y="1944459"/>
                  <a:pt x="473469" y="1944407"/>
                  <a:pt x="474108" y="1944305"/>
                </a:cubicBezTo>
                <a:close/>
                <a:moveTo>
                  <a:pt x="213381" y="1942877"/>
                </a:moveTo>
                <a:lnTo>
                  <a:pt x="213431" y="1942901"/>
                </a:lnTo>
                <a:lnTo>
                  <a:pt x="213438" y="1942884"/>
                </a:lnTo>
                <a:lnTo>
                  <a:pt x="213456" y="1942903"/>
                </a:lnTo>
                <a:cubicBezTo>
                  <a:pt x="212614" y="1943744"/>
                  <a:pt x="211747" y="1944611"/>
                  <a:pt x="210906" y="1945453"/>
                </a:cubicBezTo>
                <a:lnTo>
                  <a:pt x="210855" y="1945403"/>
                </a:lnTo>
                <a:close/>
                <a:moveTo>
                  <a:pt x="213500" y="1942749"/>
                </a:moveTo>
                <a:lnTo>
                  <a:pt x="213438" y="1942884"/>
                </a:lnTo>
                <a:lnTo>
                  <a:pt x="213406" y="1942851"/>
                </a:lnTo>
                <a:lnTo>
                  <a:pt x="213381" y="1942877"/>
                </a:lnTo>
                <a:lnTo>
                  <a:pt x="213379" y="1942876"/>
                </a:lnTo>
                <a:close/>
                <a:moveTo>
                  <a:pt x="2996068" y="1941600"/>
                </a:moveTo>
                <a:cubicBezTo>
                  <a:pt x="2996170" y="1942213"/>
                  <a:pt x="2996220" y="1942825"/>
                  <a:pt x="2996401" y="1943386"/>
                </a:cubicBezTo>
                <a:cubicBezTo>
                  <a:pt x="2996424" y="1943488"/>
                  <a:pt x="2997037" y="1943386"/>
                  <a:pt x="2997370" y="1943386"/>
                </a:cubicBezTo>
                <a:cubicBezTo>
                  <a:pt x="2997293" y="1942775"/>
                  <a:pt x="2997191" y="1942161"/>
                  <a:pt x="2997114" y="1941600"/>
                </a:cubicBezTo>
                <a:cubicBezTo>
                  <a:pt x="2996758" y="1941600"/>
                  <a:pt x="2996424" y="1941600"/>
                  <a:pt x="2996068" y="1941600"/>
                </a:cubicBezTo>
                <a:close/>
                <a:moveTo>
                  <a:pt x="611333" y="1940300"/>
                </a:moveTo>
                <a:lnTo>
                  <a:pt x="611384" y="1940352"/>
                </a:lnTo>
                <a:lnTo>
                  <a:pt x="611384" y="1940351"/>
                </a:lnTo>
                <a:lnTo>
                  <a:pt x="611385" y="1940352"/>
                </a:lnTo>
                <a:lnTo>
                  <a:pt x="610644" y="1941041"/>
                </a:lnTo>
                <a:close/>
                <a:moveTo>
                  <a:pt x="1965966" y="1940248"/>
                </a:moveTo>
                <a:cubicBezTo>
                  <a:pt x="1967599" y="1939738"/>
                  <a:pt x="1966706" y="1940019"/>
                  <a:pt x="1965812" y="1940300"/>
                </a:cubicBezTo>
                <a:cubicBezTo>
                  <a:pt x="1965685" y="1940554"/>
                  <a:pt x="1965533" y="1940809"/>
                  <a:pt x="1965354" y="1941038"/>
                </a:cubicBezTo>
                <a:cubicBezTo>
                  <a:pt x="1965533" y="1940784"/>
                  <a:pt x="1965685" y="1940554"/>
                  <a:pt x="1965839" y="1940325"/>
                </a:cubicBezTo>
                <a:cubicBezTo>
                  <a:pt x="1966604" y="1939789"/>
                  <a:pt x="1967369" y="1939254"/>
                  <a:pt x="1965966" y="1940248"/>
                </a:cubicBezTo>
                <a:close/>
                <a:moveTo>
                  <a:pt x="612046" y="1939636"/>
                </a:moveTo>
                <a:lnTo>
                  <a:pt x="611384" y="1940351"/>
                </a:lnTo>
                <a:lnTo>
                  <a:pt x="611333" y="1940300"/>
                </a:lnTo>
                <a:lnTo>
                  <a:pt x="611332" y="1940300"/>
                </a:lnTo>
                <a:close/>
                <a:moveTo>
                  <a:pt x="1950403" y="1938667"/>
                </a:moveTo>
                <a:cubicBezTo>
                  <a:pt x="1950072" y="1939559"/>
                  <a:pt x="1949715" y="1940452"/>
                  <a:pt x="1949384" y="1941346"/>
                </a:cubicBezTo>
                <a:cubicBezTo>
                  <a:pt x="1951297" y="1941779"/>
                  <a:pt x="1953236" y="1942213"/>
                  <a:pt x="1955149" y="1942646"/>
                </a:cubicBezTo>
                <a:cubicBezTo>
                  <a:pt x="1955328" y="1942111"/>
                  <a:pt x="1955507" y="1941575"/>
                  <a:pt x="1955685" y="1941038"/>
                </a:cubicBezTo>
                <a:cubicBezTo>
                  <a:pt x="1953926" y="1940248"/>
                  <a:pt x="1952163" y="1939458"/>
                  <a:pt x="1950403" y="1938667"/>
                </a:cubicBezTo>
                <a:close/>
                <a:moveTo>
                  <a:pt x="2972164" y="1937748"/>
                </a:moveTo>
                <a:cubicBezTo>
                  <a:pt x="2972291" y="1940350"/>
                  <a:pt x="2972419" y="1942978"/>
                  <a:pt x="2972547" y="1945580"/>
                </a:cubicBezTo>
                <a:cubicBezTo>
                  <a:pt x="2973362" y="1945580"/>
                  <a:pt x="2974154" y="1945580"/>
                  <a:pt x="2974971" y="1945580"/>
                </a:cubicBezTo>
                <a:cubicBezTo>
                  <a:pt x="2975148" y="1943055"/>
                  <a:pt x="2975327" y="1940479"/>
                  <a:pt x="2975506" y="1937902"/>
                </a:cubicBezTo>
                <a:cubicBezTo>
                  <a:pt x="2974385" y="1937850"/>
                  <a:pt x="2973260" y="1937800"/>
                  <a:pt x="2972164" y="1937748"/>
                </a:cubicBezTo>
                <a:close/>
                <a:moveTo>
                  <a:pt x="390275" y="1937519"/>
                </a:moveTo>
                <a:lnTo>
                  <a:pt x="391169" y="1937596"/>
                </a:lnTo>
                <a:lnTo>
                  <a:pt x="390633" y="1938464"/>
                </a:lnTo>
                <a:close/>
                <a:moveTo>
                  <a:pt x="216033" y="1937136"/>
                </a:moveTo>
                <a:cubicBezTo>
                  <a:pt x="216594" y="1937519"/>
                  <a:pt x="217154" y="1937902"/>
                  <a:pt x="217717" y="1938284"/>
                </a:cubicBezTo>
                <a:lnTo>
                  <a:pt x="213500" y="1942749"/>
                </a:lnTo>
                <a:close/>
                <a:moveTo>
                  <a:pt x="511736" y="1934025"/>
                </a:moveTo>
                <a:cubicBezTo>
                  <a:pt x="512144" y="1934510"/>
                  <a:pt x="512551" y="1934994"/>
                  <a:pt x="512961" y="1935479"/>
                </a:cubicBezTo>
                <a:cubicBezTo>
                  <a:pt x="512374" y="1935811"/>
                  <a:pt x="511811" y="1936167"/>
                  <a:pt x="511199" y="1936398"/>
                </a:cubicBezTo>
                <a:cubicBezTo>
                  <a:pt x="511097" y="1936448"/>
                  <a:pt x="510511" y="1935734"/>
                  <a:pt x="510588" y="1935581"/>
                </a:cubicBezTo>
                <a:cubicBezTo>
                  <a:pt x="510894" y="1935019"/>
                  <a:pt x="511352" y="1934535"/>
                  <a:pt x="511736" y="1934025"/>
                </a:cubicBezTo>
                <a:close/>
                <a:moveTo>
                  <a:pt x="3041069" y="1932340"/>
                </a:moveTo>
                <a:cubicBezTo>
                  <a:pt x="3041121" y="1932723"/>
                  <a:pt x="3041147" y="1933080"/>
                  <a:pt x="3041147" y="1933437"/>
                </a:cubicBezTo>
                <a:cubicBezTo>
                  <a:pt x="3040509" y="1933538"/>
                  <a:pt x="3039896" y="1933642"/>
                  <a:pt x="3039258" y="1933717"/>
                </a:cubicBezTo>
                <a:cubicBezTo>
                  <a:pt x="3039258" y="1933361"/>
                  <a:pt x="3039156" y="1932723"/>
                  <a:pt x="3039235" y="1932698"/>
                </a:cubicBezTo>
                <a:cubicBezTo>
                  <a:pt x="3039821" y="1932494"/>
                  <a:pt x="3040458" y="1932442"/>
                  <a:pt x="3041069" y="1932340"/>
                </a:cubicBezTo>
                <a:close/>
                <a:moveTo>
                  <a:pt x="3064974" y="1931371"/>
                </a:moveTo>
                <a:cubicBezTo>
                  <a:pt x="3065433" y="1931806"/>
                  <a:pt x="3065918" y="1932264"/>
                  <a:pt x="3066376" y="1932698"/>
                </a:cubicBezTo>
                <a:cubicBezTo>
                  <a:pt x="3065841" y="1933081"/>
                  <a:pt x="3065357" y="1933514"/>
                  <a:pt x="3064770" y="1933769"/>
                </a:cubicBezTo>
                <a:cubicBezTo>
                  <a:pt x="3064617" y="1933846"/>
                  <a:pt x="3063953" y="1933208"/>
                  <a:pt x="3064005" y="1933106"/>
                </a:cubicBezTo>
                <a:cubicBezTo>
                  <a:pt x="3064234" y="1932494"/>
                  <a:pt x="3064617" y="1931958"/>
                  <a:pt x="3064974" y="1931371"/>
                </a:cubicBezTo>
                <a:close/>
                <a:moveTo>
                  <a:pt x="2998941" y="1929116"/>
                </a:moveTo>
                <a:cubicBezTo>
                  <a:pt x="2997439" y="1929023"/>
                  <a:pt x="2995545" y="1930146"/>
                  <a:pt x="2991757" y="1932391"/>
                </a:cubicBezTo>
                <a:cubicBezTo>
                  <a:pt x="2995838" y="1932646"/>
                  <a:pt x="2999435" y="1932850"/>
                  <a:pt x="3003773" y="1933131"/>
                </a:cubicBezTo>
                <a:cubicBezTo>
                  <a:pt x="3001553" y="1930516"/>
                  <a:pt x="3000443" y="1929208"/>
                  <a:pt x="2998941" y="1929116"/>
                </a:cubicBezTo>
                <a:close/>
                <a:moveTo>
                  <a:pt x="2908615" y="1928437"/>
                </a:moveTo>
                <a:cubicBezTo>
                  <a:pt x="2903206" y="1928079"/>
                  <a:pt x="2900145" y="1929508"/>
                  <a:pt x="2900248" y="1933641"/>
                </a:cubicBezTo>
                <a:cubicBezTo>
                  <a:pt x="2900298" y="1935402"/>
                  <a:pt x="2902823" y="1937136"/>
                  <a:pt x="2905631" y="1940631"/>
                </a:cubicBezTo>
                <a:cubicBezTo>
                  <a:pt x="2906931" y="1935325"/>
                  <a:pt x="2907696" y="1932135"/>
                  <a:pt x="2908615" y="1928437"/>
                </a:cubicBezTo>
                <a:close/>
                <a:moveTo>
                  <a:pt x="223611" y="1927544"/>
                </a:moveTo>
                <a:lnTo>
                  <a:pt x="223622" y="1927556"/>
                </a:lnTo>
                <a:lnTo>
                  <a:pt x="223609" y="1927569"/>
                </a:lnTo>
                <a:lnTo>
                  <a:pt x="223634" y="1927594"/>
                </a:lnTo>
                <a:lnTo>
                  <a:pt x="223641" y="1927575"/>
                </a:lnTo>
                <a:lnTo>
                  <a:pt x="223661" y="1927596"/>
                </a:lnTo>
                <a:cubicBezTo>
                  <a:pt x="223507" y="1927825"/>
                  <a:pt x="223355" y="1928054"/>
                  <a:pt x="223201" y="1928285"/>
                </a:cubicBezTo>
                <a:cubicBezTo>
                  <a:pt x="223328" y="1928029"/>
                  <a:pt x="223482" y="1927800"/>
                  <a:pt x="223611" y="1927544"/>
                </a:cubicBezTo>
                <a:close/>
                <a:moveTo>
                  <a:pt x="223665" y="1927512"/>
                </a:moveTo>
                <a:lnTo>
                  <a:pt x="223641" y="1927575"/>
                </a:lnTo>
                <a:lnTo>
                  <a:pt x="223622" y="1927556"/>
                </a:lnTo>
                <a:close/>
                <a:moveTo>
                  <a:pt x="621230" y="1927339"/>
                </a:moveTo>
                <a:cubicBezTo>
                  <a:pt x="621639" y="1927110"/>
                  <a:pt x="622480" y="1927672"/>
                  <a:pt x="623526" y="1927978"/>
                </a:cubicBezTo>
                <a:cubicBezTo>
                  <a:pt x="622711" y="1928947"/>
                  <a:pt x="621995" y="1929789"/>
                  <a:pt x="621282" y="1930632"/>
                </a:cubicBezTo>
                <a:cubicBezTo>
                  <a:pt x="620822" y="1930172"/>
                  <a:pt x="619955" y="1929636"/>
                  <a:pt x="620005" y="1929253"/>
                </a:cubicBezTo>
                <a:cubicBezTo>
                  <a:pt x="620109" y="1928539"/>
                  <a:pt x="620644" y="1927697"/>
                  <a:pt x="621230" y="1927339"/>
                </a:cubicBezTo>
                <a:close/>
                <a:moveTo>
                  <a:pt x="687994" y="1926421"/>
                </a:moveTo>
                <a:cubicBezTo>
                  <a:pt x="688376" y="1926958"/>
                  <a:pt x="688809" y="1927492"/>
                  <a:pt x="689091" y="1928079"/>
                </a:cubicBezTo>
                <a:cubicBezTo>
                  <a:pt x="689166" y="1928233"/>
                  <a:pt x="688530" y="1928921"/>
                  <a:pt x="688403" y="1928871"/>
                </a:cubicBezTo>
                <a:cubicBezTo>
                  <a:pt x="687765" y="1928640"/>
                  <a:pt x="687178" y="1928233"/>
                  <a:pt x="686438" y="1927773"/>
                </a:cubicBezTo>
                <a:cubicBezTo>
                  <a:pt x="686974" y="1927288"/>
                  <a:pt x="687482" y="1926856"/>
                  <a:pt x="687994" y="1926421"/>
                </a:cubicBezTo>
                <a:close/>
                <a:moveTo>
                  <a:pt x="2750266" y="1925835"/>
                </a:moveTo>
                <a:cubicBezTo>
                  <a:pt x="2749729" y="1925656"/>
                  <a:pt x="2748913" y="1926370"/>
                  <a:pt x="2748224" y="1926676"/>
                </a:cubicBezTo>
                <a:cubicBezTo>
                  <a:pt x="2748632" y="1927570"/>
                  <a:pt x="2748887" y="1929023"/>
                  <a:pt x="2749525" y="1929177"/>
                </a:cubicBezTo>
                <a:cubicBezTo>
                  <a:pt x="2750393" y="1929431"/>
                  <a:pt x="2751514" y="1928718"/>
                  <a:pt x="2753377" y="1928156"/>
                </a:cubicBezTo>
                <a:cubicBezTo>
                  <a:pt x="2751923" y="1927008"/>
                  <a:pt x="2751183" y="1926141"/>
                  <a:pt x="2750266" y="1925835"/>
                </a:cubicBezTo>
                <a:close/>
                <a:moveTo>
                  <a:pt x="225165" y="1923487"/>
                </a:moveTo>
                <a:cubicBezTo>
                  <a:pt x="225674" y="1923793"/>
                  <a:pt x="226186" y="1924099"/>
                  <a:pt x="226695" y="1924406"/>
                </a:cubicBezTo>
                <a:lnTo>
                  <a:pt x="223665" y="1927512"/>
                </a:lnTo>
                <a:close/>
                <a:moveTo>
                  <a:pt x="2228352" y="1920834"/>
                </a:moveTo>
                <a:lnTo>
                  <a:pt x="2228225" y="1921599"/>
                </a:lnTo>
                <a:lnTo>
                  <a:pt x="2229117" y="1921318"/>
                </a:lnTo>
                <a:close/>
                <a:moveTo>
                  <a:pt x="702280" y="1918309"/>
                </a:moveTo>
                <a:cubicBezTo>
                  <a:pt x="702867" y="1918132"/>
                  <a:pt x="703914" y="1919534"/>
                  <a:pt x="705316" y="1920709"/>
                </a:cubicBezTo>
                <a:cubicBezTo>
                  <a:pt x="703734" y="1922009"/>
                  <a:pt x="702663" y="1923515"/>
                  <a:pt x="701438" y="1923642"/>
                </a:cubicBezTo>
                <a:cubicBezTo>
                  <a:pt x="700647" y="1923719"/>
                  <a:pt x="699652" y="1921780"/>
                  <a:pt x="698734" y="1920734"/>
                </a:cubicBezTo>
                <a:cubicBezTo>
                  <a:pt x="699907" y="1919892"/>
                  <a:pt x="700978" y="1918718"/>
                  <a:pt x="702280" y="1918309"/>
                </a:cubicBezTo>
                <a:close/>
                <a:moveTo>
                  <a:pt x="2888129" y="1918130"/>
                </a:moveTo>
                <a:cubicBezTo>
                  <a:pt x="2894023" y="1925860"/>
                  <a:pt x="2894023" y="1925860"/>
                  <a:pt x="2898843" y="1921803"/>
                </a:cubicBezTo>
                <a:cubicBezTo>
                  <a:pt x="2895910" y="1920809"/>
                  <a:pt x="2893437" y="1919966"/>
                  <a:pt x="2888129" y="1918130"/>
                </a:cubicBezTo>
                <a:close/>
                <a:moveTo>
                  <a:pt x="309507" y="1916090"/>
                </a:moveTo>
                <a:cubicBezTo>
                  <a:pt x="309991" y="1915936"/>
                  <a:pt x="311701" y="1917543"/>
                  <a:pt x="311624" y="1918207"/>
                </a:cubicBezTo>
                <a:cubicBezTo>
                  <a:pt x="311522" y="1919228"/>
                  <a:pt x="310322" y="1920120"/>
                  <a:pt x="309201" y="1921524"/>
                </a:cubicBezTo>
                <a:cubicBezTo>
                  <a:pt x="308255" y="1920247"/>
                  <a:pt x="306930" y="1919228"/>
                  <a:pt x="307082" y="1918488"/>
                </a:cubicBezTo>
                <a:cubicBezTo>
                  <a:pt x="307287" y="1917518"/>
                  <a:pt x="308511" y="1916395"/>
                  <a:pt x="309507" y="1916090"/>
                </a:cubicBezTo>
                <a:close/>
                <a:moveTo>
                  <a:pt x="429281" y="1912951"/>
                </a:moveTo>
                <a:cubicBezTo>
                  <a:pt x="430098" y="1913359"/>
                  <a:pt x="430915" y="1913793"/>
                  <a:pt x="431731" y="1914201"/>
                </a:cubicBezTo>
                <a:cubicBezTo>
                  <a:pt x="430710" y="1916599"/>
                  <a:pt x="429665" y="1918972"/>
                  <a:pt x="428644" y="1921370"/>
                </a:cubicBezTo>
                <a:cubicBezTo>
                  <a:pt x="427496" y="1920783"/>
                  <a:pt x="426373" y="1920197"/>
                  <a:pt x="425250" y="1919583"/>
                </a:cubicBezTo>
                <a:cubicBezTo>
                  <a:pt x="426604" y="1917364"/>
                  <a:pt x="427954" y="1915170"/>
                  <a:pt x="429281" y="1912951"/>
                </a:cubicBezTo>
                <a:close/>
                <a:moveTo>
                  <a:pt x="2751770" y="1910834"/>
                </a:moveTo>
                <a:cubicBezTo>
                  <a:pt x="2751695" y="1910757"/>
                  <a:pt x="2751183" y="1911115"/>
                  <a:pt x="2750877" y="1911267"/>
                </a:cubicBezTo>
                <a:cubicBezTo>
                  <a:pt x="2751285" y="1911778"/>
                  <a:pt x="2751643" y="1912338"/>
                  <a:pt x="2752101" y="1912798"/>
                </a:cubicBezTo>
                <a:cubicBezTo>
                  <a:pt x="2752153" y="1912849"/>
                  <a:pt x="2752637" y="1912492"/>
                  <a:pt x="2752943" y="1912338"/>
                </a:cubicBezTo>
                <a:cubicBezTo>
                  <a:pt x="2752562" y="1911828"/>
                  <a:pt x="2752204" y="1911267"/>
                  <a:pt x="2751770" y="1910834"/>
                </a:cubicBezTo>
                <a:close/>
                <a:moveTo>
                  <a:pt x="3027269" y="1908027"/>
                </a:moveTo>
                <a:lnTo>
                  <a:pt x="3026376" y="1908359"/>
                </a:lnTo>
                <a:lnTo>
                  <a:pt x="3027192" y="1908844"/>
                </a:lnTo>
                <a:close/>
                <a:moveTo>
                  <a:pt x="2936397" y="1907773"/>
                </a:moveTo>
                <a:cubicBezTo>
                  <a:pt x="2934943" y="1910502"/>
                  <a:pt x="2933489" y="1913232"/>
                  <a:pt x="2932035" y="1915961"/>
                </a:cubicBezTo>
                <a:cubicBezTo>
                  <a:pt x="2932723" y="1916344"/>
                  <a:pt x="2933412" y="1916726"/>
                  <a:pt x="2934102" y="1917109"/>
                </a:cubicBezTo>
                <a:cubicBezTo>
                  <a:pt x="2935733" y="1914482"/>
                  <a:pt x="2937366" y="1911853"/>
                  <a:pt x="2939000" y="1909226"/>
                </a:cubicBezTo>
                <a:cubicBezTo>
                  <a:pt x="2938131" y="1908742"/>
                  <a:pt x="2937264" y="1908257"/>
                  <a:pt x="2936397" y="1907773"/>
                </a:cubicBezTo>
                <a:close/>
                <a:moveTo>
                  <a:pt x="519465" y="1907263"/>
                </a:moveTo>
                <a:cubicBezTo>
                  <a:pt x="521736" y="1916192"/>
                  <a:pt x="521736" y="1916192"/>
                  <a:pt x="514159" y="1919459"/>
                </a:cubicBezTo>
                <a:cubicBezTo>
                  <a:pt x="511890" y="1914151"/>
                  <a:pt x="514874" y="1911192"/>
                  <a:pt x="519465" y="1907263"/>
                </a:cubicBezTo>
                <a:close/>
                <a:moveTo>
                  <a:pt x="611231" y="1906165"/>
                </a:moveTo>
                <a:cubicBezTo>
                  <a:pt x="611716" y="1905962"/>
                  <a:pt x="612787" y="1907416"/>
                  <a:pt x="614215" y="1908666"/>
                </a:cubicBezTo>
                <a:cubicBezTo>
                  <a:pt x="612660" y="1909916"/>
                  <a:pt x="611535" y="1911473"/>
                  <a:pt x="610389" y="1911523"/>
                </a:cubicBezTo>
                <a:cubicBezTo>
                  <a:pt x="609495" y="1911548"/>
                  <a:pt x="608551" y="1909687"/>
                  <a:pt x="607633" y="1908666"/>
                </a:cubicBezTo>
                <a:cubicBezTo>
                  <a:pt x="608806" y="1907773"/>
                  <a:pt x="609904" y="1906625"/>
                  <a:pt x="611231" y="1906165"/>
                </a:cubicBezTo>
                <a:close/>
                <a:moveTo>
                  <a:pt x="676923" y="1905323"/>
                </a:moveTo>
                <a:cubicBezTo>
                  <a:pt x="677356" y="1905221"/>
                  <a:pt x="678631" y="1906421"/>
                  <a:pt x="678554" y="1906675"/>
                </a:cubicBezTo>
                <a:cubicBezTo>
                  <a:pt x="678198" y="1907644"/>
                  <a:pt x="677458" y="1908486"/>
                  <a:pt x="676489" y="1909890"/>
                </a:cubicBezTo>
                <a:cubicBezTo>
                  <a:pt x="675416" y="1908538"/>
                  <a:pt x="674779" y="1907721"/>
                  <a:pt x="674116" y="1906905"/>
                </a:cubicBezTo>
                <a:cubicBezTo>
                  <a:pt x="675033" y="1906344"/>
                  <a:pt x="675927" y="1905579"/>
                  <a:pt x="676923" y="1905323"/>
                </a:cubicBezTo>
                <a:close/>
                <a:moveTo>
                  <a:pt x="571790" y="1905298"/>
                </a:moveTo>
                <a:cubicBezTo>
                  <a:pt x="568575" y="1910298"/>
                  <a:pt x="567275" y="1914890"/>
                  <a:pt x="565029" y="1915375"/>
                </a:cubicBezTo>
                <a:cubicBezTo>
                  <a:pt x="555564" y="1917519"/>
                  <a:pt x="552020" y="1925376"/>
                  <a:pt x="546840" y="1931805"/>
                </a:cubicBezTo>
                <a:cubicBezTo>
                  <a:pt x="545896" y="1932978"/>
                  <a:pt x="544213" y="1933591"/>
                  <a:pt x="542555" y="1934687"/>
                </a:cubicBezTo>
                <a:cubicBezTo>
                  <a:pt x="542375" y="1920580"/>
                  <a:pt x="552147" y="1910119"/>
                  <a:pt x="571790" y="1905298"/>
                </a:cubicBezTo>
                <a:close/>
                <a:moveTo>
                  <a:pt x="438722" y="1903206"/>
                </a:moveTo>
                <a:cubicBezTo>
                  <a:pt x="438824" y="1903844"/>
                  <a:pt x="438899" y="1904481"/>
                  <a:pt x="438978" y="1905094"/>
                </a:cubicBezTo>
                <a:cubicBezTo>
                  <a:pt x="438620" y="1905094"/>
                  <a:pt x="437982" y="1905196"/>
                  <a:pt x="437957" y="1905119"/>
                </a:cubicBezTo>
                <a:cubicBezTo>
                  <a:pt x="437778" y="1904533"/>
                  <a:pt x="437726" y="1903895"/>
                  <a:pt x="437624" y="1903256"/>
                </a:cubicBezTo>
                <a:cubicBezTo>
                  <a:pt x="437982" y="1903256"/>
                  <a:pt x="438339" y="1903231"/>
                  <a:pt x="438722" y="1903206"/>
                </a:cubicBezTo>
                <a:close/>
                <a:moveTo>
                  <a:pt x="720852" y="1899430"/>
                </a:moveTo>
                <a:cubicBezTo>
                  <a:pt x="719246" y="1898921"/>
                  <a:pt x="720164" y="1899201"/>
                  <a:pt x="721057" y="1899482"/>
                </a:cubicBezTo>
                <a:cubicBezTo>
                  <a:pt x="721057" y="1899482"/>
                  <a:pt x="721006" y="1899532"/>
                  <a:pt x="721006" y="1899532"/>
                </a:cubicBezTo>
                <a:cubicBezTo>
                  <a:pt x="720240" y="1898996"/>
                  <a:pt x="719502" y="1898436"/>
                  <a:pt x="720852" y="1899430"/>
                </a:cubicBezTo>
                <a:close/>
                <a:moveTo>
                  <a:pt x="721160" y="1899379"/>
                </a:moveTo>
                <a:lnTo>
                  <a:pt x="721194" y="1899416"/>
                </a:lnTo>
                <a:lnTo>
                  <a:pt x="721108" y="1899431"/>
                </a:lnTo>
                <a:close/>
                <a:moveTo>
                  <a:pt x="247002" y="1898690"/>
                </a:moveTo>
                <a:cubicBezTo>
                  <a:pt x="246977" y="1899405"/>
                  <a:pt x="247156" y="1900246"/>
                  <a:pt x="246850" y="1900808"/>
                </a:cubicBezTo>
                <a:cubicBezTo>
                  <a:pt x="246569" y="1901369"/>
                  <a:pt x="245779" y="1901650"/>
                  <a:pt x="245216" y="1902033"/>
                </a:cubicBezTo>
                <a:cubicBezTo>
                  <a:pt x="245012" y="1901344"/>
                  <a:pt x="244425" y="1900348"/>
                  <a:pt x="244681" y="1900042"/>
                </a:cubicBezTo>
                <a:cubicBezTo>
                  <a:pt x="245216" y="1899405"/>
                  <a:pt x="246212" y="1899125"/>
                  <a:pt x="247002" y="1898690"/>
                </a:cubicBezTo>
                <a:close/>
                <a:moveTo>
                  <a:pt x="2892032" y="1898154"/>
                </a:moveTo>
                <a:cubicBezTo>
                  <a:pt x="2883563" y="1902262"/>
                  <a:pt x="2883563" y="1902262"/>
                  <a:pt x="2887261" y="1914661"/>
                </a:cubicBezTo>
                <a:cubicBezTo>
                  <a:pt x="2895323" y="1910757"/>
                  <a:pt x="2894558" y="1904813"/>
                  <a:pt x="2892032" y="1898154"/>
                </a:cubicBezTo>
                <a:close/>
                <a:moveTo>
                  <a:pt x="321444" y="1896598"/>
                </a:moveTo>
                <a:lnTo>
                  <a:pt x="322234" y="1896725"/>
                </a:lnTo>
                <a:lnTo>
                  <a:pt x="321726" y="1897490"/>
                </a:lnTo>
                <a:close/>
                <a:moveTo>
                  <a:pt x="489718" y="1893996"/>
                </a:moveTo>
                <a:lnTo>
                  <a:pt x="490662" y="1894150"/>
                </a:lnTo>
                <a:lnTo>
                  <a:pt x="490076" y="1895043"/>
                </a:lnTo>
                <a:close/>
                <a:moveTo>
                  <a:pt x="655315" y="1893639"/>
                </a:moveTo>
                <a:cubicBezTo>
                  <a:pt x="655748" y="1894099"/>
                  <a:pt x="656182" y="1894532"/>
                  <a:pt x="656616" y="1894991"/>
                </a:cubicBezTo>
                <a:cubicBezTo>
                  <a:pt x="655443" y="1896343"/>
                  <a:pt x="654294" y="1897695"/>
                  <a:pt x="653120" y="1899049"/>
                </a:cubicBezTo>
                <a:cubicBezTo>
                  <a:pt x="652482" y="1898359"/>
                  <a:pt x="651845" y="1897670"/>
                  <a:pt x="651232" y="1896982"/>
                </a:cubicBezTo>
                <a:cubicBezTo>
                  <a:pt x="652586" y="1895859"/>
                  <a:pt x="653936" y="1894762"/>
                  <a:pt x="655315" y="1893639"/>
                </a:cubicBezTo>
                <a:close/>
                <a:moveTo>
                  <a:pt x="3016605" y="1891802"/>
                </a:moveTo>
                <a:cubicBezTo>
                  <a:pt x="3015202" y="1890781"/>
                  <a:pt x="3015967" y="1891343"/>
                  <a:pt x="3016733" y="1891879"/>
                </a:cubicBezTo>
                <a:cubicBezTo>
                  <a:pt x="3017575" y="1892720"/>
                  <a:pt x="3018442" y="1893587"/>
                  <a:pt x="3019283" y="1894429"/>
                </a:cubicBezTo>
                <a:lnTo>
                  <a:pt x="3020023" y="1895118"/>
                </a:lnTo>
                <a:lnTo>
                  <a:pt x="3019334" y="1894379"/>
                </a:lnTo>
                <a:cubicBezTo>
                  <a:pt x="3018492" y="1893537"/>
                  <a:pt x="3017651" y="1892695"/>
                  <a:pt x="3016757" y="1891853"/>
                </a:cubicBezTo>
                <a:cubicBezTo>
                  <a:pt x="3015865" y="1891572"/>
                  <a:pt x="3014946" y="1891266"/>
                  <a:pt x="3016605" y="1891802"/>
                </a:cubicBezTo>
                <a:close/>
                <a:moveTo>
                  <a:pt x="624164" y="1890808"/>
                </a:moveTo>
                <a:cubicBezTo>
                  <a:pt x="624853" y="1891447"/>
                  <a:pt x="625541" y="1892083"/>
                  <a:pt x="626230" y="1892722"/>
                </a:cubicBezTo>
                <a:cubicBezTo>
                  <a:pt x="623782" y="1895298"/>
                  <a:pt x="621332" y="1897875"/>
                  <a:pt x="618884" y="1900477"/>
                </a:cubicBezTo>
                <a:cubicBezTo>
                  <a:pt x="618219" y="1899866"/>
                  <a:pt x="617582" y="1899252"/>
                  <a:pt x="616944" y="1898666"/>
                </a:cubicBezTo>
                <a:cubicBezTo>
                  <a:pt x="619342" y="1896039"/>
                  <a:pt x="621767" y="1893410"/>
                  <a:pt x="624164" y="1890808"/>
                </a:cubicBezTo>
                <a:close/>
                <a:moveTo>
                  <a:pt x="3070562" y="1890424"/>
                </a:moveTo>
                <a:cubicBezTo>
                  <a:pt x="3071045" y="1890859"/>
                  <a:pt x="3071454" y="1891420"/>
                  <a:pt x="3071863" y="1891930"/>
                </a:cubicBezTo>
                <a:cubicBezTo>
                  <a:pt x="3071581" y="1892134"/>
                  <a:pt x="3071275" y="1892312"/>
                  <a:pt x="3070970" y="1892491"/>
                </a:cubicBezTo>
                <a:cubicBezTo>
                  <a:pt x="3070537" y="1891981"/>
                  <a:pt x="3070102" y="1891445"/>
                  <a:pt x="3069668" y="1890935"/>
                </a:cubicBezTo>
                <a:cubicBezTo>
                  <a:pt x="3069974" y="1890757"/>
                  <a:pt x="3070485" y="1890349"/>
                  <a:pt x="3070562" y="1890424"/>
                </a:cubicBezTo>
                <a:close/>
                <a:moveTo>
                  <a:pt x="2705951" y="1890170"/>
                </a:moveTo>
                <a:lnTo>
                  <a:pt x="2705034" y="1890476"/>
                </a:lnTo>
                <a:lnTo>
                  <a:pt x="2705824" y="1890985"/>
                </a:lnTo>
                <a:close/>
                <a:moveTo>
                  <a:pt x="2689573" y="1888843"/>
                </a:moveTo>
                <a:cubicBezTo>
                  <a:pt x="2688858" y="1892466"/>
                  <a:pt x="2688119" y="1894327"/>
                  <a:pt x="2688246" y="1896139"/>
                </a:cubicBezTo>
                <a:cubicBezTo>
                  <a:pt x="2688348" y="1897542"/>
                  <a:pt x="2689523" y="1898843"/>
                  <a:pt x="2690696" y="1901114"/>
                </a:cubicBezTo>
                <a:cubicBezTo>
                  <a:pt x="2694215" y="1896929"/>
                  <a:pt x="2696207" y="1893920"/>
                  <a:pt x="2689573" y="1888843"/>
                </a:cubicBezTo>
                <a:close/>
                <a:moveTo>
                  <a:pt x="3003314" y="1886062"/>
                </a:moveTo>
                <a:lnTo>
                  <a:pt x="3004002" y="1886776"/>
                </a:lnTo>
                <a:lnTo>
                  <a:pt x="3004002" y="1886880"/>
                </a:lnTo>
                <a:lnTo>
                  <a:pt x="3001476" y="1894404"/>
                </a:lnTo>
                <a:lnTo>
                  <a:pt x="3001481" y="1894435"/>
                </a:lnTo>
                <a:lnTo>
                  <a:pt x="3002956" y="1903410"/>
                </a:lnTo>
                <a:lnTo>
                  <a:pt x="3004023" y="1896978"/>
                </a:lnTo>
                <a:lnTo>
                  <a:pt x="3004027" y="1896956"/>
                </a:lnTo>
                <a:lnTo>
                  <a:pt x="3004002" y="1886880"/>
                </a:lnTo>
                <a:lnTo>
                  <a:pt x="3004054" y="1886726"/>
                </a:lnTo>
                <a:close/>
                <a:moveTo>
                  <a:pt x="3034668" y="1886037"/>
                </a:moveTo>
                <a:cubicBezTo>
                  <a:pt x="3031274" y="1888358"/>
                  <a:pt x="3028111" y="1889353"/>
                  <a:pt x="3027651" y="1891062"/>
                </a:cubicBezTo>
                <a:cubicBezTo>
                  <a:pt x="3026223" y="1896343"/>
                  <a:pt x="3027932" y="1900681"/>
                  <a:pt x="3034668" y="1903563"/>
                </a:cubicBezTo>
                <a:cubicBezTo>
                  <a:pt x="3034668" y="1897721"/>
                  <a:pt x="3034668" y="1893154"/>
                  <a:pt x="3034668" y="1886037"/>
                </a:cubicBezTo>
                <a:close/>
                <a:moveTo>
                  <a:pt x="431757" y="1882210"/>
                </a:moveTo>
                <a:cubicBezTo>
                  <a:pt x="432675" y="1883027"/>
                  <a:pt x="433542" y="1883843"/>
                  <a:pt x="434436" y="1884685"/>
                </a:cubicBezTo>
                <a:cubicBezTo>
                  <a:pt x="433084" y="1885883"/>
                  <a:pt x="431731" y="1887058"/>
                  <a:pt x="430354" y="1888256"/>
                </a:cubicBezTo>
                <a:cubicBezTo>
                  <a:pt x="429742" y="1887747"/>
                  <a:pt x="429155" y="1887237"/>
                  <a:pt x="428542" y="1886700"/>
                </a:cubicBezTo>
                <a:cubicBezTo>
                  <a:pt x="429615" y="1885195"/>
                  <a:pt x="430686" y="1883716"/>
                  <a:pt x="431757" y="1882210"/>
                </a:cubicBezTo>
                <a:close/>
                <a:moveTo>
                  <a:pt x="3068061" y="1867846"/>
                </a:moveTo>
                <a:cubicBezTo>
                  <a:pt x="3067526" y="1868154"/>
                  <a:pt x="3067091" y="1868612"/>
                  <a:pt x="3066608" y="1868994"/>
                </a:cubicBezTo>
                <a:cubicBezTo>
                  <a:pt x="3067117" y="1869377"/>
                  <a:pt x="3067628" y="1869760"/>
                  <a:pt x="3068139" y="1870142"/>
                </a:cubicBezTo>
                <a:cubicBezTo>
                  <a:pt x="3068393" y="1869556"/>
                  <a:pt x="3068725" y="1868994"/>
                  <a:pt x="3068878" y="1868383"/>
                </a:cubicBezTo>
                <a:cubicBezTo>
                  <a:pt x="3068903" y="1868281"/>
                  <a:pt x="3068214" y="1867771"/>
                  <a:pt x="3068061" y="1867846"/>
                </a:cubicBezTo>
                <a:close/>
                <a:moveTo>
                  <a:pt x="705749" y="1864734"/>
                </a:moveTo>
                <a:cubicBezTo>
                  <a:pt x="699958" y="1872336"/>
                  <a:pt x="699958" y="1872336"/>
                  <a:pt x="693658" y="1871928"/>
                </a:cubicBezTo>
                <a:cubicBezTo>
                  <a:pt x="694041" y="1865015"/>
                  <a:pt x="698325" y="1864990"/>
                  <a:pt x="705749" y="1864734"/>
                </a:cubicBezTo>
                <a:close/>
                <a:moveTo>
                  <a:pt x="741620" y="1864709"/>
                </a:moveTo>
                <a:lnTo>
                  <a:pt x="740804" y="1865092"/>
                </a:lnTo>
                <a:lnTo>
                  <a:pt x="741620" y="1865475"/>
                </a:lnTo>
                <a:close/>
                <a:moveTo>
                  <a:pt x="516252" y="1861623"/>
                </a:moveTo>
                <a:cubicBezTo>
                  <a:pt x="515665" y="1863102"/>
                  <a:pt x="515410" y="1864838"/>
                  <a:pt x="514465" y="1866037"/>
                </a:cubicBezTo>
                <a:cubicBezTo>
                  <a:pt x="510613" y="1870961"/>
                  <a:pt x="506583" y="1875706"/>
                  <a:pt x="502220" y="1880986"/>
                </a:cubicBezTo>
                <a:cubicBezTo>
                  <a:pt x="501735" y="1874379"/>
                  <a:pt x="505410" y="1868767"/>
                  <a:pt x="516252" y="1861623"/>
                </a:cubicBezTo>
                <a:close/>
                <a:moveTo>
                  <a:pt x="649446" y="1858025"/>
                </a:moveTo>
                <a:cubicBezTo>
                  <a:pt x="650211" y="1858663"/>
                  <a:pt x="651104" y="1859096"/>
                  <a:pt x="651054" y="1859454"/>
                </a:cubicBezTo>
                <a:cubicBezTo>
                  <a:pt x="650977" y="1860142"/>
                  <a:pt x="650517" y="1860984"/>
                  <a:pt x="649956" y="1861342"/>
                </a:cubicBezTo>
                <a:cubicBezTo>
                  <a:pt x="649548" y="1861596"/>
                  <a:pt x="648705" y="1861188"/>
                  <a:pt x="648042" y="1861061"/>
                </a:cubicBezTo>
                <a:cubicBezTo>
                  <a:pt x="648502" y="1860066"/>
                  <a:pt x="648961" y="1859096"/>
                  <a:pt x="649446" y="1858025"/>
                </a:cubicBezTo>
                <a:close/>
                <a:moveTo>
                  <a:pt x="3057870" y="1856037"/>
                </a:moveTo>
                <a:lnTo>
                  <a:pt x="3057881" y="1856051"/>
                </a:lnTo>
                <a:lnTo>
                  <a:pt x="3057863" y="1856039"/>
                </a:lnTo>
                <a:close/>
                <a:moveTo>
                  <a:pt x="3057857" y="1856035"/>
                </a:moveTo>
                <a:lnTo>
                  <a:pt x="3057863" y="1856039"/>
                </a:lnTo>
                <a:lnTo>
                  <a:pt x="3057862" y="1856040"/>
                </a:lnTo>
                <a:close/>
                <a:moveTo>
                  <a:pt x="2936268" y="1855704"/>
                </a:moveTo>
                <a:cubicBezTo>
                  <a:pt x="2935681" y="1855958"/>
                  <a:pt x="2935121" y="1856214"/>
                  <a:pt x="2934560" y="1856468"/>
                </a:cubicBezTo>
                <a:cubicBezTo>
                  <a:pt x="2934662" y="1856775"/>
                  <a:pt x="2934764" y="1857081"/>
                  <a:pt x="2934866" y="1857412"/>
                </a:cubicBezTo>
                <a:cubicBezTo>
                  <a:pt x="2935427" y="1857183"/>
                  <a:pt x="2936015" y="1856954"/>
                  <a:pt x="2936550" y="1856647"/>
                </a:cubicBezTo>
                <a:cubicBezTo>
                  <a:pt x="2936625" y="1856597"/>
                  <a:pt x="2936371" y="1856035"/>
                  <a:pt x="2936268" y="1855704"/>
                </a:cubicBezTo>
                <a:close/>
                <a:moveTo>
                  <a:pt x="456861" y="1853229"/>
                </a:moveTo>
                <a:cubicBezTo>
                  <a:pt x="457167" y="1853918"/>
                  <a:pt x="457474" y="1854606"/>
                  <a:pt x="457984" y="1855729"/>
                </a:cubicBezTo>
                <a:cubicBezTo>
                  <a:pt x="457116" y="1856214"/>
                  <a:pt x="456197" y="1856725"/>
                  <a:pt x="455305" y="1857235"/>
                </a:cubicBezTo>
                <a:cubicBezTo>
                  <a:pt x="454974" y="1856571"/>
                  <a:pt x="454182" y="1855577"/>
                  <a:pt x="454386" y="1855296"/>
                </a:cubicBezTo>
                <a:cubicBezTo>
                  <a:pt x="454997" y="1854454"/>
                  <a:pt x="455993" y="1853893"/>
                  <a:pt x="456861" y="1853229"/>
                </a:cubicBezTo>
                <a:close/>
                <a:moveTo>
                  <a:pt x="3101635" y="1852948"/>
                </a:moveTo>
                <a:cubicBezTo>
                  <a:pt x="3101915" y="1853152"/>
                  <a:pt x="3102169" y="1853356"/>
                  <a:pt x="3102450" y="1853560"/>
                </a:cubicBezTo>
                <a:cubicBezTo>
                  <a:pt x="3102017" y="1854045"/>
                  <a:pt x="3101608" y="1854556"/>
                  <a:pt x="3101123" y="1854989"/>
                </a:cubicBezTo>
                <a:cubicBezTo>
                  <a:pt x="3101048" y="1855041"/>
                  <a:pt x="3100589" y="1854633"/>
                  <a:pt x="3100308" y="1854427"/>
                </a:cubicBezTo>
                <a:cubicBezTo>
                  <a:pt x="3100741" y="1853943"/>
                  <a:pt x="3101175" y="1853433"/>
                  <a:pt x="3101635" y="1852948"/>
                </a:cubicBezTo>
                <a:close/>
                <a:moveTo>
                  <a:pt x="3061810" y="1851291"/>
                </a:moveTo>
                <a:cubicBezTo>
                  <a:pt x="3062499" y="1852235"/>
                  <a:pt x="3063214" y="1853180"/>
                  <a:pt x="3063902" y="1854124"/>
                </a:cubicBezTo>
                <a:lnTo>
                  <a:pt x="3057870" y="1856037"/>
                </a:lnTo>
                <a:lnTo>
                  <a:pt x="3057816" y="1855966"/>
                </a:lnTo>
                <a:close/>
                <a:moveTo>
                  <a:pt x="519549" y="1845951"/>
                </a:moveTo>
                <a:lnTo>
                  <a:pt x="519543" y="1845986"/>
                </a:lnTo>
                <a:lnTo>
                  <a:pt x="519534" y="1845967"/>
                </a:lnTo>
                <a:close/>
                <a:moveTo>
                  <a:pt x="519517" y="1845934"/>
                </a:moveTo>
                <a:lnTo>
                  <a:pt x="519534" y="1845967"/>
                </a:lnTo>
                <a:lnTo>
                  <a:pt x="519532" y="1845968"/>
                </a:lnTo>
                <a:close/>
                <a:moveTo>
                  <a:pt x="636921" y="1845627"/>
                </a:moveTo>
                <a:cubicBezTo>
                  <a:pt x="637354" y="1846469"/>
                  <a:pt x="637787" y="1847285"/>
                  <a:pt x="638222" y="1848127"/>
                </a:cubicBezTo>
                <a:cubicBezTo>
                  <a:pt x="633298" y="1852975"/>
                  <a:pt x="628348" y="1857771"/>
                  <a:pt x="623476" y="1862644"/>
                </a:cubicBezTo>
                <a:cubicBezTo>
                  <a:pt x="618145" y="1867949"/>
                  <a:pt x="612710" y="1873154"/>
                  <a:pt x="607634" y="1878691"/>
                </a:cubicBezTo>
                <a:cubicBezTo>
                  <a:pt x="599138" y="1887977"/>
                  <a:pt x="590516" y="1897007"/>
                  <a:pt x="576663" y="1902059"/>
                </a:cubicBezTo>
                <a:cubicBezTo>
                  <a:pt x="576382" y="1897084"/>
                  <a:pt x="576178" y="1893588"/>
                  <a:pt x="576126" y="1892671"/>
                </a:cubicBezTo>
                <a:cubicBezTo>
                  <a:pt x="583474" y="1887211"/>
                  <a:pt x="590208" y="1884150"/>
                  <a:pt x="594010" y="1878920"/>
                </a:cubicBezTo>
                <a:cubicBezTo>
                  <a:pt x="598143" y="1873205"/>
                  <a:pt x="601817" y="1868766"/>
                  <a:pt x="609342" y="1869889"/>
                </a:cubicBezTo>
                <a:cubicBezTo>
                  <a:pt x="610388" y="1862796"/>
                  <a:pt x="596842" y="1863868"/>
                  <a:pt x="603117" y="1854888"/>
                </a:cubicBezTo>
                <a:cubicBezTo>
                  <a:pt x="606307" y="1857005"/>
                  <a:pt x="609522" y="1859148"/>
                  <a:pt x="614062" y="1862184"/>
                </a:cubicBezTo>
                <a:cubicBezTo>
                  <a:pt x="614062" y="1858077"/>
                  <a:pt x="613016" y="1854071"/>
                  <a:pt x="614266" y="1853154"/>
                </a:cubicBezTo>
                <a:cubicBezTo>
                  <a:pt x="618272" y="1850219"/>
                  <a:pt x="622964" y="1848025"/>
                  <a:pt x="627685" y="1846341"/>
                </a:cubicBezTo>
                <a:cubicBezTo>
                  <a:pt x="630491" y="1845347"/>
                  <a:pt x="633833" y="1845806"/>
                  <a:pt x="636921" y="1845627"/>
                </a:cubicBezTo>
                <a:close/>
                <a:moveTo>
                  <a:pt x="116308" y="1844683"/>
                </a:moveTo>
                <a:cubicBezTo>
                  <a:pt x="117073" y="1845602"/>
                  <a:pt x="117839" y="1846545"/>
                  <a:pt x="118629" y="1847464"/>
                </a:cubicBezTo>
                <a:cubicBezTo>
                  <a:pt x="115569" y="1850219"/>
                  <a:pt x="112481" y="1853000"/>
                  <a:pt x="107506" y="1857490"/>
                </a:cubicBezTo>
                <a:cubicBezTo>
                  <a:pt x="107864" y="1848127"/>
                  <a:pt x="114191" y="1848510"/>
                  <a:pt x="116308" y="1844683"/>
                </a:cubicBezTo>
                <a:close/>
                <a:moveTo>
                  <a:pt x="350323" y="1844376"/>
                </a:moveTo>
                <a:cubicBezTo>
                  <a:pt x="351064" y="1844836"/>
                  <a:pt x="351804" y="1845269"/>
                  <a:pt x="352543" y="1845728"/>
                </a:cubicBezTo>
                <a:cubicBezTo>
                  <a:pt x="351293" y="1847820"/>
                  <a:pt x="350069" y="1849913"/>
                  <a:pt x="348818" y="1852005"/>
                </a:cubicBezTo>
                <a:cubicBezTo>
                  <a:pt x="348078" y="1851418"/>
                  <a:pt x="347314" y="1850805"/>
                  <a:pt x="346548" y="1850193"/>
                </a:cubicBezTo>
                <a:cubicBezTo>
                  <a:pt x="347798" y="1848253"/>
                  <a:pt x="349073" y="1846315"/>
                  <a:pt x="350323" y="1844376"/>
                </a:cubicBezTo>
                <a:close/>
                <a:moveTo>
                  <a:pt x="2728785" y="1844326"/>
                </a:moveTo>
                <a:lnTo>
                  <a:pt x="2727917" y="1844632"/>
                </a:lnTo>
                <a:lnTo>
                  <a:pt x="2728708" y="1845065"/>
                </a:lnTo>
                <a:close/>
                <a:moveTo>
                  <a:pt x="715902" y="1843434"/>
                </a:moveTo>
                <a:lnTo>
                  <a:pt x="715902" y="1862797"/>
                </a:lnTo>
                <a:cubicBezTo>
                  <a:pt x="709550" y="1862541"/>
                  <a:pt x="703045" y="1859991"/>
                  <a:pt x="699039" y="1853995"/>
                </a:cubicBezTo>
                <a:lnTo>
                  <a:pt x="703162" y="1843461"/>
                </a:lnTo>
                <a:lnTo>
                  <a:pt x="707025" y="1851036"/>
                </a:lnTo>
                <a:cubicBezTo>
                  <a:pt x="710621" y="1847949"/>
                  <a:pt x="713275" y="1845703"/>
                  <a:pt x="715902" y="1843434"/>
                </a:cubicBezTo>
                <a:close/>
                <a:moveTo>
                  <a:pt x="703122" y="1843382"/>
                </a:moveTo>
                <a:lnTo>
                  <a:pt x="703173" y="1843434"/>
                </a:lnTo>
                <a:lnTo>
                  <a:pt x="703162" y="1843461"/>
                </a:lnTo>
                <a:close/>
                <a:moveTo>
                  <a:pt x="522068" y="1843382"/>
                </a:moveTo>
                <a:lnTo>
                  <a:pt x="519549" y="1845951"/>
                </a:lnTo>
                <a:lnTo>
                  <a:pt x="519565" y="1845861"/>
                </a:lnTo>
                <a:close/>
                <a:moveTo>
                  <a:pt x="522126" y="1843359"/>
                </a:moveTo>
                <a:lnTo>
                  <a:pt x="522093" y="1843409"/>
                </a:lnTo>
                <a:lnTo>
                  <a:pt x="522093" y="1843382"/>
                </a:lnTo>
                <a:close/>
                <a:moveTo>
                  <a:pt x="703343" y="1843356"/>
                </a:moveTo>
                <a:lnTo>
                  <a:pt x="703199" y="1843434"/>
                </a:lnTo>
                <a:lnTo>
                  <a:pt x="703147" y="1843382"/>
                </a:lnTo>
                <a:close/>
                <a:moveTo>
                  <a:pt x="716006" y="1843253"/>
                </a:moveTo>
                <a:lnTo>
                  <a:pt x="716090" y="1843275"/>
                </a:lnTo>
                <a:lnTo>
                  <a:pt x="716058" y="1843305"/>
                </a:lnTo>
                <a:close/>
                <a:moveTo>
                  <a:pt x="402138" y="1841953"/>
                </a:moveTo>
                <a:cubicBezTo>
                  <a:pt x="402878" y="1842642"/>
                  <a:pt x="403617" y="1843330"/>
                  <a:pt x="404382" y="1843994"/>
                </a:cubicBezTo>
                <a:cubicBezTo>
                  <a:pt x="402086" y="1846876"/>
                  <a:pt x="399790" y="1849734"/>
                  <a:pt x="397521" y="1852616"/>
                </a:cubicBezTo>
                <a:cubicBezTo>
                  <a:pt x="396321" y="1847082"/>
                  <a:pt x="397291" y="1843203"/>
                  <a:pt x="402138" y="1841953"/>
                </a:cubicBezTo>
                <a:close/>
                <a:moveTo>
                  <a:pt x="707535" y="1841086"/>
                </a:moveTo>
                <a:cubicBezTo>
                  <a:pt x="707714" y="1841623"/>
                  <a:pt x="707918" y="1842157"/>
                  <a:pt x="708096" y="1842719"/>
                </a:cubicBezTo>
                <a:lnTo>
                  <a:pt x="703343" y="1843356"/>
                </a:lnTo>
                <a:close/>
                <a:moveTo>
                  <a:pt x="614725" y="1840576"/>
                </a:moveTo>
                <a:lnTo>
                  <a:pt x="615593" y="1840601"/>
                </a:lnTo>
                <a:lnTo>
                  <a:pt x="615159" y="1841468"/>
                </a:lnTo>
                <a:close/>
                <a:moveTo>
                  <a:pt x="692203" y="1839632"/>
                </a:moveTo>
                <a:cubicBezTo>
                  <a:pt x="692561" y="1839403"/>
                  <a:pt x="693836" y="1840627"/>
                  <a:pt x="695392" y="1841699"/>
                </a:cubicBezTo>
                <a:cubicBezTo>
                  <a:pt x="693632" y="1843051"/>
                  <a:pt x="692561" y="1844148"/>
                  <a:pt x="691259" y="1844684"/>
                </a:cubicBezTo>
                <a:cubicBezTo>
                  <a:pt x="690877" y="1844836"/>
                  <a:pt x="689832" y="1843409"/>
                  <a:pt x="689065" y="1842694"/>
                </a:cubicBezTo>
                <a:cubicBezTo>
                  <a:pt x="690085" y="1841623"/>
                  <a:pt x="690978" y="1840373"/>
                  <a:pt x="692203" y="1839632"/>
                </a:cubicBezTo>
                <a:close/>
                <a:moveTo>
                  <a:pt x="667454" y="1838286"/>
                </a:moveTo>
                <a:lnTo>
                  <a:pt x="667483" y="1838330"/>
                </a:lnTo>
                <a:lnTo>
                  <a:pt x="667495" y="1838299"/>
                </a:lnTo>
                <a:lnTo>
                  <a:pt x="667508" y="1838305"/>
                </a:lnTo>
                <a:cubicBezTo>
                  <a:pt x="667328" y="1838561"/>
                  <a:pt x="667176" y="1838790"/>
                  <a:pt x="667022" y="1839021"/>
                </a:cubicBezTo>
                <a:close/>
                <a:moveTo>
                  <a:pt x="667589" y="1838056"/>
                </a:moveTo>
                <a:lnTo>
                  <a:pt x="667495" y="1838299"/>
                </a:lnTo>
                <a:lnTo>
                  <a:pt x="667457" y="1838280"/>
                </a:lnTo>
                <a:lnTo>
                  <a:pt x="667454" y="1838286"/>
                </a:lnTo>
                <a:lnTo>
                  <a:pt x="667431" y="1838253"/>
                </a:lnTo>
                <a:close/>
                <a:moveTo>
                  <a:pt x="2994945" y="1835498"/>
                </a:moveTo>
                <a:cubicBezTo>
                  <a:pt x="2994053" y="1835600"/>
                  <a:pt x="2993161" y="1835702"/>
                  <a:pt x="2992267" y="1835830"/>
                </a:cubicBezTo>
                <a:lnTo>
                  <a:pt x="2996391" y="1876495"/>
                </a:lnTo>
                <a:lnTo>
                  <a:pt x="2996349" y="1876546"/>
                </a:lnTo>
                <a:cubicBezTo>
                  <a:pt x="2996349" y="1876546"/>
                  <a:pt x="2995685" y="1877286"/>
                  <a:pt x="2995711" y="1877286"/>
                </a:cubicBezTo>
                <a:lnTo>
                  <a:pt x="2996401" y="1876597"/>
                </a:lnTo>
                <a:lnTo>
                  <a:pt x="2996391" y="1876495"/>
                </a:lnTo>
                <a:lnTo>
                  <a:pt x="3000124" y="1871954"/>
                </a:lnTo>
                <a:cubicBezTo>
                  <a:pt x="2998671" y="1859760"/>
                  <a:pt x="2996758" y="1847641"/>
                  <a:pt x="2994945" y="1835498"/>
                </a:cubicBezTo>
                <a:close/>
                <a:moveTo>
                  <a:pt x="195496" y="1833126"/>
                </a:moveTo>
                <a:lnTo>
                  <a:pt x="195506" y="1833136"/>
                </a:lnTo>
                <a:lnTo>
                  <a:pt x="195495" y="1833152"/>
                </a:lnTo>
                <a:lnTo>
                  <a:pt x="195647" y="1833279"/>
                </a:lnTo>
                <a:lnTo>
                  <a:pt x="195648" y="1833279"/>
                </a:lnTo>
                <a:lnTo>
                  <a:pt x="195648" y="1833280"/>
                </a:lnTo>
                <a:cubicBezTo>
                  <a:pt x="195317" y="1834172"/>
                  <a:pt x="194986" y="1835065"/>
                  <a:pt x="194655" y="1835932"/>
                </a:cubicBezTo>
                <a:cubicBezTo>
                  <a:pt x="194400" y="1835805"/>
                  <a:pt x="194144" y="1835678"/>
                  <a:pt x="193888" y="1835524"/>
                </a:cubicBezTo>
                <a:cubicBezTo>
                  <a:pt x="194425" y="1834734"/>
                  <a:pt x="194961" y="1833917"/>
                  <a:pt x="195496" y="1833126"/>
                </a:cubicBezTo>
                <a:close/>
                <a:moveTo>
                  <a:pt x="256570" y="1832386"/>
                </a:moveTo>
                <a:cubicBezTo>
                  <a:pt x="257386" y="1832923"/>
                  <a:pt x="258150" y="1833457"/>
                  <a:pt x="258917" y="1833994"/>
                </a:cubicBezTo>
                <a:cubicBezTo>
                  <a:pt x="257284" y="1836494"/>
                  <a:pt x="255650" y="1839018"/>
                  <a:pt x="254019" y="1841520"/>
                </a:cubicBezTo>
                <a:cubicBezTo>
                  <a:pt x="253457" y="1841187"/>
                  <a:pt x="252896" y="1840830"/>
                  <a:pt x="252334" y="1840499"/>
                </a:cubicBezTo>
                <a:cubicBezTo>
                  <a:pt x="253736" y="1837795"/>
                  <a:pt x="255165" y="1835090"/>
                  <a:pt x="256570" y="1832386"/>
                </a:cubicBezTo>
                <a:close/>
                <a:moveTo>
                  <a:pt x="3120844" y="1831952"/>
                </a:moveTo>
                <a:cubicBezTo>
                  <a:pt x="3121481" y="1832208"/>
                  <a:pt x="3122042" y="1832616"/>
                  <a:pt x="3122757" y="1833050"/>
                </a:cubicBezTo>
                <a:cubicBezTo>
                  <a:pt x="3122248" y="1833509"/>
                  <a:pt x="3121737" y="1833942"/>
                  <a:pt x="3121252" y="1834377"/>
                </a:cubicBezTo>
                <a:cubicBezTo>
                  <a:pt x="3120869" y="1833840"/>
                  <a:pt x="3120437" y="1833331"/>
                  <a:pt x="3120181" y="1832744"/>
                </a:cubicBezTo>
                <a:cubicBezTo>
                  <a:pt x="3120129" y="1832591"/>
                  <a:pt x="3120741" y="1831927"/>
                  <a:pt x="3120844" y="1831952"/>
                </a:cubicBezTo>
                <a:close/>
                <a:moveTo>
                  <a:pt x="3144211" y="1827386"/>
                </a:moveTo>
                <a:cubicBezTo>
                  <a:pt x="3139874" y="1835703"/>
                  <a:pt x="3135512" y="1843714"/>
                  <a:pt x="3131482" y="1851877"/>
                </a:cubicBezTo>
                <a:cubicBezTo>
                  <a:pt x="3128803" y="1857286"/>
                  <a:pt x="3124976" y="1859734"/>
                  <a:pt x="3115154" y="1861419"/>
                </a:cubicBezTo>
                <a:cubicBezTo>
                  <a:pt x="3116838" y="1852566"/>
                  <a:pt x="3135410" y="1831086"/>
                  <a:pt x="3144211" y="1827386"/>
                </a:cubicBezTo>
                <a:close/>
                <a:moveTo>
                  <a:pt x="677489" y="1825707"/>
                </a:moveTo>
                <a:lnTo>
                  <a:pt x="667589" y="1838056"/>
                </a:lnTo>
                <a:lnTo>
                  <a:pt x="670566" y="1830345"/>
                </a:lnTo>
                <a:close/>
                <a:moveTo>
                  <a:pt x="677636" y="1825523"/>
                </a:moveTo>
                <a:lnTo>
                  <a:pt x="677647" y="1825535"/>
                </a:lnTo>
                <a:lnTo>
                  <a:pt x="677636" y="1825550"/>
                </a:lnTo>
                <a:lnTo>
                  <a:pt x="677685" y="1825574"/>
                </a:lnTo>
                <a:lnTo>
                  <a:pt x="677686" y="1825575"/>
                </a:lnTo>
                <a:lnTo>
                  <a:pt x="677489" y="1825707"/>
                </a:lnTo>
                <a:close/>
                <a:moveTo>
                  <a:pt x="677737" y="1825410"/>
                </a:moveTo>
                <a:lnTo>
                  <a:pt x="677688" y="1825575"/>
                </a:lnTo>
                <a:lnTo>
                  <a:pt x="677685" y="1825574"/>
                </a:lnTo>
                <a:lnTo>
                  <a:pt x="677647" y="1825535"/>
                </a:lnTo>
                <a:close/>
                <a:moveTo>
                  <a:pt x="412009" y="1820446"/>
                </a:moveTo>
                <a:cubicBezTo>
                  <a:pt x="415659" y="1826544"/>
                  <a:pt x="415659" y="1826544"/>
                  <a:pt x="409178" y="1833152"/>
                </a:cubicBezTo>
                <a:cubicBezTo>
                  <a:pt x="410249" y="1828431"/>
                  <a:pt x="411016" y="1824937"/>
                  <a:pt x="412009" y="1820446"/>
                </a:cubicBezTo>
                <a:close/>
                <a:moveTo>
                  <a:pt x="204986" y="1818143"/>
                </a:moveTo>
                <a:lnTo>
                  <a:pt x="195648" y="1833279"/>
                </a:lnTo>
                <a:lnTo>
                  <a:pt x="195506" y="1833136"/>
                </a:lnTo>
                <a:close/>
                <a:moveTo>
                  <a:pt x="249044" y="1817029"/>
                </a:moveTo>
                <a:cubicBezTo>
                  <a:pt x="249809" y="1817464"/>
                  <a:pt x="250548" y="1817922"/>
                  <a:pt x="251315" y="1818356"/>
                </a:cubicBezTo>
                <a:cubicBezTo>
                  <a:pt x="248202" y="1823560"/>
                  <a:pt x="245090" y="1828765"/>
                  <a:pt x="241977" y="1833969"/>
                </a:cubicBezTo>
                <a:cubicBezTo>
                  <a:pt x="239426" y="1825371"/>
                  <a:pt x="244477" y="1821366"/>
                  <a:pt x="249044" y="1817029"/>
                </a:cubicBezTo>
                <a:close/>
                <a:moveTo>
                  <a:pt x="598449" y="1816543"/>
                </a:moveTo>
                <a:cubicBezTo>
                  <a:pt x="598883" y="1817053"/>
                  <a:pt x="599318" y="1817512"/>
                  <a:pt x="599726" y="1817972"/>
                </a:cubicBezTo>
                <a:cubicBezTo>
                  <a:pt x="599216" y="1818329"/>
                  <a:pt x="598730" y="1818737"/>
                  <a:pt x="598143" y="1818993"/>
                </a:cubicBezTo>
                <a:cubicBezTo>
                  <a:pt x="598016" y="1819043"/>
                  <a:pt x="597352" y="1818456"/>
                  <a:pt x="597404" y="1818355"/>
                </a:cubicBezTo>
                <a:cubicBezTo>
                  <a:pt x="597633" y="1817768"/>
                  <a:pt x="598016" y="1817232"/>
                  <a:pt x="598449" y="1816543"/>
                </a:cubicBezTo>
                <a:close/>
                <a:moveTo>
                  <a:pt x="680545" y="1815804"/>
                </a:moveTo>
                <a:cubicBezTo>
                  <a:pt x="681565" y="1816264"/>
                  <a:pt x="682585" y="1816697"/>
                  <a:pt x="683631" y="1817156"/>
                </a:cubicBezTo>
                <a:lnTo>
                  <a:pt x="677737" y="1825410"/>
                </a:lnTo>
                <a:close/>
                <a:moveTo>
                  <a:pt x="706489" y="1813890"/>
                </a:moveTo>
                <a:cubicBezTo>
                  <a:pt x="707177" y="1813967"/>
                  <a:pt x="708019" y="1814426"/>
                  <a:pt x="708377" y="1814987"/>
                </a:cubicBezTo>
                <a:cubicBezTo>
                  <a:pt x="708631" y="1815395"/>
                  <a:pt x="708198" y="1816237"/>
                  <a:pt x="708071" y="1816901"/>
                </a:cubicBezTo>
                <a:cubicBezTo>
                  <a:pt x="707102" y="1816441"/>
                  <a:pt x="706131" y="1815982"/>
                  <a:pt x="705060" y="1815497"/>
                </a:cubicBezTo>
                <a:cubicBezTo>
                  <a:pt x="705698" y="1814732"/>
                  <a:pt x="706158" y="1813839"/>
                  <a:pt x="706489" y="1813890"/>
                </a:cubicBezTo>
                <a:close/>
                <a:moveTo>
                  <a:pt x="208292" y="1812785"/>
                </a:moveTo>
                <a:lnTo>
                  <a:pt x="208327" y="1812818"/>
                </a:lnTo>
                <a:lnTo>
                  <a:pt x="208333" y="1812800"/>
                </a:lnTo>
                <a:lnTo>
                  <a:pt x="208352" y="1812820"/>
                </a:lnTo>
                <a:lnTo>
                  <a:pt x="204986" y="1818143"/>
                </a:lnTo>
                <a:close/>
                <a:moveTo>
                  <a:pt x="208406" y="1812582"/>
                </a:moveTo>
                <a:lnTo>
                  <a:pt x="208333" y="1812800"/>
                </a:lnTo>
                <a:lnTo>
                  <a:pt x="208302" y="1812768"/>
                </a:lnTo>
                <a:lnTo>
                  <a:pt x="208292" y="1812785"/>
                </a:lnTo>
                <a:lnTo>
                  <a:pt x="208275" y="1812768"/>
                </a:lnTo>
                <a:close/>
                <a:moveTo>
                  <a:pt x="3109338" y="1802946"/>
                </a:moveTo>
                <a:cubicBezTo>
                  <a:pt x="3110996" y="1811902"/>
                  <a:pt x="3104873" y="1816901"/>
                  <a:pt x="3102781" y="1823126"/>
                </a:cubicBezTo>
                <a:cubicBezTo>
                  <a:pt x="3104848" y="1816901"/>
                  <a:pt x="3101429" y="1808992"/>
                  <a:pt x="3109338" y="1802946"/>
                </a:cubicBezTo>
                <a:close/>
                <a:moveTo>
                  <a:pt x="3158601" y="1800522"/>
                </a:moveTo>
                <a:cubicBezTo>
                  <a:pt x="3159469" y="1801364"/>
                  <a:pt x="3160363" y="1802207"/>
                  <a:pt x="3161255" y="1803022"/>
                </a:cubicBezTo>
                <a:cubicBezTo>
                  <a:pt x="3160030" y="1804324"/>
                  <a:pt x="3158780" y="1805599"/>
                  <a:pt x="3157555" y="1806901"/>
                </a:cubicBezTo>
                <a:cubicBezTo>
                  <a:pt x="3156842" y="1806262"/>
                  <a:pt x="3156127" y="1805651"/>
                  <a:pt x="3155413" y="1805012"/>
                </a:cubicBezTo>
                <a:cubicBezTo>
                  <a:pt x="3156484" y="1803507"/>
                  <a:pt x="3157555" y="1802028"/>
                  <a:pt x="3158601" y="1800522"/>
                </a:cubicBezTo>
                <a:close/>
                <a:moveTo>
                  <a:pt x="368919" y="1800120"/>
                </a:moveTo>
                <a:lnTo>
                  <a:pt x="357723" y="1811620"/>
                </a:lnTo>
                <a:cubicBezTo>
                  <a:pt x="358195" y="1807590"/>
                  <a:pt x="359955" y="1805364"/>
                  <a:pt x="362130" y="1803814"/>
                </a:cubicBezTo>
                <a:close/>
                <a:moveTo>
                  <a:pt x="368999" y="1800039"/>
                </a:moveTo>
                <a:lnTo>
                  <a:pt x="369024" y="1800064"/>
                </a:lnTo>
                <a:lnTo>
                  <a:pt x="368919" y="1800120"/>
                </a:lnTo>
                <a:close/>
                <a:moveTo>
                  <a:pt x="369038" y="1799963"/>
                </a:moveTo>
                <a:lnTo>
                  <a:pt x="369025" y="1800065"/>
                </a:lnTo>
                <a:lnTo>
                  <a:pt x="369024" y="1800064"/>
                </a:lnTo>
                <a:lnTo>
                  <a:pt x="369024" y="1800063"/>
                </a:lnTo>
                <a:lnTo>
                  <a:pt x="368999" y="1800038"/>
                </a:lnTo>
                <a:lnTo>
                  <a:pt x="368999" y="1800039"/>
                </a:lnTo>
                <a:lnTo>
                  <a:pt x="368998" y="1800038"/>
                </a:lnTo>
                <a:close/>
                <a:moveTo>
                  <a:pt x="3112042" y="1797103"/>
                </a:moveTo>
                <a:lnTo>
                  <a:pt x="3112883" y="1797230"/>
                </a:lnTo>
                <a:lnTo>
                  <a:pt x="3112348" y="1798023"/>
                </a:lnTo>
                <a:close/>
                <a:moveTo>
                  <a:pt x="369687" y="1795038"/>
                </a:moveTo>
                <a:cubicBezTo>
                  <a:pt x="370223" y="1795242"/>
                  <a:pt x="370784" y="1795446"/>
                  <a:pt x="371321" y="1795677"/>
                </a:cubicBezTo>
                <a:lnTo>
                  <a:pt x="369038" y="1799963"/>
                </a:lnTo>
                <a:close/>
                <a:moveTo>
                  <a:pt x="185342" y="1794909"/>
                </a:moveTo>
                <a:lnTo>
                  <a:pt x="185360" y="1794918"/>
                </a:lnTo>
                <a:lnTo>
                  <a:pt x="185342" y="1794936"/>
                </a:lnTo>
                <a:lnTo>
                  <a:pt x="185376" y="1794952"/>
                </a:lnTo>
                <a:lnTo>
                  <a:pt x="179118" y="1801159"/>
                </a:lnTo>
                <a:cubicBezTo>
                  <a:pt x="184015" y="1801313"/>
                  <a:pt x="184781" y="1798226"/>
                  <a:pt x="185342" y="1794909"/>
                </a:cubicBezTo>
                <a:close/>
                <a:moveTo>
                  <a:pt x="185439" y="1794835"/>
                </a:moveTo>
                <a:lnTo>
                  <a:pt x="185394" y="1794961"/>
                </a:lnTo>
                <a:lnTo>
                  <a:pt x="185376" y="1794952"/>
                </a:lnTo>
                <a:lnTo>
                  <a:pt x="185394" y="1794934"/>
                </a:lnTo>
                <a:lnTo>
                  <a:pt x="185360" y="1794918"/>
                </a:lnTo>
                <a:close/>
                <a:moveTo>
                  <a:pt x="3125335" y="1792154"/>
                </a:moveTo>
                <a:cubicBezTo>
                  <a:pt x="3125844" y="1792512"/>
                  <a:pt x="3125869" y="1793533"/>
                  <a:pt x="3126125" y="1794271"/>
                </a:cubicBezTo>
                <a:cubicBezTo>
                  <a:pt x="3125564" y="1794706"/>
                  <a:pt x="3125002" y="1795165"/>
                  <a:pt x="3124441" y="1795598"/>
                </a:cubicBezTo>
                <a:cubicBezTo>
                  <a:pt x="3124058" y="1794604"/>
                  <a:pt x="3123651" y="1793635"/>
                  <a:pt x="3123268" y="1792639"/>
                </a:cubicBezTo>
                <a:cubicBezTo>
                  <a:pt x="3123982" y="1792435"/>
                  <a:pt x="3124977" y="1791873"/>
                  <a:pt x="3125335" y="1792154"/>
                </a:cubicBezTo>
                <a:close/>
                <a:moveTo>
                  <a:pt x="186872" y="1790854"/>
                </a:moveTo>
                <a:cubicBezTo>
                  <a:pt x="187383" y="1791160"/>
                  <a:pt x="187894" y="1791441"/>
                  <a:pt x="188402" y="1791747"/>
                </a:cubicBezTo>
                <a:lnTo>
                  <a:pt x="185439" y="1794835"/>
                </a:lnTo>
                <a:close/>
                <a:moveTo>
                  <a:pt x="481631" y="1790700"/>
                </a:moveTo>
                <a:lnTo>
                  <a:pt x="481504" y="1791543"/>
                </a:lnTo>
                <a:lnTo>
                  <a:pt x="480713" y="1791006"/>
                </a:lnTo>
                <a:close/>
                <a:moveTo>
                  <a:pt x="443289" y="1790292"/>
                </a:moveTo>
                <a:cubicBezTo>
                  <a:pt x="442956" y="1803661"/>
                  <a:pt x="435278" y="1810191"/>
                  <a:pt x="425788" y="1806186"/>
                </a:cubicBezTo>
                <a:cubicBezTo>
                  <a:pt x="431298" y="1801161"/>
                  <a:pt x="436605" y="1796363"/>
                  <a:pt x="443289" y="1790292"/>
                </a:cubicBezTo>
                <a:close/>
                <a:moveTo>
                  <a:pt x="620286" y="1790242"/>
                </a:moveTo>
                <a:cubicBezTo>
                  <a:pt x="620617" y="1790677"/>
                  <a:pt x="620975" y="1791134"/>
                  <a:pt x="621307" y="1791569"/>
                </a:cubicBezTo>
                <a:cubicBezTo>
                  <a:pt x="620951" y="1791696"/>
                  <a:pt x="620465" y="1792053"/>
                  <a:pt x="620313" y="1791926"/>
                </a:cubicBezTo>
                <a:cubicBezTo>
                  <a:pt x="619878" y="1791594"/>
                  <a:pt x="619598" y="1791084"/>
                  <a:pt x="619240" y="1790650"/>
                </a:cubicBezTo>
                <a:cubicBezTo>
                  <a:pt x="619598" y="1790523"/>
                  <a:pt x="619955" y="1790369"/>
                  <a:pt x="620286" y="1790242"/>
                </a:cubicBezTo>
                <a:close/>
                <a:moveTo>
                  <a:pt x="231262" y="1787308"/>
                </a:moveTo>
                <a:lnTo>
                  <a:pt x="231262" y="1787308"/>
                </a:lnTo>
                <a:lnTo>
                  <a:pt x="231262" y="1787308"/>
                </a:lnTo>
                <a:close/>
                <a:moveTo>
                  <a:pt x="231264" y="1787306"/>
                </a:moveTo>
                <a:lnTo>
                  <a:pt x="231263" y="1787308"/>
                </a:lnTo>
                <a:lnTo>
                  <a:pt x="231262" y="1787308"/>
                </a:lnTo>
                <a:close/>
                <a:moveTo>
                  <a:pt x="652164" y="1787286"/>
                </a:moveTo>
                <a:lnTo>
                  <a:pt x="652195" y="1787289"/>
                </a:lnTo>
                <a:lnTo>
                  <a:pt x="652177" y="1787308"/>
                </a:lnTo>
                <a:lnTo>
                  <a:pt x="652174" y="1787306"/>
                </a:lnTo>
                <a:close/>
                <a:moveTo>
                  <a:pt x="652126" y="1787282"/>
                </a:moveTo>
                <a:lnTo>
                  <a:pt x="652174" y="1787306"/>
                </a:lnTo>
                <a:lnTo>
                  <a:pt x="652175" y="1787308"/>
                </a:lnTo>
                <a:lnTo>
                  <a:pt x="651461" y="1787997"/>
                </a:lnTo>
                <a:close/>
                <a:moveTo>
                  <a:pt x="652125" y="1787281"/>
                </a:moveTo>
                <a:lnTo>
                  <a:pt x="652127" y="1787281"/>
                </a:lnTo>
                <a:lnTo>
                  <a:pt x="652126" y="1787282"/>
                </a:lnTo>
                <a:close/>
                <a:moveTo>
                  <a:pt x="231287" y="1787258"/>
                </a:moveTo>
                <a:lnTo>
                  <a:pt x="231288" y="1787278"/>
                </a:lnTo>
                <a:lnTo>
                  <a:pt x="231264" y="1787306"/>
                </a:lnTo>
                <a:close/>
                <a:moveTo>
                  <a:pt x="231288" y="1787257"/>
                </a:moveTo>
                <a:lnTo>
                  <a:pt x="231287" y="1787258"/>
                </a:lnTo>
                <a:lnTo>
                  <a:pt x="231262" y="1787308"/>
                </a:lnTo>
                <a:lnTo>
                  <a:pt x="231231" y="1787305"/>
                </a:lnTo>
                <a:close/>
                <a:moveTo>
                  <a:pt x="652150" y="1787256"/>
                </a:moveTo>
                <a:lnTo>
                  <a:pt x="652164" y="1787286"/>
                </a:lnTo>
                <a:lnTo>
                  <a:pt x="652127" y="1787281"/>
                </a:lnTo>
                <a:close/>
                <a:moveTo>
                  <a:pt x="221325" y="1786421"/>
                </a:moveTo>
                <a:lnTo>
                  <a:pt x="231231" y="1787305"/>
                </a:lnTo>
                <a:lnTo>
                  <a:pt x="218736" y="1797921"/>
                </a:lnTo>
                <a:lnTo>
                  <a:pt x="208406" y="1812582"/>
                </a:lnTo>
                <a:lnTo>
                  <a:pt x="215062" y="1792843"/>
                </a:lnTo>
                <a:cubicBezTo>
                  <a:pt x="216631" y="1789348"/>
                  <a:pt x="218672" y="1787275"/>
                  <a:pt x="221325" y="1786421"/>
                </a:cubicBezTo>
                <a:close/>
                <a:moveTo>
                  <a:pt x="309990" y="1785471"/>
                </a:moveTo>
                <a:cubicBezTo>
                  <a:pt x="310399" y="1785931"/>
                  <a:pt x="310832" y="1786390"/>
                  <a:pt x="311240" y="1786848"/>
                </a:cubicBezTo>
                <a:cubicBezTo>
                  <a:pt x="310042" y="1788175"/>
                  <a:pt x="308842" y="1789502"/>
                  <a:pt x="307644" y="1790854"/>
                </a:cubicBezTo>
                <a:cubicBezTo>
                  <a:pt x="307057" y="1790115"/>
                  <a:pt x="306444" y="1789375"/>
                  <a:pt x="305857" y="1788660"/>
                </a:cubicBezTo>
                <a:cubicBezTo>
                  <a:pt x="307234" y="1787589"/>
                  <a:pt x="308613" y="1786543"/>
                  <a:pt x="309990" y="1785471"/>
                </a:cubicBezTo>
                <a:close/>
                <a:moveTo>
                  <a:pt x="3176307" y="1782231"/>
                </a:moveTo>
                <a:cubicBezTo>
                  <a:pt x="3177453" y="1783226"/>
                  <a:pt x="3178603" y="1784247"/>
                  <a:pt x="3179724" y="1785268"/>
                </a:cubicBezTo>
                <a:cubicBezTo>
                  <a:pt x="3176689" y="1788406"/>
                  <a:pt x="3173653" y="1791517"/>
                  <a:pt x="3170642" y="1794656"/>
                </a:cubicBezTo>
                <a:cubicBezTo>
                  <a:pt x="3168728" y="1787487"/>
                  <a:pt x="3172582" y="1784910"/>
                  <a:pt x="3176307" y="1782231"/>
                </a:cubicBezTo>
                <a:close/>
                <a:moveTo>
                  <a:pt x="657967" y="1781156"/>
                </a:moveTo>
                <a:cubicBezTo>
                  <a:pt x="660250" y="1780323"/>
                  <a:pt x="662980" y="1780993"/>
                  <a:pt x="666436" y="1784016"/>
                </a:cubicBezTo>
                <a:cubicBezTo>
                  <a:pt x="664651" y="1787779"/>
                  <a:pt x="662233" y="1788366"/>
                  <a:pt x="659682" y="1788127"/>
                </a:cubicBezTo>
                <a:lnTo>
                  <a:pt x="652195" y="1787289"/>
                </a:lnTo>
                <a:close/>
                <a:moveTo>
                  <a:pt x="173683" y="1780954"/>
                </a:moveTo>
                <a:cubicBezTo>
                  <a:pt x="170876" y="1787689"/>
                  <a:pt x="168989" y="1792256"/>
                  <a:pt x="166770" y="1797613"/>
                </a:cubicBezTo>
                <a:cubicBezTo>
                  <a:pt x="160978" y="1790700"/>
                  <a:pt x="160978" y="1790700"/>
                  <a:pt x="173683" y="1780954"/>
                </a:cubicBezTo>
                <a:close/>
                <a:moveTo>
                  <a:pt x="444666" y="1778914"/>
                </a:moveTo>
                <a:cubicBezTo>
                  <a:pt x="445151" y="1779399"/>
                  <a:pt x="445661" y="1779858"/>
                  <a:pt x="446170" y="1780318"/>
                </a:cubicBezTo>
                <a:cubicBezTo>
                  <a:pt x="445966" y="1780598"/>
                  <a:pt x="445737" y="1780879"/>
                  <a:pt x="445533" y="1781158"/>
                </a:cubicBezTo>
                <a:cubicBezTo>
                  <a:pt x="445022" y="1780700"/>
                  <a:pt x="444513" y="1780291"/>
                  <a:pt x="444080" y="1779781"/>
                </a:cubicBezTo>
                <a:cubicBezTo>
                  <a:pt x="444028" y="1779705"/>
                  <a:pt x="444462" y="1779220"/>
                  <a:pt x="444666" y="1778914"/>
                </a:cubicBezTo>
                <a:close/>
                <a:moveTo>
                  <a:pt x="631333" y="1776745"/>
                </a:moveTo>
                <a:cubicBezTo>
                  <a:pt x="634494" y="1787052"/>
                  <a:pt x="634494" y="1787052"/>
                  <a:pt x="626153" y="1792410"/>
                </a:cubicBezTo>
                <a:cubicBezTo>
                  <a:pt x="628118" y="1786491"/>
                  <a:pt x="629368" y="1782714"/>
                  <a:pt x="631333" y="1776745"/>
                </a:cubicBezTo>
                <a:close/>
                <a:moveTo>
                  <a:pt x="383769" y="1776491"/>
                </a:moveTo>
                <a:cubicBezTo>
                  <a:pt x="385887" y="1784425"/>
                  <a:pt x="385887" y="1784425"/>
                  <a:pt x="376983" y="1786644"/>
                </a:cubicBezTo>
                <a:cubicBezTo>
                  <a:pt x="379585" y="1782741"/>
                  <a:pt x="381321" y="1780139"/>
                  <a:pt x="383769" y="1776491"/>
                </a:cubicBezTo>
                <a:close/>
                <a:moveTo>
                  <a:pt x="345992" y="1774376"/>
                </a:moveTo>
                <a:lnTo>
                  <a:pt x="346089" y="1774501"/>
                </a:lnTo>
                <a:lnTo>
                  <a:pt x="346778" y="1775242"/>
                </a:lnTo>
                <a:lnTo>
                  <a:pt x="346037" y="1774553"/>
                </a:lnTo>
                <a:close/>
                <a:moveTo>
                  <a:pt x="640542" y="1768990"/>
                </a:moveTo>
                <a:cubicBezTo>
                  <a:pt x="640644" y="1769321"/>
                  <a:pt x="640900" y="1769883"/>
                  <a:pt x="640821" y="1769935"/>
                </a:cubicBezTo>
                <a:cubicBezTo>
                  <a:pt x="640313" y="1770266"/>
                  <a:pt x="639727" y="1770470"/>
                  <a:pt x="639139" y="1770725"/>
                </a:cubicBezTo>
                <a:cubicBezTo>
                  <a:pt x="639012" y="1770394"/>
                  <a:pt x="638908" y="1770088"/>
                  <a:pt x="638833" y="1769756"/>
                </a:cubicBezTo>
                <a:cubicBezTo>
                  <a:pt x="639394" y="1769500"/>
                  <a:pt x="639956" y="1769246"/>
                  <a:pt x="640542" y="1768990"/>
                </a:cubicBezTo>
                <a:close/>
                <a:moveTo>
                  <a:pt x="344583" y="1768914"/>
                </a:moveTo>
                <a:lnTo>
                  <a:pt x="345992" y="1774376"/>
                </a:lnTo>
                <a:lnTo>
                  <a:pt x="342568" y="1769960"/>
                </a:lnTo>
                <a:cubicBezTo>
                  <a:pt x="343232" y="1769603"/>
                  <a:pt x="343920" y="1769272"/>
                  <a:pt x="344583" y="1768914"/>
                </a:cubicBezTo>
                <a:close/>
                <a:moveTo>
                  <a:pt x="284479" y="1768224"/>
                </a:moveTo>
                <a:cubicBezTo>
                  <a:pt x="285550" y="1769219"/>
                  <a:pt x="286596" y="1770215"/>
                  <a:pt x="288330" y="1771872"/>
                </a:cubicBezTo>
                <a:cubicBezTo>
                  <a:pt x="286392" y="1773505"/>
                  <a:pt x="285065" y="1774603"/>
                  <a:pt x="283738" y="1775699"/>
                </a:cubicBezTo>
                <a:cubicBezTo>
                  <a:pt x="282769" y="1774551"/>
                  <a:pt x="280831" y="1773046"/>
                  <a:pt x="281061" y="1772280"/>
                </a:cubicBezTo>
                <a:cubicBezTo>
                  <a:pt x="281571" y="1770724"/>
                  <a:pt x="283254" y="1769551"/>
                  <a:pt x="284479" y="1768224"/>
                </a:cubicBezTo>
                <a:close/>
                <a:moveTo>
                  <a:pt x="251531" y="1764533"/>
                </a:moveTo>
                <a:lnTo>
                  <a:pt x="232028" y="1800192"/>
                </a:lnTo>
                <a:lnTo>
                  <a:pt x="231288" y="1787278"/>
                </a:lnTo>
                <a:close/>
                <a:moveTo>
                  <a:pt x="3094052" y="1764528"/>
                </a:moveTo>
                <a:cubicBezTo>
                  <a:pt x="3091067" y="1765680"/>
                  <a:pt x="3089210" y="1768658"/>
                  <a:pt x="3087042" y="1774041"/>
                </a:cubicBezTo>
                <a:cubicBezTo>
                  <a:pt x="3091073" y="1771872"/>
                  <a:pt x="3094211" y="1770190"/>
                  <a:pt x="3099389" y="1767407"/>
                </a:cubicBezTo>
                <a:cubicBezTo>
                  <a:pt x="3100691" y="1770317"/>
                  <a:pt x="3102222" y="1773709"/>
                  <a:pt x="3103753" y="1777103"/>
                </a:cubicBezTo>
                <a:cubicBezTo>
                  <a:pt x="3104695" y="1776464"/>
                  <a:pt x="3105666" y="1775801"/>
                  <a:pt x="3106609" y="1775164"/>
                </a:cubicBezTo>
                <a:cubicBezTo>
                  <a:pt x="3106966" y="1772357"/>
                  <a:pt x="3107349" y="1769576"/>
                  <a:pt x="3107833" y="1765980"/>
                </a:cubicBezTo>
                <a:cubicBezTo>
                  <a:pt x="3101150" y="1764053"/>
                  <a:pt x="3097036" y="1763377"/>
                  <a:pt x="3094052" y="1764528"/>
                </a:cubicBezTo>
                <a:close/>
                <a:moveTo>
                  <a:pt x="323005" y="1764438"/>
                </a:moveTo>
                <a:lnTo>
                  <a:pt x="318614" y="1773046"/>
                </a:lnTo>
                <a:cubicBezTo>
                  <a:pt x="317668" y="1772358"/>
                  <a:pt x="316750" y="1771694"/>
                  <a:pt x="315806" y="1771006"/>
                </a:cubicBezTo>
                <a:close/>
                <a:moveTo>
                  <a:pt x="323077" y="1764296"/>
                </a:moveTo>
                <a:lnTo>
                  <a:pt x="323104" y="1764348"/>
                </a:lnTo>
                <a:lnTo>
                  <a:pt x="323005" y="1764438"/>
                </a:lnTo>
                <a:close/>
                <a:moveTo>
                  <a:pt x="251761" y="1764173"/>
                </a:moveTo>
                <a:lnTo>
                  <a:pt x="251697" y="1764348"/>
                </a:lnTo>
                <a:lnTo>
                  <a:pt x="251696" y="1764347"/>
                </a:lnTo>
                <a:lnTo>
                  <a:pt x="251531" y="1764533"/>
                </a:lnTo>
                <a:lnTo>
                  <a:pt x="251646" y="1764322"/>
                </a:lnTo>
                <a:lnTo>
                  <a:pt x="251647" y="1764323"/>
                </a:lnTo>
                <a:close/>
                <a:moveTo>
                  <a:pt x="233966" y="1763455"/>
                </a:moveTo>
                <a:cubicBezTo>
                  <a:pt x="234808" y="1764272"/>
                  <a:pt x="235651" y="1765113"/>
                  <a:pt x="236493" y="1765930"/>
                </a:cubicBezTo>
                <a:cubicBezTo>
                  <a:pt x="234170" y="1767818"/>
                  <a:pt x="231874" y="1769705"/>
                  <a:pt x="229553" y="1771568"/>
                </a:cubicBezTo>
                <a:cubicBezTo>
                  <a:pt x="229017" y="1771006"/>
                  <a:pt x="228509" y="1770420"/>
                  <a:pt x="227972" y="1769858"/>
                </a:cubicBezTo>
                <a:cubicBezTo>
                  <a:pt x="229961" y="1767716"/>
                  <a:pt x="231978" y="1765597"/>
                  <a:pt x="233966" y="1763455"/>
                </a:cubicBezTo>
                <a:close/>
                <a:moveTo>
                  <a:pt x="459718" y="1763097"/>
                </a:moveTo>
                <a:cubicBezTo>
                  <a:pt x="460815" y="1763505"/>
                  <a:pt x="461504" y="1763786"/>
                  <a:pt x="462218" y="1764041"/>
                </a:cubicBezTo>
                <a:cubicBezTo>
                  <a:pt x="461785" y="1765088"/>
                  <a:pt x="461427" y="1766184"/>
                  <a:pt x="460866" y="1767153"/>
                </a:cubicBezTo>
                <a:cubicBezTo>
                  <a:pt x="460789" y="1767255"/>
                  <a:pt x="458977" y="1766669"/>
                  <a:pt x="458977" y="1766440"/>
                </a:cubicBezTo>
                <a:cubicBezTo>
                  <a:pt x="459029" y="1765317"/>
                  <a:pt x="459437" y="1764245"/>
                  <a:pt x="459718" y="1763097"/>
                </a:cubicBezTo>
                <a:close/>
                <a:moveTo>
                  <a:pt x="328179" y="1759194"/>
                </a:moveTo>
                <a:lnTo>
                  <a:pt x="328231" y="1759246"/>
                </a:lnTo>
                <a:cubicBezTo>
                  <a:pt x="326521" y="1760954"/>
                  <a:pt x="324837" y="1762638"/>
                  <a:pt x="323129" y="1764348"/>
                </a:cubicBezTo>
                <a:lnTo>
                  <a:pt x="323077" y="1764296"/>
                </a:lnTo>
                <a:cubicBezTo>
                  <a:pt x="324787" y="1762587"/>
                  <a:pt x="326471" y="1760904"/>
                  <a:pt x="328179" y="1759194"/>
                </a:cubicBezTo>
                <a:close/>
                <a:moveTo>
                  <a:pt x="684294" y="1757740"/>
                </a:moveTo>
                <a:cubicBezTo>
                  <a:pt x="684015" y="1765394"/>
                  <a:pt x="681770" y="1767638"/>
                  <a:pt x="677636" y="1768301"/>
                </a:cubicBezTo>
                <a:cubicBezTo>
                  <a:pt x="676948" y="1767536"/>
                  <a:pt x="676234" y="1766797"/>
                  <a:pt x="675494" y="1766032"/>
                </a:cubicBezTo>
                <a:cubicBezTo>
                  <a:pt x="677790" y="1763863"/>
                  <a:pt x="680061" y="1761721"/>
                  <a:pt x="684294" y="1757740"/>
                </a:cubicBezTo>
                <a:close/>
                <a:moveTo>
                  <a:pt x="330758" y="1756642"/>
                </a:moveTo>
                <a:lnTo>
                  <a:pt x="330759" y="1756643"/>
                </a:lnTo>
                <a:lnTo>
                  <a:pt x="330758" y="1756644"/>
                </a:lnTo>
                <a:lnTo>
                  <a:pt x="330774" y="1756676"/>
                </a:lnTo>
                <a:lnTo>
                  <a:pt x="328231" y="1759244"/>
                </a:lnTo>
                <a:cubicBezTo>
                  <a:pt x="328231" y="1759244"/>
                  <a:pt x="328179" y="1759219"/>
                  <a:pt x="328206" y="1759194"/>
                </a:cubicBezTo>
                <a:cubicBezTo>
                  <a:pt x="329046" y="1758352"/>
                  <a:pt x="329915" y="1757484"/>
                  <a:pt x="330758" y="1756642"/>
                </a:cubicBezTo>
                <a:close/>
                <a:moveTo>
                  <a:pt x="330850" y="1756547"/>
                </a:moveTo>
                <a:lnTo>
                  <a:pt x="330783" y="1756694"/>
                </a:lnTo>
                <a:lnTo>
                  <a:pt x="330774" y="1756676"/>
                </a:lnTo>
                <a:lnTo>
                  <a:pt x="330783" y="1756667"/>
                </a:lnTo>
                <a:lnTo>
                  <a:pt x="330759" y="1756643"/>
                </a:lnTo>
                <a:close/>
                <a:moveTo>
                  <a:pt x="101052" y="1756438"/>
                </a:moveTo>
                <a:cubicBezTo>
                  <a:pt x="101383" y="1756260"/>
                  <a:pt x="102148" y="1756898"/>
                  <a:pt x="103040" y="1757331"/>
                </a:cubicBezTo>
                <a:cubicBezTo>
                  <a:pt x="102225" y="1758173"/>
                  <a:pt x="101510" y="1758963"/>
                  <a:pt x="100770" y="1759728"/>
                </a:cubicBezTo>
                <a:cubicBezTo>
                  <a:pt x="100387" y="1759219"/>
                  <a:pt x="99648" y="1758607"/>
                  <a:pt x="99725" y="1758173"/>
                </a:cubicBezTo>
                <a:cubicBezTo>
                  <a:pt x="99852" y="1757509"/>
                  <a:pt x="100465" y="1756769"/>
                  <a:pt x="101052" y="1756438"/>
                </a:cubicBezTo>
                <a:close/>
                <a:moveTo>
                  <a:pt x="202535" y="1755188"/>
                </a:moveTo>
                <a:cubicBezTo>
                  <a:pt x="203275" y="1755596"/>
                  <a:pt x="204041" y="1756005"/>
                  <a:pt x="204779" y="1756413"/>
                </a:cubicBezTo>
                <a:cubicBezTo>
                  <a:pt x="203173" y="1764066"/>
                  <a:pt x="201031" y="1771439"/>
                  <a:pt x="194322" y="1776312"/>
                </a:cubicBezTo>
                <a:cubicBezTo>
                  <a:pt x="193428" y="1775827"/>
                  <a:pt x="192561" y="1775343"/>
                  <a:pt x="191668" y="1774858"/>
                </a:cubicBezTo>
                <a:cubicBezTo>
                  <a:pt x="195291" y="1768301"/>
                  <a:pt x="198912" y="1761745"/>
                  <a:pt x="202535" y="1755188"/>
                </a:cubicBezTo>
                <a:close/>
                <a:moveTo>
                  <a:pt x="705545" y="1755035"/>
                </a:moveTo>
                <a:lnTo>
                  <a:pt x="705470" y="1755800"/>
                </a:lnTo>
                <a:lnTo>
                  <a:pt x="706337" y="1755494"/>
                </a:lnTo>
                <a:close/>
                <a:moveTo>
                  <a:pt x="525536" y="1753505"/>
                </a:moveTo>
                <a:cubicBezTo>
                  <a:pt x="526914" y="1754678"/>
                  <a:pt x="528267" y="1755826"/>
                  <a:pt x="530308" y="1757536"/>
                </a:cubicBezTo>
                <a:cubicBezTo>
                  <a:pt x="528420" y="1759143"/>
                  <a:pt x="526710" y="1761082"/>
                  <a:pt x="526276" y="1760828"/>
                </a:cubicBezTo>
                <a:cubicBezTo>
                  <a:pt x="524822" y="1759985"/>
                  <a:pt x="523291" y="1758505"/>
                  <a:pt x="522883" y="1756974"/>
                </a:cubicBezTo>
                <a:cubicBezTo>
                  <a:pt x="522654" y="1756107"/>
                  <a:pt x="524593" y="1754678"/>
                  <a:pt x="525536" y="1753505"/>
                </a:cubicBezTo>
                <a:close/>
                <a:moveTo>
                  <a:pt x="333436" y="1750929"/>
                </a:moveTo>
                <a:cubicBezTo>
                  <a:pt x="333998" y="1751312"/>
                  <a:pt x="334558" y="1751695"/>
                  <a:pt x="335121" y="1752077"/>
                </a:cubicBezTo>
                <a:lnTo>
                  <a:pt x="330850" y="1756547"/>
                </a:lnTo>
                <a:close/>
                <a:moveTo>
                  <a:pt x="3103778" y="1750187"/>
                </a:moveTo>
                <a:cubicBezTo>
                  <a:pt x="3103701" y="1750112"/>
                  <a:pt x="3103191" y="1750468"/>
                  <a:pt x="3102859" y="1750622"/>
                </a:cubicBezTo>
                <a:cubicBezTo>
                  <a:pt x="3103268" y="1751131"/>
                  <a:pt x="3103624" y="1751693"/>
                  <a:pt x="3104083" y="1752152"/>
                </a:cubicBezTo>
                <a:cubicBezTo>
                  <a:pt x="3104161" y="1752204"/>
                  <a:pt x="3104670" y="1751846"/>
                  <a:pt x="3104977" y="1751693"/>
                </a:cubicBezTo>
                <a:cubicBezTo>
                  <a:pt x="3104593" y="1751183"/>
                  <a:pt x="3104237" y="1750622"/>
                  <a:pt x="3103778" y="1750187"/>
                </a:cubicBezTo>
                <a:close/>
                <a:moveTo>
                  <a:pt x="448314" y="1748300"/>
                </a:moveTo>
                <a:cubicBezTo>
                  <a:pt x="449718" y="1748683"/>
                  <a:pt x="451120" y="1749066"/>
                  <a:pt x="452499" y="1749448"/>
                </a:cubicBezTo>
                <a:cubicBezTo>
                  <a:pt x="451503" y="1752383"/>
                  <a:pt x="450482" y="1755290"/>
                  <a:pt x="449488" y="1758225"/>
                </a:cubicBezTo>
                <a:cubicBezTo>
                  <a:pt x="448365" y="1757919"/>
                  <a:pt x="447218" y="1757586"/>
                  <a:pt x="446095" y="1757281"/>
                </a:cubicBezTo>
                <a:cubicBezTo>
                  <a:pt x="446835" y="1754296"/>
                  <a:pt x="447574" y="1751310"/>
                  <a:pt x="448314" y="1748300"/>
                </a:cubicBezTo>
                <a:close/>
                <a:moveTo>
                  <a:pt x="425634" y="1742791"/>
                </a:moveTo>
                <a:cubicBezTo>
                  <a:pt x="425634" y="1743149"/>
                  <a:pt x="425634" y="1743531"/>
                  <a:pt x="425634" y="1743888"/>
                </a:cubicBezTo>
                <a:cubicBezTo>
                  <a:pt x="425048" y="1743989"/>
                  <a:pt x="424410" y="1744093"/>
                  <a:pt x="423773" y="1744168"/>
                </a:cubicBezTo>
                <a:cubicBezTo>
                  <a:pt x="423746" y="1743812"/>
                  <a:pt x="423645" y="1743149"/>
                  <a:pt x="423721" y="1743122"/>
                </a:cubicBezTo>
                <a:cubicBezTo>
                  <a:pt x="424333" y="1742945"/>
                  <a:pt x="424998" y="1742893"/>
                  <a:pt x="425634" y="1742791"/>
                </a:cubicBezTo>
                <a:close/>
                <a:moveTo>
                  <a:pt x="3203195" y="1741847"/>
                </a:moveTo>
                <a:cubicBezTo>
                  <a:pt x="3204394" y="1744220"/>
                  <a:pt x="3205186" y="1745239"/>
                  <a:pt x="3204980" y="1745547"/>
                </a:cubicBezTo>
                <a:cubicBezTo>
                  <a:pt x="3204394" y="1746414"/>
                  <a:pt x="3203374" y="1746975"/>
                  <a:pt x="3202532" y="1747664"/>
                </a:cubicBezTo>
                <a:cubicBezTo>
                  <a:pt x="3202174" y="1746975"/>
                  <a:pt x="3201409" y="1746235"/>
                  <a:pt x="3201511" y="1745649"/>
                </a:cubicBezTo>
                <a:cubicBezTo>
                  <a:pt x="3201716" y="1744501"/>
                  <a:pt x="3202430" y="1743480"/>
                  <a:pt x="3203195" y="1741847"/>
                </a:cubicBezTo>
                <a:close/>
                <a:moveTo>
                  <a:pt x="671488" y="1741055"/>
                </a:moveTo>
                <a:cubicBezTo>
                  <a:pt x="669523" y="1753174"/>
                  <a:pt x="668912" y="1753632"/>
                  <a:pt x="658401" y="1752409"/>
                </a:cubicBezTo>
                <a:cubicBezTo>
                  <a:pt x="659778" y="1745801"/>
                  <a:pt x="663912" y="1742867"/>
                  <a:pt x="671488" y="1741055"/>
                </a:cubicBezTo>
                <a:close/>
                <a:moveTo>
                  <a:pt x="2034489" y="1739651"/>
                </a:moveTo>
                <a:lnTo>
                  <a:pt x="2034362" y="1740391"/>
                </a:lnTo>
                <a:lnTo>
                  <a:pt x="2035229" y="1740136"/>
                </a:lnTo>
                <a:close/>
                <a:moveTo>
                  <a:pt x="3122707" y="1738249"/>
                </a:moveTo>
                <a:lnTo>
                  <a:pt x="3122198" y="1739039"/>
                </a:lnTo>
                <a:lnTo>
                  <a:pt x="3123013" y="1739167"/>
                </a:lnTo>
                <a:close/>
                <a:moveTo>
                  <a:pt x="181540" y="1736310"/>
                </a:moveTo>
                <a:cubicBezTo>
                  <a:pt x="182229" y="1743760"/>
                  <a:pt x="180571" y="1746489"/>
                  <a:pt x="169346" y="1754756"/>
                </a:cubicBezTo>
                <a:cubicBezTo>
                  <a:pt x="172152" y="1747969"/>
                  <a:pt x="173504" y="1740112"/>
                  <a:pt x="181540" y="1736310"/>
                </a:cubicBezTo>
                <a:close/>
                <a:moveTo>
                  <a:pt x="593476" y="1733709"/>
                </a:moveTo>
                <a:cubicBezTo>
                  <a:pt x="596612" y="1738174"/>
                  <a:pt x="599751" y="1742613"/>
                  <a:pt x="603577" y="1748022"/>
                </a:cubicBezTo>
                <a:cubicBezTo>
                  <a:pt x="601026" y="1751950"/>
                  <a:pt x="594953" y="1749628"/>
                  <a:pt x="589367" y="1750929"/>
                </a:cubicBezTo>
                <a:cubicBezTo>
                  <a:pt x="589061" y="1758558"/>
                  <a:pt x="586536" y="1764706"/>
                  <a:pt x="580106" y="1770217"/>
                </a:cubicBezTo>
                <a:cubicBezTo>
                  <a:pt x="575310" y="1774324"/>
                  <a:pt x="568729" y="1779885"/>
                  <a:pt x="571483" y="1788558"/>
                </a:cubicBezTo>
                <a:cubicBezTo>
                  <a:pt x="563243" y="1798483"/>
                  <a:pt x="559851" y="1813253"/>
                  <a:pt x="544161" y="1815728"/>
                </a:cubicBezTo>
                <a:cubicBezTo>
                  <a:pt x="542707" y="1822145"/>
                  <a:pt x="540621" y="1828038"/>
                  <a:pt x="537184" y="1832838"/>
                </a:cubicBezTo>
                <a:lnTo>
                  <a:pt x="522126" y="1843359"/>
                </a:lnTo>
                <a:lnTo>
                  <a:pt x="532218" y="1828156"/>
                </a:lnTo>
                <a:lnTo>
                  <a:pt x="532298" y="1828102"/>
                </a:lnTo>
                <a:cubicBezTo>
                  <a:pt x="532451" y="1827872"/>
                  <a:pt x="532579" y="1827617"/>
                  <a:pt x="532733" y="1827362"/>
                </a:cubicBezTo>
                <a:cubicBezTo>
                  <a:pt x="532579" y="1827591"/>
                  <a:pt x="532425" y="1827846"/>
                  <a:pt x="532272" y="1828075"/>
                </a:cubicBezTo>
                <a:lnTo>
                  <a:pt x="532218" y="1828156"/>
                </a:lnTo>
                <a:lnTo>
                  <a:pt x="521377" y="1835445"/>
                </a:lnTo>
                <a:lnTo>
                  <a:pt x="519565" y="1845861"/>
                </a:lnTo>
                <a:lnTo>
                  <a:pt x="519491" y="1845934"/>
                </a:lnTo>
                <a:lnTo>
                  <a:pt x="519516" y="1845984"/>
                </a:lnTo>
                <a:lnTo>
                  <a:pt x="519532" y="1845968"/>
                </a:lnTo>
                <a:lnTo>
                  <a:pt x="523114" y="1853816"/>
                </a:lnTo>
                <a:cubicBezTo>
                  <a:pt x="522451" y="1854276"/>
                  <a:pt x="521788" y="1855143"/>
                  <a:pt x="521174" y="1855093"/>
                </a:cubicBezTo>
                <a:cubicBezTo>
                  <a:pt x="506021" y="1854251"/>
                  <a:pt x="496683" y="1861164"/>
                  <a:pt x="486811" y="1873206"/>
                </a:cubicBezTo>
                <a:cubicBezTo>
                  <a:pt x="473825" y="1889049"/>
                  <a:pt x="462345" y="1906881"/>
                  <a:pt x="445100" y="1919024"/>
                </a:cubicBezTo>
                <a:cubicBezTo>
                  <a:pt x="443850" y="1919892"/>
                  <a:pt x="442344" y="1920403"/>
                  <a:pt x="440279" y="1921422"/>
                </a:cubicBezTo>
                <a:cubicBezTo>
                  <a:pt x="438696" y="1913029"/>
                  <a:pt x="446452" y="1913973"/>
                  <a:pt x="449105" y="1910555"/>
                </a:cubicBezTo>
                <a:cubicBezTo>
                  <a:pt x="442778" y="1908106"/>
                  <a:pt x="443034" y="1901804"/>
                  <a:pt x="443978" y="1897595"/>
                </a:cubicBezTo>
                <a:cubicBezTo>
                  <a:pt x="444794" y="1893820"/>
                  <a:pt x="449488" y="1888283"/>
                  <a:pt x="452728" y="1888105"/>
                </a:cubicBezTo>
                <a:cubicBezTo>
                  <a:pt x="464769" y="1887441"/>
                  <a:pt x="469258" y="1877569"/>
                  <a:pt x="475765" y="1869813"/>
                </a:cubicBezTo>
                <a:cubicBezTo>
                  <a:pt x="471836" y="1872696"/>
                  <a:pt x="467908" y="1875578"/>
                  <a:pt x="462447" y="1879584"/>
                </a:cubicBezTo>
                <a:cubicBezTo>
                  <a:pt x="461581" y="1871215"/>
                  <a:pt x="466376" y="1867669"/>
                  <a:pt x="470075" y="1863562"/>
                </a:cubicBezTo>
                <a:cubicBezTo>
                  <a:pt x="474412" y="1858741"/>
                  <a:pt x="478953" y="1856828"/>
                  <a:pt x="483928" y="1863383"/>
                </a:cubicBezTo>
                <a:cubicBezTo>
                  <a:pt x="489388" y="1856853"/>
                  <a:pt x="495970" y="1852006"/>
                  <a:pt x="488418" y="1842057"/>
                </a:cubicBezTo>
                <a:cubicBezTo>
                  <a:pt x="496123" y="1844353"/>
                  <a:pt x="501583" y="1846011"/>
                  <a:pt x="508752" y="1848153"/>
                </a:cubicBezTo>
                <a:cubicBezTo>
                  <a:pt x="509592" y="1844761"/>
                  <a:pt x="510690" y="1840321"/>
                  <a:pt x="512144" y="1834404"/>
                </a:cubicBezTo>
                <a:cubicBezTo>
                  <a:pt x="517680" y="1833077"/>
                  <a:pt x="522451" y="1828969"/>
                  <a:pt x="525181" y="1821393"/>
                </a:cubicBezTo>
                <a:cubicBezTo>
                  <a:pt x="526610" y="1817463"/>
                  <a:pt x="532248" y="1815040"/>
                  <a:pt x="536456" y="1811570"/>
                </a:cubicBezTo>
                <a:cubicBezTo>
                  <a:pt x="535895" y="1810678"/>
                  <a:pt x="533446" y="1808279"/>
                  <a:pt x="533931" y="1807080"/>
                </a:cubicBezTo>
                <a:cubicBezTo>
                  <a:pt x="534696" y="1805244"/>
                  <a:pt x="537654" y="1802819"/>
                  <a:pt x="539339" y="1803075"/>
                </a:cubicBezTo>
                <a:cubicBezTo>
                  <a:pt x="552222" y="1805040"/>
                  <a:pt x="555717" y="1792385"/>
                  <a:pt x="566101" y="1789350"/>
                </a:cubicBezTo>
                <a:cubicBezTo>
                  <a:pt x="563013" y="1786033"/>
                  <a:pt x="561662" y="1784579"/>
                  <a:pt x="559647" y="1782436"/>
                </a:cubicBezTo>
                <a:cubicBezTo>
                  <a:pt x="564902" y="1775982"/>
                  <a:pt x="569902" y="1769144"/>
                  <a:pt x="575692" y="1763073"/>
                </a:cubicBezTo>
                <a:cubicBezTo>
                  <a:pt x="579954" y="1758583"/>
                  <a:pt x="580463" y="1753608"/>
                  <a:pt x="580846" y="1747970"/>
                </a:cubicBezTo>
                <a:cubicBezTo>
                  <a:pt x="581509" y="1738326"/>
                  <a:pt x="583831" y="1736107"/>
                  <a:pt x="593499" y="1733786"/>
                </a:cubicBezTo>
                <a:close/>
                <a:moveTo>
                  <a:pt x="547349" y="1732024"/>
                </a:moveTo>
                <a:lnTo>
                  <a:pt x="548165" y="1732459"/>
                </a:lnTo>
                <a:lnTo>
                  <a:pt x="547349" y="1732867"/>
                </a:lnTo>
                <a:close/>
                <a:moveTo>
                  <a:pt x="269428" y="1731922"/>
                </a:moveTo>
                <a:cubicBezTo>
                  <a:pt x="270117" y="1735902"/>
                  <a:pt x="269600" y="1739397"/>
                  <a:pt x="266947" y="1744200"/>
                </a:cubicBezTo>
                <a:lnTo>
                  <a:pt x="251761" y="1764173"/>
                </a:lnTo>
                <a:lnTo>
                  <a:pt x="258433" y="1745902"/>
                </a:lnTo>
                <a:cubicBezTo>
                  <a:pt x="262311" y="1741668"/>
                  <a:pt x="265575" y="1736872"/>
                  <a:pt x="269428" y="1731922"/>
                </a:cubicBezTo>
                <a:close/>
                <a:moveTo>
                  <a:pt x="383285" y="1731692"/>
                </a:moveTo>
                <a:cubicBezTo>
                  <a:pt x="384026" y="1732356"/>
                  <a:pt x="384791" y="1733019"/>
                  <a:pt x="385556" y="1733657"/>
                </a:cubicBezTo>
                <a:cubicBezTo>
                  <a:pt x="384408" y="1735059"/>
                  <a:pt x="383235" y="1736488"/>
                  <a:pt x="382086" y="1737892"/>
                </a:cubicBezTo>
                <a:cubicBezTo>
                  <a:pt x="381499" y="1737484"/>
                  <a:pt x="380913" y="1737075"/>
                  <a:pt x="380326" y="1736667"/>
                </a:cubicBezTo>
                <a:cubicBezTo>
                  <a:pt x="381322" y="1735009"/>
                  <a:pt x="382291" y="1733350"/>
                  <a:pt x="383285" y="1731692"/>
                </a:cubicBezTo>
                <a:close/>
                <a:moveTo>
                  <a:pt x="596026" y="1731132"/>
                </a:moveTo>
                <a:lnTo>
                  <a:pt x="596076" y="1731184"/>
                </a:lnTo>
                <a:cubicBezTo>
                  <a:pt x="595234" y="1732025"/>
                  <a:pt x="594367" y="1732892"/>
                  <a:pt x="593526" y="1733734"/>
                </a:cubicBezTo>
                <a:cubicBezTo>
                  <a:pt x="593526" y="1733734"/>
                  <a:pt x="593474" y="1733684"/>
                  <a:pt x="593474" y="1733684"/>
                </a:cubicBezTo>
                <a:cubicBezTo>
                  <a:pt x="594315" y="1732842"/>
                  <a:pt x="595184" y="1731974"/>
                  <a:pt x="596026" y="1731132"/>
                </a:cubicBezTo>
                <a:close/>
                <a:moveTo>
                  <a:pt x="596025" y="1731106"/>
                </a:moveTo>
                <a:lnTo>
                  <a:pt x="596115" y="1731139"/>
                </a:lnTo>
                <a:lnTo>
                  <a:pt x="596077" y="1731183"/>
                </a:lnTo>
                <a:close/>
                <a:moveTo>
                  <a:pt x="463543" y="1728886"/>
                </a:moveTo>
                <a:cubicBezTo>
                  <a:pt x="461453" y="1733759"/>
                  <a:pt x="460253" y="1736565"/>
                  <a:pt x="458799" y="1739959"/>
                </a:cubicBezTo>
                <a:cubicBezTo>
                  <a:pt x="457166" y="1738888"/>
                  <a:pt x="455712" y="1738453"/>
                  <a:pt x="455430" y="1737636"/>
                </a:cubicBezTo>
                <a:cubicBezTo>
                  <a:pt x="453722" y="1732790"/>
                  <a:pt x="456655" y="1730927"/>
                  <a:pt x="463543" y="1728886"/>
                </a:cubicBezTo>
                <a:close/>
                <a:moveTo>
                  <a:pt x="220980" y="1728172"/>
                </a:moveTo>
                <a:cubicBezTo>
                  <a:pt x="220751" y="1732841"/>
                  <a:pt x="212587" y="1742306"/>
                  <a:pt x="202562" y="1749525"/>
                </a:cubicBezTo>
                <a:cubicBezTo>
                  <a:pt x="202868" y="1741439"/>
                  <a:pt x="206541" y="1737203"/>
                  <a:pt x="220980" y="1728172"/>
                </a:cubicBezTo>
                <a:close/>
                <a:moveTo>
                  <a:pt x="3143116" y="1728096"/>
                </a:moveTo>
                <a:lnTo>
                  <a:pt x="3142606" y="1728861"/>
                </a:lnTo>
                <a:lnTo>
                  <a:pt x="3143397" y="1728988"/>
                </a:lnTo>
                <a:close/>
                <a:moveTo>
                  <a:pt x="2029566" y="1726871"/>
                </a:moveTo>
                <a:cubicBezTo>
                  <a:pt x="2029668" y="1728121"/>
                  <a:pt x="2029795" y="1729346"/>
                  <a:pt x="2029922" y="1730596"/>
                </a:cubicBezTo>
                <a:cubicBezTo>
                  <a:pt x="2033878" y="1730009"/>
                  <a:pt x="2037831" y="1729421"/>
                  <a:pt x="2041787" y="1728834"/>
                </a:cubicBezTo>
                <a:cubicBezTo>
                  <a:pt x="2041685" y="1728171"/>
                  <a:pt x="2041608" y="1727534"/>
                  <a:pt x="2041504" y="1726871"/>
                </a:cubicBezTo>
                <a:cubicBezTo>
                  <a:pt x="2037527" y="1726871"/>
                  <a:pt x="2033547" y="1726871"/>
                  <a:pt x="2029566" y="1726871"/>
                </a:cubicBezTo>
                <a:close/>
                <a:moveTo>
                  <a:pt x="631743" y="1726055"/>
                </a:moveTo>
                <a:cubicBezTo>
                  <a:pt x="631997" y="1726209"/>
                  <a:pt x="632227" y="1726361"/>
                  <a:pt x="632456" y="1726515"/>
                </a:cubicBezTo>
                <a:cubicBezTo>
                  <a:pt x="632227" y="1726361"/>
                  <a:pt x="631972" y="1726234"/>
                  <a:pt x="631716" y="1726080"/>
                </a:cubicBezTo>
                <a:close/>
                <a:moveTo>
                  <a:pt x="601688" y="1724677"/>
                </a:moveTo>
                <a:cubicBezTo>
                  <a:pt x="608602" y="1726896"/>
                  <a:pt x="614163" y="1728683"/>
                  <a:pt x="620362" y="1730673"/>
                </a:cubicBezTo>
                <a:cubicBezTo>
                  <a:pt x="617428" y="1736107"/>
                  <a:pt x="612989" y="1736975"/>
                  <a:pt x="607786" y="1735444"/>
                </a:cubicBezTo>
                <a:lnTo>
                  <a:pt x="596115" y="1731139"/>
                </a:lnTo>
                <a:close/>
                <a:moveTo>
                  <a:pt x="3123446" y="1723529"/>
                </a:moveTo>
                <a:cubicBezTo>
                  <a:pt x="3122300" y="1723554"/>
                  <a:pt x="3121150" y="1723579"/>
                  <a:pt x="3120002" y="1723579"/>
                </a:cubicBezTo>
                <a:cubicBezTo>
                  <a:pt x="3120206" y="1726207"/>
                  <a:pt x="3120411" y="1728834"/>
                  <a:pt x="3120615" y="1731463"/>
                </a:cubicBezTo>
                <a:cubicBezTo>
                  <a:pt x="3121431" y="1731436"/>
                  <a:pt x="3122273" y="1731386"/>
                  <a:pt x="3123089" y="1731361"/>
                </a:cubicBezTo>
                <a:cubicBezTo>
                  <a:pt x="3123217" y="1728758"/>
                  <a:pt x="3123319" y="1726131"/>
                  <a:pt x="3123446" y="1723529"/>
                </a:cubicBezTo>
                <a:close/>
                <a:moveTo>
                  <a:pt x="493980" y="1723479"/>
                </a:moveTo>
                <a:lnTo>
                  <a:pt x="494032" y="1723530"/>
                </a:lnTo>
                <a:lnTo>
                  <a:pt x="493971" y="1723542"/>
                </a:lnTo>
                <a:close/>
                <a:moveTo>
                  <a:pt x="494271" y="1723287"/>
                </a:moveTo>
                <a:lnTo>
                  <a:pt x="494210" y="1723400"/>
                </a:lnTo>
                <a:lnTo>
                  <a:pt x="494159" y="1723350"/>
                </a:lnTo>
                <a:close/>
                <a:moveTo>
                  <a:pt x="477702" y="1721310"/>
                </a:moveTo>
                <a:cubicBezTo>
                  <a:pt x="478877" y="1720800"/>
                  <a:pt x="481377" y="1721488"/>
                  <a:pt x="482296" y="1722535"/>
                </a:cubicBezTo>
                <a:cubicBezTo>
                  <a:pt x="484171" y="1724627"/>
                  <a:pt x="486123" y="1724952"/>
                  <a:pt x="488097" y="1724716"/>
                </a:cubicBezTo>
                <a:lnTo>
                  <a:pt x="493971" y="1723542"/>
                </a:lnTo>
                <a:lnTo>
                  <a:pt x="492576" y="1734067"/>
                </a:lnTo>
                <a:cubicBezTo>
                  <a:pt x="494949" y="1733428"/>
                  <a:pt x="497066" y="1732867"/>
                  <a:pt x="499234" y="1732305"/>
                </a:cubicBezTo>
                <a:cubicBezTo>
                  <a:pt x="499388" y="1733378"/>
                  <a:pt x="499847" y="1734372"/>
                  <a:pt x="499541" y="1734909"/>
                </a:cubicBezTo>
                <a:cubicBezTo>
                  <a:pt x="498520" y="1736694"/>
                  <a:pt x="497526" y="1739372"/>
                  <a:pt x="495945" y="1739857"/>
                </a:cubicBezTo>
                <a:cubicBezTo>
                  <a:pt x="487474" y="1742510"/>
                  <a:pt x="482652" y="1746899"/>
                  <a:pt x="485586" y="1756568"/>
                </a:cubicBezTo>
                <a:cubicBezTo>
                  <a:pt x="485892" y="1757614"/>
                  <a:pt x="484055" y="1759298"/>
                  <a:pt x="483138" y="1760829"/>
                </a:cubicBezTo>
                <a:cubicBezTo>
                  <a:pt x="480254" y="1758456"/>
                  <a:pt x="477806" y="1756466"/>
                  <a:pt x="473111" y="1752587"/>
                </a:cubicBezTo>
                <a:cubicBezTo>
                  <a:pt x="472423" y="1748149"/>
                  <a:pt x="474438" y="1742434"/>
                  <a:pt x="481250" y="1738811"/>
                </a:cubicBezTo>
                <a:cubicBezTo>
                  <a:pt x="481529" y="1739705"/>
                  <a:pt x="481836" y="1740622"/>
                  <a:pt x="481250" y="1738786"/>
                </a:cubicBezTo>
                <a:cubicBezTo>
                  <a:pt x="482371" y="1740342"/>
                  <a:pt x="481811" y="1739576"/>
                  <a:pt x="481275" y="1738811"/>
                </a:cubicBezTo>
                <a:cubicBezTo>
                  <a:pt x="481759" y="1736388"/>
                  <a:pt x="482219" y="1733938"/>
                  <a:pt x="482907" y="1730342"/>
                </a:cubicBezTo>
                <a:cubicBezTo>
                  <a:pt x="480815" y="1730342"/>
                  <a:pt x="479005" y="1730111"/>
                  <a:pt x="477269" y="1730392"/>
                </a:cubicBezTo>
                <a:cubicBezTo>
                  <a:pt x="473596" y="1730980"/>
                  <a:pt x="470942" y="1729525"/>
                  <a:pt x="471810" y="1725953"/>
                </a:cubicBezTo>
                <a:cubicBezTo>
                  <a:pt x="472296" y="1723988"/>
                  <a:pt x="475433" y="1722331"/>
                  <a:pt x="477702" y="1721310"/>
                </a:cubicBezTo>
                <a:close/>
                <a:moveTo>
                  <a:pt x="1999718" y="1720237"/>
                </a:moveTo>
                <a:lnTo>
                  <a:pt x="1998978" y="1720927"/>
                </a:lnTo>
                <a:lnTo>
                  <a:pt x="1998314" y="1721666"/>
                </a:lnTo>
                <a:lnTo>
                  <a:pt x="1999029" y="1720952"/>
                </a:lnTo>
                <a:close/>
                <a:moveTo>
                  <a:pt x="546279" y="1719906"/>
                </a:moveTo>
                <a:cubicBezTo>
                  <a:pt x="535945" y="1730953"/>
                  <a:pt x="527476" y="1739984"/>
                  <a:pt x="518751" y="1749322"/>
                </a:cubicBezTo>
                <a:cubicBezTo>
                  <a:pt x="519363" y="1736463"/>
                  <a:pt x="529339" y="1725060"/>
                  <a:pt x="546279" y="1719906"/>
                </a:cubicBezTo>
                <a:close/>
                <a:moveTo>
                  <a:pt x="3112120" y="1715518"/>
                </a:moveTo>
                <a:lnTo>
                  <a:pt x="3112401" y="1716410"/>
                </a:lnTo>
                <a:lnTo>
                  <a:pt x="3112910" y="1715645"/>
                </a:lnTo>
                <a:close/>
                <a:moveTo>
                  <a:pt x="280628" y="1714752"/>
                </a:moveTo>
                <a:cubicBezTo>
                  <a:pt x="280272" y="1717304"/>
                  <a:pt x="280016" y="1719141"/>
                  <a:pt x="279760" y="1720977"/>
                </a:cubicBezTo>
                <a:cubicBezTo>
                  <a:pt x="279606" y="1721208"/>
                  <a:pt x="279454" y="1721462"/>
                  <a:pt x="279300" y="1721693"/>
                </a:cubicBezTo>
                <a:cubicBezTo>
                  <a:pt x="279454" y="1721437"/>
                  <a:pt x="279583" y="1721208"/>
                  <a:pt x="279735" y="1720952"/>
                </a:cubicBezTo>
                <a:cubicBezTo>
                  <a:pt x="283511" y="1718629"/>
                  <a:pt x="283511" y="1718629"/>
                  <a:pt x="280628" y="1714752"/>
                </a:cubicBezTo>
                <a:close/>
                <a:moveTo>
                  <a:pt x="445533" y="1713274"/>
                </a:moveTo>
                <a:lnTo>
                  <a:pt x="445560" y="1713326"/>
                </a:lnTo>
                <a:lnTo>
                  <a:pt x="445572" y="1713312"/>
                </a:lnTo>
                <a:lnTo>
                  <a:pt x="445584" y="1713325"/>
                </a:lnTo>
                <a:cubicBezTo>
                  <a:pt x="445430" y="1713554"/>
                  <a:pt x="445278" y="1713783"/>
                  <a:pt x="445124" y="1714014"/>
                </a:cubicBezTo>
                <a:close/>
                <a:moveTo>
                  <a:pt x="446249" y="1712585"/>
                </a:moveTo>
                <a:lnTo>
                  <a:pt x="445572" y="1713312"/>
                </a:lnTo>
                <a:lnTo>
                  <a:pt x="445534" y="1713273"/>
                </a:lnTo>
                <a:close/>
                <a:moveTo>
                  <a:pt x="396833" y="1709752"/>
                </a:moveTo>
                <a:cubicBezTo>
                  <a:pt x="398439" y="1719498"/>
                  <a:pt x="398439" y="1719498"/>
                  <a:pt x="387214" y="1723198"/>
                </a:cubicBezTo>
                <a:cubicBezTo>
                  <a:pt x="390072" y="1719192"/>
                  <a:pt x="392954" y="1715187"/>
                  <a:pt x="396833" y="1709752"/>
                </a:cubicBezTo>
                <a:close/>
                <a:moveTo>
                  <a:pt x="3220975" y="1709523"/>
                </a:moveTo>
                <a:cubicBezTo>
                  <a:pt x="3218655" y="1716539"/>
                  <a:pt x="3216817" y="1722025"/>
                  <a:pt x="3214802" y="1728071"/>
                </a:cubicBezTo>
                <a:cubicBezTo>
                  <a:pt x="3209573" y="1720748"/>
                  <a:pt x="3210006" y="1719421"/>
                  <a:pt x="3220975" y="1709523"/>
                </a:cubicBezTo>
                <a:close/>
                <a:moveTo>
                  <a:pt x="574290" y="1709447"/>
                </a:moveTo>
                <a:cubicBezTo>
                  <a:pt x="575260" y="1710672"/>
                  <a:pt x="577094" y="1711922"/>
                  <a:pt x="577044" y="1713095"/>
                </a:cubicBezTo>
                <a:cubicBezTo>
                  <a:pt x="576892" y="1717535"/>
                  <a:pt x="573854" y="1718248"/>
                  <a:pt x="570412" y="1717866"/>
                </a:cubicBezTo>
                <a:cubicBezTo>
                  <a:pt x="569622" y="1716947"/>
                  <a:pt x="568830" y="1716054"/>
                  <a:pt x="568039" y="1715135"/>
                </a:cubicBezTo>
                <a:cubicBezTo>
                  <a:pt x="570131" y="1713249"/>
                  <a:pt x="572197" y="1711335"/>
                  <a:pt x="574290" y="1709447"/>
                </a:cubicBezTo>
                <a:close/>
                <a:moveTo>
                  <a:pt x="3117604" y="1707609"/>
                </a:moveTo>
                <a:lnTo>
                  <a:pt x="3117171" y="1708374"/>
                </a:lnTo>
                <a:lnTo>
                  <a:pt x="3117911" y="1708451"/>
                </a:lnTo>
                <a:close/>
                <a:moveTo>
                  <a:pt x="590963" y="1705672"/>
                </a:moveTo>
                <a:lnTo>
                  <a:pt x="595988" y="1705672"/>
                </a:lnTo>
                <a:lnTo>
                  <a:pt x="594393" y="1711820"/>
                </a:lnTo>
                <a:cubicBezTo>
                  <a:pt x="593780" y="1711820"/>
                  <a:pt x="593169" y="1711820"/>
                  <a:pt x="592555" y="1711820"/>
                </a:cubicBezTo>
                <a:close/>
                <a:moveTo>
                  <a:pt x="590958" y="1705654"/>
                </a:moveTo>
                <a:lnTo>
                  <a:pt x="590963" y="1705672"/>
                </a:lnTo>
                <a:lnTo>
                  <a:pt x="590924" y="1705672"/>
                </a:lnTo>
                <a:lnTo>
                  <a:pt x="590925" y="1705671"/>
                </a:lnTo>
                <a:close/>
                <a:moveTo>
                  <a:pt x="596001" y="1705622"/>
                </a:moveTo>
                <a:lnTo>
                  <a:pt x="596051" y="1705672"/>
                </a:lnTo>
                <a:lnTo>
                  <a:pt x="595988" y="1705672"/>
                </a:lnTo>
                <a:close/>
                <a:moveTo>
                  <a:pt x="590950" y="1705622"/>
                </a:moveTo>
                <a:lnTo>
                  <a:pt x="590975" y="1705645"/>
                </a:lnTo>
                <a:lnTo>
                  <a:pt x="590958" y="1705654"/>
                </a:lnTo>
                <a:close/>
                <a:moveTo>
                  <a:pt x="590949" y="1705620"/>
                </a:moveTo>
                <a:lnTo>
                  <a:pt x="590950" y="1705622"/>
                </a:lnTo>
                <a:lnTo>
                  <a:pt x="590949" y="1705621"/>
                </a:lnTo>
                <a:close/>
                <a:moveTo>
                  <a:pt x="596067" y="1705572"/>
                </a:moveTo>
                <a:lnTo>
                  <a:pt x="596051" y="1705671"/>
                </a:lnTo>
                <a:lnTo>
                  <a:pt x="596001" y="1705620"/>
                </a:lnTo>
                <a:lnTo>
                  <a:pt x="596001" y="1705622"/>
                </a:lnTo>
                <a:lnTo>
                  <a:pt x="595999" y="1705620"/>
                </a:lnTo>
                <a:close/>
                <a:moveTo>
                  <a:pt x="590234" y="1704956"/>
                </a:moveTo>
                <a:lnTo>
                  <a:pt x="590949" y="1705621"/>
                </a:lnTo>
                <a:lnTo>
                  <a:pt x="590925" y="1705671"/>
                </a:lnTo>
                <a:lnTo>
                  <a:pt x="590923" y="1705672"/>
                </a:lnTo>
                <a:close/>
                <a:moveTo>
                  <a:pt x="236416" y="1704701"/>
                </a:moveTo>
                <a:cubicBezTo>
                  <a:pt x="239783" y="1712584"/>
                  <a:pt x="233328" y="1714318"/>
                  <a:pt x="229118" y="1718249"/>
                </a:cubicBezTo>
                <a:cubicBezTo>
                  <a:pt x="226491" y="1710543"/>
                  <a:pt x="228557" y="1706386"/>
                  <a:pt x="236416" y="1704701"/>
                </a:cubicBezTo>
                <a:close/>
                <a:moveTo>
                  <a:pt x="581842" y="1700186"/>
                </a:moveTo>
                <a:cubicBezTo>
                  <a:pt x="582378" y="1700390"/>
                  <a:pt x="583067" y="1701692"/>
                  <a:pt x="582863" y="1702177"/>
                </a:cubicBezTo>
                <a:cubicBezTo>
                  <a:pt x="582428" y="1703146"/>
                  <a:pt x="581459" y="1703860"/>
                  <a:pt x="579673" y="1705825"/>
                </a:cubicBezTo>
                <a:cubicBezTo>
                  <a:pt x="579673" y="1703223"/>
                  <a:pt x="579444" y="1702048"/>
                  <a:pt x="579775" y="1701079"/>
                </a:cubicBezTo>
                <a:cubicBezTo>
                  <a:pt x="579954" y="1700569"/>
                  <a:pt x="581280" y="1700007"/>
                  <a:pt x="581842" y="1700186"/>
                </a:cubicBezTo>
                <a:close/>
                <a:moveTo>
                  <a:pt x="207051" y="1699931"/>
                </a:moveTo>
                <a:lnTo>
                  <a:pt x="207461" y="1700798"/>
                </a:lnTo>
                <a:lnTo>
                  <a:pt x="206618" y="1700773"/>
                </a:lnTo>
                <a:close/>
                <a:moveTo>
                  <a:pt x="644472" y="1698782"/>
                </a:moveTo>
                <a:cubicBezTo>
                  <a:pt x="642381" y="1699701"/>
                  <a:pt x="640314" y="1700619"/>
                  <a:pt x="638222" y="1701538"/>
                </a:cubicBezTo>
                <a:cubicBezTo>
                  <a:pt x="638476" y="1702380"/>
                  <a:pt x="638731" y="1703222"/>
                  <a:pt x="638987" y="1704089"/>
                </a:cubicBezTo>
                <a:cubicBezTo>
                  <a:pt x="641156" y="1703068"/>
                  <a:pt x="643325" y="1702047"/>
                  <a:pt x="645493" y="1701001"/>
                </a:cubicBezTo>
                <a:cubicBezTo>
                  <a:pt x="645160" y="1700263"/>
                  <a:pt x="644803" y="1699522"/>
                  <a:pt x="644472" y="1698782"/>
                </a:cubicBezTo>
                <a:close/>
                <a:moveTo>
                  <a:pt x="253713" y="1698707"/>
                </a:moveTo>
                <a:cubicBezTo>
                  <a:pt x="254453" y="1699371"/>
                  <a:pt x="255192" y="1700009"/>
                  <a:pt x="255957" y="1700672"/>
                </a:cubicBezTo>
                <a:cubicBezTo>
                  <a:pt x="254886" y="1702177"/>
                  <a:pt x="253815" y="1703682"/>
                  <a:pt x="252769" y="1705188"/>
                </a:cubicBezTo>
                <a:cubicBezTo>
                  <a:pt x="251800" y="1704320"/>
                  <a:pt x="250882" y="1703453"/>
                  <a:pt x="249988" y="1702586"/>
                </a:cubicBezTo>
                <a:cubicBezTo>
                  <a:pt x="251238" y="1701284"/>
                  <a:pt x="252462" y="1699982"/>
                  <a:pt x="253713" y="1698707"/>
                </a:cubicBezTo>
                <a:close/>
                <a:moveTo>
                  <a:pt x="406067" y="1698399"/>
                </a:moveTo>
                <a:cubicBezTo>
                  <a:pt x="407036" y="1699165"/>
                  <a:pt x="408006" y="1699905"/>
                  <a:pt x="408975" y="1700643"/>
                </a:cubicBezTo>
                <a:cubicBezTo>
                  <a:pt x="409358" y="1705619"/>
                  <a:pt x="407265" y="1708093"/>
                  <a:pt x="398821" y="1707073"/>
                </a:cubicBezTo>
                <a:cubicBezTo>
                  <a:pt x="402061" y="1703195"/>
                  <a:pt x="404077" y="1700797"/>
                  <a:pt x="406067" y="1698399"/>
                </a:cubicBezTo>
                <a:close/>
                <a:moveTo>
                  <a:pt x="46585" y="1695976"/>
                </a:moveTo>
                <a:cubicBezTo>
                  <a:pt x="47478" y="1696818"/>
                  <a:pt x="48422" y="1697634"/>
                  <a:pt x="49366" y="1698451"/>
                </a:cubicBezTo>
                <a:cubicBezTo>
                  <a:pt x="48089" y="1699701"/>
                  <a:pt x="46789" y="1700926"/>
                  <a:pt x="45514" y="1702176"/>
                </a:cubicBezTo>
                <a:cubicBezTo>
                  <a:pt x="44826" y="1701589"/>
                  <a:pt x="44136" y="1701003"/>
                  <a:pt x="43472" y="1700415"/>
                </a:cubicBezTo>
                <a:cubicBezTo>
                  <a:pt x="44518" y="1698936"/>
                  <a:pt x="45539" y="1697455"/>
                  <a:pt x="46585" y="1695976"/>
                </a:cubicBezTo>
                <a:close/>
                <a:moveTo>
                  <a:pt x="249121" y="1695441"/>
                </a:moveTo>
                <a:lnTo>
                  <a:pt x="249122" y="1695441"/>
                </a:lnTo>
                <a:lnTo>
                  <a:pt x="249121" y="1695442"/>
                </a:lnTo>
                <a:lnTo>
                  <a:pt x="249146" y="1695467"/>
                </a:lnTo>
                <a:lnTo>
                  <a:pt x="248686" y="1696182"/>
                </a:lnTo>
                <a:cubicBezTo>
                  <a:pt x="248840" y="1695951"/>
                  <a:pt x="248969" y="1695697"/>
                  <a:pt x="249121" y="1695441"/>
                </a:cubicBezTo>
                <a:close/>
                <a:moveTo>
                  <a:pt x="249579" y="1694726"/>
                </a:moveTo>
                <a:cubicBezTo>
                  <a:pt x="249427" y="1694982"/>
                  <a:pt x="249300" y="1695211"/>
                  <a:pt x="249146" y="1695467"/>
                </a:cubicBezTo>
                <a:lnTo>
                  <a:pt x="249146" y="1695466"/>
                </a:lnTo>
                <a:lnTo>
                  <a:pt x="249122" y="1695441"/>
                </a:lnTo>
                <a:close/>
                <a:moveTo>
                  <a:pt x="513930" y="1691844"/>
                </a:moveTo>
                <a:cubicBezTo>
                  <a:pt x="513829" y="1691817"/>
                  <a:pt x="513292" y="1692507"/>
                  <a:pt x="513368" y="1692634"/>
                </a:cubicBezTo>
                <a:cubicBezTo>
                  <a:pt x="513675" y="1693169"/>
                  <a:pt x="514134" y="1693604"/>
                  <a:pt x="514517" y="1694088"/>
                </a:cubicBezTo>
                <a:cubicBezTo>
                  <a:pt x="514925" y="1693604"/>
                  <a:pt x="515307" y="1693094"/>
                  <a:pt x="515690" y="1692583"/>
                </a:cubicBezTo>
                <a:cubicBezTo>
                  <a:pt x="515104" y="1692328"/>
                  <a:pt x="514542" y="1691996"/>
                  <a:pt x="513930" y="1691844"/>
                </a:cubicBezTo>
                <a:close/>
                <a:moveTo>
                  <a:pt x="598556" y="1690359"/>
                </a:moveTo>
                <a:lnTo>
                  <a:pt x="598561" y="1690363"/>
                </a:lnTo>
                <a:lnTo>
                  <a:pt x="598551" y="1690365"/>
                </a:lnTo>
                <a:close/>
                <a:moveTo>
                  <a:pt x="598594" y="1690355"/>
                </a:moveTo>
                <a:lnTo>
                  <a:pt x="598590" y="1690382"/>
                </a:lnTo>
                <a:lnTo>
                  <a:pt x="598561" y="1690363"/>
                </a:lnTo>
                <a:close/>
                <a:moveTo>
                  <a:pt x="598598" y="1690331"/>
                </a:moveTo>
                <a:lnTo>
                  <a:pt x="598629" y="1690340"/>
                </a:lnTo>
                <a:lnTo>
                  <a:pt x="598625" y="1690348"/>
                </a:lnTo>
                <a:lnTo>
                  <a:pt x="598594" y="1690355"/>
                </a:lnTo>
                <a:close/>
                <a:moveTo>
                  <a:pt x="598601" y="1690313"/>
                </a:moveTo>
                <a:lnTo>
                  <a:pt x="598598" y="1690331"/>
                </a:lnTo>
                <a:lnTo>
                  <a:pt x="598587" y="1690328"/>
                </a:lnTo>
                <a:close/>
                <a:moveTo>
                  <a:pt x="598449" y="1690288"/>
                </a:moveTo>
                <a:lnTo>
                  <a:pt x="598587" y="1690328"/>
                </a:lnTo>
                <a:lnTo>
                  <a:pt x="598556" y="1690359"/>
                </a:lnTo>
                <a:close/>
                <a:moveTo>
                  <a:pt x="605847" y="1688680"/>
                </a:moveTo>
                <a:cubicBezTo>
                  <a:pt x="606217" y="1693553"/>
                  <a:pt x="605745" y="1697118"/>
                  <a:pt x="604186" y="1699800"/>
                </a:cubicBezTo>
                <a:lnTo>
                  <a:pt x="596067" y="1705572"/>
                </a:lnTo>
                <a:lnTo>
                  <a:pt x="598590" y="1690382"/>
                </a:lnTo>
                <a:lnTo>
                  <a:pt x="598602" y="1690390"/>
                </a:lnTo>
                <a:lnTo>
                  <a:pt x="598625" y="1690348"/>
                </a:lnTo>
                <a:close/>
                <a:moveTo>
                  <a:pt x="150086" y="1686640"/>
                </a:moveTo>
                <a:cubicBezTo>
                  <a:pt x="150442" y="1687329"/>
                  <a:pt x="150774" y="1687992"/>
                  <a:pt x="151309" y="1689013"/>
                </a:cubicBezTo>
                <a:cubicBezTo>
                  <a:pt x="150417" y="1689575"/>
                  <a:pt x="149524" y="1690136"/>
                  <a:pt x="148605" y="1690723"/>
                </a:cubicBezTo>
                <a:cubicBezTo>
                  <a:pt x="148300" y="1690033"/>
                  <a:pt x="147534" y="1689063"/>
                  <a:pt x="147738" y="1688732"/>
                </a:cubicBezTo>
                <a:cubicBezTo>
                  <a:pt x="148300" y="1687890"/>
                  <a:pt x="149269" y="1687329"/>
                  <a:pt x="150086" y="1686640"/>
                </a:cubicBezTo>
                <a:close/>
                <a:moveTo>
                  <a:pt x="360682" y="1684113"/>
                </a:moveTo>
                <a:cubicBezTo>
                  <a:pt x="361857" y="1694573"/>
                  <a:pt x="361857" y="1694573"/>
                  <a:pt x="350708" y="1701053"/>
                </a:cubicBezTo>
                <a:cubicBezTo>
                  <a:pt x="349968" y="1700467"/>
                  <a:pt x="349254" y="1699880"/>
                  <a:pt x="348539" y="1699293"/>
                </a:cubicBezTo>
                <a:cubicBezTo>
                  <a:pt x="352239" y="1694675"/>
                  <a:pt x="355937" y="1690032"/>
                  <a:pt x="360682" y="1684113"/>
                </a:cubicBezTo>
                <a:close/>
                <a:moveTo>
                  <a:pt x="265089" y="1680517"/>
                </a:moveTo>
                <a:cubicBezTo>
                  <a:pt x="266341" y="1686665"/>
                  <a:pt x="262386" y="1688783"/>
                  <a:pt x="258151" y="1693963"/>
                </a:cubicBezTo>
                <a:cubicBezTo>
                  <a:pt x="256875" y="1685365"/>
                  <a:pt x="259912" y="1682890"/>
                  <a:pt x="265089" y="1680517"/>
                </a:cubicBezTo>
                <a:close/>
                <a:moveTo>
                  <a:pt x="3174901" y="1680134"/>
                </a:moveTo>
                <a:lnTo>
                  <a:pt x="3174952" y="1680159"/>
                </a:lnTo>
                <a:cubicBezTo>
                  <a:pt x="3174774" y="1680415"/>
                  <a:pt x="3174622" y="1680644"/>
                  <a:pt x="3174468" y="1680900"/>
                </a:cubicBezTo>
                <a:cubicBezTo>
                  <a:pt x="3174622" y="1680644"/>
                  <a:pt x="3174749" y="1680390"/>
                  <a:pt x="3174901" y="1680134"/>
                </a:cubicBezTo>
                <a:close/>
                <a:moveTo>
                  <a:pt x="3175387" y="1679419"/>
                </a:moveTo>
                <a:cubicBezTo>
                  <a:pt x="3175235" y="1679675"/>
                  <a:pt x="3175108" y="1679904"/>
                  <a:pt x="3174954" y="1680160"/>
                </a:cubicBezTo>
                <a:lnTo>
                  <a:pt x="3174929" y="1680135"/>
                </a:lnTo>
                <a:cubicBezTo>
                  <a:pt x="3175083" y="1679879"/>
                  <a:pt x="3175235" y="1679648"/>
                  <a:pt x="3175387" y="1679419"/>
                </a:cubicBezTo>
                <a:close/>
                <a:moveTo>
                  <a:pt x="244007" y="1677679"/>
                </a:moveTo>
                <a:lnTo>
                  <a:pt x="243355" y="1682481"/>
                </a:lnTo>
                <a:cubicBezTo>
                  <a:pt x="242820" y="1682302"/>
                  <a:pt x="242284" y="1682099"/>
                  <a:pt x="241722" y="1681920"/>
                </a:cubicBezTo>
                <a:close/>
                <a:moveTo>
                  <a:pt x="422548" y="1677583"/>
                </a:moveTo>
                <a:lnTo>
                  <a:pt x="422598" y="1677633"/>
                </a:lnTo>
                <a:cubicBezTo>
                  <a:pt x="418414" y="1678145"/>
                  <a:pt x="415199" y="1679599"/>
                  <a:pt x="414485" y="1684700"/>
                </a:cubicBezTo>
                <a:cubicBezTo>
                  <a:pt x="420481" y="1684829"/>
                  <a:pt x="421910" y="1681589"/>
                  <a:pt x="422548" y="1677583"/>
                </a:cubicBezTo>
                <a:close/>
                <a:moveTo>
                  <a:pt x="244020" y="1677583"/>
                </a:moveTo>
                <a:lnTo>
                  <a:pt x="244032" y="1677595"/>
                </a:lnTo>
                <a:lnTo>
                  <a:pt x="244018" y="1677608"/>
                </a:lnTo>
                <a:lnTo>
                  <a:pt x="244043" y="1677608"/>
                </a:lnTo>
                <a:lnTo>
                  <a:pt x="244044" y="1677607"/>
                </a:lnTo>
                <a:lnTo>
                  <a:pt x="244045" y="1677608"/>
                </a:lnTo>
                <a:lnTo>
                  <a:pt x="244007" y="1677679"/>
                </a:lnTo>
                <a:close/>
                <a:moveTo>
                  <a:pt x="244060" y="1677569"/>
                </a:moveTo>
                <a:lnTo>
                  <a:pt x="244044" y="1677607"/>
                </a:lnTo>
                <a:lnTo>
                  <a:pt x="244032" y="1677595"/>
                </a:lnTo>
                <a:close/>
                <a:moveTo>
                  <a:pt x="422682" y="1677500"/>
                </a:moveTo>
                <a:lnTo>
                  <a:pt x="422600" y="1677633"/>
                </a:lnTo>
                <a:lnTo>
                  <a:pt x="422548" y="1677583"/>
                </a:lnTo>
                <a:close/>
                <a:moveTo>
                  <a:pt x="432854" y="1676435"/>
                </a:moveTo>
                <a:cubicBezTo>
                  <a:pt x="433210" y="1676972"/>
                  <a:pt x="433644" y="1677456"/>
                  <a:pt x="433900" y="1678043"/>
                </a:cubicBezTo>
                <a:cubicBezTo>
                  <a:pt x="433950" y="1678195"/>
                  <a:pt x="433338" y="1678858"/>
                  <a:pt x="433236" y="1678808"/>
                </a:cubicBezTo>
                <a:cubicBezTo>
                  <a:pt x="432623" y="1678577"/>
                  <a:pt x="432088" y="1678195"/>
                  <a:pt x="431348" y="1677737"/>
                </a:cubicBezTo>
                <a:cubicBezTo>
                  <a:pt x="431885" y="1677277"/>
                  <a:pt x="432368" y="1676870"/>
                  <a:pt x="432854" y="1676435"/>
                </a:cubicBezTo>
                <a:close/>
                <a:moveTo>
                  <a:pt x="399790" y="1676308"/>
                </a:moveTo>
                <a:cubicBezTo>
                  <a:pt x="397877" y="1687763"/>
                  <a:pt x="389358" y="1694115"/>
                  <a:pt x="380454" y="1700339"/>
                </a:cubicBezTo>
                <a:cubicBezTo>
                  <a:pt x="383158" y="1689421"/>
                  <a:pt x="391219" y="1682660"/>
                  <a:pt x="399790" y="1676308"/>
                </a:cubicBezTo>
                <a:close/>
                <a:moveTo>
                  <a:pt x="368820" y="1675898"/>
                </a:moveTo>
                <a:lnTo>
                  <a:pt x="369637" y="1676383"/>
                </a:lnTo>
                <a:lnTo>
                  <a:pt x="368743" y="1676716"/>
                </a:lnTo>
                <a:close/>
                <a:moveTo>
                  <a:pt x="424972" y="1673806"/>
                </a:moveTo>
                <a:cubicBezTo>
                  <a:pt x="425431" y="1674266"/>
                  <a:pt x="425889" y="1674725"/>
                  <a:pt x="426375" y="1675210"/>
                </a:cubicBezTo>
                <a:lnTo>
                  <a:pt x="422682" y="1677500"/>
                </a:lnTo>
                <a:close/>
                <a:moveTo>
                  <a:pt x="3245059" y="1673679"/>
                </a:moveTo>
                <a:cubicBezTo>
                  <a:pt x="3246080" y="1673935"/>
                  <a:pt x="3247101" y="1674189"/>
                  <a:pt x="3248145" y="1674445"/>
                </a:cubicBezTo>
                <a:cubicBezTo>
                  <a:pt x="3247738" y="1676689"/>
                  <a:pt x="3247305" y="1678935"/>
                  <a:pt x="3246896" y="1681179"/>
                </a:cubicBezTo>
                <a:cubicBezTo>
                  <a:pt x="3245824" y="1680900"/>
                  <a:pt x="3243782" y="1680516"/>
                  <a:pt x="3243809" y="1680389"/>
                </a:cubicBezTo>
                <a:cubicBezTo>
                  <a:pt x="3244065" y="1678144"/>
                  <a:pt x="3244601" y="1675924"/>
                  <a:pt x="3245059" y="1673679"/>
                </a:cubicBezTo>
                <a:close/>
                <a:moveTo>
                  <a:pt x="334303" y="1672454"/>
                </a:moveTo>
                <a:cubicBezTo>
                  <a:pt x="335222" y="1673093"/>
                  <a:pt x="336113" y="1673756"/>
                  <a:pt x="337007" y="1674393"/>
                </a:cubicBezTo>
                <a:cubicBezTo>
                  <a:pt x="334482" y="1677914"/>
                  <a:pt x="331955" y="1681410"/>
                  <a:pt x="329404" y="1684929"/>
                </a:cubicBezTo>
                <a:cubicBezTo>
                  <a:pt x="326931" y="1677812"/>
                  <a:pt x="330782" y="1675260"/>
                  <a:pt x="334303" y="1672454"/>
                </a:cubicBezTo>
                <a:close/>
                <a:moveTo>
                  <a:pt x="166997" y="1670950"/>
                </a:moveTo>
                <a:cubicBezTo>
                  <a:pt x="163911" y="1681384"/>
                  <a:pt x="163911" y="1681384"/>
                  <a:pt x="154090" y="1681486"/>
                </a:cubicBezTo>
                <a:cubicBezTo>
                  <a:pt x="155033" y="1674496"/>
                  <a:pt x="159142" y="1671690"/>
                  <a:pt x="166997" y="1670950"/>
                </a:cubicBezTo>
                <a:close/>
                <a:moveTo>
                  <a:pt x="297158" y="1670874"/>
                </a:moveTo>
                <a:cubicBezTo>
                  <a:pt x="297950" y="1671486"/>
                  <a:pt x="298767" y="1672099"/>
                  <a:pt x="299557" y="1672736"/>
                </a:cubicBezTo>
                <a:cubicBezTo>
                  <a:pt x="297338" y="1675568"/>
                  <a:pt x="295143" y="1678400"/>
                  <a:pt x="292925" y="1681231"/>
                </a:cubicBezTo>
                <a:cubicBezTo>
                  <a:pt x="292108" y="1680620"/>
                  <a:pt x="291241" y="1679981"/>
                  <a:pt x="290373" y="1679370"/>
                </a:cubicBezTo>
                <a:cubicBezTo>
                  <a:pt x="292643" y="1676537"/>
                  <a:pt x="294914" y="1673707"/>
                  <a:pt x="297158" y="1670874"/>
                </a:cubicBezTo>
                <a:close/>
                <a:moveTo>
                  <a:pt x="133631" y="1670133"/>
                </a:moveTo>
                <a:cubicBezTo>
                  <a:pt x="134498" y="1670924"/>
                  <a:pt x="135364" y="1671664"/>
                  <a:pt x="136258" y="1672404"/>
                </a:cubicBezTo>
                <a:cubicBezTo>
                  <a:pt x="129650" y="1690619"/>
                  <a:pt x="118935" y="1706181"/>
                  <a:pt x="105465" y="1719905"/>
                </a:cubicBezTo>
                <a:cubicBezTo>
                  <a:pt x="104598" y="1719447"/>
                  <a:pt x="103730" y="1718961"/>
                  <a:pt x="102888" y="1718503"/>
                </a:cubicBezTo>
                <a:cubicBezTo>
                  <a:pt x="103705" y="1716436"/>
                  <a:pt x="104265" y="1714242"/>
                  <a:pt x="105363" y="1712329"/>
                </a:cubicBezTo>
                <a:cubicBezTo>
                  <a:pt x="111690" y="1701333"/>
                  <a:pt x="117940" y="1690261"/>
                  <a:pt x="124676" y="1679496"/>
                </a:cubicBezTo>
                <a:cubicBezTo>
                  <a:pt x="126920" y="1675925"/>
                  <a:pt x="130593" y="1673220"/>
                  <a:pt x="133631" y="1670133"/>
                </a:cubicBezTo>
                <a:close/>
                <a:moveTo>
                  <a:pt x="143172" y="1669189"/>
                </a:moveTo>
                <a:cubicBezTo>
                  <a:pt x="144269" y="1670082"/>
                  <a:pt x="145391" y="1671001"/>
                  <a:pt x="147406" y="1672658"/>
                </a:cubicBezTo>
                <a:cubicBezTo>
                  <a:pt x="145085" y="1674241"/>
                  <a:pt x="143706" y="1675389"/>
                  <a:pt x="142100" y="1676102"/>
                </a:cubicBezTo>
                <a:cubicBezTo>
                  <a:pt x="141793" y="1676231"/>
                  <a:pt x="139906" y="1674241"/>
                  <a:pt x="140110" y="1673806"/>
                </a:cubicBezTo>
                <a:cubicBezTo>
                  <a:pt x="140825" y="1672149"/>
                  <a:pt x="142100" y="1670720"/>
                  <a:pt x="143172" y="1669189"/>
                </a:cubicBezTo>
                <a:close/>
                <a:moveTo>
                  <a:pt x="176261" y="1668756"/>
                </a:moveTo>
                <a:cubicBezTo>
                  <a:pt x="177867" y="1670133"/>
                  <a:pt x="180088" y="1671996"/>
                  <a:pt x="182792" y="1674318"/>
                </a:cubicBezTo>
                <a:cubicBezTo>
                  <a:pt x="178633" y="1680160"/>
                  <a:pt x="176285" y="1686359"/>
                  <a:pt x="168198" y="1690211"/>
                </a:cubicBezTo>
                <a:cubicBezTo>
                  <a:pt x="171209" y="1682252"/>
                  <a:pt x="173556" y="1675950"/>
                  <a:pt x="176261" y="1668756"/>
                </a:cubicBezTo>
                <a:close/>
                <a:moveTo>
                  <a:pt x="68525" y="1668017"/>
                </a:moveTo>
                <a:cubicBezTo>
                  <a:pt x="69238" y="1668092"/>
                  <a:pt x="69903" y="1668323"/>
                  <a:pt x="70565" y="1668501"/>
                </a:cubicBezTo>
                <a:cubicBezTo>
                  <a:pt x="70413" y="1668807"/>
                  <a:pt x="70234" y="1669369"/>
                  <a:pt x="70132" y="1669342"/>
                </a:cubicBezTo>
                <a:cubicBezTo>
                  <a:pt x="69444" y="1669240"/>
                  <a:pt x="68779" y="1669036"/>
                  <a:pt x="68090" y="1668858"/>
                </a:cubicBezTo>
                <a:cubicBezTo>
                  <a:pt x="68244" y="1668552"/>
                  <a:pt x="68423" y="1667990"/>
                  <a:pt x="68525" y="1668017"/>
                </a:cubicBezTo>
                <a:close/>
                <a:moveTo>
                  <a:pt x="325630" y="1667378"/>
                </a:moveTo>
                <a:lnTo>
                  <a:pt x="325656" y="1667428"/>
                </a:lnTo>
                <a:cubicBezTo>
                  <a:pt x="325502" y="1667659"/>
                  <a:pt x="325350" y="1667915"/>
                  <a:pt x="325196" y="1668144"/>
                </a:cubicBezTo>
                <a:cubicBezTo>
                  <a:pt x="325350" y="1667888"/>
                  <a:pt x="325477" y="1667634"/>
                  <a:pt x="325630" y="1667378"/>
                </a:cubicBezTo>
                <a:close/>
                <a:moveTo>
                  <a:pt x="325755" y="1667261"/>
                </a:moveTo>
                <a:lnTo>
                  <a:pt x="325679" y="1667404"/>
                </a:lnTo>
                <a:lnTo>
                  <a:pt x="325603" y="1667352"/>
                </a:lnTo>
                <a:close/>
                <a:moveTo>
                  <a:pt x="3199445" y="1666358"/>
                </a:moveTo>
                <a:cubicBezTo>
                  <a:pt x="3209623" y="1669114"/>
                  <a:pt x="3210771" y="1670950"/>
                  <a:pt x="3208654" y="1681181"/>
                </a:cubicBezTo>
                <a:cubicBezTo>
                  <a:pt x="3198501" y="1676360"/>
                  <a:pt x="3198297" y="1676052"/>
                  <a:pt x="3199445" y="1666358"/>
                </a:cubicBezTo>
                <a:close/>
                <a:moveTo>
                  <a:pt x="317186" y="1665057"/>
                </a:moveTo>
                <a:cubicBezTo>
                  <a:pt x="314711" y="1669165"/>
                  <a:pt x="313130" y="1671818"/>
                  <a:pt x="311522" y="1674470"/>
                </a:cubicBezTo>
                <a:cubicBezTo>
                  <a:pt x="310653" y="1667455"/>
                  <a:pt x="310653" y="1667455"/>
                  <a:pt x="317186" y="1665057"/>
                </a:cubicBezTo>
                <a:close/>
                <a:moveTo>
                  <a:pt x="376653" y="1664828"/>
                </a:moveTo>
                <a:lnTo>
                  <a:pt x="376703" y="1664878"/>
                </a:lnTo>
                <a:lnTo>
                  <a:pt x="376703" y="1664877"/>
                </a:lnTo>
                <a:lnTo>
                  <a:pt x="376705" y="1664878"/>
                </a:lnTo>
                <a:cubicBezTo>
                  <a:pt x="375811" y="1665186"/>
                  <a:pt x="374893" y="1665467"/>
                  <a:pt x="376499" y="1664955"/>
                </a:cubicBezTo>
                <a:close/>
                <a:moveTo>
                  <a:pt x="376860" y="1664669"/>
                </a:moveTo>
                <a:lnTo>
                  <a:pt x="376703" y="1664877"/>
                </a:lnTo>
                <a:lnTo>
                  <a:pt x="376653" y="1664828"/>
                </a:lnTo>
                <a:lnTo>
                  <a:pt x="376651" y="1664826"/>
                </a:lnTo>
                <a:close/>
                <a:moveTo>
                  <a:pt x="297363" y="1663143"/>
                </a:moveTo>
                <a:lnTo>
                  <a:pt x="298257" y="1663577"/>
                </a:lnTo>
                <a:lnTo>
                  <a:pt x="297363" y="1664010"/>
                </a:lnTo>
                <a:close/>
                <a:moveTo>
                  <a:pt x="379432" y="1661255"/>
                </a:moveTo>
                <a:cubicBezTo>
                  <a:pt x="379712" y="1661536"/>
                  <a:pt x="379993" y="1661817"/>
                  <a:pt x="380274" y="1662097"/>
                </a:cubicBezTo>
                <a:lnTo>
                  <a:pt x="376860" y="1664669"/>
                </a:lnTo>
                <a:close/>
                <a:moveTo>
                  <a:pt x="385300" y="1657505"/>
                </a:moveTo>
                <a:cubicBezTo>
                  <a:pt x="385860" y="1660005"/>
                  <a:pt x="386371" y="1662428"/>
                  <a:pt x="386908" y="1664853"/>
                </a:cubicBezTo>
                <a:lnTo>
                  <a:pt x="386142" y="1665542"/>
                </a:lnTo>
                <a:lnTo>
                  <a:pt x="386856" y="1664828"/>
                </a:lnTo>
                <a:cubicBezTo>
                  <a:pt x="388769" y="1659955"/>
                  <a:pt x="388769" y="1659955"/>
                  <a:pt x="385300" y="1657505"/>
                </a:cubicBezTo>
                <a:close/>
                <a:moveTo>
                  <a:pt x="81869" y="1656740"/>
                </a:moveTo>
                <a:cubicBezTo>
                  <a:pt x="81971" y="1657071"/>
                  <a:pt x="82225" y="1657659"/>
                  <a:pt x="82148" y="1657685"/>
                </a:cubicBezTo>
                <a:cubicBezTo>
                  <a:pt x="81613" y="1658016"/>
                  <a:pt x="81027" y="1658220"/>
                  <a:pt x="80440" y="1658475"/>
                </a:cubicBezTo>
                <a:cubicBezTo>
                  <a:pt x="80362" y="1658169"/>
                  <a:pt x="80260" y="1657838"/>
                  <a:pt x="80159" y="1657531"/>
                </a:cubicBezTo>
                <a:cubicBezTo>
                  <a:pt x="80719" y="1657277"/>
                  <a:pt x="81306" y="1656996"/>
                  <a:pt x="81869" y="1656740"/>
                </a:cubicBezTo>
                <a:close/>
                <a:moveTo>
                  <a:pt x="2052119" y="1656127"/>
                </a:moveTo>
                <a:cubicBezTo>
                  <a:pt x="2052094" y="1656459"/>
                  <a:pt x="2051965" y="1657046"/>
                  <a:pt x="2052067" y="1657071"/>
                </a:cubicBezTo>
                <a:cubicBezTo>
                  <a:pt x="2052629" y="1657301"/>
                  <a:pt x="2053240" y="1657377"/>
                  <a:pt x="2053827" y="1657479"/>
                </a:cubicBezTo>
                <a:cubicBezTo>
                  <a:pt x="2053879" y="1657148"/>
                  <a:pt x="2053980" y="1656509"/>
                  <a:pt x="2053929" y="1656509"/>
                </a:cubicBezTo>
                <a:cubicBezTo>
                  <a:pt x="2053342" y="1656331"/>
                  <a:pt x="2052730" y="1656255"/>
                  <a:pt x="2052119" y="1656127"/>
                </a:cubicBezTo>
                <a:close/>
                <a:moveTo>
                  <a:pt x="144013" y="1656076"/>
                </a:moveTo>
                <a:cubicBezTo>
                  <a:pt x="144651" y="1656230"/>
                  <a:pt x="145238" y="1656562"/>
                  <a:pt x="145851" y="1656842"/>
                </a:cubicBezTo>
                <a:cubicBezTo>
                  <a:pt x="145442" y="1657353"/>
                  <a:pt x="145059" y="1657863"/>
                  <a:pt x="144651" y="1658372"/>
                </a:cubicBezTo>
                <a:cubicBezTo>
                  <a:pt x="144242" y="1657888"/>
                  <a:pt x="143757" y="1657430"/>
                  <a:pt x="143452" y="1656893"/>
                </a:cubicBezTo>
                <a:cubicBezTo>
                  <a:pt x="143376" y="1656766"/>
                  <a:pt x="143911" y="1656051"/>
                  <a:pt x="144013" y="1656076"/>
                </a:cubicBezTo>
                <a:close/>
                <a:moveTo>
                  <a:pt x="606638" y="1653270"/>
                </a:moveTo>
                <a:cubicBezTo>
                  <a:pt x="608118" y="1652939"/>
                  <a:pt x="609776" y="1653372"/>
                  <a:pt x="612862" y="1653551"/>
                </a:cubicBezTo>
                <a:cubicBezTo>
                  <a:pt x="611231" y="1656587"/>
                  <a:pt x="610695" y="1659420"/>
                  <a:pt x="609087" y="1660287"/>
                </a:cubicBezTo>
                <a:cubicBezTo>
                  <a:pt x="600465" y="1665031"/>
                  <a:pt x="596382" y="1673654"/>
                  <a:pt x="590617" y="1680848"/>
                </a:cubicBezTo>
                <a:cubicBezTo>
                  <a:pt x="587479" y="1684751"/>
                  <a:pt x="584546" y="1689753"/>
                  <a:pt x="580362" y="1691666"/>
                </a:cubicBezTo>
                <a:cubicBezTo>
                  <a:pt x="570922" y="1695951"/>
                  <a:pt x="564978" y="1703018"/>
                  <a:pt x="559825" y="1711411"/>
                </a:cubicBezTo>
                <a:cubicBezTo>
                  <a:pt x="557223" y="1715621"/>
                  <a:pt x="553728" y="1716998"/>
                  <a:pt x="548548" y="1712381"/>
                </a:cubicBezTo>
                <a:cubicBezTo>
                  <a:pt x="553421" y="1703631"/>
                  <a:pt x="568551" y="1701360"/>
                  <a:pt x="561713" y="1687457"/>
                </a:cubicBezTo>
                <a:cubicBezTo>
                  <a:pt x="573728" y="1686640"/>
                  <a:pt x="579902" y="1677711"/>
                  <a:pt x="586357" y="1669471"/>
                </a:cubicBezTo>
                <a:cubicBezTo>
                  <a:pt x="591892" y="1662378"/>
                  <a:pt x="597224" y="1655311"/>
                  <a:pt x="606638" y="1653270"/>
                </a:cubicBezTo>
                <a:close/>
                <a:moveTo>
                  <a:pt x="3218069" y="1653092"/>
                </a:moveTo>
                <a:cubicBezTo>
                  <a:pt x="3218196" y="1653756"/>
                  <a:pt x="3218323" y="1654419"/>
                  <a:pt x="3218527" y="1655440"/>
                </a:cubicBezTo>
                <a:cubicBezTo>
                  <a:pt x="3217481" y="1655567"/>
                  <a:pt x="3216460" y="1655694"/>
                  <a:pt x="3215441" y="1655796"/>
                </a:cubicBezTo>
                <a:cubicBezTo>
                  <a:pt x="3215595" y="1655133"/>
                  <a:pt x="3215518" y="1654240"/>
                  <a:pt x="3215952" y="1653833"/>
                </a:cubicBezTo>
                <a:cubicBezTo>
                  <a:pt x="3216437" y="1653373"/>
                  <a:pt x="3217354" y="1653321"/>
                  <a:pt x="3218069" y="1653092"/>
                </a:cubicBezTo>
                <a:close/>
                <a:moveTo>
                  <a:pt x="538931" y="1651306"/>
                </a:moveTo>
                <a:cubicBezTo>
                  <a:pt x="538320" y="1651229"/>
                  <a:pt x="537630" y="1651892"/>
                  <a:pt x="536966" y="1652250"/>
                </a:cubicBezTo>
                <a:cubicBezTo>
                  <a:pt x="537655" y="1652913"/>
                  <a:pt x="538293" y="1653652"/>
                  <a:pt x="539083" y="1654137"/>
                </a:cubicBezTo>
                <a:cubicBezTo>
                  <a:pt x="539237" y="1654213"/>
                  <a:pt x="540027" y="1653244"/>
                  <a:pt x="540512" y="1652785"/>
                </a:cubicBezTo>
                <a:cubicBezTo>
                  <a:pt x="539977" y="1652223"/>
                  <a:pt x="539493" y="1651383"/>
                  <a:pt x="538931" y="1651306"/>
                </a:cubicBezTo>
                <a:close/>
                <a:moveTo>
                  <a:pt x="450635" y="1649521"/>
                </a:moveTo>
                <a:cubicBezTo>
                  <a:pt x="450864" y="1656767"/>
                  <a:pt x="446017" y="1659344"/>
                  <a:pt x="438517" y="1661946"/>
                </a:cubicBezTo>
                <a:cubicBezTo>
                  <a:pt x="440788" y="1654496"/>
                  <a:pt x="442753" y="1649266"/>
                  <a:pt x="450635" y="1649521"/>
                </a:cubicBezTo>
                <a:close/>
                <a:moveTo>
                  <a:pt x="450880" y="1649308"/>
                </a:moveTo>
                <a:lnTo>
                  <a:pt x="450865" y="1649367"/>
                </a:lnTo>
                <a:lnTo>
                  <a:pt x="450840" y="1649341"/>
                </a:lnTo>
                <a:close/>
                <a:moveTo>
                  <a:pt x="2026836" y="1647912"/>
                </a:moveTo>
                <a:lnTo>
                  <a:pt x="2026761" y="1648704"/>
                </a:lnTo>
                <a:lnTo>
                  <a:pt x="2027653" y="1648397"/>
                </a:lnTo>
                <a:close/>
                <a:moveTo>
                  <a:pt x="181897" y="1647327"/>
                </a:moveTo>
                <a:cubicBezTo>
                  <a:pt x="181617" y="1656461"/>
                  <a:pt x="181617" y="1656461"/>
                  <a:pt x="174167" y="1658400"/>
                </a:cubicBezTo>
                <a:cubicBezTo>
                  <a:pt x="174473" y="1657150"/>
                  <a:pt x="174423" y="1655823"/>
                  <a:pt x="175061" y="1655032"/>
                </a:cubicBezTo>
                <a:cubicBezTo>
                  <a:pt x="177051" y="1652531"/>
                  <a:pt x="179269" y="1650262"/>
                  <a:pt x="181897" y="1647327"/>
                </a:cubicBezTo>
                <a:close/>
                <a:moveTo>
                  <a:pt x="509223" y="1647112"/>
                </a:moveTo>
                <a:lnTo>
                  <a:pt x="506633" y="1652888"/>
                </a:lnTo>
                <a:cubicBezTo>
                  <a:pt x="505843" y="1652301"/>
                  <a:pt x="505051" y="1651740"/>
                  <a:pt x="504260" y="1651153"/>
                </a:cubicBezTo>
                <a:close/>
                <a:moveTo>
                  <a:pt x="509287" y="1646970"/>
                </a:moveTo>
                <a:lnTo>
                  <a:pt x="509337" y="1647020"/>
                </a:lnTo>
                <a:lnTo>
                  <a:pt x="509223" y="1647112"/>
                </a:lnTo>
                <a:close/>
                <a:moveTo>
                  <a:pt x="509449" y="1646879"/>
                </a:moveTo>
                <a:lnTo>
                  <a:pt x="509338" y="1647021"/>
                </a:lnTo>
                <a:lnTo>
                  <a:pt x="509337" y="1647020"/>
                </a:lnTo>
                <a:lnTo>
                  <a:pt x="509337" y="1647019"/>
                </a:lnTo>
                <a:lnTo>
                  <a:pt x="509287" y="1646969"/>
                </a:lnTo>
                <a:lnTo>
                  <a:pt x="509287" y="1646970"/>
                </a:lnTo>
                <a:lnTo>
                  <a:pt x="509286" y="1646969"/>
                </a:lnTo>
                <a:close/>
                <a:moveTo>
                  <a:pt x="496225" y="1644341"/>
                </a:moveTo>
                <a:cubicBezTo>
                  <a:pt x="496836" y="1644264"/>
                  <a:pt x="497474" y="1644418"/>
                  <a:pt x="498087" y="1644469"/>
                </a:cubicBezTo>
                <a:cubicBezTo>
                  <a:pt x="497958" y="1644826"/>
                  <a:pt x="497831" y="1645183"/>
                  <a:pt x="497729" y="1645541"/>
                </a:cubicBezTo>
                <a:cubicBezTo>
                  <a:pt x="497091" y="1645489"/>
                  <a:pt x="496454" y="1645412"/>
                  <a:pt x="495816" y="1645362"/>
                </a:cubicBezTo>
                <a:cubicBezTo>
                  <a:pt x="495945" y="1645004"/>
                  <a:pt x="496045" y="1644366"/>
                  <a:pt x="496225" y="1644341"/>
                </a:cubicBezTo>
                <a:close/>
                <a:moveTo>
                  <a:pt x="512092" y="1643500"/>
                </a:moveTo>
                <a:cubicBezTo>
                  <a:pt x="512450" y="1643935"/>
                  <a:pt x="512831" y="1644367"/>
                  <a:pt x="513188" y="1644802"/>
                </a:cubicBezTo>
                <a:lnTo>
                  <a:pt x="509449" y="1646879"/>
                </a:lnTo>
                <a:close/>
                <a:moveTo>
                  <a:pt x="2013877" y="1642989"/>
                </a:moveTo>
                <a:cubicBezTo>
                  <a:pt x="2013469" y="1643575"/>
                  <a:pt x="2013060" y="1644162"/>
                  <a:pt x="2012677" y="1644749"/>
                </a:cubicBezTo>
                <a:cubicBezTo>
                  <a:pt x="2014055" y="1645871"/>
                  <a:pt x="2015458" y="1646994"/>
                  <a:pt x="2016861" y="1648142"/>
                </a:cubicBezTo>
                <a:cubicBezTo>
                  <a:pt x="2017499" y="1647402"/>
                  <a:pt x="2018138" y="1646662"/>
                  <a:pt x="2018800" y="1645897"/>
                </a:cubicBezTo>
                <a:cubicBezTo>
                  <a:pt x="2017167" y="1644927"/>
                  <a:pt x="2015509" y="1643958"/>
                  <a:pt x="2013877" y="1642989"/>
                </a:cubicBezTo>
                <a:close/>
                <a:moveTo>
                  <a:pt x="437915" y="1641869"/>
                </a:moveTo>
                <a:lnTo>
                  <a:pt x="437935" y="1641874"/>
                </a:lnTo>
                <a:lnTo>
                  <a:pt x="437871" y="1641909"/>
                </a:lnTo>
                <a:close/>
                <a:moveTo>
                  <a:pt x="438085" y="1641714"/>
                </a:moveTo>
                <a:lnTo>
                  <a:pt x="438058" y="1641764"/>
                </a:lnTo>
                <a:lnTo>
                  <a:pt x="438055" y="1641741"/>
                </a:lnTo>
                <a:close/>
                <a:moveTo>
                  <a:pt x="354610" y="1639621"/>
                </a:moveTo>
                <a:cubicBezTo>
                  <a:pt x="355911" y="1640463"/>
                  <a:pt x="357212" y="1643831"/>
                  <a:pt x="356573" y="1644673"/>
                </a:cubicBezTo>
                <a:cubicBezTo>
                  <a:pt x="353079" y="1649444"/>
                  <a:pt x="351548" y="1655414"/>
                  <a:pt x="343410" y="1656689"/>
                </a:cubicBezTo>
                <a:lnTo>
                  <a:pt x="325755" y="1667261"/>
                </a:lnTo>
                <a:lnTo>
                  <a:pt x="332388" y="1654855"/>
                </a:lnTo>
                <a:cubicBezTo>
                  <a:pt x="335903" y="1652091"/>
                  <a:pt x="340450" y="1650502"/>
                  <a:pt x="345297" y="1649367"/>
                </a:cubicBezTo>
                <a:cubicBezTo>
                  <a:pt x="346675" y="1646076"/>
                  <a:pt x="347543" y="1642836"/>
                  <a:pt x="349354" y="1640260"/>
                </a:cubicBezTo>
                <a:cubicBezTo>
                  <a:pt x="350093" y="1639214"/>
                  <a:pt x="353411" y="1638831"/>
                  <a:pt x="354610" y="1639621"/>
                </a:cubicBezTo>
                <a:close/>
                <a:moveTo>
                  <a:pt x="195061" y="1639316"/>
                </a:moveTo>
                <a:cubicBezTo>
                  <a:pt x="195470" y="1639010"/>
                  <a:pt x="196362" y="1639342"/>
                  <a:pt x="197026" y="1639368"/>
                </a:cubicBezTo>
                <a:cubicBezTo>
                  <a:pt x="196670" y="1640387"/>
                  <a:pt x="196312" y="1641408"/>
                  <a:pt x="195929" y="1642506"/>
                </a:cubicBezTo>
                <a:cubicBezTo>
                  <a:pt x="195061" y="1641969"/>
                  <a:pt x="194066" y="1641587"/>
                  <a:pt x="194091" y="1641306"/>
                </a:cubicBezTo>
                <a:cubicBezTo>
                  <a:pt x="194143" y="1640617"/>
                  <a:pt x="194526" y="1639724"/>
                  <a:pt x="195061" y="1639316"/>
                </a:cubicBezTo>
                <a:close/>
                <a:moveTo>
                  <a:pt x="445688" y="1637606"/>
                </a:moveTo>
                <a:cubicBezTo>
                  <a:pt x="444514" y="1640285"/>
                  <a:pt x="443525" y="1642154"/>
                  <a:pt x="442352" y="1642951"/>
                </a:cubicBezTo>
                <a:lnTo>
                  <a:pt x="437935" y="1641874"/>
                </a:lnTo>
                <a:close/>
                <a:moveTo>
                  <a:pt x="678631" y="1635489"/>
                </a:moveTo>
                <a:cubicBezTo>
                  <a:pt x="678020" y="1635743"/>
                  <a:pt x="677637" y="1636560"/>
                  <a:pt x="677152" y="1637122"/>
                </a:cubicBezTo>
                <a:cubicBezTo>
                  <a:pt x="677687" y="1637504"/>
                  <a:pt x="678198" y="1637860"/>
                  <a:pt x="679014" y="1638447"/>
                </a:cubicBezTo>
                <a:cubicBezTo>
                  <a:pt x="679577" y="1637555"/>
                  <a:pt x="680085" y="1636662"/>
                  <a:pt x="680621" y="1635795"/>
                </a:cubicBezTo>
                <a:cubicBezTo>
                  <a:pt x="679958" y="1635666"/>
                  <a:pt x="679168" y="1635259"/>
                  <a:pt x="678631" y="1635489"/>
                </a:cubicBezTo>
                <a:close/>
                <a:moveTo>
                  <a:pt x="323358" y="1635464"/>
                </a:moveTo>
                <a:cubicBezTo>
                  <a:pt x="320196" y="1641077"/>
                  <a:pt x="318078" y="1644853"/>
                  <a:pt x="315833" y="1648858"/>
                </a:cubicBezTo>
                <a:cubicBezTo>
                  <a:pt x="308384" y="1641128"/>
                  <a:pt x="309047" y="1639726"/>
                  <a:pt x="323358" y="1635464"/>
                </a:cubicBezTo>
                <a:close/>
                <a:moveTo>
                  <a:pt x="85413" y="1635437"/>
                </a:moveTo>
                <a:cubicBezTo>
                  <a:pt x="86027" y="1636254"/>
                  <a:pt x="87327" y="1637427"/>
                  <a:pt x="87125" y="1637810"/>
                </a:cubicBezTo>
                <a:cubicBezTo>
                  <a:pt x="86460" y="1639035"/>
                  <a:pt x="85261" y="1639979"/>
                  <a:pt x="83782" y="1641612"/>
                </a:cubicBezTo>
                <a:cubicBezTo>
                  <a:pt x="82913" y="1639952"/>
                  <a:pt x="81842" y="1638626"/>
                  <a:pt x="82098" y="1638270"/>
                </a:cubicBezTo>
                <a:cubicBezTo>
                  <a:pt x="82940" y="1637122"/>
                  <a:pt x="84267" y="1636356"/>
                  <a:pt x="85413" y="1635437"/>
                </a:cubicBezTo>
                <a:close/>
                <a:moveTo>
                  <a:pt x="154039" y="1634953"/>
                </a:moveTo>
                <a:cubicBezTo>
                  <a:pt x="155418" y="1636280"/>
                  <a:pt x="156793" y="1637607"/>
                  <a:pt x="158147" y="1638934"/>
                </a:cubicBezTo>
                <a:cubicBezTo>
                  <a:pt x="156309" y="1640515"/>
                  <a:pt x="154474" y="1642097"/>
                  <a:pt x="152636" y="1643703"/>
                </a:cubicBezTo>
                <a:cubicBezTo>
                  <a:pt x="151640" y="1642811"/>
                  <a:pt x="150647" y="1641943"/>
                  <a:pt x="149651" y="1641051"/>
                </a:cubicBezTo>
                <a:cubicBezTo>
                  <a:pt x="151105" y="1639009"/>
                  <a:pt x="152584" y="1636994"/>
                  <a:pt x="154039" y="1634953"/>
                </a:cubicBezTo>
                <a:close/>
                <a:moveTo>
                  <a:pt x="273661" y="1628984"/>
                </a:moveTo>
                <a:cubicBezTo>
                  <a:pt x="270932" y="1633959"/>
                  <a:pt x="268228" y="1638959"/>
                  <a:pt x="265039" y="1644776"/>
                </a:cubicBezTo>
                <a:cubicBezTo>
                  <a:pt x="268127" y="1644164"/>
                  <a:pt x="270601" y="1643653"/>
                  <a:pt x="273407" y="1643091"/>
                </a:cubicBezTo>
                <a:cubicBezTo>
                  <a:pt x="272617" y="1647084"/>
                  <a:pt x="268778" y="1653048"/>
                  <a:pt x="263382" y="1659346"/>
                </a:cubicBezTo>
                <a:lnTo>
                  <a:pt x="244060" y="1677569"/>
                </a:lnTo>
                <a:lnTo>
                  <a:pt x="255226" y="1651316"/>
                </a:lnTo>
                <a:cubicBezTo>
                  <a:pt x="259618" y="1642913"/>
                  <a:pt x="265217" y="1635171"/>
                  <a:pt x="273661" y="1628984"/>
                </a:cubicBezTo>
                <a:close/>
                <a:moveTo>
                  <a:pt x="665213" y="1628077"/>
                </a:moveTo>
                <a:cubicBezTo>
                  <a:pt x="663376" y="1628766"/>
                  <a:pt x="662751" y="1631253"/>
                  <a:pt x="661411" y="1636203"/>
                </a:cubicBezTo>
                <a:cubicBezTo>
                  <a:pt x="660519" y="1639468"/>
                  <a:pt x="658452" y="1642427"/>
                  <a:pt x="656667" y="1646075"/>
                </a:cubicBezTo>
                <a:cubicBezTo>
                  <a:pt x="665263" y="1644341"/>
                  <a:pt x="669549" y="1640437"/>
                  <a:pt x="667636" y="1632274"/>
                </a:cubicBezTo>
                <a:cubicBezTo>
                  <a:pt x="670161" y="1631815"/>
                  <a:pt x="672228" y="1631457"/>
                  <a:pt x="676285" y="1630743"/>
                </a:cubicBezTo>
                <a:cubicBezTo>
                  <a:pt x="670099" y="1628498"/>
                  <a:pt x="667050" y="1627388"/>
                  <a:pt x="665213" y="1628077"/>
                </a:cubicBezTo>
                <a:close/>
                <a:moveTo>
                  <a:pt x="205751" y="1626560"/>
                </a:moveTo>
                <a:lnTo>
                  <a:pt x="205776" y="1626610"/>
                </a:lnTo>
                <a:cubicBezTo>
                  <a:pt x="205622" y="1626841"/>
                  <a:pt x="205470" y="1627097"/>
                  <a:pt x="205316" y="1627326"/>
                </a:cubicBezTo>
                <a:close/>
                <a:moveTo>
                  <a:pt x="205826" y="1626457"/>
                </a:moveTo>
                <a:cubicBezTo>
                  <a:pt x="206337" y="1624774"/>
                  <a:pt x="206056" y="1625692"/>
                  <a:pt x="205775" y="1626586"/>
                </a:cubicBezTo>
                <a:lnTo>
                  <a:pt x="205751" y="1626560"/>
                </a:lnTo>
                <a:lnTo>
                  <a:pt x="205750" y="1626559"/>
                </a:lnTo>
                <a:cubicBezTo>
                  <a:pt x="206311" y="1625794"/>
                  <a:pt x="206847" y="1625053"/>
                  <a:pt x="205826" y="1626457"/>
                </a:cubicBezTo>
                <a:close/>
                <a:moveTo>
                  <a:pt x="654932" y="1625615"/>
                </a:moveTo>
                <a:lnTo>
                  <a:pt x="652286" y="1629022"/>
                </a:lnTo>
                <a:lnTo>
                  <a:pt x="652125" y="1629111"/>
                </a:lnTo>
                <a:lnTo>
                  <a:pt x="652010" y="1629237"/>
                </a:lnTo>
                <a:lnTo>
                  <a:pt x="644861" y="1632500"/>
                </a:lnTo>
                <a:cubicBezTo>
                  <a:pt x="642922" y="1634162"/>
                  <a:pt x="641691" y="1636598"/>
                  <a:pt x="641793" y="1640489"/>
                </a:cubicBezTo>
                <a:lnTo>
                  <a:pt x="652010" y="1629237"/>
                </a:lnTo>
                <a:lnTo>
                  <a:pt x="652177" y="1629161"/>
                </a:lnTo>
                <a:lnTo>
                  <a:pt x="652286" y="1629022"/>
                </a:lnTo>
                <a:lnTo>
                  <a:pt x="656029" y="1626942"/>
                </a:lnTo>
                <a:cubicBezTo>
                  <a:pt x="655671" y="1626509"/>
                  <a:pt x="655290" y="1626074"/>
                  <a:pt x="654932" y="1625615"/>
                </a:cubicBezTo>
                <a:close/>
                <a:moveTo>
                  <a:pt x="511327" y="1624391"/>
                </a:moveTo>
                <a:cubicBezTo>
                  <a:pt x="511838" y="1625233"/>
                  <a:pt x="512373" y="1626101"/>
                  <a:pt x="512935" y="1626968"/>
                </a:cubicBezTo>
                <a:cubicBezTo>
                  <a:pt x="512296" y="1627325"/>
                  <a:pt x="511327" y="1628116"/>
                  <a:pt x="511072" y="1627937"/>
                </a:cubicBezTo>
                <a:cubicBezTo>
                  <a:pt x="510229" y="1627351"/>
                  <a:pt x="509643" y="1626381"/>
                  <a:pt x="508954" y="1625591"/>
                </a:cubicBezTo>
                <a:cubicBezTo>
                  <a:pt x="509618" y="1625233"/>
                  <a:pt x="510281" y="1624928"/>
                  <a:pt x="511327" y="1624391"/>
                </a:cubicBezTo>
                <a:close/>
                <a:moveTo>
                  <a:pt x="2036658" y="1620998"/>
                </a:moveTo>
                <a:cubicBezTo>
                  <a:pt x="2036429" y="1621636"/>
                  <a:pt x="2035893" y="1622325"/>
                  <a:pt x="2036020" y="1622859"/>
                </a:cubicBezTo>
                <a:cubicBezTo>
                  <a:pt x="2036200" y="1623473"/>
                  <a:pt x="2036862" y="1624084"/>
                  <a:pt x="2037475" y="1624390"/>
                </a:cubicBezTo>
                <a:cubicBezTo>
                  <a:pt x="2037704" y="1624494"/>
                  <a:pt x="2038368" y="1623702"/>
                  <a:pt x="2039083" y="1623090"/>
                </a:cubicBezTo>
                <a:cubicBezTo>
                  <a:pt x="2038241" y="1622350"/>
                  <a:pt x="2037449" y="1621686"/>
                  <a:pt x="2036658" y="1620998"/>
                </a:cubicBezTo>
                <a:close/>
                <a:moveTo>
                  <a:pt x="62377" y="1617834"/>
                </a:moveTo>
                <a:cubicBezTo>
                  <a:pt x="63015" y="1618013"/>
                  <a:pt x="63576" y="1618345"/>
                  <a:pt x="64136" y="1618601"/>
                </a:cubicBezTo>
                <a:cubicBezTo>
                  <a:pt x="63754" y="1619086"/>
                  <a:pt x="63373" y="1619570"/>
                  <a:pt x="62988" y="1620055"/>
                </a:cubicBezTo>
                <a:cubicBezTo>
                  <a:pt x="62581" y="1619595"/>
                  <a:pt x="62148" y="1619161"/>
                  <a:pt x="61841" y="1618626"/>
                </a:cubicBezTo>
                <a:cubicBezTo>
                  <a:pt x="61764" y="1618498"/>
                  <a:pt x="62275" y="1617809"/>
                  <a:pt x="62377" y="1617834"/>
                </a:cubicBezTo>
                <a:close/>
                <a:moveTo>
                  <a:pt x="368286" y="1616330"/>
                </a:moveTo>
                <a:cubicBezTo>
                  <a:pt x="368744" y="1617325"/>
                  <a:pt x="369203" y="1618346"/>
                  <a:pt x="369688" y="1619367"/>
                </a:cubicBezTo>
                <a:cubicBezTo>
                  <a:pt x="367061" y="1620488"/>
                  <a:pt x="364459" y="1621611"/>
                  <a:pt x="361830" y="1622709"/>
                </a:cubicBezTo>
                <a:cubicBezTo>
                  <a:pt x="361422" y="1621867"/>
                  <a:pt x="360988" y="1621049"/>
                  <a:pt x="360580" y="1620209"/>
                </a:cubicBezTo>
                <a:cubicBezTo>
                  <a:pt x="363157" y="1618907"/>
                  <a:pt x="365707" y="1617632"/>
                  <a:pt x="368286" y="1616330"/>
                </a:cubicBezTo>
                <a:close/>
                <a:moveTo>
                  <a:pt x="261571" y="1616279"/>
                </a:moveTo>
                <a:cubicBezTo>
                  <a:pt x="262158" y="1616202"/>
                  <a:pt x="262796" y="1616356"/>
                  <a:pt x="263408" y="1616407"/>
                </a:cubicBezTo>
                <a:cubicBezTo>
                  <a:pt x="263281" y="1616739"/>
                  <a:pt x="263177" y="1617096"/>
                  <a:pt x="263050" y="1617454"/>
                </a:cubicBezTo>
                <a:cubicBezTo>
                  <a:pt x="262438" y="1617402"/>
                  <a:pt x="261800" y="1617325"/>
                  <a:pt x="261188" y="1617275"/>
                </a:cubicBezTo>
                <a:cubicBezTo>
                  <a:pt x="261315" y="1616917"/>
                  <a:pt x="261417" y="1616304"/>
                  <a:pt x="261571" y="1616279"/>
                </a:cubicBezTo>
                <a:close/>
                <a:moveTo>
                  <a:pt x="550209" y="1615232"/>
                </a:moveTo>
                <a:cubicBezTo>
                  <a:pt x="550565" y="1615769"/>
                  <a:pt x="550998" y="1616278"/>
                  <a:pt x="551253" y="1616840"/>
                </a:cubicBezTo>
                <a:cubicBezTo>
                  <a:pt x="551305" y="1616992"/>
                  <a:pt x="550693" y="1617655"/>
                  <a:pt x="550590" y="1617605"/>
                </a:cubicBezTo>
                <a:cubicBezTo>
                  <a:pt x="550003" y="1617374"/>
                  <a:pt x="549442" y="1616967"/>
                  <a:pt x="548728" y="1616534"/>
                </a:cubicBezTo>
                <a:cubicBezTo>
                  <a:pt x="549238" y="1616074"/>
                  <a:pt x="549723" y="1615640"/>
                  <a:pt x="550209" y="1615232"/>
                </a:cubicBezTo>
                <a:close/>
                <a:moveTo>
                  <a:pt x="578958" y="1614646"/>
                </a:moveTo>
                <a:cubicBezTo>
                  <a:pt x="576662" y="1617987"/>
                  <a:pt x="574393" y="1621304"/>
                  <a:pt x="571381" y="1625717"/>
                </a:cubicBezTo>
                <a:cubicBezTo>
                  <a:pt x="576508" y="1625794"/>
                  <a:pt x="578908" y="1633116"/>
                  <a:pt x="586075" y="1625845"/>
                </a:cubicBezTo>
                <a:cubicBezTo>
                  <a:pt x="576739" y="1625513"/>
                  <a:pt x="579929" y="1619696"/>
                  <a:pt x="578958" y="1614646"/>
                </a:cubicBezTo>
                <a:close/>
                <a:moveTo>
                  <a:pt x="100490" y="1614467"/>
                </a:moveTo>
                <a:cubicBezTo>
                  <a:pt x="101306" y="1615079"/>
                  <a:pt x="102123" y="1615692"/>
                  <a:pt x="102965" y="1616304"/>
                </a:cubicBezTo>
                <a:cubicBezTo>
                  <a:pt x="101154" y="1618754"/>
                  <a:pt x="99317" y="1621202"/>
                  <a:pt x="97479" y="1623652"/>
                </a:cubicBezTo>
                <a:cubicBezTo>
                  <a:pt x="96587" y="1622911"/>
                  <a:pt x="95643" y="1622146"/>
                  <a:pt x="94725" y="1621381"/>
                </a:cubicBezTo>
                <a:cubicBezTo>
                  <a:pt x="96639" y="1619085"/>
                  <a:pt x="98577" y="1616763"/>
                  <a:pt x="100490" y="1614467"/>
                </a:cubicBezTo>
                <a:close/>
                <a:moveTo>
                  <a:pt x="412368" y="1613804"/>
                </a:moveTo>
                <a:lnTo>
                  <a:pt x="412394" y="1613829"/>
                </a:lnTo>
                <a:cubicBezTo>
                  <a:pt x="412240" y="1614060"/>
                  <a:pt x="412088" y="1614314"/>
                  <a:pt x="411934" y="1614545"/>
                </a:cubicBezTo>
                <a:cubicBezTo>
                  <a:pt x="412088" y="1614289"/>
                  <a:pt x="412215" y="1614060"/>
                  <a:pt x="412368" y="1613804"/>
                </a:cubicBezTo>
                <a:close/>
                <a:moveTo>
                  <a:pt x="412548" y="1613650"/>
                </a:moveTo>
                <a:lnTo>
                  <a:pt x="412587" y="1613658"/>
                </a:lnTo>
                <a:lnTo>
                  <a:pt x="412573" y="1613677"/>
                </a:lnTo>
                <a:close/>
                <a:moveTo>
                  <a:pt x="542884" y="1612707"/>
                </a:moveTo>
                <a:cubicBezTo>
                  <a:pt x="543240" y="1613371"/>
                  <a:pt x="543597" y="1614034"/>
                  <a:pt x="544134" y="1615055"/>
                </a:cubicBezTo>
                <a:cubicBezTo>
                  <a:pt x="543240" y="1615615"/>
                  <a:pt x="542322" y="1616177"/>
                  <a:pt x="541405" y="1616763"/>
                </a:cubicBezTo>
                <a:cubicBezTo>
                  <a:pt x="541073" y="1616075"/>
                  <a:pt x="540307" y="1615105"/>
                  <a:pt x="540511" y="1614774"/>
                </a:cubicBezTo>
                <a:cubicBezTo>
                  <a:pt x="541073" y="1613932"/>
                  <a:pt x="542067" y="1613371"/>
                  <a:pt x="542884" y="1612707"/>
                </a:cubicBezTo>
                <a:close/>
                <a:moveTo>
                  <a:pt x="519288" y="1611304"/>
                </a:moveTo>
                <a:cubicBezTo>
                  <a:pt x="519976" y="1613422"/>
                  <a:pt x="520819" y="1614621"/>
                  <a:pt x="520513" y="1615310"/>
                </a:cubicBezTo>
                <a:cubicBezTo>
                  <a:pt x="520078" y="1616304"/>
                  <a:pt x="518879" y="1617325"/>
                  <a:pt x="517859" y="1617554"/>
                </a:cubicBezTo>
                <a:cubicBezTo>
                  <a:pt x="517297" y="1617683"/>
                  <a:pt x="515588" y="1615769"/>
                  <a:pt x="515742" y="1615514"/>
                </a:cubicBezTo>
                <a:cubicBezTo>
                  <a:pt x="516430" y="1614264"/>
                  <a:pt x="517578" y="1613218"/>
                  <a:pt x="519288" y="1611304"/>
                </a:cubicBezTo>
                <a:close/>
                <a:moveTo>
                  <a:pt x="640110" y="1608039"/>
                </a:moveTo>
                <a:lnTo>
                  <a:pt x="639370" y="1608702"/>
                </a:lnTo>
                <a:cubicBezTo>
                  <a:pt x="638604" y="1609237"/>
                  <a:pt x="637839" y="1609773"/>
                  <a:pt x="639216" y="1608804"/>
                </a:cubicBezTo>
                <a:cubicBezTo>
                  <a:pt x="637610" y="1609314"/>
                  <a:pt x="638528" y="1609033"/>
                  <a:pt x="639420" y="1608752"/>
                </a:cubicBezTo>
                <a:cubicBezTo>
                  <a:pt x="639420" y="1608752"/>
                  <a:pt x="640135" y="1608064"/>
                  <a:pt x="640110" y="1608039"/>
                </a:cubicBezTo>
                <a:close/>
                <a:moveTo>
                  <a:pt x="423033" y="1608012"/>
                </a:moveTo>
                <a:cubicBezTo>
                  <a:pt x="422880" y="1608243"/>
                  <a:pt x="422726" y="1608472"/>
                  <a:pt x="422574" y="1608702"/>
                </a:cubicBezTo>
                <a:cubicBezTo>
                  <a:pt x="422420" y="1608956"/>
                  <a:pt x="422293" y="1609212"/>
                  <a:pt x="422139" y="1609466"/>
                </a:cubicBezTo>
                <a:cubicBezTo>
                  <a:pt x="422293" y="1609237"/>
                  <a:pt x="422447" y="1608981"/>
                  <a:pt x="422599" y="1608752"/>
                </a:cubicBezTo>
                <a:cubicBezTo>
                  <a:pt x="422751" y="1608497"/>
                  <a:pt x="422880" y="1608268"/>
                  <a:pt x="423033" y="1608012"/>
                </a:cubicBezTo>
                <a:close/>
                <a:moveTo>
                  <a:pt x="335606" y="1607758"/>
                </a:moveTo>
                <a:cubicBezTo>
                  <a:pt x="332646" y="1611764"/>
                  <a:pt x="330554" y="1614595"/>
                  <a:pt x="327467" y="1618779"/>
                </a:cubicBezTo>
                <a:cubicBezTo>
                  <a:pt x="327773" y="1610412"/>
                  <a:pt x="327773" y="1610412"/>
                  <a:pt x="335606" y="1607758"/>
                </a:cubicBezTo>
                <a:close/>
                <a:moveTo>
                  <a:pt x="374662" y="1607554"/>
                </a:moveTo>
                <a:cubicBezTo>
                  <a:pt x="374662" y="1607912"/>
                  <a:pt x="374662" y="1608268"/>
                  <a:pt x="374662" y="1608650"/>
                </a:cubicBezTo>
                <a:cubicBezTo>
                  <a:pt x="374049" y="1608752"/>
                  <a:pt x="373385" y="1608856"/>
                  <a:pt x="372749" y="1608958"/>
                </a:cubicBezTo>
                <a:cubicBezTo>
                  <a:pt x="372722" y="1608575"/>
                  <a:pt x="372620" y="1607885"/>
                  <a:pt x="372672" y="1607885"/>
                </a:cubicBezTo>
                <a:cubicBezTo>
                  <a:pt x="373309" y="1607708"/>
                  <a:pt x="373997" y="1607656"/>
                  <a:pt x="374662" y="1607554"/>
                </a:cubicBezTo>
                <a:close/>
                <a:moveTo>
                  <a:pt x="267234" y="1607018"/>
                </a:moveTo>
                <a:lnTo>
                  <a:pt x="267209" y="1607861"/>
                </a:lnTo>
                <a:lnTo>
                  <a:pt x="266366" y="1607426"/>
                </a:lnTo>
                <a:close/>
                <a:moveTo>
                  <a:pt x="106816" y="1606789"/>
                </a:moveTo>
                <a:cubicBezTo>
                  <a:pt x="107481" y="1606864"/>
                  <a:pt x="108170" y="1607095"/>
                  <a:pt x="108858" y="1607273"/>
                </a:cubicBezTo>
                <a:cubicBezTo>
                  <a:pt x="108706" y="1607579"/>
                  <a:pt x="108526" y="1608141"/>
                  <a:pt x="108424" y="1608114"/>
                </a:cubicBezTo>
                <a:cubicBezTo>
                  <a:pt x="107735" y="1608012"/>
                  <a:pt x="107047" y="1607808"/>
                  <a:pt x="106383" y="1607630"/>
                </a:cubicBezTo>
                <a:cubicBezTo>
                  <a:pt x="106537" y="1607324"/>
                  <a:pt x="106714" y="1606762"/>
                  <a:pt x="106816" y="1606789"/>
                </a:cubicBezTo>
                <a:close/>
                <a:moveTo>
                  <a:pt x="192995" y="1606150"/>
                </a:moveTo>
                <a:lnTo>
                  <a:pt x="192996" y="1606150"/>
                </a:lnTo>
                <a:lnTo>
                  <a:pt x="192995" y="1606151"/>
                </a:lnTo>
                <a:lnTo>
                  <a:pt x="193020" y="1606203"/>
                </a:lnTo>
                <a:lnTo>
                  <a:pt x="193034" y="1606188"/>
                </a:lnTo>
                <a:lnTo>
                  <a:pt x="193047" y="1606200"/>
                </a:lnTo>
                <a:cubicBezTo>
                  <a:pt x="188122" y="1606890"/>
                  <a:pt x="184728" y="1609084"/>
                  <a:pt x="185826" y="1615615"/>
                </a:cubicBezTo>
                <a:cubicBezTo>
                  <a:pt x="188198" y="1612452"/>
                  <a:pt x="190596" y="1609313"/>
                  <a:pt x="192995" y="1606150"/>
                </a:cubicBezTo>
                <a:close/>
                <a:moveTo>
                  <a:pt x="193709" y="1605462"/>
                </a:moveTo>
                <a:lnTo>
                  <a:pt x="193034" y="1606188"/>
                </a:lnTo>
                <a:lnTo>
                  <a:pt x="192996" y="1606150"/>
                </a:lnTo>
                <a:close/>
                <a:moveTo>
                  <a:pt x="628987" y="1599364"/>
                </a:moveTo>
                <a:lnTo>
                  <a:pt x="628859" y="1600155"/>
                </a:lnTo>
                <a:lnTo>
                  <a:pt x="629751" y="1599874"/>
                </a:lnTo>
                <a:close/>
                <a:moveTo>
                  <a:pt x="665570" y="1597170"/>
                </a:moveTo>
                <a:cubicBezTo>
                  <a:pt x="662993" y="1599747"/>
                  <a:pt x="660392" y="1602324"/>
                  <a:pt x="656921" y="1605768"/>
                </a:cubicBezTo>
                <a:cubicBezTo>
                  <a:pt x="667713" y="1602349"/>
                  <a:pt x="667713" y="1602349"/>
                  <a:pt x="665570" y="1597170"/>
                </a:cubicBezTo>
                <a:close/>
                <a:moveTo>
                  <a:pt x="461120" y="1596788"/>
                </a:moveTo>
                <a:lnTo>
                  <a:pt x="455801" y="1598527"/>
                </a:lnTo>
                <a:lnTo>
                  <a:pt x="455764" y="1598522"/>
                </a:lnTo>
                <a:lnTo>
                  <a:pt x="455701" y="1598543"/>
                </a:lnTo>
                <a:lnTo>
                  <a:pt x="450407" y="1597910"/>
                </a:lnTo>
                <a:cubicBezTo>
                  <a:pt x="450457" y="1598676"/>
                  <a:pt x="450509" y="1599441"/>
                  <a:pt x="450561" y="1600232"/>
                </a:cubicBezTo>
                <a:lnTo>
                  <a:pt x="455701" y="1598543"/>
                </a:lnTo>
                <a:lnTo>
                  <a:pt x="455738" y="1598547"/>
                </a:lnTo>
                <a:lnTo>
                  <a:pt x="455801" y="1598527"/>
                </a:lnTo>
                <a:lnTo>
                  <a:pt x="461199" y="1599186"/>
                </a:lnTo>
                <a:cubicBezTo>
                  <a:pt x="461172" y="1598395"/>
                  <a:pt x="461147" y="1597578"/>
                  <a:pt x="461120" y="1596788"/>
                </a:cubicBezTo>
                <a:close/>
                <a:moveTo>
                  <a:pt x="330170" y="1596099"/>
                </a:moveTo>
                <a:cubicBezTo>
                  <a:pt x="330553" y="1596584"/>
                  <a:pt x="330961" y="1597069"/>
                  <a:pt x="331345" y="1597578"/>
                </a:cubicBezTo>
                <a:cubicBezTo>
                  <a:pt x="330476" y="1598523"/>
                  <a:pt x="329787" y="1599799"/>
                  <a:pt x="328716" y="1600284"/>
                </a:cubicBezTo>
                <a:cubicBezTo>
                  <a:pt x="327822" y="1600692"/>
                  <a:pt x="326522" y="1600130"/>
                  <a:pt x="323053" y="1599722"/>
                </a:cubicBezTo>
                <a:cubicBezTo>
                  <a:pt x="326726" y="1597859"/>
                  <a:pt x="328436" y="1596992"/>
                  <a:pt x="330170" y="1596099"/>
                </a:cubicBezTo>
                <a:close/>
                <a:moveTo>
                  <a:pt x="160722" y="1595691"/>
                </a:moveTo>
                <a:lnTo>
                  <a:pt x="161565" y="1595768"/>
                </a:lnTo>
                <a:lnTo>
                  <a:pt x="161055" y="1596583"/>
                </a:lnTo>
                <a:close/>
                <a:moveTo>
                  <a:pt x="42044" y="1594569"/>
                </a:moveTo>
                <a:cubicBezTo>
                  <a:pt x="42094" y="1594492"/>
                  <a:pt x="42681" y="1594772"/>
                  <a:pt x="43013" y="1594874"/>
                </a:cubicBezTo>
                <a:cubicBezTo>
                  <a:pt x="42707" y="1595461"/>
                  <a:pt x="42427" y="1596023"/>
                  <a:pt x="42121" y="1596609"/>
                </a:cubicBezTo>
                <a:cubicBezTo>
                  <a:pt x="41790" y="1596482"/>
                  <a:pt x="41482" y="1596380"/>
                  <a:pt x="41151" y="1596252"/>
                </a:cubicBezTo>
                <a:cubicBezTo>
                  <a:pt x="41432" y="1595692"/>
                  <a:pt x="41688" y="1595078"/>
                  <a:pt x="42044" y="1594569"/>
                </a:cubicBezTo>
                <a:close/>
                <a:moveTo>
                  <a:pt x="353487" y="1594237"/>
                </a:moveTo>
                <a:lnTo>
                  <a:pt x="354381" y="1594773"/>
                </a:lnTo>
                <a:lnTo>
                  <a:pt x="353411" y="1595129"/>
                </a:lnTo>
                <a:close/>
                <a:moveTo>
                  <a:pt x="269810" y="1591762"/>
                </a:moveTo>
                <a:lnTo>
                  <a:pt x="269731" y="1592580"/>
                </a:lnTo>
                <a:lnTo>
                  <a:pt x="268916" y="1592093"/>
                </a:lnTo>
                <a:close/>
                <a:moveTo>
                  <a:pt x="127278" y="1590716"/>
                </a:moveTo>
                <a:cubicBezTo>
                  <a:pt x="123859" y="1594339"/>
                  <a:pt x="121436" y="1596916"/>
                  <a:pt x="118297" y="1600231"/>
                </a:cubicBezTo>
                <a:cubicBezTo>
                  <a:pt x="118782" y="1592885"/>
                  <a:pt x="118782" y="1592885"/>
                  <a:pt x="127278" y="1590716"/>
                </a:cubicBezTo>
                <a:close/>
                <a:moveTo>
                  <a:pt x="74009" y="1590512"/>
                </a:moveTo>
                <a:lnTo>
                  <a:pt x="74825" y="1590639"/>
                </a:lnTo>
                <a:lnTo>
                  <a:pt x="74315" y="1591404"/>
                </a:lnTo>
                <a:close/>
                <a:moveTo>
                  <a:pt x="534966" y="1589697"/>
                </a:moveTo>
                <a:cubicBezTo>
                  <a:pt x="537711" y="1590449"/>
                  <a:pt x="540460" y="1592529"/>
                  <a:pt x="543267" y="1594595"/>
                </a:cubicBezTo>
                <a:cubicBezTo>
                  <a:pt x="538598" y="1595410"/>
                  <a:pt x="533904" y="1596227"/>
                  <a:pt x="528827" y="1597120"/>
                </a:cubicBezTo>
                <a:cubicBezTo>
                  <a:pt x="529235" y="1599620"/>
                  <a:pt x="529593" y="1601891"/>
                  <a:pt x="530102" y="1605079"/>
                </a:cubicBezTo>
                <a:cubicBezTo>
                  <a:pt x="526633" y="1605079"/>
                  <a:pt x="523597" y="1605079"/>
                  <a:pt x="517551" y="1605079"/>
                </a:cubicBezTo>
                <a:cubicBezTo>
                  <a:pt x="521607" y="1599570"/>
                  <a:pt x="523930" y="1595972"/>
                  <a:pt x="526685" y="1592758"/>
                </a:cubicBezTo>
                <a:cubicBezTo>
                  <a:pt x="529478" y="1589518"/>
                  <a:pt x="532220" y="1588944"/>
                  <a:pt x="534966" y="1589697"/>
                </a:cubicBezTo>
                <a:close/>
                <a:moveTo>
                  <a:pt x="517015" y="1589568"/>
                </a:moveTo>
                <a:cubicBezTo>
                  <a:pt x="517729" y="1590207"/>
                  <a:pt x="518469" y="1590818"/>
                  <a:pt x="519209" y="1591456"/>
                </a:cubicBezTo>
                <a:cubicBezTo>
                  <a:pt x="513775" y="1597068"/>
                  <a:pt x="508368" y="1602656"/>
                  <a:pt x="501989" y="1609238"/>
                </a:cubicBezTo>
                <a:cubicBezTo>
                  <a:pt x="503393" y="1599160"/>
                  <a:pt x="505714" y="1596329"/>
                  <a:pt x="517015" y="1589568"/>
                </a:cubicBezTo>
                <a:close/>
                <a:moveTo>
                  <a:pt x="317364" y="1587452"/>
                </a:moveTo>
                <a:cubicBezTo>
                  <a:pt x="318333" y="1587681"/>
                  <a:pt x="319200" y="1588369"/>
                  <a:pt x="322363" y="1590054"/>
                </a:cubicBezTo>
                <a:cubicBezTo>
                  <a:pt x="320092" y="1590998"/>
                  <a:pt x="318945" y="1591865"/>
                  <a:pt x="317975" y="1591712"/>
                </a:cubicBezTo>
                <a:cubicBezTo>
                  <a:pt x="317235" y="1591584"/>
                  <a:pt x="316445" y="1590232"/>
                  <a:pt x="316164" y="1589288"/>
                </a:cubicBezTo>
                <a:cubicBezTo>
                  <a:pt x="316010" y="1588804"/>
                  <a:pt x="317081" y="1587400"/>
                  <a:pt x="317364" y="1587452"/>
                </a:cubicBezTo>
                <a:close/>
                <a:moveTo>
                  <a:pt x="629191" y="1585767"/>
                </a:moveTo>
                <a:cubicBezTo>
                  <a:pt x="628195" y="1586813"/>
                  <a:pt x="627201" y="1587859"/>
                  <a:pt x="626232" y="1588905"/>
                </a:cubicBezTo>
                <a:cubicBezTo>
                  <a:pt x="626691" y="1589184"/>
                  <a:pt x="627149" y="1589465"/>
                  <a:pt x="627634" y="1589746"/>
                </a:cubicBezTo>
                <a:cubicBezTo>
                  <a:pt x="628145" y="1588419"/>
                  <a:pt x="628680" y="1587094"/>
                  <a:pt x="629191" y="1585767"/>
                </a:cubicBezTo>
                <a:close/>
                <a:moveTo>
                  <a:pt x="162662" y="1579388"/>
                </a:moveTo>
                <a:cubicBezTo>
                  <a:pt x="162764" y="1579694"/>
                  <a:pt x="163020" y="1580231"/>
                  <a:pt x="162943" y="1580281"/>
                </a:cubicBezTo>
                <a:cubicBezTo>
                  <a:pt x="162433" y="1580613"/>
                  <a:pt x="161872" y="1580842"/>
                  <a:pt x="161335" y="1581123"/>
                </a:cubicBezTo>
                <a:cubicBezTo>
                  <a:pt x="161207" y="1580817"/>
                  <a:pt x="161106" y="1580485"/>
                  <a:pt x="161004" y="1580179"/>
                </a:cubicBezTo>
                <a:cubicBezTo>
                  <a:pt x="161541" y="1579925"/>
                  <a:pt x="162101" y="1579644"/>
                  <a:pt x="162662" y="1579388"/>
                </a:cubicBezTo>
                <a:close/>
                <a:moveTo>
                  <a:pt x="347391" y="1579083"/>
                </a:moveTo>
                <a:cubicBezTo>
                  <a:pt x="348385" y="1579620"/>
                  <a:pt x="349022" y="1579950"/>
                  <a:pt x="349660" y="1580283"/>
                </a:cubicBezTo>
                <a:cubicBezTo>
                  <a:pt x="348998" y="1581073"/>
                  <a:pt x="348462" y="1582042"/>
                  <a:pt x="347645" y="1582579"/>
                </a:cubicBezTo>
                <a:cubicBezTo>
                  <a:pt x="347339" y="1582783"/>
                  <a:pt x="346395" y="1582017"/>
                  <a:pt x="345731" y="1581712"/>
                </a:cubicBezTo>
                <a:cubicBezTo>
                  <a:pt x="346293" y="1580818"/>
                  <a:pt x="346854" y="1579950"/>
                  <a:pt x="347391" y="1579083"/>
                </a:cubicBezTo>
                <a:close/>
                <a:moveTo>
                  <a:pt x="136869" y="1578089"/>
                </a:moveTo>
                <a:lnTo>
                  <a:pt x="136921" y="1578139"/>
                </a:lnTo>
                <a:lnTo>
                  <a:pt x="136922" y="1578138"/>
                </a:lnTo>
                <a:lnTo>
                  <a:pt x="136922" y="1578139"/>
                </a:lnTo>
                <a:lnTo>
                  <a:pt x="136181" y="1578829"/>
                </a:lnTo>
                <a:close/>
                <a:moveTo>
                  <a:pt x="136870" y="1578088"/>
                </a:moveTo>
                <a:lnTo>
                  <a:pt x="136869" y="1578089"/>
                </a:lnTo>
                <a:lnTo>
                  <a:pt x="136869" y="1578089"/>
                </a:lnTo>
                <a:close/>
                <a:moveTo>
                  <a:pt x="529748" y="1576888"/>
                </a:moveTo>
                <a:cubicBezTo>
                  <a:pt x="530486" y="1577373"/>
                  <a:pt x="531202" y="1577883"/>
                  <a:pt x="531940" y="1578394"/>
                </a:cubicBezTo>
                <a:cubicBezTo>
                  <a:pt x="530002" y="1581532"/>
                  <a:pt x="528064" y="1584669"/>
                  <a:pt x="525308" y="1589109"/>
                </a:cubicBezTo>
                <a:cubicBezTo>
                  <a:pt x="523343" y="1581225"/>
                  <a:pt x="523343" y="1581225"/>
                  <a:pt x="529748" y="1576888"/>
                </a:cubicBezTo>
                <a:close/>
                <a:moveTo>
                  <a:pt x="2045052" y="1576072"/>
                </a:moveTo>
                <a:cubicBezTo>
                  <a:pt x="2043139" y="1576633"/>
                  <a:pt x="2041225" y="1577194"/>
                  <a:pt x="2039337" y="1577756"/>
                </a:cubicBezTo>
                <a:cubicBezTo>
                  <a:pt x="2039516" y="1578496"/>
                  <a:pt x="2039695" y="1579236"/>
                  <a:pt x="2039873" y="1579975"/>
                </a:cubicBezTo>
                <a:cubicBezTo>
                  <a:pt x="2041812" y="1579567"/>
                  <a:pt x="2043752" y="1579160"/>
                  <a:pt x="2045689" y="1578750"/>
                </a:cubicBezTo>
                <a:cubicBezTo>
                  <a:pt x="2045485" y="1577858"/>
                  <a:pt x="2045256" y="1576965"/>
                  <a:pt x="2045052" y="1576072"/>
                </a:cubicBezTo>
                <a:close/>
                <a:moveTo>
                  <a:pt x="484183" y="1575843"/>
                </a:moveTo>
                <a:cubicBezTo>
                  <a:pt x="477269" y="1580996"/>
                  <a:pt x="470918" y="1585767"/>
                  <a:pt x="463009" y="1591659"/>
                </a:cubicBezTo>
                <a:cubicBezTo>
                  <a:pt x="480840" y="1589440"/>
                  <a:pt x="485561" y="1585946"/>
                  <a:pt x="484183" y="1575843"/>
                </a:cubicBezTo>
                <a:close/>
                <a:moveTo>
                  <a:pt x="552707" y="1575647"/>
                </a:moveTo>
                <a:lnTo>
                  <a:pt x="556839" y="1580537"/>
                </a:lnTo>
                <a:cubicBezTo>
                  <a:pt x="555437" y="1581124"/>
                  <a:pt x="554058" y="1581712"/>
                  <a:pt x="552656" y="1582299"/>
                </a:cubicBezTo>
                <a:close/>
                <a:moveTo>
                  <a:pt x="552708" y="1575537"/>
                </a:moveTo>
                <a:lnTo>
                  <a:pt x="552707" y="1575647"/>
                </a:lnTo>
                <a:lnTo>
                  <a:pt x="552656" y="1575587"/>
                </a:lnTo>
                <a:close/>
                <a:moveTo>
                  <a:pt x="139421" y="1575537"/>
                </a:moveTo>
                <a:cubicBezTo>
                  <a:pt x="139421" y="1575537"/>
                  <a:pt x="139471" y="1575587"/>
                  <a:pt x="139471" y="1575587"/>
                </a:cubicBezTo>
                <a:lnTo>
                  <a:pt x="136922" y="1578138"/>
                </a:lnTo>
                <a:lnTo>
                  <a:pt x="136870" y="1578088"/>
                </a:lnTo>
                <a:close/>
                <a:moveTo>
                  <a:pt x="552674" y="1575507"/>
                </a:moveTo>
                <a:lnTo>
                  <a:pt x="552707" y="1575537"/>
                </a:lnTo>
                <a:lnTo>
                  <a:pt x="552630" y="1575562"/>
                </a:lnTo>
                <a:close/>
                <a:moveTo>
                  <a:pt x="140160" y="1574848"/>
                </a:moveTo>
                <a:lnTo>
                  <a:pt x="139473" y="1575589"/>
                </a:lnTo>
                <a:lnTo>
                  <a:pt x="139421" y="1575537"/>
                </a:lnTo>
                <a:close/>
                <a:moveTo>
                  <a:pt x="3311773" y="1574312"/>
                </a:moveTo>
                <a:cubicBezTo>
                  <a:pt x="3312919" y="1576429"/>
                  <a:pt x="3314042" y="1578547"/>
                  <a:pt x="3315190" y="1580664"/>
                </a:cubicBezTo>
                <a:cubicBezTo>
                  <a:pt x="3314017" y="1581175"/>
                  <a:pt x="3312844" y="1581685"/>
                  <a:pt x="3311671" y="1582169"/>
                </a:cubicBezTo>
                <a:cubicBezTo>
                  <a:pt x="3310828" y="1579975"/>
                  <a:pt x="3309986" y="1577781"/>
                  <a:pt x="3309144" y="1575587"/>
                </a:cubicBezTo>
                <a:cubicBezTo>
                  <a:pt x="3310011" y="1575154"/>
                  <a:pt x="3310879" y="1574747"/>
                  <a:pt x="3311773" y="1574312"/>
                </a:cubicBezTo>
                <a:close/>
                <a:moveTo>
                  <a:pt x="399919" y="1573904"/>
                </a:moveTo>
                <a:lnTo>
                  <a:pt x="399815" y="1574722"/>
                </a:lnTo>
                <a:lnTo>
                  <a:pt x="399025" y="1574235"/>
                </a:lnTo>
                <a:close/>
                <a:moveTo>
                  <a:pt x="306622" y="1573700"/>
                </a:moveTo>
                <a:cubicBezTo>
                  <a:pt x="306189" y="1577298"/>
                  <a:pt x="306573" y="1580333"/>
                  <a:pt x="305680" y="1580792"/>
                </a:cubicBezTo>
                <a:cubicBezTo>
                  <a:pt x="296801" y="1585232"/>
                  <a:pt x="302541" y="1598957"/>
                  <a:pt x="291188" y="1603370"/>
                </a:cubicBezTo>
                <a:cubicBezTo>
                  <a:pt x="290679" y="1595870"/>
                  <a:pt x="290244" y="1589619"/>
                  <a:pt x="289811" y="1583165"/>
                </a:cubicBezTo>
                <a:cubicBezTo>
                  <a:pt x="294532" y="1580512"/>
                  <a:pt x="299430" y="1577756"/>
                  <a:pt x="306622" y="1573700"/>
                </a:cubicBezTo>
                <a:close/>
                <a:moveTo>
                  <a:pt x="219961" y="1573088"/>
                </a:moveTo>
                <a:cubicBezTo>
                  <a:pt x="218378" y="1584797"/>
                  <a:pt x="208379" y="1587784"/>
                  <a:pt x="202714" y="1594237"/>
                </a:cubicBezTo>
                <a:cubicBezTo>
                  <a:pt x="206133" y="1586099"/>
                  <a:pt x="209831" y="1578038"/>
                  <a:pt x="219961" y="1573088"/>
                </a:cubicBezTo>
                <a:close/>
                <a:moveTo>
                  <a:pt x="268025" y="1572706"/>
                </a:moveTo>
                <a:cubicBezTo>
                  <a:pt x="268586" y="1572885"/>
                  <a:pt x="269122" y="1573064"/>
                  <a:pt x="269657" y="1573216"/>
                </a:cubicBezTo>
                <a:cubicBezTo>
                  <a:pt x="268765" y="1576099"/>
                  <a:pt x="268356" y="1579289"/>
                  <a:pt x="266851" y="1581840"/>
                </a:cubicBezTo>
                <a:cubicBezTo>
                  <a:pt x="261519" y="1590973"/>
                  <a:pt x="255881" y="1599953"/>
                  <a:pt x="250268" y="1608906"/>
                </a:cubicBezTo>
                <a:cubicBezTo>
                  <a:pt x="248253" y="1612122"/>
                  <a:pt x="246391" y="1615642"/>
                  <a:pt x="243686" y="1618219"/>
                </a:cubicBezTo>
                <a:cubicBezTo>
                  <a:pt x="236009" y="1625490"/>
                  <a:pt x="228125" y="1632455"/>
                  <a:pt x="224273" y="1642735"/>
                </a:cubicBezTo>
                <a:cubicBezTo>
                  <a:pt x="223863" y="1643833"/>
                  <a:pt x="222563" y="1645541"/>
                  <a:pt x="221848" y="1645439"/>
                </a:cubicBezTo>
                <a:cubicBezTo>
                  <a:pt x="214195" y="1644547"/>
                  <a:pt x="212256" y="1651179"/>
                  <a:pt x="208226" y="1655185"/>
                </a:cubicBezTo>
                <a:cubicBezTo>
                  <a:pt x="207078" y="1656333"/>
                  <a:pt x="204680" y="1656206"/>
                  <a:pt x="201516" y="1657021"/>
                </a:cubicBezTo>
                <a:cubicBezTo>
                  <a:pt x="203251" y="1648808"/>
                  <a:pt x="208124" y="1645364"/>
                  <a:pt x="213481" y="1642072"/>
                </a:cubicBezTo>
                <a:cubicBezTo>
                  <a:pt x="216185" y="1640414"/>
                  <a:pt x="219935" y="1638297"/>
                  <a:pt x="220521" y="1635770"/>
                </a:cubicBezTo>
                <a:cubicBezTo>
                  <a:pt x="223838" y="1621229"/>
                  <a:pt x="235039" y="1612020"/>
                  <a:pt x="243355" y="1600974"/>
                </a:cubicBezTo>
                <a:cubicBezTo>
                  <a:pt x="250855" y="1591024"/>
                  <a:pt x="259759" y="1582094"/>
                  <a:pt x="268025" y="1572706"/>
                </a:cubicBezTo>
                <a:close/>
                <a:moveTo>
                  <a:pt x="353487" y="1571327"/>
                </a:moveTo>
                <a:lnTo>
                  <a:pt x="354304" y="1571762"/>
                </a:lnTo>
                <a:lnTo>
                  <a:pt x="353487" y="1572170"/>
                </a:lnTo>
                <a:close/>
                <a:moveTo>
                  <a:pt x="616256" y="1563266"/>
                </a:moveTo>
                <a:cubicBezTo>
                  <a:pt x="606791" y="1567679"/>
                  <a:pt x="597301" y="1572066"/>
                  <a:pt x="586740" y="1576991"/>
                </a:cubicBezTo>
                <a:cubicBezTo>
                  <a:pt x="586842" y="1577527"/>
                  <a:pt x="587200" y="1579746"/>
                  <a:pt x="587556" y="1581914"/>
                </a:cubicBezTo>
                <a:cubicBezTo>
                  <a:pt x="600414" y="1580129"/>
                  <a:pt x="608731" y="1572628"/>
                  <a:pt x="616256" y="1563266"/>
                </a:cubicBezTo>
                <a:close/>
                <a:moveTo>
                  <a:pt x="169013" y="1563266"/>
                </a:moveTo>
                <a:cubicBezTo>
                  <a:pt x="169703" y="1563955"/>
                  <a:pt x="170340" y="1564643"/>
                  <a:pt x="171005" y="1565307"/>
                </a:cubicBezTo>
                <a:cubicBezTo>
                  <a:pt x="168811" y="1567272"/>
                  <a:pt x="166642" y="1569236"/>
                  <a:pt x="164447" y="1571176"/>
                </a:cubicBezTo>
                <a:cubicBezTo>
                  <a:pt x="163988" y="1570716"/>
                  <a:pt x="163528" y="1570257"/>
                  <a:pt x="163070" y="1569772"/>
                </a:cubicBezTo>
                <a:cubicBezTo>
                  <a:pt x="165059" y="1567603"/>
                  <a:pt x="167024" y="1565435"/>
                  <a:pt x="169013" y="1563266"/>
                </a:cubicBezTo>
                <a:close/>
                <a:moveTo>
                  <a:pt x="516608" y="1560842"/>
                </a:moveTo>
                <a:lnTo>
                  <a:pt x="509380" y="1565341"/>
                </a:lnTo>
                <a:lnTo>
                  <a:pt x="509312" y="1565357"/>
                </a:lnTo>
                <a:lnTo>
                  <a:pt x="509305" y="1565391"/>
                </a:lnTo>
                <a:lnTo>
                  <a:pt x="502118" y="1573877"/>
                </a:lnTo>
                <a:cubicBezTo>
                  <a:pt x="500052" y="1576352"/>
                  <a:pt x="498037" y="1578879"/>
                  <a:pt x="494184" y="1583598"/>
                </a:cubicBezTo>
                <a:cubicBezTo>
                  <a:pt x="501531" y="1580319"/>
                  <a:pt x="505205" y="1578680"/>
                  <a:pt x="507096" y="1576400"/>
                </a:cubicBezTo>
                <a:lnTo>
                  <a:pt x="509305" y="1565391"/>
                </a:lnTo>
                <a:lnTo>
                  <a:pt x="509312" y="1565383"/>
                </a:lnTo>
                <a:lnTo>
                  <a:pt x="509380" y="1565341"/>
                </a:lnTo>
                <a:lnTo>
                  <a:pt x="517578" y="1563418"/>
                </a:lnTo>
                <a:cubicBezTo>
                  <a:pt x="517246" y="1562551"/>
                  <a:pt x="516940" y="1561709"/>
                  <a:pt x="516608" y="1560842"/>
                </a:cubicBezTo>
                <a:close/>
                <a:moveTo>
                  <a:pt x="307363" y="1558470"/>
                </a:moveTo>
                <a:cubicBezTo>
                  <a:pt x="307618" y="1559134"/>
                  <a:pt x="308205" y="1559899"/>
                  <a:pt x="308051" y="1560486"/>
                </a:cubicBezTo>
                <a:cubicBezTo>
                  <a:pt x="307643" y="1562042"/>
                  <a:pt x="306928" y="1563522"/>
                  <a:pt x="306318" y="1565028"/>
                </a:cubicBezTo>
                <a:cubicBezTo>
                  <a:pt x="305603" y="1564440"/>
                  <a:pt x="304838" y="1563853"/>
                  <a:pt x="304071" y="1563266"/>
                </a:cubicBezTo>
                <a:cubicBezTo>
                  <a:pt x="303894" y="1562272"/>
                  <a:pt x="303230" y="1560766"/>
                  <a:pt x="303613" y="1560409"/>
                </a:cubicBezTo>
                <a:cubicBezTo>
                  <a:pt x="304609" y="1559491"/>
                  <a:pt x="306088" y="1559082"/>
                  <a:pt x="307363" y="1558470"/>
                </a:cubicBezTo>
                <a:close/>
                <a:moveTo>
                  <a:pt x="239629" y="1554490"/>
                </a:moveTo>
                <a:cubicBezTo>
                  <a:pt x="239910" y="1554694"/>
                  <a:pt x="240192" y="1554925"/>
                  <a:pt x="240471" y="1555128"/>
                </a:cubicBezTo>
                <a:cubicBezTo>
                  <a:pt x="240012" y="1555638"/>
                  <a:pt x="239604" y="1556174"/>
                  <a:pt x="239094" y="1556607"/>
                </a:cubicBezTo>
                <a:cubicBezTo>
                  <a:pt x="239018" y="1556659"/>
                  <a:pt x="238533" y="1556225"/>
                  <a:pt x="238227" y="1556021"/>
                </a:cubicBezTo>
                <a:cubicBezTo>
                  <a:pt x="238685" y="1555511"/>
                  <a:pt x="239170" y="1555000"/>
                  <a:pt x="239629" y="1554490"/>
                </a:cubicBezTo>
                <a:close/>
                <a:moveTo>
                  <a:pt x="424231" y="1546811"/>
                </a:moveTo>
                <a:cubicBezTo>
                  <a:pt x="424742" y="1547271"/>
                  <a:pt x="425250" y="1547704"/>
                  <a:pt x="425686" y="1548215"/>
                </a:cubicBezTo>
                <a:cubicBezTo>
                  <a:pt x="425737" y="1548265"/>
                  <a:pt x="425302" y="1548750"/>
                  <a:pt x="425100" y="1549030"/>
                </a:cubicBezTo>
                <a:cubicBezTo>
                  <a:pt x="424614" y="1548597"/>
                  <a:pt x="424104" y="1548163"/>
                  <a:pt x="423619" y="1547704"/>
                </a:cubicBezTo>
                <a:cubicBezTo>
                  <a:pt x="423823" y="1547398"/>
                  <a:pt x="424027" y="1547117"/>
                  <a:pt x="424231" y="1546811"/>
                </a:cubicBezTo>
                <a:close/>
                <a:moveTo>
                  <a:pt x="591382" y="1546785"/>
                </a:moveTo>
                <a:cubicBezTo>
                  <a:pt x="591229" y="1547015"/>
                  <a:pt x="591077" y="1547244"/>
                  <a:pt x="590924" y="1547473"/>
                </a:cubicBezTo>
                <a:cubicBezTo>
                  <a:pt x="591586" y="1550050"/>
                  <a:pt x="592251" y="1552653"/>
                  <a:pt x="593578" y="1557678"/>
                </a:cubicBezTo>
                <a:cubicBezTo>
                  <a:pt x="588194" y="1553213"/>
                  <a:pt x="587989" y="1550535"/>
                  <a:pt x="590949" y="1547525"/>
                </a:cubicBezTo>
                <a:cubicBezTo>
                  <a:pt x="591102" y="1547269"/>
                  <a:pt x="591229" y="1547040"/>
                  <a:pt x="591382" y="1546785"/>
                </a:cubicBezTo>
                <a:close/>
                <a:moveTo>
                  <a:pt x="195572" y="1546530"/>
                </a:moveTo>
                <a:cubicBezTo>
                  <a:pt x="196236" y="1547169"/>
                  <a:pt x="196923" y="1547805"/>
                  <a:pt x="197613" y="1548444"/>
                </a:cubicBezTo>
                <a:cubicBezTo>
                  <a:pt x="195469" y="1550484"/>
                  <a:pt x="193326" y="1552500"/>
                  <a:pt x="191209" y="1554542"/>
                </a:cubicBezTo>
                <a:cubicBezTo>
                  <a:pt x="190724" y="1554082"/>
                  <a:pt x="190240" y="1553648"/>
                  <a:pt x="189780" y="1553190"/>
                </a:cubicBezTo>
                <a:cubicBezTo>
                  <a:pt x="191720" y="1550969"/>
                  <a:pt x="193634" y="1548750"/>
                  <a:pt x="195572" y="1546530"/>
                </a:cubicBezTo>
                <a:close/>
                <a:moveTo>
                  <a:pt x="572989" y="1544846"/>
                </a:moveTo>
                <a:cubicBezTo>
                  <a:pt x="572989" y="1544846"/>
                  <a:pt x="573141" y="1545050"/>
                  <a:pt x="573141" y="1545050"/>
                </a:cubicBezTo>
                <a:cubicBezTo>
                  <a:pt x="571841" y="1547167"/>
                  <a:pt x="570566" y="1549260"/>
                  <a:pt x="569059" y="1551734"/>
                </a:cubicBezTo>
                <a:cubicBezTo>
                  <a:pt x="571791" y="1554082"/>
                  <a:pt x="574239" y="1556173"/>
                  <a:pt x="577045" y="1558571"/>
                </a:cubicBezTo>
                <a:cubicBezTo>
                  <a:pt x="575081" y="1561786"/>
                  <a:pt x="573474" y="1564669"/>
                  <a:pt x="571585" y="1567347"/>
                </a:cubicBezTo>
                <a:cubicBezTo>
                  <a:pt x="570948" y="1568266"/>
                  <a:pt x="569622" y="1568726"/>
                  <a:pt x="567606" y="1570051"/>
                </a:cubicBezTo>
                <a:cubicBezTo>
                  <a:pt x="566611" y="1566863"/>
                  <a:pt x="565768" y="1564184"/>
                  <a:pt x="564543" y="1560332"/>
                </a:cubicBezTo>
                <a:lnTo>
                  <a:pt x="552674" y="1575507"/>
                </a:lnTo>
                <a:lnTo>
                  <a:pt x="545825" y="1569213"/>
                </a:lnTo>
                <a:lnTo>
                  <a:pt x="547550" y="1557730"/>
                </a:lnTo>
                <a:lnTo>
                  <a:pt x="547600" y="1557681"/>
                </a:lnTo>
                <a:lnTo>
                  <a:pt x="559213" y="1559057"/>
                </a:lnTo>
                <a:cubicBezTo>
                  <a:pt x="558651" y="1555561"/>
                  <a:pt x="558192" y="1552806"/>
                  <a:pt x="557759" y="1550050"/>
                </a:cubicBezTo>
                <a:cubicBezTo>
                  <a:pt x="562835" y="1548315"/>
                  <a:pt x="567912" y="1546581"/>
                  <a:pt x="572989" y="1544846"/>
                </a:cubicBezTo>
                <a:close/>
                <a:moveTo>
                  <a:pt x="80744" y="1542373"/>
                </a:moveTo>
                <a:lnTo>
                  <a:pt x="80796" y="1542424"/>
                </a:lnTo>
                <a:lnTo>
                  <a:pt x="80080" y="1543114"/>
                </a:lnTo>
                <a:close/>
                <a:moveTo>
                  <a:pt x="531099" y="1541887"/>
                </a:moveTo>
                <a:lnTo>
                  <a:pt x="530588" y="1542677"/>
                </a:lnTo>
                <a:lnTo>
                  <a:pt x="531406" y="1542806"/>
                </a:lnTo>
                <a:close/>
                <a:moveTo>
                  <a:pt x="81484" y="1541709"/>
                </a:moveTo>
                <a:lnTo>
                  <a:pt x="80797" y="1542423"/>
                </a:lnTo>
                <a:lnTo>
                  <a:pt x="80745" y="1542373"/>
                </a:lnTo>
                <a:close/>
                <a:moveTo>
                  <a:pt x="189960" y="1541021"/>
                </a:moveTo>
                <a:cubicBezTo>
                  <a:pt x="190010" y="1540944"/>
                  <a:pt x="190573" y="1541224"/>
                  <a:pt x="190904" y="1541326"/>
                </a:cubicBezTo>
                <a:cubicBezTo>
                  <a:pt x="190623" y="1541888"/>
                  <a:pt x="190342" y="1542449"/>
                  <a:pt x="190036" y="1543011"/>
                </a:cubicBezTo>
                <a:cubicBezTo>
                  <a:pt x="189731" y="1542909"/>
                  <a:pt x="189398" y="1542780"/>
                  <a:pt x="189092" y="1542678"/>
                </a:cubicBezTo>
                <a:cubicBezTo>
                  <a:pt x="189373" y="1542117"/>
                  <a:pt x="189629" y="1541530"/>
                  <a:pt x="189960" y="1541021"/>
                </a:cubicBezTo>
                <a:close/>
                <a:moveTo>
                  <a:pt x="350833" y="1540509"/>
                </a:moveTo>
                <a:cubicBezTo>
                  <a:pt x="352058" y="1541811"/>
                  <a:pt x="353283" y="1543138"/>
                  <a:pt x="354506" y="1544438"/>
                </a:cubicBezTo>
                <a:cubicBezTo>
                  <a:pt x="352262" y="1546403"/>
                  <a:pt x="350018" y="1548367"/>
                  <a:pt x="346369" y="1551582"/>
                </a:cubicBezTo>
                <a:cubicBezTo>
                  <a:pt x="345426" y="1547832"/>
                  <a:pt x="344636" y="1546301"/>
                  <a:pt x="345018" y="1545867"/>
                </a:cubicBezTo>
                <a:cubicBezTo>
                  <a:pt x="346778" y="1543902"/>
                  <a:pt x="348845" y="1542269"/>
                  <a:pt x="350833" y="1540509"/>
                </a:cubicBezTo>
                <a:close/>
                <a:moveTo>
                  <a:pt x="368957" y="1539915"/>
                </a:moveTo>
                <a:lnTo>
                  <a:pt x="366727" y="1543571"/>
                </a:lnTo>
                <a:cubicBezTo>
                  <a:pt x="366269" y="1543111"/>
                  <a:pt x="365810" y="1542678"/>
                  <a:pt x="365350" y="1542219"/>
                </a:cubicBezTo>
                <a:close/>
                <a:moveTo>
                  <a:pt x="368999" y="1539846"/>
                </a:moveTo>
                <a:lnTo>
                  <a:pt x="369025" y="1539871"/>
                </a:lnTo>
                <a:lnTo>
                  <a:pt x="368957" y="1539915"/>
                </a:lnTo>
                <a:close/>
                <a:moveTo>
                  <a:pt x="328283" y="1539846"/>
                </a:moveTo>
                <a:cubicBezTo>
                  <a:pt x="329558" y="1548086"/>
                  <a:pt x="317464" y="1552882"/>
                  <a:pt x="326038" y="1561199"/>
                </a:cubicBezTo>
                <a:cubicBezTo>
                  <a:pt x="324583" y="1561607"/>
                  <a:pt x="323156" y="1562016"/>
                  <a:pt x="321727" y="1562424"/>
                </a:cubicBezTo>
                <a:cubicBezTo>
                  <a:pt x="318818" y="1558443"/>
                  <a:pt x="315909" y="1554465"/>
                  <a:pt x="312618" y="1549974"/>
                </a:cubicBezTo>
                <a:cubicBezTo>
                  <a:pt x="318385" y="1546250"/>
                  <a:pt x="322823" y="1543367"/>
                  <a:pt x="328283" y="1539846"/>
                </a:cubicBezTo>
                <a:close/>
                <a:moveTo>
                  <a:pt x="369152" y="1539693"/>
                </a:moveTo>
                <a:lnTo>
                  <a:pt x="369173" y="1539699"/>
                </a:lnTo>
                <a:lnTo>
                  <a:pt x="369177" y="1539718"/>
                </a:lnTo>
                <a:close/>
                <a:moveTo>
                  <a:pt x="197943" y="1538137"/>
                </a:moveTo>
                <a:lnTo>
                  <a:pt x="198810" y="1538647"/>
                </a:lnTo>
                <a:lnTo>
                  <a:pt x="197866" y="1539004"/>
                </a:lnTo>
                <a:close/>
                <a:moveTo>
                  <a:pt x="587200" y="1536785"/>
                </a:moveTo>
                <a:lnTo>
                  <a:pt x="586663" y="1537575"/>
                </a:lnTo>
                <a:lnTo>
                  <a:pt x="587531" y="1537702"/>
                </a:lnTo>
                <a:close/>
                <a:moveTo>
                  <a:pt x="295831" y="1536658"/>
                </a:moveTo>
                <a:cubicBezTo>
                  <a:pt x="296546" y="1536453"/>
                  <a:pt x="297617" y="1537424"/>
                  <a:pt x="299531" y="1538366"/>
                </a:cubicBezTo>
                <a:cubicBezTo>
                  <a:pt x="297744" y="1539693"/>
                  <a:pt x="296724" y="1540714"/>
                  <a:pt x="295500" y="1541147"/>
                </a:cubicBezTo>
                <a:cubicBezTo>
                  <a:pt x="295143" y="1541275"/>
                  <a:pt x="293535" y="1539616"/>
                  <a:pt x="293664" y="1539030"/>
                </a:cubicBezTo>
                <a:cubicBezTo>
                  <a:pt x="293866" y="1538087"/>
                  <a:pt x="294914" y="1536939"/>
                  <a:pt x="295831" y="1536658"/>
                </a:cubicBezTo>
                <a:close/>
                <a:moveTo>
                  <a:pt x="616511" y="1535816"/>
                </a:moveTo>
                <a:cubicBezTo>
                  <a:pt x="616027" y="1536223"/>
                  <a:pt x="615490" y="1536606"/>
                  <a:pt x="615058" y="1537066"/>
                </a:cubicBezTo>
                <a:cubicBezTo>
                  <a:pt x="614981" y="1537141"/>
                  <a:pt x="615363" y="1537626"/>
                  <a:pt x="615516" y="1537906"/>
                </a:cubicBezTo>
                <a:cubicBezTo>
                  <a:pt x="616052" y="1537499"/>
                  <a:pt x="616562" y="1537091"/>
                  <a:pt x="617046" y="1536656"/>
                </a:cubicBezTo>
                <a:cubicBezTo>
                  <a:pt x="616869" y="1536376"/>
                  <a:pt x="616689" y="1536095"/>
                  <a:pt x="616511" y="1535816"/>
                </a:cubicBezTo>
                <a:close/>
                <a:moveTo>
                  <a:pt x="177969" y="1533647"/>
                </a:moveTo>
                <a:cubicBezTo>
                  <a:pt x="178631" y="1534234"/>
                  <a:pt x="179269" y="1534795"/>
                  <a:pt x="179906" y="1535382"/>
                </a:cubicBezTo>
                <a:cubicBezTo>
                  <a:pt x="176437" y="1539541"/>
                  <a:pt x="172943" y="1543724"/>
                  <a:pt x="168376" y="1549210"/>
                </a:cubicBezTo>
                <a:cubicBezTo>
                  <a:pt x="167483" y="1540637"/>
                  <a:pt x="167483" y="1540637"/>
                  <a:pt x="177969" y="1533647"/>
                </a:cubicBezTo>
                <a:close/>
                <a:moveTo>
                  <a:pt x="529517" y="1530610"/>
                </a:moveTo>
                <a:lnTo>
                  <a:pt x="529517" y="1531376"/>
                </a:lnTo>
                <a:lnTo>
                  <a:pt x="530334" y="1530993"/>
                </a:lnTo>
                <a:close/>
                <a:moveTo>
                  <a:pt x="183607" y="1529360"/>
                </a:moveTo>
                <a:lnTo>
                  <a:pt x="184525" y="1529385"/>
                </a:lnTo>
                <a:lnTo>
                  <a:pt x="184067" y="1530280"/>
                </a:lnTo>
                <a:close/>
                <a:moveTo>
                  <a:pt x="196772" y="1523468"/>
                </a:moveTo>
                <a:cubicBezTo>
                  <a:pt x="197460" y="1523187"/>
                  <a:pt x="198608" y="1524106"/>
                  <a:pt x="200650" y="1524947"/>
                </a:cubicBezTo>
                <a:cubicBezTo>
                  <a:pt x="198633" y="1526530"/>
                  <a:pt x="197537" y="1527601"/>
                  <a:pt x="196210" y="1528289"/>
                </a:cubicBezTo>
                <a:cubicBezTo>
                  <a:pt x="195981" y="1528418"/>
                  <a:pt x="194170" y="1526580"/>
                  <a:pt x="194347" y="1526045"/>
                </a:cubicBezTo>
                <a:cubicBezTo>
                  <a:pt x="194679" y="1524999"/>
                  <a:pt x="195751" y="1523851"/>
                  <a:pt x="196772" y="1523468"/>
                </a:cubicBezTo>
                <a:close/>
                <a:moveTo>
                  <a:pt x="350043" y="1519718"/>
                </a:moveTo>
                <a:cubicBezTo>
                  <a:pt x="346499" y="1532322"/>
                  <a:pt x="344559" y="1534081"/>
                  <a:pt x="332951" y="1536887"/>
                </a:cubicBezTo>
                <a:cubicBezTo>
                  <a:pt x="339738" y="1530076"/>
                  <a:pt x="344890" y="1524897"/>
                  <a:pt x="350043" y="1519718"/>
                </a:cubicBezTo>
                <a:close/>
                <a:moveTo>
                  <a:pt x="402220" y="1519510"/>
                </a:moveTo>
                <a:lnTo>
                  <a:pt x="411809" y="1527830"/>
                </a:lnTo>
                <a:cubicBezTo>
                  <a:pt x="406450" y="1527869"/>
                  <a:pt x="403771" y="1527888"/>
                  <a:pt x="402572" y="1526836"/>
                </a:cubicBezTo>
                <a:close/>
                <a:moveTo>
                  <a:pt x="402215" y="1519411"/>
                </a:moveTo>
                <a:lnTo>
                  <a:pt x="402220" y="1519510"/>
                </a:lnTo>
                <a:lnTo>
                  <a:pt x="402164" y="1519461"/>
                </a:lnTo>
                <a:lnTo>
                  <a:pt x="402214" y="1519412"/>
                </a:lnTo>
                <a:close/>
                <a:moveTo>
                  <a:pt x="402010" y="1519360"/>
                </a:moveTo>
                <a:lnTo>
                  <a:pt x="402214" y="1519412"/>
                </a:lnTo>
                <a:lnTo>
                  <a:pt x="402163" y="1519461"/>
                </a:lnTo>
                <a:lnTo>
                  <a:pt x="402164" y="1519461"/>
                </a:lnTo>
                <a:lnTo>
                  <a:pt x="402163" y="1519462"/>
                </a:lnTo>
                <a:cubicBezTo>
                  <a:pt x="401399" y="1518927"/>
                  <a:pt x="400632" y="1518366"/>
                  <a:pt x="402010" y="1519360"/>
                </a:cubicBezTo>
                <a:close/>
                <a:moveTo>
                  <a:pt x="100796" y="1519028"/>
                </a:moveTo>
                <a:cubicBezTo>
                  <a:pt x="100159" y="1528391"/>
                  <a:pt x="96537" y="1531835"/>
                  <a:pt x="89470" y="1534258"/>
                </a:cubicBezTo>
                <a:cubicBezTo>
                  <a:pt x="89928" y="1526605"/>
                  <a:pt x="93118" y="1522728"/>
                  <a:pt x="100796" y="1519028"/>
                </a:cubicBezTo>
                <a:close/>
                <a:moveTo>
                  <a:pt x="576306" y="1516196"/>
                </a:moveTo>
                <a:cubicBezTo>
                  <a:pt x="568983" y="1522803"/>
                  <a:pt x="560336" y="1524615"/>
                  <a:pt x="555897" y="1532830"/>
                </a:cubicBezTo>
                <a:cubicBezTo>
                  <a:pt x="566051" y="1532856"/>
                  <a:pt x="568166" y="1531172"/>
                  <a:pt x="576306" y="1516196"/>
                </a:cubicBezTo>
                <a:close/>
                <a:moveTo>
                  <a:pt x="118942" y="1511899"/>
                </a:moveTo>
                <a:lnTo>
                  <a:pt x="109267" y="1531147"/>
                </a:lnTo>
                <a:cubicBezTo>
                  <a:pt x="108744" y="1524564"/>
                  <a:pt x="108515" y="1521216"/>
                  <a:pt x="109755" y="1518770"/>
                </a:cubicBezTo>
                <a:close/>
                <a:moveTo>
                  <a:pt x="119013" y="1511757"/>
                </a:moveTo>
                <a:lnTo>
                  <a:pt x="119014" y="1511757"/>
                </a:lnTo>
                <a:lnTo>
                  <a:pt x="119012" y="1511760"/>
                </a:lnTo>
                <a:lnTo>
                  <a:pt x="119051" y="1511818"/>
                </a:lnTo>
                <a:lnTo>
                  <a:pt x="118942" y="1511899"/>
                </a:lnTo>
                <a:close/>
                <a:moveTo>
                  <a:pt x="119075" y="1511640"/>
                </a:moveTo>
                <a:lnTo>
                  <a:pt x="119064" y="1511837"/>
                </a:lnTo>
                <a:lnTo>
                  <a:pt x="119051" y="1511818"/>
                </a:lnTo>
                <a:lnTo>
                  <a:pt x="119065" y="1511807"/>
                </a:lnTo>
                <a:lnTo>
                  <a:pt x="119014" y="1511757"/>
                </a:lnTo>
                <a:close/>
                <a:moveTo>
                  <a:pt x="344228" y="1511426"/>
                </a:moveTo>
                <a:cubicBezTo>
                  <a:pt x="342747" y="1517524"/>
                  <a:pt x="342747" y="1517524"/>
                  <a:pt x="337849" y="1520431"/>
                </a:cubicBezTo>
                <a:cubicBezTo>
                  <a:pt x="338972" y="1514538"/>
                  <a:pt x="338972" y="1514538"/>
                  <a:pt x="344228" y="1511426"/>
                </a:cubicBezTo>
                <a:close/>
                <a:moveTo>
                  <a:pt x="421858" y="1510329"/>
                </a:moveTo>
                <a:cubicBezTo>
                  <a:pt x="422139" y="1510125"/>
                  <a:pt x="423158" y="1510968"/>
                  <a:pt x="424281" y="1511604"/>
                </a:cubicBezTo>
                <a:cubicBezTo>
                  <a:pt x="423312" y="1512446"/>
                  <a:pt x="422598" y="1513365"/>
                  <a:pt x="421627" y="1513773"/>
                </a:cubicBezTo>
                <a:cubicBezTo>
                  <a:pt x="421169" y="1513977"/>
                  <a:pt x="420301" y="1513162"/>
                  <a:pt x="419612" y="1512804"/>
                </a:cubicBezTo>
                <a:cubicBezTo>
                  <a:pt x="420327" y="1511937"/>
                  <a:pt x="420966" y="1510941"/>
                  <a:pt x="421858" y="1510329"/>
                </a:cubicBezTo>
                <a:close/>
                <a:moveTo>
                  <a:pt x="106179" y="1509207"/>
                </a:moveTo>
                <a:cubicBezTo>
                  <a:pt x="106791" y="1511376"/>
                  <a:pt x="107608" y="1512957"/>
                  <a:pt x="107251" y="1513263"/>
                </a:cubicBezTo>
                <a:cubicBezTo>
                  <a:pt x="106179" y="1514259"/>
                  <a:pt x="104649" y="1514794"/>
                  <a:pt x="103297" y="1515509"/>
                </a:cubicBezTo>
                <a:cubicBezTo>
                  <a:pt x="102989" y="1514794"/>
                  <a:pt x="102199" y="1513748"/>
                  <a:pt x="102454" y="1513391"/>
                </a:cubicBezTo>
                <a:cubicBezTo>
                  <a:pt x="103245" y="1512142"/>
                  <a:pt x="104418" y="1511121"/>
                  <a:pt x="106179" y="1509207"/>
                </a:cubicBezTo>
                <a:close/>
                <a:moveTo>
                  <a:pt x="491328" y="1508952"/>
                </a:moveTo>
                <a:cubicBezTo>
                  <a:pt x="490715" y="1509283"/>
                  <a:pt x="490103" y="1510048"/>
                  <a:pt x="489974" y="1510712"/>
                </a:cubicBezTo>
                <a:cubicBezTo>
                  <a:pt x="489899" y="1511146"/>
                  <a:pt x="490663" y="1511758"/>
                  <a:pt x="491046" y="1512267"/>
                </a:cubicBezTo>
                <a:cubicBezTo>
                  <a:pt x="491761" y="1511529"/>
                  <a:pt x="492501" y="1510737"/>
                  <a:pt x="493316" y="1509869"/>
                </a:cubicBezTo>
                <a:cubicBezTo>
                  <a:pt x="492424" y="1509436"/>
                  <a:pt x="491632" y="1508773"/>
                  <a:pt x="491328" y="1508952"/>
                </a:cubicBezTo>
                <a:close/>
                <a:moveTo>
                  <a:pt x="3371316" y="1506657"/>
                </a:moveTo>
                <a:lnTo>
                  <a:pt x="3371342" y="1506681"/>
                </a:lnTo>
                <a:lnTo>
                  <a:pt x="3371367" y="1506707"/>
                </a:lnTo>
                <a:lnTo>
                  <a:pt x="3370627" y="1507397"/>
                </a:lnTo>
                <a:close/>
                <a:moveTo>
                  <a:pt x="3372055" y="1505992"/>
                </a:moveTo>
                <a:lnTo>
                  <a:pt x="3371367" y="1506706"/>
                </a:lnTo>
                <a:lnTo>
                  <a:pt x="3371342" y="1506681"/>
                </a:lnTo>
                <a:lnTo>
                  <a:pt x="3371316" y="1506656"/>
                </a:lnTo>
                <a:lnTo>
                  <a:pt x="3371316" y="1506657"/>
                </a:lnTo>
                <a:lnTo>
                  <a:pt x="3371315" y="1506656"/>
                </a:lnTo>
                <a:close/>
                <a:moveTo>
                  <a:pt x="205783" y="1504154"/>
                </a:moveTo>
                <a:lnTo>
                  <a:pt x="210817" y="1504154"/>
                </a:lnTo>
                <a:lnTo>
                  <a:pt x="209221" y="1512063"/>
                </a:lnTo>
                <a:cubicBezTo>
                  <a:pt x="208404" y="1512140"/>
                  <a:pt x="207613" y="1512192"/>
                  <a:pt x="206796" y="1512267"/>
                </a:cubicBezTo>
                <a:close/>
                <a:moveTo>
                  <a:pt x="205753" y="1504154"/>
                </a:moveTo>
                <a:lnTo>
                  <a:pt x="205757" y="1504154"/>
                </a:lnTo>
                <a:lnTo>
                  <a:pt x="205726" y="1504181"/>
                </a:lnTo>
                <a:close/>
                <a:moveTo>
                  <a:pt x="205781" y="1504134"/>
                </a:moveTo>
                <a:lnTo>
                  <a:pt x="205783" y="1504154"/>
                </a:lnTo>
                <a:lnTo>
                  <a:pt x="205757" y="1504154"/>
                </a:lnTo>
                <a:close/>
                <a:moveTo>
                  <a:pt x="205779" y="1504121"/>
                </a:moveTo>
                <a:lnTo>
                  <a:pt x="205780" y="1504127"/>
                </a:lnTo>
                <a:lnTo>
                  <a:pt x="205753" y="1504154"/>
                </a:lnTo>
                <a:lnTo>
                  <a:pt x="205732" y="1504154"/>
                </a:lnTo>
                <a:close/>
                <a:moveTo>
                  <a:pt x="210827" y="1504104"/>
                </a:moveTo>
                <a:lnTo>
                  <a:pt x="210828" y="1504105"/>
                </a:lnTo>
                <a:lnTo>
                  <a:pt x="210827" y="1504105"/>
                </a:lnTo>
                <a:lnTo>
                  <a:pt x="210876" y="1504154"/>
                </a:lnTo>
                <a:lnTo>
                  <a:pt x="210817" y="1504154"/>
                </a:lnTo>
                <a:close/>
                <a:moveTo>
                  <a:pt x="211029" y="1504014"/>
                </a:moveTo>
                <a:lnTo>
                  <a:pt x="210879" y="1504157"/>
                </a:lnTo>
                <a:lnTo>
                  <a:pt x="210876" y="1504154"/>
                </a:lnTo>
                <a:lnTo>
                  <a:pt x="210879" y="1504154"/>
                </a:lnTo>
                <a:lnTo>
                  <a:pt x="210828" y="1504105"/>
                </a:lnTo>
                <a:close/>
                <a:moveTo>
                  <a:pt x="124191" y="1501835"/>
                </a:moveTo>
                <a:lnTo>
                  <a:pt x="119075" y="1511640"/>
                </a:lnTo>
                <a:lnTo>
                  <a:pt x="119388" y="1506061"/>
                </a:lnTo>
                <a:cubicBezTo>
                  <a:pt x="119853" y="1504240"/>
                  <a:pt x="121065" y="1502678"/>
                  <a:pt x="124191" y="1501835"/>
                </a:cubicBezTo>
                <a:close/>
                <a:moveTo>
                  <a:pt x="215469" y="1499793"/>
                </a:moveTo>
                <a:cubicBezTo>
                  <a:pt x="215853" y="1500355"/>
                  <a:pt x="216236" y="1500916"/>
                  <a:pt x="216619" y="1501478"/>
                </a:cubicBezTo>
                <a:lnTo>
                  <a:pt x="211029" y="1504014"/>
                </a:lnTo>
                <a:close/>
                <a:moveTo>
                  <a:pt x="43602" y="1496018"/>
                </a:moveTo>
                <a:cubicBezTo>
                  <a:pt x="43704" y="1496324"/>
                  <a:pt x="43806" y="1496657"/>
                  <a:pt x="43906" y="1496963"/>
                </a:cubicBezTo>
                <a:cubicBezTo>
                  <a:pt x="43346" y="1497218"/>
                  <a:pt x="42810" y="1497498"/>
                  <a:pt x="42248" y="1497753"/>
                </a:cubicBezTo>
                <a:cubicBezTo>
                  <a:pt x="42146" y="1497447"/>
                  <a:pt x="41892" y="1496911"/>
                  <a:pt x="41968" y="1496861"/>
                </a:cubicBezTo>
                <a:cubicBezTo>
                  <a:pt x="42479" y="1496528"/>
                  <a:pt x="43040" y="1496274"/>
                  <a:pt x="43602" y="1496018"/>
                </a:cubicBezTo>
                <a:close/>
                <a:moveTo>
                  <a:pt x="664728" y="1495380"/>
                </a:moveTo>
                <a:cubicBezTo>
                  <a:pt x="652406" y="1501629"/>
                  <a:pt x="640416" y="1511604"/>
                  <a:pt x="634649" y="1521248"/>
                </a:cubicBezTo>
                <a:cubicBezTo>
                  <a:pt x="659549" y="1510712"/>
                  <a:pt x="659140" y="1513977"/>
                  <a:pt x="664728" y="1495380"/>
                </a:cubicBezTo>
                <a:close/>
                <a:moveTo>
                  <a:pt x="321929" y="1494231"/>
                </a:moveTo>
                <a:cubicBezTo>
                  <a:pt x="323027" y="1500712"/>
                  <a:pt x="323996" y="1506936"/>
                  <a:pt x="316216" y="1506221"/>
                </a:cubicBezTo>
                <a:cubicBezTo>
                  <a:pt x="315247" y="1505227"/>
                  <a:pt x="314276" y="1504232"/>
                  <a:pt x="313333" y="1503237"/>
                </a:cubicBezTo>
                <a:cubicBezTo>
                  <a:pt x="316189" y="1500227"/>
                  <a:pt x="319047" y="1497241"/>
                  <a:pt x="321929" y="1494231"/>
                </a:cubicBezTo>
                <a:close/>
                <a:moveTo>
                  <a:pt x="311062" y="1493262"/>
                </a:moveTo>
                <a:cubicBezTo>
                  <a:pt x="311343" y="1493491"/>
                  <a:pt x="311625" y="1493697"/>
                  <a:pt x="311929" y="1493926"/>
                </a:cubicBezTo>
                <a:cubicBezTo>
                  <a:pt x="311471" y="1494435"/>
                  <a:pt x="311037" y="1494972"/>
                  <a:pt x="310527" y="1495405"/>
                </a:cubicBezTo>
                <a:cubicBezTo>
                  <a:pt x="310451" y="1495457"/>
                  <a:pt x="309941" y="1495022"/>
                  <a:pt x="309660" y="1494818"/>
                </a:cubicBezTo>
                <a:cubicBezTo>
                  <a:pt x="310118" y="1494308"/>
                  <a:pt x="310603" y="1493772"/>
                  <a:pt x="311062" y="1493262"/>
                </a:cubicBezTo>
                <a:close/>
                <a:moveTo>
                  <a:pt x="348487" y="1492395"/>
                </a:moveTo>
                <a:cubicBezTo>
                  <a:pt x="342006" y="1505712"/>
                  <a:pt x="329276" y="1522296"/>
                  <a:pt x="319377" y="1529055"/>
                </a:cubicBezTo>
                <a:cubicBezTo>
                  <a:pt x="329786" y="1505687"/>
                  <a:pt x="338053" y="1495533"/>
                  <a:pt x="348487" y="1492395"/>
                </a:cubicBezTo>
                <a:close/>
                <a:moveTo>
                  <a:pt x="595642" y="1491399"/>
                </a:moveTo>
                <a:cubicBezTo>
                  <a:pt x="596995" y="1495328"/>
                  <a:pt x="597913" y="1497981"/>
                  <a:pt x="599113" y="1501451"/>
                </a:cubicBezTo>
                <a:cubicBezTo>
                  <a:pt x="601382" y="1499537"/>
                  <a:pt x="603322" y="1497905"/>
                  <a:pt x="606460" y="1495251"/>
                </a:cubicBezTo>
                <a:cubicBezTo>
                  <a:pt x="602047" y="1493670"/>
                  <a:pt x="599240" y="1492676"/>
                  <a:pt x="595642" y="1491399"/>
                </a:cubicBezTo>
                <a:close/>
                <a:moveTo>
                  <a:pt x="284989" y="1491272"/>
                </a:moveTo>
                <a:cubicBezTo>
                  <a:pt x="290271" y="1489232"/>
                  <a:pt x="293741" y="1490634"/>
                  <a:pt x="297185" y="1494716"/>
                </a:cubicBezTo>
                <a:cubicBezTo>
                  <a:pt x="294658" y="1497522"/>
                  <a:pt x="292516" y="1499895"/>
                  <a:pt x="289710" y="1503033"/>
                </a:cubicBezTo>
                <a:cubicBezTo>
                  <a:pt x="288000" y="1498774"/>
                  <a:pt x="286622" y="1495355"/>
                  <a:pt x="284989" y="1491272"/>
                </a:cubicBezTo>
                <a:close/>
                <a:moveTo>
                  <a:pt x="3266669" y="1491220"/>
                </a:moveTo>
                <a:cubicBezTo>
                  <a:pt x="3266158" y="1489614"/>
                  <a:pt x="3266440" y="1490507"/>
                  <a:pt x="3266719" y="1491424"/>
                </a:cubicBezTo>
                <a:lnTo>
                  <a:pt x="3266865" y="1491579"/>
                </a:lnTo>
                <a:lnTo>
                  <a:pt x="3269425" y="1497139"/>
                </a:lnTo>
                <a:cubicBezTo>
                  <a:pt x="3269959" y="1496757"/>
                  <a:pt x="3270521" y="1496400"/>
                  <a:pt x="3271055" y="1496016"/>
                </a:cubicBezTo>
                <a:lnTo>
                  <a:pt x="3266865" y="1491579"/>
                </a:lnTo>
                <a:lnTo>
                  <a:pt x="3266771" y="1491374"/>
                </a:lnTo>
                <a:cubicBezTo>
                  <a:pt x="3266235" y="1490609"/>
                  <a:pt x="3265700" y="1489843"/>
                  <a:pt x="3266669" y="1491220"/>
                </a:cubicBezTo>
                <a:close/>
                <a:moveTo>
                  <a:pt x="676464" y="1490072"/>
                </a:moveTo>
                <a:cubicBezTo>
                  <a:pt x="674754" y="1492266"/>
                  <a:pt x="673045" y="1494435"/>
                  <a:pt x="671335" y="1496629"/>
                </a:cubicBezTo>
                <a:cubicBezTo>
                  <a:pt x="672254" y="1497241"/>
                  <a:pt x="673172" y="1497879"/>
                  <a:pt x="674091" y="1498491"/>
                </a:cubicBezTo>
                <a:cubicBezTo>
                  <a:pt x="675672" y="1496272"/>
                  <a:pt x="677254" y="1494053"/>
                  <a:pt x="678837" y="1491808"/>
                </a:cubicBezTo>
                <a:cubicBezTo>
                  <a:pt x="678045" y="1491220"/>
                  <a:pt x="677254" y="1490660"/>
                  <a:pt x="676464" y="1490072"/>
                </a:cubicBezTo>
                <a:close/>
                <a:moveTo>
                  <a:pt x="278995" y="1484868"/>
                </a:moveTo>
                <a:cubicBezTo>
                  <a:pt x="275908" y="1493848"/>
                  <a:pt x="271901" y="1500379"/>
                  <a:pt x="266417" y="1506579"/>
                </a:cubicBezTo>
                <a:cubicBezTo>
                  <a:pt x="261161" y="1512548"/>
                  <a:pt x="257411" y="1519845"/>
                  <a:pt x="252921" y="1526503"/>
                </a:cubicBezTo>
                <a:cubicBezTo>
                  <a:pt x="248304" y="1533417"/>
                  <a:pt x="243558" y="1540229"/>
                  <a:pt x="237562" y="1548978"/>
                </a:cubicBezTo>
                <a:cubicBezTo>
                  <a:pt x="235472" y="1543596"/>
                  <a:pt x="234426" y="1540917"/>
                  <a:pt x="233889" y="1539539"/>
                </a:cubicBezTo>
                <a:cubicBezTo>
                  <a:pt x="240318" y="1527906"/>
                  <a:pt x="246365" y="1516962"/>
                  <a:pt x="252462" y="1506042"/>
                </a:cubicBezTo>
                <a:cubicBezTo>
                  <a:pt x="253279" y="1504588"/>
                  <a:pt x="254273" y="1502216"/>
                  <a:pt x="255396" y="1502088"/>
                </a:cubicBezTo>
                <a:cubicBezTo>
                  <a:pt x="265984" y="1500890"/>
                  <a:pt x="268790" y="1489358"/>
                  <a:pt x="278995" y="1484868"/>
                </a:cubicBezTo>
                <a:close/>
                <a:moveTo>
                  <a:pt x="242715" y="1484435"/>
                </a:moveTo>
                <a:cubicBezTo>
                  <a:pt x="243660" y="1484716"/>
                  <a:pt x="244425" y="1485583"/>
                  <a:pt x="245930" y="1486706"/>
                </a:cubicBezTo>
                <a:cubicBezTo>
                  <a:pt x="244118" y="1487370"/>
                  <a:pt x="242996" y="1488210"/>
                  <a:pt x="242156" y="1487981"/>
                </a:cubicBezTo>
                <a:cubicBezTo>
                  <a:pt x="241466" y="1487803"/>
                  <a:pt x="241160" y="1486349"/>
                  <a:pt x="240675" y="1485455"/>
                </a:cubicBezTo>
                <a:cubicBezTo>
                  <a:pt x="241364" y="1485099"/>
                  <a:pt x="242179" y="1484282"/>
                  <a:pt x="242715" y="1484435"/>
                </a:cubicBezTo>
                <a:close/>
                <a:moveTo>
                  <a:pt x="333228" y="1483785"/>
                </a:moveTo>
                <a:lnTo>
                  <a:pt x="328583" y="1489099"/>
                </a:lnTo>
                <a:cubicBezTo>
                  <a:pt x="327365" y="1489275"/>
                  <a:pt x="326089" y="1487891"/>
                  <a:pt x="323538" y="1485124"/>
                </a:cubicBezTo>
                <a:close/>
                <a:moveTo>
                  <a:pt x="333284" y="1483720"/>
                </a:moveTo>
                <a:lnTo>
                  <a:pt x="333295" y="1483731"/>
                </a:lnTo>
                <a:lnTo>
                  <a:pt x="333282" y="1483745"/>
                </a:lnTo>
                <a:lnTo>
                  <a:pt x="333332" y="1483771"/>
                </a:lnTo>
                <a:lnTo>
                  <a:pt x="333228" y="1483785"/>
                </a:lnTo>
                <a:close/>
                <a:moveTo>
                  <a:pt x="333403" y="1483617"/>
                </a:moveTo>
                <a:lnTo>
                  <a:pt x="333334" y="1483772"/>
                </a:lnTo>
                <a:lnTo>
                  <a:pt x="333332" y="1483771"/>
                </a:lnTo>
                <a:lnTo>
                  <a:pt x="333334" y="1483770"/>
                </a:lnTo>
                <a:lnTo>
                  <a:pt x="333295" y="1483731"/>
                </a:lnTo>
                <a:close/>
                <a:moveTo>
                  <a:pt x="354558" y="1483517"/>
                </a:moveTo>
                <a:lnTo>
                  <a:pt x="355375" y="1483517"/>
                </a:lnTo>
                <a:lnTo>
                  <a:pt x="354967" y="1484335"/>
                </a:lnTo>
                <a:close/>
                <a:moveTo>
                  <a:pt x="430712" y="1482980"/>
                </a:moveTo>
                <a:cubicBezTo>
                  <a:pt x="430533" y="1483211"/>
                  <a:pt x="430379" y="1483465"/>
                  <a:pt x="430227" y="1483695"/>
                </a:cubicBezTo>
                <a:cubicBezTo>
                  <a:pt x="430227" y="1483695"/>
                  <a:pt x="429564" y="1484461"/>
                  <a:pt x="429564" y="1484434"/>
                </a:cubicBezTo>
                <a:lnTo>
                  <a:pt x="430278" y="1483746"/>
                </a:lnTo>
                <a:cubicBezTo>
                  <a:pt x="430431" y="1483492"/>
                  <a:pt x="430558" y="1483236"/>
                  <a:pt x="430712" y="1482980"/>
                </a:cubicBezTo>
                <a:close/>
                <a:moveTo>
                  <a:pt x="292719" y="1482038"/>
                </a:moveTo>
                <a:lnTo>
                  <a:pt x="292694" y="1482856"/>
                </a:lnTo>
                <a:lnTo>
                  <a:pt x="291903" y="1482446"/>
                </a:lnTo>
                <a:close/>
                <a:moveTo>
                  <a:pt x="263074" y="1481988"/>
                </a:moveTo>
                <a:cubicBezTo>
                  <a:pt x="263992" y="1482192"/>
                  <a:pt x="264784" y="1482982"/>
                  <a:pt x="266314" y="1484003"/>
                </a:cubicBezTo>
                <a:cubicBezTo>
                  <a:pt x="264580" y="1484742"/>
                  <a:pt x="263484" y="1485611"/>
                  <a:pt x="262692" y="1485406"/>
                </a:cubicBezTo>
                <a:cubicBezTo>
                  <a:pt x="261977" y="1485227"/>
                  <a:pt x="261596" y="1483825"/>
                  <a:pt x="261059" y="1482982"/>
                </a:cubicBezTo>
                <a:cubicBezTo>
                  <a:pt x="261723" y="1482625"/>
                  <a:pt x="262514" y="1481859"/>
                  <a:pt x="263074" y="1481988"/>
                </a:cubicBezTo>
                <a:close/>
                <a:moveTo>
                  <a:pt x="491709" y="1479434"/>
                </a:moveTo>
                <a:lnTo>
                  <a:pt x="490868" y="1479715"/>
                </a:lnTo>
                <a:lnTo>
                  <a:pt x="491632" y="1480149"/>
                </a:lnTo>
                <a:close/>
                <a:moveTo>
                  <a:pt x="522680" y="1479307"/>
                </a:moveTo>
                <a:cubicBezTo>
                  <a:pt x="515869" y="1487140"/>
                  <a:pt x="509083" y="1494920"/>
                  <a:pt x="502399" y="1502802"/>
                </a:cubicBezTo>
                <a:cubicBezTo>
                  <a:pt x="502195" y="1503058"/>
                  <a:pt x="503012" y="1504206"/>
                  <a:pt x="503368" y="1504921"/>
                </a:cubicBezTo>
                <a:cubicBezTo>
                  <a:pt x="503750" y="1505048"/>
                  <a:pt x="504389" y="1505379"/>
                  <a:pt x="504466" y="1505277"/>
                </a:cubicBezTo>
                <a:lnTo>
                  <a:pt x="532200" y="1483712"/>
                </a:lnTo>
                <a:lnTo>
                  <a:pt x="532272" y="1483746"/>
                </a:lnTo>
                <a:cubicBezTo>
                  <a:pt x="533114" y="1482904"/>
                  <a:pt x="533982" y="1482036"/>
                  <a:pt x="534824" y="1481196"/>
                </a:cubicBezTo>
                <a:lnTo>
                  <a:pt x="535512" y="1480506"/>
                </a:lnTo>
                <a:lnTo>
                  <a:pt x="534799" y="1481169"/>
                </a:lnTo>
                <a:cubicBezTo>
                  <a:pt x="533956" y="1482011"/>
                  <a:pt x="533089" y="1482853"/>
                  <a:pt x="532222" y="1483695"/>
                </a:cubicBezTo>
                <a:lnTo>
                  <a:pt x="532200" y="1483712"/>
                </a:lnTo>
                <a:close/>
                <a:moveTo>
                  <a:pt x="335986" y="1477878"/>
                </a:moveTo>
                <a:cubicBezTo>
                  <a:pt x="336549" y="1478286"/>
                  <a:pt x="337109" y="1478695"/>
                  <a:pt x="337670" y="1479103"/>
                </a:cubicBezTo>
                <a:lnTo>
                  <a:pt x="333403" y="1483617"/>
                </a:lnTo>
                <a:close/>
                <a:moveTo>
                  <a:pt x="358615" y="1476934"/>
                </a:moveTo>
                <a:lnTo>
                  <a:pt x="359483" y="1477368"/>
                </a:lnTo>
                <a:lnTo>
                  <a:pt x="358615" y="1477801"/>
                </a:lnTo>
                <a:close/>
                <a:moveTo>
                  <a:pt x="626409" y="1476909"/>
                </a:moveTo>
                <a:lnTo>
                  <a:pt x="626282" y="1477752"/>
                </a:lnTo>
                <a:lnTo>
                  <a:pt x="627226" y="1477444"/>
                </a:lnTo>
                <a:close/>
                <a:moveTo>
                  <a:pt x="221678" y="1476664"/>
                </a:moveTo>
                <a:cubicBezTo>
                  <a:pt x="224880" y="1476310"/>
                  <a:pt x="228854" y="1478185"/>
                  <a:pt x="236265" y="1481909"/>
                </a:cubicBezTo>
                <a:cubicBezTo>
                  <a:pt x="232488" y="1483619"/>
                  <a:pt x="229733" y="1484996"/>
                  <a:pt x="226875" y="1486144"/>
                </a:cubicBezTo>
                <a:lnTo>
                  <a:pt x="205781" y="1504134"/>
                </a:lnTo>
                <a:lnTo>
                  <a:pt x="205780" y="1504127"/>
                </a:lnTo>
                <a:lnTo>
                  <a:pt x="205803" y="1504104"/>
                </a:lnTo>
                <a:lnTo>
                  <a:pt x="205779" y="1504121"/>
                </a:lnTo>
                <a:lnTo>
                  <a:pt x="205777" y="1504104"/>
                </a:lnTo>
                <a:lnTo>
                  <a:pt x="205725" y="1504154"/>
                </a:lnTo>
                <a:lnTo>
                  <a:pt x="205732" y="1504154"/>
                </a:lnTo>
                <a:lnTo>
                  <a:pt x="189986" y="1515328"/>
                </a:lnTo>
                <a:cubicBezTo>
                  <a:pt x="189577" y="1514819"/>
                  <a:pt x="189171" y="1514334"/>
                  <a:pt x="188761" y="1513824"/>
                </a:cubicBezTo>
                <a:cubicBezTo>
                  <a:pt x="196388" y="1504129"/>
                  <a:pt x="203813" y="1494256"/>
                  <a:pt x="211722" y="1484792"/>
                </a:cubicBezTo>
                <a:cubicBezTo>
                  <a:pt x="216047" y="1479600"/>
                  <a:pt x="218477" y="1477018"/>
                  <a:pt x="221678" y="1476664"/>
                </a:cubicBezTo>
                <a:close/>
                <a:moveTo>
                  <a:pt x="134234" y="1476178"/>
                </a:moveTo>
                <a:lnTo>
                  <a:pt x="131564" y="1479614"/>
                </a:lnTo>
                <a:cubicBezTo>
                  <a:pt x="131181" y="1479179"/>
                  <a:pt x="130824" y="1478746"/>
                  <a:pt x="130441" y="1478287"/>
                </a:cubicBezTo>
                <a:close/>
                <a:moveTo>
                  <a:pt x="134320" y="1476067"/>
                </a:moveTo>
                <a:lnTo>
                  <a:pt x="134343" y="1476117"/>
                </a:lnTo>
                <a:lnTo>
                  <a:pt x="134234" y="1476178"/>
                </a:lnTo>
                <a:close/>
                <a:moveTo>
                  <a:pt x="445534" y="1476042"/>
                </a:moveTo>
                <a:cubicBezTo>
                  <a:pt x="446298" y="1475531"/>
                  <a:pt x="447090" y="1474996"/>
                  <a:pt x="445509" y="1476067"/>
                </a:cubicBezTo>
                <a:lnTo>
                  <a:pt x="445514" y="1476067"/>
                </a:lnTo>
                <a:lnTo>
                  <a:pt x="432897" y="1491262"/>
                </a:lnTo>
                <a:lnTo>
                  <a:pt x="432752" y="1491349"/>
                </a:lnTo>
                <a:lnTo>
                  <a:pt x="432706" y="1491474"/>
                </a:lnTo>
                <a:lnTo>
                  <a:pt x="429691" y="1494537"/>
                </a:lnTo>
                <a:cubicBezTo>
                  <a:pt x="430202" y="1494843"/>
                  <a:pt x="430712" y="1495149"/>
                  <a:pt x="431222" y="1495456"/>
                </a:cubicBezTo>
                <a:lnTo>
                  <a:pt x="432706" y="1491474"/>
                </a:lnTo>
                <a:lnTo>
                  <a:pt x="432804" y="1491374"/>
                </a:lnTo>
                <a:lnTo>
                  <a:pt x="432897" y="1491262"/>
                </a:lnTo>
                <a:lnTo>
                  <a:pt x="441794" y="1485928"/>
                </a:lnTo>
                <a:cubicBezTo>
                  <a:pt x="444252" y="1483657"/>
                  <a:pt x="445828" y="1480647"/>
                  <a:pt x="445534" y="1476067"/>
                </a:cubicBezTo>
                <a:lnTo>
                  <a:pt x="445514" y="1476067"/>
                </a:lnTo>
                <a:close/>
                <a:moveTo>
                  <a:pt x="134448" y="1475912"/>
                </a:moveTo>
                <a:lnTo>
                  <a:pt x="134371" y="1476119"/>
                </a:lnTo>
                <a:lnTo>
                  <a:pt x="134319" y="1476042"/>
                </a:lnTo>
                <a:close/>
                <a:moveTo>
                  <a:pt x="816572" y="1474281"/>
                </a:moveTo>
                <a:cubicBezTo>
                  <a:pt x="816012" y="1474154"/>
                  <a:pt x="815245" y="1474919"/>
                  <a:pt x="814557" y="1475277"/>
                </a:cubicBezTo>
                <a:cubicBezTo>
                  <a:pt x="815091" y="1476117"/>
                  <a:pt x="815476" y="1477521"/>
                  <a:pt x="816164" y="1477700"/>
                </a:cubicBezTo>
                <a:cubicBezTo>
                  <a:pt x="816981" y="1477929"/>
                  <a:pt x="818077" y="1477062"/>
                  <a:pt x="819812" y="1476323"/>
                </a:cubicBezTo>
                <a:cubicBezTo>
                  <a:pt x="818281" y="1475327"/>
                  <a:pt x="817489" y="1474511"/>
                  <a:pt x="816572" y="1474281"/>
                </a:cubicBezTo>
                <a:close/>
                <a:moveTo>
                  <a:pt x="300015" y="1472138"/>
                </a:moveTo>
                <a:cubicBezTo>
                  <a:pt x="300448" y="1472648"/>
                  <a:pt x="300857" y="1473108"/>
                  <a:pt x="301265" y="1473592"/>
                </a:cubicBezTo>
                <a:cubicBezTo>
                  <a:pt x="300756" y="1473950"/>
                  <a:pt x="300244" y="1474383"/>
                  <a:pt x="299684" y="1474638"/>
                </a:cubicBezTo>
                <a:cubicBezTo>
                  <a:pt x="299557" y="1474690"/>
                  <a:pt x="298892" y="1474103"/>
                  <a:pt x="298944" y="1474001"/>
                </a:cubicBezTo>
                <a:cubicBezTo>
                  <a:pt x="299200" y="1473388"/>
                  <a:pt x="299582" y="1472853"/>
                  <a:pt x="300015" y="1472138"/>
                </a:cubicBezTo>
                <a:close/>
                <a:moveTo>
                  <a:pt x="135900" y="1471986"/>
                </a:moveTo>
                <a:cubicBezTo>
                  <a:pt x="136412" y="1472292"/>
                  <a:pt x="136921" y="1472598"/>
                  <a:pt x="137431" y="1472879"/>
                </a:cubicBezTo>
                <a:lnTo>
                  <a:pt x="134448" y="1475912"/>
                </a:lnTo>
                <a:close/>
                <a:moveTo>
                  <a:pt x="288356" y="1471527"/>
                </a:moveTo>
                <a:cubicBezTo>
                  <a:pt x="288689" y="1471296"/>
                  <a:pt x="289683" y="1472088"/>
                  <a:pt x="290806" y="1472623"/>
                </a:cubicBezTo>
                <a:cubicBezTo>
                  <a:pt x="289862" y="1473490"/>
                  <a:pt x="289148" y="1474435"/>
                  <a:pt x="288204" y="1474919"/>
                </a:cubicBezTo>
                <a:cubicBezTo>
                  <a:pt x="287795" y="1475123"/>
                  <a:pt x="286903" y="1474307"/>
                  <a:pt x="286239" y="1473950"/>
                </a:cubicBezTo>
                <a:cubicBezTo>
                  <a:pt x="286928" y="1473108"/>
                  <a:pt x="287489" y="1472088"/>
                  <a:pt x="288356" y="1471527"/>
                </a:cubicBezTo>
                <a:close/>
                <a:moveTo>
                  <a:pt x="328767" y="1471221"/>
                </a:moveTo>
                <a:cubicBezTo>
                  <a:pt x="329838" y="1471808"/>
                  <a:pt x="330527" y="1472165"/>
                  <a:pt x="331190" y="1472523"/>
                </a:cubicBezTo>
                <a:cubicBezTo>
                  <a:pt x="330475" y="1473363"/>
                  <a:pt x="329838" y="1474359"/>
                  <a:pt x="328971" y="1474946"/>
                </a:cubicBezTo>
                <a:cubicBezTo>
                  <a:pt x="328715" y="1475124"/>
                  <a:pt x="327721" y="1474282"/>
                  <a:pt x="327057" y="1473900"/>
                </a:cubicBezTo>
                <a:cubicBezTo>
                  <a:pt x="327619" y="1473007"/>
                  <a:pt x="328205" y="1472088"/>
                  <a:pt x="328767" y="1471221"/>
                </a:cubicBezTo>
                <a:close/>
                <a:moveTo>
                  <a:pt x="308919" y="1470915"/>
                </a:moveTo>
                <a:cubicBezTo>
                  <a:pt x="309608" y="1471502"/>
                  <a:pt x="310296" y="1472088"/>
                  <a:pt x="310960" y="1472675"/>
                </a:cubicBezTo>
                <a:cubicBezTo>
                  <a:pt x="309889" y="1474155"/>
                  <a:pt x="308817" y="1475609"/>
                  <a:pt x="307720" y="1477090"/>
                </a:cubicBezTo>
                <a:cubicBezTo>
                  <a:pt x="306802" y="1476196"/>
                  <a:pt x="305883" y="1475278"/>
                  <a:pt x="304964" y="1474359"/>
                </a:cubicBezTo>
                <a:cubicBezTo>
                  <a:pt x="306291" y="1473211"/>
                  <a:pt x="307593" y="1472063"/>
                  <a:pt x="308919" y="1470915"/>
                </a:cubicBezTo>
                <a:close/>
                <a:moveTo>
                  <a:pt x="639676" y="1466960"/>
                </a:moveTo>
                <a:cubicBezTo>
                  <a:pt x="637660" y="1468210"/>
                  <a:pt x="635645" y="1469460"/>
                  <a:pt x="633605" y="1470685"/>
                </a:cubicBezTo>
                <a:cubicBezTo>
                  <a:pt x="634165" y="1471602"/>
                  <a:pt x="634701" y="1472496"/>
                  <a:pt x="635262" y="1473414"/>
                </a:cubicBezTo>
                <a:cubicBezTo>
                  <a:pt x="637227" y="1471960"/>
                  <a:pt x="639191" y="1470531"/>
                  <a:pt x="641156" y="1469077"/>
                </a:cubicBezTo>
                <a:cubicBezTo>
                  <a:pt x="640671" y="1468362"/>
                  <a:pt x="640185" y="1467674"/>
                  <a:pt x="639676" y="1466960"/>
                </a:cubicBezTo>
                <a:close/>
                <a:moveTo>
                  <a:pt x="539748" y="1466756"/>
                </a:moveTo>
                <a:lnTo>
                  <a:pt x="539670" y="1467546"/>
                </a:lnTo>
                <a:lnTo>
                  <a:pt x="540564" y="1467214"/>
                </a:lnTo>
                <a:close/>
                <a:moveTo>
                  <a:pt x="484821" y="1466347"/>
                </a:moveTo>
                <a:lnTo>
                  <a:pt x="471132" y="1483669"/>
                </a:lnTo>
                <a:lnTo>
                  <a:pt x="471045" y="1483721"/>
                </a:lnTo>
                <a:cubicBezTo>
                  <a:pt x="468494" y="1486272"/>
                  <a:pt x="465943" y="1488822"/>
                  <a:pt x="463391" y="1491374"/>
                </a:cubicBezTo>
                <a:cubicBezTo>
                  <a:pt x="460841" y="1493058"/>
                  <a:pt x="458289" y="1494766"/>
                  <a:pt x="455738" y="1496476"/>
                </a:cubicBezTo>
                <a:cubicBezTo>
                  <a:pt x="458316" y="1494793"/>
                  <a:pt x="460866" y="1493109"/>
                  <a:pt x="463418" y="1491399"/>
                </a:cubicBezTo>
                <a:cubicBezTo>
                  <a:pt x="464004" y="1486884"/>
                  <a:pt x="466556" y="1484332"/>
                  <a:pt x="471071" y="1483746"/>
                </a:cubicBezTo>
                <a:lnTo>
                  <a:pt x="471132" y="1483669"/>
                </a:lnTo>
                <a:lnTo>
                  <a:pt x="487067" y="1474179"/>
                </a:lnTo>
                <a:cubicBezTo>
                  <a:pt x="488265" y="1473312"/>
                  <a:pt x="487449" y="1469639"/>
                  <a:pt x="487576" y="1467266"/>
                </a:cubicBezTo>
                <a:cubicBezTo>
                  <a:pt x="486659" y="1466960"/>
                  <a:pt x="485740" y="1466654"/>
                  <a:pt x="484821" y="1466347"/>
                </a:cubicBezTo>
                <a:close/>
                <a:moveTo>
                  <a:pt x="67274" y="1464715"/>
                </a:moveTo>
                <a:cubicBezTo>
                  <a:pt x="68372" y="1465354"/>
                  <a:pt x="69468" y="1465990"/>
                  <a:pt x="70566" y="1466603"/>
                </a:cubicBezTo>
                <a:cubicBezTo>
                  <a:pt x="69137" y="1468490"/>
                  <a:pt x="67758" y="1470404"/>
                  <a:pt x="66203" y="1472165"/>
                </a:cubicBezTo>
                <a:cubicBezTo>
                  <a:pt x="66152" y="1472242"/>
                  <a:pt x="63652" y="1470455"/>
                  <a:pt x="63728" y="1470302"/>
                </a:cubicBezTo>
                <a:cubicBezTo>
                  <a:pt x="64749" y="1468363"/>
                  <a:pt x="66050" y="1466552"/>
                  <a:pt x="67274" y="1464715"/>
                </a:cubicBezTo>
                <a:close/>
                <a:moveTo>
                  <a:pt x="280653" y="1462623"/>
                </a:moveTo>
                <a:cubicBezTo>
                  <a:pt x="280831" y="1462929"/>
                  <a:pt x="281239" y="1463440"/>
                  <a:pt x="281162" y="1463516"/>
                </a:cubicBezTo>
                <a:cubicBezTo>
                  <a:pt x="280729" y="1464000"/>
                  <a:pt x="280168" y="1464409"/>
                  <a:pt x="279657" y="1464842"/>
                </a:cubicBezTo>
                <a:cubicBezTo>
                  <a:pt x="279479" y="1464536"/>
                  <a:pt x="279070" y="1464052"/>
                  <a:pt x="279122" y="1463975"/>
                </a:cubicBezTo>
                <a:cubicBezTo>
                  <a:pt x="279581" y="1463465"/>
                  <a:pt x="280141" y="1463058"/>
                  <a:pt x="280653" y="1462623"/>
                </a:cubicBezTo>
                <a:close/>
                <a:moveTo>
                  <a:pt x="481301" y="1458693"/>
                </a:moveTo>
                <a:cubicBezTo>
                  <a:pt x="468520" y="1460045"/>
                  <a:pt x="465687" y="1460887"/>
                  <a:pt x="464795" y="1467189"/>
                </a:cubicBezTo>
                <a:cubicBezTo>
                  <a:pt x="464029" y="1472750"/>
                  <a:pt x="460918" y="1475098"/>
                  <a:pt x="457268" y="1477955"/>
                </a:cubicBezTo>
                <a:cubicBezTo>
                  <a:pt x="455662" y="1479205"/>
                  <a:pt x="454769" y="1481399"/>
                  <a:pt x="452576" y="1484563"/>
                </a:cubicBezTo>
                <a:cubicBezTo>
                  <a:pt x="467245" y="1480532"/>
                  <a:pt x="471454" y="1468567"/>
                  <a:pt x="481301" y="1458693"/>
                </a:cubicBezTo>
                <a:close/>
                <a:moveTo>
                  <a:pt x="534595" y="1456551"/>
                </a:moveTo>
                <a:lnTo>
                  <a:pt x="534568" y="1457316"/>
                </a:lnTo>
                <a:lnTo>
                  <a:pt x="535410" y="1456934"/>
                </a:lnTo>
                <a:close/>
                <a:moveTo>
                  <a:pt x="496812" y="1456551"/>
                </a:moveTo>
                <a:cubicBezTo>
                  <a:pt x="495612" y="1456372"/>
                  <a:pt x="494184" y="1457674"/>
                  <a:pt x="492857" y="1458337"/>
                </a:cubicBezTo>
                <a:cubicBezTo>
                  <a:pt x="493749" y="1459587"/>
                  <a:pt x="494414" y="1461474"/>
                  <a:pt x="495612" y="1461933"/>
                </a:cubicBezTo>
                <a:cubicBezTo>
                  <a:pt x="496735" y="1462343"/>
                  <a:pt x="498418" y="1461195"/>
                  <a:pt x="501174" y="1460326"/>
                </a:cubicBezTo>
                <a:cubicBezTo>
                  <a:pt x="499056" y="1458387"/>
                  <a:pt x="498037" y="1456730"/>
                  <a:pt x="496812" y="1456551"/>
                </a:cubicBezTo>
                <a:close/>
                <a:moveTo>
                  <a:pt x="851287" y="1456312"/>
                </a:moveTo>
                <a:cubicBezTo>
                  <a:pt x="849775" y="1457680"/>
                  <a:pt x="848895" y="1459880"/>
                  <a:pt x="847901" y="1461297"/>
                </a:cubicBezTo>
                <a:cubicBezTo>
                  <a:pt x="850962" y="1459868"/>
                  <a:pt x="853997" y="1458413"/>
                  <a:pt x="858462" y="1456322"/>
                </a:cubicBezTo>
                <a:cubicBezTo>
                  <a:pt x="854942" y="1454409"/>
                  <a:pt x="852799" y="1454944"/>
                  <a:pt x="851287" y="1456312"/>
                </a:cubicBezTo>
                <a:close/>
                <a:moveTo>
                  <a:pt x="679958" y="1456143"/>
                </a:moveTo>
                <a:cubicBezTo>
                  <a:pt x="680775" y="1457316"/>
                  <a:pt x="681310" y="1458439"/>
                  <a:pt x="681592" y="1458387"/>
                </a:cubicBezTo>
                <a:cubicBezTo>
                  <a:pt x="682356" y="1458209"/>
                  <a:pt x="683019" y="1457572"/>
                  <a:pt x="683735" y="1457087"/>
                </a:cubicBezTo>
                <a:cubicBezTo>
                  <a:pt x="682663" y="1456832"/>
                  <a:pt x="681566" y="1456551"/>
                  <a:pt x="679958" y="1456143"/>
                </a:cubicBezTo>
                <a:close/>
                <a:moveTo>
                  <a:pt x="96689" y="1455862"/>
                </a:moveTo>
                <a:cubicBezTo>
                  <a:pt x="89061" y="1469460"/>
                  <a:pt x="84215" y="1481526"/>
                  <a:pt x="76381" y="1491170"/>
                </a:cubicBezTo>
                <a:cubicBezTo>
                  <a:pt x="68397" y="1500993"/>
                  <a:pt x="57478" y="1508416"/>
                  <a:pt x="47834" y="1516911"/>
                </a:cubicBezTo>
                <a:cubicBezTo>
                  <a:pt x="46967" y="1516503"/>
                  <a:pt x="46075" y="1516121"/>
                  <a:pt x="45207" y="1515713"/>
                </a:cubicBezTo>
                <a:cubicBezTo>
                  <a:pt x="47963" y="1510356"/>
                  <a:pt x="49799" y="1504181"/>
                  <a:pt x="53626" y="1499768"/>
                </a:cubicBezTo>
                <a:cubicBezTo>
                  <a:pt x="65235" y="1486399"/>
                  <a:pt x="77581" y="1473694"/>
                  <a:pt x="89726" y="1460785"/>
                </a:cubicBezTo>
                <a:cubicBezTo>
                  <a:pt x="91001" y="1459433"/>
                  <a:pt x="92786" y="1458593"/>
                  <a:pt x="96689" y="1455862"/>
                </a:cubicBezTo>
                <a:close/>
                <a:moveTo>
                  <a:pt x="468085" y="1454739"/>
                </a:moveTo>
                <a:cubicBezTo>
                  <a:pt x="464820" y="1456755"/>
                  <a:pt x="461556" y="1458745"/>
                  <a:pt x="458289" y="1460760"/>
                </a:cubicBezTo>
                <a:lnTo>
                  <a:pt x="458187" y="1460880"/>
                </a:lnTo>
                <a:lnTo>
                  <a:pt x="452474" y="1463439"/>
                </a:lnTo>
                <a:cubicBezTo>
                  <a:pt x="453009" y="1464179"/>
                  <a:pt x="453545" y="1464945"/>
                  <a:pt x="454080" y="1465683"/>
                </a:cubicBezTo>
                <a:lnTo>
                  <a:pt x="458187" y="1460880"/>
                </a:lnTo>
                <a:lnTo>
                  <a:pt x="458341" y="1460811"/>
                </a:lnTo>
                <a:cubicBezTo>
                  <a:pt x="459080" y="1455709"/>
                  <a:pt x="461733" y="1452903"/>
                  <a:pt x="468085" y="1454739"/>
                </a:cubicBezTo>
                <a:close/>
                <a:moveTo>
                  <a:pt x="231262" y="1453133"/>
                </a:moveTo>
                <a:cubicBezTo>
                  <a:pt x="230370" y="1455072"/>
                  <a:pt x="229451" y="1457011"/>
                  <a:pt x="228558" y="1458950"/>
                </a:cubicBezTo>
                <a:cubicBezTo>
                  <a:pt x="227997" y="1458542"/>
                  <a:pt x="227461" y="1458133"/>
                  <a:pt x="226899" y="1457725"/>
                </a:cubicBezTo>
                <a:cubicBezTo>
                  <a:pt x="228380" y="1456194"/>
                  <a:pt x="229834" y="1454664"/>
                  <a:pt x="231262" y="1453133"/>
                </a:cubicBezTo>
                <a:close/>
                <a:moveTo>
                  <a:pt x="3325039" y="1450811"/>
                </a:moveTo>
                <a:cubicBezTo>
                  <a:pt x="3323074" y="1451168"/>
                  <a:pt x="3321085" y="1451524"/>
                  <a:pt x="3319120" y="1451882"/>
                </a:cubicBezTo>
                <a:cubicBezTo>
                  <a:pt x="3319247" y="1452545"/>
                  <a:pt x="3319376" y="1453234"/>
                  <a:pt x="3319503" y="1453897"/>
                </a:cubicBezTo>
                <a:cubicBezTo>
                  <a:pt x="3321466" y="1453413"/>
                  <a:pt x="3323431" y="1452953"/>
                  <a:pt x="3325397" y="1452495"/>
                </a:cubicBezTo>
                <a:cubicBezTo>
                  <a:pt x="3325268" y="1451934"/>
                  <a:pt x="3325141" y="1451372"/>
                  <a:pt x="3325039" y="1450811"/>
                </a:cubicBezTo>
                <a:close/>
                <a:moveTo>
                  <a:pt x="263228" y="1449970"/>
                </a:moveTo>
                <a:lnTo>
                  <a:pt x="263559" y="1450862"/>
                </a:lnTo>
                <a:lnTo>
                  <a:pt x="262743" y="1450760"/>
                </a:lnTo>
                <a:close/>
                <a:moveTo>
                  <a:pt x="3279015" y="1448438"/>
                </a:moveTo>
                <a:cubicBezTo>
                  <a:pt x="3274730" y="1447290"/>
                  <a:pt x="3271361" y="1449790"/>
                  <a:pt x="3270853" y="1454280"/>
                </a:cubicBezTo>
                <a:cubicBezTo>
                  <a:pt x="3270342" y="1458822"/>
                  <a:pt x="3270750" y="1463439"/>
                  <a:pt x="3270750" y="1469408"/>
                </a:cubicBezTo>
                <a:cubicBezTo>
                  <a:pt x="3265801" y="1469408"/>
                  <a:pt x="3261515" y="1469587"/>
                  <a:pt x="3257229" y="1469358"/>
                </a:cubicBezTo>
                <a:cubicBezTo>
                  <a:pt x="3249830" y="1468975"/>
                  <a:pt x="3248428" y="1470685"/>
                  <a:pt x="3249983" y="1479613"/>
                </a:cubicBezTo>
                <a:cubicBezTo>
                  <a:pt x="3254602" y="1479409"/>
                  <a:pt x="3258402" y="1478694"/>
                  <a:pt x="3262050" y="1479205"/>
                </a:cubicBezTo>
                <a:cubicBezTo>
                  <a:pt x="3268657" y="1480123"/>
                  <a:pt x="3272944" y="1478057"/>
                  <a:pt x="3274169" y="1471321"/>
                </a:cubicBezTo>
                <a:cubicBezTo>
                  <a:pt x="3275061" y="1466449"/>
                  <a:pt x="3277920" y="1464153"/>
                  <a:pt x="3282536" y="1463031"/>
                </a:cubicBezTo>
                <a:cubicBezTo>
                  <a:pt x="3287511" y="1461831"/>
                  <a:pt x="3288097" y="1457470"/>
                  <a:pt x="3286389" y="1453949"/>
                </a:cubicBezTo>
                <a:cubicBezTo>
                  <a:pt x="3285164" y="1451449"/>
                  <a:pt x="3281849" y="1449203"/>
                  <a:pt x="3279015" y="1448438"/>
                </a:cubicBezTo>
                <a:close/>
                <a:moveTo>
                  <a:pt x="3399431" y="1445428"/>
                </a:moveTo>
                <a:cubicBezTo>
                  <a:pt x="3399737" y="1446321"/>
                  <a:pt x="3400018" y="1447215"/>
                  <a:pt x="3399506" y="1445632"/>
                </a:cubicBezTo>
                <a:cubicBezTo>
                  <a:pt x="3400478" y="1446985"/>
                  <a:pt x="3399916" y="1446246"/>
                  <a:pt x="3399379" y="1445479"/>
                </a:cubicBezTo>
                <a:close/>
                <a:moveTo>
                  <a:pt x="3399603" y="1445308"/>
                </a:moveTo>
                <a:lnTo>
                  <a:pt x="3399660" y="1445326"/>
                </a:lnTo>
                <a:lnTo>
                  <a:pt x="3399608" y="1445377"/>
                </a:lnTo>
                <a:close/>
                <a:moveTo>
                  <a:pt x="444896" y="1444025"/>
                </a:moveTo>
                <a:cubicBezTo>
                  <a:pt x="439717" y="1449790"/>
                  <a:pt x="434539" y="1455557"/>
                  <a:pt x="427803" y="1463005"/>
                </a:cubicBezTo>
                <a:cubicBezTo>
                  <a:pt x="442140" y="1461959"/>
                  <a:pt x="441350" y="1451142"/>
                  <a:pt x="444896" y="1444025"/>
                </a:cubicBezTo>
                <a:close/>
                <a:moveTo>
                  <a:pt x="88335" y="1440522"/>
                </a:moveTo>
                <a:lnTo>
                  <a:pt x="84239" y="1451372"/>
                </a:lnTo>
                <a:cubicBezTo>
                  <a:pt x="83296" y="1450913"/>
                  <a:pt x="82352" y="1450455"/>
                  <a:pt x="81408" y="1450020"/>
                </a:cubicBezTo>
                <a:close/>
                <a:moveTo>
                  <a:pt x="88399" y="1440351"/>
                </a:moveTo>
                <a:lnTo>
                  <a:pt x="88400" y="1440352"/>
                </a:lnTo>
                <a:lnTo>
                  <a:pt x="88399" y="1440353"/>
                </a:lnTo>
                <a:lnTo>
                  <a:pt x="88401" y="1440355"/>
                </a:lnTo>
                <a:lnTo>
                  <a:pt x="88423" y="1440401"/>
                </a:lnTo>
                <a:lnTo>
                  <a:pt x="88335" y="1440522"/>
                </a:lnTo>
                <a:close/>
                <a:moveTo>
                  <a:pt x="494464" y="1439662"/>
                </a:moveTo>
                <a:cubicBezTo>
                  <a:pt x="494312" y="1439892"/>
                  <a:pt x="494159" y="1440146"/>
                  <a:pt x="494005" y="1440377"/>
                </a:cubicBezTo>
                <a:cubicBezTo>
                  <a:pt x="493674" y="1441269"/>
                  <a:pt x="493368" y="1442136"/>
                  <a:pt x="493930" y="1440556"/>
                </a:cubicBezTo>
                <a:cubicBezTo>
                  <a:pt x="492909" y="1441882"/>
                  <a:pt x="493470" y="1441142"/>
                  <a:pt x="494032" y="1440402"/>
                </a:cubicBezTo>
                <a:cubicBezTo>
                  <a:pt x="494159" y="1440146"/>
                  <a:pt x="494312" y="1439892"/>
                  <a:pt x="494464" y="1439662"/>
                </a:cubicBezTo>
                <a:close/>
                <a:moveTo>
                  <a:pt x="88884" y="1439638"/>
                </a:moveTo>
                <a:cubicBezTo>
                  <a:pt x="88730" y="1439894"/>
                  <a:pt x="88602" y="1440148"/>
                  <a:pt x="88451" y="1440404"/>
                </a:cubicBezTo>
                <a:lnTo>
                  <a:pt x="88401" y="1440355"/>
                </a:lnTo>
                <a:lnTo>
                  <a:pt x="88400" y="1440352"/>
                </a:lnTo>
                <a:close/>
                <a:moveTo>
                  <a:pt x="238813" y="1438821"/>
                </a:moveTo>
                <a:cubicBezTo>
                  <a:pt x="238302" y="1448363"/>
                  <a:pt x="238302" y="1448363"/>
                  <a:pt x="231287" y="1453134"/>
                </a:cubicBezTo>
                <a:cubicBezTo>
                  <a:pt x="233354" y="1449178"/>
                  <a:pt x="235420" y="1445250"/>
                  <a:pt x="238813" y="1438821"/>
                </a:cubicBezTo>
                <a:close/>
                <a:moveTo>
                  <a:pt x="201437" y="1438030"/>
                </a:moveTo>
                <a:cubicBezTo>
                  <a:pt x="200444" y="1446985"/>
                  <a:pt x="194295" y="1451195"/>
                  <a:pt x="189244" y="1455225"/>
                </a:cubicBezTo>
                <a:cubicBezTo>
                  <a:pt x="184371" y="1459077"/>
                  <a:pt x="183606" y="1467930"/>
                  <a:pt x="174677" y="1467853"/>
                </a:cubicBezTo>
                <a:cubicBezTo>
                  <a:pt x="180646" y="1453771"/>
                  <a:pt x="185059" y="1448822"/>
                  <a:pt x="201437" y="1438030"/>
                </a:cubicBezTo>
                <a:close/>
                <a:moveTo>
                  <a:pt x="513165" y="1436448"/>
                </a:moveTo>
                <a:cubicBezTo>
                  <a:pt x="512527" y="1436627"/>
                  <a:pt x="511890" y="1437290"/>
                  <a:pt x="511608" y="1437927"/>
                </a:cubicBezTo>
                <a:cubicBezTo>
                  <a:pt x="511481" y="1438183"/>
                  <a:pt x="512502" y="1439306"/>
                  <a:pt x="512552" y="1439279"/>
                </a:cubicBezTo>
                <a:cubicBezTo>
                  <a:pt x="513471" y="1438744"/>
                  <a:pt x="514288" y="1438106"/>
                  <a:pt x="515281" y="1437366"/>
                </a:cubicBezTo>
                <a:cubicBezTo>
                  <a:pt x="514338" y="1436933"/>
                  <a:pt x="513650" y="1436320"/>
                  <a:pt x="513165" y="1436448"/>
                </a:cubicBezTo>
                <a:close/>
                <a:moveTo>
                  <a:pt x="575106" y="1433948"/>
                </a:moveTo>
                <a:cubicBezTo>
                  <a:pt x="569545" y="1441167"/>
                  <a:pt x="563984" y="1448388"/>
                  <a:pt x="558422" y="1455607"/>
                </a:cubicBezTo>
                <a:cubicBezTo>
                  <a:pt x="572300" y="1455455"/>
                  <a:pt x="571051" y="1442546"/>
                  <a:pt x="577708" y="1436346"/>
                </a:cubicBezTo>
                <a:cubicBezTo>
                  <a:pt x="576842" y="1435556"/>
                  <a:pt x="575974" y="1434739"/>
                  <a:pt x="575106" y="1433948"/>
                </a:cubicBezTo>
                <a:close/>
                <a:moveTo>
                  <a:pt x="116001" y="1431625"/>
                </a:moveTo>
                <a:cubicBezTo>
                  <a:pt x="116562" y="1431804"/>
                  <a:pt x="117150" y="1432111"/>
                  <a:pt x="117737" y="1432390"/>
                </a:cubicBezTo>
                <a:cubicBezTo>
                  <a:pt x="117353" y="1432902"/>
                  <a:pt x="116970" y="1433386"/>
                  <a:pt x="116589" y="1433871"/>
                </a:cubicBezTo>
                <a:cubicBezTo>
                  <a:pt x="116180" y="1433386"/>
                  <a:pt x="115722" y="1432952"/>
                  <a:pt x="115440" y="1432417"/>
                </a:cubicBezTo>
                <a:cubicBezTo>
                  <a:pt x="115364" y="1432289"/>
                  <a:pt x="115874" y="1431600"/>
                  <a:pt x="116001" y="1431625"/>
                </a:cubicBezTo>
                <a:close/>
                <a:moveTo>
                  <a:pt x="215929" y="1430121"/>
                </a:moveTo>
                <a:lnTo>
                  <a:pt x="215995" y="1430209"/>
                </a:lnTo>
                <a:lnTo>
                  <a:pt x="209705" y="1436397"/>
                </a:lnTo>
                <a:cubicBezTo>
                  <a:pt x="209526" y="1431525"/>
                  <a:pt x="212562" y="1430631"/>
                  <a:pt x="215929" y="1430121"/>
                </a:cubicBezTo>
                <a:close/>
                <a:moveTo>
                  <a:pt x="327391" y="1426474"/>
                </a:moveTo>
                <a:cubicBezTo>
                  <a:pt x="322491" y="1426091"/>
                  <a:pt x="319329" y="1426983"/>
                  <a:pt x="316547" y="1431371"/>
                </a:cubicBezTo>
                <a:cubicBezTo>
                  <a:pt x="321981" y="1432902"/>
                  <a:pt x="325527" y="1432800"/>
                  <a:pt x="327391" y="1426474"/>
                </a:cubicBezTo>
                <a:close/>
                <a:moveTo>
                  <a:pt x="3315549" y="1423055"/>
                </a:moveTo>
                <a:lnTo>
                  <a:pt x="3302599" y="1425074"/>
                </a:lnTo>
                <a:lnTo>
                  <a:pt x="3302511" y="1425045"/>
                </a:lnTo>
                <a:cubicBezTo>
                  <a:pt x="3302257" y="1424891"/>
                  <a:pt x="3302002" y="1424764"/>
                  <a:pt x="3301746" y="1424610"/>
                </a:cubicBezTo>
                <a:cubicBezTo>
                  <a:pt x="3301975" y="1424789"/>
                  <a:pt x="3302231" y="1424943"/>
                  <a:pt x="3302460" y="1425095"/>
                </a:cubicBezTo>
                <a:lnTo>
                  <a:pt x="3302599" y="1425074"/>
                </a:lnTo>
                <a:lnTo>
                  <a:pt x="3309691" y="1427379"/>
                </a:lnTo>
                <a:cubicBezTo>
                  <a:pt x="3311320" y="1427130"/>
                  <a:pt x="3312730" y="1425772"/>
                  <a:pt x="3315549" y="1423055"/>
                </a:cubicBezTo>
                <a:close/>
                <a:moveTo>
                  <a:pt x="243993" y="1419840"/>
                </a:moveTo>
                <a:lnTo>
                  <a:pt x="244020" y="1419865"/>
                </a:lnTo>
                <a:lnTo>
                  <a:pt x="244018" y="1419866"/>
                </a:lnTo>
                <a:close/>
                <a:moveTo>
                  <a:pt x="333794" y="1417518"/>
                </a:moveTo>
                <a:cubicBezTo>
                  <a:pt x="338819" y="1422774"/>
                  <a:pt x="338819" y="1422774"/>
                  <a:pt x="343182" y="1419024"/>
                </a:cubicBezTo>
                <a:cubicBezTo>
                  <a:pt x="339457" y="1418411"/>
                  <a:pt x="336625" y="1417951"/>
                  <a:pt x="333794" y="1417518"/>
                </a:cubicBezTo>
                <a:close/>
                <a:moveTo>
                  <a:pt x="317109" y="1415988"/>
                </a:moveTo>
                <a:cubicBezTo>
                  <a:pt x="316420" y="1416090"/>
                  <a:pt x="315603" y="1416599"/>
                  <a:pt x="315247" y="1417186"/>
                </a:cubicBezTo>
                <a:cubicBezTo>
                  <a:pt x="315043" y="1417544"/>
                  <a:pt x="315603" y="1418335"/>
                  <a:pt x="315807" y="1418947"/>
                </a:cubicBezTo>
                <a:cubicBezTo>
                  <a:pt x="316778" y="1418463"/>
                  <a:pt x="317720" y="1417978"/>
                  <a:pt x="318768" y="1417416"/>
                </a:cubicBezTo>
                <a:cubicBezTo>
                  <a:pt x="318028" y="1416753"/>
                  <a:pt x="317491" y="1415936"/>
                  <a:pt x="317109" y="1415988"/>
                </a:cubicBezTo>
                <a:close/>
                <a:moveTo>
                  <a:pt x="304455" y="1414891"/>
                </a:moveTo>
                <a:cubicBezTo>
                  <a:pt x="294327" y="1424127"/>
                  <a:pt x="292133" y="1439357"/>
                  <a:pt x="280141" y="1447495"/>
                </a:cubicBezTo>
                <a:cubicBezTo>
                  <a:pt x="275806" y="1443132"/>
                  <a:pt x="277055" y="1439382"/>
                  <a:pt x="279912" y="1436755"/>
                </a:cubicBezTo>
                <a:cubicBezTo>
                  <a:pt x="287948" y="1429407"/>
                  <a:pt x="289454" y="1414891"/>
                  <a:pt x="304455" y="1414891"/>
                </a:cubicBezTo>
                <a:close/>
                <a:moveTo>
                  <a:pt x="479158" y="1411294"/>
                </a:moveTo>
                <a:cubicBezTo>
                  <a:pt x="475025" y="1412136"/>
                  <a:pt x="470918" y="1412977"/>
                  <a:pt x="464820" y="1414227"/>
                </a:cubicBezTo>
                <a:lnTo>
                  <a:pt x="471062" y="1419933"/>
                </a:lnTo>
                <a:lnTo>
                  <a:pt x="471020" y="1419967"/>
                </a:lnTo>
                <a:cubicBezTo>
                  <a:pt x="471556" y="1420707"/>
                  <a:pt x="472092" y="1421472"/>
                  <a:pt x="471123" y="1420120"/>
                </a:cubicBezTo>
                <a:cubicBezTo>
                  <a:pt x="471631" y="1421703"/>
                  <a:pt x="471352" y="1420835"/>
                  <a:pt x="471071" y="1419941"/>
                </a:cubicBezTo>
                <a:lnTo>
                  <a:pt x="471062" y="1419933"/>
                </a:lnTo>
                <a:lnTo>
                  <a:pt x="480025" y="1412773"/>
                </a:lnTo>
                <a:cubicBezTo>
                  <a:pt x="479746" y="1412288"/>
                  <a:pt x="479438" y="1411778"/>
                  <a:pt x="479158" y="1411294"/>
                </a:cubicBezTo>
                <a:close/>
                <a:moveTo>
                  <a:pt x="386015" y="1409993"/>
                </a:moveTo>
                <a:cubicBezTo>
                  <a:pt x="391194" y="1413437"/>
                  <a:pt x="388667" y="1417570"/>
                  <a:pt x="386321" y="1420708"/>
                </a:cubicBezTo>
                <a:cubicBezTo>
                  <a:pt x="380963" y="1427775"/>
                  <a:pt x="375070" y="1434408"/>
                  <a:pt x="369305" y="1441117"/>
                </a:cubicBezTo>
                <a:cubicBezTo>
                  <a:pt x="367953" y="1442699"/>
                  <a:pt x="365401" y="1443720"/>
                  <a:pt x="364841" y="1445480"/>
                </a:cubicBezTo>
                <a:cubicBezTo>
                  <a:pt x="362417" y="1452904"/>
                  <a:pt x="357365" y="1453874"/>
                  <a:pt x="349431" y="1450862"/>
                </a:cubicBezTo>
                <a:cubicBezTo>
                  <a:pt x="350478" y="1454920"/>
                  <a:pt x="351192" y="1457470"/>
                  <a:pt x="352110" y="1460787"/>
                </a:cubicBezTo>
                <a:cubicBezTo>
                  <a:pt x="346956" y="1463031"/>
                  <a:pt x="342595" y="1464945"/>
                  <a:pt x="336216" y="1467727"/>
                </a:cubicBezTo>
                <a:cubicBezTo>
                  <a:pt x="336626" y="1463339"/>
                  <a:pt x="335680" y="1458950"/>
                  <a:pt x="337466" y="1456731"/>
                </a:cubicBezTo>
                <a:cubicBezTo>
                  <a:pt x="350043" y="1441042"/>
                  <a:pt x="361728" y="1424279"/>
                  <a:pt x="381194" y="1415835"/>
                </a:cubicBezTo>
                <a:cubicBezTo>
                  <a:pt x="383132" y="1414993"/>
                  <a:pt x="384254" y="1412212"/>
                  <a:pt x="386015" y="1409993"/>
                </a:cubicBezTo>
                <a:close/>
                <a:moveTo>
                  <a:pt x="3273021" y="1409584"/>
                </a:moveTo>
                <a:cubicBezTo>
                  <a:pt x="3273863" y="1414405"/>
                  <a:pt x="3274398" y="1417442"/>
                  <a:pt x="3274909" y="1420274"/>
                </a:cubicBezTo>
                <a:cubicBezTo>
                  <a:pt x="3268377" y="1423029"/>
                  <a:pt x="3267944" y="1423514"/>
                  <a:pt x="3258964" y="1438692"/>
                </a:cubicBezTo>
                <a:cubicBezTo>
                  <a:pt x="3273632" y="1434994"/>
                  <a:pt x="3278123" y="1422595"/>
                  <a:pt x="3287001" y="1415120"/>
                </a:cubicBezTo>
                <a:cubicBezTo>
                  <a:pt x="3286720" y="1414125"/>
                  <a:pt x="3286414" y="1413130"/>
                  <a:pt x="3286133" y="1412136"/>
                </a:cubicBezTo>
                <a:cubicBezTo>
                  <a:pt x="3282078" y="1411371"/>
                  <a:pt x="3277995" y="1410553"/>
                  <a:pt x="3273021" y="1409584"/>
                </a:cubicBezTo>
                <a:close/>
                <a:moveTo>
                  <a:pt x="407192" y="1408615"/>
                </a:moveTo>
                <a:cubicBezTo>
                  <a:pt x="407598" y="1409075"/>
                  <a:pt x="407982" y="1409559"/>
                  <a:pt x="408365" y="1410019"/>
                </a:cubicBezTo>
                <a:cubicBezTo>
                  <a:pt x="407803" y="1410325"/>
                  <a:pt x="407267" y="1410682"/>
                  <a:pt x="406680" y="1410886"/>
                </a:cubicBezTo>
                <a:cubicBezTo>
                  <a:pt x="406578" y="1410911"/>
                  <a:pt x="406017" y="1410248"/>
                  <a:pt x="406094" y="1410094"/>
                </a:cubicBezTo>
                <a:cubicBezTo>
                  <a:pt x="406373" y="1409559"/>
                  <a:pt x="406807" y="1409100"/>
                  <a:pt x="407192" y="1408615"/>
                </a:cubicBezTo>
                <a:close/>
                <a:moveTo>
                  <a:pt x="118503" y="1407951"/>
                </a:moveTo>
                <a:cubicBezTo>
                  <a:pt x="119241" y="1408590"/>
                  <a:pt x="119955" y="1409226"/>
                  <a:pt x="120695" y="1409865"/>
                </a:cubicBezTo>
                <a:cubicBezTo>
                  <a:pt x="119624" y="1411344"/>
                  <a:pt x="118553" y="1412849"/>
                  <a:pt x="117482" y="1414330"/>
                </a:cubicBezTo>
                <a:cubicBezTo>
                  <a:pt x="116563" y="1413513"/>
                  <a:pt x="115670" y="1412697"/>
                  <a:pt x="114751" y="1411855"/>
                </a:cubicBezTo>
                <a:cubicBezTo>
                  <a:pt x="116001" y="1410553"/>
                  <a:pt x="117251" y="1409253"/>
                  <a:pt x="118503" y="1407951"/>
                </a:cubicBezTo>
                <a:close/>
                <a:moveTo>
                  <a:pt x="770855" y="1406523"/>
                </a:moveTo>
                <a:lnTo>
                  <a:pt x="770345" y="1407390"/>
                </a:lnTo>
                <a:lnTo>
                  <a:pt x="771213" y="1407467"/>
                </a:lnTo>
                <a:close/>
                <a:moveTo>
                  <a:pt x="567122" y="1404508"/>
                </a:moveTo>
                <a:cubicBezTo>
                  <a:pt x="562478" y="1408079"/>
                  <a:pt x="559672" y="1410248"/>
                  <a:pt x="556867" y="1412390"/>
                </a:cubicBezTo>
                <a:cubicBezTo>
                  <a:pt x="557555" y="1413080"/>
                  <a:pt x="558244" y="1413769"/>
                  <a:pt x="558932" y="1414482"/>
                </a:cubicBezTo>
                <a:cubicBezTo>
                  <a:pt x="562505" y="1413155"/>
                  <a:pt x="566178" y="1411905"/>
                  <a:pt x="567122" y="1404508"/>
                </a:cubicBezTo>
                <a:close/>
                <a:moveTo>
                  <a:pt x="241951" y="1401880"/>
                </a:moveTo>
                <a:cubicBezTo>
                  <a:pt x="236186" y="1411957"/>
                  <a:pt x="221796" y="1427417"/>
                  <a:pt x="216006" y="1430223"/>
                </a:cubicBezTo>
                <a:lnTo>
                  <a:pt x="215995" y="1430209"/>
                </a:lnTo>
                <a:lnTo>
                  <a:pt x="216006" y="1430198"/>
                </a:lnTo>
                <a:lnTo>
                  <a:pt x="215929" y="1430121"/>
                </a:lnTo>
                <a:cubicBezTo>
                  <a:pt x="217231" y="1426702"/>
                  <a:pt x="217869" y="1422774"/>
                  <a:pt x="220012" y="1420020"/>
                </a:cubicBezTo>
                <a:cubicBezTo>
                  <a:pt x="224398" y="1414407"/>
                  <a:pt x="229450" y="1409253"/>
                  <a:pt x="234578" y="1404303"/>
                </a:cubicBezTo>
                <a:cubicBezTo>
                  <a:pt x="236032" y="1402901"/>
                  <a:pt x="238814" y="1402849"/>
                  <a:pt x="241951" y="1401880"/>
                </a:cubicBezTo>
                <a:close/>
                <a:moveTo>
                  <a:pt x="431375" y="1397619"/>
                </a:moveTo>
                <a:cubicBezTo>
                  <a:pt x="427778" y="1402415"/>
                  <a:pt x="424180" y="1407211"/>
                  <a:pt x="420557" y="1412007"/>
                </a:cubicBezTo>
                <a:cubicBezTo>
                  <a:pt x="421526" y="1412722"/>
                  <a:pt x="422497" y="1413436"/>
                  <a:pt x="423466" y="1414151"/>
                </a:cubicBezTo>
                <a:cubicBezTo>
                  <a:pt x="426885" y="1409176"/>
                  <a:pt x="430278" y="1404202"/>
                  <a:pt x="433696" y="1399200"/>
                </a:cubicBezTo>
                <a:cubicBezTo>
                  <a:pt x="432931" y="1398666"/>
                  <a:pt x="432141" y="1398129"/>
                  <a:pt x="431375" y="1397619"/>
                </a:cubicBezTo>
                <a:close/>
                <a:moveTo>
                  <a:pt x="495511" y="1395298"/>
                </a:moveTo>
                <a:cubicBezTo>
                  <a:pt x="484183" y="1396268"/>
                  <a:pt x="483801" y="1396904"/>
                  <a:pt x="486530" y="1409711"/>
                </a:cubicBezTo>
                <a:cubicBezTo>
                  <a:pt x="489618" y="1404763"/>
                  <a:pt x="492118" y="1400758"/>
                  <a:pt x="495511" y="1395298"/>
                </a:cubicBezTo>
                <a:close/>
                <a:moveTo>
                  <a:pt x="328216" y="1394253"/>
                </a:moveTo>
                <a:lnTo>
                  <a:pt x="328212" y="1394277"/>
                </a:lnTo>
                <a:lnTo>
                  <a:pt x="328194" y="1394291"/>
                </a:lnTo>
                <a:close/>
                <a:moveTo>
                  <a:pt x="328231" y="1394226"/>
                </a:moveTo>
                <a:lnTo>
                  <a:pt x="328216" y="1394253"/>
                </a:lnTo>
                <a:lnTo>
                  <a:pt x="328217" y="1394248"/>
                </a:lnTo>
                <a:close/>
                <a:moveTo>
                  <a:pt x="792209" y="1392747"/>
                </a:moveTo>
                <a:cubicBezTo>
                  <a:pt x="791519" y="1392747"/>
                  <a:pt x="790831" y="1392747"/>
                  <a:pt x="790142" y="1392798"/>
                </a:cubicBezTo>
                <a:cubicBezTo>
                  <a:pt x="790116" y="1392798"/>
                  <a:pt x="790142" y="1393358"/>
                  <a:pt x="790142" y="1393666"/>
                </a:cubicBezTo>
                <a:cubicBezTo>
                  <a:pt x="790831" y="1393666"/>
                  <a:pt x="791519" y="1393666"/>
                  <a:pt x="792209" y="1393614"/>
                </a:cubicBezTo>
                <a:cubicBezTo>
                  <a:pt x="792209" y="1393614"/>
                  <a:pt x="792209" y="1393053"/>
                  <a:pt x="792209" y="1392747"/>
                </a:cubicBezTo>
                <a:close/>
                <a:moveTo>
                  <a:pt x="3451932" y="1390452"/>
                </a:moveTo>
                <a:cubicBezTo>
                  <a:pt x="3452340" y="1390375"/>
                  <a:pt x="3452952" y="1391141"/>
                  <a:pt x="3453794" y="1391752"/>
                </a:cubicBezTo>
                <a:cubicBezTo>
                  <a:pt x="3452723" y="1392391"/>
                  <a:pt x="3451804" y="1392926"/>
                  <a:pt x="3450886" y="1393487"/>
                </a:cubicBezTo>
                <a:cubicBezTo>
                  <a:pt x="3450606" y="1392901"/>
                  <a:pt x="3449967" y="1392135"/>
                  <a:pt x="3450146" y="1391804"/>
                </a:cubicBezTo>
                <a:cubicBezTo>
                  <a:pt x="3450477" y="1391191"/>
                  <a:pt x="3451244" y="1390579"/>
                  <a:pt x="3451932" y="1390452"/>
                </a:cubicBezTo>
                <a:close/>
                <a:moveTo>
                  <a:pt x="404383" y="1390068"/>
                </a:moveTo>
                <a:cubicBezTo>
                  <a:pt x="403183" y="1399457"/>
                  <a:pt x="402368" y="1400145"/>
                  <a:pt x="392239" y="1400274"/>
                </a:cubicBezTo>
                <a:cubicBezTo>
                  <a:pt x="396602" y="1396599"/>
                  <a:pt x="400149" y="1393640"/>
                  <a:pt x="404383" y="1390068"/>
                </a:cubicBezTo>
                <a:close/>
                <a:moveTo>
                  <a:pt x="527170" y="1389353"/>
                </a:moveTo>
                <a:cubicBezTo>
                  <a:pt x="509721" y="1389634"/>
                  <a:pt x="508114" y="1405119"/>
                  <a:pt x="499695" y="1417263"/>
                </a:cubicBezTo>
                <a:cubicBezTo>
                  <a:pt x="514108" y="1410859"/>
                  <a:pt x="522757" y="1402135"/>
                  <a:pt x="527170" y="1389353"/>
                </a:cubicBezTo>
                <a:close/>
                <a:moveTo>
                  <a:pt x="169525" y="1387518"/>
                </a:moveTo>
                <a:cubicBezTo>
                  <a:pt x="170265" y="1388157"/>
                  <a:pt x="170978" y="1388793"/>
                  <a:pt x="171719" y="1389432"/>
                </a:cubicBezTo>
                <a:cubicBezTo>
                  <a:pt x="170647" y="1390911"/>
                  <a:pt x="169576" y="1392416"/>
                  <a:pt x="168505" y="1393897"/>
                </a:cubicBezTo>
                <a:cubicBezTo>
                  <a:pt x="167636" y="1393131"/>
                  <a:pt x="166745" y="1392314"/>
                  <a:pt x="165851" y="1391499"/>
                </a:cubicBezTo>
                <a:cubicBezTo>
                  <a:pt x="167076" y="1390172"/>
                  <a:pt x="168301" y="1388845"/>
                  <a:pt x="169525" y="1387518"/>
                </a:cubicBezTo>
                <a:close/>
                <a:moveTo>
                  <a:pt x="292925" y="1383537"/>
                </a:moveTo>
                <a:cubicBezTo>
                  <a:pt x="292771" y="1383766"/>
                  <a:pt x="292618" y="1383997"/>
                  <a:pt x="292465" y="1384226"/>
                </a:cubicBezTo>
                <a:cubicBezTo>
                  <a:pt x="291623" y="1385068"/>
                  <a:pt x="290756" y="1385935"/>
                  <a:pt x="289914" y="1386778"/>
                </a:cubicBezTo>
                <a:cubicBezTo>
                  <a:pt x="289072" y="1387618"/>
                  <a:pt x="288204" y="1388486"/>
                  <a:pt x="287362" y="1389328"/>
                </a:cubicBezTo>
                <a:lnTo>
                  <a:pt x="286674" y="1390068"/>
                </a:lnTo>
                <a:lnTo>
                  <a:pt x="287414" y="1389379"/>
                </a:lnTo>
                <a:cubicBezTo>
                  <a:pt x="288256" y="1388537"/>
                  <a:pt x="289123" y="1387670"/>
                  <a:pt x="289964" y="1386828"/>
                </a:cubicBezTo>
                <a:cubicBezTo>
                  <a:pt x="290806" y="1385986"/>
                  <a:pt x="291673" y="1385118"/>
                  <a:pt x="292516" y="1384276"/>
                </a:cubicBezTo>
                <a:cubicBezTo>
                  <a:pt x="292643" y="1384022"/>
                  <a:pt x="292796" y="1383792"/>
                  <a:pt x="292925" y="1383537"/>
                </a:cubicBezTo>
                <a:close/>
                <a:moveTo>
                  <a:pt x="472883" y="1383155"/>
                </a:moveTo>
                <a:lnTo>
                  <a:pt x="468484" y="1391901"/>
                </a:lnTo>
                <a:lnTo>
                  <a:pt x="468450" y="1391921"/>
                </a:lnTo>
                <a:lnTo>
                  <a:pt x="460812" y="1388301"/>
                </a:lnTo>
                <a:cubicBezTo>
                  <a:pt x="458289" y="1388837"/>
                  <a:pt x="455815" y="1390629"/>
                  <a:pt x="453442" y="1392210"/>
                </a:cubicBezTo>
                <a:cubicBezTo>
                  <a:pt x="445763" y="1397339"/>
                  <a:pt x="440175" y="1404533"/>
                  <a:pt x="435329" y="1412288"/>
                </a:cubicBezTo>
                <a:cubicBezTo>
                  <a:pt x="434308" y="1413334"/>
                  <a:pt x="433289" y="1414380"/>
                  <a:pt x="432268" y="1415451"/>
                </a:cubicBezTo>
                <a:cubicBezTo>
                  <a:pt x="432777" y="1415759"/>
                  <a:pt x="433289" y="1416065"/>
                  <a:pt x="433798" y="1416345"/>
                </a:cubicBezTo>
                <a:cubicBezTo>
                  <a:pt x="434308" y="1414993"/>
                  <a:pt x="434818" y="1413640"/>
                  <a:pt x="435329" y="1412288"/>
                </a:cubicBezTo>
                <a:cubicBezTo>
                  <a:pt x="436962" y="1411880"/>
                  <a:pt x="438596" y="1411421"/>
                  <a:pt x="440254" y="1411038"/>
                </a:cubicBezTo>
                <a:cubicBezTo>
                  <a:pt x="447651" y="1409329"/>
                  <a:pt x="455076" y="1408590"/>
                  <a:pt x="457268" y="1398614"/>
                </a:cubicBezTo>
                <a:lnTo>
                  <a:pt x="468450" y="1391921"/>
                </a:lnTo>
                <a:lnTo>
                  <a:pt x="468469" y="1391930"/>
                </a:lnTo>
                <a:lnTo>
                  <a:pt x="468484" y="1391901"/>
                </a:lnTo>
                <a:lnTo>
                  <a:pt x="468520" y="1391879"/>
                </a:lnTo>
                <a:cubicBezTo>
                  <a:pt x="471810" y="1392849"/>
                  <a:pt x="475127" y="1393818"/>
                  <a:pt x="478800" y="1394889"/>
                </a:cubicBezTo>
                <a:cubicBezTo>
                  <a:pt x="479081" y="1385424"/>
                  <a:pt x="479081" y="1385424"/>
                  <a:pt x="472883" y="1383155"/>
                </a:cubicBezTo>
                <a:close/>
                <a:moveTo>
                  <a:pt x="3311007" y="1381878"/>
                </a:moveTo>
                <a:cubicBezTo>
                  <a:pt x="3309732" y="1384405"/>
                  <a:pt x="3307895" y="1388078"/>
                  <a:pt x="3305880" y="1392058"/>
                </a:cubicBezTo>
                <a:cubicBezTo>
                  <a:pt x="3308736" y="1393564"/>
                  <a:pt x="3311084" y="1394814"/>
                  <a:pt x="3313303" y="1395987"/>
                </a:cubicBezTo>
                <a:cubicBezTo>
                  <a:pt x="3312972" y="1397083"/>
                  <a:pt x="3312972" y="1397594"/>
                  <a:pt x="3312717" y="1397848"/>
                </a:cubicBezTo>
                <a:cubicBezTo>
                  <a:pt x="3310880" y="1399533"/>
                  <a:pt x="3308967" y="1401140"/>
                  <a:pt x="3306925" y="1402900"/>
                </a:cubicBezTo>
                <a:cubicBezTo>
                  <a:pt x="3309629" y="1404788"/>
                  <a:pt x="3311671" y="1406217"/>
                  <a:pt x="3313763" y="1407646"/>
                </a:cubicBezTo>
                <a:cubicBezTo>
                  <a:pt x="3314069" y="1407875"/>
                  <a:pt x="3314503" y="1407926"/>
                  <a:pt x="3316389" y="1408590"/>
                </a:cubicBezTo>
                <a:cubicBezTo>
                  <a:pt x="3319962" y="1402262"/>
                  <a:pt x="3324325" y="1399175"/>
                  <a:pt x="3332029" y="1401496"/>
                </a:cubicBezTo>
                <a:cubicBezTo>
                  <a:pt x="3336798" y="1402925"/>
                  <a:pt x="3341596" y="1400273"/>
                  <a:pt x="3344784" y="1394456"/>
                </a:cubicBezTo>
                <a:cubicBezTo>
                  <a:pt x="3338892" y="1390885"/>
                  <a:pt x="3333840" y="1386853"/>
                  <a:pt x="3328100" y="1384634"/>
                </a:cubicBezTo>
                <a:cubicBezTo>
                  <a:pt x="3323074" y="1382695"/>
                  <a:pt x="3317282" y="1382797"/>
                  <a:pt x="3311007" y="1381878"/>
                </a:cubicBezTo>
                <a:close/>
                <a:moveTo>
                  <a:pt x="395403" y="1381420"/>
                </a:moveTo>
                <a:lnTo>
                  <a:pt x="396219" y="1381497"/>
                </a:lnTo>
                <a:lnTo>
                  <a:pt x="395734" y="1382312"/>
                </a:lnTo>
                <a:close/>
                <a:moveTo>
                  <a:pt x="453851" y="1381088"/>
                </a:moveTo>
                <a:cubicBezTo>
                  <a:pt x="453417" y="1381572"/>
                  <a:pt x="452982" y="1382057"/>
                  <a:pt x="452549" y="1382542"/>
                </a:cubicBezTo>
                <a:cubicBezTo>
                  <a:pt x="452830" y="1382745"/>
                  <a:pt x="453290" y="1383155"/>
                  <a:pt x="453340" y="1383103"/>
                </a:cubicBezTo>
                <a:cubicBezTo>
                  <a:pt x="453799" y="1382695"/>
                  <a:pt x="454207" y="1382186"/>
                  <a:pt x="454616" y="1381699"/>
                </a:cubicBezTo>
                <a:cubicBezTo>
                  <a:pt x="454361" y="1381496"/>
                  <a:pt x="454105" y="1381292"/>
                  <a:pt x="453851" y="1381088"/>
                </a:cubicBezTo>
                <a:close/>
                <a:moveTo>
                  <a:pt x="411041" y="1380732"/>
                </a:moveTo>
                <a:lnTo>
                  <a:pt x="420037" y="1381675"/>
                </a:lnTo>
                <a:lnTo>
                  <a:pt x="420026" y="1381696"/>
                </a:lnTo>
                <a:lnTo>
                  <a:pt x="420021" y="1381701"/>
                </a:lnTo>
                <a:cubicBezTo>
                  <a:pt x="416729" y="1377261"/>
                  <a:pt x="416729" y="1377261"/>
                  <a:pt x="411041" y="1380732"/>
                </a:cubicBezTo>
                <a:close/>
                <a:moveTo>
                  <a:pt x="80741" y="1379212"/>
                </a:moveTo>
                <a:lnTo>
                  <a:pt x="80157" y="1390349"/>
                </a:lnTo>
                <a:cubicBezTo>
                  <a:pt x="77160" y="1387670"/>
                  <a:pt x="75662" y="1386331"/>
                  <a:pt x="75742" y="1384931"/>
                </a:cubicBezTo>
                <a:close/>
                <a:moveTo>
                  <a:pt x="159882" y="1379125"/>
                </a:moveTo>
                <a:lnTo>
                  <a:pt x="159803" y="1379227"/>
                </a:lnTo>
                <a:lnTo>
                  <a:pt x="159774" y="1379213"/>
                </a:lnTo>
                <a:lnTo>
                  <a:pt x="159865" y="1379138"/>
                </a:lnTo>
                <a:lnTo>
                  <a:pt x="159830" y="1379174"/>
                </a:lnTo>
                <a:lnTo>
                  <a:pt x="159876" y="1379130"/>
                </a:lnTo>
                <a:close/>
                <a:moveTo>
                  <a:pt x="81484" y="1378435"/>
                </a:moveTo>
                <a:lnTo>
                  <a:pt x="80797" y="1379176"/>
                </a:lnTo>
                <a:lnTo>
                  <a:pt x="80784" y="1379163"/>
                </a:lnTo>
                <a:lnTo>
                  <a:pt x="80795" y="1379149"/>
                </a:lnTo>
                <a:lnTo>
                  <a:pt x="80746" y="1379125"/>
                </a:lnTo>
                <a:lnTo>
                  <a:pt x="80784" y="1379163"/>
                </a:lnTo>
                <a:lnTo>
                  <a:pt x="80741" y="1379212"/>
                </a:lnTo>
                <a:lnTo>
                  <a:pt x="80745" y="1379124"/>
                </a:lnTo>
                <a:close/>
                <a:moveTo>
                  <a:pt x="331038" y="1378053"/>
                </a:moveTo>
                <a:lnTo>
                  <a:pt x="328217" y="1394248"/>
                </a:lnTo>
                <a:lnTo>
                  <a:pt x="328181" y="1394302"/>
                </a:lnTo>
                <a:lnTo>
                  <a:pt x="328194" y="1394291"/>
                </a:lnTo>
                <a:lnTo>
                  <a:pt x="328029" y="1394581"/>
                </a:lnTo>
                <a:lnTo>
                  <a:pt x="314047" y="1406704"/>
                </a:lnTo>
                <a:cubicBezTo>
                  <a:pt x="310782" y="1409560"/>
                  <a:pt x="308205" y="1409611"/>
                  <a:pt x="306470" y="1405198"/>
                </a:cubicBezTo>
                <a:cubicBezTo>
                  <a:pt x="311801" y="1399891"/>
                  <a:pt x="317031" y="1394789"/>
                  <a:pt x="322108" y="1389508"/>
                </a:cubicBezTo>
                <a:cubicBezTo>
                  <a:pt x="322694" y="1388895"/>
                  <a:pt x="322337" y="1387416"/>
                  <a:pt x="322465" y="1386318"/>
                </a:cubicBezTo>
                <a:cubicBezTo>
                  <a:pt x="323077" y="1381446"/>
                  <a:pt x="323104" y="1381446"/>
                  <a:pt x="331038" y="1378053"/>
                </a:cubicBezTo>
                <a:close/>
                <a:moveTo>
                  <a:pt x="152611" y="1375808"/>
                </a:moveTo>
                <a:lnTo>
                  <a:pt x="159774" y="1379213"/>
                </a:lnTo>
                <a:lnTo>
                  <a:pt x="156973" y="1381498"/>
                </a:lnTo>
                <a:cubicBezTo>
                  <a:pt x="147304" y="1404406"/>
                  <a:pt x="144344" y="1408079"/>
                  <a:pt x="123501" y="1426447"/>
                </a:cubicBezTo>
                <a:cubicBezTo>
                  <a:pt x="120720" y="1421295"/>
                  <a:pt x="124139" y="1418718"/>
                  <a:pt x="127201" y="1416142"/>
                </a:cubicBezTo>
                <a:cubicBezTo>
                  <a:pt x="130261" y="1413513"/>
                  <a:pt x="133426" y="1411013"/>
                  <a:pt x="138068" y="1407212"/>
                </a:cubicBezTo>
                <a:cubicBezTo>
                  <a:pt x="132762" y="1406014"/>
                  <a:pt x="129752" y="1405350"/>
                  <a:pt x="126486" y="1404610"/>
                </a:cubicBezTo>
                <a:cubicBezTo>
                  <a:pt x="127276" y="1403385"/>
                  <a:pt x="127557" y="1402416"/>
                  <a:pt x="128068" y="1402264"/>
                </a:cubicBezTo>
                <a:cubicBezTo>
                  <a:pt x="138987" y="1398895"/>
                  <a:pt x="141002" y="1387134"/>
                  <a:pt x="148579" y="1380629"/>
                </a:cubicBezTo>
                <a:cubicBezTo>
                  <a:pt x="150161" y="1379277"/>
                  <a:pt x="150927" y="1376904"/>
                  <a:pt x="152611" y="1375808"/>
                </a:cubicBezTo>
                <a:close/>
                <a:moveTo>
                  <a:pt x="1909483" y="1375042"/>
                </a:moveTo>
                <a:lnTo>
                  <a:pt x="1909483" y="1375782"/>
                </a:lnTo>
                <a:lnTo>
                  <a:pt x="1910275" y="1375424"/>
                </a:lnTo>
                <a:close/>
                <a:moveTo>
                  <a:pt x="1895758" y="1373511"/>
                </a:moveTo>
                <a:lnTo>
                  <a:pt x="1895223" y="1374302"/>
                </a:lnTo>
                <a:lnTo>
                  <a:pt x="1896064" y="1374430"/>
                </a:lnTo>
                <a:close/>
                <a:moveTo>
                  <a:pt x="543548" y="1371700"/>
                </a:moveTo>
                <a:cubicBezTo>
                  <a:pt x="541481" y="1374200"/>
                  <a:pt x="539441" y="1376674"/>
                  <a:pt x="537375" y="1379149"/>
                </a:cubicBezTo>
                <a:cubicBezTo>
                  <a:pt x="540155" y="1377415"/>
                  <a:pt x="542910" y="1375680"/>
                  <a:pt x="545692" y="1373944"/>
                </a:cubicBezTo>
                <a:cubicBezTo>
                  <a:pt x="544977" y="1373205"/>
                  <a:pt x="544263" y="1372440"/>
                  <a:pt x="543548" y="1371700"/>
                </a:cubicBezTo>
                <a:close/>
                <a:moveTo>
                  <a:pt x="173912" y="1370118"/>
                </a:moveTo>
                <a:cubicBezTo>
                  <a:pt x="173324" y="1377006"/>
                  <a:pt x="168197" y="1379812"/>
                  <a:pt x="163555" y="1382796"/>
                </a:cubicBezTo>
                <a:cubicBezTo>
                  <a:pt x="163248" y="1383000"/>
                  <a:pt x="161157" y="1380424"/>
                  <a:pt x="159882" y="1379124"/>
                </a:cubicBezTo>
                <a:lnTo>
                  <a:pt x="159876" y="1379130"/>
                </a:lnTo>
                <a:lnTo>
                  <a:pt x="159865" y="1379138"/>
                </a:lnTo>
                <a:lnTo>
                  <a:pt x="165608" y="1373307"/>
                </a:lnTo>
                <a:cubicBezTo>
                  <a:pt x="167368" y="1370986"/>
                  <a:pt x="169549" y="1369111"/>
                  <a:pt x="173912" y="1370118"/>
                </a:cubicBezTo>
                <a:close/>
                <a:moveTo>
                  <a:pt x="309480" y="1368052"/>
                </a:moveTo>
                <a:cubicBezTo>
                  <a:pt x="308818" y="1368358"/>
                  <a:pt x="307874" y="1368485"/>
                  <a:pt x="307542" y="1368996"/>
                </a:cubicBezTo>
                <a:cubicBezTo>
                  <a:pt x="307311" y="1369379"/>
                  <a:pt x="307874" y="1370271"/>
                  <a:pt x="308103" y="1370909"/>
                </a:cubicBezTo>
                <a:cubicBezTo>
                  <a:pt x="309022" y="1370500"/>
                  <a:pt x="309965" y="1370092"/>
                  <a:pt x="310884" y="1369684"/>
                </a:cubicBezTo>
                <a:cubicBezTo>
                  <a:pt x="310401" y="1369148"/>
                  <a:pt x="309940" y="1368613"/>
                  <a:pt x="309480" y="1368052"/>
                </a:cubicBezTo>
                <a:close/>
                <a:moveTo>
                  <a:pt x="424002" y="1367287"/>
                </a:moveTo>
                <a:cubicBezTo>
                  <a:pt x="424564" y="1367058"/>
                  <a:pt x="425711" y="1368333"/>
                  <a:pt x="427294" y="1369379"/>
                </a:cubicBezTo>
                <a:cubicBezTo>
                  <a:pt x="425813" y="1370758"/>
                  <a:pt x="424844" y="1372364"/>
                  <a:pt x="423671" y="1372517"/>
                </a:cubicBezTo>
                <a:cubicBezTo>
                  <a:pt x="422802" y="1372619"/>
                  <a:pt x="421680" y="1370910"/>
                  <a:pt x="420660" y="1369992"/>
                </a:cubicBezTo>
                <a:cubicBezTo>
                  <a:pt x="421758" y="1369048"/>
                  <a:pt x="422727" y="1367798"/>
                  <a:pt x="424002" y="1367287"/>
                </a:cubicBezTo>
                <a:close/>
                <a:moveTo>
                  <a:pt x="614625" y="1366954"/>
                </a:moveTo>
                <a:cubicBezTo>
                  <a:pt x="614394" y="1366904"/>
                  <a:pt x="614037" y="1367363"/>
                  <a:pt x="613731" y="1367592"/>
                </a:cubicBezTo>
                <a:cubicBezTo>
                  <a:pt x="614369" y="1367898"/>
                  <a:pt x="614981" y="1368179"/>
                  <a:pt x="615617" y="1368485"/>
                </a:cubicBezTo>
                <a:cubicBezTo>
                  <a:pt x="615925" y="1368256"/>
                  <a:pt x="616231" y="1368027"/>
                  <a:pt x="616538" y="1367796"/>
                </a:cubicBezTo>
                <a:cubicBezTo>
                  <a:pt x="615900" y="1367515"/>
                  <a:pt x="615287" y="1367133"/>
                  <a:pt x="614625" y="1366954"/>
                </a:cubicBezTo>
                <a:close/>
                <a:moveTo>
                  <a:pt x="401986" y="1364710"/>
                </a:moveTo>
                <a:lnTo>
                  <a:pt x="401908" y="1365525"/>
                </a:lnTo>
                <a:lnTo>
                  <a:pt x="402802" y="1365194"/>
                </a:lnTo>
                <a:close/>
                <a:moveTo>
                  <a:pt x="3331875" y="1363689"/>
                </a:moveTo>
                <a:cubicBezTo>
                  <a:pt x="3331621" y="1363919"/>
                  <a:pt x="3331110" y="1364200"/>
                  <a:pt x="3331137" y="1364404"/>
                </a:cubicBezTo>
                <a:cubicBezTo>
                  <a:pt x="3331212" y="1365092"/>
                  <a:pt x="3331467" y="1365756"/>
                  <a:pt x="3331671" y="1366444"/>
                </a:cubicBezTo>
                <a:cubicBezTo>
                  <a:pt x="3331927" y="1366189"/>
                  <a:pt x="3332462" y="1365935"/>
                  <a:pt x="3332437" y="1365704"/>
                </a:cubicBezTo>
                <a:cubicBezTo>
                  <a:pt x="3332360" y="1365016"/>
                  <a:pt x="3332081" y="1364352"/>
                  <a:pt x="3331875" y="1363689"/>
                </a:cubicBezTo>
                <a:close/>
                <a:moveTo>
                  <a:pt x="381628" y="1362771"/>
                </a:moveTo>
                <a:cubicBezTo>
                  <a:pt x="379842" y="1364275"/>
                  <a:pt x="378184" y="1365908"/>
                  <a:pt x="376526" y="1367515"/>
                </a:cubicBezTo>
                <a:cubicBezTo>
                  <a:pt x="377622" y="1368434"/>
                  <a:pt x="378694" y="1369352"/>
                  <a:pt x="379790" y="1370296"/>
                </a:cubicBezTo>
                <a:cubicBezTo>
                  <a:pt x="380990" y="1368231"/>
                  <a:pt x="382215" y="1366164"/>
                  <a:pt x="383286" y="1364021"/>
                </a:cubicBezTo>
                <a:cubicBezTo>
                  <a:pt x="383337" y="1363893"/>
                  <a:pt x="381755" y="1362669"/>
                  <a:pt x="381628" y="1362771"/>
                </a:cubicBezTo>
                <a:close/>
                <a:moveTo>
                  <a:pt x="222180" y="1360450"/>
                </a:moveTo>
                <a:cubicBezTo>
                  <a:pt x="224348" y="1366369"/>
                  <a:pt x="220701" y="1368996"/>
                  <a:pt x="215496" y="1370527"/>
                </a:cubicBezTo>
                <a:cubicBezTo>
                  <a:pt x="211466" y="1371727"/>
                  <a:pt x="207333" y="1372569"/>
                  <a:pt x="201414" y="1374023"/>
                </a:cubicBezTo>
                <a:cubicBezTo>
                  <a:pt x="203276" y="1369762"/>
                  <a:pt x="204756" y="1366394"/>
                  <a:pt x="205624" y="1364431"/>
                </a:cubicBezTo>
                <a:cubicBezTo>
                  <a:pt x="211823" y="1362925"/>
                  <a:pt x="216619" y="1361777"/>
                  <a:pt x="222180" y="1360450"/>
                </a:cubicBezTo>
                <a:close/>
                <a:moveTo>
                  <a:pt x="159599" y="1357287"/>
                </a:moveTo>
                <a:cubicBezTo>
                  <a:pt x="159701" y="1356981"/>
                  <a:pt x="161768" y="1357414"/>
                  <a:pt x="162916" y="1357516"/>
                </a:cubicBezTo>
                <a:cubicBezTo>
                  <a:pt x="162303" y="1359864"/>
                  <a:pt x="161691" y="1362210"/>
                  <a:pt x="161080" y="1364533"/>
                </a:cubicBezTo>
                <a:cubicBezTo>
                  <a:pt x="160032" y="1364327"/>
                  <a:pt x="158961" y="1364098"/>
                  <a:pt x="157916" y="1363869"/>
                </a:cubicBezTo>
                <a:cubicBezTo>
                  <a:pt x="158426" y="1361649"/>
                  <a:pt x="158809" y="1359404"/>
                  <a:pt x="159599" y="1357287"/>
                </a:cubicBezTo>
                <a:close/>
                <a:moveTo>
                  <a:pt x="106946" y="1355858"/>
                </a:moveTo>
                <a:cubicBezTo>
                  <a:pt x="102175" y="1360781"/>
                  <a:pt x="98399" y="1364710"/>
                  <a:pt x="92710" y="1370604"/>
                </a:cubicBezTo>
                <a:cubicBezTo>
                  <a:pt x="96995" y="1355374"/>
                  <a:pt x="96995" y="1355374"/>
                  <a:pt x="106946" y="1355858"/>
                </a:cubicBezTo>
                <a:close/>
                <a:moveTo>
                  <a:pt x="634676" y="1354505"/>
                </a:moveTo>
                <a:lnTo>
                  <a:pt x="633758" y="1354810"/>
                </a:lnTo>
                <a:lnTo>
                  <a:pt x="634547" y="1355322"/>
                </a:lnTo>
                <a:close/>
                <a:moveTo>
                  <a:pt x="627353" y="1352949"/>
                </a:moveTo>
                <a:lnTo>
                  <a:pt x="626640" y="1353637"/>
                </a:lnTo>
                <a:lnTo>
                  <a:pt x="626597" y="1353670"/>
                </a:lnTo>
                <a:lnTo>
                  <a:pt x="620086" y="1354380"/>
                </a:lnTo>
                <a:cubicBezTo>
                  <a:pt x="618201" y="1355162"/>
                  <a:pt x="616868" y="1356929"/>
                  <a:pt x="616817" y="1361010"/>
                </a:cubicBezTo>
                <a:lnTo>
                  <a:pt x="626597" y="1353670"/>
                </a:lnTo>
                <a:lnTo>
                  <a:pt x="626665" y="1353662"/>
                </a:lnTo>
                <a:close/>
                <a:moveTo>
                  <a:pt x="430508" y="1352337"/>
                </a:moveTo>
                <a:cubicBezTo>
                  <a:pt x="430635" y="1352668"/>
                  <a:pt x="430712" y="1353001"/>
                  <a:pt x="430814" y="1353307"/>
                </a:cubicBezTo>
                <a:cubicBezTo>
                  <a:pt x="430254" y="1353562"/>
                  <a:pt x="429691" y="1353817"/>
                  <a:pt x="429129" y="1354072"/>
                </a:cubicBezTo>
                <a:cubicBezTo>
                  <a:pt x="429029" y="1353741"/>
                  <a:pt x="428773" y="1353180"/>
                  <a:pt x="428849" y="1353128"/>
                </a:cubicBezTo>
                <a:cubicBezTo>
                  <a:pt x="429360" y="1352797"/>
                  <a:pt x="429946" y="1352593"/>
                  <a:pt x="430508" y="1352337"/>
                </a:cubicBezTo>
                <a:close/>
                <a:moveTo>
                  <a:pt x="373438" y="1352337"/>
                </a:moveTo>
                <a:cubicBezTo>
                  <a:pt x="372444" y="1352337"/>
                  <a:pt x="371525" y="1355958"/>
                  <a:pt x="370556" y="1357898"/>
                </a:cubicBezTo>
                <a:cubicBezTo>
                  <a:pt x="372290" y="1358562"/>
                  <a:pt x="374229" y="1360118"/>
                  <a:pt x="375684" y="1359735"/>
                </a:cubicBezTo>
                <a:cubicBezTo>
                  <a:pt x="379026" y="1358918"/>
                  <a:pt x="382163" y="1357158"/>
                  <a:pt x="388566" y="1354378"/>
                </a:cubicBezTo>
                <a:cubicBezTo>
                  <a:pt x="381653" y="1353331"/>
                  <a:pt x="377546" y="1352285"/>
                  <a:pt x="373438" y="1352337"/>
                </a:cubicBezTo>
                <a:close/>
                <a:moveTo>
                  <a:pt x="565922" y="1350449"/>
                </a:moveTo>
                <a:cubicBezTo>
                  <a:pt x="560003" y="1354709"/>
                  <a:pt x="553548" y="1358204"/>
                  <a:pt x="552682" y="1366393"/>
                </a:cubicBezTo>
                <a:cubicBezTo>
                  <a:pt x="563651" y="1361214"/>
                  <a:pt x="565795" y="1358664"/>
                  <a:pt x="565922" y="1350449"/>
                </a:cubicBezTo>
                <a:close/>
                <a:moveTo>
                  <a:pt x="496812" y="1350218"/>
                </a:moveTo>
                <a:lnTo>
                  <a:pt x="491612" y="1356065"/>
                </a:lnTo>
                <a:lnTo>
                  <a:pt x="491430" y="1356164"/>
                </a:lnTo>
                <a:lnTo>
                  <a:pt x="490765" y="1356929"/>
                </a:lnTo>
                <a:lnTo>
                  <a:pt x="491480" y="1356214"/>
                </a:lnTo>
                <a:lnTo>
                  <a:pt x="491612" y="1356065"/>
                </a:lnTo>
                <a:lnTo>
                  <a:pt x="498522" y="1352337"/>
                </a:lnTo>
                <a:cubicBezTo>
                  <a:pt x="497959" y="1351622"/>
                  <a:pt x="497372" y="1350934"/>
                  <a:pt x="496812" y="1350218"/>
                </a:cubicBezTo>
                <a:close/>
                <a:moveTo>
                  <a:pt x="329279" y="1349505"/>
                </a:moveTo>
                <a:cubicBezTo>
                  <a:pt x="328512" y="1349989"/>
                  <a:pt x="327748" y="1350474"/>
                  <a:pt x="326983" y="1350959"/>
                </a:cubicBezTo>
                <a:cubicBezTo>
                  <a:pt x="328002" y="1352387"/>
                  <a:pt x="329023" y="1353816"/>
                  <a:pt x="330043" y="1355270"/>
                </a:cubicBezTo>
                <a:cubicBezTo>
                  <a:pt x="330579" y="1354939"/>
                  <a:pt x="331114" y="1354607"/>
                  <a:pt x="331677" y="1354276"/>
                </a:cubicBezTo>
                <a:cubicBezTo>
                  <a:pt x="330860" y="1352668"/>
                  <a:pt x="330069" y="1351086"/>
                  <a:pt x="329279" y="1349505"/>
                </a:cubicBezTo>
                <a:close/>
                <a:moveTo>
                  <a:pt x="3416653" y="1349010"/>
                </a:moveTo>
                <a:cubicBezTo>
                  <a:pt x="3414309" y="1349390"/>
                  <a:pt x="3412096" y="1350920"/>
                  <a:pt x="3409788" y="1354199"/>
                </a:cubicBezTo>
                <a:cubicBezTo>
                  <a:pt x="3416269" y="1356648"/>
                  <a:pt x="3420655" y="1357056"/>
                  <a:pt x="3424305" y="1350730"/>
                </a:cubicBezTo>
                <a:cubicBezTo>
                  <a:pt x="3421472" y="1349403"/>
                  <a:pt x="3418997" y="1348631"/>
                  <a:pt x="3416653" y="1349010"/>
                </a:cubicBezTo>
                <a:close/>
                <a:moveTo>
                  <a:pt x="223965" y="1347703"/>
                </a:moveTo>
                <a:cubicBezTo>
                  <a:pt x="225732" y="1347916"/>
                  <a:pt x="227957" y="1349186"/>
                  <a:pt x="230776" y="1349812"/>
                </a:cubicBezTo>
                <a:cubicBezTo>
                  <a:pt x="225547" y="1350806"/>
                  <a:pt x="222716" y="1351367"/>
                  <a:pt x="219909" y="1351929"/>
                </a:cubicBezTo>
                <a:cubicBezTo>
                  <a:pt x="220892" y="1348331"/>
                  <a:pt x="222199" y="1347489"/>
                  <a:pt x="223965" y="1347703"/>
                </a:cubicBezTo>
                <a:close/>
                <a:moveTo>
                  <a:pt x="589061" y="1345320"/>
                </a:moveTo>
                <a:lnTo>
                  <a:pt x="588373" y="1346009"/>
                </a:lnTo>
                <a:cubicBezTo>
                  <a:pt x="584112" y="1349403"/>
                  <a:pt x="579877" y="1352795"/>
                  <a:pt x="575617" y="1356189"/>
                </a:cubicBezTo>
                <a:lnTo>
                  <a:pt x="574929" y="1356877"/>
                </a:lnTo>
                <a:lnTo>
                  <a:pt x="575668" y="1356214"/>
                </a:lnTo>
                <a:cubicBezTo>
                  <a:pt x="579902" y="1352822"/>
                  <a:pt x="584162" y="1349403"/>
                  <a:pt x="588398" y="1346009"/>
                </a:cubicBezTo>
                <a:close/>
                <a:moveTo>
                  <a:pt x="1825881" y="1344096"/>
                </a:moveTo>
                <a:cubicBezTo>
                  <a:pt x="1825881" y="1344453"/>
                  <a:pt x="1825881" y="1344836"/>
                  <a:pt x="1825881" y="1345193"/>
                </a:cubicBezTo>
                <a:cubicBezTo>
                  <a:pt x="1828129" y="1345193"/>
                  <a:pt x="1830398" y="1345193"/>
                  <a:pt x="1832644" y="1345193"/>
                </a:cubicBezTo>
                <a:cubicBezTo>
                  <a:pt x="1832644" y="1344836"/>
                  <a:pt x="1832644" y="1344453"/>
                  <a:pt x="1832644" y="1344096"/>
                </a:cubicBezTo>
                <a:cubicBezTo>
                  <a:pt x="1830398" y="1344096"/>
                  <a:pt x="1828152" y="1344096"/>
                  <a:pt x="1825881" y="1344096"/>
                </a:cubicBezTo>
                <a:close/>
                <a:moveTo>
                  <a:pt x="209221" y="1342566"/>
                </a:moveTo>
                <a:cubicBezTo>
                  <a:pt x="209756" y="1343689"/>
                  <a:pt x="210548" y="1344683"/>
                  <a:pt x="210343" y="1344989"/>
                </a:cubicBezTo>
                <a:cubicBezTo>
                  <a:pt x="209756" y="1345831"/>
                  <a:pt x="208762" y="1346393"/>
                  <a:pt x="207920" y="1347081"/>
                </a:cubicBezTo>
                <a:cubicBezTo>
                  <a:pt x="207564" y="1346418"/>
                  <a:pt x="206772" y="1345526"/>
                  <a:pt x="206976" y="1345118"/>
                </a:cubicBezTo>
                <a:cubicBezTo>
                  <a:pt x="207410" y="1344174"/>
                  <a:pt x="208354" y="1343485"/>
                  <a:pt x="209221" y="1342566"/>
                </a:cubicBezTo>
                <a:close/>
                <a:moveTo>
                  <a:pt x="1811392" y="1339249"/>
                </a:moveTo>
                <a:cubicBezTo>
                  <a:pt x="1810397" y="1339784"/>
                  <a:pt x="1809734" y="1340117"/>
                  <a:pt x="1809097" y="1340448"/>
                </a:cubicBezTo>
                <a:cubicBezTo>
                  <a:pt x="1809785" y="1341240"/>
                  <a:pt x="1810345" y="1342209"/>
                  <a:pt x="1811188" y="1342744"/>
                </a:cubicBezTo>
                <a:cubicBezTo>
                  <a:pt x="1811519" y="1342948"/>
                  <a:pt x="1812464" y="1342182"/>
                  <a:pt x="1813153" y="1341876"/>
                </a:cubicBezTo>
                <a:cubicBezTo>
                  <a:pt x="1812540" y="1340984"/>
                  <a:pt x="1811953" y="1340117"/>
                  <a:pt x="1811392" y="1339249"/>
                </a:cubicBezTo>
                <a:close/>
                <a:moveTo>
                  <a:pt x="618144" y="1336265"/>
                </a:moveTo>
                <a:cubicBezTo>
                  <a:pt x="616384" y="1337821"/>
                  <a:pt x="614625" y="1339377"/>
                  <a:pt x="612862" y="1340932"/>
                </a:cubicBezTo>
                <a:cubicBezTo>
                  <a:pt x="613500" y="1341596"/>
                  <a:pt x="614139" y="1342259"/>
                  <a:pt x="614775" y="1342923"/>
                </a:cubicBezTo>
                <a:cubicBezTo>
                  <a:pt x="616384" y="1341138"/>
                  <a:pt x="617965" y="1339377"/>
                  <a:pt x="619573" y="1337590"/>
                </a:cubicBezTo>
                <a:cubicBezTo>
                  <a:pt x="619088" y="1337157"/>
                  <a:pt x="618602" y="1336698"/>
                  <a:pt x="618144" y="1336265"/>
                </a:cubicBezTo>
                <a:close/>
                <a:moveTo>
                  <a:pt x="227768" y="1333740"/>
                </a:moveTo>
                <a:cubicBezTo>
                  <a:pt x="228430" y="1334378"/>
                  <a:pt x="229093" y="1335042"/>
                  <a:pt x="229757" y="1335705"/>
                </a:cubicBezTo>
                <a:cubicBezTo>
                  <a:pt x="227997" y="1337261"/>
                  <a:pt x="226261" y="1338817"/>
                  <a:pt x="224501" y="1340372"/>
                </a:cubicBezTo>
                <a:cubicBezTo>
                  <a:pt x="224017" y="1339939"/>
                  <a:pt x="223532" y="1339480"/>
                  <a:pt x="223047" y="1339046"/>
                </a:cubicBezTo>
                <a:cubicBezTo>
                  <a:pt x="224630" y="1337286"/>
                  <a:pt x="226186" y="1335500"/>
                  <a:pt x="227768" y="1333740"/>
                </a:cubicBezTo>
                <a:close/>
                <a:moveTo>
                  <a:pt x="534135" y="1331723"/>
                </a:moveTo>
                <a:cubicBezTo>
                  <a:pt x="518446" y="1334963"/>
                  <a:pt x="509056" y="1343280"/>
                  <a:pt x="503521" y="1357695"/>
                </a:cubicBezTo>
                <a:cubicBezTo>
                  <a:pt x="519211" y="1355449"/>
                  <a:pt x="523930" y="1341698"/>
                  <a:pt x="534135" y="1331723"/>
                </a:cubicBezTo>
                <a:close/>
                <a:moveTo>
                  <a:pt x="109700" y="1329121"/>
                </a:moveTo>
                <a:cubicBezTo>
                  <a:pt x="114012" y="1329581"/>
                  <a:pt x="116869" y="1329887"/>
                  <a:pt x="119804" y="1330218"/>
                </a:cubicBezTo>
                <a:cubicBezTo>
                  <a:pt x="118834" y="1335550"/>
                  <a:pt x="117865" y="1340882"/>
                  <a:pt x="116896" y="1346188"/>
                </a:cubicBezTo>
                <a:cubicBezTo>
                  <a:pt x="116309" y="1346367"/>
                  <a:pt x="115723" y="1346545"/>
                  <a:pt x="115110" y="1346724"/>
                </a:cubicBezTo>
                <a:cubicBezTo>
                  <a:pt x="113452" y="1341265"/>
                  <a:pt x="111767" y="1335805"/>
                  <a:pt x="109700" y="1329121"/>
                </a:cubicBezTo>
                <a:close/>
                <a:moveTo>
                  <a:pt x="248483" y="1326442"/>
                </a:moveTo>
                <a:cubicBezTo>
                  <a:pt x="255319" y="1331442"/>
                  <a:pt x="246008" y="1334657"/>
                  <a:pt x="248483" y="1339300"/>
                </a:cubicBezTo>
                <a:cubicBezTo>
                  <a:pt x="253252" y="1335550"/>
                  <a:pt x="258050" y="1331775"/>
                  <a:pt x="264630" y="1326596"/>
                </a:cubicBezTo>
                <a:cubicBezTo>
                  <a:pt x="261596" y="1339224"/>
                  <a:pt x="253279" y="1345245"/>
                  <a:pt x="234655" y="1349582"/>
                </a:cubicBezTo>
                <a:cubicBezTo>
                  <a:pt x="237488" y="1339453"/>
                  <a:pt x="241799" y="1332309"/>
                  <a:pt x="248483" y="1326442"/>
                </a:cubicBezTo>
                <a:close/>
                <a:moveTo>
                  <a:pt x="594240" y="1325754"/>
                </a:moveTo>
                <a:lnTo>
                  <a:pt x="585863" y="1335786"/>
                </a:lnTo>
                <a:lnTo>
                  <a:pt x="585821" y="1335779"/>
                </a:lnTo>
                <a:cubicBezTo>
                  <a:pt x="585082" y="1336340"/>
                  <a:pt x="584315" y="1336902"/>
                  <a:pt x="585744" y="1335831"/>
                </a:cubicBezTo>
                <a:cubicBezTo>
                  <a:pt x="584035" y="1336417"/>
                  <a:pt x="584954" y="1336111"/>
                  <a:pt x="585846" y="1335805"/>
                </a:cubicBezTo>
                <a:lnTo>
                  <a:pt x="585863" y="1335786"/>
                </a:lnTo>
                <a:lnTo>
                  <a:pt x="607941" y="1339428"/>
                </a:lnTo>
                <a:cubicBezTo>
                  <a:pt x="608833" y="1327258"/>
                  <a:pt x="595592" y="1334784"/>
                  <a:pt x="594240" y="1325754"/>
                </a:cubicBezTo>
                <a:close/>
                <a:moveTo>
                  <a:pt x="3495137" y="1324737"/>
                </a:moveTo>
                <a:cubicBezTo>
                  <a:pt x="3497857" y="1324096"/>
                  <a:pt x="3500886" y="1324543"/>
                  <a:pt x="3504688" y="1326954"/>
                </a:cubicBezTo>
                <a:cubicBezTo>
                  <a:pt x="3498235" y="1333408"/>
                  <a:pt x="3493489" y="1334429"/>
                  <a:pt x="3487443" y="1329046"/>
                </a:cubicBezTo>
                <a:cubicBezTo>
                  <a:pt x="3490007" y="1327107"/>
                  <a:pt x="3492417" y="1325378"/>
                  <a:pt x="3495137" y="1324737"/>
                </a:cubicBezTo>
                <a:close/>
                <a:moveTo>
                  <a:pt x="234962" y="1323994"/>
                </a:moveTo>
                <a:cubicBezTo>
                  <a:pt x="235906" y="1325296"/>
                  <a:pt x="237233" y="1326342"/>
                  <a:pt x="237054" y="1327081"/>
                </a:cubicBezTo>
                <a:cubicBezTo>
                  <a:pt x="236824" y="1328050"/>
                  <a:pt x="235599" y="1329148"/>
                  <a:pt x="234553" y="1329453"/>
                </a:cubicBezTo>
                <a:cubicBezTo>
                  <a:pt x="234068" y="1329607"/>
                  <a:pt x="232385" y="1327948"/>
                  <a:pt x="232462" y="1327259"/>
                </a:cubicBezTo>
                <a:cubicBezTo>
                  <a:pt x="232614" y="1326265"/>
                  <a:pt x="233839" y="1325371"/>
                  <a:pt x="234962" y="1323994"/>
                </a:cubicBezTo>
                <a:close/>
                <a:moveTo>
                  <a:pt x="406042" y="1322795"/>
                </a:moveTo>
                <a:cubicBezTo>
                  <a:pt x="398924" y="1327769"/>
                  <a:pt x="391806" y="1332744"/>
                  <a:pt x="384203" y="1338025"/>
                </a:cubicBezTo>
                <a:cubicBezTo>
                  <a:pt x="389586" y="1344301"/>
                  <a:pt x="394843" y="1344530"/>
                  <a:pt x="401654" y="1343203"/>
                </a:cubicBezTo>
                <a:cubicBezTo>
                  <a:pt x="400456" y="1339402"/>
                  <a:pt x="399510" y="1336417"/>
                  <a:pt x="398464" y="1333075"/>
                </a:cubicBezTo>
                <a:cubicBezTo>
                  <a:pt x="401806" y="1330346"/>
                  <a:pt x="404919" y="1327769"/>
                  <a:pt x="408031" y="1325193"/>
                </a:cubicBezTo>
                <a:cubicBezTo>
                  <a:pt x="407369" y="1324402"/>
                  <a:pt x="406706" y="1323610"/>
                  <a:pt x="406042" y="1322795"/>
                </a:cubicBezTo>
                <a:close/>
                <a:moveTo>
                  <a:pt x="637585" y="1322360"/>
                </a:moveTo>
                <a:lnTo>
                  <a:pt x="636845" y="1323024"/>
                </a:lnTo>
                <a:lnTo>
                  <a:pt x="636785" y="1323126"/>
                </a:lnTo>
                <a:lnTo>
                  <a:pt x="628424" y="1330702"/>
                </a:lnTo>
                <a:cubicBezTo>
                  <a:pt x="629318" y="1331392"/>
                  <a:pt x="630186" y="1332081"/>
                  <a:pt x="631078" y="1332794"/>
                </a:cubicBezTo>
                <a:lnTo>
                  <a:pt x="636785" y="1323126"/>
                </a:lnTo>
                <a:lnTo>
                  <a:pt x="636870" y="1323049"/>
                </a:lnTo>
                <a:close/>
                <a:moveTo>
                  <a:pt x="627074" y="1322283"/>
                </a:moveTo>
                <a:cubicBezTo>
                  <a:pt x="626920" y="1322514"/>
                  <a:pt x="626767" y="1322768"/>
                  <a:pt x="626613" y="1322998"/>
                </a:cubicBezTo>
                <a:cubicBezTo>
                  <a:pt x="625874" y="1323533"/>
                  <a:pt x="625109" y="1324070"/>
                  <a:pt x="626486" y="1323100"/>
                </a:cubicBezTo>
                <a:cubicBezTo>
                  <a:pt x="624878" y="1323610"/>
                  <a:pt x="625772" y="1323329"/>
                  <a:pt x="626665" y="1323049"/>
                </a:cubicBezTo>
                <a:cubicBezTo>
                  <a:pt x="626818" y="1322795"/>
                  <a:pt x="626945" y="1322564"/>
                  <a:pt x="627074" y="1322283"/>
                </a:cubicBezTo>
                <a:close/>
                <a:moveTo>
                  <a:pt x="3396318" y="1321162"/>
                </a:moveTo>
                <a:cubicBezTo>
                  <a:pt x="3395655" y="1321239"/>
                  <a:pt x="3394991" y="1321391"/>
                  <a:pt x="3394353" y="1321545"/>
                </a:cubicBezTo>
                <a:cubicBezTo>
                  <a:pt x="3394481" y="1321825"/>
                  <a:pt x="3394635" y="1322335"/>
                  <a:pt x="3394710" y="1322310"/>
                </a:cubicBezTo>
                <a:cubicBezTo>
                  <a:pt x="3395374" y="1322233"/>
                  <a:pt x="3396012" y="1322079"/>
                  <a:pt x="3396675" y="1321927"/>
                </a:cubicBezTo>
                <a:cubicBezTo>
                  <a:pt x="3396548" y="1321647"/>
                  <a:pt x="3396420" y="1321135"/>
                  <a:pt x="3396318" y="1321162"/>
                </a:cubicBezTo>
                <a:close/>
                <a:moveTo>
                  <a:pt x="194705" y="1316314"/>
                </a:moveTo>
                <a:cubicBezTo>
                  <a:pt x="192077" y="1328381"/>
                  <a:pt x="182867" y="1334759"/>
                  <a:pt x="177766" y="1343357"/>
                </a:cubicBezTo>
                <a:cubicBezTo>
                  <a:pt x="175877" y="1346545"/>
                  <a:pt x="169220" y="1346903"/>
                  <a:pt x="164755" y="1348560"/>
                </a:cubicBezTo>
                <a:cubicBezTo>
                  <a:pt x="164091" y="1347616"/>
                  <a:pt x="163455" y="1346672"/>
                  <a:pt x="162816" y="1345755"/>
                </a:cubicBezTo>
                <a:cubicBezTo>
                  <a:pt x="171260" y="1336238"/>
                  <a:pt x="179654" y="1326646"/>
                  <a:pt x="188250" y="1317258"/>
                </a:cubicBezTo>
                <a:cubicBezTo>
                  <a:pt x="189042" y="1316391"/>
                  <a:pt x="191184" y="1316774"/>
                  <a:pt x="194705" y="1316314"/>
                </a:cubicBezTo>
                <a:close/>
                <a:moveTo>
                  <a:pt x="3093649" y="1316237"/>
                </a:moveTo>
                <a:lnTo>
                  <a:pt x="3092731" y="1316518"/>
                </a:lnTo>
                <a:lnTo>
                  <a:pt x="3093523" y="1317054"/>
                </a:lnTo>
                <a:close/>
                <a:moveTo>
                  <a:pt x="3432315" y="1316212"/>
                </a:moveTo>
                <a:lnTo>
                  <a:pt x="3432187" y="1317003"/>
                </a:lnTo>
                <a:lnTo>
                  <a:pt x="3433105" y="1316722"/>
                </a:lnTo>
                <a:close/>
                <a:moveTo>
                  <a:pt x="477652" y="1315574"/>
                </a:moveTo>
                <a:cubicBezTo>
                  <a:pt x="467627" y="1324274"/>
                  <a:pt x="457601" y="1332948"/>
                  <a:pt x="447575" y="1341647"/>
                </a:cubicBezTo>
                <a:cubicBezTo>
                  <a:pt x="449640" y="1340015"/>
                  <a:pt x="451707" y="1338382"/>
                  <a:pt x="453774" y="1336750"/>
                </a:cubicBezTo>
                <a:cubicBezTo>
                  <a:pt x="455305" y="1342336"/>
                  <a:pt x="456836" y="1347922"/>
                  <a:pt x="458366" y="1353485"/>
                </a:cubicBezTo>
                <a:cubicBezTo>
                  <a:pt x="459437" y="1353051"/>
                  <a:pt x="460483" y="1352618"/>
                  <a:pt x="461556" y="1352209"/>
                </a:cubicBezTo>
                <a:cubicBezTo>
                  <a:pt x="462041" y="1347184"/>
                  <a:pt x="462524" y="1342157"/>
                  <a:pt x="463034" y="1336775"/>
                </a:cubicBezTo>
                <a:cubicBezTo>
                  <a:pt x="464131" y="1334121"/>
                  <a:pt x="470714" y="1339886"/>
                  <a:pt x="469744" y="1333075"/>
                </a:cubicBezTo>
                <a:cubicBezTo>
                  <a:pt x="468876" y="1327004"/>
                  <a:pt x="475612" y="1329325"/>
                  <a:pt x="477194" y="1326264"/>
                </a:cubicBezTo>
                <a:cubicBezTo>
                  <a:pt x="478648" y="1323483"/>
                  <a:pt x="479363" y="1320320"/>
                  <a:pt x="480408" y="1317360"/>
                </a:cubicBezTo>
                <a:cubicBezTo>
                  <a:pt x="479490" y="1316774"/>
                  <a:pt x="478571" y="1316161"/>
                  <a:pt x="477652" y="1315574"/>
                </a:cubicBezTo>
                <a:close/>
                <a:moveTo>
                  <a:pt x="282299" y="1315370"/>
                </a:moveTo>
                <a:lnTo>
                  <a:pt x="282311" y="1315370"/>
                </a:lnTo>
                <a:lnTo>
                  <a:pt x="282311" y="1315376"/>
                </a:lnTo>
                <a:lnTo>
                  <a:pt x="282298" y="1315386"/>
                </a:lnTo>
                <a:lnTo>
                  <a:pt x="282293" y="1315382"/>
                </a:lnTo>
                <a:close/>
                <a:moveTo>
                  <a:pt x="282280" y="1315370"/>
                </a:moveTo>
                <a:lnTo>
                  <a:pt x="282293" y="1315370"/>
                </a:lnTo>
                <a:lnTo>
                  <a:pt x="282288" y="1315377"/>
                </a:lnTo>
                <a:close/>
                <a:moveTo>
                  <a:pt x="282311" y="1315345"/>
                </a:moveTo>
                <a:lnTo>
                  <a:pt x="282299" y="1315370"/>
                </a:lnTo>
                <a:lnTo>
                  <a:pt x="282293" y="1315370"/>
                </a:lnTo>
                <a:close/>
                <a:moveTo>
                  <a:pt x="390837" y="1311876"/>
                </a:moveTo>
                <a:cubicBezTo>
                  <a:pt x="390684" y="1311901"/>
                  <a:pt x="390608" y="1312513"/>
                  <a:pt x="390506" y="1312845"/>
                </a:cubicBezTo>
                <a:cubicBezTo>
                  <a:pt x="391066" y="1312870"/>
                  <a:pt x="391628" y="1312947"/>
                  <a:pt x="392214" y="1312972"/>
                </a:cubicBezTo>
                <a:cubicBezTo>
                  <a:pt x="392341" y="1312641"/>
                  <a:pt x="392495" y="1312309"/>
                  <a:pt x="392623" y="1311978"/>
                </a:cubicBezTo>
                <a:cubicBezTo>
                  <a:pt x="392037" y="1311926"/>
                  <a:pt x="391424" y="1311799"/>
                  <a:pt x="390837" y="1311876"/>
                </a:cubicBezTo>
                <a:close/>
                <a:moveTo>
                  <a:pt x="550258" y="1311824"/>
                </a:moveTo>
                <a:cubicBezTo>
                  <a:pt x="547860" y="1314478"/>
                  <a:pt x="545462" y="1317131"/>
                  <a:pt x="543064" y="1319783"/>
                </a:cubicBezTo>
                <a:cubicBezTo>
                  <a:pt x="543804" y="1320499"/>
                  <a:pt x="544518" y="1321187"/>
                  <a:pt x="545258" y="1321901"/>
                </a:cubicBezTo>
                <a:cubicBezTo>
                  <a:pt x="547886" y="1319529"/>
                  <a:pt x="550462" y="1317156"/>
                  <a:pt x="553040" y="1314784"/>
                </a:cubicBezTo>
                <a:cubicBezTo>
                  <a:pt x="552121" y="1313789"/>
                  <a:pt x="551202" y="1312819"/>
                  <a:pt x="550258" y="1311824"/>
                </a:cubicBezTo>
                <a:close/>
                <a:moveTo>
                  <a:pt x="277361" y="1311212"/>
                </a:moveTo>
                <a:lnTo>
                  <a:pt x="282280" y="1315370"/>
                </a:lnTo>
                <a:lnTo>
                  <a:pt x="275575" y="1315397"/>
                </a:lnTo>
                <a:cubicBezTo>
                  <a:pt x="276162" y="1313993"/>
                  <a:pt x="276748" y="1312616"/>
                  <a:pt x="277361" y="1311212"/>
                </a:cubicBezTo>
                <a:close/>
                <a:moveTo>
                  <a:pt x="381526" y="1310753"/>
                </a:moveTo>
                <a:cubicBezTo>
                  <a:pt x="379765" y="1311595"/>
                  <a:pt x="378030" y="1312462"/>
                  <a:pt x="376271" y="1313305"/>
                </a:cubicBezTo>
                <a:cubicBezTo>
                  <a:pt x="376576" y="1313941"/>
                  <a:pt x="376907" y="1314580"/>
                  <a:pt x="377215" y="1315218"/>
                </a:cubicBezTo>
                <a:cubicBezTo>
                  <a:pt x="378974" y="1314376"/>
                  <a:pt x="380709" y="1313534"/>
                  <a:pt x="382470" y="1312691"/>
                </a:cubicBezTo>
                <a:cubicBezTo>
                  <a:pt x="382163" y="1312053"/>
                  <a:pt x="381857" y="1311391"/>
                  <a:pt x="381526" y="1310753"/>
                </a:cubicBezTo>
                <a:close/>
                <a:moveTo>
                  <a:pt x="250143" y="1308711"/>
                </a:moveTo>
                <a:cubicBezTo>
                  <a:pt x="249249" y="1318916"/>
                  <a:pt x="248714" y="1319351"/>
                  <a:pt x="236595" y="1318891"/>
                </a:cubicBezTo>
                <a:cubicBezTo>
                  <a:pt x="240064" y="1312334"/>
                  <a:pt x="242922" y="1307742"/>
                  <a:pt x="250143" y="1308711"/>
                </a:cubicBezTo>
                <a:close/>
                <a:moveTo>
                  <a:pt x="3364964" y="1308201"/>
                </a:moveTo>
                <a:cubicBezTo>
                  <a:pt x="3365525" y="1315141"/>
                  <a:pt x="3369225" y="1317105"/>
                  <a:pt x="3374096" y="1317514"/>
                </a:cubicBezTo>
                <a:lnTo>
                  <a:pt x="3386500" y="1317891"/>
                </a:lnTo>
                <a:lnTo>
                  <a:pt x="3386624" y="1317947"/>
                </a:lnTo>
                <a:cubicBezTo>
                  <a:pt x="3386878" y="1318074"/>
                  <a:pt x="3387109" y="1318228"/>
                  <a:pt x="3387363" y="1318355"/>
                </a:cubicBezTo>
                <a:cubicBezTo>
                  <a:pt x="3387132" y="1318203"/>
                  <a:pt x="3386903" y="1318049"/>
                  <a:pt x="3386674" y="1317897"/>
                </a:cubicBezTo>
                <a:lnTo>
                  <a:pt x="3386500" y="1317891"/>
                </a:lnTo>
                <a:close/>
                <a:moveTo>
                  <a:pt x="327720" y="1307335"/>
                </a:moveTo>
                <a:cubicBezTo>
                  <a:pt x="328231" y="1307156"/>
                  <a:pt x="329278" y="1308457"/>
                  <a:pt x="330093" y="1309096"/>
                </a:cubicBezTo>
                <a:cubicBezTo>
                  <a:pt x="329124" y="1310167"/>
                  <a:pt x="328283" y="1311467"/>
                  <a:pt x="327083" y="1312157"/>
                </a:cubicBezTo>
                <a:cubicBezTo>
                  <a:pt x="326599" y="1312386"/>
                  <a:pt x="325322" y="1311213"/>
                  <a:pt x="323562" y="1310244"/>
                </a:cubicBezTo>
                <a:cubicBezTo>
                  <a:pt x="325349" y="1308917"/>
                  <a:pt x="326420" y="1307794"/>
                  <a:pt x="327720" y="1307335"/>
                </a:cubicBezTo>
                <a:close/>
                <a:moveTo>
                  <a:pt x="74494" y="1304222"/>
                </a:moveTo>
                <a:cubicBezTo>
                  <a:pt x="75081" y="1304170"/>
                  <a:pt x="75694" y="1304299"/>
                  <a:pt x="76305" y="1304349"/>
                </a:cubicBezTo>
                <a:cubicBezTo>
                  <a:pt x="76178" y="1304681"/>
                  <a:pt x="76050" y="1305012"/>
                  <a:pt x="75923" y="1305370"/>
                </a:cubicBezTo>
                <a:cubicBezTo>
                  <a:pt x="75336" y="1305318"/>
                  <a:pt x="74750" y="1305268"/>
                  <a:pt x="74163" y="1305191"/>
                </a:cubicBezTo>
                <a:cubicBezTo>
                  <a:pt x="74265" y="1304860"/>
                  <a:pt x="74342" y="1304222"/>
                  <a:pt x="74494" y="1304222"/>
                </a:cubicBezTo>
                <a:close/>
                <a:moveTo>
                  <a:pt x="464233" y="1302359"/>
                </a:moveTo>
                <a:lnTo>
                  <a:pt x="464668" y="1303252"/>
                </a:lnTo>
                <a:lnTo>
                  <a:pt x="465127" y="1302384"/>
                </a:lnTo>
                <a:close/>
                <a:moveTo>
                  <a:pt x="209858" y="1300523"/>
                </a:moveTo>
                <a:cubicBezTo>
                  <a:pt x="210752" y="1301289"/>
                  <a:pt x="211669" y="1302054"/>
                  <a:pt x="212613" y="1302819"/>
                </a:cubicBezTo>
                <a:cubicBezTo>
                  <a:pt x="213098" y="1309019"/>
                  <a:pt x="208889" y="1309886"/>
                  <a:pt x="202204" y="1308176"/>
                </a:cubicBezTo>
                <a:cubicBezTo>
                  <a:pt x="204756" y="1305625"/>
                  <a:pt x="207306" y="1303075"/>
                  <a:pt x="209858" y="1300523"/>
                </a:cubicBezTo>
                <a:close/>
                <a:moveTo>
                  <a:pt x="588780" y="1299017"/>
                </a:moveTo>
                <a:cubicBezTo>
                  <a:pt x="587989" y="1299681"/>
                  <a:pt x="587021" y="1300242"/>
                  <a:pt x="586484" y="1301059"/>
                </a:cubicBezTo>
                <a:cubicBezTo>
                  <a:pt x="586255" y="1301365"/>
                  <a:pt x="587021" y="1302309"/>
                  <a:pt x="587556" y="1303380"/>
                </a:cubicBezTo>
                <a:cubicBezTo>
                  <a:pt x="588398" y="1302486"/>
                  <a:pt x="589292" y="1301798"/>
                  <a:pt x="589725" y="1300905"/>
                </a:cubicBezTo>
                <a:cubicBezTo>
                  <a:pt x="589902" y="1300523"/>
                  <a:pt x="589138" y="1299655"/>
                  <a:pt x="588780" y="1299017"/>
                </a:cubicBezTo>
                <a:close/>
                <a:moveTo>
                  <a:pt x="569775" y="1297971"/>
                </a:moveTo>
                <a:cubicBezTo>
                  <a:pt x="566791" y="1299936"/>
                  <a:pt x="563830" y="1301900"/>
                  <a:pt x="560871" y="1303840"/>
                </a:cubicBezTo>
                <a:cubicBezTo>
                  <a:pt x="561330" y="1304528"/>
                  <a:pt x="561815" y="1305217"/>
                  <a:pt x="562274" y="1305905"/>
                </a:cubicBezTo>
                <a:cubicBezTo>
                  <a:pt x="565208" y="1303890"/>
                  <a:pt x="568141" y="1301875"/>
                  <a:pt x="571076" y="1299859"/>
                </a:cubicBezTo>
                <a:cubicBezTo>
                  <a:pt x="570641" y="1299221"/>
                  <a:pt x="570208" y="1298584"/>
                  <a:pt x="569775" y="1297971"/>
                </a:cubicBezTo>
                <a:close/>
                <a:moveTo>
                  <a:pt x="495945" y="1297156"/>
                </a:moveTo>
                <a:cubicBezTo>
                  <a:pt x="494516" y="1297767"/>
                  <a:pt x="494032" y="1300829"/>
                  <a:pt x="493368" y="1302869"/>
                </a:cubicBezTo>
                <a:cubicBezTo>
                  <a:pt x="492705" y="1304886"/>
                  <a:pt x="492118" y="1307003"/>
                  <a:pt x="491939" y="1309095"/>
                </a:cubicBezTo>
                <a:cubicBezTo>
                  <a:pt x="491557" y="1313891"/>
                  <a:pt x="491455" y="1318712"/>
                  <a:pt x="491249" y="1323508"/>
                </a:cubicBezTo>
                <a:cubicBezTo>
                  <a:pt x="491990" y="1323662"/>
                  <a:pt x="492756" y="1323789"/>
                  <a:pt x="493495" y="1323943"/>
                </a:cubicBezTo>
                <a:cubicBezTo>
                  <a:pt x="498010" y="1318177"/>
                  <a:pt x="502526" y="1312411"/>
                  <a:pt x="507808" y="1305651"/>
                </a:cubicBezTo>
                <a:cubicBezTo>
                  <a:pt x="506277" y="1303405"/>
                  <a:pt x="504848" y="1300294"/>
                  <a:pt x="502501" y="1298277"/>
                </a:cubicBezTo>
                <a:cubicBezTo>
                  <a:pt x="500996" y="1296977"/>
                  <a:pt x="497730" y="1296390"/>
                  <a:pt x="495945" y="1297156"/>
                </a:cubicBezTo>
                <a:close/>
                <a:moveTo>
                  <a:pt x="139446" y="1294961"/>
                </a:moveTo>
                <a:cubicBezTo>
                  <a:pt x="137992" y="1302386"/>
                  <a:pt x="132456" y="1306416"/>
                  <a:pt x="126741" y="1310320"/>
                </a:cubicBezTo>
                <a:cubicBezTo>
                  <a:pt x="125822" y="1312258"/>
                  <a:pt x="124903" y="1314223"/>
                  <a:pt x="123985" y="1316162"/>
                </a:cubicBezTo>
                <a:cubicBezTo>
                  <a:pt x="123424" y="1315754"/>
                  <a:pt x="122863" y="1315345"/>
                  <a:pt x="122301" y="1314912"/>
                </a:cubicBezTo>
                <a:cubicBezTo>
                  <a:pt x="123756" y="1313355"/>
                  <a:pt x="125185" y="1311799"/>
                  <a:pt x="126639" y="1310243"/>
                </a:cubicBezTo>
                <a:cubicBezTo>
                  <a:pt x="127864" y="1302590"/>
                  <a:pt x="134114" y="1299171"/>
                  <a:pt x="139446" y="1294961"/>
                </a:cubicBezTo>
                <a:close/>
                <a:moveTo>
                  <a:pt x="159447" y="1293763"/>
                </a:moveTo>
                <a:cubicBezTo>
                  <a:pt x="160009" y="1294605"/>
                  <a:pt x="161106" y="1295523"/>
                  <a:pt x="161004" y="1296288"/>
                </a:cubicBezTo>
                <a:cubicBezTo>
                  <a:pt x="160774" y="1297794"/>
                  <a:pt x="159907" y="1299223"/>
                  <a:pt x="158632" y="1302309"/>
                </a:cubicBezTo>
                <a:cubicBezTo>
                  <a:pt x="156693" y="1298253"/>
                  <a:pt x="155672" y="1296825"/>
                  <a:pt x="155953" y="1296494"/>
                </a:cubicBezTo>
                <a:cubicBezTo>
                  <a:pt x="156845" y="1295371"/>
                  <a:pt x="158249" y="1294656"/>
                  <a:pt x="159447" y="1293763"/>
                </a:cubicBezTo>
                <a:close/>
                <a:moveTo>
                  <a:pt x="124395" y="1293304"/>
                </a:moveTo>
                <a:lnTo>
                  <a:pt x="124316" y="1294120"/>
                </a:lnTo>
                <a:lnTo>
                  <a:pt x="123501" y="1293635"/>
                </a:lnTo>
                <a:close/>
                <a:moveTo>
                  <a:pt x="417522" y="1293098"/>
                </a:moveTo>
                <a:cubicBezTo>
                  <a:pt x="408721" y="1299783"/>
                  <a:pt x="408721" y="1299783"/>
                  <a:pt x="410482" y="1309605"/>
                </a:cubicBezTo>
                <a:cubicBezTo>
                  <a:pt x="421962" y="1306646"/>
                  <a:pt x="422955" y="1304553"/>
                  <a:pt x="417522" y="1293098"/>
                </a:cubicBezTo>
                <a:close/>
                <a:moveTo>
                  <a:pt x="625032" y="1292691"/>
                </a:moveTo>
                <a:cubicBezTo>
                  <a:pt x="621461" y="1297615"/>
                  <a:pt x="617888" y="1302563"/>
                  <a:pt x="614317" y="1307488"/>
                </a:cubicBezTo>
                <a:cubicBezTo>
                  <a:pt x="621869" y="1307078"/>
                  <a:pt x="628399" y="1301824"/>
                  <a:pt x="632201" y="1310115"/>
                </a:cubicBezTo>
                <a:cubicBezTo>
                  <a:pt x="638349" y="1308278"/>
                  <a:pt x="642916" y="1307666"/>
                  <a:pt x="646692" y="1305599"/>
                </a:cubicBezTo>
                <a:cubicBezTo>
                  <a:pt x="650798" y="1303355"/>
                  <a:pt x="655442" y="1300396"/>
                  <a:pt x="653044" y="1293610"/>
                </a:cubicBezTo>
                <a:cubicBezTo>
                  <a:pt x="643885" y="1297690"/>
                  <a:pt x="637278" y="1310345"/>
                  <a:pt x="625109" y="1300421"/>
                </a:cubicBezTo>
                <a:cubicBezTo>
                  <a:pt x="625695" y="1298202"/>
                  <a:pt x="626307" y="1296008"/>
                  <a:pt x="626894" y="1293813"/>
                </a:cubicBezTo>
                <a:cubicBezTo>
                  <a:pt x="626255" y="1293431"/>
                  <a:pt x="625645" y="1293048"/>
                  <a:pt x="625032" y="1292691"/>
                </a:cubicBezTo>
                <a:close/>
                <a:moveTo>
                  <a:pt x="3415553" y="1292052"/>
                </a:moveTo>
                <a:lnTo>
                  <a:pt x="3415834" y="1292920"/>
                </a:lnTo>
                <a:lnTo>
                  <a:pt x="3416319" y="1292181"/>
                </a:lnTo>
                <a:close/>
                <a:moveTo>
                  <a:pt x="3568622" y="1292028"/>
                </a:moveTo>
                <a:lnTo>
                  <a:pt x="3569464" y="1292155"/>
                </a:lnTo>
                <a:lnTo>
                  <a:pt x="3568928" y="1292948"/>
                </a:lnTo>
                <a:close/>
                <a:moveTo>
                  <a:pt x="377801" y="1291237"/>
                </a:moveTo>
                <a:lnTo>
                  <a:pt x="376704" y="1297508"/>
                </a:lnTo>
                <a:lnTo>
                  <a:pt x="376653" y="1297487"/>
                </a:lnTo>
                <a:cubicBezTo>
                  <a:pt x="376526" y="1302104"/>
                  <a:pt x="375811" y="1306365"/>
                  <a:pt x="369917" y="1308713"/>
                </a:cubicBezTo>
                <a:cubicBezTo>
                  <a:pt x="369254" y="1302436"/>
                  <a:pt x="372775" y="1299859"/>
                  <a:pt x="376703" y="1297512"/>
                </a:cubicBezTo>
                <a:lnTo>
                  <a:pt x="376704" y="1297508"/>
                </a:lnTo>
                <a:lnTo>
                  <a:pt x="386153" y="1301489"/>
                </a:lnTo>
                <a:cubicBezTo>
                  <a:pt x="389281" y="1302761"/>
                  <a:pt x="392393" y="1302997"/>
                  <a:pt x="395556" y="1299273"/>
                </a:cubicBezTo>
                <a:cubicBezTo>
                  <a:pt x="389920" y="1296721"/>
                  <a:pt x="384180" y="1294119"/>
                  <a:pt x="377801" y="1291237"/>
                </a:cubicBezTo>
                <a:close/>
                <a:moveTo>
                  <a:pt x="583602" y="1288814"/>
                </a:moveTo>
                <a:cubicBezTo>
                  <a:pt x="583067" y="1289119"/>
                  <a:pt x="582606" y="1289604"/>
                  <a:pt x="582121" y="1290012"/>
                </a:cubicBezTo>
                <a:cubicBezTo>
                  <a:pt x="582633" y="1290369"/>
                  <a:pt x="583142" y="1290752"/>
                  <a:pt x="583654" y="1291160"/>
                </a:cubicBezTo>
                <a:cubicBezTo>
                  <a:pt x="583933" y="1290573"/>
                  <a:pt x="584240" y="1289987"/>
                  <a:pt x="584417" y="1289374"/>
                </a:cubicBezTo>
                <a:cubicBezTo>
                  <a:pt x="584444" y="1289272"/>
                  <a:pt x="583729" y="1288737"/>
                  <a:pt x="583602" y="1288814"/>
                </a:cubicBezTo>
                <a:close/>
                <a:moveTo>
                  <a:pt x="284607" y="1286620"/>
                </a:moveTo>
                <a:cubicBezTo>
                  <a:pt x="284685" y="1287589"/>
                  <a:pt x="284735" y="1288533"/>
                  <a:pt x="284812" y="1289502"/>
                </a:cubicBezTo>
                <a:cubicBezTo>
                  <a:pt x="286572" y="1289247"/>
                  <a:pt x="288306" y="1288966"/>
                  <a:pt x="290067" y="1288710"/>
                </a:cubicBezTo>
                <a:cubicBezTo>
                  <a:pt x="289914" y="1288022"/>
                  <a:pt x="289812" y="1286747"/>
                  <a:pt x="289583" y="1286721"/>
                </a:cubicBezTo>
                <a:cubicBezTo>
                  <a:pt x="287949" y="1286543"/>
                  <a:pt x="286264" y="1286620"/>
                  <a:pt x="284607" y="1286620"/>
                </a:cubicBezTo>
                <a:close/>
                <a:moveTo>
                  <a:pt x="608985" y="1284476"/>
                </a:moveTo>
                <a:cubicBezTo>
                  <a:pt x="607122" y="1284527"/>
                  <a:pt x="604393" y="1283787"/>
                  <a:pt x="603526" y="1284731"/>
                </a:cubicBezTo>
                <a:cubicBezTo>
                  <a:pt x="600847" y="1287741"/>
                  <a:pt x="598832" y="1291364"/>
                  <a:pt x="596562" y="1294731"/>
                </a:cubicBezTo>
                <a:cubicBezTo>
                  <a:pt x="597301" y="1295471"/>
                  <a:pt x="598041" y="1296211"/>
                  <a:pt x="598780" y="1296952"/>
                </a:cubicBezTo>
                <a:cubicBezTo>
                  <a:pt x="602224" y="1294656"/>
                  <a:pt x="605899" y="1292640"/>
                  <a:pt x="608934" y="1289935"/>
                </a:cubicBezTo>
                <a:cubicBezTo>
                  <a:pt x="609854" y="1289119"/>
                  <a:pt x="609012" y="1286364"/>
                  <a:pt x="608985" y="1284476"/>
                </a:cubicBezTo>
                <a:close/>
                <a:moveTo>
                  <a:pt x="3432902" y="1283099"/>
                </a:moveTo>
                <a:lnTo>
                  <a:pt x="3432033" y="1283328"/>
                </a:lnTo>
                <a:lnTo>
                  <a:pt x="3432773" y="1283812"/>
                </a:lnTo>
                <a:close/>
                <a:moveTo>
                  <a:pt x="37401" y="1282183"/>
                </a:moveTo>
                <a:lnTo>
                  <a:pt x="37427" y="1282232"/>
                </a:lnTo>
                <a:lnTo>
                  <a:pt x="37439" y="1282219"/>
                </a:lnTo>
                <a:lnTo>
                  <a:pt x="37452" y="1282233"/>
                </a:lnTo>
                <a:cubicBezTo>
                  <a:pt x="37298" y="1282462"/>
                  <a:pt x="37146" y="1282691"/>
                  <a:pt x="36992" y="1282922"/>
                </a:cubicBezTo>
                <a:close/>
                <a:moveTo>
                  <a:pt x="38114" y="1281518"/>
                </a:moveTo>
                <a:lnTo>
                  <a:pt x="37439" y="1282219"/>
                </a:lnTo>
                <a:lnTo>
                  <a:pt x="37402" y="1282181"/>
                </a:lnTo>
                <a:lnTo>
                  <a:pt x="37401" y="1282183"/>
                </a:lnTo>
                <a:lnTo>
                  <a:pt x="37400" y="1282182"/>
                </a:lnTo>
                <a:close/>
                <a:moveTo>
                  <a:pt x="519772" y="1281007"/>
                </a:moveTo>
                <a:cubicBezTo>
                  <a:pt x="515486" y="1286108"/>
                  <a:pt x="515486" y="1286108"/>
                  <a:pt x="519772" y="1289272"/>
                </a:cubicBezTo>
                <a:cubicBezTo>
                  <a:pt x="519772" y="1286262"/>
                  <a:pt x="519772" y="1283634"/>
                  <a:pt x="519772" y="1281007"/>
                </a:cubicBezTo>
                <a:close/>
                <a:moveTo>
                  <a:pt x="297771" y="1278251"/>
                </a:moveTo>
                <a:cubicBezTo>
                  <a:pt x="296700" y="1278124"/>
                  <a:pt x="295602" y="1278455"/>
                  <a:pt x="294481" y="1278609"/>
                </a:cubicBezTo>
                <a:cubicBezTo>
                  <a:pt x="294812" y="1279526"/>
                  <a:pt x="294965" y="1281057"/>
                  <a:pt x="295527" y="1281236"/>
                </a:cubicBezTo>
                <a:cubicBezTo>
                  <a:pt x="296419" y="1281491"/>
                  <a:pt x="297594" y="1280879"/>
                  <a:pt x="298715" y="1280624"/>
                </a:cubicBezTo>
                <a:cubicBezTo>
                  <a:pt x="298307" y="1279553"/>
                  <a:pt x="298102" y="1278303"/>
                  <a:pt x="297771" y="1278251"/>
                </a:cubicBezTo>
                <a:close/>
                <a:moveTo>
                  <a:pt x="223022" y="1277818"/>
                </a:moveTo>
                <a:cubicBezTo>
                  <a:pt x="230497" y="1287946"/>
                  <a:pt x="228712" y="1291467"/>
                  <a:pt x="216338" y="1294017"/>
                </a:cubicBezTo>
                <a:cubicBezTo>
                  <a:pt x="218992" y="1291084"/>
                  <a:pt x="221184" y="1289502"/>
                  <a:pt x="222154" y="1287360"/>
                </a:cubicBezTo>
                <a:cubicBezTo>
                  <a:pt x="223048" y="1285395"/>
                  <a:pt x="222665" y="1282845"/>
                  <a:pt x="223022" y="1277818"/>
                </a:cubicBezTo>
                <a:close/>
                <a:moveTo>
                  <a:pt x="3405348" y="1276670"/>
                </a:moveTo>
                <a:cubicBezTo>
                  <a:pt x="3397541" y="1278378"/>
                  <a:pt x="3392439" y="1279476"/>
                  <a:pt x="3386495" y="1280778"/>
                </a:cubicBezTo>
                <a:cubicBezTo>
                  <a:pt x="3387924" y="1282766"/>
                  <a:pt x="3388895" y="1285547"/>
                  <a:pt x="3390170" y="1285701"/>
                </a:cubicBezTo>
                <a:cubicBezTo>
                  <a:pt x="3397541" y="1286620"/>
                  <a:pt x="3405017" y="1286925"/>
                  <a:pt x="3412442" y="1287435"/>
                </a:cubicBezTo>
                <a:cubicBezTo>
                  <a:pt x="3412825" y="1286441"/>
                  <a:pt x="3413205" y="1285445"/>
                  <a:pt x="3413588" y="1284451"/>
                </a:cubicBezTo>
                <a:cubicBezTo>
                  <a:pt x="3410427" y="1281466"/>
                  <a:pt x="3407261" y="1278481"/>
                  <a:pt x="3405348" y="1276670"/>
                </a:cubicBezTo>
                <a:close/>
                <a:moveTo>
                  <a:pt x="650314" y="1276440"/>
                </a:moveTo>
                <a:lnTo>
                  <a:pt x="649573" y="1277103"/>
                </a:lnTo>
                <a:lnTo>
                  <a:pt x="649603" y="1277218"/>
                </a:lnTo>
                <a:lnTo>
                  <a:pt x="644141" y="1292614"/>
                </a:lnTo>
                <a:cubicBezTo>
                  <a:pt x="647789" y="1290037"/>
                  <a:pt x="650110" y="1288431"/>
                  <a:pt x="652125" y="1287002"/>
                </a:cubicBezTo>
                <a:lnTo>
                  <a:pt x="649603" y="1277218"/>
                </a:lnTo>
                <a:lnTo>
                  <a:pt x="649625" y="1277155"/>
                </a:lnTo>
                <a:close/>
                <a:moveTo>
                  <a:pt x="663197" y="1276414"/>
                </a:moveTo>
                <a:cubicBezTo>
                  <a:pt x="662459" y="1277664"/>
                  <a:pt x="661743" y="1278940"/>
                  <a:pt x="661003" y="1280189"/>
                </a:cubicBezTo>
                <a:cubicBezTo>
                  <a:pt x="663146" y="1281236"/>
                  <a:pt x="665289" y="1282282"/>
                  <a:pt x="667432" y="1283303"/>
                </a:cubicBezTo>
                <a:cubicBezTo>
                  <a:pt x="667943" y="1282485"/>
                  <a:pt x="668453" y="1281670"/>
                  <a:pt x="668937" y="1280828"/>
                </a:cubicBezTo>
                <a:cubicBezTo>
                  <a:pt x="667024" y="1279349"/>
                  <a:pt x="665111" y="1277893"/>
                  <a:pt x="663197" y="1276414"/>
                </a:cubicBezTo>
                <a:close/>
                <a:moveTo>
                  <a:pt x="428160" y="1275726"/>
                </a:moveTo>
                <a:cubicBezTo>
                  <a:pt x="427854" y="1275828"/>
                  <a:pt x="427522" y="1275955"/>
                  <a:pt x="427216" y="1276057"/>
                </a:cubicBezTo>
                <a:cubicBezTo>
                  <a:pt x="427472" y="1276593"/>
                  <a:pt x="427727" y="1277180"/>
                  <a:pt x="428058" y="1277664"/>
                </a:cubicBezTo>
                <a:cubicBezTo>
                  <a:pt x="428109" y="1277741"/>
                  <a:pt x="428645" y="1277486"/>
                  <a:pt x="428951" y="1277384"/>
                </a:cubicBezTo>
                <a:cubicBezTo>
                  <a:pt x="428695" y="1276822"/>
                  <a:pt x="428441" y="1276261"/>
                  <a:pt x="428160" y="1275726"/>
                </a:cubicBezTo>
                <a:close/>
                <a:moveTo>
                  <a:pt x="3457570" y="1270318"/>
                </a:moveTo>
                <a:cubicBezTo>
                  <a:pt x="3461066" y="1270318"/>
                  <a:pt x="3464585" y="1270318"/>
                  <a:pt x="3469381" y="1270318"/>
                </a:cubicBezTo>
                <a:cubicBezTo>
                  <a:pt x="3465223" y="1275701"/>
                  <a:pt x="3461472" y="1274783"/>
                  <a:pt x="3457622" y="1273151"/>
                </a:cubicBezTo>
                <a:cubicBezTo>
                  <a:pt x="3457595" y="1272206"/>
                  <a:pt x="3457595" y="1271262"/>
                  <a:pt x="3457570" y="1270318"/>
                </a:cubicBezTo>
                <a:close/>
                <a:moveTo>
                  <a:pt x="3366150" y="1269484"/>
                </a:moveTo>
                <a:cubicBezTo>
                  <a:pt x="3362751" y="1269838"/>
                  <a:pt x="3359211" y="1271312"/>
                  <a:pt x="3355525" y="1274961"/>
                </a:cubicBezTo>
                <a:cubicBezTo>
                  <a:pt x="3364123" y="1276951"/>
                  <a:pt x="3370577" y="1278455"/>
                  <a:pt x="3379607" y="1280572"/>
                </a:cubicBezTo>
                <a:cubicBezTo>
                  <a:pt x="3377949" y="1275828"/>
                  <a:pt x="3377517" y="1271159"/>
                  <a:pt x="3375934" y="1270725"/>
                </a:cubicBezTo>
                <a:cubicBezTo>
                  <a:pt x="3372809" y="1269896"/>
                  <a:pt x="3369549" y="1269130"/>
                  <a:pt x="3366150" y="1269484"/>
                </a:cubicBezTo>
                <a:close/>
                <a:moveTo>
                  <a:pt x="202001" y="1268863"/>
                </a:moveTo>
                <a:lnTo>
                  <a:pt x="202332" y="1269730"/>
                </a:lnTo>
                <a:lnTo>
                  <a:pt x="201516" y="1269653"/>
                </a:lnTo>
                <a:close/>
                <a:moveTo>
                  <a:pt x="381857" y="1268811"/>
                </a:moveTo>
                <a:lnTo>
                  <a:pt x="379329" y="1274415"/>
                </a:lnTo>
                <a:lnTo>
                  <a:pt x="379203" y="1274551"/>
                </a:lnTo>
                <a:cubicBezTo>
                  <a:pt x="379076" y="1274807"/>
                  <a:pt x="378924" y="1275037"/>
                  <a:pt x="378796" y="1275292"/>
                </a:cubicBezTo>
                <a:cubicBezTo>
                  <a:pt x="378948" y="1275063"/>
                  <a:pt x="379101" y="1274807"/>
                  <a:pt x="379255" y="1274578"/>
                </a:cubicBezTo>
                <a:lnTo>
                  <a:pt x="379329" y="1274415"/>
                </a:lnTo>
                <a:lnTo>
                  <a:pt x="383490" y="1269909"/>
                </a:lnTo>
                <a:cubicBezTo>
                  <a:pt x="382955" y="1269551"/>
                  <a:pt x="382393" y="1269169"/>
                  <a:pt x="381857" y="1268811"/>
                </a:cubicBezTo>
                <a:close/>
                <a:moveTo>
                  <a:pt x="235089" y="1268378"/>
                </a:moveTo>
                <a:cubicBezTo>
                  <a:pt x="235778" y="1268097"/>
                  <a:pt x="236901" y="1269068"/>
                  <a:pt x="238889" y="1269985"/>
                </a:cubicBezTo>
                <a:cubicBezTo>
                  <a:pt x="236849" y="1271516"/>
                  <a:pt x="235727" y="1272537"/>
                  <a:pt x="234401" y="1273200"/>
                </a:cubicBezTo>
                <a:cubicBezTo>
                  <a:pt x="234197" y="1273302"/>
                  <a:pt x="232461" y="1271439"/>
                  <a:pt x="232640" y="1270904"/>
                </a:cubicBezTo>
                <a:cubicBezTo>
                  <a:pt x="232972" y="1269858"/>
                  <a:pt x="234068" y="1268761"/>
                  <a:pt x="235089" y="1268378"/>
                </a:cubicBezTo>
                <a:close/>
                <a:moveTo>
                  <a:pt x="678377" y="1266236"/>
                </a:moveTo>
                <a:lnTo>
                  <a:pt x="677637" y="1266898"/>
                </a:lnTo>
                <a:lnTo>
                  <a:pt x="676974" y="1267613"/>
                </a:lnTo>
                <a:lnTo>
                  <a:pt x="677687" y="1266950"/>
                </a:lnTo>
                <a:close/>
                <a:moveTo>
                  <a:pt x="3407363" y="1265265"/>
                </a:moveTo>
                <a:lnTo>
                  <a:pt x="3406496" y="1265521"/>
                </a:lnTo>
                <a:lnTo>
                  <a:pt x="3407237" y="1266005"/>
                </a:lnTo>
                <a:close/>
                <a:moveTo>
                  <a:pt x="1886982" y="1265240"/>
                </a:moveTo>
                <a:lnTo>
                  <a:pt x="1886191" y="1265573"/>
                </a:lnTo>
                <a:lnTo>
                  <a:pt x="1886982" y="1265929"/>
                </a:lnTo>
                <a:close/>
                <a:moveTo>
                  <a:pt x="259325" y="1261797"/>
                </a:moveTo>
                <a:cubicBezTo>
                  <a:pt x="261212" y="1271798"/>
                  <a:pt x="261212" y="1271798"/>
                  <a:pt x="252767" y="1275854"/>
                </a:cubicBezTo>
                <a:cubicBezTo>
                  <a:pt x="253584" y="1270062"/>
                  <a:pt x="253890" y="1264859"/>
                  <a:pt x="259325" y="1261797"/>
                </a:cubicBezTo>
                <a:close/>
                <a:moveTo>
                  <a:pt x="488392" y="1259908"/>
                </a:moveTo>
                <a:cubicBezTo>
                  <a:pt x="487092" y="1261210"/>
                  <a:pt x="485765" y="1262511"/>
                  <a:pt x="484438" y="1263837"/>
                </a:cubicBezTo>
                <a:cubicBezTo>
                  <a:pt x="485588" y="1264807"/>
                  <a:pt x="486734" y="1265776"/>
                  <a:pt x="487907" y="1266746"/>
                </a:cubicBezTo>
                <a:cubicBezTo>
                  <a:pt x="488930" y="1265190"/>
                  <a:pt x="489949" y="1263659"/>
                  <a:pt x="490944" y="1262102"/>
                </a:cubicBezTo>
                <a:cubicBezTo>
                  <a:pt x="490103" y="1261363"/>
                  <a:pt x="489234" y="1260623"/>
                  <a:pt x="488392" y="1259908"/>
                </a:cubicBezTo>
                <a:close/>
                <a:moveTo>
                  <a:pt x="3425579" y="1259883"/>
                </a:moveTo>
                <a:cubicBezTo>
                  <a:pt x="3425451" y="1260342"/>
                  <a:pt x="3425299" y="1260827"/>
                  <a:pt x="3425170" y="1261286"/>
                </a:cubicBezTo>
                <a:lnTo>
                  <a:pt x="3429910" y="1261785"/>
                </a:lnTo>
                <a:lnTo>
                  <a:pt x="3429993" y="1261821"/>
                </a:lnTo>
                <a:cubicBezTo>
                  <a:pt x="3432570" y="1261821"/>
                  <a:pt x="3435120" y="1261821"/>
                  <a:pt x="3437646" y="1261821"/>
                </a:cubicBezTo>
                <a:cubicBezTo>
                  <a:pt x="3438412" y="1261261"/>
                  <a:pt x="3439177" y="1260700"/>
                  <a:pt x="3437748" y="1261746"/>
                </a:cubicBezTo>
                <a:cubicBezTo>
                  <a:pt x="3439431" y="1261210"/>
                  <a:pt x="3438540" y="1261490"/>
                  <a:pt x="3437620" y="1261796"/>
                </a:cubicBezTo>
                <a:cubicBezTo>
                  <a:pt x="3435095" y="1261796"/>
                  <a:pt x="3432570" y="1261796"/>
                  <a:pt x="3430018" y="1261796"/>
                </a:cubicBezTo>
                <a:lnTo>
                  <a:pt x="3429910" y="1261785"/>
                </a:lnTo>
                <a:close/>
                <a:moveTo>
                  <a:pt x="3535098" y="1258225"/>
                </a:moveTo>
                <a:cubicBezTo>
                  <a:pt x="3533848" y="1266900"/>
                  <a:pt x="3528287" y="1272563"/>
                  <a:pt x="3520176" y="1279171"/>
                </a:cubicBezTo>
                <a:cubicBezTo>
                  <a:pt x="3517292" y="1264629"/>
                  <a:pt x="3527931" y="1262766"/>
                  <a:pt x="3535098" y="1258225"/>
                </a:cubicBezTo>
                <a:close/>
                <a:moveTo>
                  <a:pt x="3392131" y="1257545"/>
                </a:moveTo>
                <a:cubicBezTo>
                  <a:pt x="3389493" y="1256547"/>
                  <a:pt x="3386649" y="1256617"/>
                  <a:pt x="3383230" y="1258377"/>
                </a:cubicBezTo>
                <a:cubicBezTo>
                  <a:pt x="3383893" y="1260750"/>
                  <a:pt x="3384532" y="1262996"/>
                  <a:pt x="3385449" y="1266261"/>
                </a:cubicBezTo>
                <a:cubicBezTo>
                  <a:pt x="3391011" y="1265036"/>
                  <a:pt x="3395068" y="1264144"/>
                  <a:pt x="3399789" y="1263123"/>
                </a:cubicBezTo>
                <a:cubicBezTo>
                  <a:pt x="3397198" y="1260610"/>
                  <a:pt x="3394768" y="1258543"/>
                  <a:pt x="3392131" y="1257545"/>
                </a:cubicBezTo>
                <a:close/>
                <a:moveTo>
                  <a:pt x="567197" y="1257281"/>
                </a:moveTo>
                <a:cubicBezTo>
                  <a:pt x="559672" y="1258684"/>
                  <a:pt x="556177" y="1264679"/>
                  <a:pt x="551228" y="1272001"/>
                </a:cubicBezTo>
                <a:lnTo>
                  <a:pt x="562883" y="1271976"/>
                </a:lnTo>
                <a:lnTo>
                  <a:pt x="562861" y="1272051"/>
                </a:lnTo>
                <a:lnTo>
                  <a:pt x="562900" y="1272048"/>
                </a:lnTo>
                <a:lnTo>
                  <a:pt x="560743" y="1284756"/>
                </a:lnTo>
                <a:cubicBezTo>
                  <a:pt x="567095" y="1279220"/>
                  <a:pt x="571535" y="1275368"/>
                  <a:pt x="576791" y="1270801"/>
                </a:cubicBezTo>
                <a:lnTo>
                  <a:pt x="562900" y="1272048"/>
                </a:lnTo>
                <a:lnTo>
                  <a:pt x="562912" y="1271976"/>
                </a:lnTo>
                <a:lnTo>
                  <a:pt x="562883" y="1271976"/>
                </a:lnTo>
                <a:close/>
                <a:moveTo>
                  <a:pt x="509898" y="1253862"/>
                </a:moveTo>
                <a:cubicBezTo>
                  <a:pt x="508496" y="1254883"/>
                  <a:pt x="507195" y="1256031"/>
                  <a:pt x="505868" y="1257179"/>
                </a:cubicBezTo>
                <a:cubicBezTo>
                  <a:pt x="506635" y="1257867"/>
                  <a:pt x="507398" y="1258583"/>
                  <a:pt x="508164" y="1259271"/>
                </a:cubicBezTo>
                <a:cubicBezTo>
                  <a:pt x="509185" y="1257944"/>
                  <a:pt x="510281" y="1256669"/>
                  <a:pt x="511175" y="1255291"/>
                </a:cubicBezTo>
                <a:cubicBezTo>
                  <a:pt x="511277" y="1255137"/>
                  <a:pt x="509950" y="1253837"/>
                  <a:pt x="509898" y="1253862"/>
                </a:cubicBezTo>
                <a:close/>
                <a:moveTo>
                  <a:pt x="175137" y="1251592"/>
                </a:moveTo>
                <a:lnTo>
                  <a:pt x="175162" y="1251644"/>
                </a:lnTo>
                <a:cubicBezTo>
                  <a:pt x="175008" y="1251873"/>
                  <a:pt x="174856" y="1252129"/>
                  <a:pt x="174702" y="1252358"/>
                </a:cubicBezTo>
                <a:cubicBezTo>
                  <a:pt x="174856" y="1252102"/>
                  <a:pt x="174985" y="1251848"/>
                  <a:pt x="175137" y="1251592"/>
                </a:cubicBezTo>
                <a:close/>
                <a:moveTo>
                  <a:pt x="270422" y="1251235"/>
                </a:moveTo>
                <a:lnTo>
                  <a:pt x="271239" y="1251362"/>
                </a:lnTo>
                <a:lnTo>
                  <a:pt x="270728" y="1252127"/>
                </a:lnTo>
                <a:close/>
                <a:moveTo>
                  <a:pt x="655850" y="1250164"/>
                </a:moveTo>
                <a:cubicBezTo>
                  <a:pt x="651207" y="1253454"/>
                  <a:pt x="647533" y="1258071"/>
                  <a:pt x="643350" y="1258556"/>
                </a:cubicBezTo>
                <a:lnTo>
                  <a:pt x="624206" y="1269448"/>
                </a:lnTo>
                <a:lnTo>
                  <a:pt x="624088" y="1269450"/>
                </a:lnTo>
                <a:cubicBezTo>
                  <a:pt x="623936" y="1269680"/>
                  <a:pt x="623807" y="1269934"/>
                  <a:pt x="623654" y="1270215"/>
                </a:cubicBezTo>
                <a:cubicBezTo>
                  <a:pt x="623807" y="1269959"/>
                  <a:pt x="623961" y="1269730"/>
                  <a:pt x="624113" y="1269501"/>
                </a:cubicBezTo>
                <a:lnTo>
                  <a:pt x="624206" y="1269448"/>
                </a:lnTo>
                <a:lnTo>
                  <a:pt x="634165" y="1269322"/>
                </a:lnTo>
                <a:cubicBezTo>
                  <a:pt x="646054" y="1269042"/>
                  <a:pt x="651921" y="1264092"/>
                  <a:pt x="655850" y="1250164"/>
                </a:cubicBezTo>
                <a:close/>
                <a:moveTo>
                  <a:pt x="3402669" y="1249193"/>
                </a:moveTo>
                <a:cubicBezTo>
                  <a:pt x="3402491" y="1249704"/>
                  <a:pt x="3402339" y="1250239"/>
                  <a:pt x="3402160" y="1250750"/>
                </a:cubicBezTo>
                <a:cubicBezTo>
                  <a:pt x="3404481" y="1251643"/>
                  <a:pt x="3406803" y="1252535"/>
                  <a:pt x="3409125" y="1253429"/>
                </a:cubicBezTo>
                <a:cubicBezTo>
                  <a:pt x="3409405" y="1252637"/>
                  <a:pt x="3409711" y="1251847"/>
                  <a:pt x="3409992" y="1251056"/>
                </a:cubicBezTo>
                <a:cubicBezTo>
                  <a:pt x="3407542" y="1250443"/>
                  <a:pt x="3405093" y="1249806"/>
                  <a:pt x="3402669" y="1249193"/>
                </a:cubicBezTo>
                <a:close/>
                <a:moveTo>
                  <a:pt x="177689" y="1249017"/>
                </a:moveTo>
                <a:lnTo>
                  <a:pt x="177724" y="1249052"/>
                </a:lnTo>
                <a:lnTo>
                  <a:pt x="177739" y="1249068"/>
                </a:lnTo>
                <a:cubicBezTo>
                  <a:pt x="176897" y="1249909"/>
                  <a:pt x="176030" y="1250776"/>
                  <a:pt x="175189" y="1251618"/>
                </a:cubicBezTo>
                <a:lnTo>
                  <a:pt x="175137" y="1251568"/>
                </a:lnTo>
                <a:close/>
                <a:moveTo>
                  <a:pt x="177803" y="1248899"/>
                </a:moveTo>
                <a:lnTo>
                  <a:pt x="177740" y="1249068"/>
                </a:lnTo>
                <a:lnTo>
                  <a:pt x="177724" y="1249052"/>
                </a:lnTo>
                <a:lnTo>
                  <a:pt x="177689" y="1249016"/>
                </a:lnTo>
                <a:lnTo>
                  <a:pt x="177689" y="1249017"/>
                </a:lnTo>
                <a:lnTo>
                  <a:pt x="177688" y="1249016"/>
                </a:lnTo>
                <a:close/>
                <a:moveTo>
                  <a:pt x="529313" y="1248479"/>
                </a:moveTo>
                <a:lnTo>
                  <a:pt x="522085" y="1256700"/>
                </a:lnTo>
                <a:lnTo>
                  <a:pt x="522043" y="1256694"/>
                </a:lnTo>
                <a:lnTo>
                  <a:pt x="522027" y="1256753"/>
                </a:lnTo>
                <a:lnTo>
                  <a:pt x="508496" y="1267715"/>
                </a:lnTo>
                <a:cubicBezTo>
                  <a:pt x="514568" y="1268009"/>
                  <a:pt x="517604" y="1268155"/>
                  <a:pt x="519297" y="1266778"/>
                </a:cubicBezTo>
                <a:lnTo>
                  <a:pt x="522027" y="1256753"/>
                </a:lnTo>
                <a:lnTo>
                  <a:pt x="522069" y="1256719"/>
                </a:lnTo>
                <a:lnTo>
                  <a:pt x="522085" y="1256700"/>
                </a:lnTo>
                <a:lnTo>
                  <a:pt x="537452" y="1258939"/>
                </a:lnTo>
                <a:cubicBezTo>
                  <a:pt x="537783" y="1258250"/>
                  <a:pt x="538090" y="1257587"/>
                  <a:pt x="538421" y="1256898"/>
                </a:cubicBezTo>
                <a:cubicBezTo>
                  <a:pt x="535614" y="1254296"/>
                  <a:pt x="532808" y="1251694"/>
                  <a:pt x="529313" y="1248479"/>
                </a:cubicBezTo>
                <a:close/>
                <a:moveTo>
                  <a:pt x="179269" y="1244960"/>
                </a:moveTo>
                <a:cubicBezTo>
                  <a:pt x="179780" y="1245266"/>
                  <a:pt x="180265" y="1245547"/>
                  <a:pt x="180774" y="1245853"/>
                </a:cubicBezTo>
                <a:lnTo>
                  <a:pt x="177803" y="1248899"/>
                </a:lnTo>
                <a:close/>
                <a:moveTo>
                  <a:pt x="3547319" y="1243939"/>
                </a:moveTo>
                <a:lnTo>
                  <a:pt x="3547369" y="1243991"/>
                </a:lnTo>
                <a:cubicBezTo>
                  <a:pt x="3542829" y="1244653"/>
                  <a:pt x="3539743" y="1246516"/>
                  <a:pt x="3542652" y="1252766"/>
                </a:cubicBezTo>
                <a:cubicBezTo>
                  <a:pt x="3544207" y="1249833"/>
                  <a:pt x="3545763" y="1246874"/>
                  <a:pt x="3547319" y="1243939"/>
                </a:cubicBezTo>
                <a:close/>
                <a:moveTo>
                  <a:pt x="3547453" y="1243858"/>
                </a:moveTo>
                <a:lnTo>
                  <a:pt x="3547371" y="1243991"/>
                </a:lnTo>
                <a:lnTo>
                  <a:pt x="3547319" y="1243939"/>
                </a:lnTo>
                <a:close/>
                <a:moveTo>
                  <a:pt x="584929" y="1240290"/>
                </a:moveTo>
                <a:cubicBezTo>
                  <a:pt x="573091" y="1246847"/>
                  <a:pt x="573091" y="1246847"/>
                  <a:pt x="576025" y="1256081"/>
                </a:cubicBezTo>
                <a:cubicBezTo>
                  <a:pt x="580898" y="1251745"/>
                  <a:pt x="585209" y="1247791"/>
                  <a:pt x="584929" y="1240290"/>
                </a:cubicBezTo>
                <a:close/>
                <a:moveTo>
                  <a:pt x="3470044" y="1239882"/>
                </a:moveTo>
                <a:cubicBezTo>
                  <a:pt x="3470554" y="1240113"/>
                  <a:pt x="3470989" y="1240520"/>
                  <a:pt x="3471473" y="1240878"/>
                </a:cubicBezTo>
                <a:cubicBezTo>
                  <a:pt x="3470989" y="1241311"/>
                  <a:pt x="3470504" y="1241745"/>
                  <a:pt x="3470019" y="1242178"/>
                </a:cubicBezTo>
                <a:cubicBezTo>
                  <a:pt x="3469764" y="1241617"/>
                  <a:pt x="3469433" y="1241107"/>
                  <a:pt x="3469279" y="1240520"/>
                </a:cubicBezTo>
                <a:cubicBezTo>
                  <a:pt x="3469227" y="1240367"/>
                  <a:pt x="3469892" y="1239832"/>
                  <a:pt x="3470044" y="1239882"/>
                </a:cubicBezTo>
                <a:close/>
                <a:moveTo>
                  <a:pt x="511225" y="1239780"/>
                </a:moveTo>
                <a:cubicBezTo>
                  <a:pt x="508879" y="1242024"/>
                  <a:pt x="506533" y="1244270"/>
                  <a:pt x="504185" y="1246514"/>
                </a:cubicBezTo>
                <a:cubicBezTo>
                  <a:pt x="502501" y="1248199"/>
                  <a:pt x="500793" y="1249908"/>
                  <a:pt x="499083" y="1251591"/>
                </a:cubicBezTo>
                <a:cubicBezTo>
                  <a:pt x="498343" y="1252127"/>
                  <a:pt x="497576" y="1252637"/>
                  <a:pt x="498903" y="1251720"/>
                </a:cubicBezTo>
                <a:cubicBezTo>
                  <a:pt x="497322" y="1252204"/>
                  <a:pt x="498214" y="1251923"/>
                  <a:pt x="499108" y="1251643"/>
                </a:cubicBezTo>
                <a:cubicBezTo>
                  <a:pt x="500793" y="1249933"/>
                  <a:pt x="502501" y="1248224"/>
                  <a:pt x="504185" y="1246514"/>
                </a:cubicBezTo>
                <a:cubicBezTo>
                  <a:pt x="507119" y="1245010"/>
                  <a:pt x="510077" y="1243505"/>
                  <a:pt x="513011" y="1241999"/>
                </a:cubicBezTo>
                <a:cubicBezTo>
                  <a:pt x="512425" y="1241259"/>
                  <a:pt x="511838" y="1240520"/>
                  <a:pt x="511225" y="1239780"/>
                </a:cubicBezTo>
                <a:close/>
                <a:moveTo>
                  <a:pt x="417955" y="1238122"/>
                </a:moveTo>
                <a:cubicBezTo>
                  <a:pt x="417803" y="1238376"/>
                  <a:pt x="417624" y="1238607"/>
                  <a:pt x="417471" y="1238836"/>
                </a:cubicBezTo>
                <a:cubicBezTo>
                  <a:pt x="416628" y="1239678"/>
                  <a:pt x="415763" y="1240545"/>
                  <a:pt x="414920" y="1241387"/>
                </a:cubicBezTo>
                <a:cubicBezTo>
                  <a:pt x="414078" y="1242230"/>
                  <a:pt x="413211" y="1243097"/>
                  <a:pt x="412369" y="1243938"/>
                </a:cubicBezTo>
                <a:cubicBezTo>
                  <a:pt x="411527" y="1244780"/>
                  <a:pt x="410659" y="1245647"/>
                  <a:pt x="409792" y="1246489"/>
                </a:cubicBezTo>
                <a:lnTo>
                  <a:pt x="409745" y="1246588"/>
                </a:lnTo>
                <a:lnTo>
                  <a:pt x="399215" y="1254490"/>
                </a:lnTo>
                <a:cubicBezTo>
                  <a:pt x="395659" y="1257134"/>
                  <a:pt x="392597" y="1260266"/>
                  <a:pt x="391551" y="1265394"/>
                </a:cubicBezTo>
                <a:cubicBezTo>
                  <a:pt x="396054" y="1263685"/>
                  <a:pt x="400462" y="1261886"/>
                  <a:pt x="403820" y="1259051"/>
                </a:cubicBezTo>
                <a:lnTo>
                  <a:pt x="409745" y="1246588"/>
                </a:lnTo>
                <a:lnTo>
                  <a:pt x="409844" y="1246514"/>
                </a:lnTo>
                <a:cubicBezTo>
                  <a:pt x="410711" y="1245674"/>
                  <a:pt x="411578" y="1244806"/>
                  <a:pt x="412420" y="1243964"/>
                </a:cubicBezTo>
                <a:cubicBezTo>
                  <a:pt x="413261" y="1243122"/>
                  <a:pt x="414128" y="1242255"/>
                  <a:pt x="414971" y="1241413"/>
                </a:cubicBezTo>
                <a:cubicBezTo>
                  <a:pt x="415813" y="1240570"/>
                  <a:pt x="416680" y="1239703"/>
                  <a:pt x="417522" y="1238861"/>
                </a:cubicBezTo>
                <a:cubicBezTo>
                  <a:pt x="417676" y="1238607"/>
                  <a:pt x="417803" y="1238376"/>
                  <a:pt x="417955" y="1238122"/>
                </a:cubicBezTo>
                <a:close/>
                <a:moveTo>
                  <a:pt x="3411088" y="1235826"/>
                </a:moveTo>
                <a:cubicBezTo>
                  <a:pt x="3411190" y="1236438"/>
                  <a:pt x="3411242" y="1237076"/>
                  <a:pt x="3411419" y="1237663"/>
                </a:cubicBezTo>
                <a:cubicBezTo>
                  <a:pt x="3411446" y="1237739"/>
                  <a:pt x="3412084" y="1237638"/>
                  <a:pt x="3412415" y="1237638"/>
                </a:cubicBezTo>
                <a:cubicBezTo>
                  <a:pt x="3412313" y="1237024"/>
                  <a:pt x="3412211" y="1236413"/>
                  <a:pt x="3412109" y="1235826"/>
                </a:cubicBezTo>
                <a:cubicBezTo>
                  <a:pt x="3411777" y="1235826"/>
                  <a:pt x="3411419" y="1235826"/>
                  <a:pt x="3411088" y="1235826"/>
                </a:cubicBezTo>
                <a:close/>
                <a:moveTo>
                  <a:pt x="250854" y="1234244"/>
                </a:moveTo>
                <a:cubicBezTo>
                  <a:pt x="263278" y="1236260"/>
                  <a:pt x="266774" y="1240673"/>
                  <a:pt x="262053" y="1248863"/>
                </a:cubicBezTo>
                <a:cubicBezTo>
                  <a:pt x="257948" y="1255980"/>
                  <a:pt x="253737" y="1264016"/>
                  <a:pt x="242843" y="1264960"/>
                </a:cubicBezTo>
                <a:cubicBezTo>
                  <a:pt x="245472" y="1261541"/>
                  <a:pt x="247666" y="1257613"/>
                  <a:pt x="250829" y="1254807"/>
                </a:cubicBezTo>
                <a:cubicBezTo>
                  <a:pt x="261290" y="1245444"/>
                  <a:pt x="261440" y="1245571"/>
                  <a:pt x="250854" y="1234244"/>
                </a:cubicBezTo>
                <a:close/>
                <a:moveTo>
                  <a:pt x="1879355" y="1232177"/>
                </a:moveTo>
                <a:lnTo>
                  <a:pt x="1878513" y="1232534"/>
                </a:lnTo>
                <a:lnTo>
                  <a:pt x="1879355" y="1232917"/>
                </a:lnTo>
                <a:close/>
                <a:moveTo>
                  <a:pt x="274147" y="1231795"/>
                </a:moveTo>
                <a:cubicBezTo>
                  <a:pt x="274937" y="1232714"/>
                  <a:pt x="275729" y="1233607"/>
                  <a:pt x="276519" y="1234525"/>
                </a:cubicBezTo>
                <a:cubicBezTo>
                  <a:pt x="274429" y="1235928"/>
                  <a:pt x="272335" y="1237331"/>
                  <a:pt x="270245" y="1238760"/>
                </a:cubicBezTo>
                <a:cubicBezTo>
                  <a:pt x="269760" y="1238121"/>
                  <a:pt x="269249" y="1237458"/>
                  <a:pt x="268764" y="1236821"/>
                </a:cubicBezTo>
                <a:cubicBezTo>
                  <a:pt x="270550" y="1235137"/>
                  <a:pt x="272362" y="1233479"/>
                  <a:pt x="274147" y="1231795"/>
                </a:cubicBezTo>
                <a:close/>
                <a:moveTo>
                  <a:pt x="3555049" y="1231591"/>
                </a:moveTo>
                <a:cubicBezTo>
                  <a:pt x="3555623" y="1235711"/>
                  <a:pt x="3555910" y="1237771"/>
                  <a:pt x="3554944" y="1239315"/>
                </a:cubicBezTo>
                <a:lnTo>
                  <a:pt x="3547453" y="1243858"/>
                </a:lnTo>
                <a:close/>
                <a:moveTo>
                  <a:pt x="302464" y="1229524"/>
                </a:moveTo>
                <a:lnTo>
                  <a:pt x="303333" y="1229932"/>
                </a:lnTo>
                <a:lnTo>
                  <a:pt x="302464" y="1230367"/>
                </a:lnTo>
                <a:close/>
                <a:moveTo>
                  <a:pt x="595440" y="1229294"/>
                </a:moveTo>
                <a:cubicBezTo>
                  <a:pt x="594190" y="1230213"/>
                  <a:pt x="592634" y="1230902"/>
                  <a:pt x="591815" y="1232075"/>
                </a:cubicBezTo>
                <a:cubicBezTo>
                  <a:pt x="591000" y="1233274"/>
                  <a:pt x="590898" y="1234959"/>
                  <a:pt x="590490" y="1236438"/>
                </a:cubicBezTo>
                <a:cubicBezTo>
                  <a:pt x="591051" y="1236693"/>
                  <a:pt x="591613" y="1236948"/>
                  <a:pt x="592173" y="1237178"/>
                </a:cubicBezTo>
                <a:cubicBezTo>
                  <a:pt x="593755" y="1235111"/>
                  <a:pt x="595338" y="1233019"/>
                  <a:pt x="596919" y="1230902"/>
                </a:cubicBezTo>
                <a:cubicBezTo>
                  <a:pt x="596434" y="1230367"/>
                  <a:pt x="595924" y="1229830"/>
                  <a:pt x="595440" y="1229294"/>
                </a:cubicBezTo>
                <a:close/>
                <a:moveTo>
                  <a:pt x="214935" y="1229092"/>
                </a:moveTo>
                <a:cubicBezTo>
                  <a:pt x="215905" y="1229960"/>
                  <a:pt x="216875" y="1230827"/>
                  <a:pt x="217819" y="1231694"/>
                </a:cubicBezTo>
                <a:cubicBezTo>
                  <a:pt x="216442" y="1232919"/>
                  <a:pt x="215063" y="1234144"/>
                  <a:pt x="213660" y="1235369"/>
                </a:cubicBezTo>
                <a:cubicBezTo>
                  <a:pt x="213021" y="1234807"/>
                  <a:pt x="212360" y="1234271"/>
                  <a:pt x="211721" y="1233709"/>
                </a:cubicBezTo>
                <a:cubicBezTo>
                  <a:pt x="212792" y="1232179"/>
                  <a:pt x="213864" y="1230648"/>
                  <a:pt x="214935" y="1229092"/>
                </a:cubicBezTo>
                <a:close/>
                <a:moveTo>
                  <a:pt x="239351" y="1227663"/>
                </a:moveTo>
                <a:cubicBezTo>
                  <a:pt x="237257" y="1233965"/>
                  <a:pt x="230600" y="1241491"/>
                  <a:pt x="220777" y="1247281"/>
                </a:cubicBezTo>
                <a:cubicBezTo>
                  <a:pt x="227308" y="1241261"/>
                  <a:pt x="229119" y="1230623"/>
                  <a:pt x="239351" y="1227663"/>
                </a:cubicBezTo>
                <a:close/>
                <a:moveTo>
                  <a:pt x="433212" y="1226794"/>
                </a:moveTo>
                <a:cubicBezTo>
                  <a:pt x="433340" y="1227331"/>
                  <a:pt x="433467" y="1227840"/>
                  <a:pt x="433594" y="1228377"/>
                </a:cubicBezTo>
                <a:cubicBezTo>
                  <a:pt x="434946" y="1228198"/>
                  <a:pt x="436273" y="1228019"/>
                  <a:pt x="437625" y="1227840"/>
                </a:cubicBezTo>
                <a:cubicBezTo>
                  <a:pt x="437600" y="1227509"/>
                  <a:pt x="437573" y="1227152"/>
                  <a:pt x="437523" y="1226821"/>
                </a:cubicBezTo>
                <a:cubicBezTo>
                  <a:pt x="436094" y="1226794"/>
                  <a:pt x="434641" y="1226794"/>
                  <a:pt x="433212" y="1226794"/>
                </a:cubicBezTo>
                <a:close/>
                <a:moveTo>
                  <a:pt x="172153" y="1224907"/>
                </a:moveTo>
                <a:cubicBezTo>
                  <a:pt x="172739" y="1225136"/>
                  <a:pt x="173276" y="1225519"/>
                  <a:pt x="173989" y="1225953"/>
                </a:cubicBezTo>
                <a:cubicBezTo>
                  <a:pt x="173479" y="1226386"/>
                  <a:pt x="173020" y="1226796"/>
                  <a:pt x="172535" y="1227204"/>
                </a:cubicBezTo>
                <a:cubicBezTo>
                  <a:pt x="172178" y="1226694"/>
                  <a:pt x="171770" y="1226208"/>
                  <a:pt x="171514" y="1225648"/>
                </a:cubicBezTo>
                <a:cubicBezTo>
                  <a:pt x="171464" y="1225519"/>
                  <a:pt x="172051" y="1224855"/>
                  <a:pt x="172153" y="1224907"/>
                </a:cubicBezTo>
                <a:close/>
                <a:moveTo>
                  <a:pt x="95645" y="1222000"/>
                </a:moveTo>
                <a:cubicBezTo>
                  <a:pt x="96383" y="1222689"/>
                  <a:pt x="97098" y="1223377"/>
                  <a:pt x="97837" y="1224067"/>
                </a:cubicBezTo>
                <a:cubicBezTo>
                  <a:pt x="94522" y="1236899"/>
                  <a:pt x="94522" y="1236899"/>
                  <a:pt x="75030" y="1250574"/>
                </a:cubicBezTo>
                <a:cubicBezTo>
                  <a:pt x="78041" y="1243584"/>
                  <a:pt x="78959" y="1236236"/>
                  <a:pt x="87047" y="1233455"/>
                </a:cubicBezTo>
                <a:cubicBezTo>
                  <a:pt x="88424" y="1232996"/>
                  <a:pt x="88909" y="1230240"/>
                  <a:pt x="90057" y="1228735"/>
                </a:cubicBezTo>
                <a:cubicBezTo>
                  <a:pt x="91818" y="1226414"/>
                  <a:pt x="93781" y="1224219"/>
                  <a:pt x="95645" y="1222000"/>
                </a:cubicBezTo>
                <a:close/>
                <a:moveTo>
                  <a:pt x="218504" y="1221021"/>
                </a:moveTo>
                <a:lnTo>
                  <a:pt x="218481" y="1221056"/>
                </a:lnTo>
                <a:lnTo>
                  <a:pt x="218485" y="1221027"/>
                </a:lnTo>
                <a:close/>
                <a:moveTo>
                  <a:pt x="218486" y="1221019"/>
                </a:moveTo>
                <a:lnTo>
                  <a:pt x="218485" y="1221027"/>
                </a:lnTo>
                <a:lnTo>
                  <a:pt x="218480" y="1221029"/>
                </a:lnTo>
                <a:close/>
                <a:moveTo>
                  <a:pt x="218530" y="1220981"/>
                </a:moveTo>
                <a:lnTo>
                  <a:pt x="218595" y="1220989"/>
                </a:lnTo>
                <a:lnTo>
                  <a:pt x="218504" y="1221021"/>
                </a:lnTo>
                <a:close/>
                <a:moveTo>
                  <a:pt x="218491" y="1220975"/>
                </a:moveTo>
                <a:lnTo>
                  <a:pt x="218531" y="1220979"/>
                </a:lnTo>
                <a:lnTo>
                  <a:pt x="218530" y="1220981"/>
                </a:lnTo>
                <a:lnTo>
                  <a:pt x="218507" y="1220978"/>
                </a:lnTo>
                <a:lnTo>
                  <a:pt x="218486" y="1221019"/>
                </a:lnTo>
                <a:close/>
                <a:moveTo>
                  <a:pt x="624471" y="1220748"/>
                </a:moveTo>
                <a:lnTo>
                  <a:pt x="621602" y="1228551"/>
                </a:lnTo>
                <a:lnTo>
                  <a:pt x="621538" y="1228631"/>
                </a:lnTo>
                <a:cubicBezTo>
                  <a:pt x="618500" y="1233121"/>
                  <a:pt x="615617" y="1237790"/>
                  <a:pt x="607685" y="1238530"/>
                </a:cubicBezTo>
                <a:cubicBezTo>
                  <a:pt x="611587" y="1232432"/>
                  <a:pt x="615159" y="1228682"/>
                  <a:pt x="621563" y="1228657"/>
                </a:cubicBezTo>
                <a:lnTo>
                  <a:pt x="621602" y="1228551"/>
                </a:lnTo>
                <a:lnTo>
                  <a:pt x="626818" y="1222050"/>
                </a:lnTo>
                <a:cubicBezTo>
                  <a:pt x="626026" y="1221616"/>
                  <a:pt x="625263" y="1221183"/>
                  <a:pt x="624471" y="1220748"/>
                </a:cubicBezTo>
                <a:close/>
                <a:moveTo>
                  <a:pt x="223838" y="1219192"/>
                </a:moveTo>
                <a:cubicBezTo>
                  <a:pt x="223890" y="1220009"/>
                  <a:pt x="223965" y="1220825"/>
                  <a:pt x="224017" y="1221667"/>
                </a:cubicBezTo>
                <a:lnTo>
                  <a:pt x="218595" y="1220989"/>
                </a:lnTo>
                <a:close/>
                <a:moveTo>
                  <a:pt x="3437467" y="1218912"/>
                </a:moveTo>
                <a:cubicBezTo>
                  <a:pt x="3435018" y="1219702"/>
                  <a:pt x="3432518" y="1220519"/>
                  <a:pt x="3430045" y="1221310"/>
                </a:cubicBezTo>
                <a:cubicBezTo>
                  <a:pt x="3430120" y="1221819"/>
                  <a:pt x="3430197" y="1222304"/>
                  <a:pt x="3430249" y="1222815"/>
                </a:cubicBezTo>
                <a:cubicBezTo>
                  <a:pt x="3431778" y="1222967"/>
                  <a:pt x="3433387" y="1223479"/>
                  <a:pt x="3434789" y="1223121"/>
                </a:cubicBezTo>
                <a:cubicBezTo>
                  <a:pt x="3436142" y="1222764"/>
                  <a:pt x="3437264" y="1221489"/>
                  <a:pt x="3438489" y="1220646"/>
                </a:cubicBezTo>
                <a:cubicBezTo>
                  <a:pt x="3438156" y="1220060"/>
                  <a:pt x="3437825" y="1219498"/>
                  <a:pt x="3437467" y="1218912"/>
                </a:cubicBezTo>
                <a:close/>
                <a:moveTo>
                  <a:pt x="3492342" y="1217967"/>
                </a:moveTo>
                <a:cubicBezTo>
                  <a:pt x="3492444" y="1218273"/>
                  <a:pt x="3492546" y="1218606"/>
                  <a:pt x="3492648" y="1218937"/>
                </a:cubicBezTo>
                <a:cubicBezTo>
                  <a:pt x="3492087" y="1219217"/>
                  <a:pt x="3491527" y="1219473"/>
                  <a:pt x="3490964" y="1219754"/>
                </a:cubicBezTo>
                <a:cubicBezTo>
                  <a:pt x="3490862" y="1219421"/>
                  <a:pt x="3490606" y="1218886"/>
                  <a:pt x="3490685" y="1218835"/>
                </a:cubicBezTo>
                <a:cubicBezTo>
                  <a:pt x="3491194" y="1218477"/>
                  <a:pt x="3491781" y="1218248"/>
                  <a:pt x="3492342" y="1217967"/>
                </a:cubicBezTo>
                <a:close/>
                <a:moveTo>
                  <a:pt x="192509" y="1217942"/>
                </a:moveTo>
                <a:cubicBezTo>
                  <a:pt x="195622" y="1225213"/>
                  <a:pt x="197843" y="1230367"/>
                  <a:pt x="200368" y="1236234"/>
                </a:cubicBezTo>
                <a:cubicBezTo>
                  <a:pt x="193913" y="1247356"/>
                  <a:pt x="187229" y="1258863"/>
                  <a:pt x="180545" y="1270368"/>
                </a:cubicBezTo>
                <a:cubicBezTo>
                  <a:pt x="177485" y="1259857"/>
                  <a:pt x="185342" y="1253021"/>
                  <a:pt x="186974" y="1244245"/>
                </a:cubicBezTo>
                <a:cubicBezTo>
                  <a:pt x="188480" y="1236157"/>
                  <a:pt x="190342" y="1228121"/>
                  <a:pt x="192509" y="1217942"/>
                </a:cubicBezTo>
                <a:close/>
                <a:moveTo>
                  <a:pt x="642125" y="1214931"/>
                </a:moveTo>
                <a:cubicBezTo>
                  <a:pt x="640135" y="1215416"/>
                  <a:pt x="638120" y="1215927"/>
                  <a:pt x="636104" y="1216412"/>
                </a:cubicBezTo>
                <a:cubicBezTo>
                  <a:pt x="636359" y="1217406"/>
                  <a:pt x="636614" y="1218427"/>
                  <a:pt x="636870" y="1219421"/>
                </a:cubicBezTo>
                <a:cubicBezTo>
                  <a:pt x="638860" y="1218606"/>
                  <a:pt x="640824" y="1217789"/>
                  <a:pt x="642814" y="1216998"/>
                </a:cubicBezTo>
                <a:cubicBezTo>
                  <a:pt x="642585" y="1216310"/>
                  <a:pt x="642354" y="1215620"/>
                  <a:pt x="642125" y="1214931"/>
                </a:cubicBezTo>
                <a:close/>
                <a:moveTo>
                  <a:pt x="219808" y="1210748"/>
                </a:moveTo>
                <a:lnTo>
                  <a:pt x="218491" y="1220975"/>
                </a:lnTo>
                <a:lnTo>
                  <a:pt x="214271" y="1220596"/>
                </a:lnTo>
                <a:cubicBezTo>
                  <a:pt x="212638" y="1216540"/>
                  <a:pt x="214271" y="1213683"/>
                  <a:pt x="219808" y="1210748"/>
                </a:cubicBezTo>
                <a:close/>
                <a:moveTo>
                  <a:pt x="3422722" y="1209676"/>
                </a:moveTo>
                <a:cubicBezTo>
                  <a:pt x="3422645" y="1209574"/>
                  <a:pt x="3421803" y="1209703"/>
                  <a:pt x="3421778" y="1209830"/>
                </a:cubicBezTo>
                <a:cubicBezTo>
                  <a:pt x="3421624" y="1210416"/>
                  <a:pt x="3421624" y="1211054"/>
                  <a:pt x="3421574" y="1211666"/>
                </a:cubicBezTo>
                <a:cubicBezTo>
                  <a:pt x="3422211" y="1211589"/>
                  <a:pt x="3422849" y="1211514"/>
                  <a:pt x="3423462" y="1211410"/>
                </a:cubicBezTo>
                <a:cubicBezTo>
                  <a:pt x="3423233" y="1210824"/>
                  <a:pt x="3423053" y="1210212"/>
                  <a:pt x="3422722" y="1209676"/>
                </a:cubicBezTo>
                <a:close/>
                <a:moveTo>
                  <a:pt x="1758660" y="1209524"/>
                </a:moveTo>
                <a:cubicBezTo>
                  <a:pt x="1758481" y="1210262"/>
                  <a:pt x="1758302" y="1211003"/>
                  <a:pt x="1758098" y="1211743"/>
                </a:cubicBezTo>
                <a:cubicBezTo>
                  <a:pt x="1759885" y="1212100"/>
                  <a:pt x="1761669" y="1212559"/>
                  <a:pt x="1763456" y="1212764"/>
                </a:cubicBezTo>
                <a:cubicBezTo>
                  <a:pt x="1763685" y="1212789"/>
                  <a:pt x="1764042" y="1211487"/>
                  <a:pt x="1764323" y="1210824"/>
                </a:cubicBezTo>
                <a:cubicBezTo>
                  <a:pt x="1762461" y="1210364"/>
                  <a:pt x="1760548" y="1209957"/>
                  <a:pt x="1758660" y="1209524"/>
                </a:cubicBezTo>
                <a:close/>
                <a:moveTo>
                  <a:pt x="2024693" y="1209141"/>
                </a:moveTo>
                <a:lnTo>
                  <a:pt x="2023903" y="1209497"/>
                </a:lnTo>
                <a:lnTo>
                  <a:pt x="2024693" y="1209880"/>
                </a:lnTo>
                <a:close/>
                <a:moveTo>
                  <a:pt x="193836" y="1202508"/>
                </a:moveTo>
                <a:cubicBezTo>
                  <a:pt x="194244" y="1203452"/>
                  <a:pt x="194653" y="1204397"/>
                  <a:pt x="195059" y="1205366"/>
                </a:cubicBezTo>
                <a:cubicBezTo>
                  <a:pt x="194371" y="1205595"/>
                  <a:pt x="193480" y="1206182"/>
                  <a:pt x="193070" y="1205953"/>
                </a:cubicBezTo>
                <a:cubicBezTo>
                  <a:pt x="192559" y="1205622"/>
                  <a:pt x="192432" y="1204651"/>
                  <a:pt x="192126" y="1203937"/>
                </a:cubicBezTo>
                <a:cubicBezTo>
                  <a:pt x="192688" y="1203452"/>
                  <a:pt x="193274" y="1202993"/>
                  <a:pt x="193836" y="1202508"/>
                </a:cubicBezTo>
                <a:close/>
                <a:moveTo>
                  <a:pt x="116419" y="1200634"/>
                </a:moveTo>
                <a:lnTo>
                  <a:pt x="108758" y="1212585"/>
                </a:lnTo>
                <a:cubicBezTo>
                  <a:pt x="108184" y="1208669"/>
                  <a:pt x="107897" y="1206711"/>
                  <a:pt x="108863" y="1205212"/>
                </a:cubicBezTo>
                <a:close/>
                <a:moveTo>
                  <a:pt x="116461" y="1200568"/>
                </a:moveTo>
                <a:lnTo>
                  <a:pt x="116486" y="1200593"/>
                </a:lnTo>
                <a:lnTo>
                  <a:pt x="116419" y="1200634"/>
                </a:lnTo>
                <a:close/>
                <a:moveTo>
                  <a:pt x="381602" y="1200313"/>
                </a:moveTo>
                <a:cubicBezTo>
                  <a:pt x="381960" y="1200136"/>
                  <a:pt x="382750" y="1200799"/>
                  <a:pt x="385223" y="1201997"/>
                </a:cubicBezTo>
                <a:cubicBezTo>
                  <a:pt x="383464" y="1202763"/>
                  <a:pt x="382419" y="1203324"/>
                  <a:pt x="381295" y="1203605"/>
                </a:cubicBezTo>
                <a:cubicBezTo>
                  <a:pt x="381041" y="1203655"/>
                  <a:pt x="380148" y="1202534"/>
                  <a:pt x="380224" y="1202099"/>
                </a:cubicBezTo>
                <a:cubicBezTo>
                  <a:pt x="380352" y="1201411"/>
                  <a:pt x="380990" y="1200646"/>
                  <a:pt x="381602" y="1200313"/>
                </a:cubicBezTo>
                <a:close/>
                <a:moveTo>
                  <a:pt x="291673" y="1199243"/>
                </a:moveTo>
                <a:cubicBezTo>
                  <a:pt x="291036" y="1205418"/>
                  <a:pt x="290883" y="1211896"/>
                  <a:pt x="289531" y="1218148"/>
                </a:cubicBezTo>
                <a:cubicBezTo>
                  <a:pt x="288765" y="1221719"/>
                  <a:pt x="286113" y="1224882"/>
                  <a:pt x="282925" y="1230801"/>
                </a:cubicBezTo>
                <a:cubicBezTo>
                  <a:pt x="281954" y="1224142"/>
                  <a:pt x="281444" y="1220800"/>
                  <a:pt x="280806" y="1216412"/>
                </a:cubicBezTo>
                <a:cubicBezTo>
                  <a:pt x="276495" y="1220009"/>
                  <a:pt x="273178" y="1222765"/>
                  <a:pt x="268764" y="1226438"/>
                </a:cubicBezTo>
                <a:cubicBezTo>
                  <a:pt x="272004" y="1213938"/>
                  <a:pt x="282643" y="1202126"/>
                  <a:pt x="291673" y="1199243"/>
                </a:cubicBezTo>
                <a:close/>
                <a:moveTo>
                  <a:pt x="3389684" y="1196640"/>
                </a:moveTo>
                <a:cubicBezTo>
                  <a:pt x="3389353" y="1196742"/>
                  <a:pt x="3389045" y="1196844"/>
                  <a:pt x="3388715" y="1196946"/>
                </a:cubicBezTo>
                <a:cubicBezTo>
                  <a:pt x="3388997" y="1197482"/>
                  <a:pt x="3389226" y="1198069"/>
                  <a:pt x="3389557" y="1198553"/>
                </a:cubicBezTo>
                <a:cubicBezTo>
                  <a:pt x="3389609" y="1198630"/>
                  <a:pt x="3390143" y="1198375"/>
                  <a:pt x="3390451" y="1198273"/>
                </a:cubicBezTo>
                <a:cubicBezTo>
                  <a:pt x="3390222" y="1197736"/>
                  <a:pt x="3389939" y="1197176"/>
                  <a:pt x="3389684" y="1196640"/>
                </a:cubicBezTo>
                <a:close/>
                <a:moveTo>
                  <a:pt x="3486031" y="1195633"/>
                </a:moveTo>
                <a:lnTo>
                  <a:pt x="3484586" y="1199575"/>
                </a:lnTo>
                <a:cubicBezTo>
                  <a:pt x="3484076" y="1199269"/>
                  <a:pt x="3483567" y="1198988"/>
                  <a:pt x="3483082" y="1198682"/>
                </a:cubicBezTo>
                <a:close/>
                <a:moveTo>
                  <a:pt x="3486092" y="1195467"/>
                </a:moveTo>
                <a:lnTo>
                  <a:pt x="3486142" y="1195519"/>
                </a:lnTo>
                <a:lnTo>
                  <a:pt x="3486031" y="1195633"/>
                </a:lnTo>
                <a:close/>
                <a:moveTo>
                  <a:pt x="3486254" y="1195376"/>
                </a:moveTo>
                <a:lnTo>
                  <a:pt x="3486144" y="1195518"/>
                </a:lnTo>
                <a:lnTo>
                  <a:pt x="3486092" y="1195466"/>
                </a:lnTo>
                <a:close/>
                <a:moveTo>
                  <a:pt x="3588876" y="1194701"/>
                </a:moveTo>
                <a:cubicBezTo>
                  <a:pt x="3586555" y="1199472"/>
                  <a:pt x="3584591" y="1208043"/>
                  <a:pt x="3581861" y="1208299"/>
                </a:cubicBezTo>
                <a:cubicBezTo>
                  <a:pt x="3573033" y="1209089"/>
                  <a:pt x="3575815" y="1222662"/>
                  <a:pt x="3565789" y="1221310"/>
                </a:cubicBezTo>
                <a:cubicBezTo>
                  <a:pt x="3567371" y="1206922"/>
                  <a:pt x="3578953" y="1201666"/>
                  <a:pt x="3588876" y="1194701"/>
                </a:cubicBezTo>
                <a:close/>
                <a:moveTo>
                  <a:pt x="3409863" y="1192227"/>
                </a:moveTo>
                <a:cubicBezTo>
                  <a:pt x="3409711" y="1194421"/>
                  <a:pt x="3408563" y="1197430"/>
                  <a:pt x="3409584" y="1198655"/>
                </a:cubicBezTo>
                <a:cubicBezTo>
                  <a:pt x="3412340" y="1201947"/>
                  <a:pt x="3415171" y="1206768"/>
                  <a:pt x="3422033" y="1203374"/>
                </a:cubicBezTo>
                <a:cubicBezTo>
                  <a:pt x="3418588" y="1199217"/>
                  <a:pt x="3415809" y="1195849"/>
                  <a:pt x="3413028" y="1192482"/>
                </a:cubicBezTo>
                <a:cubicBezTo>
                  <a:pt x="3411982" y="1192405"/>
                  <a:pt x="3410935" y="1192329"/>
                  <a:pt x="3409863" y="1192227"/>
                </a:cubicBezTo>
                <a:close/>
                <a:moveTo>
                  <a:pt x="121715" y="1192023"/>
                </a:moveTo>
                <a:cubicBezTo>
                  <a:pt x="119982" y="1194906"/>
                  <a:pt x="118246" y="1197763"/>
                  <a:pt x="116513" y="1200621"/>
                </a:cubicBezTo>
                <a:lnTo>
                  <a:pt x="116486" y="1200569"/>
                </a:lnTo>
                <a:cubicBezTo>
                  <a:pt x="120899" y="1199906"/>
                  <a:pt x="124088" y="1198198"/>
                  <a:pt x="121715" y="1192023"/>
                </a:cubicBezTo>
                <a:close/>
                <a:moveTo>
                  <a:pt x="3488874" y="1191997"/>
                </a:moveTo>
                <a:cubicBezTo>
                  <a:pt x="3489230" y="1192432"/>
                  <a:pt x="3489613" y="1192864"/>
                  <a:pt x="3489970" y="1193299"/>
                </a:cubicBezTo>
                <a:lnTo>
                  <a:pt x="3486254" y="1195376"/>
                </a:lnTo>
                <a:close/>
                <a:moveTo>
                  <a:pt x="550410" y="1191053"/>
                </a:moveTo>
                <a:cubicBezTo>
                  <a:pt x="551150" y="1192813"/>
                  <a:pt x="552019" y="1193886"/>
                  <a:pt x="551788" y="1194676"/>
                </a:cubicBezTo>
                <a:cubicBezTo>
                  <a:pt x="551583" y="1195390"/>
                  <a:pt x="550207" y="1195772"/>
                  <a:pt x="549338" y="1196309"/>
                </a:cubicBezTo>
                <a:cubicBezTo>
                  <a:pt x="548981" y="1195620"/>
                  <a:pt x="548217" y="1194855"/>
                  <a:pt x="548344" y="1194293"/>
                </a:cubicBezTo>
                <a:cubicBezTo>
                  <a:pt x="548575" y="1193374"/>
                  <a:pt x="549390" y="1192584"/>
                  <a:pt x="550410" y="1191053"/>
                </a:cubicBezTo>
                <a:close/>
                <a:moveTo>
                  <a:pt x="249171" y="1189369"/>
                </a:moveTo>
                <a:cubicBezTo>
                  <a:pt x="249708" y="1189854"/>
                  <a:pt x="250242" y="1190339"/>
                  <a:pt x="250779" y="1190823"/>
                </a:cubicBezTo>
                <a:cubicBezTo>
                  <a:pt x="249221" y="1192584"/>
                  <a:pt x="247666" y="1194344"/>
                  <a:pt x="246110" y="1196131"/>
                </a:cubicBezTo>
                <a:cubicBezTo>
                  <a:pt x="245548" y="1195619"/>
                  <a:pt x="244987" y="1195110"/>
                  <a:pt x="244425" y="1194600"/>
                </a:cubicBezTo>
                <a:cubicBezTo>
                  <a:pt x="246008" y="1192865"/>
                  <a:pt x="247589" y="1191104"/>
                  <a:pt x="249171" y="1189369"/>
                </a:cubicBezTo>
                <a:close/>
                <a:moveTo>
                  <a:pt x="420455" y="1187098"/>
                </a:moveTo>
                <a:cubicBezTo>
                  <a:pt x="420303" y="1187329"/>
                  <a:pt x="420149" y="1187583"/>
                  <a:pt x="419997" y="1187813"/>
                </a:cubicBezTo>
                <a:cubicBezTo>
                  <a:pt x="419716" y="1188706"/>
                  <a:pt x="419411" y="1189625"/>
                  <a:pt x="419947" y="1187992"/>
                </a:cubicBezTo>
                <a:cubicBezTo>
                  <a:pt x="418924" y="1189394"/>
                  <a:pt x="419486" y="1188629"/>
                  <a:pt x="420049" y="1187864"/>
                </a:cubicBezTo>
                <a:cubicBezTo>
                  <a:pt x="420201" y="1187609"/>
                  <a:pt x="420328" y="1187354"/>
                  <a:pt x="420455" y="1187098"/>
                </a:cubicBezTo>
                <a:close/>
                <a:moveTo>
                  <a:pt x="322313" y="1186512"/>
                </a:moveTo>
                <a:cubicBezTo>
                  <a:pt x="322617" y="1186308"/>
                  <a:pt x="323562" y="1187098"/>
                  <a:pt x="324659" y="1187711"/>
                </a:cubicBezTo>
                <a:cubicBezTo>
                  <a:pt x="323715" y="1188502"/>
                  <a:pt x="323027" y="1189394"/>
                  <a:pt x="322109" y="1189777"/>
                </a:cubicBezTo>
                <a:cubicBezTo>
                  <a:pt x="321648" y="1189955"/>
                  <a:pt x="320808" y="1189190"/>
                  <a:pt x="320144" y="1188859"/>
                </a:cubicBezTo>
                <a:cubicBezTo>
                  <a:pt x="320858" y="1188042"/>
                  <a:pt x="321444" y="1187073"/>
                  <a:pt x="322313" y="1186512"/>
                </a:cubicBezTo>
                <a:close/>
                <a:moveTo>
                  <a:pt x="3405961" y="1185644"/>
                </a:moveTo>
                <a:cubicBezTo>
                  <a:pt x="3403766" y="1187558"/>
                  <a:pt x="3401598" y="1189471"/>
                  <a:pt x="3399404" y="1191384"/>
                </a:cubicBezTo>
                <a:cubicBezTo>
                  <a:pt x="3399915" y="1191946"/>
                  <a:pt x="3400425" y="1192507"/>
                  <a:pt x="3400935" y="1193069"/>
                </a:cubicBezTo>
                <a:cubicBezTo>
                  <a:pt x="3403129" y="1191181"/>
                  <a:pt x="3405298" y="1189292"/>
                  <a:pt x="3407492" y="1187404"/>
                </a:cubicBezTo>
                <a:cubicBezTo>
                  <a:pt x="3406981" y="1186818"/>
                  <a:pt x="3406471" y="1186231"/>
                  <a:pt x="3405961" y="1185644"/>
                </a:cubicBezTo>
                <a:close/>
                <a:moveTo>
                  <a:pt x="635007" y="1182022"/>
                </a:moveTo>
                <a:lnTo>
                  <a:pt x="634293" y="1182710"/>
                </a:lnTo>
                <a:cubicBezTo>
                  <a:pt x="633451" y="1183552"/>
                  <a:pt x="632584" y="1184420"/>
                  <a:pt x="631743" y="1185262"/>
                </a:cubicBezTo>
                <a:cubicBezTo>
                  <a:pt x="631589" y="1185517"/>
                  <a:pt x="631461" y="1185771"/>
                  <a:pt x="631334" y="1186027"/>
                </a:cubicBezTo>
                <a:cubicBezTo>
                  <a:pt x="631487" y="1185798"/>
                  <a:pt x="631639" y="1185542"/>
                  <a:pt x="631793" y="1185313"/>
                </a:cubicBezTo>
                <a:cubicBezTo>
                  <a:pt x="632634" y="1184471"/>
                  <a:pt x="633503" y="1183604"/>
                  <a:pt x="634345" y="1182762"/>
                </a:cubicBezTo>
                <a:close/>
                <a:moveTo>
                  <a:pt x="435227" y="1178910"/>
                </a:moveTo>
                <a:cubicBezTo>
                  <a:pt x="434793" y="1179624"/>
                  <a:pt x="434360" y="1180339"/>
                  <a:pt x="433927" y="1181052"/>
                </a:cubicBezTo>
                <a:cubicBezTo>
                  <a:pt x="435840" y="1182277"/>
                  <a:pt x="437727" y="1183527"/>
                  <a:pt x="439640" y="1184752"/>
                </a:cubicBezTo>
                <a:cubicBezTo>
                  <a:pt x="440227" y="1184012"/>
                  <a:pt x="440814" y="1183298"/>
                  <a:pt x="441400" y="1182558"/>
                </a:cubicBezTo>
                <a:cubicBezTo>
                  <a:pt x="439335" y="1181333"/>
                  <a:pt x="437294" y="1180133"/>
                  <a:pt x="435227" y="1178910"/>
                </a:cubicBezTo>
                <a:close/>
                <a:moveTo>
                  <a:pt x="3394939" y="1178170"/>
                </a:moveTo>
                <a:cubicBezTo>
                  <a:pt x="3394785" y="1178629"/>
                  <a:pt x="3394635" y="1179114"/>
                  <a:pt x="3394506" y="1179573"/>
                </a:cubicBezTo>
                <a:lnTo>
                  <a:pt x="3399223" y="1180139"/>
                </a:lnTo>
                <a:lnTo>
                  <a:pt x="3399379" y="1180210"/>
                </a:lnTo>
                <a:lnTo>
                  <a:pt x="3400119" y="1180874"/>
                </a:lnTo>
                <a:lnTo>
                  <a:pt x="3399404" y="1180160"/>
                </a:lnTo>
                <a:lnTo>
                  <a:pt x="3399223" y="1180139"/>
                </a:lnTo>
                <a:close/>
                <a:moveTo>
                  <a:pt x="625567" y="1176154"/>
                </a:moveTo>
                <a:lnTo>
                  <a:pt x="624158" y="1180086"/>
                </a:lnTo>
                <a:lnTo>
                  <a:pt x="624063" y="1180185"/>
                </a:lnTo>
                <a:lnTo>
                  <a:pt x="623968" y="1180288"/>
                </a:lnTo>
                <a:lnTo>
                  <a:pt x="611001" y="1187252"/>
                </a:lnTo>
                <a:cubicBezTo>
                  <a:pt x="602557" y="1194063"/>
                  <a:pt x="594776" y="1201717"/>
                  <a:pt x="586459" y="1208707"/>
                </a:cubicBezTo>
                <a:cubicBezTo>
                  <a:pt x="584112" y="1210672"/>
                  <a:pt x="580771" y="1211487"/>
                  <a:pt x="577658" y="1212941"/>
                </a:cubicBezTo>
                <a:cubicBezTo>
                  <a:pt x="577390" y="1214931"/>
                  <a:pt x="577958" y="1217744"/>
                  <a:pt x="577412" y="1219664"/>
                </a:cubicBezTo>
                <a:lnTo>
                  <a:pt x="570585" y="1221010"/>
                </a:lnTo>
                <a:lnTo>
                  <a:pt x="570566" y="1220977"/>
                </a:lnTo>
                <a:lnTo>
                  <a:pt x="570489" y="1221023"/>
                </a:lnTo>
                <a:lnTo>
                  <a:pt x="570514" y="1208295"/>
                </a:lnTo>
                <a:lnTo>
                  <a:pt x="570539" y="1208274"/>
                </a:lnTo>
                <a:cubicBezTo>
                  <a:pt x="570847" y="1207355"/>
                  <a:pt x="571126" y="1206462"/>
                  <a:pt x="570591" y="1208145"/>
                </a:cubicBezTo>
                <a:cubicBezTo>
                  <a:pt x="571637" y="1206716"/>
                  <a:pt x="571076" y="1207482"/>
                  <a:pt x="570514" y="1208247"/>
                </a:cubicBezTo>
                <a:lnTo>
                  <a:pt x="570514" y="1208295"/>
                </a:lnTo>
                <a:lnTo>
                  <a:pt x="560900" y="1216450"/>
                </a:lnTo>
                <a:cubicBezTo>
                  <a:pt x="558148" y="1219645"/>
                  <a:pt x="555552" y="1222917"/>
                  <a:pt x="552198" y="1225085"/>
                </a:cubicBezTo>
                <a:cubicBezTo>
                  <a:pt x="544008" y="1230392"/>
                  <a:pt x="543702" y="1237509"/>
                  <a:pt x="543014" y="1245341"/>
                </a:cubicBezTo>
                <a:cubicBezTo>
                  <a:pt x="545768" y="1242893"/>
                  <a:pt x="547681" y="1239907"/>
                  <a:pt x="548548" y="1236642"/>
                </a:cubicBezTo>
                <a:cubicBezTo>
                  <a:pt x="549659" y="1232420"/>
                  <a:pt x="550162" y="1230296"/>
                  <a:pt x="551613" y="1229614"/>
                </a:cubicBezTo>
                <a:lnTo>
                  <a:pt x="560299" y="1231223"/>
                </a:lnTo>
                <a:lnTo>
                  <a:pt x="560269" y="1231329"/>
                </a:lnTo>
                <a:lnTo>
                  <a:pt x="556994" y="1234703"/>
                </a:lnTo>
                <a:cubicBezTo>
                  <a:pt x="557657" y="1235034"/>
                  <a:pt x="558346" y="1235367"/>
                  <a:pt x="559009" y="1235724"/>
                </a:cubicBezTo>
                <a:lnTo>
                  <a:pt x="560269" y="1231329"/>
                </a:lnTo>
                <a:lnTo>
                  <a:pt x="560361" y="1231234"/>
                </a:lnTo>
                <a:lnTo>
                  <a:pt x="560299" y="1231223"/>
                </a:lnTo>
                <a:lnTo>
                  <a:pt x="560311" y="1231182"/>
                </a:lnTo>
                <a:cubicBezTo>
                  <a:pt x="562058" y="1229511"/>
                  <a:pt x="562906" y="1226947"/>
                  <a:pt x="564175" y="1224808"/>
                </a:cubicBezTo>
                <a:lnTo>
                  <a:pt x="570489" y="1221023"/>
                </a:lnTo>
                <a:lnTo>
                  <a:pt x="570489" y="1221029"/>
                </a:lnTo>
                <a:lnTo>
                  <a:pt x="570585" y="1221010"/>
                </a:lnTo>
                <a:lnTo>
                  <a:pt x="574493" y="1227636"/>
                </a:lnTo>
                <a:cubicBezTo>
                  <a:pt x="576560" y="1228275"/>
                  <a:pt x="581102" y="1226642"/>
                  <a:pt x="581765" y="1224933"/>
                </a:cubicBezTo>
                <a:cubicBezTo>
                  <a:pt x="585540" y="1215187"/>
                  <a:pt x="594826" y="1211258"/>
                  <a:pt x="601460" y="1204599"/>
                </a:cubicBezTo>
                <a:lnTo>
                  <a:pt x="623968" y="1180288"/>
                </a:lnTo>
                <a:lnTo>
                  <a:pt x="624113" y="1180210"/>
                </a:lnTo>
                <a:lnTo>
                  <a:pt x="624158" y="1180086"/>
                </a:lnTo>
                <a:lnTo>
                  <a:pt x="626996" y="1177099"/>
                </a:lnTo>
                <a:cubicBezTo>
                  <a:pt x="626511" y="1176793"/>
                  <a:pt x="626053" y="1176485"/>
                  <a:pt x="625567" y="1176154"/>
                </a:cubicBezTo>
                <a:close/>
                <a:moveTo>
                  <a:pt x="250115" y="1175695"/>
                </a:moveTo>
                <a:cubicBezTo>
                  <a:pt x="250448" y="1175491"/>
                  <a:pt x="251391" y="1176281"/>
                  <a:pt x="252462" y="1176818"/>
                </a:cubicBezTo>
                <a:cubicBezTo>
                  <a:pt x="251544" y="1177635"/>
                  <a:pt x="250831" y="1178527"/>
                  <a:pt x="249910" y="1178935"/>
                </a:cubicBezTo>
                <a:cubicBezTo>
                  <a:pt x="249504" y="1179114"/>
                  <a:pt x="248662" y="1178323"/>
                  <a:pt x="248023" y="1177966"/>
                </a:cubicBezTo>
                <a:cubicBezTo>
                  <a:pt x="248712" y="1177175"/>
                  <a:pt x="249273" y="1176206"/>
                  <a:pt x="250115" y="1175695"/>
                </a:cubicBezTo>
                <a:close/>
                <a:moveTo>
                  <a:pt x="537630" y="1173451"/>
                </a:moveTo>
                <a:lnTo>
                  <a:pt x="536789" y="1173731"/>
                </a:lnTo>
                <a:lnTo>
                  <a:pt x="537553" y="1174164"/>
                </a:lnTo>
                <a:close/>
                <a:moveTo>
                  <a:pt x="320554" y="1172531"/>
                </a:moveTo>
                <a:cubicBezTo>
                  <a:pt x="314480" y="1184471"/>
                  <a:pt x="314480" y="1184471"/>
                  <a:pt x="302566" y="1190082"/>
                </a:cubicBezTo>
                <a:cubicBezTo>
                  <a:pt x="309811" y="1182990"/>
                  <a:pt x="311010" y="1173806"/>
                  <a:pt x="320554" y="1172531"/>
                </a:cubicBezTo>
                <a:close/>
                <a:moveTo>
                  <a:pt x="462081" y="1172098"/>
                </a:moveTo>
                <a:cubicBezTo>
                  <a:pt x="459776" y="1171378"/>
                  <a:pt x="457384" y="1171843"/>
                  <a:pt x="454718" y="1175747"/>
                </a:cubicBezTo>
                <a:cubicBezTo>
                  <a:pt x="457651" y="1176256"/>
                  <a:pt x="460076" y="1176689"/>
                  <a:pt x="463085" y="1177226"/>
                </a:cubicBezTo>
                <a:cubicBezTo>
                  <a:pt x="461428" y="1180389"/>
                  <a:pt x="460305" y="1182583"/>
                  <a:pt x="459080" y="1184956"/>
                </a:cubicBezTo>
                <a:cubicBezTo>
                  <a:pt x="465406" y="1182124"/>
                  <a:pt x="465383" y="1182124"/>
                  <a:pt x="468927" y="1175568"/>
                </a:cubicBezTo>
                <a:cubicBezTo>
                  <a:pt x="466606" y="1174726"/>
                  <a:pt x="464387" y="1172819"/>
                  <a:pt x="462081" y="1172098"/>
                </a:cubicBezTo>
                <a:close/>
                <a:moveTo>
                  <a:pt x="386883" y="1171384"/>
                </a:moveTo>
                <a:cubicBezTo>
                  <a:pt x="386397" y="1171791"/>
                  <a:pt x="385939" y="1172201"/>
                  <a:pt x="385428" y="1172634"/>
                </a:cubicBezTo>
                <a:cubicBezTo>
                  <a:pt x="386143" y="1173068"/>
                  <a:pt x="386680" y="1173451"/>
                  <a:pt x="387266" y="1173680"/>
                </a:cubicBezTo>
                <a:cubicBezTo>
                  <a:pt x="387368" y="1173731"/>
                  <a:pt x="387980" y="1173068"/>
                  <a:pt x="387903" y="1172939"/>
                </a:cubicBezTo>
                <a:cubicBezTo>
                  <a:pt x="387649" y="1172378"/>
                  <a:pt x="387239" y="1171893"/>
                  <a:pt x="386883" y="1171384"/>
                </a:cubicBezTo>
                <a:close/>
                <a:moveTo>
                  <a:pt x="339610" y="1170032"/>
                </a:moveTo>
                <a:cubicBezTo>
                  <a:pt x="335502" y="1180442"/>
                  <a:pt x="335502" y="1180442"/>
                  <a:pt x="326675" y="1181155"/>
                </a:cubicBezTo>
                <a:cubicBezTo>
                  <a:pt x="328460" y="1175263"/>
                  <a:pt x="332314" y="1172482"/>
                  <a:pt x="339610" y="1170032"/>
                </a:cubicBezTo>
                <a:close/>
                <a:moveTo>
                  <a:pt x="143068" y="1167226"/>
                </a:moveTo>
                <a:cubicBezTo>
                  <a:pt x="144497" y="1177330"/>
                  <a:pt x="140926" y="1182202"/>
                  <a:pt x="128884" y="1186589"/>
                </a:cubicBezTo>
                <a:cubicBezTo>
                  <a:pt x="130696" y="1176972"/>
                  <a:pt x="132813" y="1174114"/>
                  <a:pt x="143068" y="1167226"/>
                </a:cubicBezTo>
                <a:close/>
                <a:moveTo>
                  <a:pt x="255319" y="1166920"/>
                </a:moveTo>
                <a:cubicBezTo>
                  <a:pt x="255677" y="1167609"/>
                  <a:pt x="256493" y="1168528"/>
                  <a:pt x="256289" y="1168987"/>
                </a:cubicBezTo>
                <a:cubicBezTo>
                  <a:pt x="255856" y="1169957"/>
                  <a:pt x="254887" y="1170670"/>
                  <a:pt x="254044" y="1171614"/>
                </a:cubicBezTo>
                <a:cubicBezTo>
                  <a:pt x="253433" y="1170466"/>
                  <a:pt x="252564" y="1169445"/>
                  <a:pt x="252769" y="1169165"/>
                </a:cubicBezTo>
                <a:cubicBezTo>
                  <a:pt x="253406" y="1168272"/>
                  <a:pt x="254427" y="1167660"/>
                  <a:pt x="255319" y="1166920"/>
                </a:cubicBezTo>
                <a:close/>
                <a:moveTo>
                  <a:pt x="270983" y="1166307"/>
                </a:moveTo>
                <a:cubicBezTo>
                  <a:pt x="272158" y="1167634"/>
                  <a:pt x="274223" y="1168961"/>
                  <a:pt x="274248" y="1170313"/>
                </a:cubicBezTo>
                <a:cubicBezTo>
                  <a:pt x="274248" y="1171843"/>
                  <a:pt x="272412" y="1173374"/>
                  <a:pt x="270652" y="1175926"/>
                </a:cubicBezTo>
                <a:cubicBezTo>
                  <a:pt x="269172" y="1173578"/>
                  <a:pt x="267539" y="1172072"/>
                  <a:pt x="267795" y="1171103"/>
                </a:cubicBezTo>
                <a:cubicBezTo>
                  <a:pt x="268254" y="1169343"/>
                  <a:pt x="269862" y="1167890"/>
                  <a:pt x="270983" y="1166307"/>
                </a:cubicBezTo>
                <a:close/>
                <a:moveTo>
                  <a:pt x="648963" y="1165415"/>
                </a:moveTo>
                <a:cubicBezTo>
                  <a:pt x="642405" y="1162888"/>
                  <a:pt x="641181" y="1167557"/>
                  <a:pt x="636895" y="1172430"/>
                </a:cubicBezTo>
                <a:cubicBezTo>
                  <a:pt x="643069" y="1170670"/>
                  <a:pt x="647073" y="1170695"/>
                  <a:pt x="648963" y="1165415"/>
                </a:cubicBezTo>
                <a:close/>
                <a:moveTo>
                  <a:pt x="585642" y="1164980"/>
                </a:moveTo>
                <a:cubicBezTo>
                  <a:pt x="579800" y="1177455"/>
                  <a:pt x="568728" y="1166409"/>
                  <a:pt x="561457" y="1172251"/>
                </a:cubicBezTo>
                <a:cubicBezTo>
                  <a:pt x="565107" y="1182150"/>
                  <a:pt x="573958" y="1171920"/>
                  <a:pt x="578779" y="1176970"/>
                </a:cubicBezTo>
                <a:cubicBezTo>
                  <a:pt x="572912" y="1181358"/>
                  <a:pt x="567657" y="1185262"/>
                  <a:pt x="562401" y="1189190"/>
                </a:cubicBezTo>
                <a:cubicBezTo>
                  <a:pt x="554977" y="1189446"/>
                  <a:pt x="557401" y="1182327"/>
                  <a:pt x="555438" y="1178118"/>
                </a:cubicBezTo>
                <a:cubicBezTo>
                  <a:pt x="553192" y="1179395"/>
                  <a:pt x="551815" y="1180721"/>
                  <a:pt x="550309" y="1180925"/>
                </a:cubicBezTo>
                <a:cubicBezTo>
                  <a:pt x="542783" y="1181945"/>
                  <a:pt x="538752" y="1184879"/>
                  <a:pt x="541023" y="1193477"/>
                </a:cubicBezTo>
                <a:cubicBezTo>
                  <a:pt x="541583" y="1195569"/>
                  <a:pt x="539466" y="1198859"/>
                  <a:pt x="537757" y="1200926"/>
                </a:cubicBezTo>
                <a:cubicBezTo>
                  <a:pt x="535130" y="1204140"/>
                  <a:pt x="532068" y="1207151"/>
                  <a:pt x="528726" y="1209626"/>
                </a:cubicBezTo>
                <a:cubicBezTo>
                  <a:pt x="518905" y="1216845"/>
                  <a:pt x="509746" y="1226437"/>
                  <a:pt x="498674" y="1230059"/>
                </a:cubicBezTo>
                <a:lnTo>
                  <a:pt x="468563" y="1251605"/>
                </a:lnTo>
                <a:lnTo>
                  <a:pt x="468494" y="1251591"/>
                </a:lnTo>
                <a:cubicBezTo>
                  <a:pt x="467652" y="1252433"/>
                  <a:pt x="466785" y="1253300"/>
                  <a:pt x="465943" y="1254143"/>
                </a:cubicBezTo>
                <a:lnTo>
                  <a:pt x="465918" y="1254203"/>
                </a:lnTo>
                <a:lnTo>
                  <a:pt x="452738" y="1263199"/>
                </a:lnTo>
                <a:cubicBezTo>
                  <a:pt x="449118" y="1266963"/>
                  <a:pt x="445992" y="1271083"/>
                  <a:pt x="442471" y="1274374"/>
                </a:cubicBezTo>
                <a:cubicBezTo>
                  <a:pt x="443494" y="1280674"/>
                  <a:pt x="444309" y="1285649"/>
                  <a:pt x="445177" y="1291006"/>
                </a:cubicBezTo>
                <a:cubicBezTo>
                  <a:pt x="451528" y="1289654"/>
                  <a:pt x="452932" y="1286466"/>
                  <a:pt x="450305" y="1281797"/>
                </a:cubicBezTo>
                <a:cubicBezTo>
                  <a:pt x="446886" y="1275776"/>
                  <a:pt x="450636" y="1270317"/>
                  <a:pt x="454489" y="1269067"/>
                </a:cubicBezTo>
                <a:cubicBezTo>
                  <a:pt x="458494" y="1267766"/>
                  <a:pt x="460758" y="1265534"/>
                  <a:pt x="462320" y="1262878"/>
                </a:cubicBezTo>
                <a:lnTo>
                  <a:pt x="465918" y="1254203"/>
                </a:lnTo>
                <a:lnTo>
                  <a:pt x="465969" y="1254168"/>
                </a:lnTo>
                <a:cubicBezTo>
                  <a:pt x="466810" y="1253327"/>
                  <a:pt x="467652" y="1252460"/>
                  <a:pt x="468545" y="1251618"/>
                </a:cubicBezTo>
                <a:lnTo>
                  <a:pt x="468563" y="1251605"/>
                </a:lnTo>
                <a:lnTo>
                  <a:pt x="470994" y="1252077"/>
                </a:lnTo>
                <a:cubicBezTo>
                  <a:pt x="474998" y="1253199"/>
                  <a:pt x="479030" y="1255368"/>
                  <a:pt x="482984" y="1255240"/>
                </a:cubicBezTo>
                <a:cubicBezTo>
                  <a:pt x="489209" y="1255035"/>
                  <a:pt x="486965" y="1249091"/>
                  <a:pt x="487986" y="1245418"/>
                </a:cubicBezTo>
                <a:cubicBezTo>
                  <a:pt x="488088" y="1245035"/>
                  <a:pt x="488444" y="1244474"/>
                  <a:pt x="488749" y="1244449"/>
                </a:cubicBezTo>
                <a:cubicBezTo>
                  <a:pt x="496251" y="1243683"/>
                  <a:pt x="498395" y="1232382"/>
                  <a:pt x="508037" y="1234984"/>
                </a:cubicBezTo>
                <a:cubicBezTo>
                  <a:pt x="510486" y="1235647"/>
                  <a:pt x="513981" y="1232534"/>
                  <a:pt x="516992" y="1231157"/>
                </a:cubicBezTo>
                <a:lnTo>
                  <a:pt x="516996" y="1231161"/>
                </a:lnTo>
                <a:lnTo>
                  <a:pt x="516940" y="1231207"/>
                </a:lnTo>
                <a:cubicBezTo>
                  <a:pt x="517859" y="1231515"/>
                  <a:pt x="518777" y="1231794"/>
                  <a:pt x="517144" y="1231284"/>
                </a:cubicBezTo>
                <a:lnTo>
                  <a:pt x="516996" y="1231161"/>
                </a:lnTo>
                <a:lnTo>
                  <a:pt x="533472" y="1217431"/>
                </a:lnTo>
                <a:cubicBezTo>
                  <a:pt x="539187" y="1216208"/>
                  <a:pt x="543344" y="1211845"/>
                  <a:pt x="548090" y="1209064"/>
                </a:cubicBezTo>
                <a:cubicBezTo>
                  <a:pt x="556151" y="1204345"/>
                  <a:pt x="561637" y="1193808"/>
                  <a:pt x="574087" y="1196257"/>
                </a:cubicBezTo>
                <a:cubicBezTo>
                  <a:pt x="577198" y="1196869"/>
                  <a:pt x="582046" y="1190875"/>
                  <a:pt x="585438" y="1187302"/>
                </a:cubicBezTo>
                <a:cubicBezTo>
                  <a:pt x="588219" y="1184343"/>
                  <a:pt x="589980" y="1180466"/>
                  <a:pt x="592454" y="1176614"/>
                </a:cubicBezTo>
                <a:cubicBezTo>
                  <a:pt x="590540" y="1173322"/>
                  <a:pt x="588525" y="1169905"/>
                  <a:pt x="585642" y="1164980"/>
                </a:cubicBezTo>
                <a:close/>
                <a:moveTo>
                  <a:pt x="3493771" y="1164854"/>
                </a:moveTo>
                <a:lnTo>
                  <a:pt x="3493772" y="1164855"/>
                </a:lnTo>
                <a:lnTo>
                  <a:pt x="3493796" y="1164905"/>
                </a:lnTo>
                <a:lnTo>
                  <a:pt x="3493056" y="1165594"/>
                </a:lnTo>
                <a:close/>
                <a:moveTo>
                  <a:pt x="607608" y="1162913"/>
                </a:moveTo>
                <a:lnTo>
                  <a:pt x="603754" y="1175012"/>
                </a:lnTo>
                <a:lnTo>
                  <a:pt x="603680" y="1175057"/>
                </a:lnTo>
                <a:lnTo>
                  <a:pt x="603640" y="1175152"/>
                </a:lnTo>
                <a:lnTo>
                  <a:pt x="599697" y="1178138"/>
                </a:lnTo>
                <a:cubicBezTo>
                  <a:pt x="598730" y="1179375"/>
                  <a:pt x="598500" y="1181040"/>
                  <a:pt x="600082" y="1183756"/>
                </a:cubicBezTo>
                <a:lnTo>
                  <a:pt x="603640" y="1175152"/>
                </a:lnTo>
                <a:lnTo>
                  <a:pt x="603731" y="1175083"/>
                </a:lnTo>
                <a:lnTo>
                  <a:pt x="603754" y="1175012"/>
                </a:lnTo>
                <a:lnTo>
                  <a:pt x="611179" y="1170516"/>
                </a:lnTo>
                <a:cubicBezTo>
                  <a:pt x="614369" y="1167123"/>
                  <a:pt x="612660" y="1164801"/>
                  <a:pt x="607608" y="1162913"/>
                </a:cubicBezTo>
                <a:close/>
                <a:moveTo>
                  <a:pt x="414977" y="1162344"/>
                </a:moveTo>
                <a:lnTo>
                  <a:pt x="414971" y="1162353"/>
                </a:lnTo>
                <a:lnTo>
                  <a:pt x="414966" y="1162348"/>
                </a:lnTo>
                <a:close/>
                <a:moveTo>
                  <a:pt x="414938" y="1162320"/>
                </a:moveTo>
                <a:lnTo>
                  <a:pt x="414966" y="1162348"/>
                </a:lnTo>
                <a:lnTo>
                  <a:pt x="414899" y="1162373"/>
                </a:lnTo>
                <a:close/>
                <a:moveTo>
                  <a:pt x="3496308" y="1162315"/>
                </a:moveTo>
                <a:lnTo>
                  <a:pt x="3496347" y="1162352"/>
                </a:lnTo>
                <a:lnTo>
                  <a:pt x="3496361" y="1162341"/>
                </a:lnTo>
                <a:lnTo>
                  <a:pt x="3496372" y="1162353"/>
                </a:lnTo>
                <a:cubicBezTo>
                  <a:pt x="3495530" y="1163194"/>
                  <a:pt x="3494664" y="1164061"/>
                  <a:pt x="3493822" y="1164903"/>
                </a:cubicBezTo>
                <a:lnTo>
                  <a:pt x="3493772" y="1164855"/>
                </a:lnTo>
                <a:lnTo>
                  <a:pt x="3493771" y="1164853"/>
                </a:lnTo>
                <a:lnTo>
                  <a:pt x="3493771" y="1164854"/>
                </a:lnTo>
                <a:lnTo>
                  <a:pt x="3493770" y="1164853"/>
                </a:lnTo>
                <a:close/>
                <a:moveTo>
                  <a:pt x="415001" y="1162306"/>
                </a:moveTo>
                <a:lnTo>
                  <a:pt x="415022" y="1162327"/>
                </a:lnTo>
                <a:lnTo>
                  <a:pt x="414977" y="1162344"/>
                </a:lnTo>
                <a:close/>
                <a:moveTo>
                  <a:pt x="3626404" y="1162302"/>
                </a:moveTo>
                <a:lnTo>
                  <a:pt x="3626452" y="1162350"/>
                </a:lnTo>
                <a:lnTo>
                  <a:pt x="3626455" y="1162353"/>
                </a:lnTo>
                <a:cubicBezTo>
                  <a:pt x="3626303" y="1162582"/>
                  <a:pt x="3626151" y="1162811"/>
                  <a:pt x="3625997" y="1163042"/>
                </a:cubicBezTo>
                <a:close/>
                <a:moveTo>
                  <a:pt x="3626405" y="1162301"/>
                </a:moveTo>
                <a:lnTo>
                  <a:pt x="3626405" y="1162301"/>
                </a:lnTo>
                <a:lnTo>
                  <a:pt x="3626404" y="1162302"/>
                </a:lnTo>
                <a:close/>
                <a:moveTo>
                  <a:pt x="415020" y="1162274"/>
                </a:moveTo>
                <a:lnTo>
                  <a:pt x="415001" y="1162306"/>
                </a:lnTo>
                <a:lnTo>
                  <a:pt x="414971" y="1162276"/>
                </a:lnTo>
                <a:lnTo>
                  <a:pt x="414938" y="1162320"/>
                </a:lnTo>
                <a:lnTo>
                  <a:pt x="414895" y="1162276"/>
                </a:lnTo>
                <a:close/>
                <a:moveTo>
                  <a:pt x="3496474" y="1162250"/>
                </a:moveTo>
                <a:lnTo>
                  <a:pt x="3496361" y="1162341"/>
                </a:lnTo>
                <a:lnTo>
                  <a:pt x="3496322" y="1162301"/>
                </a:lnTo>
                <a:lnTo>
                  <a:pt x="3496308" y="1162315"/>
                </a:lnTo>
                <a:lnTo>
                  <a:pt x="3496295" y="1162302"/>
                </a:lnTo>
                <a:cubicBezTo>
                  <a:pt x="3497189" y="1162022"/>
                  <a:pt x="3498106" y="1161741"/>
                  <a:pt x="3496474" y="1162250"/>
                </a:cubicBezTo>
                <a:close/>
                <a:moveTo>
                  <a:pt x="3627144" y="1161613"/>
                </a:moveTo>
                <a:lnTo>
                  <a:pt x="3626456" y="1162354"/>
                </a:lnTo>
                <a:lnTo>
                  <a:pt x="3626452" y="1162350"/>
                </a:lnTo>
                <a:lnTo>
                  <a:pt x="3626405" y="1162301"/>
                </a:lnTo>
                <a:close/>
                <a:moveTo>
                  <a:pt x="655034" y="1158883"/>
                </a:moveTo>
                <a:cubicBezTo>
                  <a:pt x="654319" y="1158984"/>
                  <a:pt x="653579" y="1159113"/>
                  <a:pt x="652865" y="1159215"/>
                </a:cubicBezTo>
                <a:cubicBezTo>
                  <a:pt x="653503" y="1161103"/>
                  <a:pt x="654090" y="1162990"/>
                  <a:pt x="654703" y="1164878"/>
                </a:cubicBezTo>
                <a:cubicBezTo>
                  <a:pt x="654805" y="1162888"/>
                  <a:pt x="654932" y="1160873"/>
                  <a:pt x="655034" y="1158883"/>
                </a:cubicBezTo>
                <a:close/>
                <a:moveTo>
                  <a:pt x="410710" y="1156868"/>
                </a:moveTo>
                <a:lnTo>
                  <a:pt x="411526" y="1156995"/>
                </a:lnTo>
                <a:lnTo>
                  <a:pt x="411016" y="1157760"/>
                </a:lnTo>
                <a:close/>
                <a:moveTo>
                  <a:pt x="463800" y="1156485"/>
                </a:moveTo>
                <a:cubicBezTo>
                  <a:pt x="461222" y="1156919"/>
                  <a:pt x="458647" y="1157378"/>
                  <a:pt x="456070" y="1157836"/>
                </a:cubicBezTo>
                <a:cubicBezTo>
                  <a:pt x="456197" y="1158450"/>
                  <a:pt x="456301" y="1159061"/>
                  <a:pt x="456428" y="1159674"/>
                </a:cubicBezTo>
                <a:cubicBezTo>
                  <a:pt x="459030" y="1159215"/>
                  <a:pt x="461605" y="1158755"/>
                  <a:pt x="464208" y="1158296"/>
                </a:cubicBezTo>
                <a:cubicBezTo>
                  <a:pt x="464081" y="1157684"/>
                  <a:pt x="463928" y="1157071"/>
                  <a:pt x="463800" y="1156485"/>
                </a:cubicBezTo>
                <a:close/>
                <a:moveTo>
                  <a:pt x="675112" y="1155975"/>
                </a:moveTo>
                <a:cubicBezTo>
                  <a:pt x="673708" y="1156740"/>
                  <a:pt x="673581" y="1159802"/>
                  <a:pt x="672789" y="1162046"/>
                </a:cubicBezTo>
                <a:cubicBezTo>
                  <a:pt x="677203" y="1160975"/>
                  <a:pt x="680621" y="1160107"/>
                  <a:pt x="684295" y="1159190"/>
                </a:cubicBezTo>
                <a:cubicBezTo>
                  <a:pt x="682204" y="1154929"/>
                  <a:pt x="678735" y="1154010"/>
                  <a:pt x="675112" y="1155975"/>
                </a:cubicBezTo>
                <a:close/>
                <a:moveTo>
                  <a:pt x="588500" y="1155821"/>
                </a:moveTo>
                <a:cubicBezTo>
                  <a:pt x="587989" y="1156204"/>
                  <a:pt x="587454" y="1156561"/>
                  <a:pt x="586996" y="1156996"/>
                </a:cubicBezTo>
                <a:cubicBezTo>
                  <a:pt x="586917" y="1157071"/>
                  <a:pt x="587275" y="1157582"/>
                  <a:pt x="587429" y="1157888"/>
                </a:cubicBezTo>
                <a:cubicBezTo>
                  <a:pt x="587938" y="1157480"/>
                  <a:pt x="588500" y="1157123"/>
                  <a:pt x="588959" y="1156663"/>
                </a:cubicBezTo>
                <a:cubicBezTo>
                  <a:pt x="589011" y="1156613"/>
                  <a:pt x="588653" y="1156102"/>
                  <a:pt x="588500" y="1155821"/>
                </a:cubicBezTo>
                <a:close/>
                <a:moveTo>
                  <a:pt x="624113" y="1154904"/>
                </a:moveTo>
                <a:cubicBezTo>
                  <a:pt x="621334" y="1155515"/>
                  <a:pt x="618500" y="1156128"/>
                  <a:pt x="615669" y="1156740"/>
                </a:cubicBezTo>
                <a:cubicBezTo>
                  <a:pt x="619317" y="1162378"/>
                  <a:pt x="622278" y="1161434"/>
                  <a:pt x="624878" y="1158117"/>
                </a:cubicBezTo>
                <a:cubicBezTo>
                  <a:pt x="625161" y="1157761"/>
                  <a:pt x="624573" y="1156715"/>
                  <a:pt x="624113" y="1154904"/>
                </a:cubicBezTo>
                <a:close/>
                <a:moveTo>
                  <a:pt x="266979" y="1154649"/>
                </a:moveTo>
                <a:lnTo>
                  <a:pt x="266981" y="1154651"/>
                </a:lnTo>
                <a:lnTo>
                  <a:pt x="267005" y="1154700"/>
                </a:lnTo>
                <a:cubicBezTo>
                  <a:pt x="266468" y="1156077"/>
                  <a:pt x="265933" y="1157454"/>
                  <a:pt x="265397" y="1158833"/>
                </a:cubicBezTo>
                <a:cubicBezTo>
                  <a:pt x="264886" y="1158527"/>
                  <a:pt x="264351" y="1158194"/>
                  <a:pt x="263841" y="1157889"/>
                </a:cubicBezTo>
                <a:close/>
                <a:moveTo>
                  <a:pt x="289965" y="1154648"/>
                </a:moveTo>
                <a:lnTo>
                  <a:pt x="290005" y="1154673"/>
                </a:lnTo>
                <a:lnTo>
                  <a:pt x="289913" y="1154700"/>
                </a:lnTo>
                <a:close/>
                <a:moveTo>
                  <a:pt x="289869" y="1154528"/>
                </a:moveTo>
                <a:lnTo>
                  <a:pt x="289963" y="1154649"/>
                </a:lnTo>
                <a:lnTo>
                  <a:pt x="289913" y="1154699"/>
                </a:lnTo>
                <a:close/>
                <a:moveTo>
                  <a:pt x="517986" y="1154342"/>
                </a:moveTo>
                <a:cubicBezTo>
                  <a:pt x="510817" y="1162276"/>
                  <a:pt x="503650" y="1170210"/>
                  <a:pt x="494490" y="1180364"/>
                </a:cubicBezTo>
                <a:cubicBezTo>
                  <a:pt x="507604" y="1174343"/>
                  <a:pt x="514159" y="1165695"/>
                  <a:pt x="520332" y="1156663"/>
                </a:cubicBezTo>
                <a:cubicBezTo>
                  <a:pt x="519543" y="1155898"/>
                  <a:pt x="518752" y="1155108"/>
                  <a:pt x="517986" y="1154342"/>
                </a:cubicBezTo>
                <a:close/>
                <a:moveTo>
                  <a:pt x="634624" y="1152990"/>
                </a:moveTo>
                <a:lnTo>
                  <a:pt x="633732" y="1153321"/>
                </a:lnTo>
                <a:lnTo>
                  <a:pt x="634547" y="1153806"/>
                </a:lnTo>
                <a:close/>
                <a:moveTo>
                  <a:pt x="296086" y="1152888"/>
                </a:moveTo>
                <a:cubicBezTo>
                  <a:pt x="295245" y="1155707"/>
                  <a:pt x="294276" y="1156676"/>
                  <a:pt x="293236" y="1156676"/>
                </a:cubicBezTo>
                <a:lnTo>
                  <a:pt x="290005" y="1154673"/>
                </a:lnTo>
                <a:close/>
                <a:moveTo>
                  <a:pt x="567784" y="1152760"/>
                </a:moveTo>
                <a:cubicBezTo>
                  <a:pt x="563551" y="1155184"/>
                  <a:pt x="559315" y="1157633"/>
                  <a:pt x="555055" y="1160057"/>
                </a:cubicBezTo>
                <a:cubicBezTo>
                  <a:pt x="555386" y="1160822"/>
                  <a:pt x="555717" y="1161561"/>
                  <a:pt x="556024" y="1162327"/>
                </a:cubicBezTo>
                <a:lnTo>
                  <a:pt x="565438" y="1162301"/>
                </a:lnTo>
                <a:lnTo>
                  <a:pt x="565412" y="1162353"/>
                </a:lnTo>
                <a:cubicBezTo>
                  <a:pt x="565974" y="1163092"/>
                  <a:pt x="566535" y="1163857"/>
                  <a:pt x="565539" y="1162505"/>
                </a:cubicBezTo>
                <a:cubicBezTo>
                  <a:pt x="566076" y="1164088"/>
                  <a:pt x="565768" y="1163194"/>
                  <a:pt x="565464" y="1162301"/>
                </a:cubicBezTo>
                <a:lnTo>
                  <a:pt x="565438" y="1162301"/>
                </a:lnTo>
                <a:lnTo>
                  <a:pt x="569468" y="1154215"/>
                </a:lnTo>
                <a:cubicBezTo>
                  <a:pt x="568907" y="1153729"/>
                  <a:pt x="568347" y="1153244"/>
                  <a:pt x="567784" y="1152760"/>
                </a:cubicBezTo>
                <a:close/>
                <a:moveTo>
                  <a:pt x="269555" y="1152123"/>
                </a:moveTo>
                <a:cubicBezTo>
                  <a:pt x="268713" y="1152990"/>
                  <a:pt x="267871" y="1153833"/>
                  <a:pt x="267030" y="1154700"/>
                </a:cubicBezTo>
                <a:lnTo>
                  <a:pt x="266981" y="1154651"/>
                </a:lnTo>
                <a:lnTo>
                  <a:pt x="266980" y="1154648"/>
                </a:lnTo>
                <a:lnTo>
                  <a:pt x="266979" y="1154649"/>
                </a:lnTo>
                <a:lnTo>
                  <a:pt x="266978" y="1154648"/>
                </a:lnTo>
                <a:cubicBezTo>
                  <a:pt x="267845" y="1153807"/>
                  <a:pt x="268688" y="1152965"/>
                  <a:pt x="269555" y="1152123"/>
                </a:cubicBezTo>
                <a:close/>
                <a:moveTo>
                  <a:pt x="611869" y="1150719"/>
                </a:moveTo>
                <a:cubicBezTo>
                  <a:pt x="611537" y="1150821"/>
                  <a:pt x="611231" y="1150923"/>
                  <a:pt x="610899" y="1151050"/>
                </a:cubicBezTo>
                <a:cubicBezTo>
                  <a:pt x="611179" y="1151612"/>
                  <a:pt x="611410" y="1152173"/>
                  <a:pt x="611741" y="1152684"/>
                </a:cubicBezTo>
                <a:cubicBezTo>
                  <a:pt x="611791" y="1152760"/>
                  <a:pt x="612327" y="1152506"/>
                  <a:pt x="612660" y="1152404"/>
                </a:cubicBezTo>
                <a:cubicBezTo>
                  <a:pt x="612404" y="1151842"/>
                  <a:pt x="612149" y="1151281"/>
                  <a:pt x="611869" y="1150719"/>
                </a:cubicBezTo>
                <a:close/>
                <a:moveTo>
                  <a:pt x="502245" y="1149520"/>
                </a:moveTo>
                <a:lnTo>
                  <a:pt x="499106" y="1157194"/>
                </a:lnTo>
                <a:lnTo>
                  <a:pt x="499083" y="1157200"/>
                </a:lnTo>
                <a:cubicBezTo>
                  <a:pt x="498343" y="1157761"/>
                  <a:pt x="497576" y="1158321"/>
                  <a:pt x="498879" y="1157327"/>
                </a:cubicBezTo>
                <a:cubicBezTo>
                  <a:pt x="497272" y="1157836"/>
                  <a:pt x="498189" y="1157556"/>
                  <a:pt x="499083" y="1157250"/>
                </a:cubicBezTo>
                <a:lnTo>
                  <a:pt x="499106" y="1157194"/>
                </a:lnTo>
                <a:lnTo>
                  <a:pt x="506123" y="1155465"/>
                </a:lnTo>
                <a:cubicBezTo>
                  <a:pt x="507296" y="1154725"/>
                  <a:pt x="507271" y="1152071"/>
                  <a:pt x="507756" y="1150260"/>
                </a:cubicBezTo>
                <a:cubicBezTo>
                  <a:pt x="505919" y="1149979"/>
                  <a:pt x="503879" y="1149035"/>
                  <a:pt x="502245" y="1149520"/>
                </a:cubicBezTo>
                <a:close/>
                <a:moveTo>
                  <a:pt x="288459" y="1149011"/>
                </a:moveTo>
                <a:lnTo>
                  <a:pt x="289869" y="1154528"/>
                </a:lnTo>
                <a:lnTo>
                  <a:pt x="286417" y="1150057"/>
                </a:lnTo>
                <a:cubicBezTo>
                  <a:pt x="287106" y="1149700"/>
                  <a:pt x="287771" y="1149369"/>
                  <a:pt x="288459" y="1149011"/>
                </a:cubicBezTo>
                <a:close/>
                <a:moveTo>
                  <a:pt x="424078" y="1147786"/>
                </a:moveTo>
                <a:cubicBezTo>
                  <a:pt x="429411" y="1149088"/>
                  <a:pt x="433415" y="1152073"/>
                  <a:pt x="431554" y="1157353"/>
                </a:cubicBezTo>
                <a:cubicBezTo>
                  <a:pt x="430712" y="1159751"/>
                  <a:pt x="425789" y="1161103"/>
                  <a:pt x="422472" y="1162149"/>
                </a:cubicBezTo>
                <a:lnTo>
                  <a:pt x="415020" y="1162274"/>
                </a:lnTo>
                <a:close/>
                <a:moveTo>
                  <a:pt x="3506170" y="1145642"/>
                </a:moveTo>
                <a:cubicBezTo>
                  <a:pt x="3506808" y="1146459"/>
                  <a:pt x="3508133" y="1147683"/>
                  <a:pt x="3507929" y="1148040"/>
                </a:cubicBezTo>
                <a:cubicBezTo>
                  <a:pt x="3507267" y="1149290"/>
                  <a:pt x="3506043" y="1150260"/>
                  <a:pt x="3504485" y="1151867"/>
                </a:cubicBezTo>
                <a:cubicBezTo>
                  <a:pt x="3503618" y="1150209"/>
                  <a:pt x="3502547" y="1148857"/>
                  <a:pt x="3502802" y="1148500"/>
                </a:cubicBezTo>
                <a:cubicBezTo>
                  <a:pt x="3503670" y="1147352"/>
                  <a:pt x="3504996" y="1146561"/>
                  <a:pt x="3506170" y="1145642"/>
                </a:cubicBezTo>
                <a:close/>
                <a:moveTo>
                  <a:pt x="200445" y="1144469"/>
                </a:moveTo>
                <a:cubicBezTo>
                  <a:pt x="201133" y="1146612"/>
                  <a:pt x="201949" y="1147812"/>
                  <a:pt x="201643" y="1148525"/>
                </a:cubicBezTo>
                <a:cubicBezTo>
                  <a:pt x="201209" y="1149521"/>
                  <a:pt x="200036" y="1150541"/>
                  <a:pt x="198989" y="1150796"/>
                </a:cubicBezTo>
                <a:cubicBezTo>
                  <a:pt x="198453" y="1150925"/>
                  <a:pt x="196720" y="1149011"/>
                  <a:pt x="196872" y="1148756"/>
                </a:cubicBezTo>
                <a:cubicBezTo>
                  <a:pt x="197561" y="1147481"/>
                  <a:pt x="198735" y="1146434"/>
                  <a:pt x="200445" y="1144469"/>
                </a:cubicBezTo>
                <a:close/>
                <a:moveTo>
                  <a:pt x="547594" y="1142071"/>
                </a:moveTo>
                <a:lnTo>
                  <a:pt x="549416" y="1147658"/>
                </a:lnTo>
                <a:cubicBezTo>
                  <a:pt x="548701" y="1147760"/>
                  <a:pt x="547961" y="1147889"/>
                  <a:pt x="547247" y="1147991"/>
                </a:cubicBezTo>
                <a:close/>
                <a:moveTo>
                  <a:pt x="547605" y="1141894"/>
                </a:moveTo>
                <a:lnTo>
                  <a:pt x="547594" y="1142071"/>
                </a:lnTo>
                <a:lnTo>
                  <a:pt x="547553" y="1141945"/>
                </a:lnTo>
                <a:lnTo>
                  <a:pt x="547593" y="1141905"/>
                </a:lnTo>
                <a:close/>
                <a:moveTo>
                  <a:pt x="547605" y="1141893"/>
                </a:moveTo>
                <a:lnTo>
                  <a:pt x="547593" y="1141905"/>
                </a:lnTo>
                <a:lnTo>
                  <a:pt x="547579" y="1141918"/>
                </a:lnTo>
                <a:lnTo>
                  <a:pt x="547575" y="1141898"/>
                </a:lnTo>
                <a:close/>
                <a:moveTo>
                  <a:pt x="547606" y="1141893"/>
                </a:moveTo>
                <a:lnTo>
                  <a:pt x="547605" y="1141894"/>
                </a:lnTo>
                <a:lnTo>
                  <a:pt x="547605" y="1141893"/>
                </a:lnTo>
                <a:close/>
                <a:moveTo>
                  <a:pt x="547605" y="1141893"/>
                </a:moveTo>
                <a:lnTo>
                  <a:pt x="547605" y="1141893"/>
                </a:lnTo>
                <a:lnTo>
                  <a:pt x="547605" y="1141893"/>
                </a:lnTo>
                <a:close/>
                <a:moveTo>
                  <a:pt x="305270" y="1139241"/>
                </a:moveTo>
                <a:cubicBezTo>
                  <a:pt x="308868" y="1142531"/>
                  <a:pt x="307797" y="1145719"/>
                  <a:pt x="303026" y="1149036"/>
                </a:cubicBezTo>
                <a:cubicBezTo>
                  <a:pt x="301826" y="1145592"/>
                  <a:pt x="300934" y="1142991"/>
                  <a:pt x="299709" y="1139470"/>
                </a:cubicBezTo>
                <a:cubicBezTo>
                  <a:pt x="301776" y="1139343"/>
                  <a:pt x="304353" y="1138374"/>
                  <a:pt x="305270" y="1139241"/>
                </a:cubicBezTo>
                <a:close/>
                <a:moveTo>
                  <a:pt x="3589515" y="1138856"/>
                </a:moveTo>
                <a:lnTo>
                  <a:pt x="3589847" y="1139776"/>
                </a:lnTo>
                <a:lnTo>
                  <a:pt x="3588979" y="1139647"/>
                </a:lnTo>
                <a:close/>
                <a:moveTo>
                  <a:pt x="409708" y="1134379"/>
                </a:moveTo>
                <a:lnTo>
                  <a:pt x="407062" y="1137760"/>
                </a:lnTo>
                <a:cubicBezTo>
                  <a:pt x="406705" y="1137325"/>
                  <a:pt x="406321" y="1136893"/>
                  <a:pt x="405965" y="1136458"/>
                </a:cubicBezTo>
                <a:close/>
                <a:moveTo>
                  <a:pt x="409839" y="1134261"/>
                </a:moveTo>
                <a:lnTo>
                  <a:pt x="409876" y="1134279"/>
                </a:lnTo>
                <a:lnTo>
                  <a:pt x="409867" y="1134291"/>
                </a:lnTo>
                <a:close/>
                <a:moveTo>
                  <a:pt x="409808" y="1134251"/>
                </a:moveTo>
                <a:lnTo>
                  <a:pt x="409867" y="1134291"/>
                </a:lnTo>
                <a:lnTo>
                  <a:pt x="409708" y="1134379"/>
                </a:lnTo>
                <a:close/>
                <a:moveTo>
                  <a:pt x="409817" y="1134239"/>
                </a:moveTo>
                <a:lnTo>
                  <a:pt x="409839" y="1134261"/>
                </a:lnTo>
                <a:lnTo>
                  <a:pt x="409810" y="1134248"/>
                </a:lnTo>
                <a:close/>
                <a:moveTo>
                  <a:pt x="409791" y="1134239"/>
                </a:moveTo>
                <a:lnTo>
                  <a:pt x="409810" y="1134248"/>
                </a:lnTo>
                <a:lnTo>
                  <a:pt x="409808" y="1134251"/>
                </a:lnTo>
                <a:close/>
                <a:moveTo>
                  <a:pt x="556686" y="1132861"/>
                </a:moveTo>
                <a:cubicBezTo>
                  <a:pt x="552886" y="1133040"/>
                  <a:pt x="549492" y="1133193"/>
                  <a:pt x="545844" y="1133372"/>
                </a:cubicBezTo>
                <a:lnTo>
                  <a:pt x="547575" y="1141898"/>
                </a:lnTo>
                <a:lnTo>
                  <a:pt x="533012" y="1144266"/>
                </a:lnTo>
                <a:cubicBezTo>
                  <a:pt x="535997" y="1147556"/>
                  <a:pt x="538293" y="1149979"/>
                  <a:pt x="540462" y="1152479"/>
                </a:cubicBezTo>
                <a:cubicBezTo>
                  <a:pt x="544696" y="1157404"/>
                  <a:pt x="549875" y="1155642"/>
                  <a:pt x="554519" y="1153959"/>
                </a:cubicBezTo>
                <a:cubicBezTo>
                  <a:pt x="559288" y="1152225"/>
                  <a:pt x="559851" y="1148016"/>
                  <a:pt x="558678" y="1143397"/>
                </a:cubicBezTo>
                <a:cubicBezTo>
                  <a:pt x="557861" y="1140183"/>
                  <a:pt x="557427" y="1136841"/>
                  <a:pt x="556686" y="1132861"/>
                </a:cubicBezTo>
                <a:close/>
                <a:moveTo>
                  <a:pt x="507041" y="1130667"/>
                </a:moveTo>
                <a:cubicBezTo>
                  <a:pt x="518675" y="1139468"/>
                  <a:pt x="523165" y="1139699"/>
                  <a:pt x="528982" y="1133295"/>
                </a:cubicBezTo>
                <a:cubicBezTo>
                  <a:pt x="522323" y="1132505"/>
                  <a:pt x="515409" y="1131663"/>
                  <a:pt x="507041" y="1130667"/>
                </a:cubicBezTo>
                <a:close/>
                <a:moveTo>
                  <a:pt x="631996" y="1130030"/>
                </a:moveTo>
                <a:lnTo>
                  <a:pt x="631130" y="1130438"/>
                </a:lnTo>
                <a:lnTo>
                  <a:pt x="631972" y="1130872"/>
                </a:lnTo>
                <a:close/>
                <a:moveTo>
                  <a:pt x="3488668" y="1126637"/>
                </a:moveTo>
                <a:cubicBezTo>
                  <a:pt x="3494485" y="1127505"/>
                  <a:pt x="3500275" y="1128704"/>
                  <a:pt x="3506117" y="1129137"/>
                </a:cubicBezTo>
                <a:cubicBezTo>
                  <a:pt x="3511349" y="1129520"/>
                  <a:pt x="3515939" y="1130898"/>
                  <a:pt x="3515405" y="1136867"/>
                </a:cubicBezTo>
                <a:cubicBezTo>
                  <a:pt x="3514893" y="1142582"/>
                  <a:pt x="3509255" y="1142530"/>
                  <a:pt x="3505404" y="1141817"/>
                </a:cubicBezTo>
                <a:cubicBezTo>
                  <a:pt x="3498567" y="1140567"/>
                  <a:pt x="3491960" y="1138040"/>
                  <a:pt x="3484026" y="1135694"/>
                </a:cubicBezTo>
                <a:cubicBezTo>
                  <a:pt x="3486168" y="1131510"/>
                  <a:pt x="3487418" y="1129060"/>
                  <a:pt x="3488668" y="1126637"/>
                </a:cubicBezTo>
                <a:close/>
                <a:moveTo>
                  <a:pt x="486351" y="1126611"/>
                </a:moveTo>
                <a:cubicBezTo>
                  <a:pt x="486964" y="1134009"/>
                  <a:pt x="481199" y="1135641"/>
                  <a:pt x="474565" y="1140208"/>
                </a:cubicBezTo>
                <a:cubicBezTo>
                  <a:pt x="476811" y="1131638"/>
                  <a:pt x="479949" y="1127657"/>
                  <a:pt x="486351" y="1126611"/>
                </a:cubicBezTo>
                <a:close/>
                <a:moveTo>
                  <a:pt x="3488874" y="1126484"/>
                </a:moveTo>
                <a:cubicBezTo>
                  <a:pt x="3488874" y="1126484"/>
                  <a:pt x="3488847" y="1126509"/>
                  <a:pt x="3488847" y="1126509"/>
                </a:cubicBezTo>
                <a:lnTo>
                  <a:pt x="3488841" y="1126486"/>
                </a:lnTo>
                <a:close/>
                <a:moveTo>
                  <a:pt x="616231" y="1124953"/>
                </a:moveTo>
                <a:lnTo>
                  <a:pt x="616154" y="1125794"/>
                </a:lnTo>
                <a:lnTo>
                  <a:pt x="617098" y="1125438"/>
                </a:lnTo>
                <a:close/>
                <a:moveTo>
                  <a:pt x="443007" y="1124036"/>
                </a:moveTo>
                <a:lnTo>
                  <a:pt x="442957" y="1124086"/>
                </a:lnTo>
                <a:lnTo>
                  <a:pt x="442959" y="1124076"/>
                </a:lnTo>
                <a:close/>
                <a:moveTo>
                  <a:pt x="3548544" y="1122503"/>
                </a:moveTo>
                <a:cubicBezTo>
                  <a:pt x="3549335" y="1129085"/>
                  <a:pt x="3549769" y="1132860"/>
                  <a:pt x="3550406" y="1138168"/>
                </a:cubicBezTo>
                <a:cubicBezTo>
                  <a:pt x="3546708" y="1137198"/>
                  <a:pt x="3544539" y="1136637"/>
                  <a:pt x="3542218" y="1136050"/>
                </a:cubicBezTo>
                <a:cubicBezTo>
                  <a:pt x="3536172" y="1141381"/>
                  <a:pt x="3529845" y="1146942"/>
                  <a:pt x="3521834" y="1154009"/>
                </a:cubicBezTo>
                <a:cubicBezTo>
                  <a:pt x="3522957" y="1145667"/>
                  <a:pt x="3531349" y="1140897"/>
                  <a:pt x="3523671" y="1133728"/>
                </a:cubicBezTo>
                <a:cubicBezTo>
                  <a:pt x="3524615" y="1133397"/>
                  <a:pt x="3525559" y="1133064"/>
                  <a:pt x="3526528" y="1132733"/>
                </a:cubicBezTo>
                <a:cubicBezTo>
                  <a:pt x="3528849" y="1133499"/>
                  <a:pt x="3531145" y="1134264"/>
                  <a:pt x="3533186" y="1134927"/>
                </a:cubicBezTo>
                <a:cubicBezTo>
                  <a:pt x="3537651" y="1131330"/>
                  <a:pt x="3541964" y="1127809"/>
                  <a:pt x="3548544" y="1122503"/>
                </a:cubicBezTo>
                <a:close/>
                <a:moveTo>
                  <a:pt x="3445709" y="1122350"/>
                </a:moveTo>
                <a:lnTo>
                  <a:pt x="3444763" y="1122682"/>
                </a:lnTo>
                <a:lnTo>
                  <a:pt x="3445581" y="1123219"/>
                </a:lnTo>
                <a:close/>
                <a:moveTo>
                  <a:pt x="405199" y="1120361"/>
                </a:moveTo>
                <a:cubicBezTo>
                  <a:pt x="405556" y="1121050"/>
                  <a:pt x="406398" y="1121944"/>
                  <a:pt x="406220" y="1122351"/>
                </a:cubicBezTo>
                <a:cubicBezTo>
                  <a:pt x="405762" y="1123269"/>
                  <a:pt x="404792" y="1123959"/>
                  <a:pt x="403923" y="1124901"/>
                </a:cubicBezTo>
                <a:cubicBezTo>
                  <a:pt x="403337" y="1123780"/>
                  <a:pt x="402521" y="1122759"/>
                  <a:pt x="402750" y="1122478"/>
                </a:cubicBezTo>
                <a:cubicBezTo>
                  <a:pt x="403337" y="1121611"/>
                  <a:pt x="404356" y="1121050"/>
                  <a:pt x="405199" y="1120361"/>
                </a:cubicBezTo>
                <a:close/>
                <a:moveTo>
                  <a:pt x="431271" y="1119494"/>
                </a:moveTo>
                <a:cubicBezTo>
                  <a:pt x="430965" y="1119698"/>
                  <a:pt x="430660" y="1119877"/>
                  <a:pt x="430352" y="1120081"/>
                </a:cubicBezTo>
                <a:cubicBezTo>
                  <a:pt x="430838" y="1120413"/>
                  <a:pt x="431296" y="1120846"/>
                  <a:pt x="431859" y="1121050"/>
                </a:cubicBezTo>
                <a:cubicBezTo>
                  <a:pt x="432063" y="1121127"/>
                  <a:pt x="432446" y="1120694"/>
                  <a:pt x="432752" y="1120515"/>
                </a:cubicBezTo>
                <a:cubicBezTo>
                  <a:pt x="432266" y="1120183"/>
                  <a:pt x="431781" y="1119827"/>
                  <a:pt x="431271" y="1119494"/>
                </a:cubicBezTo>
                <a:close/>
                <a:moveTo>
                  <a:pt x="3533671" y="1119417"/>
                </a:moveTo>
                <a:cubicBezTo>
                  <a:pt x="3528976" y="1127608"/>
                  <a:pt x="3528976" y="1127608"/>
                  <a:pt x="3521961" y="1120131"/>
                </a:cubicBezTo>
                <a:cubicBezTo>
                  <a:pt x="3526426" y="1119877"/>
                  <a:pt x="3529614" y="1119673"/>
                  <a:pt x="3533671" y="1119417"/>
                </a:cubicBezTo>
                <a:close/>
                <a:moveTo>
                  <a:pt x="551890" y="1115054"/>
                </a:moveTo>
                <a:cubicBezTo>
                  <a:pt x="552146" y="1114850"/>
                  <a:pt x="553113" y="1115693"/>
                  <a:pt x="554236" y="1116304"/>
                </a:cubicBezTo>
                <a:cubicBezTo>
                  <a:pt x="553294" y="1117095"/>
                  <a:pt x="552579" y="1117988"/>
                  <a:pt x="551661" y="1118371"/>
                </a:cubicBezTo>
                <a:cubicBezTo>
                  <a:pt x="551200" y="1118550"/>
                  <a:pt x="550360" y="1117785"/>
                  <a:pt x="549696" y="1117427"/>
                </a:cubicBezTo>
                <a:cubicBezTo>
                  <a:pt x="550410" y="1116610"/>
                  <a:pt x="551023" y="1115641"/>
                  <a:pt x="551890" y="1115054"/>
                </a:cubicBezTo>
                <a:close/>
                <a:moveTo>
                  <a:pt x="307771" y="1113830"/>
                </a:moveTo>
                <a:lnTo>
                  <a:pt x="307797" y="1113855"/>
                </a:lnTo>
                <a:cubicBezTo>
                  <a:pt x="307643" y="1114111"/>
                  <a:pt x="307491" y="1114340"/>
                  <a:pt x="307337" y="1114571"/>
                </a:cubicBezTo>
                <a:cubicBezTo>
                  <a:pt x="307491" y="1114340"/>
                  <a:pt x="307618" y="1114086"/>
                  <a:pt x="307771" y="1113830"/>
                </a:cubicBezTo>
                <a:close/>
                <a:moveTo>
                  <a:pt x="308255" y="1113142"/>
                </a:moveTo>
                <a:cubicBezTo>
                  <a:pt x="308103" y="1113398"/>
                  <a:pt x="307976" y="1113627"/>
                  <a:pt x="307822" y="1113883"/>
                </a:cubicBezTo>
                <a:lnTo>
                  <a:pt x="307797" y="1113831"/>
                </a:lnTo>
                <a:cubicBezTo>
                  <a:pt x="307949" y="1113602"/>
                  <a:pt x="308103" y="1113371"/>
                  <a:pt x="308255" y="1113142"/>
                </a:cubicBezTo>
                <a:close/>
                <a:moveTo>
                  <a:pt x="411628" y="1112196"/>
                </a:moveTo>
                <a:cubicBezTo>
                  <a:pt x="412316" y="1112375"/>
                  <a:pt x="412749" y="1113804"/>
                  <a:pt x="413005" y="1114773"/>
                </a:cubicBezTo>
                <a:cubicBezTo>
                  <a:pt x="413056" y="1114951"/>
                  <a:pt x="411603" y="1115947"/>
                  <a:pt x="411092" y="1115793"/>
                </a:cubicBezTo>
                <a:cubicBezTo>
                  <a:pt x="410147" y="1115488"/>
                  <a:pt x="409384" y="1114620"/>
                  <a:pt x="407903" y="1113523"/>
                </a:cubicBezTo>
                <a:cubicBezTo>
                  <a:pt x="409663" y="1112834"/>
                  <a:pt x="410786" y="1111967"/>
                  <a:pt x="411628" y="1112196"/>
                </a:cubicBezTo>
                <a:close/>
                <a:moveTo>
                  <a:pt x="380862" y="1111815"/>
                </a:moveTo>
                <a:cubicBezTo>
                  <a:pt x="376220" y="1117173"/>
                  <a:pt x="372495" y="1121407"/>
                  <a:pt x="368820" y="1125668"/>
                </a:cubicBezTo>
                <a:cubicBezTo>
                  <a:pt x="363668" y="1131689"/>
                  <a:pt x="363668" y="1131714"/>
                  <a:pt x="370632" y="1138143"/>
                </a:cubicBezTo>
                <a:cubicBezTo>
                  <a:pt x="379127" y="1136612"/>
                  <a:pt x="376780" y="1130949"/>
                  <a:pt x="375020" y="1126051"/>
                </a:cubicBezTo>
                <a:cubicBezTo>
                  <a:pt x="379714" y="1121969"/>
                  <a:pt x="384050" y="1118194"/>
                  <a:pt x="388388" y="1114417"/>
                </a:cubicBezTo>
                <a:cubicBezTo>
                  <a:pt x="389102" y="1114775"/>
                  <a:pt x="390505" y="1115234"/>
                  <a:pt x="390455" y="1115515"/>
                </a:cubicBezTo>
                <a:cubicBezTo>
                  <a:pt x="389256" y="1125157"/>
                  <a:pt x="389408" y="1135362"/>
                  <a:pt x="382444" y="1143117"/>
                </a:cubicBezTo>
                <a:cubicBezTo>
                  <a:pt x="379867" y="1145975"/>
                  <a:pt x="375837" y="1147506"/>
                  <a:pt x="372468" y="1149649"/>
                </a:cubicBezTo>
                <a:cubicBezTo>
                  <a:pt x="369815" y="1151357"/>
                  <a:pt x="366116" y="1152480"/>
                  <a:pt x="364763" y="1154903"/>
                </a:cubicBezTo>
                <a:cubicBezTo>
                  <a:pt x="357800" y="1167531"/>
                  <a:pt x="353259" y="1169700"/>
                  <a:pt x="339787" y="1165466"/>
                </a:cubicBezTo>
                <a:cubicBezTo>
                  <a:pt x="338181" y="1164956"/>
                  <a:pt x="336599" y="1164368"/>
                  <a:pt x="334585" y="1163680"/>
                </a:cubicBezTo>
                <a:cubicBezTo>
                  <a:pt x="330120" y="1166843"/>
                  <a:pt x="327951" y="1174139"/>
                  <a:pt x="320553" y="1172533"/>
                </a:cubicBezTo>
                <a:cubicBezTo>
                  <a:pt x="321752" y="1163603"/>
                  <a:pt x="325527" y="1156257"/>
                  <a:pt x="334149" y="1152582"/>
                </a:cubicBezTo>
                <a:cubicBezTo>
                  <a:pt x="336855" y="1151434"/>
                  <a:pt x="340223" y="1151767"/>
                  <a:pt x="343283" y="1151434"/>
                </a:cubicBezTo>
                <a:cubicBezTo>
                  <a:pt x="343258" y="1154088"/>
                  <a:pt x="343181" y="1156741"/>
                  <a:pt x="343258" y="1159393"/>
                </a:cubicBezTo>
                <a:cubicBezTo>
                  <a:pt x="343283" y="1160134"/>
                  <a:pt x="343743" y="1160849"/>
                  <a:pt x="344074" y="1161741"/>
                </a:cubicBezTo>
                <a:cubicBezTo>
                  <a:pt x="356703" y="1163322"/>
                  <a:pt x="359203" y="1151945"/>
                  <a:pt x="365582" y="1145975"/>
                </a:cubicBezTo>
                <a:cubicBezTo>
                  <a:pt x="364943" y="1144342"/>
                  <a:pt x="364866" y="1143348"/>
                  <a:pt x="364330" y="1142837"/>
                </a:cubicBezTo>
                <a:cubicBezTo>
                  <a:pt x="354636" y="1133653"/>
                  <a:pt x="354508" y="1132224"/>
                  <a:pt x="362596" y="1122122"/>
                </a:cubicBezTo>
                <a:cubicBezTo>
                  <a:pt x="366626" y="1117071"/>
                  <a:pt x="371168" y="1114367"/>
                  <a:pt x="380862" y="1111815"/>
                </a:cubicBezTo>
                <a:close/>
                <a:moveTo>
                  <a:pt x="361423" y="1108345"/>
                </a:moveTo>
                <a:cubicBezTo>
                  <a:pt x="361830" y="1109442"/>
                  <a:pt x="362671" y="1111459"/>
                  <a:pt x="362544" y="1111534"/>
                </a:cubicBezTo>
                <a:cubicBezTo>
                  <a:pt x="360606" y="1112503"/>
                  <a:pt x="358539" y="1113218"/>
                  <a:pt x="356498" y="1113984"/>
                </a:cubicBezTo>
                <a:cubicBezTo>
                  <a:pt x="356116" y="1112912"/>
                  <a:pt x="355783" y="1111841"/>
                  <a:pt x="355427" y="1110795"/>
                </a:cubicBezTo>
                <a:cubicBezTo>
                  <a:pt x="357416" y="1109978"/>
                  <a:pt x="359407" y="1109161"/>
                  <a:pt x="361423" y="1108345"/>
                </a:cubicBezTo>
                <a:close/>
                <a:moveTo>
                  <a:pt x="3431625" y="1106304"/>
                </a:moveTo>
                <a:cubicBezTo>
                  <a:pt x="3430249" y="1107987"/>
                  <a:pt x="3428845" y="1109646"/>
                  <a:pt x="3427467" y="1111304"/>
                </a:cubicBezTo>
                <a:cubicBezTo>
                  <a:pt x="3429431" y="1110412"/>
                  <a:pt x="3431370" y="1109544"/>
                  <a:pt x="3433335" y="1108651"/>
                </a:cubicBezTo>
                <a:cubicBezTo>
                  <a:pt x="3432773" y="1107860"/>
                  <a:pt x="3432187" y="1107095"/>
                  <a:pt x="3431625" y="1106304"/>
                </a:cubicBezTo>
                <a:close/>
                <a:moveTo>
                  <a:pt x="3471602" y="1104492"/>
                </a:moveTo>
                <a:cubicBezTo>
                  <a:pt x="3470046" y="1104097"/>
                  <a:pt x="3468375" y="1104479"/>
                  <a:pt x="3466372" y="1106329"/>
                </a:cubicBezTo>
                <a:lnTo>
                  <a:pt x="3455608" y="1113852"/>
                </a:lnTo>
                <a:lnTo>
                  <a:pt x="3455505" y="1113856"/>
                </a:lnTo>
                <a:cubicBezTo>
                  <a:pt x="3455351" y="1114085"/>
                  <a:pt x="3455224" y="1114340"/>
                  <a:pt x="3455071" y="1114621"/>
                </a:cubicBezTo>
                <a:cubicBezTo>
                  <a:pt x="3455224" y="1114391"/>
                  <a:pt x="3455376" y="1114137"/>
                  <a:pt x="3455530" y="1113906"/>
                </a:cubicBezTo>
                <a:lnTo>
                  <a:pt x="3455608" y="1113852"/>
                </a:lnTo>
                <a:lnTo>
                  <a:pt x="3466637" y="1113441"/>
                </a:lnTo>
                <a:cubicBezTo>
                  <a:pt x="3470205" y="1112784"/>
                  <a:pt x="3473502" y="1111177"/>
                  <a:pt x="3476143" y="1107324"/>
                </a:cubicBezTo>
                <a:cubicBezTo>
                  <a:pt x="3474599" y="1106061"/>
                  <a:pt x="3473158" y="1104888"/>
                  <a:pt x="3471602" y="1104492"/>
                </a:cubicBezTo>
                <a:close/>
                <a:moveTo>
                  <a:pt x="427650" y="1103651"/>
                </a:moveTo>
                <a:lnTo>
                  <a:pt x="427700" y="1103703"/>
                </a:lnTo>
                <a:cubicBezTo>
                  <a:pt x="427700" y="1105386"/>
                  <a:pt x="427700" y="1107070"/>
                  <a:pt x="427675" y="1108780"/>
                </a:cubicBezTo>
                <a:cubicBezTo>
                  <a:pt x="426477" y="1107938"/>
                  <a:pt x="425251" y="1107070"/>
                  <a:pt x="424052" y="1106228"/>
                </a:cubicBezTo>
                <a:cubicBezTo>
                  <a:pt x="425251" y="1105361"/>
                  <a:pt x="426450" y="1104519"/>
                  <a:pt x="427650" y="1103651"/>
                </a:cubicBezTo>
                <a:close/>
                <a:moveTo>
                  <a:pt x="541583" y="1099263"/>
                </a:moveTo>
                <a:cubicBezTo>
                  <a:pt x="534901" y="1100564"/>
                  <a:pt x="529670" y="1101559"/>
                  <a:pt x="524670" y="1102528"/>
                </a:cubicBezTo>
                <a:cubicBezTo>
                  <a:pt x="524670" y="1105462"/>
                  <a:pt x="524670" y="1107401"/>
                  <a:pt x="524670" y="1109187"/>
                </a:cubicBezTo>
                <a:cubicBezTo>
                  <a:pt x="517273" y="1112681"/>
                  <a:pt x="510104" y="1116075"/>
                  <a:pt x="502170" y="1119825"/>
                </a:cubicBezTo>
                <a:cubicBezTo>
                  <a:pt x="503777" y="1121790"/>
                  <a:pt x="505383" y="1125234"/>
                  <a:pt x="506762" y="1125157"/>
                </a:cubicBezTo>
                <a:cubicBezTo>
                  <a:pt x="515307" y="1124646"/>
                  <a:pt x="523803" y="1123346"/>
                  <a:pt x="533343" y="1122173"/>
                </a:cubicBezTo>
                <a:cubicBezTo>
                  <a:pt x="525870" y="1109748"/>
                  <a:pt x="540793" y="1108727"/>
                  <a:pt x="541583" y="1099263"/>
                </a:cubicBezTo>
                <a:close/>
                <a:moveTo>
                  <a:pt x="615542" y="1098676"/>
                </a:moveTo>
                <a:lnTo>
                  <a:pt x="611440" y="1103578"/>
                </a:lnTo>
                <a:lnTo>
                  <a:pt x="611333" y="1103626"/>
                </a:lnTo>
                <a:cubicBezTo>
                  <a:pt x="608781" y="1105335"/>
                  <a:pt x="606231" y="1107018"/>
                  <a:pt x="603680" y="1108727"/>
                </a:cubicBezTo>
                <a:cubicBezTo>
                  <a:pt x="603526" y="1108983"/>
                  <a:pt x="603399" y="1109237"/>
                  <a:pt x="603245" y="1109468"/>
                </a:cubicBezTo>
                <a:cubicBezTo>
                  <a:pt x="603399" y="1109237"/>
                  <a:pt x="603551" y="1109008"/>
                  <a:pt x="603705" y="1108779"/>
                </a:cubicBezTo>
                <a:cubicBezTo>
                  <a:pt x="606256" y="1107070"/>
                  <a:pt x="608806" y="1105385"/>
                  <a:pt x="611358" y="1103676"/>
                </a:cubicBezTo>
                <a:lnTo>
                  <a:pt x="611440" y="1103578"/>
                </a:lnTo>
                <a:lnTo>
                  <a:pt x="617225" y="1100997"/>
                </a:lnTo>
                <a:cubicBezTo>
                  <a:pt x="616665" y="1100232"/>
                  <a:pt x="616102" y="1099441"/>
                  <a:pt x="615542" y="1098676"/>
                </a:cubicBezTo>
                <a:close/>
                <a:moveTo>
                  <a:pt x="3547013" y="1098064"/>
                </a:moveTo>
                <a:cubicBezTo>
                  <a:pt x="3553698" y="1101712"/>
                  <a:pt x="3549948" y="1109391"/>
                  <a:pt x="3554565" y="1114954"/>
                </a:cubicBezTo>
                <a:cubicBezTo>
                  <a:pt x="3550152" y="1114748"/>
                  <a:pt x="3546809" y="1114596"/>
                  <a:pt x="3543850" y="1114468"/>
                </a:cubicBezTo>
                <a:cubicBezTo>
                  <a:pt x="3544948" y="1108831"/>
                  <a:pt x="3545917" y="1103779"/>
                  <a:pt x="3547013" y="1098064"/>
                </a:cubicBezTo>
                <a:close/>
                <a:moveTo>
                  <a:pt x="391704" y="1097018"/>
                </a:moveTo>
                <a:cubicBezTo>
                  <a:pt x="392241" y="1096457"/>
                  <a:pt x="393950" y="1097043"/>
                  <a:pt x="395633" y="1097120"/>
                </a:cubicBezTo>
                <a:cubicBezTo>
                  <a:pt x="395786" y="1103141"/>
                  <a:pt x="392087" y="1103395"/>
                  <a:pt x="385837" y="1105027"/>
                </a:cubicBezTo>
                <a:cubicBezTo>
                  <a:pt x="388822" y="1100845"/>
                  <a:pt x="390047" y="1098701"/>
                  <a:pt x="391704" y="1097018"/>
                </a:cubicBezTo>
                <a:close/>
                <a:moveTo>
                  <a:pt x="567555" y="1095282"/>
                </a:moveTo>
                <a:cubicBezTo>
                  <a:pt x="567682" y="1097222"/>
                  <a:pt x="567810" y="1099161"/>
                  <a:pt x="567937" y="1101099"/>
                </a:cubicBezTo>
                <a:lnTo>
                  <a:pt x="566923" y="1102156"/>
                </a:lnTo>
                <a:lnTo>
                  <a:pt x="565362" y="1103626"/>
                </a:lnTo>
                <a:lnTo>
                  <a:pt x="565362" y="1103662"/>
                </a:lnTo>
                <a:lnTo>
                  <a:pt x="559927" y="1100736"/>
                </a:lnTo>
                <a:cubicBezTo>
                  <a:pt x="558065" y="1100200"/>
                  <a:pt x="556202" y="1100908"/>
                  <a:pt x="554417" y="1105233"/>
                </a:cubicBezTo>
                <a:lnTo>
                  <a:pt x="565362" y="1106196"/>
                </a:lnTo>
                <a:lnTo>
                  <a:pt x="565362" y="1106227"/>
                </a:lnTo>
                <a:lnTo>
                  <a:pt x="565379" y="1106275"/>
                </a:lnTo>
                <a:lnTo>
                  <a:pt x="561611" y="1110922"/>
                </a:lnTo>
                <a:cubicBezTo>
                  <a:pt x="559793" y="1111444"/>
                  <a:pt x="557593" y="1111266"/>
                  <a:pt x="555488" y="1111431"/>
                </a:cubicBezTo>
                <a:cubicBezTo>
                  <a:pt x="546229" y="1112146"/>
                  <a:pt x="545513" y="1112962"/>
                  <a:pt x="543727" y="1123040"/>
                </a:cubicBezTo>
                <a:cubicBezTo>
                  <a:pt x="555948" y="1121763"/>
                  <a:pt x="563626" y="1127427"/>
                  <a:pt x="565949" y="1138653"/>
                </a:cubicBezTo>
                <a:cubicBezTo>
                  <a:pt x="576229" y="1140591"/>
                  <a:pt x="574008" y="1131076"/>
                  <a:pt x="578193" y="1127019"/>
                </a:cubicBezTo>
                <a:cubicBezTo>
                  <a:pt x="580846" y="1127886"/>
                  <a:pt x="583423" y="1128753"/>
                  <a:pt x="585642" y="1129494"/>
                </a:cubicBezTo>
                <a:cubicBezTo>
                  <a:pt x="589188" y="1124673"/>
                  <a:pt x="592352" y="1120386"/>
                  <a:pt x="596461" y="1114825"/>
                </a:cubicBezTo>
                <a:cubicBezTo>
                  <a:pt x="592021" y="1112427"/>
                  <a:pt x="588346" y="1110437"/>
                  <a:pt x="584929" y="1108600"/>
                </a:cubicBezTo>
                <a:cubicBezTo>
                  <a:pt x="585438" y="1106610"/>
                  <a:pt x="585948" y="1104697"/>
                  <a:pt x="586867" y="1101278"/>
                </a:cubicBezTo>
                <a:cubicBezTo>
                  <a:pt x="575820" y="1109672"/>
                  <a:pt x="575820" y="1109672"/>
                  <a:pt x="579749" y="1121892"/>
                </a:cubicBezTo>
                <a:cubicBezTo>
                  <a:pt x="574724" y="1122836"/>
                  <a:pt x="569775" y="1123779"/>
                  <a:pt x="563651" y="1124927"/>
                </a:cubicBezTo>
                <a:cubicBezTo>
                  <a:pt x="564251" y="1121445"/>
                  <a:pt x="567013" y="1118333"/>
                  <a:pt x="568458" y="1115309"/>
                </a:cubicBezTo>
                <a:lnTo>
                  <a:pt x="565379" y="1106275"/>
                </a:lnTo>
                <a:lnTo>
                  <a:pt x="565437" y="1106202"/>
                </a:lnTo>
                <a:lnTo>
                  <a:pt x="565362" y="1106196"/>
                </a:lnTo>
                <a:lnTo>
                  <a:pt x="565362" y="1103662"/>
                </a:lnTo>
                <a:lnTo>
                  <a:pt x="565437" y="1103702"/>
                </a:lnTo>
                <a:lnTo>
                  <a:pt x="566923" y="1102156"/>
                </a:lnTo>
                <a:lnTo>
                  <a:pt x="567989" y="1101151"/>
                </a:lnTo>
                <a:cubicBezTo>
                  <a:pt x="568474" y="1099339"/>
                  <a:pt x="568958" y="1097503"/>
                  <a:pt x="569418" y="1095691"/>
                </a:cubicBezTo>
                <a:cubicBezTo>
                  <a:pt x="568805" y="1095563"/>
                  <a:pt x="568166" y="1095411"/>
                  <a:pt x="567555" y="1095282"/>
                </a:cubicBezTo>
                <a:close/>
                <a:moveTo>
                  <a:pt x="486894" y="1092700"/>
                </a:moveTo>
                <a:cubicBezTo>
                  <a:pt x="484636" y="1093523"/>
                  <a:pt x="482806" y="1096329"/>
                  <a:pt x="479617" y="1101762"/>
                </a:cubicBezTo>
                <a:cubicBezTo>
                  <a:pt x="485994" y="1099441"/>
                  <a:pt x="490613" y="1097784"/>
                  <a:pt x="496735" y="1095538"/>
                </a:cubicBezTo>
                <a:cubicBezTo>
                  <a:pt x="491837" y="1093038"/>
                  <a:pt x="489151" y="1091877"/>
                  <a:pt x="486894" y="1092700"/>
                </a:cubicBezTo>
                <a:close/>
                <a:moveTo>
                  <a:pt x="436986" y="1091457"/>
                </a:moveTo>
                <a:lnTo>
                  <a:pt x="440421" y="1098555"/>
                </a:lnTo>
                <a:lnTo>
                  <a:pt x="440405" y="1098549"/>
                </a:lnTo>
                <a:cubicBezTo>
                  <a:pt x="439563" y="1099391"/>
                  <a:pt x="438694" y="1100259"/>
                  <a:pt x="437854" y="1101101"/>
                </a:cubicBezTo>
                <a:cubicBezTo>
                  <a:pt x="437726" y="1101355"/>
                  <a:pt x="437573" y="1101585"/>
                  <a:pt x="437419" y="1101841"/>
                </a:cubicBezTo>
                <a:cubicBezTo>
                  <a:pt x="437573" y="1101611"/>
                  <a:pt x="437726" y="1101355"/>
                  <a:pt x="437879" y="1101126"/>
                </a:cubicBezTo>
                <a:cubicBezTo>
                  <a:pt x="438721" y="1100284"/>
                  <a:pt x="439588" y="1099416"/>
                  <a:pt x="440430" y="1098574"/>
                </a:cubicBezTo>
                <a:lnTo>
                  <a:pt x="440421" y="1098555"/>
                </a:lnTo>
                <a:lnTo>
                  <a:pt x="456197" y="1104035"/>
                </a:lnTo>
                <a:cubicBezTo>
                  <a:pt x="454028" y="1107097"/>
                  <a:pt x="449072" y="1108646"/>
                  <a:pt x="445482" y="1111162"/>
                </a:cubicBezTo>
                <a:lnTo>
                  <a:pt x="442959" y="1124076"/>
                </a:lnTo>
                <a:lnTo>
                  <a:pt x="438236" y="1127990"/>
                </a:lnTo>
                <a:cubicBezTo>
                  <a:pt x="429842" y="1128499"/>
                  <a:pt x="424945" y="1133959"/>
                  <a:pt x="420939" y="1139470"/>
                </a:cubicBezTo>
                <a:lnTo>
                  <a:pt x="409876" y="1134279"/>
                </a:lnTo>
                <a:lnTo>
                  <a:pt x="427700" y="1108754"/>
                </a:lnTo>
                <a:lnTo>
                  <a:pt x="427700" y="1108729"/>
                </a:lnTo>
                <a:cubicBezTo>
                  <a:pt x="428746" y="1107581"/>
                  <a:pt x="429792" y="1106406"/>
                  <a:pt x="430812" y="1105258"/>
                </a:cubicBezTo>
                <a:cubicBezTo>
                  <a:pt x="429766" y="1104724"/>
                  <a:pt x="428746" y="1104212"/>
                  <a:pt x="427700" y="1103678"/>
                </a:cubicBezTo>
                <a:lnTo>
                  <a:pt x="427650" y="1103626"/>
                </a:lnTo>
                <a:cubicBezTo>
                  <a:pt x="428643" y="1100591"/>
                  <a:pt x="429127" y="1097222"/>
                  <a:pt x="430838" y="1094672"/>
                </a:cubicBezTo>
                <a:cubicBezTo>
                  <a:pt x="431986" y="1092988"/>
                  <a:pt x="434867" y="1092478"/>
                  <a:pt x="436986" y="1091457"/>
                </a:cubicBezTo>
                <a:close/>
                <a:moveTo>
                  <a:pt x="610822" y="1086481"/>
                </a:moveTo>
                <a:cubicBezTo>
                  <a:pt x="608654" y="1088446"/>
                  <a:pt x="606434" y="1090436"/>
                  <a:pt x="604241" y="1092451"/>
                </a:cubicBezTo>
                <a:cubicBezTo>
                  <a:pt x="604776" y="1093063"/>
                  <a:pt x="605312" y="1093650"/>
                  <a:pt x="605847" y="1094263"/>
                </a:cubicBezTo>
                <a:cubicBezTo>
                  <a:pt x="608145" y="1092374"/>
                  <a:pt x="610441" y="1090486"/>
                  <a:pt x="612735" y="1088599"/>
                </a:cubicBezTo>
                <a:cubicBezTo>
                  <a:pt x="612098" y="1087884"/>
                  <a:pt x="611460" y="1087171"/>
                  <a:pt x="610822" y="1086481"/>
                </a:cubicBezTo>
                <a:close/>
                <a:moveTo>
                  <a:pt x="376372" y="1085870"/>
                </a:moveTo>
                <a:cubicBezTo>
                  <a:pt x="377620" y="1086330"/>
                  <a:pt x="378871" y="1086814"/>
                  <a:pt x="380120" y="1087299"/>
                </a:cubicBezTo>
                <a:cubicBezTo>
                  <a:pt x="383233" y="1092962"/>
                  <a:pt x="379254" y="1094978"/>
                  <a:pt x="375503" y="1097122"/>
                </a:cubicBezTo>
                <a:cubicBezTo>
                  <a:pt x="374534" y="1096712"/>
                  <a:pt x="373589" y="1096280"/>
                  <a:pt x="372620" y="1095872"/>
                </a:cubicBezTo>
                <a:cubicBezTo>
                  <a:pt x="373870" y="1092530"/>
                  <a:pt x="375120" y="1089187"/>
                  <a:pt x="376372" y="1085870"/>
                </a:cubicBezTo>
                <a:close/>
                <a:moveTo>
                  <a:pt x="563269" y="1085613"/>
                </a:moveTo>
                <a:cubicBezTo>
                  <a:pt x="557146" y="1082042"/>
                  <a:pt x="553115" y="1090155"/>
                  <a:pt x="547248" y="1087986"/>
                </a:cubicBezTo>
                <a:cubicBezTo>
                  <a:pt x="547375" y="1088930"/>
                  <a:pt x="547504" y="1089849"/>
                  <a:pt x="547631" y="1090794"/>
                </a:cubicBezTo>
                <a:cubicBezTo>
                  <a:pt x="552962" y="1090309"/>
                  <a:pt x="558295" y="1089849"/>
                  <a:pt x="563626" y="1089390"/>
                </a:cubicBezTo>
                <a:cubicBezTo>
                  <a:pt x="563499" y="1088140"/>
                  <a:pt x="563397" y="1086863"/>
                  <a:pt x="563269" y="1085613"/>
                </a:cubicBezTo>
                <a:close/>
                <a:moveTo>
                  <a:pt x="579571" y="1084619"/>
                </a:moveTo>
                <a:cubicBezTo>
                  <a:pt x="578602" y="1084798"/>
                  <a:pt x="577096" y="1086303"/>
                  <a:pt x="577122" y="1087144"/>
                </a:cubicBezTo>
                <a:cubicBezTo>
                  <a:pt x="577275" y="1091686"/>
                  <a:pt x="580387" y="1092273"/>
                  <a:pt x="585567" y="1091686"/>
                </a:cubicBezTo>
                <a:cubicBezTo>
                  <a:pt x="584902" y="1087171"/>
                  <a:pt x="584519" y="1083727"/>
                  <a:pt x="579571" y="1084619"/>
                </a:cubicBezTo>
                <a:close/>
                <a:moveTo>
                  <a:pt x="3504153" y="1082835"/>
                </a:moveTo>
                <a:cubicBezTo>
                  <a:pt x="3504563" y="1082682"/>
                  <a:pt x="3505532" y="1084213"/>
                  <a:pt x="3506935" y="1085717"/>
                </a:cubicBezTo>
                <a:cubicBezTo>
                  <a:pt x="3504920" y="1086611"/>
                  <a:pt x="3503619" y="1087529"/>
                  <a:pt x="3502240" y="1087631"/>
                </a:cubicBezTo>
                <a:cubicBezTo>
                  <a:pt x="3501629" y="1087682"/>
                  <a:pt x="3500888" y="1086075"/>
                  <a:pt x="3500225" y="1085233"/>
                </a:cubicBezTo>
                <a:cubicBezTo>
                  <a:pt x="3501527" y="1084390"/>
                  <a:pt x="3502751" y="1083319"/>
                  <a:pt x="3504153" y="1082835"/>
                </a:cubicBezTo>
                <a:close/>
                <a:moveTo>
                  <a:pt x="455841" y="1078038"/>
                </a:moveTo>
                <a:cubicBezTo>
                  <a:pt x="454999" y="1085334"/>
                  <a:pt x="454999" y="1085334"/>
                  <a:pt x="447166" y="1085513"/>
                </a:cubicBezTo>
                <a:cubicBezTo>
                  <a:pt x="449793" y="1083242"/>
                  <a:pt x="452422" y="1080973"/>
                  <a:pt x="455841" y="1078038"/>
                </a:cubicBezTo>
                <a:close/>
                <a:moveTo>
                  <a:pt x="471147" y="1075512"/>
                </a:moveTo>
                <a:lnTo>
                  <a:pt x="471143" y="1075516"/>
                </a:lnTo>
                <a:lnTo>
                  <a:pt x="471096" y="1075562"/>
                </a:lnTo>
                <a:close/>
                <a:moveTo>
                  <a:pt x="470862" y="1075431"/>
                </a:moveTo>
                <a:lnTo>
                  <a:pt x="471071" y="1075588"/>
                </a:lnTo>
                <a:lnTo>
                  <a:pt x="471019" y="1075640"/>
                </a:lnTo>
                <a:close/>
                <a:moveTo>
                  <a:pt x="3570127" y="1074721"/>
                </a:moveTo>
                <a:cubicBezTo>
                  <a:pt x="3569795" y="1084723"/>
                  <a:pt x="3568673" y="1086303"/>
                  <a:pt x="3560662" y="1090257"/>
                </a:cubicBezTo>
                <a:cubicBezTo>
                  <a:pt x="3559972" y="1089646"/>
                  <a:pt x="3559285" y="1089034"/>
                  <a:pt x="3558570" y="1088421"/>
                </a:cubicBezTo>
                <a:cubicBezTo>
                  <a:pt x="3562039" y="1084313"/>
                  <a:pt x="3565535" y="1080181"/>
                  <a:pt x="3570127" y="1074721"/>
                </a:cubicBezTo>
                <a:close/>
                <a:moveTo>
                  <a:pt x="468288" y="1072017"/>
                </a:moveTo>
                <a:lnTo>
                  <a:pt x="470862" y="1075431"/>
                </a:lnTo>
                <a:lnTo>
                  <a:pt x="467446" y="1072859"/>
                </a:lnTo>
                <a:cubicBezTo>
                  <a:pt x="467728" y="1072579"/>
                  <a:pt x="468008" y="1072298"/>
                  <a:pt x="468288" y="1072017"/>
                </a:cubicBezTo>
                <a:close/>
                <a:moveTo>
                  <a:pt x="250549" y="1069390"/>
                </a:moveTo>
                <a:cubicBezTo>
                  <a:pt x="250752" y="1069211"/>
                  <a:pt x="252948" y="1070588"/>
                  <a:pt x="252870" y="1070869"/>
                </a:cubicBezTo>
                <a:cubicBezTo>
                  <a:pt x="252512" y="1072220"/>
                  <a:pt x="251646" y="1073445"/>
                  <a:pt x="250702" y="1075232"/>
                </a:cubicBezTo>
                <a:cubicBezTo>
                  <a:pt x="249350" y="1074084"/>
                  <a:pt x="247870" y="1073088"/>
                  <a:pt x="247972" y="1072859"/>
                </a:cubicBezTo>
                <a:cubicBezTo>
                  <a:pt x="248583" y="1071557"/>
                  <a:pt x="249477" y="1070334"/>
                  <a:pt x="250549" y="1069390"/>
                </a:cubicBezTo>
                <a:close/>
                <a:moveTo>
                  <a:pt x="372061" y="1066889"/>
                </a:moveTo>
                <a:cubicBezTo>
                  <a:pt x="369663" y="1074441"/>
                  <a:pt x="349712" y="1095053"/>
                  <a:pt x="338793" y="1100512"/>
                </a:cubicBezTo>
                <a:cubicBezTo>
                  <a:pt x="343947" y="1086609"/>
                  <a:pt x="360708" y="1070206"/>
                  <a:pt x="372061" y="1066889"/>
                </a:cubicBezTo>
                <a:close/>
                <a:moveTo>
                  <a:pt x="3533339" y="1059363"/>
                </a:moveTo>
                <a:cubicBezTo>
                  <a:pt x="3547371" y="1071608"/>
                  <a:pt x="3547371" y="1071608"/>
                  <a:pt x="3548594" y="1079848"/>
                </a:cubicBezTo>
                <a:cubicBezTo>
                  <a:pt x="3543876" y="1079108"/>
                  <a:pt x="3538952" y="1078191"/>
                  <a:pt x="3533977" y="1077577"/>
                </a:cubicBezTo>
                <a:cubicBezTo>
                  <a:pt x="3528697" y="1076941"/>
                  <a:pt x="3526554" y="1074160"/>
                  <a:pt x="3527957" y="1069032"/>
                </a:cubicBezTo>
                <a:cubicBezTo>
                  <a:pt x="3528390" y="1067424"/>
                  <a:pt x="3529181" y="1065894"/>
                  <a:pt x="3529997" y="1064440"/>
                </a:cubicBezTo>
                <a:cubicBezTo>
                  <a:pt x="3530993" y="1062705"/>
                  <a:pt x="3532191" y="1061098"/>
                  <a:pt x="3533339" y="1059363"/>
                </a:cubicBezTo>
                <a:close/>
                <a:moveTo>
                  <a:pt x="263330" y="1058393"/>
                </a:moveTo>
                <a:cubicBezTo>
                  <a:pt x="264096" y="1059032"/>
                  <a:pt x="264862" y="1059668"/>
                  <a:pt x="265601" y="1060307"/>
                </a:cubicBezTo>
                <a:cubicBezTo>
                  <a:pt x="264453" y="1061710"/>
                  <a:pt x="263280" y="1063112"/>
                  <a:pt x="262132" y="1064516"/>
                </a:cubicBezTo>
                <a:cubicBezTo>
                  <a:pt x="261544" y="1064108"/>
                  <a:pt x="260984" y="1063699"/>
                  <a:pt x="260397" y="1063291"/>
                </a:cubicBezTo>
                <a:cubicBezTo>
                  <a:pt x="261367" y="1061658"/>
                  <a:pt x="262362" y="1060026"/>
                  <a:pt x="263330" y="1058393"/>
                </a:cubicBezTo>
                <a:close/>
                <a:moveTo>
                  <a:pt x="426274" y="1057655"/>
                </a:moveTo>
                <a:cubicBezTo>
                  <a:pt x="423899" y="1060460"/>
                  <a:pt x="422905" y="1062222"/>
                  <a:pt x="421399" y="1063293"/>
                </a:cubicBezTo>
                <a:cubicBezTo>
                  <a:pt x="410302" y="1071048"/>
                  <a:pt x="399077" y="1078650"/>
                  <a:pt x="387112" y="1085105"/>
                </a:cubicBezTo>
                <a:cubicBezTo>
                  <a:pt x="396168" y="1071329"/>
                  <a:pt x="404154" y="1056201"/>
                  <a:pt x="426274" y="1057655"/>
                </a:cubicBezTo>
                <a:close/>
                <a:moveTo>
                  <a:pt x="3583163" y="1052857"/>
                </a:moveTo>
                <a:cubicBezTo>
                  <a:pt x="3590384" y="1058036"/>
                  <a:pt x="3589848" y="1060739"/>
                  <a:pt x="3583903" y="1064260"/>
                </a:cubicBezTo>
                <a:cubicBezTo>
                  <a:pt x="3583648" y="1060485"/>
                  <a:pt x="3583469" y="1057857"/>
                  <a:pt x="3583163" y="1052857"/>
                </a:cubicBezTo>
                <a:close/>
                <a:moveTo>
                  <a:pt x="560362" y="1052628"/>
                </a:moveTo>
                <a:cubicBezTo>
                  <a:pt x="562989" y="1056991"/>
                  <a:pt x="566152" y="1060537"/>
                  <a:pt x="572887" y="1061072"/>
                </a:cubicBezTo>
                <a:lnTo>
                  <a:pt x="560328" y="1052691"/>
                </a:lnTo>
                <a:lnTo>
                  <a:pt x="560358" y="1052632"/>
                </a:lnTo>
                <a:close/>
                <a:moveTo>
                  <a:pt x="212894" y="1051072"/>
                </a:moveTo>
                <a:cubicBezTo>
                  <a:pt x="213200" y="1051634"/>
                  <a:pt x="213914" y="1052374"/>
                  <a:pt x="213762" y="1052680"/>
                </a:cubicBezTo>
                <a:cubicBezTo>
                  <a:pt x="213429" y="1053316"/>
                  <a:pt x="212715" y="1053980"/>
                  <a:pt x="212052" y="1054133"/>
                </a:cubicBezTo>
                <a:cubicBezTo>
                  <a:pt x="211567" y="1054235"/>
                  <a:pt x="210929" y="1053495"/>
                  <a:pt x="210011" y="1052909"/>
                </a:cubicBezTo>
                <a:cubicBezTo>
                  <a:pt x="211056" y="1052220"/>
                  <a:pt x="211977" y="1051634"/>
                  <a:pt x="212894" y="1051072"/>
                </a:cubicBezTo>
                <a:close/>
                <a:moveTo>
                  <a:pt x="414715" y="1050944"/>
                </a:moveTo>
                <a:lnTo>
                  <a:pt x="415557" y="1051429"/>
                </a:lnTo>
                <a:lnTo>
                  <a:pt x="414639" y="1051787"/>
                </a:lnTo>
                <a:close/>
                <a:moveTo>
                  <a:pt x="293917" y="1049413"/>
                </a:moveTo>
                <a:cubicBezTo>
                  <a:pt x="294199" y="1049210"/>
                  <a:pt x="295628" y="1050613"/>
                  <a:pt x="297338" y="1051863"/>
                </a:cubicBezTo>
                <a:cubicBezTo>
                  <a:pt x="295831" y="1053036"/>
                  <a:pt x="294861" y="1054236"/>
                  <a:pt x="293688" y="1054516"/>
                </a:cubicBezTo>
                <a:cubicBezTo>
                  <a:pt x="293051" y="1054669"/>
                  <a:pt x="291188" y="1052909"/>
                  <a:pt x="291315" y="1052653"/>
                </a:cubicBezTo>
                <a:cubicBezTo>
                  <a:pt x="291903" y="1051404"/>
                  <a:pt x="292796" y="1050179"/>
                  <a:pt x="293917" y="1049413"/>
                </a:cubicBezTo>
                <a:close/>
                <a:moveTo>
                  <a:pt x="584876" y="1048113"/>
                </a:moveTo>
                <a:cubicBezTo>
                  <a:pt x="585795" y="1048496"/>
                  <a:pt x="586484" y="1049413"/>
                  <a:pt x="587401" y="1050255"/>
                </a:cubicBezTo>
                <a:cubicBezTo>
                  <a:pt x="586280" y="1050867"/>
                  <a:pt x="585286" y="1051709"/>
                  <a:pt x="585030" y="1051531"/>
                </a:cubicBezTo>
                <a:cubicBezTo>
                  <a:pt x="584161" y="1050919"/>
                  <a:pt x="583575" y="1049923"/>
                  <a:pt x="582886" y="1049082"/>
                </a:cubicBezTo>
                <a:cubicBezTo>
                  <a:pt x="583575" y="1048725"/>
                  <a:pt x="584443" y="1047934"/>
                  <a:pt x="584876" y="1048113"/>
                </a:cubicBezTo>
                <a:close/>
                <a:moveTo>
                  <a:pt x="399385" y="1047551"/>
                </a:moveTo>
                <a:cubicBezTo>
                  <a:pt x="396858" y="1055639"/>
                  <a:pt x="393362" y="1055945"/>
                  <a:pt x="388108" y="1051684"/>
                </a:cubicBezTo>
                <a:cubicBezTo>
                  <a:pt x="391247" y="1050536"/>
                  <a:pt x="394408" y="1049363"/>
                  <a:pt x="399385" y="1047551"/>
                </a:cubicBezTo>
                <a:close/>
                <a:moveTo>
                  <a:pt x="575897" y="1046379"/>
                </a:moveTo>
                <a:cubicBezTo>
                  <a:pt x="576024" y="1046302"/>
                  <a:pt x="576764" y="1046838"/>
                  <a:pt x="576714" y="1046940"/>
                </a:cubicBezTo>
                <a:cubicBezTo>
                  <a:pt x="576535" y="1047603"/>
                  <a:pt x="576229" y="1048190"/>
                  <a:pt x="575922" y="1048801"/>
                </a:cubicBezTo>
                <a:cubicBezTo>
                  <a:pt x="575412" y="1048394"/>
                  <a:pt x="574902" y="1048011"/>
                  <a:pt x="574392" y="1047603"/>
                </a:cubicBezTo>
                <a:cubicBezTo>
                  <a:pt x="574877" y="1047196"/>
                  <a:pt x="575335" y="1046711"/>
                  <a:pt x="575897" y="1046379"/>
                </a:cubicBezTo>
                <a:close/>
                <a:moveTo>
                  <a:pt x="438262" y="1043290"/>
                </a:moveTo>
                <a:lnTo>
                  <a:pt x="438135" y="1044157"/>
                </a:lnTo>
                <a:lnTo>
                  <a:pt x="437319" y="1043621"/>
                </a:lnTo>
                <a:close/>
                <a:moveTo>
                  <a:pt x="640491" y="1038571"/>
                </a:moveTo>
                <a:cubicBezTo>
                  <a:pt x="639854" y="1038800"/>
                  <a:pt x="639447" y="1039591"/>
                  <a:pt x="638910" y="1040152"/>
                </a:cubicBezTo>
                <a:cubicBezTo>
                  <a:pt x="639396" y="1040587"/>
                  <a:pt x="639854" y="1041020"/>
                  <a:pt x="640620" y="1041683"/>
                </a:cubicBezTo>
                <a:cubicBezTo>
                  <a:pt x="641258" y="1040766"/>
                  <a:pt x="641870" y="1039923"/>
                  <a:pt x="642456" y="1039056"/>
                </a:cubicBezTo>
                <a:cubicBezTo>
                  <a:pt x="641793" y="1038877"/>
                  <a:pt x="641027" y="1038393"/>
                  <a:pt x="640491" y="1038571"/>
                </a:cubicBezTo>
                <a:close/>
                <a:moveTo>
                  <a:pt x="3570663" y="1038240"/>
                </a:moveTo>
                <a:lnTo>
                  <a:pt x="3570535" y="1039058"/>
                </a:lnTo>
                <a:lnTo>
                  <a:pt x="3569770" y="1038521"/>
                </a:lnTo>
                <a:close/>
                <a:moveTo>
                  <a:pt x="400684" y="1038087"/>
                </a:moveTo>
                <a:cubicBezTo>
                  <a:pt x="404384" y="1038087"/>
                  <a:pt x="407445" y="1038087"/>
                  <a:pt x="412191" y="1038087"/>
                </a:cubicBezTo>
                <a:cubicBezTo>
                  <a:pt x="410303" y="1040587"/>
                  <a:pt x="409664" y="1042245"/>
                  <a:pt x="408491" y="1042858"/>
                </a:cubicBezTo>
                <a:cubicBezTo>
                  <a:pt x="404409" y="1045001"/>
                  <a:pt x="401424" y="1044414"/>
                  <a:pt x="400684" y="1038087"/>
                </a:cubicBezTo>
                <a:close/>
                <a:moveTo>
                  <a:pt x="620211" y="1033953"/>
                </a:moveTo>
                <a:cubicBezTo>
                  <a:pt x="619190" y="1034489"/>
                  <a:pt x="618373" y="1035433"/>
                  <a:pt x="617481" y="1036199"/>
                </a:cubicBezTo>
                <a:cubicBezTo>
                  <a:pt x="618298" y="1036733"/>
                  <a:pt x="619267" y="1037881"/>
                  <a:pt x="619879" y="1037704"/>
                </a:cubicBezTo>
                <a:cubicBezTo>
                  <a:pt x="620823" y="1037449"/>
                  <a:pt x="621538" y="1036301"/>
                  <a:pt x="622405" y="1035458"/>
                </a:cubicBezTo>
                <a:cubicBezTo>
                  <a:pt x="621409" y="1034745"/>
                  <a:pt x="620515" y="1033775"/>
                  <a:pt x="620211" y="1033953"/>
                </a:cubicBezTo>
                <a:close/>
                <a:moveTo>
                  <a:pt x="520232" y="1033622"/>
                </a:moveTo>
                <a:cubicBezTo>
                  <a:pt x="521253" y="1034234"/>
                  <a:pt x="522247" y="1034847"/>
                  <a:pt x="523242" y="1035434"/>
                </a:cubicBezTo>
                <a:cubicBezTo>
                  <a:pt x="524084" y="1036965"/>
                  <a:pt x="524951" y="1038520"/>
                  <a:pt x="525794" y="1040051"/>
                </a:cubicBezTo>
                <a:cubicBezTo>
                  <a:pt x="524442" y="1040638"/>
                  <a:pt x="522936" y="1041888"/>
                  <a:pt x="521813" y="1041582"/>
                </a:cubicBezTo>
                <a:cubicBezTo>
                  <a:pt x="520640" y="1041276"/>
                  <a:pt x="519238" y="1039567"/>
                  <a:pt x="519032" y="1038317"/>
                </a:cubicBezTo>
                <a:cubicBezTo>
                  <a:pt x="518803" y="1036837"/>
                  <a:pt x="519773" y="1035178"/>
                  <a:pt x="520232" y="1033622"/>
                </a:cubicBezTo>
                <a:close/>
                <a:moveTo>
                  <a:pt x="294379" y="1032908"/>
                </a:moveTo>
                <a:cubicBezTo>
                  <a:pt x="294863" y="1033368"/>
                  <a:pt x="295348" y="1033852"/>
                  <a:pt x="295833" y="1034312"/>
                </a:cubicBezTo>
                <a:cubicBezTo>
                  <a:pt x="293868" y="1036506"/>
                  <a:pt x="291929" y="1038700"/>
                  <a:pt x="289965" y="1040892"/>
                </a:cubicBezTo>
                <a:cubicBezTo>
                  <a:pt x="289250" y="1040230"/>
                  <a:pt x="288562" y="1039540"/>
                  <a:pt x="287873" y="1038877"/>
                </a:cubicBezTo>
                <a:cubicBezTo>
                  <a:pt x="290041" y="1036888"/>
                  <a:pt x="292210" y="1034898"/>
                  <a:pt x="294379" y="1032908"/>
                </a:cubicBezTo>
                <a:close/>
                <a:moveTo>
                  <a:pt x="3550712" y="1031376"/>
                </a:moveTo>
                <a:cubicBezTo>
                  <a:pt x="3547652" y="1033723"/>
                  <a:pt x="3546197" y="1034846"/>
                  <a:pt x="3544743" y="1035942"/>
                </a:cubicBezTo>
                <a:cubicBezTo>
                  <a:pt x="3544258" y="1035585"/>
                  <a:pt x="3543799" y="1035229"/>
                  <a:pt x="3543314" y="1034846"/>
                </a:cubicBezTo>
                <a:cubicBezTo>
                  <a:pt x="3543927" y="1033671"/>
                  <a:pt x="3544310" y="1032218"/>
                  <a:pt x="3545254" y="1031452"/>
                </a:cubicBezTo>
                <a:cubicBezTo>
                  <a:pt x="3545941" y="1030943"/>
                  <a:pt x="3547370" y="1031376"/>
                  <a:pt x="3550712" y="1031376"/>
                </a:cubicBezTo>
                <a:close/>
                <a:moveTo>
                  <a:pt x="595032" y="1026376"/>
                </a:moveTo>
                <a:cubicBezTo>
                  <a:pt x="594265" y="1026326"/>
                  <a:pt x="593424" y="1027780"/>
                  <a:pt x="592607" y="1028570"/>
                </a:cubicBezTo>
                <a:cubicBezTo>
                  <a:pt x="593449" y="1029387"/>
                  <a:pt x="594190" y="1030662"/>
                  <a:pt x="595184" y="1030891"/>
                </a:cubicBezTo>
                <a:cubicBezTo>
                  <a:pt x="595898" y="1031070"/>
                  <a:pt x="596919" y="1029845"/>
                  <a:pt x="598220" y="1028953"/>
                </a:cubicBezTo>
                <a:cubicBezTo>
                  <a:pt x="596817" y="1027755"/>
                  <a:pt x="595976" y="1026428"/>
                  <a:pt x="595032" y="1026376"/>
                </a:cubicBezTo>
                <a:close/>
                <a:moveTo>
                  <a:pt x="365760" y="1025178"/>
                </a:moveTo>
                <a:cubicBezTo>
                  <a:pt x="366525" y="1025892"/>
                  <a:pt x="367341" y="1026607"/>
                  <a:pt x="368133" y="1027321"/>
                </a:cubicBezTo>
                <a:cubicBezTo>
                  <a:pt x="366754" y="1028495"/>
                  <a:pt x="365350" y="1029644"/>
                  <a:pt x="363975" y="1030817"/>
                </a:cubicBezTo>
                <a:cubicBezTo>
                  <a:pt x="363489" y="1030382"/>
                  <a:pt x="362979" y="1029975"/>
                  <a:pt x="362494" y="1029542"/>
                </a:cubicBezTo>
                <a:cubicBezTo>
                  <a:pt x="363591" y="1028086"/>
                  <a:pt x="364662" y="1026632"/>
                  <a:pt x="365760" y="1025178"/>
                </a:cubicBezTo>
                <a:close/>
                <a:moveTo>
                  <a:pt x="533242" y="1020024"/>
                </a:moveTo>
                <a:cubicBezTo>
                  <a:pt x="534748" y="1021096"/>
                  <a:pt x="535615" y="1021734"/>
                  <a:pt x="536481" y="1022372"/>
                </a:cubicBezTo>
                <a:cubicBezTo>
                  <a:pt x="535462" y="1023724"/>
                  <a:pt x="534466" y="1025076"/>
                  <a:pt x="533446" y="1026453"/>
                </a:cubicBezTo>
                <a:cubicBezTo>
                  <a:pt x="532631" y="1025740"/>
                  <a:pt x="531098" y="1024897"/>
                  <a:pt x="531175" y="1024311"/>
                </a:cubicBezTo>
                <a:cubicBezTo>
                  <a:pt x="531379" y="1022932"/>
                  <a:pt x="532375" y="1021709"/>
                  <a:pt x="533242" y="1020024"/>
                </a:cubicBezTo>
                <a:close/>
                <a:moveTo>
                  <a:pt x="615516" y="1017957"/>
                </a:moveTo>
                <a:cubicBezTo>
                  <a:pt x="614827" y="1018059"/>
                  <a:pt x="614011" y="1018596"/>
                  <a:pt x="613654" y="1019182"/>
                </a:cubicBezTo>
                <a:cubicBezTo>
                  <a:pt x="613450" y="1019540"/>
                  <a:pt x="614011" y="1020355"/>
                  <a:pt x="614240" y="1020969"/>
                </a:cubicBezTo>
                <a:cubicBezTo>
                  <a:pt x="615185" y="1020484"/>
                  <a:pt x="616154" y="1019973"/>
                  <a:pt x="617225" y="1019411"/>
                </a:cubicBezTo>
                <a:cubicBezTo>
                  <a:pt x="616460" y="1018723"/>
                  <a:pt x="615925" y="1017907"/>
                  <a:pt x="615516" y="1017957"/>
                </a:cubicBezTo>
                <a:close/>
                <a:moveTo>
                  <a:pt x="3548034" y="1011172"/>
                </a:moveTo>
                <a:cubicBezTo>
                  <a:pt x="3548313" y="1011376"/>
                  <a:pt x="3548569" y="1011580"/>
                  <a:pt x="3548849" y="1011784"/>
                </a:cubicBezTo>
                <a:cubicBezTo>
                  <a:pt x="3548415" y="1012270"/>
                  <a:pt x="3548007" y="1012780"/>
                  <a:pt x="3547498" y="1013213"/>
                </a:cubicBezTo>
                <a:cubicBezTo>
                  <a:pt x="3547421" y="1013265"/>
                  <a:pt x="3546963" y="1012857"/>
                  <a:pt x="3546681" y="1012651"/>
                </a:cubicBezTo>
                <a:cubicBezTo>
                  <a:pt x="3547115" y="1012167"/>
                  <a:pt x="3547575" y="1011682"/>
                  <a:pt x="3548034" y="1011172"/>
                </a:cubicBezTo>
                <a:close/>
                <a:moveTo>
                  <a:pt x="308204" y="1010713"/>
                </a:moveTo>
                <a:cubicBezTo>
                  <a:pt x="308511" y="1011274"/>
                  <a:pt x="308715" y="1011887"/>
                  <a:pt x="308944" y="1012499"/>
                </a:cubicBezTo>
                <a:cubicBezTo>
                  <a:pt x="308306" y="1012601"/>
                  <a:pt x="307669" y="1012678"/>
                  <a:pt x="307031" y="1012780"/>
                </a:cubicBezTo>
                <a:cubicBezTo>
                  <a:pt x="307083" y="1012142"/>
                  <a:pt x="307083" y="1011478"/>
                  <a:pt x="307235" y="1010867"/>
                </a:cubicBezTo>
                <a:cubicBezTo>
                  <a:pt x="307287" y="1010713"/>
                  <a:pt x="308154" y="1010586"/>
                  <a:pt x="308204" y="1010713"/>
                </a:cubicBezTo>
                <a:close/>
                <a:moveTo>
                  <a:pt x="594801" y="1008671"/>
                </a:moveTo>
                <a:lnTo>
                  <a:pt x="594367" y="1009513"/>
                </a:lnTo>
                <a:lnTo>
                  <a:pt x="595209" y="1009513"/>
                </a:lnTo>
                <a:close/>
                <a:moveTo>
                  <a:pt x="323189" y="1006477"/>
                </a:moveTo>
                <a:cubicBezTo>
                  <a:pt x="325099" y="1005725"/>
                  <a:pt x="327389" y="1006376"/>
                  <a:pt x="330475" y="1008774"/>
                </a:cubicBezTo>
                <a:cubicBezTo>
                  <a:pt x="326114" y="1010126"/>
                  <a:pt x="322797" y="1011172"/>
                  <a:pt x="318179" y="1012601"/>
                </a:cubicBezTo>
                <a:cubicBezTo>
                  <a:pt x="319749" y="1009386"/>
                  <a:pt x="321279" y="1007230"/>
                  <a:pt x="323189" y="1006477"/>
                </a:cubicBezTo>
                <a:close/>
                <a:moveTo>
                  <a:pt x="474286" y="1006121"/>
                </a:moveTo>
                <a:cubicBezTo>
                  <a:pt x="475509" y="1008035"/>
                  <a:pt x="476734" y="1009948"/>
                  <a:pt x="477934" y="1011861"/>
                </a:cubicBezTo>
                <a:cubicBezTo>
                  <a:pt x="476963" y="1012423"/>
                  <a:pt x="475994" y="1013009"/>
                  <a:pt x="474999" y="1013571"/>
                </a:cubicBezTo>
                <a:cubicBezTo>
                  <a:pt x="473953" y="1011606"/>
                  <a:pt x="472907" y="1009667"/>
                  <a:pt x="471836" y="1007704"/>
                </a:cubicBezTo>
                <a:cubicBezTo>
                  <a:pt x="472652" y="1007167"/>
                  <a:pt x="473469" y="1006631"/>
                  <a:pt x="474286" y="1006121"/>
                </a:cubicBezTo>
                <a:close/>
                <a:moveTo>
                  <a:pt x="3575381" y="1004156"/>
                </a:moveTo>
                <a:lnTo>
                  <a:pt x="3575387" y="1004168"/>
                </a:lnTo>
                <a:lnTo>
                  <a:pt x="3575381" y="1004181"/>
                </a:lnTo>
                <a:lnTo>
                  <a:pt x="3575398" y="1004190"/>
                </a:lnTo>
                <a:lnTo>
                  <a:pt x="3575407" y="1004208"/>
                </a:lnTo>
                <a:cubicBezTo>
                  <a:pt x="3575254" y="1004437"/>
                  <a:pt x="3575102" y="1004692"/>
                  <a:pt x="3574948" y="1004921"/>
                </a:cubicBezTo>
                <a:cubicBezTo>
                  <a:pt x="3575102" y="1004666"/>
                  <a:pt x="3575230" y="1004412"/>
                  <a:pt x="3575381" y="1004156"/>
                </a:cubicBezTo>
                <a:close/>
                <a:moveTo>
                  <a:pt x="444335" y="998416"/>
                </a:moveTo>
                <a:lnTo>
                  <a:pt x="444718" y="999361"/>
                </a:lnTo>
                <a:lnTo>
                  <a:pt x="443824" y="999284"/>
                </a:lnTo>
                <a:close/>
                <a:moveTo>
                  <a:pt x="427292" y="995483"/>
                </a:moveTo>
                <a:cubicBezTo>
                  <a:pt x="428058" y="995918"/>
                  <a:pt x="428824" y="996376"/>
                  <a:pt x="429588" y="996810"/>
                </a:cubicBezTo>
                <a:cubicBezTo>
                  <a:pt x="428109" y="999539"/>
                  <a:pt x="426629" y="1002269"/>
                  <a:pt x="425150" y="1004973"/>
                </a:cubicBezTo>
                <a:cubicBezTo>
                  <a:pt x="424258" y="1004489"/>
                  <a:pt x="423364" y="1003979"/>
                  <a:pt x="422446" y="1003443"/>
                </a:cubicBezTo>
                <a:cubicBezTo>
                  <a:pt x="424054" y="1000789"/>
                  <a:pt x="425686" y="998137"/>
                  <a:pt x="427292" y="995483"/>
                </a:cubicBezTo>
                <a:close/>
                <a:moveTo>
                  <a:pt x="3579259" y="994768"/>
                </a:moveTo>
                <a:cubicBezTo>
                  <a:pt x="3577983" y="997906"/>
                  <a:pt x="3576708" y="1001070"/>
                  <a:pt x="3575433" y="1004208"/>
                </a:cubicBezTo>
                <a:lnTo>
                  <a:pt x="3575398" y="1004190"/>
                </a:lnTo>
                <a:lnTo>
                  <a:pt x="3575387" y="1004168"/>
                </a:lnTo>
                <a:close/>
                <a:moveTo>
                  <a:pt x="526457" y="994718"/>
                </a:moveTo>
                <a:cubicBezTo>
                  <a:pt x="531099" y="996453"/>
                  <a:pt x="532681" y="998774"/>
                  <a:pt x="529543" y="1002218"/>
                </a:cubicBezTo>
                <a:cubicBezTo>
                  <a:pt x="527605" y="1004362"/>
                  <a:pt x="524874" y="1005841"/>
                  <a:pt x="522399" y="1007423"/>
                </a:cubicBezTo>
                <a:cubicBezTo>
                  <a:pt x="508598" y="1016275"/>
                  <a:pt x="494568" y="1024847"/>
                  <a:pt x="483851" y="1037654"/>
                </a:cubicBezTo>
                <a:cubicBezTo>
                  <a:pt x="482857" y="1038852"/>
                  <a:pt x="480332" y="1038777"/>
                  <a:pt x="478521" y="1039287"/>
                </a:cubicBezTo>
                <a:cubicBezTo>
                  <a:pt x="477934" y="1038598"/>
                  <a:pt x="477347" y="1037908"/>
                  <a:pt x="476734" y="1037246"/>
                </a:cubicBezTo>
                <a:cubicBezTo>
                  <a:pt x="483368" y="1028903"/>
                  <a:pt x="489770" y="1020382"/>
                  <a:pt x="496762" y="1012346"/>
                </a:cubicBezTo>
                <a:cubicBezTo>
                  <a:pt x="498318" y="1010561"/>
                  <a:pt x="501939" y="1010663"/>
                  <a:pt x="504542" y="1009744"/>
                </a:cubicBezTo>
                <a:cubicBezTo>
                  <a:pt x="507042" y="1008852"/>
                  <a:pt x="509440" y="1007754"/>
                  <a:pt x="511863" y="1006735"/>
                </a:cubicBezTo>
                <a:cubicBezTo>
                  <a:pt x="520232" y="1007448"/>
                  <a:pt x="523343" y="1001147"/>
                  <a:pt x="526457" y="994718"/>
                </a:cubicBezTo>
                <a:close/>
                <a:moveTo>
                  <a:pt x="480994" y="994156"/>
                </a:moveTo>
                <a:cubicBezTo>
                  <a:pt x="481197" y="995100"/>
                  <a:pt x="481401" y="996044"/>
                  <a:pt x="481605" y="996988"/>
                </a:cubicBezTo>
                <a:cubicBezTo>
                  <a:pt x="478875" y="997677"/>
                  <a:pt x="476173" y="998340"/>
                  <a:pt x="473442" y="999029"/>
                </a:cubicBezTo>
                <a:cubicBezTo>
                  <a:pt x="473187" y="997727"/>
                  <a:pt x="472933" y="996452"/>
                  <a:pt x="472702" y="995177"/>
                </a:cubicBezTo>
                <a:cubicBezTo>
                  <a:pt x="475458" y="994845"/>
                  <a:pt x="478213" y="994487"/>
                  <a:pt x="480994" y="994156"/>
                </a:cubicBezTo>
                <a:close/>
                <a:moveTo>
                  <a:pt x="633758" y="989895"/>
                </a:moveTo>
                <a:cubicBezTo>
                  <a:pt x="629343" y="990584"/>
                  <a:pt x="626716" y="990992"/>
                  <a:pt x="624088" y="991401"/>
                </a:cubicBezTo>
                <a:cubicBezTo>
                  <a:pt x="623807" y="992293"/>
                  <a:pt x="623527" y="993161"/>
                  <a:pt x="624011" y="991578"/>
                </a:cubicBezTo>
                <a:cubicBezTo>
                  <a:pt x="623067" y="992957"/>
                  <a:pt x="623603" y="992216"/>
                  <a:pt x="624113" y="991451"/>
                </a:cubicBezTo>
                <a:cubicBezTo>
                  <a:pt x="625365" y="986298"/>
                  <a:pt x="627966" y="985686"/>
                  <a:pt x="633758" y="989895"/>
                </a:cubicBezTo>
                <a:close/>
                <a:moveTo>
                  <a:pt x="516405" y="988416"/>
                </a:moveTo>
                <a:cubicBezTo>
                  <a:pt x="517119" y="988570"/>
                  <a:pt x="517808" y="988722"/>
                  <a:pt x="518521" y="988876"/>
                </a:cubicBezTo>
                <a:cubicBezTo>
                  <a:pt x="518088" y="990764"/>
                  <a:pt x="517655" y="992651"/>
                  <a:pt x="517194" y="994514"/>
                </a:cubicBezTo>
                <a:cubicBezTo>
                  <a:pt x="516506" y="994360"/>
                  <a:pt x="515792" y="994208"/>
                  <a:pt x="515078" y="994029"/>
                </a:cubicBezTo>
                <a:cubicBezTo>
                  <a:pt x="515511" y="992166"/>
                  <a:pt x="515971" y="990278"/>
                  <a:pt x="516405" y="988416"/>
                </a:cubicBezTo>
                <a:close/>
                <a:moveTo>
                  <a:pt x="611791" y="984690"/>
                </a:moveTo>
                <a:cubicBezTo>
                  <a:pt x="608858" y="985942"/>
                  <a:pt x="605899" y="987217"/>
                  <a:pt x="602939" y="988492"/>
                </a:cubicBezTo>
                <a:cubicBezTo>
                  <a:pt x="603220" y="989207"/>
                  <a:pt x="603526" y="989895"/>
                  <a:pt x="603807" y="990609"/>
                </a:cubicBezTo>
                <a:cubicBezTo>
                  <a:pt x="606791" y="989411"/>
                  <a:pt x="609776" y="988211"/>
                  <a:pt x="612760" y="987013"/>
                </a:cubicBezTo>
                <a:cubicBezTo>
                  <a:pt x="612429" y="986247"/>
                  <a:pt x="612123" y="985455"/>
                  <a:pt x="611791" y="984690"/>
                </a:cubicBezTo>
                <a:close/>
                <a:moveTo>
                  <a:pt x="544083" y="984259"/>
                </a:moveTo>
                <a:cubicBezTo>
                  <a:pt x="544288" y="984182"/>
                  <a:pt x="544671" y="984642"/>
                  <a:pt x="544977" y="984871"/>
                </a:cubicBezTo>
                <a:cubicBezTo>
                  <a:pt x="544440" y="985203"/>
                  <a:pt x="543905" y="985534"/>
                  <a:pt x="543369" y="985867"/>
                </a:cubicBezTo>
                <a:cubicBezTo>
                  <a:pt x="543063" y="985661"/>
                  <a:pt x="542757" y="985432"/>
                  <a:pt x="542451" y="985228"/>
                </a:cubicBezTo>
                <a:cubicBezTo>
                  <a:pt x="542988" y="984896"/>
                  <a:pt x="543496" y="984463"/>
                  <a:pt x="544083" y="984259"/>
                </a:cubicBezTo>
                <a:close/>
                <a:moveTo>
                  <a:pt x="574902" y="980303"/>
                </a:moveTo>
                <a:cubicBezTo>
                  <a:pt x="572199" y="982190"/>
                  <a:pt x="568882" y="983619"/>
                  <a:pt x="567095" y="986145"/>
                </a:cubicBezTo>
                <a:cubicBezTo>
                  <a:pt x="566355" y="987191"/>
                  <a:pt x="568882" y="990559"/>
                  <a:pt x="569928" y="992855"/>
                </a:cubicBezTo>
                <a:cubicBezTo>
                  <a:pt x="572351" y="991374"/>
                  <a:pt x="575335" y="990380"/>
                  <a:pt x="576994" y="988288"/>
                </a:cubicBezTo>
                <a:cubicBezTo>
                  <a:pt x="578244" y="986680"/>
                  <a:pt x="577835" y="983747"/>
                  <a:pt x="578168" y="981400"/>
                </a:cubicBezTo>
                <a:cubicBezTo>
                  <a:pt x="577071" y="981042"/>
                  <a:pt x="576000" y="980659"/>
                  <a:pt x="574902" y="980303"/>
                </a:cubicBezTo>
                <a:close/>
                <a:moveTo>
                  <a:pt x="458671" y="977038"/>
                </a:moveTo>
                <a:cubicBezTo>
                  <a:pt x="459590" y="977548"/>
                  <a:pt x="460560" y="978033"/>
                  <a:pt x="461606" y="978569"/>
                </a:cubicBezTo>
                <a:cubicBezTo>
                  <a:pt x="460891" y="979283"/>
                  <a:pt x="460381" y="980151"/>
                  <a:pt x="460025" y="980100"/>
                </a:cubicBezTo>
                <a:cubicBezTo>
                  <a:pt x="459335" y="979998"/>
                  <a:pt x="458494" y="979488"/>
                  <a:pt x="458161" y="978900"/>
                </a:cubicBezTo>
                <a:cubicBezTo>
                  <a:pt x="457931" y="978517"/>
                  <a:pt x="458467" y="977677"/>
                  <a:pt x="458671" y="977038"/>
                </a:cubicBezTo>
                <a:close/>
                <a:moveTo>
                  <a:pt x="3513109" y="974307"/>
                </a:moveTo>
                <a:cubicBezTo>
                  <a:pt x="3513924" y="974742"/>
                  <a:pt x="3514741" y="975200"/>
                  <a:pt x="3515558" y="975634"/>
                </a:cubicBezTo>
                <a:cubicBezTo>
                  <a:pt x="3514359" y="977803"/>
                  <a:pt x="3513160" y="979971"/>
                  <a:pt x="3511987" y="982140"/>
                </a:cubicBezTo>
                <a:cubicBezTo>
                  <a:pt x="3511042" y="981553"/>
                  <a:pt x="3510098" y="980967"/>
                  <a:pt x="3509180" y="980378"/>
                </a:cubicBezTo>
                <a:cubicBezTo>
                  <a:pt x="3510507" y="978363"/>
                  <a:pt x="3511807" y="976323"/>
                  <a:pt x="3513109" y="974307"/>
                </a:cubicBezTo>
                <a:close/>
                <a:moveTo>
                  <a:pt x="3597474" y="972215"/>
                </a:moveTo>
                <a:cubicBezTo>
                  <a:pt x="3598699" y="973108"/>
                  <a:pt x="3599898" y="973950"/>
                  <a:pt x="3601096" y="974817"/>
                </a:cubicBezTo>
                <a:cubicBezTo>
                  <a:pt x="3599414" y="976501"/>
                  <a:pt x="3597780" y="978236"/>
                  <a:pt x="3595993" y="979817"/>
                </a:cubicBezTo>
                <a:cubicBezTo>
                  <a:pt x="3595841" y="979971"/>
                  <a:pt x="3594107" y="978746"/>
                  <a:pt x="3594158" y="978644"/>
                </a:cubicBezTo>
                <a:cubicBezTo>
                  <a:pt x="3595178" y="976450"/>
                  <a:pt x="3596351" y="974358"/>
                  <a:pt x="3597474" y="972215"/>
                </a:cubicBezTo>
                <a:close/>
                <a:moveTo>
                  <a:pt x="3477774" y="971094"/>
                </a:moveTo>
                <a:cubicBezTo>
                  <a:pt x="3478795" y="972677"/>
                  <a:pt x="3480045" y="973977"/>
                  <a:pt x="3479814" y="974310"/>
                </a:cubicBezTo>
                <a:cubicBezTo>
                  <a:pt x="3479024" y="975508"/>
                  <a:pt x="3477774" y="976504"/>
                  <a:pt x="3476524" y="977294"/>
                </a:cubicBezTo>
                <a:cubicBezTo>
                  <a:pt x="3476345" y="977396"/>
                  <a:pt x="3474407" y="975533"/>
                  <a:pt x="3474586" y="975202"/>
                </a:cubicBezTo>
                <a:cubicBezTo>
                  <a:pt x="3475197" y="973900"/>
                  <a:pt x="3476345" y="972829"/>
                  <a:pt x="3477774" y="971094"/>
                </a:cubicBezTo>
                <a:close/>
                <a:moveTo>
                  <a:pt x="517296" y="969665"/>
                </a:moveTo>
                <a:cubicBezTo>
                  <a:pt x="517398" y="969996"/>
                  <a:pt x="517502" y="970329"/>
                  <a:pt x="517604" y="970660"/>
                </a:cubicBezTo>
                <a:cubicBezTo>
                  <a:pt x="517017" y="970940"/>
                  <a:pt x="516429" y="971196"/>
                  <a:pt x="515842" y="971452"/>
                </a:cubicBezTo>
                <a:cubicBezTo>
                  <a:pt x="515740" y="971119"/>
                  <a:pt x="515485" y="970533"/>
                  <a:pt x="515563" y="970482"/>
                </a:cubicBezTo>
                <a:cubicBezTo>
                  <a:pt x="516098" y="970150"/>
                  <a:pt x="516710" y="969921"/>
                  <a:pt x="517296" y="969665"/>
                </a:cubicBezTo>
                <a:close/>
                <a:moveTo>
                  <a:pt x="3529400" y="968606"/>
                </a:moveTo>
                <a:lnTo>
                  <a:pt x="3527954" y="972573"/>
                </a:lnTo>
                <a:cubicBezTo>
                  <a:pt x="3527443" y="972267"/>
                  <a:pt x="3526935" y="971962"/>
                  <a:pt x="3526424" y="971681"/>
                </a:cubicBezTo>
                <a:close/>
                <a:moveTo>
                  <a:pt x="3370577" y="968568"/>
                </a:moveTo>
                <a:cubicBezTo>
                  <a:pt x="3369454" y="969231"/>
                  <a:pt x="3368356" y="969894"/>
                  <a:pt x="3367235" y="970558"/>
                </a:cubicBezTo>
                <a:cubicBezTo>
                  <a:pt x="3365883" y="976196"/>
                  <a:pt x="3372056" y="977496"/>
                  <a:pt x="3377415" y="979155"/>
                </a:cubicBezTo>
                <a:cubicBezTo>
                  <a:pt x="3375144" y="975634"/>
                  <a:pt x="3372848" y="972088"/>
                  <a:pt x="3370577" y="968568"/>
                </a:cubicBezTo>
                <a:close/>
                <a:moveTo>
                  <a:pt x="3529460" y="968440"/>
                </a:moveTo>
                <a:cubicBezTo>
                  <a:pt x="3529460" y="968440"/>
                  <a:pt x="3529510" y="968492"/>
                  <a:pt x="3529510" y="968492"/>
                </a:cubicBezTo>
                <a:lnTo>
                  <a:pt x="3529400" y="968606"/>
                </a:lnTo>
                <a:close/>
                <a:moveTo>
                  <a:pt x="3529624" y="968351"/>
                </a:moveTo>
                <a:lnTo>
                  <a:pt x="3529513" y="968492"/>
                </a:lnTo>
                <a:cubicBezTo>
                  <a:pt x="3529513" y="968492"/>
                  <a:pt x="3529461" y="968440"/>
                  <a:pt x="3529461" y="968440"/>
                </a:cubicBezTo>
                <a:close/>
                <a:moveTo>
                  <a:pt x="3532294" y="964971"/>
                </a:moveTo>
                <a:cubicBezTo>
                  <a:pt x="3532650" y="965406"/>
                  <a:pt x="3533034" y="965864"/>
                  <a:pt x="3533390" y="966298"/>
                </a:cubicBezTo>
                <a:lnTo>
                  <a:pt x="3529624" y="968351"/>
                </a:lnTo>
                <a:close/>
                <a:moveTo>
                  <a:pt x="477780" y="951118"/>
                </a:moveTo>
                <a:cubicBezTo>
                  <a:pt x="478392" y="951782"/>
                  <a:pt x="479028" y="952445"/>
                  <a:pt x="479667" y="953133"/>
                </a:cubicBezTo>
                <a:cubicBezTo>
                  <a:pt x="477907" y="954664"/>
                  <a:pt x="476146" y="956220"/>
                  <a:pt x="474386" y="957750"/>
                </a:cubicBezTo>
                <a:cubicBezTo>
                  <a:pt x="473901" y="957292"/>
                  <a:pt x="473442" y="956833"/>
                  <a:pt x="472957" y="956398"/>
                </a:cubicBezTo>
                <a:cubicBezTo>
                  <a:pt x="474565" y="954639"/>
                  <a:pt x="476172" y="952878"/>
                  <a:pt x="477780" y="951118"/>
                </a:cubicBezTo>
                <a:close/>
                <a:moveTo>
                  <a:pt x="575648" y="950564"/>
                </a:moveTo>
                <a:lnTo>
                  <a:pt x="575667" y="950584"/>
                </a:lnTo>
                <a:lnTo>
                  <a:pt x="575615" y="950661"/>
                </a:lnTo>
                <a:close/>
                <a:moveTo>
                  <a:pt x="575745" y="950530"/>
                </a:moveTo>
                <a:lnTo>
                  <a:pt x="575711" y="950585"/>
                </a:lnTo>
                <a:lnTo>
                  <a:pt x="575693" y="950582"/>
                </a:lnTo>
                <a:close/>
                <a:moveTo>
                  <a:pt x="3621302" y="948032"/>
                </a:moveTo>
                <a:lnTo>
                  <a:pt x="3621352" y="948084"/>
                </a:lnTo>
                <a:cubicBezTo>
                  <a:pt x="3621200" y="948313"/>
                  <a:pt x="3621048" y="948542"/>
                  <a:pt x="3620894" y="948773"/>
                </a:cubicBezTo>
                <a:cubicBezTo>
                  <a:pt x="3621021" y="948517"/>
                  <a:pt x="3621175" y="948288"/>
                  <a:pt x="3621302" y="948032"/>
                </a:cubicBezTo>
                <a:close/>
                <a:moveTo>
                  <a:pt x="3622042" y="947342"/>
                </a:moveTo>
                <a:lnTo>
                  <a:pt x="3621354" y="948083"/>
                </a:lnTo>
                <a:lnTo>
                  <a:pt x="3621302" y="948031"/>
                </a:lnTo>
                <a:close/>
                <a:moveTo>
                  <a:pt x="442189" y="944791"/>
                </a:moveTo>
                <a:cubicBezTo>
                  <a:pt x="435761" y="950710"/>
                  <a:pt x="429332" y="956629"/>
                  <a:pt x="422368" y="963057"/>
                </a:cubicBezTo>
                <a:cubicBezTo>
                  <a:pt x="421245" y="950583"/>
                  <a:pt x="429102" y="942266"/>
                  <a:pt x="442189" y="944791"/>
                </a:cubicBezTo>
                <a:close/>
                <a:moveTo>
                  <a:pt x="578178" y="942999"/>
                </a:moveTo>
                <a:lnTo>
                  <a:pt x="575648" y="950564"/>
                </a:lnTo>
                <a:lnTo>
                  <a:pt x="571354" y="946170"/>
                </a:lnTo>
                <a:close/>
                <a:moveTo>
                  <a:pt x="578192" y="942955"/>
                </a:moveTo>
                <a:cubicBezTo>
                  <a:pt x="578192" y="942955"/>
                  <a:pt x="578217" y="942980"/>
                  <a:pt x="578217" y="942980"/>
                </a:cubicBezTo>
                <a:lnTo>
                  <a:pt x="578178" y="942999"/>
                </a:lnTo>
                <a:close/>
                <a:moveTo>
                  <a:pt x="3352872" y="941959"/>
                </a:moveTo>
                <a:cubicBezTo>
                  <a:pt x="3352718" y="942648"/>
                  <a:pt x="3352565" y="943362"/>
                  <a:pt x="3352413" y="944052"/>
                </a:cubicBezTo>
                <a:cubicBezTo>
                  <a:pt x="3354351" y="944459"/>
                  <a:pt x="3356289" y="944892"/>
                  <a:pt x="3358229" y="945301"/>
                </a:cubicBezTo>
                <a:cubicBezTo>
                  <a:pt x="3358383" y="944663"/>
                  <a:pt x="3358510" y="944025"/>
                  <a:pt x="3358662" y="943413"/>
                </a:cubicBezTo>
                <a:cubicBezTo>
                  <a:pt x="3356724" y="942929"/>
                  <a:pt x="3354811" y="942444"/>
                  <a:pt x="3352872" y="941959"/>
                </a:cubicBezTo>
                <a:close/>
                <a:moveTo>
                  <a:pt x="598374" y="933643"/>
                </a:moveTo>
                <a:lnTo>
                  <a:pt x="598347" y="934458"/>
                </a:lnTo>
                <a:lnTo>
                  <a:pt x="599189" y="934050"/>
                </a:lnTo>
                <a:close/>
                <a:moveTo>
                  <a:pt x="3544788" y="932869"/>
                </a:moveTo>
                <a:lnTo>
                  <a:pt x="3545528" y="937821"/>
                </a:lnTo>
                <a:cubicBezTo>
                  <a:pt x="3545598" y="939530"/>
                  <a:pt x="3544896" y="941131"/>
                  <a:pt x="3541656" y="942267"/>
                </a:cubicBezTo>
                <a:close/>
                <a:moveTo>
                  <a:pt x="471060" y="932736"/>
                </a:moveTo>
                <a:lnTo>
                  <a:pt x="471198" y="932827"/>
                </a:lnTo>
                <a:lnTo>
                  <a:pt x="471022" y="932777"/>
                </a:lnTo>
                <a:close/>
                <a:moveTo>
                  <a:pt x="3544767" y="932725"/>
                </a:moveTo>
                <a:lnTo>
                  <a:pt x="3544819" y="932777"/>
                </a:lnTo>
                <a:lnTo>
                  <a:pt x="3544788" y="932869"/>
                </a:lnTo>
                <a:close/>
                <a:moveTo>
                  <a:pt x="471070" y="932725"/>
                </a:moveTo>
                <a:lnTo>
                  <a:pt x="471060" y="932736"/>
                </a:lnTo>
                <a:lnTo>
                  <a:pt x="471052" y="932731"/>
                </a:lnTo>
                <a:close/>
                <a:moveTo>
                  <a:pt x="471044" y="932725"/>
                </a:moveTo>
                <a:lnTo>
                  <a:pt x="471052" y="932731"/>
                </a:lnTo>
                <a:lnTo>
                  <a:pt x="471040" y="932735"/>
                </a:lnTo>
                <a:close/>
                <a:moveTo>
                  <a:pt x="3544940" y="932609"/>
                </a:moveTo>
                <a:lnTo>
                  <a:pt x="3544819" y="932776"/>
                </a:lnTo>
                <a:lnTo>
                  <a:pt x="3544767" y="932724"/>
                </a:lnTo>
                <a:close/>
                <a:moveTo>
                  <a:pt x="3559310" y="929051"/>
                </a:moveTo>
                <a:cubicBezTo>
                  <a:pt x="3559998" y="928897"/>
                  <a:pt x="3560967" y="930122"/>
                  <a:pt x="3562727" y="931397"/>
                </a:cubicBezTo>
                <a:cubicBezTo>
                  <a:pt x="3560509" y="932597"/>
                  <a:pt x="3559183" y="933311"/>
                  <a:pt x="3557856" y="934026"/>
                </a:cubicBezTo>
                <a:cubicBezTo>
                  <a:pt x="3557397" y="933082"/>
                  <a:pt x="3556351" y="931882"/>
                  <a:pt x="3556631" y="931245"/>
                </a:cubicBezTo>
                <a:cubicBezTo>
                  <a:pt x="3557039" y="930276"/>
                  <a:pt x="3558264" y="929254"/>
                  <a:pt x="3559310" y="929051"/>
                </a:cubicBezTo>
                <a:close/>
                <a:moveTo>
                  <a:pt x="3616735" y="926754"/>
                </a:moveTo>
                <a:cubicBezTo>
                  <a:pt x="3616990" y="929637"/>
                  <a:pt x="3618317" y="932800"/>
                  <a:pt x="3617271" y="934356"/>
                </a:cubicBezTo>
                <a:cubicBezTo>
                  <a:pt x="3612552" y="941347"/>
                  <a:pt x="3607424" y="948132"/>
                  <a:pt x="3601914" y="954562"/>
                </a:cubicBezTo>
                <a:cubicBezTo>
                  <a:pt x="3595305" y="962241"/>
                  <a:pt x="3588265" y="969536"/>
                  <a:pt x="3581250" y="976859"/>
                </a:cubicBezTo>
                <a:cubicBezTo>
                  <a:pt x="3577702" y="980557"/>
                  <a:pt x="3573800" y="983951"/>
                  <a:pt x="3570075" y="987497"/>
                </a:cubicBezTo>
                <a:cubicBezTo>
                  <a:pt x="3569387" y="986858"/>
                  <a:pt x="3568723" y="986272"/>
                  <a:pt x="3568060" y="985685"/>
                </a:cubicBezTo>
                <a:cubicBezTo>
                  <a:pt x="3574896" y="975047"/>
                  <a:pt x="3580840" y="963694"/>
                  <a:pt x="3588801" y="953975"/>
                </a:cubicBezTo>
                <a:cubicBezTo>
                  <a:pt x="3596658" y="944409"/>
                  <a:pt x="3606556" y="936500"/>
                  <a:pt x="3616735" y="926754"/>
                </a:cubicBezTo>
                <a:close/>
                <a:moveTo>
                  <a:pt x="3403817" y="921932"/>
                </a:moveTo>
                <a:cubicBezTo>
                  <a:pt x="3403563" y="922570"/>
                  <a:pt x="3402977" y="923310"/>
                  <a:pt x="3403129" y="923845"/>
                </a:cubicBezTo>
                <a:cubicBezTo>
                  <a:pt x="3403308" y="924484"/>
                  <a:pt x="3404021" y="925095"/>
                  <a:pt x="3404660" y="925403"/>
                </a:cubicBezTo>
                <a:cubicBezTo>
                  <a:pt x="3404915" y="925504"/>
                  <a:pt x="3405579" y="924687"/>
                  <a:pt x="3406344" y="924051"/>
                </a:cubicBezTo>
                <a:cubicBezTo>
                  <a:pt x="3405450" y="923310"/>
                  <a:pt x="3404635" y="922622"/>
                  <a:pt x="3403817" y="921932"/>
                </a:cubicBezTo>
                <a:close/>
                <a:moveTo>
                  <a:pt x="470330" y="920785"/>
                </a:moveTo>
                <a:cubicBezTo>
                  <a:pt x="470561" y="924995"/>
                  <a:pt x="470790" y="928873"/>
                  <a:pt x="470993" y="932750"/>
                </a:cubicBezTo>
                <a:lnTo>
                  <a:pt x="471040" y="932735"/>
                </a:lnTo>
                <a:lnTo>
                  <a:pt x="471019" y="932777"/>
                </a:lnTo>
                <a:lnTo>
                  <a:pt x="471022" y="932777"/>
                </a:lnTo>
                <a:lnTo>
                  <a:pt x="454002" y="951170"/>
                </a:lnTo>
                <a:cubicBezTo>
                  <a:pt x="451809" y="948363"/>
                  <a:pt x="452090" y="946456"/>
                  <a:pt x="452993" y="944855"/>
                </a:cubicBezTo>
                <a:lnTo>
                  <a:pt x="455701" y="940398"/>
                </a:lnTo>
                <a:lnTo>
                  <a:pt x="455737" y="940403"/>
                </a:lnTo>
                <a:cubicBezTo>
                  <a:pt x="455890" y="940148"/>
                  <a:pt x="456018" y="939919"/>
                  <a:pt x="456171" y="939663"/>
                </a:cubicBezTo>
                <a:cubicBezTo>
                  <a:pt x="456018" y="939894"/>
                  <a:pt x="455864" y="940148"/>
                  <a:pt x="455713" y="940378"/>
                </a:cubicBezTo>
                <a:lnTo>
                  <a:pt x="455701" y="940398"/>
                </a:lnTo>
                <a:lnTo>
                  <a:pt x="450864" y="939690"/>
                </a:lnTo>
                <a:cubicBezTo>
                  <a:pt x="449029" y="938363"/>
                  <a:pt x="446579" y="936246"/>
                  <a:pt x="446579" y="934459"/>
                </a:cubicBezTo>
                <a:cubicBezTo>
                  <a:pt x="446579" y="932648"/>
                  <a:pt x="448849" y="930096"/>
                  <a:pt x="450762" y="929127"/>
                </a:cubicBezTo>
                <a:cubicBezTo>
                  <a:pt x="456554" y="926245"/>
                  <a:pt x="462651" y="924000"/>
                  <a:pt x="470330" y="920785"/>
                </a:cubicBezTo>
                <a:close/>
                <a:moveTo>
                  <a:pt x="654038" y="919534"/>
                </a:moveTo>
                <a:cubicBezTo>
                  <a:pt x="648121" y="921269"/>
                  <a:pt x="643604" y="922341"/>
                  <a:pt x="639318" y="923974"/>
                </a:cubicBezTo>
                <a:cubicBezTo>
                  <a:pt x="635822" y="925301"/>
                  <a:pt x="631409" y="926524"/>
                  <a:pt x="629547" y="929254"/>
                </a:cubicBezTo>
                <a:cubicBezTo>
                  <a:pt x="625211" y="935556"/>
                  <a:pt x="619523" y="937929"/>
                  <a:pt x="612429" y="938438"/>
                </a:cubicBezTo>
                <a:cubicBezTo>
                  <a:pt x="612022" y="938464"/>
                  <a:pt x="611716" y="939663"/>
                  <a:pt x="611027" y="940913"/>
                </a:cubicBezTo>
                <a:cubicBezTo>
                  <a:pt x="613909" y="942138"/>
                  <a:pt x="616715" y="943362"/>
                  <a:pt x="619444" y="944510"/>
                </a:cubicBezTo>
                <a:cubicBezTo>
                  <a:pt x="617150" y="952368"/>
                  <a:pt x="611767" y="947240"/>
                  <a:pt x="610695" y="947444"/>
                </a:cubicBezTo>
                <a:cubicBezTo>
                  <a:pt x="603526" y="954282"/>
                  <a:pt x="597405" y="958847"/>
                  <a:pt x="593040" y="964716"/>
                </a:cubicBezTo>
                <a:cubicBezTo>
                  <a:pt x="589496" y="969460"/>
                  <a:pt x="588015" y="975787"/>
                  <a:pt x="585617" y="981400"/>
                </a:cubicBezTo>
                <a:cubicBezTo>
                  <a:pt x="588793" y="983415"/>
                  <a:pt x="589259" y="985934"/>
                  <a:pt x="589049" y="988578"/>
                </a:cubicBezTo>
                <a:lnTo>
                  <a:pt x="588429" y="996441"/>
                </a:lnTo>
                <a:lnTo>
                  <a:pt x="588373" y="996503"/>
                </a:lnTo>
                <a:cubicBezTo>
                  <a:pt x="587531" y="997370"/>
                  <a:pt x="586663" y="998212"/>
                  <a:pt x="585821" y="999054"/>
                </a:cubicBezTo>
                <a:cubicBezTo>
                  <a:pt x="585669" y="999308"/>
                  <a:pt x="585540" y="999564"/>
                  <a:pt x="585413" y="999793"/>
                </a:cubicBezTo>
                <a:cubicBezTo>
                  <a:pt x="585567" y="999539"/>
                  <a:pt x="585719" y="999308"/>
                  <a:pt x="585873" y="999054"/>
                </a:cubicBezTo>
                <a:cubicBezTo>
                  <a:pt x="586740" y="998212"/>
                  <a:pt x="587582" y="997345"/>
                  <a:pt x="588424" y="996503"/>
                </a:cubicBezTo>
                <a:lnTo>
                  <a:pt x="588429" y="996441"/>
                </a:lnTo>
                <a:lnTo>
                  <a:pt x="598476" y="985430"/>
                </a:lnTo>
                <a:cubicBezTo>
                  <a:pt x="598501" y="975736"/>
                  <a:pt x="603832" y="971119"/>
                  <a:pt x="612506" y="969281"/>
                </a:cubicBezTo>
                <a:cubicBezTo>
                  <a:pt x="618221" y="968058"/>
                  <a:pt x="616078" y="965174"/>
                  <a:pt x="614165" y="961603"/>
                </a:cubicBezTo>
                <a:cubicBezTo>
                  <a:pt x="610568" y="962828"/>
                  <a:pt x="607174" y="963950"/>
                  <a:pt x="603782" y="965098"/>
                </a:cubicBezTo>
                <a:cubicBezTo>
                  <a:pt x="605670" y="960608"/>
                  <a:pt x="606179" y="955174"/>
                  <a:pt x="612685" y="956372"/>
                </a:cubicBezTo>
                <a:cubicBezTo>
                  <a:pt x="619113" y="957547"/>
                  <a:pt x="623221" y="953694"/>
                  <a:pt x="626053" y="948746"/>
                </a:cubicBezTo>
                <a:cubicBezTo>
                  <a:pt x="628834" y="943923"/>
                  <a:pt x="630797" y="938668"/>
                  <a:pt x="633605" y="932545"/>
                </a:cubicBezTo>
                <a:cubicBezTo>
                  <a:pt x="635620" y="934867"/>
                  <a:pt x="636895" y="936371"/>
                  <a:pt x="638222" y="937852"/>
                </a:cubicBezTo>
                <a:cubicBezTo>
                  <a:pt x="639420" y="939179"/>
                  <a:pt x="640697" y="940479"/>
                  <a:pt x="643095" y="942979"/>
                </a:cubicBezTo>
                <a:cubicBezTo>
                  <a:pt x="640135" y="928949"/>
                  <a:pt x="641487" y="927877"/>
                  <a:pt x="654167" y="930887"/>
                </a:cubicBezTo>
                <a:cubicBezTo>
                  <a:pt x="656334" y="931397"/>
                  <a:pt x="658911" y="930173"/>
                  <a:pt x="660952" y="929816"/>
                </a:cubicBezTo>
                <a:cubicBezTo>
                  <a:pt x="657994" y="925428"/>
                  <a:pt x="655723" y="922009"/>
                  <a:pt x="654038" y="919534"/>
                </a:cubicBezTo>
                <a:close/>
                <a:moveTo>
                  <a:pt x="536431" y="916091"/>
                </a:moveTo>
                <a:cubicBezTo>
                  <a:pt x="537146" y="915912"/>
                  <a:pt x="538190" y="916933"/>
                  <a:pt x="540078" y="917903"/>
                </a:cubicBezTo>
                <a:cubicBezTo>
                  <a:pt x="538217" y="919229"/>
                  <a:pt x="537196" y="920249"/>
                  <a:pt x="535971" y="920658"/>
                </a:cubicBezTo>
                <a:cubicBezTo>
                  <a:pt x="535614" y="920785"/>
                  <a:pt x="534008" y="919026"/>
                  <a:pt x="534135" y="918387"/>
                </a:cubicBezTo>
                <a:cubicBezTo>
                  <a:pt x="534312" y="917468"/>
                  <a:pt x="535486" y="916372"/>
                  <a:pt x="536431" y="916091"/>
                </a:cubicBezTo>
                <a:close/>
                <a:moveTo>
                  <a:pt x="3557217" y="915759"/>
                </a:moveTo>
                <a:cubicBezTo>
                  <a:pt x="3556656" y="919688"/>
                  <a:pt x="3555910" y="923483"/>
                  <a:pt x="3554121" y="926519"/>
                </a:cubicBezTo>
                <a:lnTo>
                  <a:pt x="3544940" y="932609"/>
                </a:lnTo>
                <a:close/>
                <a:moveTo>
                  <a:pt x="3573774" y="910580"/>
                </a:moveTo>
                <a:cubicBezTo>
                  <a:pt x="3574388" y="918080"/>
                  <a:pt x="3570586" y="921524"/>
                  <a:pt x="3564488" y="925199"/>
                </a:cubicBezTo>
                <a:cubicBezTo>
                  <a:pt x="3565305" y="915326"/>
                  <a:pt x="3565305" y="915326"/>
                  <a:pt x="3573774" y="910580"/>
                </a:cubicBezTo>
                <a:close/>
                <a:moveTo>
                  <a:pt x="452422" y="909611"/>
                </a:moveTo>
                <a:cubicBezTo>
                  <a:pt x="448926" y="913413"/>
                  <a:pt x="446834" y="915682"/>
                  <a:pt x="444741" y="917978"/>
                </a:cubicBezTo>
                <a:cubicBezTo>
                  <a:pt x="445072" y="910836"/>
                  <a:pt x="445072" y="910836"/>
                  <a:pt x="452422" y="909611"/>
                </a:cubicBezTo>
                <a:close/>
                <a:moveTo>
                  <a:pt x="3361927" y="908846"/>
                </a:moveTo>
                <a:cubicBezTo>
                  <a:pt x="3360245" y="912953"/>
                  <a:pt x="3358535" y="917086"/>
                  <a:pt x="3357209" y="920326"/>
                </a:cubicBezTo>
                <a:cubicBezTo>
                  <a:pt x="3351749" y="921422"/>
                  <a:pt x="3347105" y="922366"/>
                  <a:pt x="3342565" y="923285"/>
                </a:cubicBezTo>
                <a:cubicBezTo>
                  <a:pt x="3343305" y="929995"/>
                  <a:pt x="3344887" y="933693"/>
                  <a:pt x="3351265" y="931806"/>
                </a:cubicBezTo>
                <a:cubicBezTo>
                  <a:pt x="3351009" y="929510"/>
                  <a:pt x="3350805" y="927672"/>
                  <a:pt x="3350270" y="923005"/>
                </a:cubicBezTo>
                <a:cubicBezTo>
                  <a:pt x="3355143" y="927009"/>
                  <a:pt x="3357591" y="929918"/>
                  <a:pt x="3360729" y="931372"/>
                </a:cubicBezTo>
                <a:cubicBezTo>
                  <a:pt x="3364325" y="933056"/>
                  <a:pt x="3368537" y="933464"/>
                  <a:pt x="3371852" y="934279"/>
                </a:cubicBezTo>
                <a:cubicBezTo>
                  <a:pt x="3378613" y="927570"/>
                  <a:pt x="3373152" y="922672"/>
                  <a:pt x="3371342" y="917442"/>
                </a:cubicBezTo>
                <a:cubicBezTo>
                  <a:pt x="3373204" y="916957"/>
                  <a:pt x="3375065" y="916447"/>
                  <a:pt x="3376903" y="915963"/>
                </a:cubicBezTo>
                <a:cubicBezTo>
                  <a:pt x="3376546" y="915299"/>
                  <a:pt x="3376215" y="914636"/>
                  <a:pt x="3375857" y="913973"/>
                </a:cubicBezTo>
                <a:cubicBezTo>
                  <a:pt x="3374352" y="915121"/>
                  <a:pt x="3372848" y="916294"/>
                  <a:pt x="3371342" y="917442"/>
                </a:cubicBezTo>
                <a:cubicBezTo>
                  <a:pt x="3368333" y="914688"/>
                  <a:pt x="3365321" y="911932"/>
                  <a:pt x="3361927" y="908846"/>
                </a:cubicBezTo>
                <a:close/>
                <a:moveTo>
                  <a:pt x="567301" y="905989"/>
                </a:moveTo>
                <a:cubicBezTo>
                  <a:pt x="561663" y="916474"/>
                  <a:pt x="556942" y="926653"/>
                  <a:pt x="550821" y="935889"/>
                </a:cubicBezTo>
                <a:cubicBezTo>
                  <a:pt x="548217" y="939817"/>
                  <a:pt x="540564" y="937802"/>
                  <a:pt x="538268" y="944765"/>
                </a:cubicBezTo>
                <a:cubicBezTo>
                  <a:pt x="536789" y="949307"/>
                  <a:pt x="535029" y="952878"/>
                  <a:pt x="536712" y="957880"/>
                </a:cubicBezTo>
                <a:cubicBezTo>
                  <a:pt x="537962" y="961553"/>
                  <a:pt x="536943" y="965916"/>
                  <a:pt x="537656" y="969818"/>
                </a:cubicBezTo>
                <a:cubicBezTo>
                  <a:pt x="538116" y="972268"/>
                  <a:pt x="539927" y="974437"/>
                  <a:pt x="542146" y="978594"/>
                </a:cubicBezTo>
                <a:cubicBezTo>
                  <a:pt x="539468" y="981094"/>
                  <a:pt x="537018" y="983365"/>
                  <a:pt x="534672" y="985584"/>
                </a:cubicBezTo>
                <a:cubicBezTo>
                  <a:pt x="531814" y="983365"/>
                  <a:pt x="529876" y="980890"/>
                  <a:pt x="527399" y="980202"/>
                </a:cubicBezTo>
                <a:cubicBezTo>
                  <a:pt x="524899" y="979487"/>
                  <a:pt x="521915" y="980508"/>
                  <a:pt x="517884" y="978721"/>
                </a:cubicBezTo>
                <a:cubicBezTo>
                  <a:pt x="523140" y="973823"/>
                  <a:pt x="528370" y="968900"/>
                  <a:pt x="533524" y="964078"/>
                </a:cubicBezTo>
                <a:cubicBezTo>
                  <a:pt x="530972" y="956655"/>
                  <a:pt x="528676" y="949996"/>
                  <a:pt x="526151" y="942675"/>
                </a:cubicBezTo>
                <a:cubicBezTo>
                  <a:pt x="540947" y="938465"/>
                  <a:pt x="543371" y="924382"/>
                  <a:pt x="549800" y="913642"/>
                </a:cubicBezTo>
                <a:cubicBezTo>
                  <a:pt x="554927" y="905096"/>
                  <a:pt x="554340" y="904739"/>
                  <a:pt x="567301" y="905989"/>
                </a:cubicBezTo>
                <a:close/>
                <a:moveTo>
                  <a:pt x="613196" y="905988"/>
                </a:moveTo>
                <a:cubicBezTo>
                  <a:pt x="612225" y="906167"/>
                  <a:pt x="611460" y="907467"/>
                  <a:pt x="610618" y="908284"/>
                </a:cubicBezTo>
                <a:cubicBezTo>
                  <a:pt x="611741" y="909202"/>
                  <a:pt x="612862" y="910121"/>
                  <a:pt x="613986" y="911013"/>
                </a:cubicBezTo>
                <a:cubicBezTo>
                  <a:pt x="614648" y="910121"/>
                  <a:pt x="615338" y="909202"/>
                  <a:pt x="616282" y="907927"/>
                </a:cubicBezTo>
                <a:cubicBezTo>
                  <a:pt x="615006" y="907085"/>
                  <a:pt x="613986" y="905835"/>
                  <a:pt x="613196" y="905988"/>
                </a:cubicBezTo>
                <a:close/>
                <a:moveTo>
                  <a:pt x="528444" y="903029"/>
                </a:moveTo>
                <a:cubicBezTo>
                  <a:pt x="529515" y="902900"/>
                  <a:pt x="530767" y="904533"/>
                  <a:pt x="532730" y="905988"/>
                </a:cubicBezTo>
                <a:cubicBezTo>
                  <a:pt x="530740" y="907442"/>
                  <a:pt x="529492" y="909023"/>
                  <a:pt x="528394" y="908921"/>
                </a:cubicBezTo>
                <a:cubicBezTo>
                  <a:pt x="527271" y="908819"/>
                  <a:pt x="525485" y="907007"/>
                  <a:pt x="525537" y="905988"/>
                </a:cubicBezTo>
                <a:cubicBezTo>
                  <a:pt x="525562" y="904890"/>
                  <a:pt x="527296" y="903181"/>
                  <a:pt x="528444" y="903029"/>
                </a:cubicBezTo>
                <a:close/>
                <a:moveTo>
                  <a:pt x="3343407" y="902977"/>
                </a:moveTo>
                <a:cubicBezTo>
                  <a:pt x="3342794" y="903692"/>
                  <a:pt x="3342157" y="904381"/>
                  <a:pt x="3341545" y="905094"/>
                </a:cubicBezTo>
                <a:cubicBezTo>
                  <a:pt x="3342896" y="906294"/>
                  <a:pt x="3344223" y="907492"/>
                  <a:pt x="3345549" y="908692"/>
                </a:cubicBezTo>
                <a:cubicBezTo>
                  <a:pt x="3346290" y="907850"/>
                  <a:pt x="3347055" y="907008"/>
                  <a:pt x="3347794" y="906167"/>
                </a:cubicBezTo>
                <a:cubicBezTo>
                  <a:pt x="3346341" y="905094"/>
                  <a:pt x="3344861" y="904048"/>
                  <a:pt x="3343407" y="902977"/>
                </a:cubicBezTo>
                <a:close/>
                <a:moveTo>
                  <a:pt x="655798" y="901702"/>
                </a:moveTo>
                <a:cubicBezTo>
                  <a:pt x="655238" y="901958"/>
                  <a:pt x="654703" y="902238"/>
                  <a:pt x="654140" y="902492"/>
                </a:cubicBezTo>
                <a:cubicBezTo>
                  <a:pt x="654242" y="902798"/>
                  <a:pt x="654319" y="903106"/>
                  <a:pt x="654421" y="903437"/>
                </a:cubicBezTo>
                <a:cubicBezTo>
                  <a:pt x="654982" y="903181"/>
                  <a:pt x="655544" y="902977"/>
                  <a:pt x="656054" y="902646"/>
                </a:cubicBezTo>
                <a:cubicBezTo>
                  <a:pt x="656130" y="902594"/>
                  <a:pt x="655901" y="902033"/>
                  <a:pt x="655798" y="901702"/>
                </a:cubicBezTo>
                <a:close/>
                <a:moveTo>
                  <a:pt x="600772" y="900937"/>
                </a:moveTo>
                <a:cubicBezTo>
                  <a:pt x="604216" y="907978"/>
                  <a:pt x="601945" y="910325"/>
                  <a:pt x="598578" y="912315"/>
                </a:cubicBezTo>
                <a:cubicBezTo>
                  <a:pt x="597709" y="914024"/>
                  <a:pt x="596867" y="915734"/>
                  <a:pt x="596026" y="917442"/>
                </a:cubicBezTo>
                <a:lnTo>
                  <a:pt x="596024" y="917541"/>
                </a:lnTo>
                <a:lnTo>
                  <a:pt x="589315" y="923437"/>
                </a:lnTo>
                <a:cubicBezTo>
                  <a:pt x="593130" y="923578"/>
                  <a:pt x="595038" y="923648"/>
                  <a:pt x="595877" y="922899"/>
                </a:cubicBezTo>
                <a:lnTo>
                  <a:pt x="596024" y="917541"/>
                </a:lnTo>
                <a:lnTo>
                  <a:pt x="596078" y="917493"/>
                </a:lnTo>
                <a:cubicBezTo>
                  <a:pt x="596919" y="915784"/>
                  <a:pt x="597786" y="914075"/>
                  <a:pt x="598628" y="912365"/>
                </a:cubicBezTo>
                <a:cubicBezTo>
                  <a:pt x="599164" y="909432"/>
                  <a:pt x="599724" y="906498"/>
                  <a:pt x="600772" y="900937"/>
                </a:cubicBezTo>
                <a:close/>
                <a:moveTo>
                  <a:pt x="3405119" y="899533"/>
                </a:moveTo>
                <a:cubicBezTo>
                  <a:pt x="3404890" y="900325"/>
                  <a:pt x="3404660" y="901090"/>
                  <a:pt x="3404431" y="901881"/>
                </a:cubicBezTo>
                <a:cubicBezTo>
                  <a:pt x="3407465" y="902875"/>
                  <a:pt x="3410502" y="903871"/>
                  <a:pt x="3413538" y="904890"/>
                </a:cubicBezTo>
                <a:cubicBezTo>
                  <a:pt x="3413921" y="903921"/>
                  <a:pt x="3414303" y="902927"/>
                  <a:pt x="3414686" y="901958"/>
                </a:cubicBezTo>
                <a:cubicBezTo>
                  <a:pt x="3411497" y="901141"/>
                  <a:pt x="3408308" y="900325"/>
                  <a:pt x="3405119" y="899533"/>
                </a:cubicBezTo>
                <a:close/>
                <a:moveTo>
                  <a:pt x="514515" y="898106"/>
                </a:moveTo>
                <a:cubicBezTo>
                  <a:pt x="514694" y="898412"/>
                  <a:pt x="515052" y="898922"/>
                  <a:pt x="514976" y="898973"/>
                </a:cubicBezTo>
                <a:cubicBezTo>
                  <a:pt x="514492" y="899433"/>
                  <a:pt x="513929" y="899816"/>
                  <a:pt x="513394" y="900223"/>
                </a:cubicBezTo>
                <a:cubicBezTo>
                  <a:pt x="513240" y="899917"/>
                  <a:pt x="512858" y="899381"/>
                  <a:pt x="512935" y="899306"/>
                </a:cubicBezTo>
                <a:cubicBezTo>
                  <a:pt x="513419" y="898846"/>
                  <a:pt x="513981" y="898489"/>
                  <a:pt x="514515" y="898106"/>
                </a:cubicBezTo>
                <a:close/>
                <a:moveTo>
                  <a:pt x="493697" y="897492"/>
                </a:moveTo>
                <a:cubicBezTo>
                  <a:pt x="498162" y="898692"/>
                  <a:pt x="501887" y="899686"/>
                  <a:pt x="505000" y="900529"/>
                </a:cubicBezTo>
                <a:cubicBezTo>
                  <a:pt x="507271" y="909253"/>
                  <a:pt x="494847" y="912442"/>
                  <a:pt x="500050" y="921372"/>
                </a:cubicBezTo>
                <a:cubicBezTo>
                  <a:pt x="495306" y="925172"/>
                  <a:pt x="486912" y="926652"/>
                  <a:pt x="490178" y="936679"/>
                </a:cubicBezTo>
                <a:cubicBezTo>
                  <a:pt x="483417" y="931550"/>
                  <a:pt x="483417" y="931550"/>
                  <a:pt x="488341" y="919024"/>
                </a:cubicBezTo>
                <a:cubicBezTo>
                  <a:pt x="484515" y="919024"/>
                  <a:pt x="481096" y="919024"/>
                  <a:pt x="477677" y="919024"/>
                </a:cubicBezTo>
                <a:cubicBezTo>
                  <a:pt x="477448" y="918030"/>
                  <a:pt x="477217" y="917060"/>
                  <a:pt x="477013" y="916065"/>
                </a:cubicBezTo>
                <a:cubicBezTo>
                  <a:pt x="481734" y="913488"/>
                  <a:pt x="482193" y="904432"/>
                  <a:pt x="491479" y="908157"/>
                </a:cubicBezTo>
                <a:cubicBezTo>
                  <a:pt x="492141" y="905019"/>
                  <a:pt x="492755" y="901982"/>
                  <a:pt x="493697" y="897492"/>
                </a:cubicBezTo>
                <a:close/>
                <a:moveTo>
                  <a:pt x="3361137" y="890401"/>
                </a:moveTo>
                <a:cubicBezTo>
                  <a:pt x="3359964" y="889712"/>
                  <a:pt x="3357081" y="892008"/>
                  <a:pt x="3354989" y="892926"/>
                </a:cubicBezTo>
                <a:cubicBezTo>
                  <a:pt x="3356035" y="894864"/>
                  <a:pt x="3356647" y="897824"/>
                  <a:pt x="3358229" y="898539"/>
                </a:cubicBezTo>
                <a:cubicBezTo>
                  <a:pt x="3361521" y="900018"/>
                  <a:pt x="3365348" y="900325"/>
                  <a:pt x="3368969" y="901115"/>
                </a:cubicBezTo>
                <a:cubicBezTo>
                  <a:pt x="3369658" y="900273"/>
                  <a:pt x="3370373" y="899456"/>
                  <a:pt x="3371061" y="898616"/>
                </a:cubicBezTo>
                <a:cubicBezTo>
                  <a:pt x="3367796" y="895808"/>
                  <a:pt x="3364785" y="892543"/>
                  <a:pt x="3361137" y="890401"/>
                </a:cubicBezTo>
                <a:close/>
                <a:moveTo>
                  <a:pt x="378311" y="886193"/>
                </a:moveTo>
                <a:cubicBezTo>
                  <a:pt x="378566" y="886116"/>
                  <a:pt x="380020" y="887978"/>
                  <a:pt x="379841" y="888667"/>
                </a:cubicBezTo>
                <a:cubicBezTo>
                  <a:pt x="379586" y="889586"/>
                  <a:pt x="378388" y="890684"/>
                  <a:pt x="377417" y="890861"/>
                </a:cubicBezTo>
                <a:cubicBezTo>
                  <a:pt x="376703" y="891015"/>
                  <a:pt x="375734" y="889867"/>
                  <a:pt x="373974" y="888693"/>
                </a:cubicBezTo>
                <a:cubicBezTo>
                  <a:pt x="375913" y="887493"/>
                  <a:pt x="377034" y="886601"/>
                  <a:pt x="378311" y="886193"/>
                </a:cubicBezTo>
                <a:close/>
                <a:moveTo>
                  <a:pt x="3661866" y="885172"/>
                </a:moveTo>
                <a:cubicBezTo>
                  <a:pt x="3658676" y="890249"/>
                  <a:pt x="3655513" y="895326"/>
                  <a:pt x="3651507" y="901729"/>
                </a:cubicBezTo>
                <a:cubicBezTo>
                  <a:pt x="3651048" y="891295"/>
                  <a:pt x="3651048" y="891295"/>
                  <a:pt x="3661866" y="885172"/>
                </a:cubicBezTo>
                <a:close/>
                <a:moveTo>
                  <a:pt x="423414" y="885172"/>
                </a:moveTo>
                <a:cubicBezTo>
                  <a:pt x="420072" y="889254"/>
                  <a:pt x="418107" y="891652"/>
                  <a:pt x="416144" y="894050"/>
                </a:cubicBezTo>
                <a:cubicBezTo>
                  <a:pt x="414792" y="889075"/>
                  <a:pt x="414588" y="885018"/>
                  <a:pt x="423414" y="885172"/>
                </a:cubicBezTo>
                <a:close/>
                <a:moveTo>
                  <a:pt x="649983" y="882568"/>
                </a:moveTo>
                <a:lnTo>
                  <a:pt x="649065" y="882874"/>
                </a:lnTo>
                <a:lnTo>
                  <a:pt x="649854" y="883411"/>
                </a:lnTo>
                <a:close/>
                <a:moveTo>
                  <a:pt x="3380603" y="880986"/>
                </a:moveTo>
                <a:cubicBezTo>
                  <a:pt x="3383026" y="896089"/>
                  <a:pt x="3389124" y="907238"/>
                  <a:pt x="3405579" y="909917"/>
                </a:cubicBezTo>
                <a:cubicBezTo>
                  <a:pt x="3397414" y="900477"/>
                  <a:pt x="3389251" y="891012"/>
                  <a:pt x="3380603" y="880986"/>
                </a:cubicBezTo>
                <a:close/>
                <a:moveTo>
                  <a:pt x="3350678" y="877542"/>
                </a:moveTo>
                <a:lnTo>
                  <a:pt x="3350549" y="878334"/>
                </a:lnTo>
                <a:lnTo>
                  <a:pt x="3351468" y="878053"/>
                </a:lnTo>
                <a:close/>
                <a:moveTo>
                  <a:pt x="3498693" y="876770"/>
                </a:moveTo>
                <a:lnTo>
                  <a:pt x="3494281" y="880960"/>
                </a:lnTo>
                <a:cubicBezTo>
                  <a:pt x="3493898" y="880399"/>
                  <a:pt x="3493542" y="879864"/>
                  <a:pt x="3493158" y="879303"/>
                </a:cubicBezTo>
                <a:close/>
                <a:moveTo>
                  <a:pt x="3498846" y="876624"/>
                </a:moveTo>
                <a:lnTo>
                  <a:pt x="3498898" y="876676"/>
                </a:lnTo>
                <a:lnTo>
                  <a:pt x="3498693" y="876770"/>
                </a:lnTo>
                <a:close/>
                <a:moveTo>
                  <a:pt x="3499587" y="875911"/>
                </a:moveTo>
                <a:lnTo>
                  <a:pt x="3498899" y="876676"/>
                </a:lnTo>
                <a:lnTo>
                  <a:pt x="3498847" y="876625"/>
                </a:lnTo>
                <a:close/>
                <a:moveTo>
                  <a:pt x="511607" y="874915"/>
                </a:moveTo>
                <a:lnTo>
                  <a:pt x="512398" y="875452"/>
                </a:lnTo>
                <a:lnTo>
                  <a:pt x="511480" y="875758"/>
                </a:lnTo>
                <a:close/>
                <a:moveTo>
                  <a:pt x="632329" y="873894"/>
                </a:moveTo>
                <a:cubicBezTo>
                  <a:pt x="630797" y="876344"/>
                  <a:pt x="629293" y="878792"/>
                  <a:pt x="627763" y="881242"/>
                </a:cubicBezTo>
                <a:cubicBezTo>
                  <a:pt x="628655" y="881853"/>
                  <a:pt x="629547" y="882466"/>
                  <a:pt x="630416" y="883053"/>
                </a:cubicBezTo>
                <a:cubicBezTo>
                  <a:pt x="632124" y="880809"/>
                  <a:pt x="633807" y="878563"/>
                  <a:pt x="635518" y="876344"/>
                </a:cubicBezTo>
                <a:cubicBezTo>
                  <a:pt x="634445" y="875527"/>
                  <a:pt x="633401" y="874711"/>
                  <a:pt x="632329" y="873894"/>
                </a:cubicBezTo>
                <a:close/>
                <a:moveTo>
                  <a:pt x="3315497" y="869990"/>
                </a:moveTo>
                <a:cubicBezTo>
                  <a:pt x="3315267" y="870909"/>
                  <a:pt x="3315063" y="871828"/>
                  <a:pt x="3314834" y="872746"/>
                </a:cubicBezTo>
                <a:cubicBezTo>
                  <a:pt x="3319120" y="874098"/>
                  <a:pt x="3323380" y="875425"/>
                  <a:pt x="3327667" y="876777"/>
                </a:cubicBezTo>
                <a:cubicBezTo>
                  <a:pt x="3327818" y="875476"/>
                  <a:pt x="3327998" y="874200"/>
                  <a:pt x="3328152" y="872900"/>
                </a:cubicBezTo>
                <a:cubicBezTo>
                  <a:pt x="3323943" y="871930"/>
                  <a:pt x="3319707" y="870961"/>
                  <a:pt x="3315497" y="869990"/>
                </a:cubicBezTo>
                <a:close/>
                <a:moveTo>
                  <a:pt x="597480" y="869990"/>
                </a:moveTo>
                <a:cubicBezTo>
                  <a:pt x="596511" y="871267"/>
                  <a:pt x="595184" y="872313"/>
                  <a:pt x="595338" y="873027"/>
                </a:cubicBezTo>
                <a:cubicBezTo>
                  <a:pt x="595540" y="873996"/>
                  <a:pt x="596766" y="875119"/>
                  <a:pt x="597786" y="875400"/>
                </a:cubicBezTo>
                <a:cubicBezTo>
                  <a:pt x="598296" y="875553"/>
                  <a:pt x="599980" y="873946"/>
                  <a:pt x="599905" y="873231"/>
                </a:cubicBezTo>
                <a:cubicBezTo>
                  <a:pt x="599826" y="872236"/>
                  <a:pt x="598603" y="871369"/>
                  <a:pt x="597480" y="869990"/>
                </a:cubicBezTo>
                <a:close/>
                <a:moveTo>
                  <a:pt x="3524359" y="868946"/>
                </a:moveTo>
                <a:lnTo>
                  <a:pt x="3524410" y="868998"/>
                </a:lnTo>
                <a:lnTo>
                  <a:pt x="3523670" y="869687"/>
                </a:lnTo>
                <a:close/>
                <a:moveTo>
                  <a:pt x="472167" y="867390"/>
                </a:moveTo>
                <a:cubicBezTo>
                  <a:pt x="474795" y="868692"/>
                  <a:pt x="476989" y="869788"/>
                  <a:pt x="479922" y="871269"/>
                </a:cubicBezTo>
                <a:cubicBezTo>
                  <a:pt x="478418" y="874992"/>
                  <a:pt x="477065" y="878309"/>
                  <a:pt x="475509" y="882110"/>
                </a:cubicBezTo>
                <a:cubicBezTo>
                  <a:pt x="478799" y="883947"/>
                  <a:pt x="482166" y="885835"/>
                  <a:pt x="486708" y="888385"/>
                </a:cubicBezTo>
                <a:cubicBezTo>
                  <a:pt x="482805" y="893692"/>
                  <a:pt x="479489" y="898233"/>
                  <a:pt x="475151" y="904126"/>
                </a:cubicBezTo>
                <a:cubicBezTo>
                  <a:pt x="474029" y="899867"/>
                  <a:pt x="473340" y="897238"/>
                  <a:pt x="472626" y="894483"/>
                </a:cubicBezTo>
                <a:cubicBezTo>
                  <a:pt x="470738" y="894483"/>
                  <a:pt x="468800" y="894483"/>
                  <a:pt x="465815" y="894483"/>
                </a:cubicBezTo>
                <a:cubicBezTo>
                  <a:pt x="469386" y="885912"/>
                  <a:pt x="463008" y="875988"/>
                  <a:pt x="472167" y="867390"/>
                </a:cubicBezTo>
                <a:close/>
                <a:moveTo>
                  <a:pt x="3526936" y="866419"/>
                </a:moveTo>
                <a:lnTo>
                  <a:pt x="3526937" y="866420"/>
                </a:lnTo>
                <a:lnTo>
                  <a:pt x="3526936" y="866420"/>
                </a:lnTo>
                <a:lnTo>
                  <a:pt x="3526961" y="866445"/>
                </a:lnTo>
                <a:lnTo>
                  <a:pt x="3526986" y="866471"/>
                </a:lnTo>
                <a:cubicBezTo>
                  <a:pt x="3526144" y="867312"/>
                  <a:pt x="3525278" y="868179"/>
                  <a:pt x="3524436" y="869021"/>
                </a:cubicBezTo>
                <a:cubicBezTo>
                  <a:pt x="3524436" y="869021"/>
                  <a:pt x="3524384" y="868971"/>
                  <a:pt x="3524384" y="868971"/>
                </a:cubicBezTo>
                <a:cubicBezTo>
                  <a:pt x="3525226" y="868129"/>
                  <a:pt x="3526094" y="867261"/>
                  <a:pt x="3526936" y="866419"/>
                </a:cubicBezTo>
                <a:close/>
                <a:moveTo>
                  <a:pt x="385045" y="865884"/>
                </a:moveTo>
                <a:cubicBezTo>
                  <a:pt x="385301" y="866523"/>
                  <a:pt x="385556" y="867159"/>
                  <a:pt x="385989" y="868155"/>
                </a:cubicBezTo>
                <a:cubicBezTo>
                  <a:pt x="385045" y="868512"/>
                  <a:pt x="384101" y="868869"/>
                  <a:pt x="383183" y="869227"/>
                </a:cubicBezTo>
                <a:cubicBezTo>
                  <a:pt x="383157" y="868512"/>
                  <a:pt x="382903" y="867644"/>
                  <a:pt x="383208" y="867134"/>
                </a:cubicBezTo>
                <a:cubicBezTo>
                  <a:pt x="383541" y="866548"/>
                  <a:pt x="384408" y="866292"/>
                  <a:pt x="385045" y="865884"/>
                </a:cubicBezTo>
                <a:close/>
                <a:moveTo>
                  <a:pt x="3527650" y="865731"/>
                </a:moveTo>
                <a:lnTo>
                  <a:pt x="3526961" y="866445"/>
                </a:lnTo>
                <a:lnTo>
                  <a:pt x="3526937" y="866420"/>
                </a:lnTo>
                <a:close/>
                <a:moveTo>
                  <a:pt x="3502239" y="863180"/>
                </a:moveTo>
                <a:cubicBezTo>
                  <a:pt x="3502368" y="863844"/>
                  <a:pt x="3502470" y="864482"/>
                  <a:pt x="3502597" y="865145"/>
                </a:cubicBezTo>
                <a:cubicBezTo>
                  <a:pt x="3500659" y="865476"/>
                  <a:pt x="3498695" y="865807"/>
                  <a:pt x="3496755" y="866140"/>
                </a:cubicBezTo>
                <a:cubicBezTo>
                  <a:pt x="3496653" y="865603"/>
                  <a:pt x="3496551" y="865042"/>
                  <a:pt x="3496424" y="864482"/>
                </a:cubicBezTo>
                <a:cubicBezTo>
                  <a:pt x="3498362" y="864048"/>
                  <a:pt x="3500302" y="863615"/>
                  <a:pt x="3502239" y="863180"/>
                </a:cubicBezTo>
                <a:close/>
                <a:moveTo>
                  <a:pt x="523599" y="859175"/>
                </a:moveTo>
                <a:cubicBezTo>
                  <a:pt x="524312" y="859941"/>
                  <a:pt x="525053" y="860706"/>
                  <a:pt x="525793" y="861496"/>
                </a:cubicBezTo>
                <a:cubicBezTo>
                  <a:pt x="522960" y="863894"/>
                  <a:pt x="520130" y="866319"/>
                  <a:pt x="517297" y="868717"/>
                </a:cubicBezTo>
                <a:cubicBezTo>
                  <a:pt x="516557" y="867875"/>
                  <a:pt x="515843" y="867007"/>
                  <a:pt x="515103" y="866165"/>
                </a:cubicBezTo>
                <a:cubicBezTo>
                  <a:pt x="517934" y="863844"/>
                  <a:pt x="520768" y="861496"/>
                  <a:pt x="523599" y="859175"/>
                </a:cubicBezTo>
                <a:close/>
                <a:moveTo>
                  <a:pt x="501174" y="854889"/>
                </a:moveTo>
                <a:cubicBezTo>
                  <a:pt x="501785" y="855399"/>
                  <a:pt x="502399" y="855910"/>
                  <a:pt x="503012" y="856420"/>
                </a:cubicBezTo>
                <a:cubicBezTo>
                  <a:pt x="502041" y="857849"/>
                  <a:pt x="501047" y="859277"/>
                  <a:pt x="500076" y="860681"/>
                </a:cubicBezTo>
                <a:cubicBezTo>
                  <a:pt x="499312" y="859889"/>
                  <a:pt x="498572" y="859098"/>
                  <a:pt x="497831" y="858281"/>
                </a:cubicBezTo>
                <a:cubicBezTo>
                  <a:pt x="498954" y="857160"/>
                  <a:pt x="500051" y="856012"/>
                  <a:pt x="501174" y="854889"/>
                </a:cubicBezTo>
                <a:close/>
                <a:moveTo>
                  <a:pt x="3589489" y="853077"/>
                </a:moveTo>
                <a:lnTo>
                  <a:pt x="3589820" y="853969"/>
                </a:lnTo>
                <a:lnTo>
                  <a:pt x="3589030" y="853867"/>
                </a:lnTo>
                <a:close/>
                <a:moveTo>
                  <a:pt x="577223" y="852566"/>
                </a:moveTo>
                <a:cubicBezTo>
                  <a:pt x="577223" y="859506"/>
                  <a:pt x="577223" y="865706"/>
                  <a:pt x="577223" y="873129"/>
                </a:cubicBezTo>
                <a:cubicBezTo>
                  <a:pt x="588296" y="866215"/>
                  <a:pt x="588398" y="860399"/>
                  <a:pt x="577223" y="852566"/>
                </a:cubicBezTo>
                <a:close/>
                <a:moveTo>
                  <a:pt x="627989" y="850178"/>
                </a:moveTo>
                <a:cubicBezTo>
                  <a:pt x="626315" y="850737"/>
                  <a:pt x="625556" y="853103"/>
                  <a:pt x="623936" y="857797"/>
                </a:cubicBezTo>
                <a:cubicBezTo>
                  <a:pt x="622634" y="861572"/>
                  <a:pt x="620286" y="864966"/>
                  <a:pt x="618425" y="868512"/>
                </a:cubicBezTo>
                <a:cubicBezTo>
                  <a:pt x="625619" y="871063"/>
                  <a:pt x="631105" y="869404"/>
                  <a:pt x="630059" y="864047"/>
                </a:cubicBezTo>
                <a:cubicBezTo>
                  <a:pt x="628680" y="856827"/>
                  <a:pt x="635697" y="857235"/>
                  <a:pt x="637533" y="853409"/>
                </a:cubicBezTo>
                <a:cubicBezTo>
                  <a:pt x="632252" y="850870"/>
                  <a:pt x="629663" y="849620"/>
                  <a:pt x="627989" y="850178"/>
                </a:cubicBezTo>
                <a:close/>
                <a:moveTo>
                  <a:pt x="3391113" y="848026"/>
                </a:moveTo>
                <a:cubicBezTo>
                  <a:pt x="3391037" y="847974"/>
                  <a:pt x="3390553" y="848357"/>
                  <a:pt x="3390245" y="848561"/>
                </a:cubicBezTo>
                <a:cubicBezTo>
                  <a:pt x="3390680" y="849072"/>
                  <a:pt x="3391062" y="849607"/>
                  <a:pt x="3391547" y="850066"/>
                </a:cubicBezTo>
                <a:cubicBezTo>
                  <a:pt x="3391624" y="850092"/>
                  <a:pt x="3392135" y="849709"/>
                  <a:pt x="3392439" y="849532"/>
                </a:cubicBezTo>
                <a:cubicBezTo>
                  <a:pt x="3392007" y="849020"/>
                  <a:pt x="3391597" y="848459"/>
                  <a:pt x="3391113" y="848026"/>
                </a:cubicBezTo>
                <a:close/>
                <a:moveTo>
                  <a:pt x="3622272" y="847924"/>
                </a:moveTo>
                <a:cubicBezTo>
                  <a:pt x="3622451" y="848230"/>
                  <a:pt x="3622859" y="848741"/>
                  <a:pt x="3622782" y="848817"/>
                </a:cubicBezTo>
                <a:cubicBezTo>
                  <a:pt x="3622349" y="849301"/>
                  <a:pt x="3621788" y="849710"/>
                  <a:pt x="3621276" y="850143"/>
                </a:cubicBezTo>
                <a:cubicBezTo>
                  <a:pt x="3621099" y="849837"/>
                  <a:pt x="3620690" y="849328"/>
                  <a:pt x="3620741" y="849276"/>
                </a:cubicBezTo>
                <a:cubicBezTo>
                  <a:pt x="3621200" y="848766"/>
                  <a:pt x="3621761" y="848359"/>
                  <a:pt x="3622272" y="847924"/>
                </a:cubicBezTo>
                <a:close/>
                <a:moveTo>
                  <a:pt x="512142" y="847082"/>
                </a:moveTo>
                <a:cubicBezTo>
                  <a:pt x="512653" y="847542"/>
                  <a:pt x="513061" y="848128"/>
                  <a:pt x="513521" y="848665"/>
                </a:cubicBezTo>
                <a:cubicBezTo>
                  <a:pt x="513188" y="848868"/>
                  <a:pt x="512882" y="849072"/>
                  <a:pt x="512551" y="849276"/>
                </a:cubicBezTo>
                <a:cubicBezTo>
                  <a:pt x="512092" y="848715"/>
                  <a:pt x="511657" y="848180"/>
                  <a:pt x="511199" y="847618"/>
                </a:cubicBezTo>
                <a:cubicBezTo>
                  <a:pt x="511530" y="847415"/>
                  <a:pt x="512067" y="847007"/>
                  <a:pt x="512142" y="847082"/>
                </a:cubicBezTo>
                <a:close/>
                <a:moveTo>
                  <a:pt x="3544565" y="846597"/>
                </a:moveTo>
                <a:cubicBezTo>
                  <a:pt x="3545279" y="847414"/>
                  <a:pt x="3546019" y="848230"/>
                  <a:pt x="3546732" y="849020"/>
                </a:cubicBezTo>
                <a:cubicBezTo>
                  <a:pt x="3544488" y="851088"/>
                  <a:pt x="3542242" y="853155"/>
                  <a:pt x="3539998" y="855220"/>
                </a:cubicBezTo>
                <a:cubicBezTo>
                  <a:pt x="3539181" y="854328"/>
                  <a:pt x="3538339" y="853409"/>
                  <a:pt x="3537498" y="852516"/>
                </a:cubicBezTo>
                <a:cubicBezTo>
                  <a:pt x="3539844" y="850551"/>
                  <a:pt x="3542192" y="848562"/>
                  <a:pt x="3544565" y="846597"/>
                </a:cubicBezTo>
                <a:close/>
                <a:moveTo>
                  <a:pt x="639879" y="840602"/>
                </a:moveTo>
                <a:cubicBezTo>
                  <a:pt x="639166" y="842413"/>
                  <a:pt x="638451" y="844250"/>
                  <a:pt x="637736" y="846061"/>
                </a:cubicBezTo>
                <a:cubicBezTo>
                  <a:pt x="638374" y="846291"/>
                  <a:pt x="639012" y="846546"/>
                  <a:pt x="639650" y="846776"/>
                </a:cubicBezTo>
                <a:cubicBezTo>
                  <a:pt x="640287" y="844913"/>
                  <a:pt x="640952" y="843076"/>
                  <a:pt x="641614" y="841240"/>
                </a:cubicBezTo>
                <a:cubicBezTo>
                  <a:pt x="641027" y="841036"/>
                  <a:pt x="640441" y="840805"/>
                  <a:pt x="639879" y="840602"/>
                </a:cubicBezTo>
                <a:close/>
                <a:moveTo>
                  <a:pt x="426143" y="838588"/>
                </a:moveTo>
                <a:cubicBezTo>
                  <a:pt x="422572" y="844711"/>
                  <a:pt x="420403" y="848435"/>
                  <a:pt x="418211" y="852185"/>
                </a:cubicBezTo>
                <a:cubicBezTo>
                  <a:pt x="417265" y="851650"/>
                  <a:pt x="416321" y="851114"/>
                  <a:pt x="415352" y="850578"/>
                </a:cubicBezTo>
                <a:cubicBezTo>
                  <a:pt x="414638" y="844864"/>
                  <a:pt x="416782" y="841038"/>
                  <a:pt x="426143" y="838588"/>
                </a:cubicBezTo>
                <a:close/>
                <a:moveTo>
                  <a:pt x="3557320" y="836291"/>
                </a:moveTo>
                <a:cubicBezTo>
                  <a:pt x="3557472" y="836853"/>
                  <a:pt x="3557624" y="837439"/>
                  <a:pt x="3557778" y="838001"/>
                </a:cubicBezTo>
                <a:cubicBezTo>
                  <a:pt x="3556528" y="838204"/>
                  <a:pt x="3555278" y="838433"/>
                  <a:pt x="3554028" y="838639"/>
                </a:cubicBezTo>
                <a:cubicBezTo>
                  <a:pt x="3553978" y="838306"/>
                  <a:pt x="3553824" y="837695"/>
                  <a:pt x="3553926" y="837668"/>
                </a:cubicBezTo>
                <a:cubicBezTo>
                  <a:pt x="3555022" y="837158"/>
                  <a:pt x="3556172" y="836751"/>
                  <a:pt x="3557320" y="836291"/>
                </a:cubicBezTo>
                <a:close/>
                <a:moveTo>
                  <a:pt x="522399" y="831954"/>
                </a:moveTo>
                <a:cubicBezTo>
                  <a:pt x="522478" y="832260"/>
                  <a:pt x="522580" y="832593"/>
                  <a:pt x="522682" y="832924"/>
                </a:cubicBezTo>
                <a:cubicBezTo>
                  <a:pt x="522095" y="833179"/>
                  <a:pt x="521508" y="833460"/>
                  <a:pt x="520945" y="833714"/>
                </a:cubicBezTo>
                <a:cubicBezTo>
                  <a:pt x="520843" y="833383"/>
                  <a:pt x="520588" y="832797"/>
                  <a:pt x="520666" y="832745"/>
                </a:cubicBezTo>
                <a:cubicBezTo>
                  <a:pt x="521201" y="832414"/>
                  <a:pt x="521813" y="832210"/>
                  <a:pt x="522399" y="831954"/>
                </a:cubicBezTo>
                <a:close/>
                <a:moveTo>
                  <a:pt x="542910" y="831928"/>
                </a:moveTo>
                <a:cubicBezTo>
                  <a:pt x="543115" y="832642"/>
                  <a:pt x="543344" y="833382"/>
                  <a:pt x="543677" y="834480"/>
                </a:cubicBezTo>
                <a:cubicBezTo>
                  <a:pt x="542529" y="834709"/>
                  <a:pt x="541431" y="835042"/>
                  <a:pt x="540334" y="835042"/>
                </a:cubicBezTo>
                <a:cubicBezTo>
                  <a:pt x="540154" y="835042"/>
                  <a:pt x="539646" y="833203"/>
                  <a:pt x="539773" y="833128"/>
                </a:cubicBezTo>
                <a:cubicBezTo>
                  <a:pt x="540742" y="832592"/>
                  <a:pt x="541839" y="832311"/>
                  <a:pt x="542910" y="831928"/>
                </a:cubicBezTo>
                <a:close/>
                <a:moveTo>
                  <a:pt x="613970" y="830588"/>
                </a:moveTo>
                <a:lnTo>
                  <a:pt x="613909" y="830756"/>
                </a:lnTo>
                <a:cubicBezTo>
                  <a:pt x="613909" y="830756"/>
                  <a:pt x="613884" y="830704"/>
                  <a:pt x="613857" y="830704"/>
                </a:cubicBezTo>
                <a:close/>
                <a:moveTo>
                  <a:pt x="647712" y="830117"/>
                </a:moveTo>
                <a:cubicBezTo>
                  <a:pt x="647252" y="830602"/>
                  <a:pt x="646819" y="831112"/>
                  <a:pt x="646360" y="831596"/>
                </a:cubicBezTo>
                <a:cubicBezTo>
                  <a:pt x="646641" y="831800"/>
                  <a:pt x="647125" y="832208"/>
                  <a:pt x="647177" y="832158"/>
                </a:cubicBezTo>
                <a:cubicBezTo>
                  <a:pt x="647660" y="831750"/>
                  <a:pt x="648069" y="831239"/>
                  <a:pt x="648502" y="830754"/>
                </a:cubicBezTo>
                <a:cubicBezTo>
                  <a:pt x="648248" y="830525"/>
                  <a:pt x="647967" y="830321"/>
                  <a:pt x="647712" y="830117"/>
                </a:cubicBezTo>
                <a:close/>
                <a:moveTo>
                  <a:pt x="3435375" y="828994"/>
                </a:moveTo>
                <a:lnTo>
                  <a:pt x="3434508" y="829300"/>
                </a:lnTo>
                <a:lnTo>
                  <a:pt x="3435300" y="829785"/>
                </a:lnTo>
                <a:close/>
                <a:moveTo>
                  <a:pt x="3306925" y="827795"/>
                </a:moveTo>
                <a:cubicBezTo>
                  <a:pt x="3303380" y="828662"/>
                  <a:pt x="3299858" y="829529"/>
                  <a:pt x="3294858" y="830754"/>
                </a:cubicBezTo>
                <a:cubicBezTo>
                  <a:pt x="3303125" y="836979"/>
                  <a:pt x="3303125" y="836979"/>
                  <a:pt x="3306925" y="827795"/>
                </a:cubicBezTo>
                <a:close/>
                <a:moveTo>
                  <a:pt x="615413" y="826648"/>
                </a:moveTo>
                <a:cubicBezTo>
                  <a:pt x="615924" y="826954"/>
                  <a:pt x="616433" y="827260"/>
                  <a:pt x="616943" y="827541"/>
                </a:cubicBezTo>
                <a:lnTo>
                  <a:pt x="613970" y="830588"/>
                </a:lnTo>
                <a:close/>
                <a:moveTo>
                  <a:pt x="3468183" y="825014"/>
                </a:moveTo>
                <a:cubicBezTo>
                  <a:pt x="3467622" y="825397"/>
                  <a:pt x="3467060" y="825779"/>
                  <a:pt x="3466501" y="826162"/>
                </a:cubicBezTo>
                <a:lnTo>
                  <a:pt x="3470694" y="830554"/>
                </a:lnTo>
                <a:lnTo>
                  <a:pt x="3470785" y="830754"/>
                </a:lnTo>
                <a:cubicBezTo>
                  <a:pt x="3471677" y="831035"/>
                  <a:pt x="3472571" y="831316"/>
                  <a:pt x="3470989" y="830831"/>
                </a:cubicBezTo>
                <a:cubicBezTo>
                  <a:pt x="3472367" y="831775"/>
                  <a:pt x="3471602" y="831239"/>
                  <a:pt x="3470837" y="830704"/>
                </a:cubicBezTo>
                <a:lnTo>
                  <a:pt x="3470694" y="830554"/>
                </a:lnTo>
                <a:close/>
                <a:moveTo>
                  <a:pt x="3601582" y="824989"/>
                </a:moveTo>
                <a:cubicBezTo>
                  <a:pt x="3601837" y="825193"/>
                  <a:pt x="3602116" y="825397"/>
                  <a:pt x="3602372" y="825601"/>
                </a:cubicBezTo>
                <a:cubicBezTo>
                  <a:pt x="3601939" y="826086"/>
                  <a:pt x="3601530" y="826597"/>
                  <a:pt x="3601045" y="827005"/>
                </a:cubicBezTo>
                <a:cubicBezTo>
                  <a:pt x="3600970" y="827057"/>
                  <a:pt x="3600511" y="826647"/>
                  <a:pt x="3600230" y="826443"/>
                </a:cubicBezTo>
                <a:cubicBezTo>
                  <a:pt x="3600689" y="825959"/>
                  <a:pt x="3601147" y="825474"/>
                  <a:pt x="3601582" y="824989"/>
                </a:cubicBezTo>
                <a:close/>
                <a:moveTo>
                  <a:pt x="3567015" y="821469"/>
                </a:moveTo>
                <a:cubicBezTo>
                  <a:pt x="3567728" y="822108"/>
                  <a:pt x="3568443" y="822744"/>
                  <a:pt x="3569133" y="823383"/>
                </a:cubicBezTo>
                <a:cubicBezTo>
                  <a:pt x="3567142" y="825627"/>
                  <a:pt x="3565178" y="827847"/>
                  <a:pt x="3561428" y="832082"/>
                </a:cubicBezTo>
                <a:cubicBezTo>
                  <a:pt x="3561453" y="824454"/>
                  <a:pt x="3564107" y="822846"/>
                  <a:pt x="3567015" y="821469"/>
                </a:cubicBezTo>
                <a:close/>
                <a:moveTo>
                  <a:pt x="506709" y="818331"/>
                </a:moveTo>
                <a:cubicBezTo>
                  <a:pt x="508701" y="827286"/>
                  <a:pt x="508701" y="827286"/>
                  <a:pt x="498852" y="834838"/>
                </a:cubicBezTo>
                <a:cubicBezTo>
                  <a:pt x="501225" y="829836"/>
                  <a:pt x="503623" y="824837"/>
                  <a:pt x="506709" y="818331"/>
                </a:cubicBezTo>
                <a:close/>
                <a:moveTo>
                  <a:pt x="469541" y="813764"/>
                </a:moveTo>
                <a:cubicBezTo>
                  <a:pt x="470789" y="814504"/>
                  <a:pt x="472041" y="815524"/>
                  <a:pt x="472729" y="816774"/>
                </a:cubicBezTo>
                <a:cubicBezTo>
                  <a:pt x="472985" y="817208"/>
                  <a:pt x="471608" y="818535"/>
                  <a:pt x="470433" y="820218"/>
                </a:cubicBezTo>
                <a:cubicBezTo>
                  <a:pt x="469081" y="818433"/>
                  <a:pt x="467908" y="817335"/>
                  <a:pt x="467423" y="815983"/>
                </a:cubicBezTo>
                <a:cubicBezTo>
                  <a:pt x="467269" y="815499"/>
                  <a:pt x="469310" y="813610"/>
                  <a:pt x="469541" y="813764"/>
                </a:cubicBezTo>
                <a:close/>
                <a:moveTo>
                  <a:pt x="567963" y="811341"/>
                </a:moveTo>
                <a:cubicBezTo>
                  <a:pt x="568448" y="811776"/>
                  <a:pt x="568983" y="812184"/>
                  <a:pt x="569390" y="812693"/>
                </a:cubicBezTo>
                <a:cubicBezTo>
                  <a:pt x="569441" y="812770"/>
                  <a:pt x="569034" y="813230"/>
                  <a:pt x="568829" y="813536"/>
                </a:cubicBezTo>
                <a:cubicBezTo>
                  <a:pt x="568319" y="813076"/>
                  <a:pt x="567835" y="812617"/>
                  <a:pt x="567325" y="812158"/>
                </a:cubicBezTo>
                <a:cubicBezTo>
                  <a:pt x="567528" y="811878"/>
                  <a:pt x="567758" y="811622"/>
                  <a:pt x="567963" y="811341"/>
                </a:cubicBezTo>
                <a:close/>
                <a:moveTo>
                  <a:pt x="3340907" y="810524"/>
                </a:moveTo>
                <a:cubicBezTo>
                  <a:pt x="3338942" y="810524"/>
                  <a:pt x="3336952" y="810447"/>
                  <a:pt x="3334987" y="810651"/>
                </a:cubicBezTo>
                <a:cubicBezTo>
                  <a:pt x="3334860" y="810676"/>
                  <a:pt x="3334911" y="812641"/>
                  <a:pt x="3334885" y="813713"/>
                </a:cubicBezTo>
                <a:cubicBezTo>
                  <a:pt x="3336927" y="813330"/>
                  <a:pt x="3338994" y="812947"/>
                  <a:pt x="3341061" y="812565"/>
                </a:cubicBezTo>
                <a:cubicBezTo>
                  <a:pt x="3341009" y="811876"/>
                  <a:pt x="3340957" y="811188"/>
                  <a:pt x="3340907" y="810524"/>
                </a:cubicBezTo>
                <a:close/>
                <a:moveTo>
                  <a:pt x="522017" y="810321"/>
                </a:moveTo>
                <a:lnTo>
                  <a:pt x="522068" y="810345"/>
                </a:lnTo>
                <a:lnTo>
                  <a:pt x="522070" y="810344"/>
                </a:lnTo>
                <a:lnTo>
                  <a:pt x="516992" y="815424"/>
                </a:lnTo>
                <a:lnTo>
                  <a:pt x="516965" y="815397"/>
                </a:lnTo>
                <a:close/>
                <a:moveTo>
                  <a:pt x="522016" y="810320"/>
                </a:moveTo>
                <a:lnTo>
                  <a:pt x="522017" y="810320"/>
                </a:lnTo>
                <a:lnTo>
                  <a:pt x="522017" y="810321"/>
                </a:lnTo>
                <a:close/>
                <a:moveTo>
                  <a:pt x="522042" y="810295"/>
                </a:moveTo>
                <a:lnTo>
                  <a:pt x="522062" y="810305"/>
                </a:lnTo>
                <a:lnTo>
                  <a:pt x="522017" y="810320"/>
                </a:lnTo>
                <a:close/>
                <a:moveTo>
                  <a:pt x="522170" y="810270"/>
                </a:moveTo>
                <a:lnTo>
                  <a:pt x="522070" y="810344"/>
                </a:lnTo>
                <a:lnTo>
                  <a:pt x="522093" y="810320"/>
                </a:lnTo>
                <a:lnTo>
                  <a:pt x="522062" y="810305"/>
                </a:lnTo>
                <a:close/>
                <a:moveTo>
                  <a:pt x="510307" y="805728"/>
                </a:moveTo>
                <a:cubicBezTo>
                  <a:pt x="510613" y="805550"/>
                  <a:pt x="511582" y="806367"/>
                  <a:pt x="512705" y="806927"/>
                </a:cubicBezTo>
                <a:cubicBezTo>
                  <a:pt x="511761" y="807769"/>
                  <a:pt x="511021" y="808688"/>
                  <a:pt x="510077" y="809096"/>
                </a:cubicBezTo>
                <a:cubicBezTo>
                  <a:pt x="509669" y="809274"/>
                  <a:pt x="508802" y="808432"/>
                  <a:pt x="508138" y="808075"/>
                </a:cubicBezTo>
                <a:cubicBezTo>
                  <a:pt x="508852" y="807259"/>
                  <a:pt x="509438" y="806290"/>
                  <a:pt x="510307" y="805728"/>
                </a:cubicBezTo>
                <a:close/>
                <a:moveTo>
                  <a:pt x="3580408" y="804121"/>
                </a:moveTo>
                <a:cubicBezTo>
                  <a:pt x="3580535" y="804019"/>
                  <a:pt x="3582142" y="805244"/>
                  <a:pt x="3582092" y="805371"/>
                </a:cubicBezTo>
                <a:cubicBezTo>
                  <a:pt x="3581019" y="807515"/>
                  <a:pt x="3579794" y="809605"/>
                  <a:pt x="3578596" y="811672"/>
                </a:cubicBezTo>
                <a:cubicBezTo>
                  <a:pt x="3577473" y="810780"/>
                  <a:pt x="3576377" y="809861"/>
                  <a:pt x="3575254" y="808942"/>
                </a:cubicBezTo>
                <a:cubicBezTo>
                  <a:pt x="3576938" y="807309"/>
                  <a:pt x="3578596" y="805652"/>
                  <a:pt x="3580408" y="804121"/>
                </a:cubicBezTo>
                <a:close/>
                <a:moveTo>
                  <a:pt x="3511145" y="803534"/>
                </a:moveTo>
                <a:cubicBezTo>
                  <a:pt x="3511987" y="804223"/>
                  <a:pt x="3512802" y="804911"/>
                  <a:pt x="3513618" y="805601"/>
                </a:cubicBezTo>
                <a:cubicBezTo>
                  <a:pt x="3512420" y="806978"/>
                  <a:pt x="3511196" y="808330"/>
                  <a:pt x="3509997" y="809709"/>
                </a:cubicBezTo>
                <a:cubicBezTo>
                  <a:pt x="3509435" y="809299"/>
                  <a:pt x="3508848" y="808917"/>
                  <a:pt x="3508287" y="808509"/>
                </a:cubicBezTo>
                <a:cubicBezTo>
                  <a:pt x="3509231" y="806851"/>
                  <a:pt x="3510200" y="805192"/>
                  <a:pt x="3511145" y="803534"/>
                </a:cubicBezTo>
                <a:close/>
                <a:moveTo>
                  <a:pt x="474794" y="803433"/>
                </a:moveTo>
                <a:cubicBezTo>
                  <a:pt x="475713" y="803663"/>
                  <a:pt x="476504" y="804478"/>
                  <a:pt x="478034" y="805524"/>
                </a:cubicBezTo>
                <a:cubicBezTo>
                  <a:pt x="476300" y="806239"/>
                  <a:pt x="475229" y="807132"/>
                  <a:pt x="474437" y="806903"/>
                </a:cubicBezTo>
                <a:cubicBezTo>
                  <a:pt x="473722" y="806697"/>
                  <a:pt x="473341" y="805321"/>
                  <a:pt x="472804" y="804453"/>
                </a:cubicBezTo>
                <a:cubicBezTo>
                  <a:pt x="473468" y="804096"/>
                  <a:pt x="474259" y="803305"/>
                  <a:pt x="474794" y="803433"/>
                </a:cubicBezTo>
                <a:close/>
                <a:moveTo>
                  <a:pt x="3421140" y="796340"/>
                </a:moveTo>
                <a:cubicBezTo>
                  <a:pt x="3422135" y="807744"/>
                  <a:pt x="3424763" y="811442"/>
                  <a:pt x="3432162" y="813151"/>
                </a:cubicBezTo>
                <a:cubicBezTo>
                  <a:pt x="3428233" y="807130"/>
                  <a:pt x="3424686" y="801748"/>
                  <a:pt x="3421140" y="796340"/>
                </a:cubicBezTo>
                <a:close/>
                <a:moveTo>
                  <a:pt x="3503978" y="795018"/>
                </a:moveTo>
                <a:lnTo>
                  <a:pt x="3504000" y="795041"/>
                </a:lnTo>
                <a:lnTo>
                  <a:pt x="3505073" y="797259"/>
                </a:lnTo>
                <a:cubicBezTo>
                  <a:pt x="3507114" y="803126"/>
                  <a:pt x="3502956" y="804759"/>
                  <a:pt x="3498772" y="805882"/>
                </a:cubicBezTo>
                <a:cubicBezTo>
                  <a:pt x="3497674" y="806163"/>
                  <a:pt x="3495302" y="804886"/>
                  <a:pt x="3494843" y="803790"/>
                </a:cubicBezTo>
                <a:cubicBezTo>
                  <a:pt x="3492674" y="798636"/>
                  <a:pt x="3496832" y="797284"/>
                  <a:pt x="3500302" y="795779"/>
                </a:cubicBezTo>
                <a:close/>
                <a:moveTo>
                  <a:pt x="3503982" y="795003"/>
                </a:moveTo>
                <a:lnTo>
                  <a:pt x="3503988" y="795016"/>
                </a:lnTo>
                <a:lnTo>
                  <a:pt x="3503978" y="795018"/>
                </a:lnTo>
                <a:lnTo>
                  <a:pt x="3503975" y="795014"/>
                </a:lnTo>
                <a:close/>
                <a:moveTo>
                  <a:pt x="3503975" y="794988"/>
                </a:moveTo>
                <a:lnTo>
                  <a:pt x="3503985" y="794998"/>
                </a:lnTo>
                <a:lnTo>
                  <a:pt x="3503982" y="795003"/>
                </a:lnTo>
                <a:close/>
                <a:moveTo>
                  <a:pt x="3504435" y="794300"/>
                </a:moveTo>
                <a:lnTo>
                  <a:pt x="3504000" y="795041"/>
                </a:lnTo>
                <a:lnTo>
                  <a:pt x="3503988" y="795016"/>
                </a:lnTo>
                <a:lnTo>
                  <a:pt x="3504000" y="795013"/>
                </a:lnTo>
                <a:lnTo>
                  <a:pt x="3503985" y="794998"/>
                </a:lnTo>
                <a:close/>
                <a:moveTo>
                  <a:pt x="490714" y="790650"/>
                </a:moveTo>
                <a:cubicBezTo>
                  <a:pt x="491429" y="791543"/>
                  <a:pt x="492729" y="792436"/>
                  <a:pt x="492704" y="793277"/>
                </a:cubicBezTo>
                <a:cubicBezTo>
                  <a:pt x="492654" y="794221"/>
                  <a:pt x="491379" y="795088"/>
                  <a:pt x="490356" y="796313"/>
                </a:cubicBezTo>
                <a:cubicBezTo>
                  <a:pt x="489235" y="795140"/>
                  <a:pt x="488443" y="794298"/>
                  <a:pt x="487627" y="793456"/>
                </a:cubicBezTo>
                <a:cubicBezTo>
                  <a:pt x="488647" y="792512"/>
                  <a:pt x="489694" y="791569"/>
                  <a:pt x="490714" y="790650"/>
                </a:cubicBezTo>
                <a:close/>
                <a:moveTo>
                  <a:pt x="3480505" y="788304"/>
                </a:moveTo>
                <a:cubicBezTo>
                  <a:pt x="3477800" y="789808"/>
                  <a:pt x="3475071" y="791339"/>
                  <a:pt x="3472367" y="792844"/>
                </a:cubicBezTo>
                <a:cubicBezTo>
                  <a:pt x="3473847" y="794248"/>
                  <a:pt x="3475352" y="795677"/>
                  <a:pt x="3476831" y="797079"/>
                </a:cubicBezTo>
                <a:cubicBezTo>
                  <a:pt x="3478617" y="794604"/>
                  <a:pt x="3480429" y="792104"/>
                  <a:pt x="3482213" y="789629"/>
                </a:cubicBezTo>
                <a:cubicBezTo>
                  <a:pt x="3481653" y="789197"/>
                  <a:pt x="3481092" y="788737"/>
                  <a:pt x="3480505" y="788304"/>
                </a:cubicBezTo>
                <a:close/>
                <a:moveTo>
                  <a:pt x="446988" y="788252"/>
                </a:moveTo>
                <a:cubicBezTo>
                  <a:pt x="447959" y="788839"/>
                  <a:pt x="448569" y="789196"/>
                  <a:pt x="449182" y="789579"/>
                </a:cubicBezTo>
                <a:cubicBezTo>
                  <a:pt x="448494" y="790369"/>
                  <a:pt x="447907" y="791313"/>
                  <a:pt x="447038" y="791823"/>
                </a:cubicBezTo>
                <a:cubicBezTo>
                  <a:pt x="446734" y="792002"/>
                  <a:pt x="445790" y="791211"/>
                  <a:pt x="445151" y="790854"/>
                </a:cubicBezTo>
                <a:cubicBezTo>
                  <a:pt x="445790" y="789987"/>
                  <a:pt x="446401" y="789119"/>
                  <a:pt x="446988" y="788252"/>
                </a:cubicBezTo>
                <a:close/>
                <a:moveTo>
                  <a:pt x="3581912" y="786441"/>
                </a:moveTo>
                <a:cubicBezTo>
                  <a:pt x="3582498" y="786390"/>
                  <a:pt x="3583111" y="786492"/>
                  <a:pt x="3583723" y="786542"/>
                </a:cubicBezTo>
                <a:cubicBezTo>
                  <a:pt x="3583596" y="786875"/>
                  <a:pt x="3583469" y="787206"/>
                  <a:pt x="3583340" y="787563"/>
                </a:cubicBezTo>
                <a:cubicBezTo>
                  <a:pt x="3582754" y="787513"/>
                  <a:pt x="3582167" y="787461"/>
                  <a:pt x="3581581" y="787411"/>
                </a:cubicBezTo>
                <a:cubicBezTo>
                  <a:pt x="3581683" y="787079"/>
                  <a:pt x="3581785" y="786441"/>
                  <a:pt x="3581912" y="786441"/>
                </a:cubicBezTo>
                <a:close/>
                <a:moveTo>
                  <a:pt x="3519181" y="786187"/>
                </a:moveTo>
                <a:cubicBezTo>
                  <a:pt x="3519588" y="786672"/>
                  <a:pt x="3519996" y="787156"/>
                  <a:pt x="3520405" y="787641"/>
                </a:cubicBezTo>
                <a:cubicBezTo>
                  <a:pt x="3519819" y="787947"/>
                  <a:pt x="3519256" y="788329"/>
                  <a:pt x="3518644" y="788535"/>
                </a:cubicBezTo>
                <a:cubicBezTo>
                  <a:pt x="3518542" y="788585"/>
                  <a:pt x="3517956" y="787871"/>
                  <a:pt x="3518032" y="787718"/>
                </a:cubicBezTo>
                <a:cubicBezTo>
                  <a:pt x="3518338" y="787182"/>
                  <a:pt x="3518798" y="786697"/>
                  <a:pt x="3519181" y="786187"/>
                </a:cubicBezTo>
                <a:close/>
                <a:moveTo>
                  <a:pt x="524618" y="782257"/>
                </a:moveTo>
                <a:cubicBezTo>
                  <a:pt x="523880" y="787232"/>
                  <a:pt x="521787" y="791212"/>
                  <a:pt x="516149" y="791135"/>
                </a:cubicBezTo>
                <a:cubicBezTo>
                  <a:pt x="515028" y="791110"/>
                  <a:pt x="512730" y="787870"/>
                  <a:pt x="513063" y="786774"/>
                </a:cubicBezTo>
                <a:cubicBezTo>
                  <a:pt x="514950" y="780905"/>
                  <a:pt x="520181" y="782360"/>
                  <a:pt x="524618" y="782257"/>
                </a:cubicBezTo>
                <a:close/>
                <a:moveTo>
                  <a:pt x="3595357" y="775216"/>
                </a:moveTo>
                <a:cubicBezTo>
                  <a:pt x="3595409" y="775216"/>
                  <a:pt x="3595561" y="775778"/>
                  <a:pt x="3595688" y="776083"/>
                </a:cubicBezTo>
                <a:cubicBezTo>
                  <a:pt x="3595026" y="776237"/>
                  <a:pt x="3594336" y="776441"/>
                  <a:pt x="3593674" y="776518"/>
                </a:cubicBezTo>
                <a:cubicBezTo>
                  <a:pt x="3593598" y="776518"/>
                  <a:pt x="3593444" y="775956"/>
                  <a:pt x="3593317" y="775651"/>
                </a:cubicBezTo>
                <a:cubicBezTo>
                  <a:pt x="3593980" y="775497"/>
                  <a:pt x="3594669" y="775293"/>
                  <a:pt x="3595357" y="775216"/>
                </a:cubicBezTo>
                <a:close/>
                <a:moveTo>
                  <a:pt x="533799" y="774870"/>
                </a:moveTo>
                <a:cubicBezTo>
                  <a:pt x="537418" y="774108"/>
                  <a:pt x="541519" y="774720"/>
                  <a:pt x="545869" y="775728"/>
                </a:cubicBezTo>
                <a:cubicBezTo>
                  <a:pt x="545869" y="778840"/>
                  <a:pt x="545869" y="781647"/>
                  <a:pt x="545869" y="783585"/>
                </a:cubicBezTo>
                <a:cubicBezTo>
                  <a:pt x="550563" y="786110"/>
                  <a:pt x="554849" y="788381"/>
                  <a:pt x="559033" y="790627"/>
                </a:cubicBezTo>
                <a:cubicBezTo>
                  <a:pt x="556558" y="801315"/>
                  <a:pt x="545742" y="800577"/>
                  <a:pt x="539414" y="806342"/>
                </a:cubicBezTo>
                <a:cubicBezTo>
                  <a:pt x="540690" y="801826"/>
                  <a:pt x="541965" y="797285"/>
                  <a:pt x="543573" y="791570"/>
                </a:cubicBezTo>
                <a:cubicBezTo>
                  <a:pt x="535843" y="790983"/>
                  <a:pt x="533904" y="780141"/>
                  <a:pt x="524618" y="782259"/>
                </a:cubicBezTo>
                <a:cubicBezTo>
                  <a:pt x="527041" y="777769"/>
                  <a:pt x="530179" y="775632"/>
                  <a:pt x="533799" y="774870"/>
                </a:cubicBezTo>
                <a:close/>
                <a:moveTo>
                  <a:pt x="3521093" y="768226"/>
                </a:moveTo>
                <a:cubicBezTo>
                  <a:pt x="3522267" y="769119"/>
                  <a:pt x="3523389" y="769986"/>
                  <a:pt x="3525226" y="771415"/>
                </a:cubicBezTo>
                <a:cubicBezTo>
                  <a:pt x="3523491" y="773278"/>
                  <a:pt x="3522293" y="774553"/>
                  <a:pt x="3521067" y="775828"/>
                </a:cubicBezTo>
                <a:cubicBezTo>
                  <a:pt x="3519996" y="774757"/>
                  <a:pt x="3517905" y="773482"/>
                  <a:pt x="3518082" y="772691"/>
                </a:cubicBezTo>
                <a:cubicBezTo>
                  <a:pt x="3518440" y="771059"/>
                  <a:pt x="3520022" y="769705"/>
                  <a:pt x="3521093" y="768226"/>
                </a:cubicBezTo>
                <a:close/>
                <a:moveTo>
                  <a:pt x="418287" y="763940"/>
                </a:moveTo>
                <a:cubicBezTo>
                  <a:pt x="418491" y="763686"/>
                  <a:pt x="420660" y="765038"/>
                  <a:pt x="421935" y="765650"/>
                </a:cubicBezTo>
                <a:cubicBezTo>
                  <a:pt x="422548" y="766594"/>
                  <a:pt x="423160" y="767563"/>
                  <a:pt x="423773" y="768533"/>
                </a:cubicBezTo>
                <a:cubicBezTo>
                  <a:pt x="421935" y="769273"/>
                  <a:pt x="420149" y="770294"/>
                  <a:pt x="418235" y="770651"/>
                </a:cubicBezTo>
                <a:cubicBezTo>
                  <a:pt x="417522" y="770778"/>
                  <a:pt x="415684" y="769196"/>
                  <a:pt x="415812" y="768788"/>
                </a:cubicBezTo>
                <a:cubicBezTo>
                  <a:pt x="416297" y="767053"/>
                  <a:pt x="417139" y="765319"/>
                  <a:pt x="418287" y="763940"/>
                </a:cubicBezTo>
                <a:close/>
                <a:moveTo>
                  <a:pt x="609904" y="763863"/>
                </a:moveTo>
                <a:cubicBezTo>
                  <a:pt x="609343" y="764144"/>
                  <a:pt x="608756" y="764373"/>
                  <a:pt x="608246" y="764731"/>
                </a:cubicBezTo>
                <a:cubicBezTo>
                  <a:pt x="608170" y="764782"/>
                  <a:pt x="608425" y="765342"/>
                  <a:pt x="608527" y="765650"/>
                </a:cubicBezTo>
                <a:cubicBezTo>
                  <a:pt x="609114" y="765394"/>
                  <a:pt x="609674" y="765113"/>
                  <a:pt x="610235" y="764833"/>
                </a:cubicBezTo>
                <a:cubicBezTo>
                  <a:pt x="610133" y="764502"/>
                  <a:pt x="610031" y="764194"/>
                  <a:pt x="609904" y="763863"/>
                </a:cubicBezTo>
                <a:close/>
                <a:moveTo>
                  <a:pt x="491045" y="762538"/>
                </a:moveTo>
                <a:cubicBezTo>
                  <a:pt x="491479" y="762998"/>
                  <a:pt x="491885" y="763457"/>
                  <a:pt x="492320" y="763915"/>
                </a:cubicBezTo>
                <a:cubicBezTo>
                  <a:pt x="491122" y="765269"/>
                  <a:pt x="489897" y="766621"/>
                  <a:pt x="488697" y="767948"/>
                </a:cubicBezTo>
                <a:cubicBezTo>
                  <a:pt x="488085" y="767233"/>
                  <a:pt x="487499" y="766519"/>
                  <a:pt x="486912" y="765779"/>
                </a:cubicBezTo>
                <a:cubicBezTo>
                  <a:pt x="488289" y="764707"/>
                  <a:pt x="489666" y="763635"/>
                  <a:pt x="491045" y="762538"/>
                </a:cubicBezTo>
                <a:close/>
                <a:moveTo>
                  <a:pt x="3511783" y="761771"/>
                </a:moveTo>
                <a:lnTo>
                  <a:pt x="3511835" y="761823"/>
                </a:lnTo>
                <a:lnTo>
                  <a:pt x="3511737" y="761849"/>
                </a:lnTo>
                <a:close/>
                <a:moveTo>
                  <a:pt x="3511745" y="761670"/>
                </a:moveTo>
                <a:lnTo>
                  <a:pt x="3511656" y="761870"/>
                </a:lnTo>
                <a:lnTo>
                  <a:pt x="3511651" y="761872"/>
                </a:lnTo>
                <a:lnTo>
                  <a:pt x="3511602" y="761823"/>
                </a:lnTo>
                <a:close/>
                <a:moveTo>
                  <a:pt x="520587" y="760650"/>
                </a:moveTo>
                <a:cubicBezTo>
                  <a:pt x="516429" y="763814"/>
                  <a:pt x="513062" y="766391"/>
                  <a:pt x="507780" y="770421"/>
                </a:cubicBezTo>
                <a:cubicBezTo>
                  <a:pt x="512220" y="761798"/>
                  <a:pt x="512193" y="761773"/>
                  <a:pt x="520587" y="760650"/>
                </a:cubicBezTo>
                <a:close/>
                <a:moveTo>
                  <a:pt x="559824" y="757614"/>
                </a:moveTo>
                <a:lnTo>
                  <a:pt x="555417" y="761727"/>
                </a:lnTo>
                <a:lnTo>
                  <a:pt x="555207" y="761823"/>
                </a:lnTo>
                <a:cubicBezTo>
                  <a:pt x="555078" y="762079"/>
                  <a:pt x="554926" y="762335"/>
                  <a:pt x="554799" y="762589"/>
                </a:cubicBezTo>
                <a:cubicBezTo>
                  <a:pt x="554951" y="762335"/>
                  <a:pt x="555105" y="762104"/>
                  <a:pt x="555259" y="761875"/>
                </a:cubicBezTo>
                <a:lnTo>
                  <a:pt x="555417" y="761727"/>
                </a:lnTo>
                <a:lnTo>
                  <a:pt x="560897" y="759222"/>
                </a:lnTo>
                <a:cubicBezTo>
                  <a:pt x="560539" y="758685"/>
                  <a:pt x="560182" y="758150"/>
                  <a:pt x="559824" y="757614"/>
                </a:cubicBezTo>
                <a:close/>
                <a:moveTo>
                  <a:pt x="3514282" y="755981"/>
                </a:moveTo>
                <a:cubicBezTo>
                  <a:pt x="3514842" y="756389"/>
                  <a:pt x="3515377" y="756772"/>
                  <a:pt x="3515939" y="757181"/>
                </a:cubicBezTo>
                <a:lnTo>
                  <a:pt x="3511745" y="761670"/>
                </a:lnTo>
                <a:close/>
                <a:moveTo>
                  <a:pt x="3345219" y="746260"/>
                </a:moveTo>
                <a:cubicBezTo>
                  <a:pt x="3345142" y="746209"/>
                  <a:pt x="3343865" y="747536"/>
                  <a:pt x="3343943" y="747664"/>
                </a:cubicBezTo>
                <a:cubicBezTo>
                  <a:pt x="3344861" y="749016"/>
                  <a:pt x="3345959" y="750266"/>
                  <a:pt x="3347003" y="751516"/>
                </a:cubicBezTo>
                <a:cubicBezTo>
                  <a:pt x="3347770" y="750827"/>
                  <a:pt x="3348561" y="750164"/>
                  <a:pt x="3349326" y="749475"/>
                </a:cubicBezTo>
                <a:cubicBezTo>
                  <a:pt x="3347974" y="748378"/>
                  <a:pt x="3346647" y="747255"/>
                  <a:pt x="3345219" y="746260"/>
                </a:cubicBezTo>
                <a:close/>
                <a:moveTo>
                  <a:pt x="3619032" y="745266"/>
                </a:moveTo>
                <a:cubicBezTo>
                  <a:pt x="3619134" y="745572"/>
                  <a:pt x="3619388" y="746134"/>
                  <a:pt x="3619313" y="746185"/>
                </a:cubicBezTo>
                <a:cubicBezTo>
                  <a:pt x="3618802" y="746541"/>
                  <a:pt x="3618215" y="746772"/>
                  <a:pt x="3617679" y="747053"/>
                </a:cubicBezTo>
                <a:cubicBezTo>
                  <a:pt x="3617552" y="746720"/>
                  <a:pt x="3617450" y="746414"/>
                  <a:pt x="3617348" y="746083"/>
                </a:cubicBezTo>
                <a:cubicBezTo>
                  <a:pt x="3617909" y="745803"/>
                  <a:pt x="3618471" y="745547"/>
                  <a:pt x="3619032" y="745266"/>
                </a:cubicBezTo>
                <a:close/>
                <a:moveTo>
                  <a:pt x="533241" y="744654"/>
                </a:moveTo>
                <a:cubicBezTo>
                  <a:pt x="530997" y="749858"/>
                  <a:pt x="529747" y="752792"/>
                  <a:pt x="527859" y="757205"/>
                </a:cubicBezTo>
                <a:cubicBezTo>
                  <a:pt x="525970" y="750241"/>
                  <a:pt x="525970" y="750241"/>
                  <a:pt x="533241" y="744654"/>
                </a:cubicBezTo>
                <a:close/>
                <a:moveTo>
                  <a:pt x="537660" y="736267"/>
                </a:moveTo>
                <a:cubicBezTo>
                  <a:pt x="539287" y="736050"/>
                  <a:pt x="541328" y="737166"/>
                  <a:pt x="545409" y="739398"/>
                </a:cubicBezTo>
                <a:cubicBezTo>
                  <a:pt x="540129" y="740113"/>
                  <a:pt x="537094" y="740495"/>
                  <a:pt x="532398" y="741134"/>
                </a:cubicBezTo>
                <a:cubicBezTo>
                  <a:pt x="534822" y="738034"/>
                  <a:pt x="536034" y="736484"/>
                  <a:pt x="537660" y="736267"/>
                </a:cubicBezTo>
                <a:close/>
                <a:moveTo>
                  <a:pt x="599112" y="735189"/>
                </a:moveTo>
                <a:cubicBezTo>
                  <a:pt x="599087" y="735547"/>
                  <a:pt x="599087" y="735929"/>
                  <a:pt x="599087" y="736286"/>
                </a:cubicBezTo>
                <a:cubicBezTo>
                  <a:pt x="598500" y="736389"/>
                  <a:pt x="597862" y="736464"/>
                  <a:pt x="597224" y="736566"/>
                </a:cubicBezTo>
                <a:cubicBezTo>
                  <a:pt x="597198" y="736210"/>
                  <a:pt x="597096" y="735547"/>
                  <a:pt x="597173" y="735520"/>
                </a:cubicBezTo>
                <a:cubicBezTo>
                  <a:pt x="597810" y="735343"/>
                  <a:pt x="598449" y="735291"/>
                  <a:pt x="599112" y="735189"/>
                </a:cubicBezTo>
                <a:close/>
                <a:moveTo>
                  <a:pt x="3336136" y="731540"/>
                </a:moveTo>
                <a:cubicBezTo>
                  <a:pt x="3335881" y="732051"/>
                  <a:pt x="3335652" y="732586"/>
                  <a:pt x="3335396" y="733096"/>
                </a:cubicBezTo>
                <a:cubicBezTo>
                  <a:pt x="3336569" y="733505"/>
                  <a:pt x="3337743" y="733913"/>
                  <a:pt x="3338942" y="734244"/>
                </a:cubicBezTo>
                <a:cubicBezTo>
                  <a:pt x="3338994" y="734271"/>
                  <a:pt x="3339377" y="733403"/>
                  <a:pt x="3339350" y="733377"/>
                </a:cubicBezTo>
                <a:cubicBezTo>
                  <a:pt x="3338279" y="732740"/>
                  <a:pt x="3337207" y="732153"/>
                  <a:pt x="3336136" y="731540"/>
                </a:cubicBezTo>
                <a:close/>
                <a:moveTo>
                  <a:pt x="3356912" y="729608"/>
                </a:moveTo>
                <a:cubicBezTo>
                  <a:pt x="3353841" y="729283"/>
                  <a:pt x="3350423" y="731757"/>
                  <a:pt x="3346163" y="737051"/>
                </a:cubicBezTo>
                <a:cubicBezTo>
                  <a:pt x="3353203" y="739882"/>
                  <a:pt x="3358918" y="743505"/>
                  <a:pt x="3365577" y="738965"/>
                </a:cubicBezTo>
                <a:cubicBezTo>
                  <a:pt x="3362707" y="733059"/>
                  <a:pt x="3359983" y="729933"/>
                  <a:pt x="3356912" y="729608"/>
                </a:cubicBezTo>
                <a:close/>
                <a:moveTo>
                  <a:pt x="3558774" y="724755"/>
                </a:moveTo>
                <a:cubicBezTo>
                  <a:pt x="3559795" y="725521"/>
                  <a:pt x="3560791" y="726261"/>
                  <a:pt x="3561785" y="727026"/>
                </a:cubicBezTo>
                <a:cubicBezTo>
                  <a:pt x="3551963" y="743098"/>
                  <a:pt x="3543774" y="760190"/>
                  <a:pt x="3529156" y="773583"/>
                </a:cubicBezTo>
                <a:cubicBezTo>
                  <a:pt x="3529845" y="769681"/>
                  <a:pt x="3529437" y="765114"/>
                  <a:pt x="3531375" y="761951"/>
                </a:cubicBezTo>
                <a:cubicBezTo>
                  <a:pt x="3538212" y="750802"/>
                  <a:pt x="3545763" y="740062"/>
                  <a:pt x="3553264" y="729322"/>
                </a:cubicBezTo>
                <a:cubicBezTo>
                  <a:pt x="3554590" y="727434"/>
                  <a:pt x="3556912" y="726261"/>
                  <a:pt x="3558774" y="724755"/>
                </a:cubicBezTo>
                <a:close/>
                <a:moveTo>
                  <a:pt x="505002" y="723225"/>
                </a:moveTo>
                <a:cubicBezTo>
                  <a:pt x="507577" y="727077"/>
                  <a:pt x="510384" y="729527"/>
                  <a:pt x="509924" y="730854"/>
                </a:cubicBezTo>
                <a:cubicBezTo>
                  <a:pt x="506761" y="740063"/>
                  <a:pt x="503802" y="749605"/>
                  <a:pt x="495308" y="755422"/>
                </a:cubicBezTo>
                <a:cubicBezTo>
                  <a:pt x="494439" y="754809"/>
                  <a:pt x="493597" y="754197"/>
                  <a:pt x="492756" y="753584"/>
                </a:cubicBezTo>
                <a:cubicBezTo>
                  <a:pt x="496583" y="744119"/>
                  <a:pt x="500383" y="734629"/>
                  <a:pt x="505002" y="723225"/>
                </a:cubicBezTo>
                <a:close/>
                <a:moveTo>
                  <a:pt x="562349" y="722357"/>
                </a:moveTo>
                <a:cubicBezTo>
                  <a:pt x="562987" y="722611"/>
                  <a:pt x="563548" y="723046"/>
                  <a:pt x="564287" y="723480"/>
                </a:cubicBezTo>
                <a:cubicBezTo>
                  <a:pt x="563752" y="723938"/>
                  <a:pt x="563268" y="724397"/>
                  <a:pt x="562758" y="724832"/>
                </a:cubicBezTo>
                <a:cubicBezTo>
                  <a:pt x="562374" y="724270"/>
                  <a:pt x="561941" y="723761"/>
                  <a:pt x="561660" y="723148"/>
                </a:cubicBezTo>
                <a:cubicBezTo>
                  <a:pt x="561585" y="722994"/>
                  <a:pt x="562247" y="722305"/>
                  <a:pt x="562349" y="722357"/>
                </a:cubicBezTo>
                <a:close/>
                <a:moveTo>
                  <a:pt x="655110" y="719371"/>
                </a:moveTo>
                <a:lnTo>
                  <a:pt x="654192" y="719677"/>
                </a:lnTo>
                <a:lnTo>
                  <a:pt x="654982" y="720214"/>
                </a:lnTo>
                <a:close/>
                <a:moveTo>
                  <a:pt x="448874" y="716667"/>
                </a:moveTo>
                <a:cubicBezTo>
                  <a:pt x="454385" y="723555"/>
                  <a:pt x="454104" y="724499"/>
                  <a:pt x="442828" y="735393"/>
                </a:cubicBezTo>
                <a:cubicBezTo>
                  <a:pt x="445174" y="728122"/>
                  <a:pt x="446961" y="722636"/>
                  <a:pt x="448874" y="716667"/>
                </a:cubicBezTo>
                <a:close/>
                <a:moveTo>
                  <a:pt x="3337463" y="712943"/>
                </a:moveTo>
                <a:cubicBezTo>
                  <a:pt x="3337692" y="713095"/>
                  <a:pt x="3337948" y="713249"/>
                  <a:pt x="3338177" y="713402"/>
                </a:cubicBezTo>
                <a:lnTo>
                  <a:pt x="3338181" y="713438"/>
                </a:lnTo>
                <a:lnTo>
                  <a:pt x="3336238" y="719020"/>
                </a:lnTo>
                <a:cubicBezTo>
                  <a:pt x="3336104" y="720895"/>
                  <a:pt x="3336838" y="722751"/>
                  <a:pt x="3339479" y="724550"/>
                </a:cubicBezTo>
                <a:lnTo>
                  <a:pt x="3338181" y="713438"/>
                </a:lnTo>
                <a:lnTo>
                  <a:pt x="3338203" y="713376"/>
                </a:lnTo>
                <a:cubicBezTo>
                  <a:pt x="3337973" y="713224"/>
                  <a:pt x="3337719" y="713095"/>
                  <a:pt x="3337463" y="712943"/>
                </a:cubicBezTo>
                <a:close/>
                <a:moveTo>
                  <a:pt x="3463745" y="712789"/>
                </a:moveTo>
                <a:cubicBezTo>
                  <a:pt x="3465556" y="715366"/>
                  <a:pt x="3467060" y="717508"/>
                  <a:pt x="3469714" y="721310"/>
                </a:cubicBezTo>
                <a:cubicBezTo>
                  <a:pt x="3472496" y="711872"/>
                  <a:pt x="3472496" y="711872"/>
                  <a:pt x="3463745" y="712789"/>
                </a:cubicBezTo>
                <a:close/>
                <a:moveTo>
                  <a:pt x="591496" y="706780"/>
                </a:moveTo>
                <a:cubicBezTo>
                  <a:pt x="593397" y="706260"/>
                  <a:pt x="595285" y="706643"/>
                  <a:pt x="596968" y="709168"/>
                </a:cubicBezTo>
                <a:cubicBezTo>
                  <a:pt x="599853" y="713480"/>
                  <a:pt x="597811" y="716183"/>
                  <a:pt x="593040" y="718964"/>
                </a:cubicBezTo>
                <a:cubicBezTo>
                  <a:pt x="589113" y="721260"/>
                  <a:pt x="587096" y="726720"/>
                  <a:pt x="584034" y="730623"/>
                </a:cubicBezTo>
                <a:cubicBezTo>
                  <a:pt x="580921" y="734603"/>
                  <a:pt x="576687" y="737996"/>
                  <a:pt x="574519" y="742409"/>
                </a:cubicBezTo>
                <a:cubicBezTo>
                  <a:pt x="571739" y="748074"/>
                  <a:pt x="566559" y="752232"/>
                  <a:pt x="566534" y="760064"/>
                </a:cubicBezTo>
                <a:cubicBezTo>
                  <a:pt x="566508" y="764477"/>
                  <a:pt x="559442" y="768840"/>
                  <a:pt x="555870" y="772871"/>
                </a:cubicBezTo>
                <a:cubicBezTo>
                  <a:pt x="550563" y="771825"/>
                  <a:pt x="546200" y="770957"/>
                  <a:pt x="541712" y="770063"/>
                </a:cubicBezTo>
                <a:cubicBezTo>
                  <a:pt x="539848" y="761492"/>
                  <a:pt x="540971" y="753966"/>
                  <a:pt x="549748" y="748839"/>
                </a:cubicBezTo>
                <a:cubicBezTo>
                  <a:pt x="551686" y="747716"/>
                  <a:pt x="552248" y="744247"/>
                  <a:pt x="553905" y="740955"/>
                </a:cubicBezTo>
                <a:cubicBezTo>
                  <a:pt x="556686" y="744042"/>
                  <a:pt x="558830" y="746389"/>
                  <a:pt x="561890" y="749808"/>
                </a:cubicBezTo>
                <a:cubicBezTo>
                  <a:pt x="566508" y="743532"/>
                  <a:pt x="570666" y="737946"/>
                  <a:pt x="575004" y="732077"/>
                </a:cubicBezTo>
                <a:cubicBezTo>
                  <a:pt x="573677" y="728965"/>
                  <a:pt x="572401" y="725954"/>
                  <a:pt x="571228" y="723250"/>
                </a:cubicBezTo>
                <a:cubicBezTo>
                  <a:pt x="571993" y="722026"/>
                  <a:pt x="572299" y="721133"/>
                  <a:pt x="572912" y="720648"/>
                </a:cubicBezTo>
                <a:cubicBezTo>
                  <a:pt x="575768" y="718505"/>
                  <a:pt x="578806" y="716591"/>
                  <a:pt x="581586" y="714347"/>
                </a:cubicBezTo>
                <a:cubicBezTo>
                  <a:pt x="583219" y="713045"/>
                  <a:pt x="584213" y="710903"/>
                  <a:pt x="585948" y="709807"/>
                </a:cubicBezTo>
                <a:cubicBezTo>
                  <a:pt x="587682" y="708722"/>
                  <a:pt x="589596" y="707300"/>
                  <a:pt x="591496" y="706780"/>
                </a:cubicBezTo>
                <a:close/>
                <a:moveTo>
                  <a:pt x="461299" y="696947"/>
                </a:moveTo>
                <a:cubicBezTo>
                  <a:pt x="461682" y="697636"/>
                  <a:pt x="462065" y="698324"/>
                  <a:pt x="462626" y="699371"/>
                </a:cubicBezTo>
                <a:cubicBezTo>
                  <a:pt x="461682" y="699932"/>
                  <a:pt x="460738" y="700494"/>
                  <a:pt x="459794" y="701080"/>
                </a:cubicBezTo>
                <a:cubicBezTo>
                  <a:pt x="459438" y="700392"/>
                  <a:pt x="458621" y="699371"/>
                  <a:pt x="458825" y="699065"/>
                </a:cubicBezTo>
                <a:cubicBezTo>
                  <a:pt x="459411" y="698197"/>
                  <a:pt x="460431" y="697636"/>
                  <a:pt x="461299" y="696947"/>
                </a:cubicBezTo>
                <a:close/>
                <a:moveTo>
                  <a:pt x="562604" y="696386"/>
                </a:moveTo>
                <a:cubicBezTo>
                  <a:pt x="563471" y="706182"/>
                  <a:pt x="560640" y="710826"/>
                  <a:pt x="547578" y="721031"/>
                </a:cubicBezTo>
                <a:cubicBezTo>
                  <a:pt x="548522" y="710570"/>
                  <a:pt x="555104" y="699728"/>
                  <a:pt x="562604" y="696386"/>
                </a:cubicBezTo>
                <a:close/>
                <a:moveTo>
                  <a:pt x="654625" y="688477"/>
                </a:moveTo>
                <a:cubicBezTo>
                  <a:pt x="650161" y="689677"/>
                  <a:pt x="647329" y="690442"/>
                  <a:pt x="643298" y="691538"/>
                </a:cubicBezTo>
                <a:cubicBezTo>
                  <a:pt x="648579" y="695492"/>
                  <a:pt x="651615" y="695594"/>
                  <a:pt x="654625" y="688477"/>
                </a:cubicBezTo>
                <a:close/>
                <a:moveTo>
                  <a:pt x="3562651" y="684600"/>
                </a:moveTo>
                <a:cubicBezTo>
                  <a:pt x="3563339" y="685314"/>
                  <a:pt x="3564156" y="685825"/>
                  <a:pt x="3564105" y="686208"/>
                </a:cubicBezTo>
                <a:cubicBezTo>
                  <a:pt x="3564003" y="686896"/>
                  <a:pt x="3563518" y="687714"/>
                  <a:pt x="3562931" y="688045"/>
                </a:cubicBezTo>
                <a:cubicBezTo>
                  <a:pt x="3562549" y="688274"/>
                  <a:pt x="3561758" y="687739"/>
                  <a:pt x="3561120" y="687535"/>
                </a:cubicBezTo>
                <a:cubicBezTo>
                  <a:pt x="3561605" y="686591"/>
                  <a:pt x="3562089" y="685646"/>
                  <a:pt x="3562651" y="684600"/>
                </a:cubicBezTo>
                <a:close/>
                <a:moveTo>
                  <a:pt x="581024" y="684038"/>
                </a:moveTo>
                <a:cubicBezTo>
                  <a:pt x="581126" y="684344"/>
                  <a:pt x="581228" y="684677"/>
                  <a:pt x="581330" y="684983"/>
                </a:cubicBezTo>
                <a:cubicBezTo>
                  <a:pt x="580770" y="685238"/>
                  <a:pt x="580184" y="685518"/>
                  <a:pt x="579621" y="685773"/>
                </a:cubicBezTo>
                <a:cubicBezTo>
                  <a:pt x="579519" y="685442"/>
                  <a:pt x="579264" y="684856"/>
                  <a:pt x="579342" y="684829"/>
                </a:cubicBezTo>
                <a:cubicBezTo>
                  <a:pt x="579877" y="684498"/>
                  <a:pt x="580463" y="684294"/>
                  <a:pt x="581024" y="684038"/>
                </a:cubicBezTo>
                <a:close/>
                <a:moveTo>
                  <a:pt x="669728" y="681129"/>
                </a:moveTo>
                <a:cubicBezTo>
                  <a:pt x="664984" y="680160"/>
                  <a:pt x="662278" y="683324"/>
                  <a:pt x="660545" y="688043"/>
                </a:cubicBezTo>
                <a:cubicBezTo>
                  <a:pt x="665315" y="688375"/>
                  <a:pt x="669345" y="688656"/>
                  <a:pt x="673351" y="688937"/>
                </a:cubicBezTo>
                <a:cubicBezTo>
                  <a:pt x="673964" y="688146"/>
                  <a:pt x="674550" y="687354"/>
                  <a:pt x="675162" y="686539"/>
                </a:cubicBezTo>
                <a:cubicBezTo>
                  <a:pt x="673376" y="684650"/>
                  <a:pt x="671820" y="681564"/>
                  <a:pt x="669728" y="681129"/>
                </a:cubicBezTo>
                <a:close/>
                <a:moveTo>
                  <a:pt x="649956" y="673528"/>
                </a:moveTo>
                <a:lnTo>
                  <a:pt x="649090" y="673808"/>
                </a:lnTo>
                <a:lnTo>
                  <a:pt x="649829" y="674293"/>
                </a:lnTo>
                <a:close/>
                <a:moveTo>
                  <a:pt x="619113" y="666334"/>
                </a:moveTo>
                <a:cubicBezTo>
                  <a:pt x="614037" y="671205"/>
                  <a:pt x="609420" y="675645"/>
                  <a:pt x="604802" y="680083"/>
                </a:cubicBezTo>
                <a:cubicBezTo>
                  <a:pt x="605543" y="680747"/>
                  <a:pt x="606307" y="681410"/>
                  <a:pt x="607047" y="682074"/>
                </a:cubicBezTo>
                <a:cubicBezTo>
                  <a:pt x="617225" y="677405"/>
                  <a:pt x="618221" y="676180"/>
                  <a:pt x="619113" y="666334"/>
                </a:cubicBezTo>
                <a:close/>
                <a:moveTo>
                  <a:pt x="887060" y="665721"/>
                </a:moveTo>
                <a:lnTo>
                  <a:pt x="886243" y="666103"/>
                </a:lnTo>
                <a:lnTo>
                  <a:pt x="887060" y="666486"/>
                </a:lnTo>
                <a:close/>
                <a:moveTo>
                  <a:pt x="560334" y="657276"/>
                </a:moveTo>
                <a:cubicBezTo>
                  <a:pt x="560768" y="665210"/>
                  <a:pt x="558370" y="672073"/>
                  <a:pt x="553548" y="678450"/>
                </a:cubicBezTo>
                <a:cubicBezTo>
                  <a:pt x="550512" y="682430"/>
                  <a:pt x="547936" y="686946"/>
                  <a:pt x="546125" y="691615"/>
                </a:cubicBezTo>
                <a:cubicBezTo>
                  <a:pt x="544135" y="696768"/>
                  <a:pt x="542017" y="700849"/>
                  <a:pt x="535689" y="700747"/>
                </a:cubicBezTo>
                <a:cubicBezTo>
                  <a:pt x="534543" y="700722"/>
                  <a:pt x="532349" y="701589"/>
                  <a:pt x="532349" y="701947"/>
                </a:cubicBezTo>
                <a:cubicBezTo>
                  <a:pt x="532987" y="713477"/>
                  <a:pt x="517245" y="712432"/>
                  <a:pt x="517526" y="722840"/>
                </a:cubicBezTo>
                <a:cubicBezTo>
                  <a:pt x="511402" y="722917"/>
                  <a:pt x="509209" y="720340"/>
                  <a:pt x="510792" y="715698"/>
                </a:cubicBezTo>
                <a:cubicBezTo>
                  <a:pt x="512398" y="710952"/>
                  <a:pt x="514771" y="706462"/>
                  <a:pt x="516965" y="701921"/>
                </a:cubicBezTo>
                <a:cubicBezTo>
                  <a:pt x="521326" y="692890"/>
                  <a:pt x="525460" y="683732"/>
                  <a:pt x="530307" y="674956"/>
                </a:cubicBezTo>
                <a:cubicBezTo>
                  <a:pt x="532449" y="671077"/>
                  <a:pt x="535460" y="666766"/>
                  <a:pt x="539185" y="664828"/>
                </a:cubicBezTo>
                <a:cubicBezTo>
                  <a:pt x="545792" y="661409"/>
                  <a:pt x="553243" y="659674"/>
                  <a:pt x="560334" y="657276"/>
                </a:cubicBezTo>
                <a:close/>
                <a:moveTo>
                  <a:pt x="629880" y="656562"/>
                </a:moveTo>
                <a:lnTo>
                  <a:pt x="629191" y="657252"/>
                </a:lnTo>
                <a:lnTo>
                  <a:pt x="628503" y="657990"/>
                </a:lnTo>
                <a:lnTo>
                  <a:pt x="629241" y="657302"/>
                </a:lnTo>
                <a:close/>
                <a:moveTo>
                  <a:pt x="600678" y="655571"/>
                </a:moveTo>
                <a:cubicBezTo>
                  <a:pt x="599368" y="654796"/>
                  <a:pt x="597646" y="655236"/>
                  <a:pt x="595669" y="656231"/>
                </a:cubicBezTo>
                <a:cubicBezTo>
                  <a:pt x="595311" y="656409"/>
                  <a:pt x="595491" y="657634"/>
                  <a:pt x="595363" y="659036"/>
                </a:cubicBezTo>
                <a:cubicBezTo>
                  <a:pt x="597276" y="659802"/>
                  <a:pt x="599367" y="660644"/>
                  <a:pt x="603220" y="662200"/>
                </a:cubicBezTo>
                <a:cubicBezTo>
                  <a:pt x="602889" y="658336"/>
                  <a:pt x="601989" y="656346"/>
                  <a:pt x="600678" y="655571"/>
                </a:cubicBezTo>
                <a:close/>
                <a:moveTo>
                  <a:pt x="650773" y="654725"/>
                </a:moveTo>
                <a:cubicBezTo>
                  <a:pt x="641666" y="659802"/>
                  <a:pt x="632991" y="665363"/>
                  <a:pt x="628349" y="675313"/>
                </a:cubicBezTo>
                <a:cubicBezTo>
                  <a:pt x="628987" y="676028"/>
                  <a:pt x="629649" y="676716"/>
                  <a:pt x="630288" y="677431"/>
                </a:cubicBezTo>
                <a:cubicBezTo>
                  <a:pt x="637736" y="670568"/>
                  <a:pt x="645212" y="663680"/>
                  <a:pt x="652686" y="656817"/>
                </a:cubicBezTo>
                <a:cubicBezTo>
                  <a:pt x="652050" y="656129"/>
                  <a:pt x="651411" y="655440"/>
                  <a:pt x="650773" y="654725"/>
                </a:cubicBezTo>
                <a:close/>
                <a:moveTo>
                  <a:pt x="563729" y="653271"/>
                </a:moveTo>
                <a:cubicBezTo>
                  <a:pt x="564391" y="654113"/>
                  <a:pt x="565080" y="654956"/>
                  <a:pt x="565745" y="655771"/>
                </a:cubicBezTo>
                <a:cubicBezTo>
                  <a:pt x="563933" y="656281"/>
                  <a:pt x="562147" y="656767"/>
                  <a:pt x="560335" y="657277"/>
                </a:cubicBezTo>
                <a:cubicBezTo>
                  <a:pt x="561458" y="655950"/>
                  <a:pt x="562606" y="654598"/>
                  <a:pt x="563729" y="653271"/>
                </a:cubicBezTo>
                <a:close/>
                <a:moveTo>
                  <a:pt x="495026" y="652277"/>
                </a:moveTo>
                <a:cubicBezTo>
                  <a:pt x="493061" y="656564"/>
                  <a:pt x="491734" y="661615"/>
                  <a:pt x="485051" y="661971"/>
                </a:cubicBezTo>
                <a:cubicBezTo>
                  <a:pt x="485254" y="654242"/>
                  <a:pt x="491351" y="654420"/>
                  <a:pt x="495026" y="652277"/>
                </a:cubicBezTo>
                <a:close/>
                <a:moveTo>
                  <a:pt x="698301" y="650516"/>
                </a:moveTo>
                <a:lnTo>
                  <a:pt x="697434" y="650923"/>
                </a:lnTo>
                <a:lnTo>
                  <a:pt x="698301" y="651358"/>
                </a:lnTo>
                <a:close/>
                <a:moveTo>
                  <a:pt x="505611" y="640031"/>
                </a:moveTo>
                <a:cubicBezTo>
                  <a:pt x="506378" y="640618"/>
                  <a:pt x="507118" y="641231"/>
                  <a:pt x="507857" y="641817"/>
                </a:cubicBezTo>
                <a:cubicBezTo>
                  <a:pt x="506913" y="643067"/>
                  <a:pt x="506021" y="644394"/>
                  <a:pt x="504924" y="645490"/>
                </a:cubicBezTo>
                <a:cubicBezTo>
                  <a:pt x="504720" y="645694"/>
                  <a:pt x="503597" y="644929"/>
                  <a:pt x="502882" y="644623"/>
                </a:cubicBezTo>
                <a:cubicBezTo>
                  <a:pt x="503800" y="643092"/>
                  <a:pt x="504694" y="641562"/>
                  <a:pt x="505611" y="640031"/>
                </a:cubicBezTo>
                <a:close/>
                <a:moveTo>
                  <a:pt x="583040" y="637633"/>
                </a:moveTo>
                <a:cubicBezTo>
                  <a:pt x="579594" y="642608"/>
                  <a:pt x="578855" y="651589"/>
                  <a:pt x="570106" y="648475"/>
                </a:cubicBezTo>
                <a:cubicBezTo>
                  <a:pt x="569646" y="647429"/>
                  <a:pt x="569212" y="646358"/>
                  <a:pt x="568752" y="645287"/>
                </a:cubicBezTo>
                <a:cubicBezTo>
                  <a:pt x="573523" y="642735"/>
                  <a:pt x="578269" y="640185"/>
                  <a:pt x="583040" y="637633"/>
                </a:cubicBezTo>
                <a:close/>
                <a:moveTo>
                  <a:pt x="776443" y="635362"/>
                </a:moveTo>
                <a:cubicBezTo>
                  <a:pt x="778280" y="640337"/>
                  <a:pt x="780933" y="642327"/>
                  <a:pt x="786954" y="638295"/>
                </a:cubicBezTo>
                <a:cubicBezTo>
                  <a:pt x="782335" y="637020"/>
                  <a:pt x="779376" y="636178"/>
                  <a:pt x="776443" y="635362"/>
                </a:cubicBezTo>
                <a:close/>
                <a:moveTo>
                  <a:pt x="752054" y="627580"/>
                </a:moveTo>
                <a:lnTo>
                  <a:pt x="751160" y="627836"/>
                </a:lnTo>
                <a:lnTo>
                  <a:pt x="751927" y="628346"/>
                </a:lnTo>
                <a:close/>
                <a:moveTo>
                  <a:pt x="638885" y="627479"/>
                </a:moveTo>
                <a:cubicBezTo>
                  <a:pt x="637634" y="628755"/>
                  <a:pt x="636359" y="630030"/>
                  <a:pt x="635084" y="631280"/>
                </a:cubicBezTo>
                <a:cubicBezTo>
                  <a:pt x="636028" y="632071"/>
                  <a:pt x="636947" y="632888"/>
                  <a:pt x="637889" y="633678"/>
                </a:cubicBezTo>
                <a:cubicBezTo>
                  <a:pt x="638910" y="632224"/>
                  <a:pt x="639956" y="630745"/>
                  <a:pt x="640976" y="629290"/>
                </a:cubicBezTo>
                <a:cubicBezTo>
                  <a:pt x="640287" y="628678"/>
                  <a:pt x="639574" y="628092"/>
                  <a:pt x="638885" y="627479"/>
                </a:cubicBezTo>
                <a:close/>
                <a:moveTo>
                  <a:pt x="594826" y="623499"/>
                </a:moveTo>
                <a:lnTo>
                  <a:pt x="595157" y="624391"/>
                </a:lnTo>
                <a:lnTo>
                  <a:pt x="594341" y="624316"/>
                </a:lnTo>
                <a:close/>
                <a:moveTo>
                  <a:pt x="765097" y="622396"/>
                </a:moveTo>
                <a:cubicBezTo>
                  <a:pt x="762775" y="621866"/>
                  <a:pt x="760461" y="622249"/>
                  <a:pt x="758025" y="625284"/>
                </a:cubicBezTo>
                <a:cubicBezTo>
                  <a:pt x="760652" y="629596"/>
                  <a:pt x="763126" y="633678"/>
                  <a:pt x="765932" y="638270"/>
                </a:cubicBezTo>
                <a:cubicBezTo>
                  <a:pt x="768151" y="633526"/>
                  <a:pt x="769963" y="629699"/>
                  <a:pt x="772207" y="624979"/>
                </a:cubicBezTo>
                <a:cubicBezTo>
                  <a:pt x="769746" y="624366"/>
                  <a:pt x="767418" y="622925"/>
                  <a:pt x="765097" y="622396"/>
                </a:cubicBezTo>
                <a:close/>
                <a:moveTo>
                  <a:pt x="802413" y="619927"/>
                </a:moveTo>
                <a:cubicBezTo>
                  <a:pt x="801725" y="619927"/>
                  <a:pt x="801036" y="619927"/>
                  <a:pt x="800347" y="619954"/>
                </a:cubicBezTo>
                <a:cubicBezTo>
                  <a:pt x="800321" y="619954"/>
                  <a:pt x="800347" y="620515"/>
                  <a:pt x="800347" y="620794"/>
                </a:cubicBezTo>
                <a:cubicBezTo>
                  <a:pt x="801036" y="620794"/>
                  <a:pt x="801725" y="620794"/>
                  <a:pt x="802388" y="620744"/>
                </a:cubicBezTo>
                <a:cubicBezTo>
                  <a:pt x="802413" y="620769"/>
                  <a:pt x="802413" y="620208"/>
                  <a:pt x="802413" y="619927"/>
                </a:cubicBezTo>
                <a:close/>
                <a:moveTo>
                  <a:pt x="814072" y="612300"/>
                </a:moveTo>
                <a:cubicBezTo>
                  <a:pt x="813051" y="612835"/>
                  <a:pt x="812414" y="613193"/>
                  <a:pt x="811776" y="613524"/>
                </a:cubicBezTo>
                <a:cubicBezTo>
                  <a:pt x="812439" y="614289"/>
                  <a:pt x="813001" y="615260"/>
                  <a:pt x="813843" y="615769"/>
                </a:cubicBezTo>
                <a:cubicBezTo>
                  <a:pt x="814201" y="615973"/>
                  <a:pt x="815118" y="615208"/>
                  <a:pt x="815807" y="614877"/>
                </a:cubicBezTo>
                <a:cubicBezTo>
                  <a:pt x="815195" y="614010"/>
                  <a:pt x="814633" y="613141"/>
                  <a:pt x="814072" y="612300"/>
                </a:cubicBezTo>
                <a:close/>
                <a:moveTo>
                  <a:pt x="625466" y="611713"/>
                </a:moveTo>
                <a:cubicBezTo>
                  <a:pt x="624114" y="620566"/>
                  <a:pt x="617532" y="624086"/>
                  <a:pt x="611996" y="628245"/>
                </a:cubicBezTo>
                <a:cubicBezTo>
                  <a:pt x="616128" y="622913"/>
                  <a:pt x="613807" y="612223"/>
                  <a:pt x="625466" y="611713"/>
                </a:cubicBezTo>
                <a:close/>
                <a:moveTo>
                  <a:pt x="542834" y="610260"/>
                </a:moveTo>
                <a:cubicBezTo>
                  <a:pt x="542961" y="610183"/>
                  <a:pt x="543676" y="610719"/>
                  <a:pt x="543651" y="610821"/>
                </a:cubicBezTo>
                <a:cubicBezTo>
                  <a:pt x="543472" y="611459"/>
                  <a:pt x="543141" y="612046"/>
                  <a:pt x="542859" y="612657"/>
                </a:cubicBezTo>
                <a:cubicBezTo>
                  <a:pt x="542349" y="612250"/>
                  <a:pt x="541840" y="611867"/>
                  <a:pt x="541328" y="611459"/>
                </a:cubicBezTo>
                <a:cubicBezTo>
                  <a:pt x="541814" y="611050"/>
                  <a:pt x="542273" y="610565"/>
                  <a:pt x="542834" y="610260"/>
                </a:cubicBezTo>
                <a:close/>
                <a:moveTo>
                  <a:pt x="799632" y="609366"/>
                </a:moveTo>
                <a:cubicBezTo>
                  <a:pt x="798944" y="609468"/>
                  <a:pt x="798281" y="609672"/>
                  <a:pt x="797592" y="609825"/>
                </a:cubicBezTo>
                <a:cubicBezTo>
                  <a:pt x="797719" y="610131"/>
                  <a:pt x="797871" y="610693"/>
                  <a:pt x="797950" y="610693"/>
                </a:cubicBezTo>
                <a:cubicBezTo>
                  <a:pt x="798611" y="610591"/>
                  <a:pt x="799276" y="610412"/>
                  <a:pt x="799965" y="610233"/>
                </a:cubicBezTo>
                <a:cubicBezTo>
                  <a:pt x="799863" y="609927"/>
                  <a:pt x="799683" y="609366"/>
                  <a:pt x="799632" y="609366"/>
                </a:cubicBezTo>
                <a:close/>
                <a:moveTo>
                  <a:pt x="634750" y="603908"/>
                </a:moveTo>
                <a:cubicBezTo>
                  <a:pt x="628526" y="613167"/>
                  <a:pt x="621944" y="602096"/>
                  <a:pt x="615719" y="604979"/>
                </a:cubicBezTo>
                <a:cubicBezTo>
                  <a:pt x="622377" y="600081"/>
                  <a:pt x="626307" y="599979"/>
                  <a:pt x="634750" y="603908"/>
                </a:cubicBezTo>
                <a:close/>
                <a:moveTo>
                  <a:pt x="747029" y="603728"/>
                </a:moveTo>
                <a:cubicBezTo>
                  <a:pt x="736695" y="607504"/>
                  <a:pt x="734730" y="614035"/>
                  <a:pt x="732155" y="622046"/>
                </a:cubicBezTo>
                <a:cubicBezTo>
                  <a:pt x="736517" y="623652"/>
                  <a:pt x="740369" y="625081"/>
                  <a:pt x="744222" y="626509"/>
                </a:cubicBezTo>
                <a:cubicBezTo>
                  <a:pt x="744655" y="625796"/>
                  <a:pt x="745116" y="625055"/>
                  <a:pt x="745549" y="624342"/>
                </a:cubicBezTo>
                <a:cubicBezTo>
                  <a:pt x="743813" y="621738"/>
                  <a:pt x="742079" y="619162"/>
                  <a:pt x="740447" y="616688"/>
                </a:cubicBezTo>
                <a:cubicBezTo>
                  <a:pt x="742282" y="613039"/>
                  <a:pt x="744068" y="609570"/>
                  <a:pt x="747029" y="603728"/>
                </a:cubicBezTo>
                <a:close/>
                <a:moveTo>
                  <a:pt x="777643" y="603064"/>
                </a:moveTo>
                <a:cubicBezTo>
                  <a:pt x="774887" y="603601"/>
                  <a:pt x="773662" y="603524"/>
                  <a:pt x="773482" y="603907"/>
                </a:cubicBezTo>
                <a:cubicBezTo>
                  <a:pt x="772974" y="605055"/>
                  <a:pt x="772871" y="606406"/>
                  <a:pt x="772591" y="607656"/>
                </a:cubicBezTo>
                <a:cubicBezTo>
                  <a:pt x="773866" y="606534"/>
                  <a:pt x="775116" y="605386"/>
                  <a:pt x="777643" y="603064"/>
                </a:cubicBezTo>
                <a:close/>
                <a:moveTo>
                  <a:pt x="756619" y="601074"/>
                </a:moveTo>
                <a:cubicBezTo>
                  <a:pt x="755217" y="600028"/>
                  <a:pt x="755958" y="600590"/>
                  <a:pt x="756723" y="601151"/>
                </a:cubicBezTo>
                <a:cubicBezTo>
                  <a:pt x="756977" y="601305"/>
                  <a:pt x="757233" y="601432"/>
                  <a:pt x="757488" y="601585"/>
                </a:cubicBezTo>
                <a:cubicBezTo>
                  <a:pt x="757233" y="601432"/>
                  <a:pt x="757002" y="601278"/>
                  <a:pt x="756748" y="601126"/>
                </a:cubicBezTo>
                <a:cubicBezTo>
                  <a:pt x="755856" y="600820"/>
                  <a:pt x="754962" y="600539"/>
                  <a:pt x="756619" y="601074"/>
                </a:cubicBezTo>
                <a:close/>
                <a:moveTo>
                  <a:pt x="606714" y="600182"/>
                </a:moveTo>
                <a:cubicBezTo>
                  <a:pt x="606739" y="608091"/>
                  <a:pt x="602657" y="611841"/>
                  <a:pt x="594853" y="613116"/>
                </a:cubicBezTo>
                <a:cubicBezTo>
                  <a:pt x="593526" y="603397"/>
                  <a:pt x="601280" y="602759"/>
                  <a:pt x="606714" y="600182"/>
                </a:cubicBezTo>
                <a:close/>
                <a:moveTo>
                  <a:pt x="936017" y="599570"/>
                </a:moveTo>
                <a:cubicBezTo>
                  <a:pt x="926885" y="597657"/>
                  <a:pt x="925941" y="602580"/>
                  <a:pt x="926400" y="611637"/>
                </a:cubicBezTo>
                <a:cubicBezTo>
                  <a:pt x="930506" y="606483"/>
                  <a:pt x="933031" y="603320"/>
                  <a:pt x="936017" y="599570"/>
                </a:cubicBezTo>
                <a:close/>
                <a:moveTo>
                  <a:pt x="660239" y="593472"/>
                </a:moveTo>
                <a:cubicBezTo>
                  <a:pt x="661311" y="596687"/>
                  <a:pt x="662305" y="598957"/>
                  <a:pt x="662815" y="601355"/>
                </a:cubicBezTo>
                <a:cubicBezTo>
                  <a:pt x="664601" y="609671"/>
                  <a:pt x="663582" y="610513"/>
                  <a:pt x="654830" y="610258"/>
                </a:cubicBezTo>
                <a:cubicBezTo>
                  <a:pt x="651003" y="610156"/>
                  <a:pt x="647152" y="611126"/>
                  <a:pt x="641998" y="611763"/>
                </a:cubicBezTo>
                <a:cubicBezTo>
                  <a:pt x="647534" y="604646"/>
                  <a:pt x="648936" y="594926"/>
                  <a:pt x="660239" y="593472"/>
                </a:cubicBezTo>
                <a:close/>
                <a:moveTo>
                  <a:pt x="3554947" y="589544"/>
                </a:moveTo>
                <a:cubicBezTo>
                  <a:pt x="3555637" y="590437"/>
                  <a:pt x="3556351" y="591304"/>
                  <a:pt x="3557039" y="592198"/>
                </a:cubicBezTo>
                <a:cubicBezTo>
                  <a:pt x="3553748" y="594673"/>
                  <a:pt x="3550457" y="597146"/>
                  <a:pt x="3547192" y="599621"/>
                </a:cubicBezTo>
                <a:cubicBezTo>
                  <a:pt x="3546479" y="598754"/>
                  <a:pt x="3545764" y="597912"/>
                  <a:pt x="3545050" y="597096"/>
                </a:cubicBezTo>
                <a:cubicBezTo>
                  <a:pt x="3548340" y="594571"/>
                  <a:pt x="3551632" y="592044"/>
                  <a:pt x="3554947" y="589544"/>
                </a:cubicBezTo>
                <a:close/>
                <a:moveTo>
                  <a:pt x="602404" y="589060"/>
                </a:moveTo>
                <a:cubicBezTo>
                  <a:pt x="603347" y="589365"/>
                  <a:pt x="604087" y="590233"/>
                  <a:pt x="605568" y="591356"/>
                </a:cubicBezTo>
                <a:cubicBezTo>
                  <a:pt x="603806" y="592019"/>
                  <a:pt x="602685" y="592835"/>
                  <a:pt x="601868" y="592606"/>
                </a:cubicBezTo>
                <a:cubicBezTo>
                  <a:pt x="601179" y="592402"/>
                  <a:pt x="600745" y="590998"/>
                  <a:pt x="600491" y="590054"/>
                </a:cubicBezTo>
                <a:cubicBezTo>
                  <a:pt x="600439" y="589902"/>
                  <a:pt x="601893" y="588906"/>
                  <a:pt x="602404" y="589060"/>
                </a:cubicBezTo>
                <a:close/>
                <a:moveTo>
                  <a:pt x="771315" y="587350"/>
                </a:moveTo>
                <a:cubicBezTo>
                  <a:pt x="771315" y="588038"/>
                  <a:pt x="771340" y="588727"/>
                  <a:pt x="771340" y="589390"/>
                </a:cubicBezTo>
                <a:cubicBezTo>
                  <a:pt x="773534" y="589390"/>
                  <a:pt x="775703" y="589390"/>
                  <a:pt x="777872" y="589390"/>
                </a:cubicBezTo>
                <a:cubicBezTo>
                  <a:pt x="777872" y="588702"/>
                  <a:pt x="777847" y="588013"/>
                  <a:pt x="777847" y="587350"/>
                </a:cubicBezTo>
                <a:cubicBezTo>
                  <a:pt x="775678" y="587350"/>
                  <a:pt x="773482" y="587350"/>
                  <a:pt x="771315" y="587350"/>
                </a:cubicBezTo>
                <a:close/>
                <a:moveTo>
                  <a:pt x="632838" y="585845"/>
                </a:moveTo>
                <a:cubicBezTo>
                  <a:pt x="633195" y="586382"/>
                  <a:pt x="633553" y="586941"/>
                  <a:pt x="633909" y="587478"/>
                </a:cubicBezTo>
                <a:cubicBezTo>
                  <a:pt x="633680" y="587784"/>
                  <a:pt x="633451" y="588089"/>
                  <a:pt x="633220" y="588422"/>
                </a:cubicBezTo>
                <a:cubicBezTo>
                  <a:pt x="632864" y="587860"/>
                  <a:pt x="632430" y="587351"/>
                  <a:pt x="632199" y="586764"/>
                </a:cubicBezTo>
                <a:cubicBezTo>
                  <a:pt x="632124" y="586559"/>
                  <a:pt x="632609" y="586151"/>
                  <a:pt x="632838" y="585845"/>
                </a:cubicBezTo>
                <a:close/>
                <a:moveTo>
                  <a:pt x="733915" y="585767"/>
                </a:moveTo>
                <a:cubicBezTo>
                  <a:pt x="735549" y="585258"/>
                  <a:pt x="734655" y="585538"/>
                  <a:pt x="733737" y="585819"/>
                </a:cubicBezTo>
                <a:lnTo>
                  <a:pt x="733623" y="585912"/>
                </a:lnTo>
                <a:lnTo>
                  <a:pt x="725521" y="587988"/>
                </a:lnTo>
                <a:cubicBezTo>
                  <a:pt x="726057" y="589033"/>
                  <a:pt x="726619" y="590105"/>
                  <a:pt x="727155" y="591151"/>
                </a:cubicBezTo>
                <a:lnTo>
                  <a:pt x="733623" y="585912"/>
                </a:lnTo>
                <a:lnTo>
                  <a:pt x="733788" y="585869"/>
                </a:lnTo>
                <a:cubicBezTo>
                  <a:pt x="734553" y="585309"/>
                  <a:pt x="735318" y="584773"/>
                  <a:pt x="733915" y="585767"/>
                </a:cubicBezTo>
                <a:close/>
                <a:moveTo>
                  <a:pt x="548676" y="585309"/>
                </a:moveTo>
                <a:cubicBezTo>
                  <a:pt x="541379" y="599928"/>
                  <a:pt x="528166" y="614545"/>
                  <a:pt x="519414" y="617633"/>
                </a:cubicBezTo>
                <a:cubicBezTo>
                  <a:pt x="523981" y="609289"/>
                  <a:pt x="528395" y="601355"/>
                  <a:pt x="532629" y="593319"/>
                </a:cubicBezTo>
                <a:cubicBezTo>
                  <a:pt x="536048" y="586813"/>
                  <a:pt x="540130" y="584671"/>
                  <a:pt x="548676" y="585309"/>
                </a:cubicBezTo>
                <a:close/>
                <a:moveTo>
                  <a:pt x="749146" y="582171"/>
                </a:moveTo>
                <a:cubicBezTo>
                  <a:pt x="748737" y="582631"/>
                  <a:pt x="748304" y="583064"/>
                  <a:pt x="747870" y="583523"/>
                </a:cubicBezTo>
                <a:cubicBezTo>
                  <a:pt x="748406" y="583854"/>
                  <a:pt x="748942" y="584237"/>
                  <a:pt x="749529" y="584467"/>
                </a:cubicBezTo>
                <a:cubicBezTo>
                  <a:pt x="749631" y="584517"/>
                  <a:pt x="750217" y="583854"/>
                  <a:pt x="750166" y="583727"/>
                </a:cubicBezTo>
                <a:cubicBezTo>
                  <a:pt x="749910" y="583165"/>
                  <a:pt x="749502" y="582681"/>
                  <a:pt x="749146" y="582171"/>
                </a:cubicBezTo>
                <a:close/>
                <a:moveTo>
                  <a:pt x="1001785" y="578114"/>
                </a:moveTo>
                <a:cubicBezTo>
                  <a:pt x="1003393" y="577604"/>
                  <a:pt x="1002499" y="577885"/>
                  <a:pt x="1001608" y="578166"/>
                </a:cubicBezTo>
                <a:cubicBezTo>
                  <a:pt x="1001454" y="578421"/>
                  <a:pt x="1001326" y="578675"/>
                  <a:pt x="1001199" y="578931"/>
                </a:cubicBezTo>
                <a:cubicBezTo>
                  <a:pt x="1001352" y="578675"/>
                  <a:pt x="1001506" y="578446"/>
                  <a:pt x="1001658" y="578216"/>
                </a:cubicBezTo>
                <a:cubicBezTo>
                  <a:pt x="1002398" y="577681"/>
                  <a:pt x="1003164" y="577145"/>
                  <a:pt x="1001785" y="578114"/>
                </a:cubicBezTo>
                <a:close/>
                <a:moveTo>
                  <a:pt x="584188" y="577017"/>
                </a:moveTo>
                <a:cubicBezTo>
                  <a:pt x="585515" y="577221"/>
                  <a:pt x="586815" y="577452"/>
                  <a:pt x="588090" y="577681"/>
                </a:cubicBezTo>
                <a:cubicBezTo>
                  <a:pt x="587504" y="580742"/>
                  <a:pt x="586892" y="583828"/>
                  <a:pt x="586025" y="588318"/>
                </a:cubicBezTo>
                <a:cubicBezTo>
                  <a:pt x="579519" y="583038"/>
                  <a:pt x="580794" y="579951"/>
                  <a:pt x="584188" y="577017"/>
                </a:cubicBezTo>
                <a:close/>
                <a:moveTo>
                  <a:pt x="884713" y="574925"/>
                </a:moveTo>
                <a:cubicBezTo>
                  <a:pt x="884560" y="575154"/>
                  <a:pt x="884408" y="575385"/>
                  <a:pt x="884255" y="575614"/>
                </a:cubicBezTo>
                <a:cubicBezTo>
                  <a:pt x="883514" y="576125"/>
                  <a:pt x="882774" y="576635"/>
                  <a:pt x="884101" y="575716"/>
                </a:cubicBezTo>
                <a:cubicBezTo>
                  <a:pt x="882570" y="576201"/>
                  <a:pt x="883438" y="575946"/>
                  <a:pt x="884306" y="575666"/>
                </a:cubicBezTo>
                <a:cubicBezTo>
                  <a:pt x="884433" y="575410"/>
                  <a:pt x="884586" y="575181"/>
                  <a:pt x="884713" y="574925"/>
                </a:cubicBezTo>
                <a:close/>
                <a:moveTo>
                  <a:pt x="636997" y="571329"/>
                </a:moveTo>
                <a:cubicBezTo>
                  <a:pt x="637585" y="572120"/>
                  <a:pt x="638172" y="572912"/>
                  <a:pt x="638758" y="573702"/>
                </a:cubicBezTo>
                <a:cubicBezTo>
                  <a:pt x="636716" y="575207"/>
                  <a:pt x="634676" y="576711"/>
                  <a:pt x="632634" y="578192"/>
                </a:cubicBezTo>
                <a:cubicBezTo>
                  <a:pt x="632074" y="577452"/>
                  <a:pt x="631512" y="576711"/>
                  <a:pt x="630976" y="575973"/>
                </a:cubicBezTo>
                <a:cubicBezTo>
                  <a:pt x="632991" y="574416"/>
                  <a:pt x="635007" y="572885"/>
                  <a:pt x="636997" y="571329"/>
                </a:cubicBezTo>
                <a:close/>
                <a:moveTo>
                  <a:pt x="710750" y="570615"/>
                </a:moveTo>
                <a:lnTo>
                  <a:pt x="709245" y="573651"/>
                </a:lnTo>
                <a:cubicBezTo>
                  <a:pt x="708734" y="573139"/>
                  <a:pt x="708225" y="572630"/>
                  <a:pt x="707714" y="572145"/>
                </a:cubicBezTo>
                <a:close/>
                <a:moveTo>
                  <a:pt x="710803" y="570514"/>
                </a:moveTo>
                <a:lnTo>
                  <a:pt x="710852" y="570523"/>
                </a:lnTo>
                <a:lnTo>
                  <a:pt x="710852" y="570564"/>
                </a:lnTo>
                <a:close/>
                <a:moveTo>
                  <a:pt x="710800" y="570514"/>
                </a:moveTo>
                <a:lnTo>
                  <a:pt x="710852" y="570564"/>
                </a:lnTo>
                <a:lnTo>
                  <a:pt x="710750" y="570615"/>
                </a:lnTo>
                <a:close/>
                <a:moveTo>
                  <a:pt x="710801" y="570512"/>
                </a:moveTo>
                <a:lnTo>
                  <a:pt x="710803" y="570514"/>
                </a:lnTo>
                <a:lnTo>
                  <a:pt x="710800" y="570514"/>
                </a:lnTo>
                <a:close/>
                <a:moveTo>
                  <a:pt x="710852" y="568026"/>
                </a:moveTo>
                <a:lnTo>
                  <a:pt x="717153" y="569493"/>
                </a:lnTo>
                <a:cubicBezTo>
                  <a:pt x="717025" y="570181"/>
                  <a:pt x="716871" y="570870"/>
                  <a:pt x="716744" y="571585"/>
                </a:cubicBezTo>
                <a:lnTo>
                  <a:pt x="710852" y="570523"/>
                </a:lnTo>
                <a:close/>
                <a:moveTo>
                  <a:pt x="710112" y="567272"/>
                </a:moveTo>
                <a:lnTo>
                  <a:pt x="710852" y="567961"/>
                </a:lnTo>
                <a:lnTo>
                  <a:pt x="710804" y="568010"/>
                </a:lnTo>
                <a:lnTo>
                  <a:pt x="710852" y="567962"/>
                </a:lnTo>
                <a:lnTo>
                  <a:pt x="710852" y="568026"/>
                </a:lnTo>
                <a:lnTo>
                  <a:pt x="710800" y="568014"/>
                </a:lnTo>
                <a:lnTo>
                  <a:pt x="710801" y="568013"/>
                </a:lnTo>
                <a:close/>
                <a:moveTo>
                  <a:pt x="3520050" y="567040"/>
                </a:moveTo>
                <a:cubicBezTo>
                  <a:pt x="3523299" y="566673"/>
                  <a:pt x="3526731" y="567209"/>
                  <a:pt x="3530379" y="571304"/>
                </a:cubicBezTo>
                <a:cubicBezTo>
                  <a:pt x="3523822" y="574851"/>
                  <a:pt x="3518924" y="578166"/>
                  <a:pt x="3513567" y="580208"/>
                </a:cubicBezTo>
                <a:cubicBezTo>
                  <a:pt x="3509358" y="581814"/>
                  <a:pt x="3504867" y="581152"/>
                  <a:pt x="3504179" y="575131"/>
                </a:cubicBezTo>
                <a:cubicBezTo>
                  <a:pt x="3503617" y="570258"/>
                  <a:pt x="3506296" y="567426"/>
                  <a:pt x="3510813" y="568191"/>
                </a:cubicBezTo>
                <a:cubicBezTo>
                  <a:pt x="3513733" y="568676"/>
                  <a:pt x="3516800" y="567407"/>
                  <a:pt x="3520050" y="567040"/>
                </a:cubicBezTo>
                <a:close/>
                <a:moveTo>
                  <a:pt x="700597" y="566660"/>
                </a:moveTo>
                <a:cubicBezTo>
                  <a:pt x="701592" y="567426"/>
                  <a:pt x="702561" y="568216"/>
                  <a:pt x="703530" y="569033"/>
                </a:cubicBezTo>
                <a:cubicBezTo>
                  <a:pt x="701159" y="571966"/>
                  <a:pt x="698812" y="574875"/>
                  <a:pt x="695367" y="579162"/>
                </a:cubicBezTo>
                <a:cubicBezTo>
                  <a:pt x="691565" y="569900"/>
                  <a:pt x="694882" y="567502"/>
                  <a:pt x="700597" y="566660"/>
                </a:cubicBezTo>
                <a:close/>
                <a:moveTo>
                  <a:pt x="756569" y="566380"/>
                </a:moveTo>
                <a:lnTo>
                  <a:pt x="756492" y="567170"/>
                </a:lnTo>
                <a:lnTo>
                  <a:pt x="757386" y="566838"/>
                </a:lnTo>
                <a:close/>
                <a:moveTo>
                  <a:pt x="771009" y="564542"/>
                </a:moveTo>
                <a:cubicBezTo>
                  <a:pt x="770345" y="564287"/>
                  <a:pt x="769171" y="565307"/>
                  <a:pt x="768228" y="565741"/>
                </a:cubicBezTo>
                <a:cubicBezTo>
                  <a:pt x="768942" y="567043"/>
                  <a:pt x="769655" y="568343"/>
                  <a:pt x="770855" y="570537"/>
                </a:cubicBezTo>
                <a:cubicBezTo>
                  <a:pt x="772107" y="568828"/>
                  <a:pt x="773305" y="567859"/>
                  <a:pt x="773178" y="567195"/>
                </a:cubicBezTo>
                <a:cubicBezTo>
                  <a:pt x="772974" y="566176"/>
                  <a:pt x="771978" y="564924"/>
                  <a:pt x="771009" y="564542"/>
                </a:cubicBezTo>
                <a:close/>
                <a:moveTo>
                  <a:pt x="832134" y="564032"/>
                </a:moveTo>
                <a:cubicBezTo>
                  <a:pt x="831496" y="564186"/>
                  <a:pt x="830808" y="564797"/>
                  <a:pt x="830477" y="565410"/>
                </a:cubicBezTo>
                <a:cubicBezTo>
                  <a:pt x="830323" y="565690"/>
                  <a:pt x="831011" y="566405"/>
                  <a:pt x="831292" y="566914"/>
                </a:cubicBezTo>
                <a:cubicBezTo>
                  <a:pt x="832185" y="566353"/>
                  <a:pt x="833052" y="565793"/>
                  <a:pt x="834073" y="565130"/>
                </a:cubicBezTo>
                <a:cubicBezTo>
                  <a:pt x="833206" y="564618"/>
                  <a:pt x="832594" y="563930"/>
                  <a:pt x="832134" y="564032"/>
                </a:cubicBezTo>
                <a:close/>
                <a:moveTo>
                  <a:pt x="674779" y="559109"/>
                </a:moveTo>
                <a:cubicBezTo>
                  <a:pt x="675366" y="559363"/>
                  <a:pt x="675825" y="559797"/>
                  <a:pt x="676336" y="560205"/>
                </a:cubicBezTo>
                <a:cubicBezTo>
                  <a:pt x="675852" y="560613"/>
                  <a:pt x="675366" y="561022"/>
                  <a:pt x="674881" y="561455"/>
                </a:cubicBezTo>
                <a:cubicBezTo>
                  <a:pt x="674577" y="560894"/>
                  <a:pt x="674219" y="560332"/>
                  <a:pt x="673989" y="559720"/>
                </a:cubicBezTo>
                <a:cubicBezTo>
                  <a:pt x="673939" y="559618"/>
                  <a:pt x="674652" y="559032"/>
                  <a:pt x="674779" y="559109"/>
                </a:cubicBezTo>
                <a:close/>
                <a:moveTo>
                  <a:pt x="648655" y="558497"/>
                </a:moveTo>
                <a:cubicBezTo>
                  <a:pt x="655466" y="560436"/>
                  <a:pt x="661028" y="561993"/>
                  <a:pt x="669293" y="564339"/>
                </a:cubicBezTo>
                <a:cubicBezTo>
                  <a:pt x="663297" y="569110"/>
                  <a:pt x="659549" y="572069"/>
                  <a:pt x="655211" y="575513"/>
                </a:cubicBezTo>
                <a:cubicBezTo>
                  <a:pt x="655951" y="577936"/>
                  <a:pt x="656767" y="580590"/>
                  <a:pt x="657966" y="584467"/>
                </a:cubicBezTo>
                <a:cubicBezTo>
                  <a:pt x="652966" y="584824"/>
                  <a:pt x="648042" y="579442"/>
                  <a:pt x="645388" y="586559"/>
                </a:cubicBezTo>
                <a:cubicBezTo>
                  <a:pt x="645159" y="587197"/>
                  <a:pt x="640567" y="587351"/>
                  <a:pt x="640083" y="586534"/>
                </a:cubicBezTo>
                <a:cubicBezTo>
                  <a:pt x="639036" y="584774"/>
                  <a:pt x="638373" y="581509"/>
                  <a:pt x="639344" y="580080"/>
                </a:cubicBezTo>
                <a:cubicBezTo>
                  <a:pt x="642634" y="575283"/>
                  <a:pt x="646690" y="571023"/>
                  <a:pt x="650824" y="566125"/>
                </a:cubicBezTo>
                <a:cubicBezTo>
                  <a:pt x="650388" y="564568"/>
                  <a:pt x="649751" y="562324"/>
                  <a:pt x="648655" y="558497"/>
                </a:cubicBezTo>
                <a:close/>
                <a:moveTo>
                  <a:pt x="869081" y="556783"/>
                </a:moveTo>
                <a:cubicBezTo>
                  <a:pt x="866747" y="555945"/>
                  <a:pt x="864521" y="555983"/>
                  <a:pt x="862671" y="559236"/>
                </a:cubicBezTo>
                <a:cubicBezTo>
                  <a:pt x="863029" y="560332"/>
                  <a:pt x="863361" y="561455"/>
                  <a:pt x="863717" y="562553"/>
                </a:cubicBezTo>
                <a:cubicBezTo>
                  <a:pt x="867850" y="561557"/>
                  <a:pt x="872009" y="560588"/>
                  <a:pt x="876142" y="559593"/>
                </a:cubicBezTo>
                <a:cubicBezTo>
                  <a:pt x="873859" y="559338"/>
                  <a:pt x="871416" y="557622"/>
                  <a:pt x="869081" y="556783"/>
                </a:cubicBezTo>
                <a:close/>
                <a:moveTo>
                  <a:pt x="957651" y="553292"/>
                </a:moveTo>
                <a:cubicBezTo>
                  <a:pt x="955303" y="554798"/>
                  <a:pt x="952957" y="556302"/>
                  <a:pt x="950609" y="557782"/>
                </a:cubicBezTo>
                <a:cubicBezTo>
                  <a:pt x="953314" y="557067"/>
                  <a:pt x="956018" y="556353"/>
                  <a:pt x="958722" y="555638"/>
                </a:cubicBezTo>
                <a:cubicBezTo>
                  <a:pt x="958364" y="554848"/>
                  <a:pt x="958007" y="554082"/>
                  <a:pt x="957651" y="553292"/>
                </a:cubicBezTo>
                <a:close/>
                <a:moveTo>
                  <a:pt x="880197" y="550765"/>
                </a:moveTo>
                <a:cubicBezTo>
                  <a:pt x="879355" y="551302"/>
                  <a:pt x="878769" y="552271"/>
                  <a:pt x="878080" y="553088"/>
                </a:cubicBezTo>
                <a:cubicBezTo>
                  <a:pt x="878717" y="553419"/>
                  <a:pt x="879355" y="553777"/>
                  <a:pt x="880376" y="554338"/>
                </a:cubicBezTo>
                <a:cubicBezTo>
                  <a:pt x="880964" y="553471"/>
                  <a:pt x="881551" y="552577"/>
                  <a:pt x="882137" y="551684"/>
                </a:cubicBezTo>
                <a:cubicBezTo>
                  <a:pt x="881472" y="551353"/>
                  <a:pt x="880530" y="550562"/>
                  <a:pt x="880197" y="550765"/>
                </a:cubicBezTo>
                <a:close/>
                <a:moveTo>
                  <a:pt x="629141" y="550172"/>
                </a:moveTo>
                <a:lnTo>
                  <a:pt x="625464" y="561124"/>
                </a:lnTo>
                <a:cubicBezTo>
                  <a:pt x="622658" y="561762"/>
                  <a:pt x="618399" y="562732"/>
                  <a:pt x="614290" y="563676"/>
                </a:cubicBezTo>
                <a:cubicBezTo>
                  <a:pt x="614750" y="557910"/>
                  <a:pt x="615190" y="554829"/>
                  <a:pt x="617160" y="553040"/>
                </a:cubicBezTo>
                <a:close/>
                <a:moveTo>
                  <a:pt x="629904" y="549415"/>
                </a:moveTo>
                <a:lnTo>
                  <a:pt x="629216" y="550156"/>
                </a:lnTo>
                <a:lnTo>
                  <a:pt x="629181" y="550121"/>
                </a:lnTo>
                <a:lnTo>
                  <a:pt x="629214" y="550155"/>
                </a:lnTo>
                <a:lnTo>
                  <a:pt x="629141" y="550172"/>
                </a:lnTo>
                <a:lnTo>
                  <a:pt x="629164" y="550103"/>
                </a:lnTo>
                <a:lnTo>
                  <a:pt x="629164" y="550104"/>
                </a:lnTo>
                <a:close/>
                <a:moveTo>
                  <a:pt x="851097" y="544968"/>
                </a:moveTo>
                <a:lnTo>
                  <a:pt x="851110" y="544977"/>
                </a:lnTo>
                <a:lnTo>
                  <a:pt x="851064" y="545000"/>
                </a:lnTo>
                <a:close/>
                <a:moveTo>
                  <a:pt x="851114" y="544950"/>
                </a:moveTo>
                <a:lnTo>
                  <a:pt x="851097" y="544968"/>
                </a:lnTo>
                <a:lnTo>
                  <a:pt x="851090" y="544963"/>
                </a:lnTo>
                <a:close/>
                <a:moveTo>
                  <a:pt x="761773" y="544950"/>
                </a:moveTo>
                <a:cubicBezTo>
                  <a:pt x="757335" y="546506"/>
                  <a:pt x="753585" y="547833"/>
                  <a:pt x="748712" y="549567"/>
                </a:cubicBezTo>
                <a:cubicBezTo>
                  <a:pt x="754120" y="557859"/>
                  <a:pt x="759529" y="560307"/>
                  <a:pt x="767642" y="559109"/>
                </a:cubicBezTo>
                <a:cubicBezTo>
                  <a:pt x="765753" y="554567"/>
                  <a:pt x="763942" y="550179"/>
                  <a:pt x="761773" y="544950"/>
                </a:cubicBezTo>
                <a:close/>
                <a:moveTo>
                  <a:pt x="850932" y="544844"/>
                </a:moveTo>
                <a:lnTo>
                  <a:pt x="851090" y="544963"/>
                </a:lnTo>
                <a:lnTo>
                  <a:pt x="851041" y="544987"/>
                </a:lnTo>
                <a:close/>
                <a:moveTo>
                  <a:pt x="698122" y="543853"/>
                </a:moveTo>
                <a:cubicBezTo>
                  <a:pt x="698505" y="544390"/>
                  <a:pt x="698911" y="544874"/>
                  <a:pt x="699193" y="545461"/>
                </a:cubicBezTo>
                <a:cubicBezTo>
                  <a:pt x="699245" y="545613"/>
                  <a:pt x="698632" y="546276"/>
                  <a:pt x="698530" y="546226"/>
                </a:cubicBezTo>
                <a:cubicBezTo>
                  <a:pt x="697891" y="545995"/>
                  <a:pt x="697355" y="545588"/>
                  <a:pt x="696795" y="545230"/>
                </a:cubicBezTo>
                <a:cubicBezTo>
                  <a:pt x="697228" y="544772"/>
                  <a:pt x="697662" y="544313"/>
                  <a:pt x="698122" y="543853"/>
                </a:cubicBezTo>
                <a:close/>
                <a:moveTo>
                  <a:pt x="972471" y="541914"/>
                </a:moveTo>
                <a:cubicBezTo>
                  <a:pt x="971504" y="543775"/>
                  <a:pt x="970509" y="545587"/>
                  <a:pt x="969615" y="547450"/>
                </a:cubicBezTo>
                <a:cubicBezTo>
                  <a:pt x="968596" y="549592"/>
                  <a:pt x="967652" y="551761"/>
                  <a:pt x="966656" y="553955"/>
                </a:cubicBezTo>
                <a:cubicBezTo>
                  <a:pt x="975483" y="557628"/>
                  <a:pt x="975483" y="557628"/>
                  <a:pt x="978902" y="548496"/>
                </a:cubicBezTo>
                <a:cubicBezTo>
                  <a:pt x="980790" y="550179"/>
                  <a:pt x="982576" y="551786"/>
                  <a:pt x="983341" y="552475"/>
                </a:cubicBezTo>
                <a:cubicBezTo>
                  <a:pt x="987755" y="551302"/>
                  <a:pt x="991097" y="550383"/>
                  <a:pt x="994439" y="549542"/>
                </a:cubicBezTo>
                <a:cubicBezTo>
                  <a:pt x="1000051" y="548164"/>
                  <a:pt x="999489" y="545127"/>
                  <a:pt x="997449" y="541914"/>
                </a:cubicBezTo>
                <a:cubicBezTo>
                  <a:pt x="988699" y="541914"/>
                  <a:pt x="980763" y="541914"/>
                  <a:pt x="972471" y="541914"/>
                </a:cubicBezTo>
                <a:close/>
                <a:moveTo>
                  <a:pt x="848358" y="541429"/>
                </a:moveTo>
                <a:lnTo>
                  <a:pt x="850932" y="544844"/>
                </a:lnTo>
                <a:lnTo>
                  <a:pt x="847516" y="542271"/>
                </a:lnTo>
                <a:cubicBezTo>
                  <a:pt x="847798" y="541991"/>
                  <a:pt x="848077" y="541710"/>
                  <a:pt x="848358" y="541429"/>
                </a:cubicBezTo>
                <a:close/>
                <a:moveTo>
                  <a:pt x="724577" y="539261"/>
                </a:moveTo>
                <a:cubicBezTo>
                  <a:pt x="724756" y="539592"/>
                  <a:pt x="724910" y="539924"/>
                  <a:pt x="725088" y="540255"/>
                </a:cubicBezTo>
                <a:cubicBezTo>
                  <a:pt x="724552" y="540665"/>
                  <a:pt x="724017" y="541047"/>
                  <a:pt x="723454" y="541430"/>
                </a:cubicBezTo>
                <a:cubicBezTo>
                  <a:pt x="723277" y="541122"/>
                  <a:pt x="722919" y="540613"/>
                  <a:pt x="722969" y="540536"/>
                </a:cubicBezTo>
                <a:cubicBezTo>
                  <a:pt x="723454" y="540052"/>
                  <a:pt x="724017" y="539696"/>
                  <a:pt x="724577" y="539261"/>
                </a:cubicBezTo>
                <a:close/>
                <a:moveTo>
                  <a:pt x="804607" y="536174"/>
                </a:moveTo>
                <a:cubicBezTo>
                  <a:pt x="811980" y="546046"/>
                  <a:pt x="812670" y="546250"/>
                  <a:pt x="818281" y="541301"/>
                </a:cubicBezTo>
                <a:cubicBezTo>
                  <a:pt x="814481" y="539873"/>
                  <a:pt x="810705" y="538470"/>
                  <a:pt x="804607" y="536174"/>
                </a:cubicBezTo>
                <a:close/>
                <a:moveTo>
                  <a:pt x="869127" y="528545"/>
                </a:moveTo>
                <a:cubicBezTo>
                  <a:pt x="865962" y="529439"/>
                  <a:pt x="862798" y="530357"/>
                  <a:pt x="859662" y="531249"/>
                </a:cubicBezTo>
                <a:lnTo>
                  <a:pt x="861318" y="539802"/>
                </a:lnTo>
                <a:lnTo>
                  <a:pt x="861268" y="539847"/>
                </a:lnTo>
                <a:lnTo>
                  <a:pt x="861159" y="539902"/>
                </a:lnTo>
                <a:lnTo>
                  <a:pt x="849030" y="536872"/>
                </a:lnTo>
                <a:cubicBezTo>
                  <a:pt x="845126" y="537768"/>
                  <a:pt x="841408" y="540038"/>
                  <a:pt x="837823" y="542041"/>
                </a:cubicBezTo>
                <a:cubicBezTo>
                  <a:pt x="832925" y="539235"/>
                  <a:pt x="828588" y="536735"/>
                  <a:pt x="824252" y="534235"/>
                </a:cubicBezTo>
                <a:cubicBezTo>
                  <a:pt x="823485" y="534693"/>
                  <a:pt x="822721" y="535153"/>
                  <a:pt x="821954" y="535587"/>
                </a:cubicBezTo>
                <a:lnTo>
                  <a:pt x="820535" y="552581"/>
                </a:lnTo>
                <a:lnTo>
                  <a:pt x="820475" y="552603"/>
                </a:lnTo>
                <a:lnTo>
                  <a:pt x="820298" y="552784"/>
                </a:lnTo>
                <a:lnTo>
                  <a:pt x="804461" y="560081"/>
                </a:lnTo>
                <a:cubicBezTo>
                  <a:pt x="802006" y="562552"/>
                  <a:pt x="801993" y="565512"/>
                  <a:pt x="803051" y="570410"/>
                </a:cubicBezTo>
                <a:lnTo>
                  <a:pt x="820298" y="552784"/>
                </a:lnTo>
                <a:lnTo>
                  <a:pt x="820527" y="552679"/>
                </a:lnTo>
                <a:lnTo>
                  <a:pt x="820535" y="552581"/>
                </a:lnTo>
                <a:lnTo>
                  <a:pt x="836138" y="546888"/>
                </a:lnTo>
                <a:cubicBezTo>
                  <a:pt x="838537" y="546200"/>
                  <a:pt x="841159" y="547890"/>
                  <a:pt x="843742" y="548665"/>
                </a:cubicBezTo>
                <a:lnTo>
                  <a:pt x="851041" y="544987"/>
                </a:lnTo>
                <a:lnTo>
                  <a:pt x="851089" y="545052"/>
                </a:lnTo>
                <a:lnTo>
                  <a:pt x="851140" y="545000"/>
                </a:lnTo>
                <a:lnTo>
                  <a:pt x="851110" y="544977"/>
                </a:lnTo>
                <a:lnTo>
                  <a:pt x="861159" y="539902"/>
                </a:lnTo>
                <a:lnTo>
                  <a:pt x="861346" y="539949"/>
                </a:lnTo>
                <a:lnTo>
                  <a:pt x="861318" y="539802"/>
                </a:lnTo>
                <a:lnTo>
                  <a:pt x="870809" y="531122"/>
                </a:lnTo>
                <a:cubicBezTo>
                  <a:pt x="870248" y="530255"/>
                  <a:pt x="869688" y="529413"/>
                  <a:pt x="869127" y="528545"/>
                </a:cubicBezTo>
                <a:close/>
                <a:moveTo>
                  <a:pt x="724576" y="522678"/>
                </a:moveTo>
                <a:cubicBezTo>
                  <a:pt x="724884" y="522474"/>
                  <a:pt x="725853" y="523266"/>
                  <a:pt x="726516" y="523622"/>
                </a:cubicBezTo>
                <a:cubicBezTo>
                  <a:pt x="725930" y="524516"/>
                  <a:pt x="725343" y="525408"/>
                  <a:pt x="724757" y="526275"/>
                </a:cubicBezTo>
                <a:cubicBezTo>
                  <a:pt x="723761" y="525714"/>
                  <a:pt x="723097" y="525356"/>
                  <a:pt x="722459" y="525000"/>
                </a:cubicBezTo>
                <a:cubicBezTo>
                  <a:pt x="723148" y="524208"/>
                  <a:pt x="723734" y="523214"/>
                  <a:pt x="724576" y="522678"/>
                </a:cubicBezTo>
                <a:close/>
                <a:moveTo>
                  <a:pt x="682840" y="520561"/>
                </a:moveTo>
                <a:cubicBezTo>
                  <a:pt x="683299" y="520996"/>
                  <a:pt x="683784" y="521428"/>
                  <a:pt x="684268" y="521888"/>
                </a:cubicBezTo>
                <a:cubicBezTo>
                  <a:pt x="684065" y="522168"/>
                  <a:pt x="683859" y="522449"/>
                  <a:pt x="683682" y="522730"/>
                </a:cubicBezTo>
                <a:cubicBezTo>
                  <a:pt x="683197" y="522270"/>
                  <a:pt x="682686" y="521863"/>
                  <a:pt x="682253" y="521352"/>
                </a:cubicBezTo>
                <a:cubicBezTo>
                  <a:pt x="682202" y="521301"/>
                  <a:pt x="682636" y="520842"/>
                  <a:pt x="682840" y="520561"/>
                </a:cubicBezTo>
                <a:close/>
                <a:moveTo>
                  <a:pt x="668121" y="519515"/>
                </a:moveTo>
                <a:cubicBezTo>
                  <a:pt x="669523" y="521582"/>
                  <a:pt x="670467" y="522755"/>
                  <a:pt x="671081" y="524107"/>
                </a:cubicBezTo>
                <a:cubicBezTo>
                  <a:pt x="671156" y="524286"/>
                  <a:pt x="669269" y="525919"/>
                  <a:pt x="668656" y="525715"/>
                </a:cubicBezTo>
                <a:cubicBezTo>
                  <a:pt x="667637" y="525383"/>
                  <a:pt x="666514" y="524261"/>
                  <a:pt x="666183" y="523215"/>
                </a:cubicBezTo>
                <a:cubicBezTo>
                  <a:pt x="665978" y="522525"/>
                  <a:pt x="667074" y="521404"/>
                  <a:pt x="668121" y="519515"/>
                </a:cubicBezTo>
                <a:close/>
                <a:moveTo>
                  <a:pt x="845682" y="517244"/>
                </a:moveTo>
                <a:cubicBezTo>
                  <a:pt x="839328" y="523240"/>
                  <a:pt x="833717" y="512142"/>
                  <a:pt x="826956" y="517550"/>
                </a:cubicBezTo>
                <a:cubicBezTo>
                  <a:pt x="821854" y="521607"/>
                  <a:pt x="816012" y="524770"/>
                  <a:pt x="808230" y="529795"/>
                </a:cubicBezTo>
                <a:cubicBezTo>
                  <a:pt x="818918" y="532270"/>
                  <a:pt x="822389" y="524107"/>
                  <a:pt x="827619" y="523596"/>
                </a:cubicBezTo>
                <a:cubicBezTo>
                  <a:pt x="833819" y="522984"/>
                  <a:pt x="840069" y="523953"/>
                  <a:pt x="845630" y="520280"/>
                </a:cubicBezTo>
                <a:cubicBezTo>
                  <a:pt x="845961" y="520076"/>
                  <a:pt x="845682" y="518953"/>
                  <a:pt x="845682" y="517244"/>
                </a:cubicBezTo>
                <a:close/>
                <a:moveTo>
                  <a:pt x="784962" y="514488"/>
                </a:moveTo>
                <a:lnTo>
                  <a:pt x="784919" y="514542"/>
                </a:lnTo>
                <a:lnTo>
                  <a:pt x="784914" y="514540"/>
                </a:lnTo>
                <a:close/>
                <a:moveTo>
                  <a:pt x="622888" y="510969"/>
                </a:moveTo>
                <a:cubicBezTo>
                  <a:pt x="623501" y="510892"/>
                  <a:pt x="624113" y="511021"/>
                  <a:pt x="624751" y="511071"/>
                </a:cubicBezTo>
                <a:cubicBezTo>
                  <a:pt x="624624" y="511428"/>
                  <a:pt x="624496" y="511786"/>
                  <a:pt x="624369" y="512142"/>
                </a:cubicBezTo>
                <a:cubicBezTo>
                  <a:pt x="623755" y="512092"/>
                  <a:pt x="623169" y="512040"/>
                  <a:pt x="622557" y="511990"/>
                </a:cubicBezTo>
                <a:cubicBezTo>
                  <a:pt x="622659" y="511632"/>
                  <a:pt x="622761" y="510994"/>
                  <a:pt x="622888" y="510969"/>
                </a:cubicBezTo>
                <a:close/>
                <a:moveTo>
                  <a:pt x="873717" y="509489"/>
                </a:moveTo>
                <a:cubicBezTo>
                  <a:pt x="871115" y="510152"/>
                  <a:pt x="868488" y="510815"/>
                  <a:pt x="865861" y="511504"/>
                </a:cubicBezTo>
                <a:cubicBezTo>
                  <a:pt x="866064" y="512269"/>
                  <a:pt x="866269" y="513035"/>
                  <a:pt x="866473" y="513825"/>
                </a:cubicBezTo>
                <a:cubicBezTo>
                  <a:pt x="869075" y="513060"/>
                  <a:pt x="871677" y="512294"/>
                  <a:pt x="874279" y="511556"/>
                </a:cubicBezTo>
                <a:cubicBezTo>
                  <a:pt x="874101" y="510866"/>
                  <a:pt x="873897" y="510177"/>
                  <a:pt x="873717" y="509489"/>
                </a:cubicBezTo>
                <a:close/>
                <a:moveTo>
                  <a:pt x="993178" y="508442"/>
                </a:moveTo>
                <a:lnTo>
                  <a:pt x="991477" y="511842"/>
                </a:lnTo>
                <a:lnTo>
                  <a:pt x="991403" y="511861"/>
                </a:lnTo>
                <a:cubicBezTo>
                  <a:pt x="990561" y="512704"/>
                  <a:pt x="989692" y="513544"/>
                  <a:pt x="988876" y="514412"/>
                </a:cubicBezTo>
                <a:lnTo>
                  <a:pt x="988786" y="514518"/>
                </a:lnTo>
                <a:lnTo>
                  <a:pt x="980713" y="518265"/>
                </a:lnTo>
                <a:cubicBezTo>
                  <a:pt x="981325" y="526530"/>
                  <a:pt x="974667" y="527499"/>
                  <a:pt x="969871" y="530459"/>
                </a:cubicBezTo>
                <a:cubicBezTo>
                  <a:pt x="968187" y="531505"/>
                  <a:pt x="966860" y="533112"/>
                  <a:pt x="963212" y="536403"/>
                </a:cubicBezTo>
                <a:cubicBezTo>
                  <a:pt x="981019" y="530051"/>
                  <a:pt x="980994" y="530026"/>
                  <a:pt x="987244" y="516325"/>
                </a:cubicBezTo>
                <a:lnTo>
                  <a:pt x="988786" y="514518"/>
                </a:lnTo>
                <a:lnTo>
                  <a:pt x="988903" y="514463"/>
                </a:lnTo>
                <a:cubicBezTo>
                  <a:pt x="989743" y="513596"/>
                  <a:pt x="990612" y="512754"/>
                  <a:pt x="991454" y="511887"/>
                </a:cubicBezTo>
                <a:lnTo>
                  <a:pt x="991477" y="511842"/>
                </a:lnTo>
                <a:lnTo>
                  <a:pt x="998214" y="510050"/>
                </a:lnTo>
                <a:cubicBezTo>
                  <a:pt x="995688" y="508251"/>
                  <a:pt x="994157" y="507926"/>
                  <a:pt x="993178" y="508442"/>
                </a:cubicBezTo>
                <a:close/>
                <a:moveTo>
                  <a:pt x="696284" y="507881"/>
                </a:moveTo>
                <a:cubicBezTo>
                  <a:pt x="696513" y="508800"/>
                  <a:pt x="696769" y="509744"/>
                  <a:pt x="697049" y="510662"/>
                </a:cubicBezTo>
                <a:cubicBezTo>
                  <a:pt x="694703" y="511581"/>
                  <a:pt x="692330" y="512498"/>
                  <a:pt x="688784" y="513877"/>
                </a:cubicBezTo>
                <a:cubicBezTo>
                  <a:pt x="689957" y="507473"/>
                  <a:pt x="692686" y="506912"/>
                  <a:pt x="696284" y="507881"/>
                </a:cubicBezTo>
                <a:close/>
                <a:moveTo>
                  <a:pt x="685545" y="505075"/>
                </a:moveTo>
                <a:lnTo>
                  <a:pt x="685545" y="505893"/>
                </a:lnTo>
                <a:lnTo>
                  <a:pt x="684703" y="505483"/>
                </a:lnTo>
                <a:close/>
                <a:moveTo>
                  <a:pt x="654585" y="501728"/>
                </a:moveTo>
                <a:lnTo>
                  <a:pt x="648987" y="506071"/>
                </a:lnTo>
                <a:cubicBezTo>
                  <a:pt x="648425" y="506404"/>
                  <a:pt x="647022" y="505306"/>
                  <a:pt x="642991" y="503546"/>
                </a:cubicBezTo>
                <a:close/>
                <a:moveTo>
                  <a:pt x="654675" y="501658"/>
                </a:moveTo>
                <a:lnTo>
                  <a:pt x="654701" y="501710"/>
                </a:lnTo>
                <a:lnTo>
                  <a:pt x="654585" y="501728"/>
                </a:lnTo>
                <a:close/>
                <a:moveTo>
                  <a:pt x="782079" y="501556"/>
                </a:moveTo>
                <a:lnTo>
                  <a:pt x="782284" y="501633"/>
                </a:lnTo>
                <a:lnTo>
                  <a:pt x="782234" y="501683"/>
                </a:lnTo>
                <a:lnTo>
                  <a:pt x="798153" y="503902"/>
                </a:lnTo>
                <a:cubicBezTo>
                  <a:pt x="793791" y="507320"/>
                  <a:pt x="789300" y="510867"/>
                  <a:pt x="784785" y="514438"/>
                </a:cubicBezTo>
                <a:lnTo>
                  <a:pt x="784836" y="514387"/>
                </a:lnTo>
                <a:cubicBezTo>
                  <a:pt x="772564" y="514667"/>
                  <a:pt x="763074" y="521326"/>
                  <a:pt x="753686" y="528724"/>
                </a:cubicBezTo>
                <a:cubicBezTo>
                  <a:pt x="754502" y="520817"/>
                  <a:pt x="760090" y="517576"/>
                  <a:pt x="765447" y="513852"/>
                </a:cubicBezTo>
                <a:cubicBezTo>
                  <a:pt x="768291" y="511874"/>
                  <a:pt x="771697" y="510656"/>
                  <a:pt x="774794" y="509014"/>
                </a:cubicBezTo>
                <a:lnTo>
                  <a:pt x="782233" y="501683"/>
                </a:lnTo>
                <a:close/>
                <a:moveTo>
                  <a:pt x="700088" y="499897"/>
                </a:moveTo>
                <a:cubicBezTo>
                  <a:pt x="700955" y="499514"/>
                  <a:pt x="702204" y="499949"/>
                  <a:pt x="705368" y="500204"/>
                </a:cubicBezTo>
                <a:cubicBezTo>
                  <a:pt x="701949" y="501964"/>
                  <a:pt x="700317" y="502806"/>
                  <a:pt x="698684" y="503649"/>
                </a:cubicBezTo>
                <a:cubicBezTo>
                  <a:pt x="698301" y="503214"/>
                  <a:pt x="697944" y="502806"/>
                  <a:pt x="697561" y="502372"/>
                </a:cubicBezTo>
                <a:cubicBezTo>
                  <a:pt x="698377" y="501505"/>
                  <a:pt x="699065" y="500331"/>
                  <a:pt x="700088" y="499897"/>
                </a:cubicBezTo>
                <a:close/>
                <a:moveTo>
                  <a:pt x="657228" y="499081"/>
                </a:moveTo>
                <a:lnTo>
                  <a:pt x="657278" y="499133"/>
                </a:lnTo>
                <a:cubicBezTo>
                  <a:pt x="656436" y="499974"/>
                  <a:pt x="655570" y="500841"/>
                  <a:pt x="654728" y="501683"/>
                </a:cubicBezTo>
                <a:lnTo>
                  <a:pt x="654676" y="501633"/>
                </a:lnTo>
                <a:cubicBezTo>
                  <a:pt x="655518" y="500791"/>
                  <a:pt x="656386" y="499923"/>
                  <a:pt x="657228" y="499081"/>
                </a:cubicBezTo>
                <a:close/>
                <a:moveTo>
                  <a:pt x="736875" y="498774"/>
                </a:moveTo>
                <a:cubicBezTo>
                  <a:pt x="741492" y="500968"/>
                  <a:pt x="746084" y="503137"/>
                  <a:pt x="753073" y="506453"/>
                </a:cubicBezTo>
                <a:cubicBezTo>
                  <a:pt x="748355" y="510101"/>
                  <a:pt x="745344" y="512576"/>
                  <a:pt x="742156" y="514847"/>
                </a:cubicBezTo>
                <a:cubicBezTo>
                  <a:pt x="739552" y="516708"/>
                  <a:pt x="736416" y="517781"/>
                  <a:pt x="734706" y="514081"/>
                </a:cubicBezTo>
                <a:cubicBezTo>
                  <a:pt x="732946" y="510280"/>
                  <a:pt x="734502" y="507524"/>
                  <a:pt x="738941" y="506912"/>
                </a:cubicBezTo>
                <a:lnTo>
                  <a:pt x="741380" y="506764"/>
                </a:lnTo>
                <a:lnTo>
                  <a:pt x="741416" y="506785"/>
                </a:lnTo>
                <a:cubicBezTo>
                  <a:pt x="742333" y="507091"/>
                  <a:pt x="743227" y="507372"/>
                  <a:pt x="741569" y="506836"/>
                </a:cubicBezTo>
                <a:cubicBezTo>
                  <a:pt x="742998" y="507882"/>
                  <a:pt x="742231" y="507320"/>
                  <a:pt x="741466" y="506759"/>
                </a:cubicBezTo>
                <a:lnTo>
                  <a:pt x="741380" y="506764"/>
                </a:lnTo>
                <a:lnTo>
                  <a:pt x="734068" y="502447"/>
                </a:lnTo>
                <a:cubicBezTo>
                  <a:pt x="735012" y="501224"/>
                  <a:pt x="735931" y="499999"/>
                  <a:pt x="736875" y="498774"/>
                </a:cubicBezTo>
                <a:close/>
                <a:moveTo>
                  <a:pt x="658101" y="498275"/>
                </a:moveTo>
                <a:lnTo>
                  <a:pt x="657278" y="499131"/>
                </a:lnTo>
                <a:lnTo>
                  <a:pt x="657253" y="499081"/>
                </a:lnTo>
                <a:close/>
                <a:moveTo>
                  <a:pt x="915224" y="497574"/>
                </a:moveTo>
                <a:cubicBezTo>
                  <a:pt x="908388" y="499412"/>
                  <a:pt x="901550" y="501172"/>
                  <a:pt x="894739" y="503137"/>
                </a:cubicBezTo>
                <a:cubicBezTo>
                  <a:pt x="893693" y="503443"/>
                  <a:pt x="892902" y="504591"/>
                  <a:pt x="891983" y="505329"/>
                </a:cubicBezTo>
                <a:cubicBezTo>
                  <a:pt x="900531" y="505024"/>
                  <a:pt x="909282" y="506172"/>
                  <a:pt x="916220" y="500330"/>
                </a:cubicBezTo>
                <a:cubicBezTo>
                  <a:pt x="915889" y="499412"/>
                  <a:pt x="915557" y="498493"/>
                  <a:pt x="915224" y="497574"/>
                </a:cubicBezTo>
                <a:close/>
                <a:moveTo>
                  <a:pt x="659778" y="496529"/>
                </a:moveTo>
                <a:lnTo>
                  <a:pt x="659855" y="496606"/>
                </a:lnTo>
                <a:lnTo>
                  <a:pt x="658101" y="498275"/>
                </a:lnTo>
                <a:close/>
                <a:moveTo>
                  <a:pt x="944027" y="495585"/>
                </a:moveTo>
                <a:cubicBezTo>
                  <a:pt x="948976" y="500687"/>
                  <a:pt x="953338" y="505202"/>
                  <a:pt x="959003" y="511019"/>
                </a:cubicBezTo>
                <a:lnTo>
                  <a:pt x="967116" y="504580"/>
                </a:lnTo>
                <a:lnTo>
                  <a:pt x="968799" y="505993"/>
                </a:lnTo>
                <a:lnTo>
                  <a:pt x="969559" y="503998"/>
                </a:lnTo>
                <a:lnTo>
                  <a:pt x="972344" y="501656"/>
                </a:lnTo>
                <a:cubicBezTo>
                  <a:pt x="971885" y="501197"/>
                  <a:pt x="971427" y="500737"/>
                  <a:pt x="970967" y="500304"/>
                </a:cubicBezTo>
                <a:lnTo>
                  <a:pt x="969559" y="503998"/>
                </a:lnTo>
                <a:lnTo>
                  <a:pt x="968825" y="504616"/>
                </a:lnTo>
                <a:cubicBezTo>
                  <a:pt x="968544" y="504360"/>
                  <a:pt x="968289" y="504106"/>
                  <a:pt x="968035" y="503850"/>
                </a:cubicBezTo>
                <a:lnTo>
                  <a:pt x="967116" y="504580"/>
                </a:lnTo>
                <a:lnTo>
                  <a:pt x="957973" y="496905"/>
                </a:lnTo>
                <a:cubicBezTo>
                  <a:pt x="954143" y="494628"/>
                  <a:pt x="949793" y="493646"/>
                  <a:pt x="944027" y="495585"/>
                </a:cubicBezTo>
                <a:close/>
                <a:moveTo>
                  <a:pt x="768278" y="494668"/>
                </a:moveTo>
                <a:cubicBezTo>
                  <a:pt x="769223" y="495025"/>
                  <a:pt x="769963" y="495943"/>
                  <a:pt x="771442" y="497168"/>
                </a:cubicBezTo>
                <a:cubicBezTo>
                  <a:pt x="769555" y="497754"/>
                  <a:pt x="768355" y="498545"/>
                  <a:pt x="767513" y="498266"/>
                </a:cubicBezTo>
                <a:cubicBezTo>
                  <a:pt x="766850" y="498035"/>
                  <a:pt x="766492" y="496556"/>
                  <a:pt x="766288" y="495560"/>
                </a:cubicBezTo>
                <a:cubicBezTo>
                  <a:pt x="766263" y="495381"/>
                  <a:pt x="767769" y="494464"/>
                  <a:pt x="768278" y="494668"/>
                </a:cubicBezTo>
                <a:close/>
                <a:moveTo>
                  <a:pt x="1009950" y="494590"/>
                </a:moveTo>
                <a:cubicBezTo>
                  <a:pt x="1009796" y="495049"/>
                  <a:pt x="1009667" y="495509"/>
                  <a:pt x="1009515" y="495968"/>
                </a:cubicBezTo>
                <a:cubicBezTo>
                  <a:pt x="1011123" y="496172"/>
                  <a:pt x="1012755" y="496376"/>
                  <a:pt x="1014363" y="496580"/>
                </a:cubicBezTo>
                <a:cubicBezTo>
                  <a:pt x="1012908" y="495916"/>
                  <a:pt x="1011429" y="495253"/>
                  <a:pt x="1009950" y="494590"/>
                </a:cubicBezTo>
                <a:close/>
                <a:moveTo>
                  <a:pt x="816981" y="494514"/>
                </a:moveTo>
                <a:cubicBezTo>
                  <a:pt x="817184" y="494437"/>
                  <a:pt x="817567" y="494897"/>
                  <a:pt x="817873" y="495101"/>
                </a:cubicBezTo>
                <a:cubicBezTo>
                  <a:pt x="817338" y="495432"/>
                  <a:pt x="816802" y="495764"/>
                  <a:pt x="816291" y="496095"/>
                </a:cubicBezTo>
                <a:cubicBezTo>
                  <a:pt x="815985" y="495891"/>
                  <a:pt x="815679" y="495662"/>
                  <a:pt x="815373" y="495458"/>
                </a:cubicBezTo>
                <a:cubicBezTo>
                  <a:pt x="815909" y="495126"/>
                  <a:pt x="816418" y="494718"/>
                  <a:pt x="816981" y="494514"/>
                </a:cubicBezTo>
                <a:close/>
                <a:moveTo>
                  <a:pt x="1022857" y="493722"/>
                </a:moveTo>
                <a:lnTo>
                  <a:pt x="1023215" y="494666"/>
                </a:lnTo>
                <a:lnTo>
                  <a:pt x="1023751" y="493799"/>
                </a:lnTo>
                <a:close/>
                <a:moveTo>
                  <a:pt x="987830" y="493084"/>
                </a:moveTo>
                <a:cubicBezTo>
                  <a:pt x="987549" y="493876"/>
                  <a:pt x="987295" y="494691"/>
                  <a:pt x="987015" y="495483"/>
                </a:cubicBezTo>
                <a:cubicBezTo>
                  <a:pt x="992116" y="498008"/>
                  <a:pt x="997220" y="500508"/>
                  <a:pt x="1004746" y="504233"/>
                </a:cubicBezTo>
                <a:cubicBezTo>
                  <a:pt x="1000306" y="494182"/>
                  <a:pt x="993852" y="494028"/>
                  <a:pt x="987830" y="493084"/>
                </a:cubicBezTo>
                <a:close/>
                <a:moveTo>
                  <a:pt x="964514" y="490636"/>
                </a:moveTo>
                <a:cubicBezTo>
                  <a:pt x="964437" y="491911"/>
                  <a:pt x="964360" y="493161"/>
                  <a:pt x="964283" y="494437"/>
                </a:cubicBezTo>
                <a:cubicBezTo>
                  <a:pt x="969487" y="497957"/>
                  <a:pt x="975227" y="492830"/>
                  <a:pt x="980713" y="492013"/>
                </a:cubicBezTo>
                <a:cubicBezTo>
                  <a:pt x="975305" y="491553"/>
                  <a:pt x="969921" y="491095"/>
                  <a:pt x="964514" y="490636"/>
                </a:cubicBezTo>
                <a:close/>
                <a:moveTo>
                  <a:pt x="1037119" y="490049"/>
                </a:moveTo>
                <a:cubicBezTo>
                  <a:pt x="1035281" y="490686"/>
                  <a:pt x="1033420" y="491299"/>
                  <a:pt x="1031608" y="492090"/>
                </a:cubicBezTo>
                <a:cubicBezTo>
                  <a:pt x="1031481" y="492141"/>
                  <a:pt x="1031939" y="494105"/>
                  <a:pt x="1032041" y="494080"/>
                </a:cubicBezTo>
                <a:cubicBezTo>
                  <a:pt x="1034057" y="493926"/>
                  <a:pt x="1036022" y="493620"/>
                  <a:pt x="1038012" y="493365"/>
                </a:cubicBezTo>
                <a:cubicBezTo>
                  <a:pt x="1037706" y="492268"/>
                  <a:pt x="1037400" y="491171"/>
                  <a:pt x="1037119" y="490049"/>
                </a:cubicBezTo>
                <a:close/>
                <a:moveTo>
                  <a:pt x="841776" y="484105"/>
                </a:moveTo>
                <a:cubicBezTo>
                  <a:pt x="836599" y="488747"/>
                  <a:pt x="833257" y="491732"/>
                  <a:pt x="828665" y="495789"/>
                </a:cubicBezTo>
                <a:cubicBezTo>
                  <a:pt x="829353" y="483136"/>
                  <a:pt x="830323" y="482165"/>
                  <a:pt x="841776" y="484105"/>
                </a:cubicBezTo>
                <a:close/>
                <a:moveTo>
                  <a:pt x="906678" y="482726"/>
                </a:moveTo>
                <a:cubicBezTo>
                  <a:pt x="907316" y="482880"/>
                  <a:pt x="907903" y="483212"/>
                  <a:pt x="908514" y="483492"/>
                </a:cubicBezTo>
                <a:cubicBezTo>
                  <a:pt x="908105" y="484003"/>
                  <a:pt x="907724" y="484513"/>
                  <a:pt x="907316" y="485022"/>
                </a:cubicBezTo>
                <a:cubicBezTo>
                  <a:pt x="906907" y="484538"/>
                  <a:pt x="906422" y="484080"/>
                  <a:pt x="906116" y="483543"/>
                </a:cubicBezTo>
                <a:cubicBezTo>
                  <a:pt x="906041" y="483416"/>
                  <a:pt x="906576" y="482701"/>
                  <a:pt x="906678" y="482726"/>
                </a:cubicBezTo>
                <a:close/>
                <a:moveTo>
                  <a:pt x="1015944" y="481859"/>
                </a:moveTo>
                <a:cubicBezTo>
                  <a:pt x="1015384" y="482038"/>
                  <a:pt x="1014899" y="482421"/>
                  <a:pt x="1014388" y="482702"/>
                </a:cubicBezTo>
                <a:cubicBezTo>
                  <a:pt x="1014694" y="482880"/>
                  <a:pt x="1015001" y="483084"/>
                  <a:pt x="1015281" y="483288"/>
                </a:cubicBezTo>
                <a:cubicBezTo>
                  <a:pt x="1015792" y="482982"/>
                  <a:pt x="1016301" y="482702"/>
                  <a:pt x="1016813" y="482396"/>
                </a:cubicBezTo>
                <a:cubicBezTo>
                  <a:pt x="1016505" y="482192"/>
                  <a:pt x="1016148" y="481783"/>
                  <a:pt x="1015944" y="481859"/>
                </a:cubicBezTo>
                <a:close/>
                <a:moveTo>
                  <a:pt x="667467" y="481247"/>
                </a:moveTo>
                <a:lnTo>
                  <a:pt x="670765" y="490451"/>
                </a:lnTo>
                <a:cubicBezTo>
                  <a:pt x="669671" y="492658"/>
                  <a:pt x="666208" y="494348"/>
                  <a:pt x="659855" y="496581"/>
                </a:cubicBezTo>
                <a:lnTo>
                  <a:pt x="659778" y="496529"/>
                </a:lnTo>
                <a:lnTo>
                  <a:pt x="662398" y="481273"/>
                </a:lnTo>
                <a:close/>
                <a:moveTo>
                  <a:pt x="662407" y="481222"/>
                </a:moveTo>
                <a:lnTo>
                  <a:pt x="662398" y="481273"/>
                </a:lnTo>
                <a:lnTo>
                  <a:pt x="662330" y="481274"/>
                </a:lnTo>
                <a:close/>
                <a:moveTo>
                  <a:pt x="667483" y="481214"/>
                </a:moveTo>
                <a:lnTo>
                  <a:pt x="667483" y="481247"/>
                </a:lnTo>
                <a:lnTo>
                  <a:pt x="667467" y="481247"/>
                </a:lnTo>
                <a:lnTo>
                  <a:pt x="667458" y="481223"/>
                </a:lnTo>
                <a:close/>
                <a:moveTo>
                  <a:pt x="740395" y="480890"/>
                </a:moveTo>
                <a:cubicBezTo>
                  <a:pt x="738533" y="487192"/>
                  <a:pt x="734655" y="490278"/>
                  <a:pt x="729246" y="491019"/>
                </a:cubicBezTo>
                <a:cubicBezTo>
                  <a:pt x="728711" y="490049"/>
                  <a:pt x="728174" y="489105"/>
                  <a:pt x="727613" y="488136"/>
                </a:cubicBezTo>
                <a:cubicBezTo>
                  <a:pt x="731874" y="485711"/>
                  <a:pt x="736135" y="483313"/>
                  <a:pt x="740395" y="480890"/>
                </a:cubicBezTo>
                <a:close/>
                <a:moveTo>
                  <a:pt x="791137" y="480507"/>
                </a:moveTo>
                <a:cubicBezTo>
                  <a:pt x="789708" y="487624"/>
                  <a:pt x="789708" y="487624"/>
                  <a:pt x="778049" y="491299"/>
                </a:cubicBezTo>
                <a:cubicBezTo>
                  <a:pt x="778228" y="488390"/>
                  <a:pt x="778407" y="485534"/>
                  <a:pt x="778636" y="482090"/>
                </a:cubicBezTo>
                <a:cubicBezTo>
                  <a:pt x="782922" y="481553"/>
                  <a:pt x="786928" y="481044"/>
                  <a:pt x="791137" y="480507"/>
                </a:cubicBezTo>
                <a:close/>
                <a:moveTo>
                  <a:pt x="667472" y="476128"/>
                </a:moveTo>
                <a:lnTo>
                  <a:pt x="667463" y="476157"/>
                </a:lnTo>
                <a:lnTo>
                  <a:pt x="667456" y="476171"/>
                </a:lnTo>
                <a:lnTo>
                  <a:pt x="667431" y="476169"/>
                </a:lnTo>
                <a:close/>
                <a:moveTo>
                  <a:pt x="667483" y="476094"/>
                </a:moveTo>
                <a:lnTo>
                  <a:pt x="667483" y="476160"/>
                </a:lnTo>
                <a:lnTo>
                  <a:pt x="667458" y="476171"/>
                </a:lnTo>
                <a:lnTo>
                  <a:pt x="667463" y="476157"/>
                </a:lnTo>
                <a:lnTo>
                  <a:pt x="667481" y="476119"/>
                </a:lnTo>
                <a:lnTo>
                  <a:pt x="667472" y="476128"/>
                </a:lnTo>
                <a:close/>
                <a:moveTo>
                  <a:pt x="658792" y="475533"/>
                </a:moveTo>
                <a:lnTo>
                  <a:pt x="667431" y="476169"/>
                </a:lnTo>
                <a:lnTo>
                  <a:pt x="662379" y="481222"/>
                </a:lnTo>
                <a:lnTo>
                  <a:pt x="651486" y="483161"/>
                </a:lnTo>
                <a:cubicBezTo>
                  <a:pt x="654433" y="480329"/>
                  <a:pt x="656500" y="477242"/>
                  <a:pt x="658792" y="475533"/>
                </a:cubicBezTo>
                <a:close/>
                <a:moveTo>
                  <a:pt x="751924" y="474869"/>
                </a:moveTo>
                <a:cubicBezTo>
                  <a:pt x="752051" y="475200"/>
                  <a:pt x="752153" y="475508"/>
                  <a:pt x="752231" y="475839"/>
                </a:cubicBezTo>
                <a:cubicBezTo>
                  <a:pt x="751669" y="476094"/>
                  <a:pt x="751109" y="476349"/>
                  <a:pt x="750521" y="476604"/>
                </a:cubicBezTo>
                <a:cubicBezTo>
                  <a:pt x="750421" y="476273"/>
                  <a:pt x="750165" y="475712"/>
                  <a:pt x="750240" y="475660"/>
                </a:cubicBezTo>
                <a:cubicBezTo>
                  <a:pt x="750751" y="475329"/>
                  <a:pt x="751338" y="475125"/>
                  <a:pt x="751924" y="474869"/>
                </a:cubicBezTo>
                <a:close/>
                <a:moveTo>
                  <a:pt x="891498" y="472371"/>
                </a:moveTo>
                <a:cubicBezTo>
                  <a:pt x="892061" y="472625"/>
                  <a:pt x="892621" y="473033"/>
                  <a:pt x="893310" y="473442"/>
                </a:cubicBezTo>
                <a:cubicBezTo>
                  <a:pt x="892800" y="473900"/>
                  <a:pt x="892316" y="474309"/>
                  <a:pt x="891856" y="474717"/>
                </a:cubicBezTo>
                <a:cubicBezTo>
                  <a:pt x="891498" y="474207"/>
                  <a:pt x="891065" y="473696"/>
                  <a:pt x="890835" y="473136"/>
                </a:cubicBezTo>
                <a:cubicBezTo>
                  <a:pt x="890785" y="472982"/>
                  <a:pt x="891371" y="472344"/>
                  <a:pt x="891498" y="472371"/>
                </a:cubicBezTo>
                <a:close/>
                <a:moveTo>
                  <a:pt x="3446013" y="471604"/>
                </a:moveTo>
                <a:cubicBezTo>
                  <a:pt x="3446677" y="471782"/>
                  <a:pt x="3447288" y="472165"/>
                  <a:pt x="3447901" y="472472"/>
                </a:cubicBezTo>
                <a:cubicBezTo>
                  <a:pt x="3447621" y="472676"/>
                  <a:pt x="3447315" y="472905"/>
                  <a:pt x="3447008" y="473134"/>
                </a:cubicBezTo>
                <a:cubicBezTo>
                  <a:pt x="3446396" y="472828"/>
                  <a:pt x="3445759" y="472522"/>
                  <a:pt x="3445146" y="472242"/>
                </a:cubicBezTo>
                <a:cubicBezTo>
                  <a:pt x="3445452" y="472013"/>
                  <a:pt x="3445809" y="471528"/>
                  <a:pt x="3446013" y="471604"/>
                </a:cubicBezTo>
                <a:close/>
                <a:moveTo>
                  <a:pt x="955697" y="471078"/>
                </a:moveTo>
                <a:lnTo>
                  <a:pt x="955708" y="471088"/>
                </a:lnTo>
                <a:lnTo>
                  <a:pt x="955686" y="471094"/>
                </a:lnTo>
                <a:close/>
                <a:moveTo>
                  <a:pt x="955785" y="471067"/>
                </a:moveTo>
                <a:lnTo>
                  <a:pt x="956427" y="471758"/>
                </a:lnTo>
                <a:lnTo>
                  <a:pt x="955708" y="471088"/>
                </a:lnTo>
                <a:close/>
                <a:moveTo>
                  <a:pt x="955733" y="471024"/>
                </a:moveTo>
                <a:lnTo>
                  <a:pt x="955697" y="471078"/>
                </a:lnTo>
                <a:lnTo>
                  <a:pt x="955687" y="471069"/>
                </a:lnTo>
                <a:close/>
                <a:moveTo>
                  <a:pt x="763100" y="468339"/>
                </a:moveTo>
                <a:cubicBezTo>
                  <a:pt x="763840" y="469206"/>
                  <a:pt x="764605" y="470074"/>
                  <a:pt x="765345" y="470941"/>
                </a:cubicBezTo>
                <a:cubicBezTo>
                  <a:pt x="763305" y="472421"/>
                  <a:pt x="761288" y="473900"/>
                  <a:pt x="759248" y="475381"/>
                </a:cubicBezTo>
                <a:cubicBezTo>
                  <a:pt x="758661" y="474717"/>
                  <a:pt x="758100" y="474054"/>
                  <a:pt x="757513" y="473390"/>
                </a:cubicBezTo>
                <a:cubicBezTo>
                  <a:pt x="759375" y="471706"/>
                  <a:pt x="761238" y="470023"/>
                  <a:pt x="763100" y="468339"/>
                </a:cubicBezTo>
                <a:close/>
                <a:moveTo>
                  <a:pt x="3472316" y="466450"/>
                </a:moveTo>
                <a:cubicBezTo>
                  <a:pt x="3473285" y="467343"/>
                  <a:pt x="3474281" y="468210"/>
                  <a:pt x="3475275" y="469104"/>
                </a:cubicBezTo>
                <a:cubicBezTo>
                  <a:pt x="3473973" y="470354"/>
                  <a:pt x="3472673" y="471579"/>
                  <a:pt x="3471371" y="472829"/>
                </a:cubicBezTo>
                <a:cubicBezTo>
                  <a:pt x="3470658" y="472215"/>
                  <a:pt x="3469918" y="471604"/>
                  <a:pt x="3469204" y="470965"/>
                </a:cubicBezTo>
                <a:cubicBezTo>
                  <a:pt x="3470249" y="469460"/>
                  <a:pt x="3471271" y="467956"/>
                  <a:pt x="3472316" y="466450"/>
                </a:cubicBezTo>
                <a:close/>
                <a:moveTo>
                  <a:pt x="909685" y="463469"/>
                </a:moveTo>
                <a:lnTo>
                  <a:pt x="906757" y="467270"/>
                </a:lnTo>
                <a:cubicBezTo>
                  <a:pt x="905504" y="468167"/>
                  <a:pt x="903807" y="468352"/>
                  <a:pt x="901090" y="466910"/>
                </a:cubicBezTo>
                <a:close/>
                <a:moveTo>
                  <a:pt x="909765" y="463364"/>
                </a:moveTo>
                <a:lnTo>
                  <a:pt x="909816" y="463416"/>
                </a:lnTo>
                <a:lnTo>
                  <a:pt x="909685" y="463469"/>
                </a:lnTo>
                <a:close/>
                <a:moveTo>
                  <a:pt x="909790" y="463363"/>
                </a:moveTo>
                <a:lnTo>
                  <a:pt x="909860" y="463401"/>
                </a:lnTo>
                <a:lnTo>
                  <a:pt x="909842" y="463415"/>
                </a:lnTo>
                <a:close/>
                <a:moveTo>
                  <a:pt x="815370" y="462796"/>
                </a:moveTo>
                <a:cubicBezTo>
                  <a:pt x="819876" y="460998"/>
                  <a:pt x="823830" y="462153"/>
                  <a:pt x="829174" y="465533"/>
                </a:cubicBezTo>
                <a:cubicBezTo>
                  <a:pt x="821164" y="470788"/>
                  <a:pt x="814735" y="475533"/>
                  <a:pt x="807770" y="479257"/>
                </a:cubicBezTo>
                <a:cubicBezTo>
                  <a:pt x="805755" y="480328"/>
                  <a:pt x="802209" y="478467"/>
                  <a:pt x="798255" y="477778"/>
                </a:cubicBezTo>
                <a:cubicBezTo>
                  <a:pt x="805807" y="469346"/>
                  <a:pt x="810864" y="464595"/>
                  <a:pt x="815370" y="462796"/>
                </a:cubicBezTo>
                <a:close/>
                <a:moveTo>
                  <a:pt x="780012" y="462293"/>
                </a:moveTo>
                <a:cubicBezTo>
                  <a:pt x="780141" y="462216"/>
                  <a:pt x="780881" y="462752"/>
                  <a:pt x="780831" y="462879"/>
                </a:cubicBezTo>
                <a:cubicBezTo>
                  <a:pt x="780677" y="463492"/>
                  <a:pt x="780346" y="464079"/>
                  <a:pt x="780064" y="464690"/>
                </a:cubicBezTo>
                <a:cubicBezTo>
                  <a:pt x="779554" y="464282"/>
                  <a:pt x="779019" y="463875"/>
                  <a:pt x="778508" y="463492"/>
                </a:cubicBezTo>
                <a:cubicBezTo>
                  <a:pt x="778993" y="463083"/>
                  <a:pt x="779452" y="462598"/>
                  <a:pt x="780012" y="462293"/>
                </a:cubicBezTo>
                <a:close/>
                <a:moveTo>
                  <a:pt x="1023800" y="461962"/>
                </a:moveTo>
                <a:cubicBezTo>
                  <a:pt x="1024083" y="461758"/>
                  <a:pt x="1025075" y="462625"/>
                  <a:pt x="1025765" y="463008"/>
                </a:cubicBezTo>
                <a:cubicBezTo>
                  <a:pt x="1025179" y="463926"/>
                  <a:pt x="1024591" y="464819"/>
                  <a:pt x="1024031" y="465687"/>
                </a:cubicBezTo>
                <a:cubicBezTo>
                  <a:pt x="1022908" y="465125"/>
                  <a:pt x="1022218" y="464768"/>
                  <a:pt x="1021531" y="464410"/>
                </a:cubicBezTo>
                <a:cubicBezTo>
                  <a:pt x="1022270" y="463570"/>
                  <a:pt x="1022908" y="462574"/>
                  <a:pt x="1023800" y="461962"/>
                </a:cubicBezTo>
                <a:close/>
                <a:moveTo>
                  <a:pt x="1044442" y="461426"/>
                </a:moveTo>
                <a:cubicBezTo>
                  <a:pt x="1043752" y="461501"/>
                  <a:pt x="1043063" y="461782"/>
                  <a:pt x="1042400" y="461985"/>
                </a:cubicBezTo>
                <a:cubicBezTo>
                  <a:pt x="1042656" y="462266"/>
                  <a:pt x="1042910" y="462777"/>
                  <a:pt x="1043140" y="462751"/>
                </a:cubicBezTo>
                <a:cubicBezTo>
                  <a:pt x="1043804" y="462675"/>
                  <a:pt x="1044466" y="462395"/>
                  <a:pt x="1045156" y="462191"/>
                </a:cubicBezTo>
                <a:cubicBezTo>
                  <a:pt x="1044927" y="461910"/>
                  <a:pt x="1044644" y="461399"/>
                  <a:pt x="1044442" y="461426"/>
                </a:cubicBezTo>
                <a:close/>
                <a:moveTo>
                  <a:pt x="756110" y="460991"/>
                </a:moveTo>
                <a:cubicBezTo>
                  <a:pt x="756568" y="461680"/>
                  <a:pt x="757002" y="462368"/>
                  <a:pt x="757461" y="463083"/>
                </a:cubicBezTo>
                <a:cubicBezTo>
                  <a:pt x="755394" y="464383"/>
                  <a:pt x="753327" y="465685"/>
                  <a:pt x="751262" y="466987"/>
                </a:cubicBezTo>
                <a:cubicBezTo>
                  <a:pt x="750804" y="466297"/>
                  <a:pt x="750370" y="465583"/>
                  <a:pt x="749910" y="464895"/>
                </a:cubicBezTo>
                <a:cubicBezTo>
                  <a:pt x="751977" y="463593"/>
                  <a:pt x="754043" y="462293"/>
                  <a:pt x="756110" y="460991"/>
                </a:cubicBezTo>
                <a:close/>
                <a:moveTo>
                  <a:pt x="718456" y="460812"/>
                </a:moveTo>
                <a:lnTo>
                  <a:pt x="718480" y="460837"/>
                </a:lnTo>
                <a:lnTo>
                  <a:pt x="718468" y="460844"/>
                </a:lnTo>
                <a:lnTo>
                  <a:pt x="718439" y="460828"/>
                </a:lnTo>
                <a:close/>
                <a:moveTo>
                  <a:pt x="718615" y="460765"/>
                </a:moveTo>
                <a:lnTo>
                  <a:pt x="718505" y="460889"/>
                </a:lnTo>
                <a:lnTo>
                  <a:pt x="718430" y="460864"/>
                </a:lnTo>
                <a:lnTo>
                  <a:pt x="718468" y="460844"/>
                </a:lnTo>
                <a:lnTo>
                  <a:pt x="718506" y="460864"/>
                </a:lnTo>
                <a:lnTo>
                  <a:pt x="718480" y="460837"/>
                </a:lnTo>
                <a:close/>
                <a:moveTo>
                  <a:pt x="916398" y="458207"/>
                </a:moveTo>
                <a:cubicBezTo>
                  <a:pt x="919038" y="458102"/>
                  <a:pt x="921947" y="458938"/>
                  <a:pt x="924561" y="458644"/>
                </a:cubicBezTo>
                <a:cubicBezTo>
                  <a:pt x="927139" y="472319"/>
                  <a:pt x="929639" y="472880"/>
                  <a:pt x="940813" y="467267"/>
                </a:cubicBezTo>
                <a:cubicBezTo>
                  <a:pt x="948773" y="463262"/>
                  <a:pt x="958034" y="461884"/>
                  <a:pt x="967218" y="459181"/>
                </a:cubicBezTo>
                <a:cubicBezTo>
                  <a:pt x="969514" y="464333"/>
                  <a:pt x="971095" y="467879"/>
                  <a:pt x="973671" y="473696"/>
                </a:cubicBezTo>
                <a:cubicBezTo>
                  <a:pt x="970087" y="472038"/>
                  <a:pt x="967007" y="469812"/>
                  <a:pt x="964114" y="468788"/>
                </a:cubicBezTo>
                <a:lnTo>
                  <a:pt x="955785" y="471067"/>
                </a:lnTo>
                <a:lnTo>
                  <a:pt x="955739" y="471017"/>
                </a:lnTo>
                <a:lnTo>
                  <a:pt x="955733" y="471024"/>
                </a:lnTo>
                <a:lnTo>
                  <a:pt x="955737" y="471017"/>
                </a:lnTo>
                <a:cubicBezTo>
                  <a:pt x="947471" y="470507"/>
                  <a:pt x="942675" y="475763"/>
                  <a:pt x="939817" y="480432"/>
                </a:cubicBezTo>
                <a:cubicBezTo>
                  <a:pt x="934333" y="479972"/>
                  <a:pt x="930428" y="479615"/>
                  <a:pt x="924688" y="479130"/>
                </a:cubicBezTo>
                <a:cubicBezTo>
                  <a:pt x="922176" y="477459"/>
                  <a:pt x="921838" y="472918"/>
                  <a:pt x="920435" y="469094"/>
                </a:cubicBezTo>
                <a:lnTo>
                  <a:pt x="909860" y="463401"/>
                </a:lnTo>
                <a:close/>
                <a:moveTo>
                  <a:pt x="904482" y="456578"/>
                </a:moveTo>
                <a:lnTo>
                  <a:pt x="905325" y="457088"/>
                </a:lnTo>
                <a:lnTo>
                  <a:pt x="904407" y="457445"/>
                </a:lnTo>
                <a:close/>
                <a:moveTo>
                  <a:pt x="709755" y="456195"/>
                </a:moveTo>
                <a:lnTo>
                  <a:pt x="718439" y="460828"/>
                </a:lnTo>
                <a:lnTo>
                  <a:pt x="708710" y="469697"/>
                </a:lnTo>
                <a:cubicBezTo>
                  <a:pt x="704838" y="471661"/>
                  <a:pt x="700546" y="472956"/>
                  <a:pt x="696439" y="474564"/>
                </a:cubicBezTo>
                <a:cubicBezTo>
                  <a:pt x="691132" y="476656"/>
                  <a:pt x="685979" y="479181"/>
                  <a:pt x="678529" y="482498"/>
                </a:cubicBezTo>
                <a:cubicBezTo>
                  <a:pt x="678377" y="482165"/>
                  <a:pt x="677331" y="479973"/>
                  <a:pt x="676412" y="478059"/>
                </a:cubicBezTo>
                <a:lnTo>
                  <a:pt x="667483" y="481214"/>
                </a:lnTo>
                <a:lnTo>
                  <a:pt x="667483" y="476160"/>
                </a:lnTo>
                <a:lnTo>
                  <a:pt x="679933" y="470635"/>
                </a:lnTo>
                <a:cubicBezTo>
                  <a:pt x="682867" y="469512"/>
                  <a:pt x="686055" y="468339"/>
                  <a:pt x="689117" y="468364"/>
                </a:cubicBezTo>
                <a:cubicBezTo>
                  <a:pt x="698199" y="468466"/>
                  <a:pt x="705522" y="465839"/>
                  <a:pt x="709755" y="456195"/>
                </a:cubicBezTo>
                <a:close/>
                <a:moveTo>
                  <a:pt x="874509" y="454563"/>
                </a:moveTo>
                <a:cubicBezTo>
                  <a:pt x="874866" y="455124"/>
                  <a:pt x="875043" y="455788"/>
                  <a:pt x="875299" y="456426"/>
                </a:cubicBezTo>
                <a:cubicBezTo>
                  <a:pt x="874637" y="456528"/>
                  <a:pt x="873972" y="456605"/>
                  <a:pt x="873284" y="456707"/>
                </a:cubicBezTo>
                <a:cubicBezTo>
                  <a:pt x="873336" y="456043"/>
                  <a:pt x="873311" y="455355"/>
                  <a:pt x="873488" y="454716"/>
                </a:cubicBezTo>
                <a:cubicBezTo>
                  <a:pt x="873514" y="454563"/>
                  <a:pt x="874432" y="454436"/>
                  <a:pt x="874509" y="454563"/>
                </a:cubicBezTo>
                <a:close/>
                <a:moveTo>
                  <a:pt x="1069316" y="453032"/>
                </a:moveTo>
                <a:cubicBezTo>
                  <a:pt x="1068727" y="453542"/>
                  <a:pt x="1067681" y="454026"/>
                  <a:pt x="1067681" y="454563"/>
                </a:cubicBezTo>
                <a:cubicBezTo>
                  <a:pt x="1067656" y="455557"/>
                  <a:pt x="1068218" y="456603"/>
                  <a:pt x="1068524" y="457599"/>
                </a:cubicBezTo>
                <a:cubicBezTo>
                  <a:pt x="1069466" y="457241"/>
                  <a:pt x="1070412" y="456859"/>
                  <a:pt x="1071815" y="456297"/>
                </a:cubicBezTo>
                <a:cubicBezTo>
                  <a:pt x="1070718" y="454868"/>
                  <a:pt x="1070004" y="453949"/>
                  <a:pt x="1069316" y="453032"/>
                </a:cubicBezTo>
                <a:close/>
                <a:moveTo>
                  <a:pt x="844125" y="452395"/>
                </a:moveTo>
                <a:cubicBezTo>
                  <a:pt x="842697" y="459156"/>
                  <a:pt x="839966" y="460968"/>
                  <a:pt x="835578" y="459589"/>
                </a:cubicBezTo>
                <a:cubicBezTo>
                  <a:pt x="834863" y="459360"/>
                  <a:pt x="834251" y="456605"/>
                  <a:pt x="834303" y="456579"/>
                </a:cubicBezTo>
                <a:cubicBezTo>
                  <a:pt x="837134" y="455228"/>
                  <a:pt x="840068" y="454053"/>
                  <a:pt x="844125" y="452395"/>
                </a:cubicBezTo>
                <a:close/>
                <a:moveTo>
                  <a:pt x="3483592" y="451807"/>
                </a:moveTo>
                <a:cubicBezTo>
                  <a:pt x="3484638" y="452930"/>
                  <a:pt x="3485684" y="454051"/>
                  <a:pt x="3486730" y="455199"/>
                </a:cubicBezTo>
                <a:cubicBezTo>
                  <a:pt x="3484307" y="457037"/>
                  <a:pt x="3481883" y="458874"/>
                  <a:pt x="3477417" y="462266"/>
                </a:cubicBezTo>
                <a:cubicBezTo>
                  <a:pt x="3477342" y="454766"/>
                  <a:pt x="3479383" y="452419"/>
                  <a:pt x="3483592" y="451807"/>
                </a:cubicBezTo>
                <a:close/>
                <a:moveTo>
                  <a:pt x="858772" y="451537"/>
                </a:moveTo>
                <a:cubicBezTo>
                  <a:pt x="860498" y="450883"/>
                  <a:pt x="862265" y="451540"/>
                  <a:pt x="864229" y="453032"/>
                </a:cubicBezTo>
                <a:cubicBezTo>
                  <a:pt x="864331" y="454257"/>
                  <a:pt x="864458" y="455482"/>
                  <a:pt x="864586" y="456680"/>
                </a:cubicBezTo>
                <a:cubicBezTo>
                  <a:pt x="861524" y="457013"/>
                  <a:pt x="858489" y="457369"/>
                  <a:pt x="853564" y="457905"/>
                </a:cubicBezTo>
                <a:cubicBezTo>
                  <a:pt x="855363" y="454155"/>
                  <a:pt x="857047" y="452191"/>
                  <a:pt x="858772" y="451537"/>
                </a:cubicBezTo>
                <a:close/>
                <a:moveTo>
                  <a:pt x="973110" y="443593"/>
                </a:moveTo>
                <a:cubicBezTo>
                  <a:pt x="973646" y="444410"/>
                  <a:pt x="974156" y="445226"/>
                  <a:pt x="974692" y="446068"/>
                </a:cubicBezTo>
                <a:cubicBezTo>
                  <a:pt x="969871" y="448849"/>
                  <a:pt x="965176" y="451935"/>
                  <a:pt x="960100" y="454181"/>
                </a:cubicBezTo>
                <a:cubicBezTo>
                  <a:pt x="958543" y="454870"/>
                  <a:pt x="955966" y="453262"/>
                  <a:pt x="953849" y="452701"/>
                </a:cubicBezTo>
                <a:cubicBezTo>
                  <a:pt x="954997" y="450456"/>
                  <a:pt x="955711" y="446731"/>
                  <a:pt x="957395" y="446220"/>
                </a:cubicBezTo>
                <a:cubicBezTo>
                  <a:pt x="962420" y="444664"/>
                  <a:pt x="967856" y="444358"/>
                  <a:pt x="973110" y="443593"/>
                </a:cubicBezTo>
                <a:close/>
                <a:moveTo>
                  <a:pt x="931475" y="442369"/>
                </a:moveTo>
                <a:lnTo>
                  <a:pt x="931909" y="443261"/>
                </a:lnTo>
                <a:lnTo>
                  <a:pt x="931042" y="443236"/>
                </a:lnTo>
                <a:close/>
                <a:moveTo>
                  <a:pt x="3461676" y="442267"/>
                </a:moveTo>
                <a:cubicBezTo>
                  <a:pt x="3462620" y="443313"/>
                  <a:pt x="3463820" y="444232"/>
                  <a:pt x="3464355" y="445430"/>
                </a:cubicBezTo>
                <a:cubicBezTo>
                  <a:pt x="3464508" y="445838"/>
                  <a:pt x="3463003" y="446986"/>
                  <a:pt x="3461600" y="448569"/>
                </a:cubicBezTo>
                <a:cubicBezTo>
                  <a:pt x="3460579" y="446859"/>
                  <a:pt x="3459456" y="445736"/>
                  <a:pt x="3459354" y="444563"/>
                </a:cubicBezTo>
                <a:cubicBezTo>
                  <a:pt x="3459303" y="443875"/>
                  <a:pt x="3460834" y="443032"/>
                  <a:pt x="3461676" y="442267"/>
                </a:cubicBezTo>
                <a:close/>
                <a:moveTo>
                  <a:pt x="987242" y="441577"/>
                </a:moveTo>
                <a:cubicBezTo>
                  <a:pt x="987599" y="442394"/>
                  <a:pt x="987957" y="443235"/>
                  <a:pt x="988289" y="444052"/>
                </a:cubicBezTo>
                <a:cubicBezTo>
                  <a:pt x="986146" y="445148"/>
                  <a:pt x="983978" y="446246"/>
                  <a:pt x="981834" y="447317"/>
                </a:cubicBezTo>
                <a:cubicBezTo>
                  <a:pt x="981375" y="446144"/>
                  <a:pt x="980915" y="444969"/>
                  <a:pt x="980457" y="443796"/>
                </a:cubicBezTo>
                <a:cubicBezTo>
                  <a:pt x="982727" y="443056"/>
                  <a:pt x="984972" y="442317"/>
                  <a:pt x="987242" y="441577"/>
                </a:cubicBezTo>
                <a:close/>
                <a:moveTo>
                  <a:pt x="754527" y="441246"/>
                </a:moveTo>
                <a:lnTo>
                  <a:pt x="754450" y="442240"/>
                </a:lnTo>
                <a:lnTo>
                  <a:pt x="753481" y="441654"/>
                </a:lnTo>
                <a:close/>
                <a:moveTo>
                  <a:pt x="741353" y="440484"/>
                </a:moveTo>
                <a:lnTo>
                  <a:pt x="731211" y="448134"/>
                </a:lnTo>
                <a:lnTo>
                  <a:pt x="731202" y="448148"/>
                </a:lnTo>
                <a:lnTo>
                  <a:pt x="731185" y="448134"/>
                </a:lnTo>
                <a:cubicBezTo>
                  <a:pt x="731057" y="448390"/>
                  <a:pt x="730905" y="448619"/>
                  <a:pt x="730751" y="448874"/>
                </a:cubicBezTo>
                <a:lnTo>
                  <a:pt x="731202" y="448148"/>
                </a:lnTo>
                <a:lnTo>
                  <a:pt x="735624" y="451655"/>
                </a:lnTo>
                <a:lnTo>
                  <a:pt x="718615" y="460765"/>
                </a:lnTo>
                <a:lnTo>
                  <a:pt x="723133" y="455666"/>
                </a:lnTo>
                <a:cubicBezTo>
                  <a:pt x="724661" y="453887"/>
                  <a:pt x="725459" y="451757"/>
                  <a:pt x="723380" y="448338"/>
                </a:cubicBezTo>
                <a:cubicBezTo>
                  <a:pt x="722843" y="447445"/>
                  <a:pt x="727207" y="442165"/>
                  <a:pt x="730139" y="440940"/>
                </a:cubicBezTo>
                <a:close/>
                <a:moveTo>
                  <a:pt x="741391" y="440455"/>
                </a:moveTo>
                <a:lnTo>
                  <a:pt x="741442" y="440480"/>
                </a:lnTo>
                <a:lnTo>
                  <a:pt x="741353" y="440484"/>
                </a:lnTo>
                <a:close/>
                <a:moveTo>
                  <a:pt x="741899" y="439740"/>
                </a:moveTo>
                <a:cubicBezTo>
                  <a:pt x="741747" y="439996"/>
                  <a:pt x="741620" y="440225"/>
                  <a:pt x="741466" y="440481"/>
                </a:cubicBezTo>
                <a:lnTo>
                  <a:pt x="741441" y="440454"/>
                </a:lnTo>
                <a:cubicBezTo>
                  <a:pt x="741593" y="440200"/>
                  <a:pt x="741747" y="439969"/>
                  <a:pt x="741899" y="439740"/>
                </a:cubicBezTo>
                <a:close/>
                <a:moveTo>
                  <a:pt x="1091663" y="439000"/>
                </a:moveTo>
                <a:cubicBezTo>
                  <a:pt x="1084469" y="436525"/>
                  <a:pt x="1081687" y="439689"/>
                  <a:pt x="1079340" y="444919"/>
                </a:cubicBezTo>
                <a:cubicBezTo>
                  <a:pt x="1077785" y="448388"/>
                  <a:pt x="1075591" y="451246"/>
                  <a:pt x="1080360" y="453899"/>
                </a:cubicBezTo>
                <a:cubicBezTo>
                  <a:pt x="1084085" y="449001"/>
                  <a:pt x="1087505" y="444459"/>
                  <a:pt x="1091663" y="439000"/>
                </a:cubicBezTo>
                <a:close/>
                <a:moveTo>
                  <a:pt x="883591" y="436552"/>
                </a:moveTo>
                <a:cubicBezTo>
                  <a:pt x="884229" y="436833"/>
                  <a:pt x="885198" y="436987"/>
                  <a:pt x="885377" y="437445"/>
                </a:cubicBezTo>
                <a:cubicBezTo>
                  <a:pt x="885556" y="437904"/>
                  <a:pt x="885071" y="439027"/>
                  <a:pt x="884610" y="439206"/>
                </a:cubicBezTo>
                <a:cubicBezTo>
                  <a:pt x="884152" y="439385"/>
                  <a:pt x="883387" y="438772"/>
                  <a:pt x="882749" y="438491"/>
                </a:cubicBezTo>
                <a:cubicBezTo>
                  <a:pt x="883031" y="437854"/>
                  <a:pt x="883310" y="437190"/>
                  <a:pt x="883591" y="436552"/>
                </a:cubicBezTo>
                <a:close/>
                <a:moveTo>
                  <a:pt x="1035206" y="433949"/>
                </a:moveTo>
                <a:cubicBezTo>
                  <a:pt x="1037706" y="439765"/>
                  <a:pt x="1040360" y="441552"/>
                  <a:pt x="1044977" y="438133"/>
                </a:cubicBezTo>
                <a:cubicBezTo>
                  <a:pt x="1045742" y="437546"/>
                  <a:pt x="1045792" y="436016"/>
                  <a:pt x="1046506" y="433949"/>
                </a:cubicBezTo>
                <a:cubicBezTo>
                  <a:pt x="1042758" y="433949"/>
                  <a:pt x="1039671" y="433949"/>
                  <a:pt x="1035206" y="433949"/>
                </a:cubicBezTo>
                <a:close/>
                <a:moveTo>
                  <a:pt x="1057963" y="433566"/>
                </a:moveTo>
                <a:lnTo>
                  <a:pt x="1057095" y="433975"/>
                </a:lnTo>
                <a:lnTo>
                  <a:pt x="1057936" y="434383"/>
                </a:lnTo>
                <a:close/>
                <a:moveTo>
                  <a:pt x="759477" y="430837"/>
                </a:moveTo>
                <a:cubicBezTo>
                  <a:pt x="759630" y="431806"/>
                  <a:pt x="759784" y="432750"/>
                  <a:pt x="759936" y="433720"/>
                </a:cubicBezTo>
                <a:cubicBezTo>
                  <a:pt x="755115" y="434435"/>
                  <a:pt x="750292" y="435148"/>
                  <a:pt x="745471" y="435864"/>
                </a:cubicBezTo>
                <a:cubicBezTo>
                  <a:pt x="745191" y="435021"/>
                  <a:pt x="744935" y="434179"/>
                  <a:pt x="744681" y="433337"/>
                </a:cubicBezTo>
                <a:cubicBezTo>
                  <a:pt x="749604" y="432495"/>
                  <a:pt x="754528" y="431679"/>
                  <a:pt x="759477" y="430837"/>
                </a:cubicBezTo>
                <a:close/>
                <a:moveTo>
                  <a:pt x="3501424" y="430225"/>
                </a:moveTo>
                <a:lnTo>
                  <a:pt x="3501449" y="430251"/>
                </a:lnTo>
                <a:lnTo>
                  <a:pt x="3500991" y="430966"/>
                </a:lnTo>
                <a:cubicBezTo>
                  <a:pt x="3501145" y="430735"/>
                  <a:pt x="3501272" y="430481"/>
                  <a:pt x="3501424" y="430225"/>
                </a:cubicBezTo>
                <a:close/>
                <a:moveTo>
                  <a:pt x="3501480" y="430168"/>
                </a:moveTo>
                <a:lnTo>
                  <a:pt x="3501449" y="430251"/>
                </a:lnTo>
                <a:lnTo>
                  <a:pt x="3501449" y="430250"/>
                </a:lnTo>
                <a:lnTo>
                  <a:pt x="3501424" y="430225"/>
                </a:lnTo>
                <a:close/>
                <a:moveTo>
                  <a:pt x="844099" y="426679"/>
                </a:moveTo>
                <a:cubicBezTo>
                  <a:pt x="845705" y="426883"/>
                  <a:pt x="847337" y="427062"/>
                  <a:pt x="848945" y="427266"/>
                </a:cubicBezTo>
                <a:cubicBezTo>
                  <a:pt x="848971" y="427929"/>
                  <a:pt x="848945" y="428567"/>
                  <a:pt x="848920" y="429231"/>
                </a:cubicBezTo>
                <a:cubicBezTo>
                  <a:pt x="847262" y="429358"/>
                  <a:pt x="845603" y="429485"/>
                  <a:pt x="843920" y="429614"/>
                </a:cubicBezTo>
                <a:cubicBezTo>
                  <a:pt x="843972" y="428644"/>
                  <a:pt x="844047" y="427648"/>
                  <a:pt x="844099" y="426679"/>
                </a:cubicBezTo>
                <a:close/>
                <a:moveTo>
                  <a:pt x="3436038" y="426577"/>
                </a:moveTo>
                <a:cubicBezTo>
                  <a:pt x="3448410" y="427011"/>
                  <a:pt x="3452389" y="429690"/>
                  <a:pt x="3454533" y="440072"/>
                </a:cubicBezTo>
                <a:cubicBezTo>
                  <a:pt x="3444941" y="438797"/>
                  <a:pt x="3438511" y="435761"/>
                  <a:pt x="3436038" y="426577"/>
                </a:cubicBezTo>
                <a:close/>
                <a:moveTo>
                  <a:pt x="3502980" y="426143"/>
                </a:moveTo>
                <a:cubicBezTo>
                  <a:pt x="3503491" y="426449"/>
                  <a:pt x="3504000" y="426755"/>
                  <a:pt x="3504510" y="427062"/>
                </a:cubicBezTo>
                <a:lnTo>
                  <a:pt x="3501480" y="430168"/>
                </a:lnTo>
                <a:close/>
                <a:moveTo>
                  <a:pt x="1044415" y="425709"/>
                </a:moveTo>
                <a:cubicBezTo>
                  <a:pt x="1043727" y="425785"/>
                  <a:pt x="1043063" y="426066"/>
                  <a:pt x="1042375" y="426245"/>
                </a:cubicBezTo>
                <a:cubicBezTo>
                  <a:pt x="1042629" y="426526"/>
                  <a:pt x="1042885" y="427035"/>
                  <a:pt x="1043115" y="427010"/>
                </a:cubicBezTo>
                <a:cubicBezTo>
                  <a:pt x="1043804" y="426933"/>
                  <a:pt x="1044492" y="426678"/>
                  <a:pt x="1045156" y="426474"/>
                </a:cubicBezTo>
                <a:cubicBezTo>
                  <a:pt x="1044900" y="426193"/>
                  <a:pt x="1044644" y="425683"/>
                  <a:pt x="1044415" y="425709"/>
                </a:cubicBezTo>
                <a:close/>
                <a:moveTo>
                  <a:pt x="917674" y="423693"/>
                </a:moveTo>
                <a:cubicBezTo>
                  <a:pt x="918158" y="424127"/>
                  <a:pt x="918566" y="424689"/>
                  <a:pt x="919000" y="425199"/>
                </a:cubicBezTo>
                <a:cubicBezTo>
                  <a:pt x="918695" y="425402"/>
                  <a:pt x="918389" y="425581"/>
                  <a:pt x="918081" y="425785"/>
                </a:cubicBezTo>
                <a:cubicBezTo>
                  <a:pt x="917648" y="425250"/>
                  <a:pt x="917214" y="424739"/>
                  <a:pt x="916781" y="424204"/>
                </a:cubicBezTo>
                <a:cubicBezTo>
                  <a:pt x="917087" y="424025"/>
                  <a:pt x="917597" y="423618"/>
                  <a:pt x="917674" y="423693"/>
                </a:cubicBezTo>
                <a:close/>
                <a:moveTo>
                  <a:pt x="1065182" y="423387"/>
                </a:moveTo>
                <a:lnTo>
                  <a:pt x="1065053" y="424153"/>
                </a:lnTo>
                <a:lnTo>
                  <a:pt x="1065947" y="423897"/>
                </a:lnTo>
                <a:close/>
                <a:moveTo>
                  <a:pt x="768024" y="423285"/>
                </a:moveTo>
                <a:cubicBezTo>
                  <a:pt x="769274" y="423897"/>
                  <a:pt x="770474" y="424893"/>
                  <a:pt x="771264" y="426015"/>
                </a:cubicBezTo>
                <a:cubicBezTo>
                  <a:pt x="771493" y="426346"/>
                  <a:pt x="770293" y="427648"/>
                  <a:pt x="769351" y="429152"/>
                </a:cubicBezTo>
                <a:cubicBezTo>
                  <a:pt x="767870" y="427571"/>
                  <a:pt x="766722" y="426575"/>
                  <a:pt x="766009" y="425352"/>
                </a:cubicBezTo>
                <a:cubicBezTo>
                  <a:pt x="765855" y="425096"/>
                  <a:pt x="767718" y="423158"/>
                  <a:pt x="768024" y="423285"/>
                </a:cubicBezTo>
                <a:close/>
                <a:moveTo>
                  <a:pt x="1006939" y="422622"/>
                </a:moveTo>
                <a:lnTo>
                  <a:pt x="1006990" y="422672"/>
                </a:lnTo>
                <a:lnTo>
                  <a:pt x="1006970" y="422667"/>
                </a:lnTo>
                <a:close/>
                <a:moveTo>
                  <a:pt x="1006829" y="422548"/>
                </a:moveTo>
                <a:lnTo>
                  <a:pt x="1006770" y="422611"/>
                </a:lnTo>
                <a:lnTo>
                  <a:pt x="1006743" y="422604"/>
                </a:lnTo>
                <a:lnTo>
                  <a:pt x="1006709" y="422571"/>
                </a:lnTo>
                <a:close/>
                <a:moveTo>
                  <a:pt x="859635" y="422291"/>
                </a:moveTo>
                <a:lnTo>
                  <a:pt x="860503" y="422368"/>
                </a:lnTo>
                <a:lnTo>
                  <a:pt x="859992" y="423211"/>
                </a:lnTo>
                <a:close/>
                <a:moveTo>
                  <a:pt x="3412236" y="421168"/>
                </a:moveTo>
                <a:cubicBezTo>
                  <a:pt x="3411753" y="421576"/>
                  <a:pt x="3411217" y="421933"/>
                  <a:pt x="3410783" y="422393"/>
                </a:cubicBezTo>
                <a:cubicBezTo>
                  <a:pt x="3410706" y="422468"/>
                  <a:pt x="3411088" y="422953"/>
                  <a:pt x="3411269" y="423234"/>
                </a:cubicBezTo>
                <a:cubicBezTo>
                  <a:pt x="3411803" y="422826"/>
                  <a:pt x="3412288" y="422418"/>
                  <a:pt x="3412798" y="422010"/>
                </a:cubicBezTo>
                <a:cubicBezTo>
                  <a:pt x="3412619" y="421730"/>
                  <a:pt x="3412442" y="421449"/>
                  <a:pt x="3412236" y="421168"/>
                </a:cubicBezTo>
                <a:close/>
                <a:moveTo>
                  <a:pt x="927420" y="420887"/>
                </a:moveTo>
                <a:lnTo>
                  <a:pt x="928286" y="421321"/>
                </a:lnTo>
                <a:lnTo>
                  <a:pt x="927393" y="421754"/>
                </a:lnTo>
                <a:close/>
                <a:moveTo>
                  <a:pt x="688171" y="418924"/>
                </a:moveTo>
                <a:cubicBezTo>
                  <a:pt x="688478" y="419843"/>
                  <a:pt x="688809" y="420736"/>
                  <a:pt x="689141" y="421628"/>
                </a:cubicBezTo>
                <a:cubicBezTo>
                  <a:pt x="686029" y="423108"/>
                  <a:pt x="682916" y="424587"/>
                  <a:pt x="679778" y="426041"/>
                </a:cubicBezTo>
                <a:cubicBezTo>
                  <a:pt x="679421" y="425378"/>
                  <a:pt x="679089" y="424716"/>
                  <a:pt x="678733" y="424026"/>
                </a:cubicBezTo>
                <a:cubicBezTo>
                  <a:pt x="681871" y="422316"/>
                  <a:pt x="685009" y="420608"/>
                  <a:pt x="688171" y="418924"/>
                </a:cubicBezTo>
                <a:close/>
                <a:moveTo>
                  <a:pt x="815397" y="418822"/>
                </a:moveTo>
                <a:cubicBezTo>
                  <a:pt x="815780" y="419383"/>
                  <a:pt x="816239" y="419893"/>
                  <a:pt x="816520" y="420506"/>
                </a:cubicBezTo>
                <a:cubicBezTo>
                  <a:pt x="816597" y="420658"/>
                  <a:pt x="815960" y="421373"/>
                  <a:pt x="815832" y="421322"/>
                </a:cubicBezTo>
                <a:cubicBezTo>
                  <a:pt x="815168" y="421093"/>
                  <a:pt x="814582" y="420683"/>
                  <a:pt x="813995" y="420327"/>
                </a:cubicBezTo>
                <a:cubicBezTo>
                  <a:pt x="814453" y="419816"/>
                  <a:pt x="814938" y="419332"/>
                  <a:pt x="815397" y="418822"/>
                </a:cubicBezTo>
                <a:close/>
                <a:moveTo>
                  <a:pt x="833255" y="414918"/>
                </a:moveTo>
                <a:lnTo>
                  <a:pt x="833282" y="414943"/>
                </a:lnTo>
                <a:cubicBezTo>
                  <a:pt x="833128" y="415199"/>
                  <a:pt x="832976" y="415428"/>
                  <a:pt x="832822" y="415659"/>
                </a:cubicBezTo>
                <a:cubicBezTo>
                  <a:pt x="832976" y="415403"/>
                  <a:pt x="833103" y="415174"/>
                  <a:pt x="833255" y="414918"/>
                </a:cubicBezTo>
                <a:close/>
                <a:moveTo>
                  <a:pt x="833395" y="414874"/>
                </a:moveTo>
                <a:lnTo>
                  <a:pt x="833284" y="414943"/>
                </a:lnTo>
                <a:lnTo>
                  <a:pt x="833232" y="414893"/>
                </a:lnTo>
                <a:close/>
                <a:moveTo>
                  <a:pt x="1021632" y="414764"/>
                </a:moveTo>
                <a:cubicBezTo>
                  <a:pt x="1019197" y="418080"/>
                  <a:pt x="1016780" y="420000"/>
                  <a:pt x="1014315" y="421107"/>
                </a:cubicBezTo>
                <a:lnTo>
                  <a:pt x="1006829" y="422548"/>
                </a:lnTo>
                <a:lnTo>
                  <a:pt x="1012110" y="416818"/>
                </a:lnTo>
                <a:cubicBezTo>
                  <a:pt x="1014674" y="415912"/>
                  <a:pt x="1017933" y="415631"/>
                  <a:pt x="1021632" y="414764"/>
                </a:cubicBezTo>
                <a:close/>
                <a:moveTo>
                  <a:pt x="924152" y="414510"/>
                </a:moveTo>
                <a:cubicBezTo>
                  <a:pt x="920275" y="420862"/>
                  <a:pt x="916525" y="420174"/>
                  <a:pt x="912826" y="419562"/>
                </a:cubicBezTo>
                <a:cubicBezTo>
                  <a:pt x="912597" y="418541"/>
                  <a:pt x="912368" y="417546"/>
                  <a:pt x="912112" y="416551"/>
                </a:cubicBezTo>
                <a:cubicBezTo>
                  <a:pt x="915427" y="415989"/>
                  <a:pt x="918746" y="415429"/>
                  <a:pt x="924152" y="414510"/>
                </a:cubicBezTo>
                <a:close/>
                <a:moveTo>
                  <a:pt x="872951" y="413643"/>
                </a:moveTo>
                <a:cubicBezTo>
                  <a:pt x="877901" y="411015"/>
                  <a:pt x="881957" y="411449"/>
                  <a:pt x="885325" y="414637"/>
                </a:cubicBezTo>
                <a:cubicBezTo>
                  <a:pt x="884789" y="415581"/>
                  <a:pt x="884278" y="416525"/>
                  <a:pt x="883793" y="417470"/>
                </a:cubicBezTo>
                <a:cubicBezTo>
                  <a:pt x="880172" y="416193"/>
                  <a:pt x="876549" y="414918"/>
                  <a:pt x="872951" y="413643"/>
                </a:cubicBezTo>
                <a:close/>
                <a:moveTo>
                  <a:pt x="963416" y="408642"/>
                </a:moveTo>
                <a:cubicBezTo>
                  <a:pt x="963799" y="409178"/>
                  <a:pt x="964231" y="409688"/>
                  <a:pt x="964487" y="410275"/>
                </a:cubicBezTo>
                <a:cubicBezTo>
                  <a:pt x="964564" y="410428"/>
                  <a:pt x="963926" y="411117"/>
                  <a:pt x="963824" y="411065"/>
                </a:cubicBezTo>
                <a:cubicBezTo>
                  <a:pt x="963211" y="410836"/>
                  <a:pt x="962651" y="410428"/>
                  <a:pt x="962064" y="410071"/>
                </a:cubicBezTo>
                <a:cubicBezTo>
                  <a:pt x="962522" y="409586"/>
                  <a:pt x="962956" y="409127"/>
                  <a:pt x="963416" y="408642"/>
                </a:cubicBezTo>
                <a:close/>
                <a:moveTo>
                  <a:pt x="843529" y="408544"/>
                </a:moveTo>
                <a:cubicBezTo>
                  <a:pt x="846383" y="408177"/>
                  <a:pt x="849215" y="409536"/>
                  <a:pt x="853641" y="412495"/>
                </a:cubicBezTo>
                <a:lnTo>
                  <a:pt x="833395" y="414874"/>
                </a:lnTo>
                <a:close/>
                <a:moveTo>
                  <a:pt x="802464" y="405938"/>
                </a:moveTo>
                <a:cubicBezTo>
                  <a:pt x="803026" y="406219"/>
                  <a:pt x="803612" y="406500"/>
                  <a:pt x="804198" y="406806"/>
                </a:cubicBezTo>
                <a:cubicBezTo>
                  <a:pt x="804071" y="407138"/>
                  <a:pt x="803944" y="407494"/>
                  <a:pt x="803842" y="407827"/>
                </a:cubicBezTo>
                <a:cubicBezTo>
                  <a:pt x="803256" y="407521"/>
                  <a:pt x="802643" y="407265"/>
                  <a:pt x="802133" y="406907"/>
                </a:cubicBezTo>
                <a:cubicBezTo>
                  <a:pt x="802056" y="406857"/>
                  <a:pt x="802336" y="406269"/>
                  <a:pt x="802464" y="405938"/>
                </a:cubicBezTo>
                <a:close/>
                <a:moveTo>
                  <a:pt x="725725" y="400886"/>
                </a:moveTo>
                <a:cubicBezTo>
                  <a:pt x="726363" y="401677"/>
                  <a:pt x="727690" y="402876"/>
                  <a:pt x="727486" y="403234"/>
                </a:cubicBezTo>
                <a:cubicBezTo>
                  <a:pt x="726823" y="404484"/>
                  <a:pt x="725598" y="405426"/>
                  <a:pt x="724092" y="406984"/>
                </a:cubicBezTo>
                <a:cubicBezTo>
                  <a:pt x="723225" y="405376"/>
                  <a:pt x="722129" y="404024"/>
                  <a:pt x="722383" y="403692"/>
                </a:cubicBezTo>
                <a:cubicBezTo>
                  <a:pt x="723250" y="402570"/>
                  <a:pt x="724577" y="401805"/>
                  <a:pt x="725725" y="400886"/>
                </a:cubicBezTo>
                <a:close/>
                <a:moveTo>
                  <a:pt x="1065182" y="400477"/>
                </a:moveTo>
                <a:lnTo>
                  <a:pt x="1065105" y="401319"/>
                </a:lnTo>
                <a:lnTo>
                  <a:pt x="1066024" y="400988"/>
                </a:lnTo>
                <a:close/>
                <a:moveTo>
                  <a:pt x="1027187" y="399690"/>
                </a:moveTo>
                <a:lnTo>
                  <a:pt x="1030638" y="402392"/>
                </a:lnTo>
                <a:cubicBezTo>
                  <a:pt x="1030204" y="402774"/>
                  <a:pt x="1029771" y="403132"/>
                  <a:pt x="1029312" y="403515"/>
                </a:cubicBezTo>
                <a:close/>
                <a:moveTo>
                  <a:pt x="1027142" y="399612"/>
                </a:moveTo>
                <a:lnTo>
                  <a:pt x="1027142" y="399612"/>
                </a:lnTo>
                <a:lnTo>
                  <a:pt x="1027091" y="399637"/>
                </a:lnTo>
                <a:lnTo>
                  <a:pt x="1027074" y="399622"/>
                </a:lnTo>
                <a:close/>
                <a:moveTo>
                  <a:pt x="1027143" y="399611"/>
                </a:moveTo>
                <a:lnTo>
                  <a:pt x="1027187" y="399690"/>
                </a:lnTo>
                <a:lnTo>
                  <a:pt x="1027118" y="399636"/>
                </a:lnTo>
                <a:lnTo>
                  <a:pt x="1027142" y="399612"/>
                </a:lnTo>
                <a:lnTo>
                  <a:pt x="1027142" y="399612"/>
                </a:lnTo>
                <a:lnTo>
                  <a:pt x="1027142" y="399612"/>
                </a:lnTo>
                <a:close/>
                <a:moveTo>
                  <a:pt x="962881" y="398157"/>
                </a:moveTo>
                <a:cubicBezTo>
                  <a:pt x="964029" y="397877"/>
                  <a:pt x="965534" y="399100"/>
                  <a:pt x="968059" y="400173"/>
                </a:cubicBezTo>
                <a:cubicBezTo>
                  <a:pt x="966044" y="401907"/>
                  <a:pt x="964971" y="403540"/>
                  <a:pt x="963877" y="403565"/>
                </a:cubicBezTo>
                <a:cubicBezTo>
                  <a:pt x="962652" y="403590"/>
                  <a:pt x="961375" y="402162"/>
                  <a:pt x="960125" y="401371"/>
                </a:cubicBezTo>
                <a:cubicBezTo>
                  <a:pt x="961019" y="400248"/>
                  <a:pt x="961758" y="398437"/>
                  <a:pt x="962881" y="398157"/>
                </a:cubicBezTo>
                <a:close/>
                <a:moveTo>
                  <a:pt x="1120848" y="396345"/>
                </a:moveTo>
                <a:lnTo>
                  <a:pt x="1121511" y="397085"/>
                </a:lnTo>
                <a:lnTo>
                  <a:pt x="1122251" y="397773"/>
                </a:lnTo>
                <a:lnTo>
                  <a:pt x="1121536" y="397060"/>
                </a:lnTo>
                <a:close/>
                <a:moveTo>
                  <a:pt x="884841" y="395606"/>
                </a:moveTo>
                <a:cubicBezTo>
                  <a:pt x="889457" y="396881"/>
                  <a:pt x="891855" y="399713"/>
                  <a:pt x="889381" y="404738"/>
                </a:cubicBezTo>
                <a:cubicBezTo>
                  <a:pt x="888973" y="404688"/>
                  <a:pt x="888411" y="404815"/>
                  <a:pt x="888182" y="404586"/>
                </a:cubicBezTo>
                <a:cubicBezTo>
                  <a:pt x="885758" y="402315"/>
                  <a:pt x="883412" y="400019"/>
                  <a:pt x="881014" y="397723"/>
                </a:cubicBezTo>
                <a:cubicBezTo>
                  <a:pt x="882289" y="396958"/>
                  <a:pt x="883845" y="395325"/>
                  <a:pt x="884841" y="395606"/>
                </a:cubicBezTo>
                <a:close/>
                <a:moveTo>
                  <a:pt x="1022347" y="395427"/>
                </a:moveTo>
                <a:lnTo>
                  <a:pt x="1027074" y="399622"/>
                </a:lnTo>
                <a:lnTo>
                  <a:pt x="1003417" y="403233"/>
                </a:lnTo>
                <a:cubicBezTo>
                  <a:pt x="1002906" y="402264"/>
                  <a:pt x="1002473" y="401779"/>
                  <a:pt x="1002575" y="401575"/>
                </a:cubicBezTo>
                <a:cubicBezTo>
                  <a:pt x="1007013" y="393029"/>
                  <a:pt x="1016224" y="399177"/>
                  <a:pt x="1022347" y="395427"/>
                </a:cubicBezTo>
                <a:close/>
                <a:moveTo>
                  <a:pt x="945863" y="395402"/>
                </a:moveTo>
                <a:lnTo>
                  <a:pt x="945735" y="396245"/>
                </a:lnTo>
                <a:lnTo>
                  <a:pt x="944970" y="395708"/>
                </a:lnTo>
                <a:close/>
                <a:moveTo>
                  <a:pt x="1045766" y="392060"/>
                </a:moveTo>
                <a:cubicBezTo>
                  <a:pt x="1048572" y="393362"/>
                  <a:pt x="1051354" y="394662"/>
                  <a:pt x="1055027" y="396396"/>
                </a:cubicBezTo>
                <a:cubicBezTo>
                  <a:pt x="1053420" y="398514"/>
                  <a:pt x="1052731" y="400427"/>
                  <a:pt x="1051506" y="400861"/>
                </a:cubicBezTo>
                <a:cubicBezTo>
                  <a:pt x="1044695" y="403259"/>
                  <a:pt x="1045332" y="397748"/>
                  <a:pt x="1045766" y="392060"/>
                </a:cubicBezTo>
                <a:close/>
                <a:moveTo>
                  <a:pt x="749044" y="392008"/>
                </a:moveTo>
                <a:cubicBezTo>
                  <a:pt x="745829" y="398335"/>
                  <a:pt x="742768" y="399610"/>
                  <a:pt x="737564" y="396091"/>
                </a:cubicBezTo>
                <a:cubicBezTo>
                  <a:pt x="740676" y="394993"/>
                  <a:pt x="743789" y="393870"/>
                  <a:pt x="749044" y="392008"/>
                </a:cubicBezTo>
                <a:close/>
                <a:moveTo>
                  <a:pt x="3534563" y="389408"/>
                </a:moveTo>
                <a:lnTo>
                  <a:pt x="3534566" y="389410"/>
                </a:lnTo>
                <a:lnTo>
                  <a:pt x="3534589" y="389458"/>
                </a:lnTo>
                <a:cubicBezTo>
                  <a:pt x="3530227" y="390146"/>
                  <a:pt x="3527037" y="391804"/>
                  <a:pt x="3529410" y="397952"/>
                </a:cubicBezTo>
                <a:close/>
                <a:moveTo>
                  <a:pt x="1461095" y="388947"/>
                </a:moveTo>
                <a:cubicBezTo>
                  <a:pt x="1460991" y="390962"/>
                  <a:pt x="1460787" y="393003"/>
                  <a:pt x="1460968" y="395018"/>
                </a:cubicBezTo>
                <a:cubicBezTo>
                  <a:pt x="1460991" y="395248"/>
                  <a:pt x="1463032" y="395325"/>
                  <a:pt x="1464129" y="395477"/>
                </a:cubicBezTo>
                <a:cubicBezTo>
                  <a:pt x="1464129" y="393385"/>
                  <a:pt x="1464129" y="391293"/>
                  <a:pt x="1464129" y="389203"/>
                </a:cubicBezTo>
                <a:cubicBezTo>
                  <a:pt x="1463110" y="389126"/>
                  <a:pt x="1462114" y="389024"/>
                  <a:pt x="1461095" y="388947"/>
                </a:cubicBezTo>
                <a:close/>
                <a:moveTo>
                  <a:pt x="3535022" y="388693"/>
                </a:moveTo>
                <a:cubicBezTo>
                  <a:pt x="3534895" y="388949"/>
                  <a:pt x="3534741" y="389203"/>
                  <a:pt x="3534614" y="389458"/>
                </a:cubicBezTo>
                <a:lnTo>
                  <a:pt x="3534566" y="389410"/>
                </a:lnTo>
                <a:lnTo>
                  <a:pt x="3534564" y="389406"/>
                </a:lnTo>
                <a:lnTo>
                  <a:pt x="3534563" y="389408"/>
                </a:lnTo>
                <a:lnTo>
                  <a:pt x="3534562" y="389406"/>
                </a:lnTo>
                <a:cubicBezTo>
                  <a:pt x="3534716" y="389178"/>
                  <a:pt x="3534868" y="388922"/>
                  <a:pt x="3535022" y="388693"/>
                </a:cubicBezTo>
                <a:close/>
                <a:moveTo>
                  <a:pt x="1121383" y="384253"/>
                </a:moveTo>
                <a:cubicBezTo>
                  <a:pt x="1119649" y="386166"/>
                  <a:pt x="1118476" y="387186"/>
                  <a:pt x="1117709" y="388437"/>
                </a:cubicBezTo>
                <a:cubicBezTo>
                  <a:pt x="1117481" y="388820"/>
                  <a:pt x="1118246" y="389839"/>
                  <a:pt x="1118577" y="390580"/>
                </a:cubicBezTo>
                <a:cubicBezTo>
                  <a:pt x="1119929" y="389866"/>
                  <a:pt x="1121461" y="389355"/>
                  <a:pt x="1122532" y="388334"/>
                </a:cubicBezTo>
                <a:cubicBezTo>
                  <a:pt x="1122863" y="388054"/>
                  <a:pt x="1122047" y="386447"/>
                  <a:pt x="1121383" y="384253"/>
                </a:cubicBezTo>
                <a:close/>
                <a:moveTo>
                  <a:pt x="1069952" y="383999"/>
                </a:moveTo>
                <a:cubicBezTo>
                  <a:pt x="1070233" y="385274"/>
                  <a:pt x="1070514" y="386551"/>
                  <a:pt x="1070794" y="387801"/>
                </a:cubicBezTo>
                <a:cubicBezTo>
                  <a:pt x="1067579" y="388387"/>
                  <a:pt x="1064339" y="388974"/>
                  <a:pt x="1061124" y="389560"/>
                </a:cubicBezTo>
                <a:cubicBezTo>
                  <a:pt x="1060895" y="388693"/>
                  <a:pt x="1060666" y="387826"/>
                  <a:pt x="1060437" y="386958"/>
                </a:cubicBezTo>
                <a:cubicBezTo>
                  <a:pt x="1063600" y="385964"/>
                  <a:pt x="1066764" y="384968"/>
                  <a:pt x="1069952" y="383999"/>
                </a:cubicBezTo>
                <a:close/>
                <a:moveTo>
                  <a:pt x="774708" y="383182"/>
                </a:moveTo>
                <a:cubicBezTo>
                  <a:pt x="775090" y="383718"/>
                  <a:pt x="775523" y="384228"/>
                  <a:pt x="775779" y="384815"/>
                </a:cubicBezTo>
                <a:cubicBezTo>
                  <a:pt x="775831" y="384968"/>
                  <a:pt x="775218" y="385632"/>
                  <a:pt x="775116" y="385605"/>
                </a:cubicBezTo>
                <a:cubicBezTo>
                  <a:pt x="774477" y="385376"/>
                  <a:pt x="773917" y="384968"/>
                  <a:pt x="773177" y="384509"/>
                </a:cubicBezTo>
                <a:cubicBezTo>
                  <a:pt x="773713" y="384049"/>
                  <a:pt x="774197" y="383616"/>
                  <a:pt x="774708" y="383182"/>
                </a:cubicBezTo>
                <a:close/>
                <a:moveTo>
                  <a:pt x="1015994" y="382034"/>
                </a:moveTo>
                <a:cubicBezTo>
                  <a:pt x="1013138" y="382187"/>
                  <a:pt x="1010280" y="382339"/>
                  <a:pt x="1007449" y="382493"/>
                </a:cubicBezTo>
                <a:cubicBezTo>
                  <a:pt x="1007475" y="382926"/>
                  <a:pt x="1007500" y="383385"/>
                  <a:pt x="1007525" y="383820"/>
                </a:cubicBezTo>
                <a:cubicBezTo>
                  <a:pt x="1010280" y="383820"/>
                  <a:pt x="1013036" y="383820"/>
                  <a:pt x="1015791" y="383820"/>
                </a:cubicBezTo>
                <a:cubicBezTo>
                  <a:pt x="1015867" y="383233"/>
                  <a:pt x="1015919" y="382620"/>
                  <a:pt x="1015994" y="382034"/>
                </a:cubicBezTo>
                <a:close/>
                <a:moveTo>
                  <a:pt x="787386" y="380656"/>
                </a:moveTo>
                <a:cubicBezTo>
                  <a:pt x="787744" y="381166"/>
                  <a:pt x="788178" y="381651"/>
                  <a:pt x="788432" y="382239"/>
                </a:cubicBezTo>
                <a:cubicBezTo>
                  <a:pt x="788484" y="382391"/>
                  <a:pt x="787897" y="383029"/>
                  <a:pt x="787795" y="383004"/>
                </a:cubicBezTo>
                <a:cubicBezTo>
                  <a:pt x="787182" y="382748"/>
                  <a:pt x="786646" y="382366"/>
                  <a:pt x="786086" y="382033"/>
                </a:cubicBezTo>
                <a:cubicBezTo>
                  <a:pt x="786519" y="381575"/>
                  <a:pt x="786953" y="381116"/>
                  <a:pt x="787386" y="380656"/>
                </a:cubicBezTo>
                <a:close/>
                <a:moveTo>
                  <a:pt x="914177" y="379355"/>
                </a:moveTo>
                <a:cubicBezTo>
                  <a:pt x="914304" y="379942"/>
                  <a:pt x="914458" y="380555"/>
                  <a:pt x="914585" y="381167"/>
                </a:cubicBezTo>
                <a:cubicBezTo>
                  <a:pt x="913106" y="381167"/>
                  <a:pt x="911627" y="381167"/>
                  <a:pt x="910147" y="381167"/>
                </a:cubicBezTo>
                <a:cubicBezTo>
                  <a:pt x="910120" y="380759"/>
                  <a:pt x="910070" y="380324"/>
                  <a:pt x="910045" y="379917"/>
                </a:cubicBezTo>
                <a:cubicBezTo>
                  <a:pt x="911422" y="379738"/>
                  <a:pt x="912800" y="379534"/>
                  <a:pt x="914177" y="379355"/>
                </a:cubicBezTo>
                <a:close/>
                <a:moveTo>
                  <a:pt x="3544333" y="376065"/>
                </a:moveTo>
                <a:cubicBezTo>
                  <a:pt x="3544436" y="376013"/>
                  <a:pt x="3545610" y="377799"/>
                  <a:pt x="3545508" y="377876"/>
                </a:cubicBezTo>
                <a:cubicBezTo>
                  <a:pt x="3543927" y="379305"/>
                  <a:pt x="3542242" y="380580"/>
                  <a:pt x="3540558" y="381907"/>
                </a:cubicBezTo>
                <a:cubicBezTo>
                  <a:pt x="3539947" y="380988"/>
                  <a:pt x="3539283" y="380043"/>
                  <a:pt x="3538645" y="379126"/>
                </a:cubicBezTo>
                <a:cubicBezTo>
                  <a:pt x="3540533" y="378080"/>
                  <a:pt x="3542396" y="376982"/>
                  <a:pt x="3544333" y="376065"/>
                </a:cubicBezTo>
                <a:close/>
                <a:moveTo>
                  <a:pt x="991249" y="375324"/>
                </a:moveTo>
                <a:cubicBezTo>
                  <a:pt x="985943" y="376243"/>
                  <a:pt x="980611" y="377186"/>
                  <a:pt x="975304" y="378105"/>
                </a:cubicBezTo>
                <a:cubicBezTo>
                  <a:pt x="975407" y="378641"/>
                  <a:pt x="975509" y="379151"/>
                  <a:pt x="975611" y="379687"/>
                </a:cubicBezTo>
                <a:cubicBezTo>
                  <a:pt x="980840" y="379151"/>
                  <a:pt x="986070" y="378590"/>
                  <a:pt x="991300" y="378028"/>
                </a:cubicBezTo>
                <a:cubicBezTo>
                  <a:pt x="991274" y="377136"/>
                  <a:pt x="991274" y="376217"/>
                  <a:pt x="991249" y="375324"/>
                </a:cubicBezTo>
                <a:close/>
                <a:moveTo>
                  <a:pt x="1219731" y="368410"/>
                </a:moveTo>
                <a:lnTo>
                  <a:pt x="1219321" y="369252"/>
                </a:lnTo>
                <a:lnTo>
                  <a:pt x="1220139" y="369277"/>
                </a:lnTo>
                <a:close/>
                <a:moveTo>
                  <a:pt x="1008061" y="366140"/>
                </a:moveTo>
                <a:cubicBezTo>
                  <a:pt x="1006123" y="369738"/>
                  <a:pt x="1005229" y="371396"/>
                  <a:pt x="1003367" y="374865"/>
                </a:cubicBezTo>
                <a:cubicBezTo>
                  <a:pt x="1013979" y="371778"/>
                  <a:pt x="1023112" y="369125"/>
                  <a:pt x="1032221" y="366471"/>
                </a:cubicBezTo>
                <a:lnTo>
                  <a:pt x="1032245" y="366471"/>
                </a:lnTo>
                <a:lnTo>
                  <a:pt x="1045179" y="366471"/>
                </a:lnTo>
                <a:cubicBezTo>
                  <a:pt x="1045332" y="367646"/>
                  <a:pt x="1045486" y="368819"/>
                  <a:pt x="1045638" y="369992"/>
                </a:cubicBezTo>
                <a:cubicBezTo>
                  <a:pt x="1039439" y="371880"/>
                  <a:pt x="1033241" y="373794"/>
                  <a:pt x="1025052" y="376293"/>
                </a:cubicBezTo>
                <a:cubicBezTo>
                  <a:pt x="1033981" y="380733"/>
                  <a:pt x="1040817" y="379636"/>
                  <a:pt x="1047298" y="375069"/>
                </a:cubicBezTo>
                <a:cubicBezTo>
                  <a:pt x="1054288" y="370146"/>
                  <a:pt x="1060895" y="370680"/>
                  <a:pt x="1068114" y="374405"/>
                </a:cubicBezTo>
                <a:cubicBezTo>
                  <a:pt x="1060716" y="376345"/>
                  <a:pt x="1054109" y="378003"/>
                  <a:pt x="1047552" y="379789"/>
                </a:cubicBezTo>
                <a:cubicBezTo>
                  <a:pt x="1029670" y="384712"/>
                  <a:pt x="1011786" y="389662"/>
                  <a:pt x="993927" y="394687"/>
                </a:cubicBezTo>
                <a:cubicBezTo>
                  <a:pt x="990280" y="395708"/>
                  <a:pt x="986835" y="397467"/>
                  <a:pt x="983162" y="398310"/>
                </a:cubicBezTo>
                <a:cubicBezTo>
                  <a:pt x="980611" y="398871"/>
                  <a:pt x="977829" y="398412"/>
                  <a:pt x="973723" y="398412"/>
                </a:cubicBezTo>
                <a:cubicBezTo>
                  <a:pt x="980125" y="387008"/>
                  <a:pt x="994156" y="396396"/>
                  <a:pt x="1000025" y="384943"/>
                </a:cubicBezTo>
                <a:cubicBezTo>
                  <a:pt x="988570" y="387518"/>
                  <a:pt x="978084" y="389968"/>
                  <a:pt x="967548" y="392187"/>
                </a:cubicBezTo>
                <a:cubicBezTo>
                  <a:pt x="964333" y="392875"/>
                  <a:pt x="960456" y="394202"/>
                  <a:pt x="957778" y="393081"/>
                </a:cubicBezTo>
                <a:cubicBezTo>
                  <a:pt x="947242" y="388693"/>
                  <a:pt x="939231" y="390606"/>
                  <a:pt x="931042" y="398896"/>
                </a:cubicBezTo>
                <a:cubicBezTo>
                  <a:pt x="925914" y="404076"/>
                  <a:pt x="918235" y="406780"/>
                  <a:pt x="911576" y="410351"/>
                </a:cubicBezTo>
                <a:lnTo>
                  <a:pt x="902139" y="407249"/>
                </a:lnTo>
                <a:lnTo>
                  <a:pt x="903056" y="401040"/>
                </a:lnTo>
                <a:cubicBezTo>
                  <a:pt x="905913" y="404917"/>
                  <a:pt x="905913" y="404917"/>
                  <a:pt x="902111" y="407240"/>
                </a:cubicBezTo>
                <a:lnTo>
                  <a:pt x="902139" y="407249"/>
                </a:lnTo>
                <a:lnTo>
                  <a:pt x="902137" y="407265"/>
                </a:lnTo>
                <a:cubicBezTo>
                  <a:pt x="898873" y="408080"/>
                  <a:pt x="895658" y="409305"/>
                  <a:pt x="892366" y="409638"/>
                </a:cubicBezTo>
                <a:cubicBezTo>
                  <a:pt x="888795" y="409994"/>
                  <a:pt x="888156" y="407698"/>
                  <a:pt x="889381" y="404688"/>
                </a:cubicBezTo>
                <a:cubicBezTo>
                  <a:pt x="897929" y="403106"/>
                  <a:pt x="890810" y="395810"/>
                  <a:pt x="895402" y="390477"/>
                </a:cubicBezTo>
                <a:cubicBezTo>
                  <a:pt x="899459" y="390197"/>
                  <a:pt x="905148" y="389535"/>
                  <a:pt x="910861" y="389458"/>
                </a:cubicBezTo>
                <a:cubicBezTo>
                  <a:pt x="921016" y="389329"/>
                  <a:pt x="931423" y="390554"/>
                  <a:pt x="939257" y="381778"/>
                </a:cubicBezTo>
                <a:cubicBezTo>
                  <a:pt x="940022" y="380911"/>
                  <a:pt x="941501" y="380222"/>
                  <a:pt x="942624" y="380247"/>
                </a:cubicBezTo>
                <a:cubicBezTo>
                  <a:pt x="960124" y="380324"/>
                  <a:pt x="975711" y="372136"/>
                  <a:pt x="992422" y="368946"/>
                </a:cubicBezTo>
                <a:cubicBezTo>
                  <a:pt x="997142" y="368053"/>
                  <a:pt x="1001862" y="367236"/>
                  <a:pt x="1008061" y="366140"/>
                </a:cubicBezTo>
                <a:close/>
                <a:moveTo>
                  <a:pt x="3451319" y="364637"/>
                </a:moveTo>
                <a:cubicBezTo>
                  <a:pt x="3452111" y="364406"/>
                  <a:pt x="3453209" y="365273"/>
                  <a:pt x="3454840" y="365937"/>
                </a:cubicBezTo>
                <a:cubicBezTo>
                  <a:pt x="3453615" y="367060"/>
                  <a:pt x="3452926" y="368258"/>
                  <a:pt x="3452111" y="368335"/>
                </a:cubicBezTo>
                <a:cubicBezTo>
                  <a:pt x="3451244" y="368412"/>
                  <a:pt x="3450248" y="367467"/>
                  <a:pt x="3449330" y="366958"/>
                </a:cubicBezTo>
                <a:cubicBezTo>
                  <a:pt x="3449993" y="366141"/>
                  <a:pt x="3450503" y="364840"/>
                  <a:pt x="3451319" y="364637"/>
                </a:cubicBezTo>
                <a:close/>
                <a:moveTo>
                  <a:pt x="1093677" y="363844"/>
                </a:moveTo>
                <a:cubicBezTo>
                  <a:pt x="1090029" y="367646"/>
                  <a:pt x="1086406" y="371446"/>
                  <a:pt x="1081509" y="376574"/>
                </a:cubicBezTo>
                <a:cubicBezTo>
                  <a:pt x="1090591" y="376574"/>
                  <a:pt x="1097146" y="376574"/>
                  <a:pt x="1105744" y="376574"/>
                </a:cubicBezTo>
                <a:cubicBezTo>
                  <a:pt x="1091075" y="387213"/>
                  <a:pt x="1084110" y="386345"/>
                  <a:pt x="1076228" y="373998"/>
                </a:cubicBezTo>
                <a:cubicBezTo>
                  <a:pt x="1083397" y="364508"/>
                  <a:pt x="1083397" y="364508"/>
                  <a:pt x="1093677" y="363844"/>
                </a:cubicBezTo>
                <a:close/>
                <a:moveTo>
                  <a:pt x="954485" y="363079"/>
                </a:moveTo>
                <a:cubicBezTo>
                  <a:pt x="955277" y="363027"/>
                  <a:pt x="956145" y="364278"/>
                  <a:pt x="957343" y="365248"/>
                </a:cubicBezTo>
                <a:cubicBezTo>
                  <a:pt x="956093" y="366192"/>
                  <a:pt x="955201" y="367390"/>
                  <a:pt x="954410" y="367340"/>
                </a:cubicBezTo>
                <a:cubicBezTo>
                  <a:pt x="953593" y="367263"/>
                  <a:pt x="952904" y="365961"/>
                  <a:pt x="952139" y="365171"/>
                </a:cubicBezTo>
                <a:cubicBezTo>
                  <a:pt x="952904" y="364431"/>
                  <a:pt x="953643" y="363130"/>
                  <a:pt x="954485" y="363079"/>
                </a:cubicBezTo>
                <a:close/>
                <a:moveTo>
                  <a:pt x="963261" y="362721"/>
                </a:moveTo>
                <a:cubicBezTo>
                  <a:pt x="965303" y="362721"/>
                  <a:pt x="967344" y="362721"/>
                  <a:pt x="969384" y="362721"/>
                </a:cubicBezTo>
                <a:cubicBezTo>
                  <a:pt x="969309" y="363716"/>
                  <a:pt x="969207" y="364712"/>
                  <a:pt x="969130" y="365706"/>
                </a:cubicBezTo>
                <a:cubicBezTo>
                  <a:pt x="967140" y="365349"/>
                  <a:pt x="965175" y="365018"/>
                  <a:pt x="963186" y="364660"/>
                </a:cubicBezTo>
                <a:cubicBezTo>
                  <a:pt x="963211" y="364023"/>
                  <a:pt x="963238" y="363385"/>
                  <a:pt x="963261" y="362721"/>
                </a:cubicBezTo>
                <a:close/>
                <a:moveTo>
                  <a:pt x="1255191" y="362619"/>
                </a:moveTo>
                <a:cubicBezTo>
                  <a:pt x="1258788" y="367517"/>
                  <a:pt x="1261517" y="371267"/>
                  <a:pt x="1264223" y="374992"/>
                </a:cubicBezTo>
                <a:cubicBezTo>
                  <a:pt x="1263534" y="364329"/>
                  <a:pt x="1263534" y="364329"/>
                  <a:pt x="1255191" y="362619"/>
                </a:cubicBezTo>
                <a:close/>
                <a:moveTo>
                  <a:pt x="1026938" y="362313"/>
                </a:moveTo>
                <a:cubicBezTo>
                  <a:pt x="1028699" y="363690"/>
                  <a:pt x="1030460" y="365094"/>
                  <a:pt x="1032245" y="366471"/>
                </a:cubicBezTo>
                <a:cubicBezTo>
                  <a:pt x="1030103" y="365961"/>
                  <a:pt x="1027933" y="365426"/>
                  <a:pt x="1025791" y="364915"/>
                </a:cubicBezTo>
                <a:cubicBezTo>
                  <a:pt x="1026174" y="364048"/>
                  <a:pt x="1026556" y="363180"/>
                  <a:pt x="1026938" y="362313"/>
                </a:cubicBezTo>
                <a:close/>
                <a:moveTo>
                  <a:pt x="1403846" y="358154"/>
                </a:moveTo>
                <a:cubicBezTo>
                  <a:pt x="1403642" y="358435"/>
                  <a:pt x="1403233" y="358895"/>
                  <a:pt x="1403285" y="358971"/>
                </a:cubicBezTo>
                <a:cubicBezTo>
                  <a:pt x="1403694" y="359456"/>
                  <a:pt x="1404204" y="359864"/>
                  <a:pt x="1404688" y="360272"/>
                </a:cubicBezTo>
                <a:cubicBezTo>
                  <a:pt x="1404917" y="360016"/>
                  <a:pt x="1405123" y="359762"/>
                  <a:pt x="1405327" y="359481"/>
                </a:cubicBezTo>
                <a:cubicBezTo>
                  <a:pt x="1404842" y="359047"/>
                  <a:pt x="1404356" y="358589"/>
                  <a:pt x="1403846" y="358154"/>
                </a:cubicBezTo>
                <a:close/>
                <a:moveTo>
                  <a:pt x="3466168" y="357339"/>
                </a:moveTo>
                <a:cubicBezTo>
                  <a:pt x="3466575" y="357977"/>
                  <a:pt x="3466983" y="358614"/>
                  <a:pt x="3467392" y="359227"/>
                </a:cubicBezTo>
                <a:cubicBezTo>
                  <a:pt x="3465810" y="360247"/>
                  <a:pt x="3464228" y="361243"/>
                  <a:pt x="3462647" y="362262"/>
                </a:cubicBezTo>
                <a:cubicBezTo>
                  <a:pt x="3462264" y="361702"/>
                  <a:pt x="3461907" y="361114"/>
                  <a:pt x="3461524" y="360554"/>
                </a:cubicBezTo>
                <a:cubicBezTo>
                  <a:pt x="3463080" y="359481"/>
                  <a:pt x="3464610" y="358410"/>
                  <a:pt x="3466168" y="357339"/>
                </a:cubicBezTo>
                <a:close/>
                <a:moveTo>
                  <a:pt x="1289147" y="355807"/>
                </a:moveTo>
                <a:cubicBezTo>
                  <a:pt x="1289377" y="355960"/>
                  <a:pt x="1289606" y="356114"/>
                  <a:pt x="1289837" y="356266"/>
                </a:cubicBezTo>
                <a:cubicBezTo>
                  <a:pt x="1290091" y="356420"/>
                  <a:pt x="1290345" y="356547"/>
                  <a:pt x="1290600" y="356701"/>
                </a:cubicBezTo>
                <a:cubicBezTo>
                  <a:pt x="1290371" y="356547"/>
                  <a:pt x="1290116" y="356395"/>
                  <a:pt x="1289887" y="356241"/>
                </a:cubicBezTo>
                <a:cubicBezTo>
                  <a:pt x="1289631" y="356114"/>
                  <a:pt x="1289402" y="355960"/>
                  <a:pt x="1289147" y="355807"/>
                </a:cubicBezTo>
                <a:close/>
                <a:moveTo>
                  <a:pt x="1154144" y="355772"/>
                </a:moveTo>
                <a:cubicBezTo>
                  <a:pt x="1152464" y="356158"/>
                  <a:pt x="1151577" y="357631"/>
                  <a:pt x="1149804" y="360577"/>
                </a:cubicBezTo>
                <a:cubicBezTo>
                  <a:pt x="1155109" y="359379"/>
                  <a:pt x="1159165" y="358435"/>
                  <a:pt x="1163247" y="357491"/>
                </a:cubicBezTo>
                <a:cubicBezTo>
                  <a:pt x="1158299" y="356088"/>
                  <a:pt x="1155824" y="355387"/>
                  <a:pt x="1154144" y="355772"/>
                </a:cubicBezTo>
                <a:close/>
                <a:moveTo>
                  <a:pt x="1088422" y="355043"/>
                </a:moveTo>
                <a:cubicBezTo>
                  <a:pt x="1088780" y="355579"/>
                  <a:pt x="1089213" y="356064"/>
                  <a:pt x="1089469" y="356650"/>
                </a:cubicBezTo>
                <a:cubicBezTo>
                  <a:pt x="1089519" y="356803"/>
                  <a:pt x="1088907" y="357466"/>
                  <a:pt x="1088804" y="357416"/>
                </a:cubicBezTo>
                <a:cubicBezTo>
                  <a:pt x="1088192" y="357160"/>
                  <a:pt x="1087657" y="356777"/>
                  <a:pt x="1086942" y="356345"/>
                </a:cubicBezTo>
                <a:cubicBezTo>
                  <a:pt x="1087453" y="355885"/>
                  <a:pt x="1087938" y="355477"/>
                  <a:pt x="1088422" y="355043"/>
                </a:cubicBezTo>
                <a:close/>
                <a:moveTo>
                  <a:pt x="1112250" y="352493"/>
                </a:moveTo>
                <a:cubicBezTo>
                  <a:pt x="1112785" y="352262"/>
                  <a:pt x="1113602" y="352696"/>
                  <a:pt x="1114291" y="352824"/>
                </a:cubicBezTo>
                <a:cubicBezTo>
                  <a:pt x="1113780" y="353742"/>
                  <a:pt x="1113271" y="354686"/>
                  <a:pt x="1112709" y="355656"/>
                </a:cubicBezTo>
                <a:cubicBezTo>
                  <a:pt x="1111842" y="355017"/>
                  <a:pt x="1111307" y="354610"/>
                  <a:pt x="1110771" y="354200"/>
                </a:cubicBezTo>
                <a:cubicBezTo>
                  <a:pt x="1111256" y="353614"/>
                  <a:pt x="1111612" y="352747"/>
                  <a:pt x="1112250" y="352493"/>
                </a:cubicBezTo>
                <a:close/>
                <a:moveTo>
                  <a:pt x="874280" y="352339"/>
                </a:moveTo>
                <a:cubicBezTo>
                  <a:pt x="874457" y="353768"/>
                  <a:pt x="874638" y="355197"/>
                  <a:pt x="874815" y="356626"/>
                </a:cubicBezTo>
                <a:cubicBezTo>
                  <a:pt x="872086" y="356626"/>
                  <a:pt x="869355" y="356626"/>
                  <a:pt x="866626" y="356626"/>
                </a:cubicBezTo>
                <a:cubicBezTo>
                  <a:pt x="866499" y="355732"/>
                  <a:pt x="866371" y="354839"/>
                  <a:pt x="866217" y="353947"/>
                </a:cubicBezTo>
                <a:cubicBezTo>
                  <a:pt x="868897" y="353410"/>
                  <a:pt x="871601" y="352875"/>
                  <a:pt x="874280" y="352339"/>
                </a:cubicBezTo>
                <a:close/>
                <a:moveTo>
                  <a:pt x="1249247" y="349991"/>
                </a:moveTo>
                <a:cubicBezTo>
                  <a:pt x="1248329" y="352083"/>
                  <a:pt x="1247435" y="354174"/>
                  <a:pt x="1246518" y="356266"/>
                </a:cubicBezTo>
                <a:lnTo>
                  <a:pt x="1246510" y="356285"/>
                </a:lnTo>
                <a:lnTo>
                  <a:pt x="1245139" y="359302"/>
                </a:lnTo>
                <a:lnTo>
                  <a:pt x="1249021" y="358796"/>
                </a:lnTo>
                <a:lnTo>
                  <a:pt x="1249043" y="358793"/>
                </a:lnTo>
                <a:cubicBezTo>
                  <a:pt x="1252411" y="358078"/>
                  <a:pt x="1254656" y="356395"/>
                  <a:pt x="1252971" y="352695"/>
                </a:cubicBezTo>
                <a:cubicBezTo>
                  <a:pt x="1252411" y="351495"/>
                  <a:pt x="1250522" y="350884"/>
                  <a:pt x="1249247" y="349991"/>
                </a:cubicBezTo>
                <a:close/>
                <a:moveTo>
                  <a:pt x="1180162" y="343638"/>
                </a:moveTo>
                <a:cubicBezTo>
                  <a:pt x="1179575" y="343690"/>
                  <a:pt x="1178964" y="343740"/>
                  <a:pt x="1178377" y="343792"/>
                </a:cubicBezTo>
                <a:cubicBezTo>
                  <a:pt x="1178274" y="344915"/>
                  <a:pt x="1177791" y="346190"/>
                  <a:pt x="1178121" y="347159"/>
                </a:cubicBezTo>
                <a:cubicBezTo>
                  <a:pt x="1178477" y="348180"/>
                  <a:pt x="1179625" y="348893"/>
                  <a:pt x="1180417" y="349761"/>
                </a:cubicBezTo>
                <a:cubicBezTo>
                  <a:pt x="1180902" y="349430"/>
                  <a:pt x="1181387" y="349097"/>
                  <a:pt x="1181871" y="348791"/>
                </a:cubicBezTo>
                <a:cubicBezTo>
                  <a:pt x="1181310" y="347082"/>
                  <a:pt x="1180748" y="345347"/>
                  <a:pt x="1180162" y="343638"/>
                </a:cubicBezTo>
                <a:close/>
                <a:moveTo>
                  <a:pt x="940939" y="342440"/>
                </a:moveTo>
                <a:cubicBezTo>
                  <a:pt x="934128" y="349405"/>
                  <a:pt x="932828" y="349507"/>
                  <a:pt x="926092" y="343486"/>
                </a:cubicBezTo>
                <a:cubicBezTo>
                  <a:pt x="931144" y="343129"/>
                  <a:pt x="935914" y="342798"/>
                  <a:pt x="940939" y="342440"/>
                </a:cubicBezTo>
                <a:close/>
                <a:moveTo>
                  <a:pt x="1490330" y="340475"/>
                </a:moveTo>
                <a:cubicBezTo>
                  <a:pt x="1490228" y="340807"/>
                  <a:pt x="1489947" y="341342"/>
                  <a:pt x="1490024" y="341394"/>
                </a:cubicBezTo>
                <a:cubicBezTo>
                  <a:pt x="1490534" y="341751"/>
                  <a:pt x="1491095" y="341980"/>
                  <a:pt x="1491657" y="342286"/>
                </a:cubicBezTo>
                <a:cubicBezTo>
                  <a:pt x="1491759" y="341980"/>
                  <a:pt x="1491861" y="341648"/>
                  <a:pt x="1491988" y="341342"/>
                </a:cubicBezTo>
                <a:cubicBezTo>
                  <a:pt x="1491428" y="341061"/>
                  <a:pt x="1490866" y="340755"/>
                  <a:pt x="1490330" y="340475"/>
                </a:cubicBezTo>
                <a:close/>
                <a:moveTo>
                  <a:pt x="1106306" y="338570"/>
                </a:moveTo>
                <a:lnTo>
                  <a:pt x="1109545" y="341930"/>
                </a:lnTo>
                <a:cubicBezTo>
                  <a:pt x="1108857" y="342262"/>
                  <a:pt x="1108192" y="342618"/>
                  <a:pt x="1107530" y="342951"/>
                </a:cubicBezTo>
                <a:close/>
                <a:moveTo>
                  <a:pt x="1106301" y="338553"/>
                </a:moveTo>
                <a:lnTo>
                  <a:pt x="1106306" y="338570"/>
                </a:lnTo>
                <a:lnTo>
                  <a:pt x="1106293" y="338557"/>
                </a:lnTo>
                <a:close/>
                <a:moveTo>
                  <a:pt x="1106485" y="338459"/>
                </a:moveTo>
                <a:lnTo>
                  <a:pt x="1106433" y="338511"/>
                </a:lnTo>
                <a:lnTo>
                  <a:pt x="1106441" y="338482"/>
                </a:lnTo>
                <a:close/>
                <a:moveTo>
                  <a:pt x="957918" y="337266"/>
                </a:moveTo>
                <a:cubicBezTo>
                  <a:pt x="959991" y="336771"/>
                  <a:pt x="962229" y="337964"/>
                  <a:pt x="966706" y="340349"/>
                </a:cubicBezTo>
                <a:cubicBezTo>
                  <a:pt x="961706" y="341548"/>
                  <a:pt x="956706" y="342747"/>
                  <a:pt x="950124" y="344303"/>
                </a:cubicBezTo>
                <a:cubicBezTo>
                  <a:pt x="953938" y="339941"/>
                  <a:pt x="955845" y="337760"/>
                  <a:pt x="957918" y="337266"/>
                </a:cubicBezTo>
                <a:close/>
                <a:moveTo>
                  <a:pt x="1455915" y="336700"/>
                </a:moveTo>
                <a:lnTo>
                  <a:pt x="1455074" y="337107"/>
                </a:lnTo>
                <a:lnTo>
                  <a:pt x="1455915" y="337515"/>
                </a:lnTo>
                <a:close/>
                <a:moveTo>
                  <a:pt x="1520536" y="335373"/>
                </a:moveTo>
                <a:lnTo>
                  <a:pt x="1509475" y="338383"/>
                </a:lnTo>
                <a:lnTo>
                  <a:pt x="1509235" y="338383"/>
                </a:lnTo>
                <a:lnTo>
                  <a:pt x="1509123" y="338526"/>
                </a:lnTo>
                <a:lnTo>
                  <a:pt x="1505433" y="340603"/>
                </a:lnTo>
                <a:cubicBezTo>
                  <a:pt x="1505791" y="341036"/>
                  <a:pt x="1506148" y="341444"/>
                  <a:pt x="1506504" y="341878"/>
                </a:cubicBezTo>
                <a:lnTo>
                  <a:pt x="1509123" y="338526"/>
                </a:lnTo>
                <a:lnTo>
                  <a:pt x="1509286" y="338434"/>
                </a:lnTo>
                <a:lnTo>
                  <a:pt x="1509475" y="338383"/>
                </a:lnTo>
                <a:lnTo>
                  <a:pt x="1520919" y="338383"/>
                </a:lnTo>
                <a:cubicBezTo>
                  <a:pt x="1520790" y="337388"/>
                  <a:pt x="1520663" y="336367"/>
                  <a:pt x="1520536" y="335373"/>
                </a:cubicBezTo>
                <a:close/>
                <a:moveTo>
                  <a:pt x="843027" y="334684"/>
                </a:moveTo>
                <a:cubicBezTo>
                  <a:pt x="843639" y="334913"/>
                  <a:pt x="844149" y="335296"/>
                  <a:pt x="844864" y="335705"/>
                </a:cubicBezTo>
                <a:cubicBezTo>
                  <a:pt x="844354" y="336138"/>
                  <a:pt x="843895" y="336546"/>
                  <a:pt x="843410" y="336981"/>
                </a:cubicBezTo>
                <a:cubicBezTo>
                  <a:pt x="843052" y="336471"/>
                  <a:pt x="842618" y="335985"/>
                  <a:pt x="842389" y="335424"/>
                </a:cubicBezTo>
                <a:cubicBezTo>
                  <a:pt x="842339" y="335296"/>
                  <a:pt x="842925" y="334632"/>
                  <a:pt x="843027" y="334684"/>
                </a:cubicBezTo>
                <a:close/>
                <a:moveTo>
                  <a:pt x="980272" y="333912"/>
                </a:moveTo>
                <a:cubicBezTo>
                  <a:pt x="982198" y="333855"/>
                  <a:pt x="984143" y="334990"/>
                  <a:pt x="986631" y="337490"/>
                </a:cubicBezTo>
                <a:cubicBezTo>
                  <a:pt x="981605" y="337490"/>
                  <a:pt x="978799" y="337490"/>
                  <a:pt x="974028" y="337490"/>
                </a:cubicBezTo>
                <a:cubicBezTo>
                  <a:pt x="976439" y="335220"/>
                  <a:pt x="978345" y="333970"/>
                  <a:pt x="980272" y="333912"/>
                </a:cubicBezTo>
                <a:close/>
                <a:moveTo>
                  <a:pt x="3445605" y="327057"/>
                </a:moveTo>
                <a:cubicBezTo>
                  <a:pt x="3447186" y="327847"/>
                  <a:pt x="3448563" y="329097"/>
                  <a:pt x="3450910" y="330857"/>
                </a:cubicBezTo>
                <a:cubicBezTo>
                  <a:pt x="3448691" y="332388"/>
                  <a:pt x="3447492" y="333205"/>
                  <a:pt x="3446293" y="334022"/>
                </a:cubicBezTo>
                <a:cubicBezTo>
                  <a:pt x="3445273" y="332439"/>
                  <a:pt x="3444048" y="330960"/>
                  <a:pt x="3443386" y="329251"/>
                </a:cubicBezTo>
                <a:cubicBezTo>
                  <a:pt x="3443232" y="328842"/>
                  <a:pt x="3445247" y="326878"/>
                  <a:pt x="3445605" y="327057"/>
                </a:cubicBezTo>
                <a:close/>
                <a:moveTo>
                  <a:pt x="2204218" y="321239"/>
                </a:moveTo>
                <a:cubicBezTo>
                  <a:pt x="2204167" y="321749"/>
                  <a:pt x="2204116" y="322285"/>
                  <a:pt x="2204065" y="322795"/>
                </a:cubicBezTo>
                <a:cubicBezTo>
                  <a:pt x="2206845" y="322643"/>
                  <a:pt x="2209626" y="322489"/>
                  <a:pt x="2212407" y="322362"/>
                </a:cubicBezTo>
                <a:cubicBezTo>
                  <a:pt x="2212381" y="321979"/>
                  <a:pt x="2212381" y="321622"/>
                  <a:pt x="2212356" y="321239"/>
                </a:cubicBezTo>
                <a:cubicBezTo>
                  <a:pt x="2209651" y="321239"/>
                  <a:pt x="2206922" y="321239"/>
                  <a:pt x="2204218" y="321239"/>
                </a:cubicBezTo>
                <a:close/>
                <a:moveTo>
                  <a:pt x="2126892" y="319174"/>
                </a:moveTo>
                <a:cubicBezTo>
                  <a:pt x="2126740" y="319964"/>
                  <a:pt x="2126613" y="320754"/>
                  <a:pt x="2126459" y="321545"/>
                </a:cubicBezTo>
                <a:cubicBezTo>
                  <a:pt x="2128755" y="322030"/>
                  <a:pt x="2131051" y="322514"/>
                  <a:pt x="2133346" y="322974"/>
                </a:cubicBezTo>
                <a:cubicBezTo>
                  <a:pt x="2133576" y="322132"/>
                  <a:pt x="2133832" y="321291"/>
                  <a:pt x="2134061" y="320424"/>
                </a:cubicBezTo>
                <a:cubicBezTo>
                  <a:pt x="2131663" y="320014"/>
                  <a:pt x="2129265" y="319581"/>
                  <a:pt x="2126892" y="319174"/>
                </a:cubicBezTo>
                <a:close/>
                <a:moveTo>
                  <a:pt x="2160031" y="318739"/>
                </a:moveTo>
                <a:cubicBezTo>
                  <a:pt x="2160057" y="319199"/>
                  <a:pt x="2160082" y="319632"/>
                  <a:pt x="2160082" y="320091"/>
                </a:cubicBezTo>
                <a:cubicBezTo>
                  <a:pt x="2161511" y="319989"/>
                  <a:pt x="2162940" y="319912"/>
                  <a:pt x="2164343" y="319810"/>
                </a:cubicBezTo>
                <a:cubicBezTo>
                  <a:pt x="2164317" y="319453"/>
                  <a:pt x="2164317" y="319097"/>
                  <a:pt x="2164293" y="318739"/>
                </a:cubicBezTo>
                <a:cubicBezTo>
                  <a:pt x="2162865" y="318739"/>
                  <a:pt x="2161434" y="318739"/>
                  <a:pt x="2160031" y="318739"/>
                </a:cubicBezTo>
                <a:close/>
                <a:moveTo>
                  <a:pt x="1478875" y="316749"/>
                </a:moveTo>
                <a:cubicBezTo>
                  <a:pt x="1478339" y="317005"/>
                  <a:pt x="1477779" y="317285"/>
                  <a:pt x="1477217" y="317539"/>
                </a:cubicBezTo>
                <a:cubicBezTo>
                  <a:pt x="1477319" y="317847"/>
                  <a:pt x="1477421" y="318178"/>
                  <a:pt x="1477523" y="318484"/>
                </a:cubicBezTo>
                <a:cubicBezTo>
                  <a:pt x="1478086" y="318203"/>
                  <a:pt x="1478646" y="317974"/>
                  <a:pt x="1479157" y="317643"/>
                </a:cubicBezTo>
                <a:cubicBezTo>
                  <a:pt x="1479233" y="317591"/>
                  <a:pt x="1478977" y="317055"/>
                  <a:pt x="1478875" y="316749"/>
                </a:cubicBezTo>
                <a:close/>
                <a:moveTo>
                  <a:pt x="1198326" y="313024"/>
                </a:moveTo>
                <a:cubicBezTo>
                  <a:pt x="1190596" y="322822"/>
                  <a:pt x="1191463" y="327106"/>
                  <a:pt x="1201872" y="331036"/>
                </a:cubicBezTo>
                <a:cubicBezTo>
                  <a:pt x="1200673" y="324939"/>
                  <a:pt x="1199601" y="319403"/>
                  <a:pt x="1198326" y="313024"/>
                </a:cubicBezTo>
                <a:close/>
                <a:moveTo>
                  <a:pt x="1191667" y="307182"/>
                </a:moveTo>
                <a:lnTo>
                  <a:pt x="1191233" y="308024"/>
                </a:lnTo>
                <a:lnTo>
                  <a:pt x="1192075" y="308049"/>
                </a:lnTo>
                <a:close/>
                <a:moveTo>
                  <a:pt x="2187992" y="303661"/>
                </a:moveTo>
                <a:lnTo>
                  <a:pt x="2187125" y="304044"/>
                </a:lnTo>
                <a:lnTo>
                  <a:pt x="2187967" y="304453"/>
                </a:lnTo>
                <a:close/>
                <a:moveTo>
                  <a:pt x="1263558" y="302565"/>
                </a:moveTo>
                <a:cubicBezTo>
                  <a:pt x="1263456" y="304580"/>
                  <a:pt x="1263354" y="306621"/>
                  <a:pt x="1263253" y="308636"/>
                </a:cubicBezTo>
                <a:cubicBezTo>
                  <a:pt x="1263967" y="308713"/>
                  <a:pt x="1264681" y="308765"/>
                  <a:pt x="1265396" y="308841"/>
                </a:cubicBezTo>
                <a:cubicBezTo>
                  <a:pt x="1265753" y="306876"/>
                  <a:pt x="1266109" y="304911"/>
                  <a:pt x="1266442" y="302948"/>
                </a:cubicBezTo>
                <a:cubicBezTo>
                  <a:pt x="1265471" y="302821"/>
                  <a:pt x="1264528" y="302692"/>
                  <a:pt x="1263558" y="302565"/>
                </a:cubicBezTo>
                <a:close/>
                <a:moveTo>
                  <a:pt x="3616711" y="299376"/>
                </a:moveTo>
                <a:cubicBezTo>
                  <a:pt x="3617171" y="299836"/>
                  <a:pt x="3617629" y="300320"/>
                  <a:pt x="3618088" y="300780"/>
                </a:cubicBezTo>
                <a:cubicBezTo>
                  <a:pt x="3616098" y="302974"/>
                  <a:pt x="3614109" y="305168"/>
                  <a:pt x="3612093" y="307360"/>
                </a:cubicBezTo>
                <a:cubicBezTo>
                  <a:pt x="3611456" y="306698"/>
                  <a:pt x="3610767" y="306008"/>
                  <a:pt x="3610104" y="305320"/>
                </a:cubicBezTo>
                <a:cubicBezTo>
                  <a:pt x="3612298" y="303330"/>
                  <a:pt x="3614517" y="301341"/>
                  <a:pt x="3616711" y="299376"/>
                </a:cubicBezTo>
                <a:close/>
                <a:moveTo>
                  <a:pt x="2267359" y="298177"/>
                </a:moveTo>
                <a:cubicBezTo>
                  <a:pt x="2267257" y="298152"/>
                  <a:pt x="2267078" y="298687"/>
                  <a:pt x="2266925" y="298942"/>
                </a:cubicBezTo>
                <a:cubicBezTo>
                  <a:pt x="2267588" y="299121"/>
                  <a:pt x="2268251" y="299325"/>
                  <a:pt x="2268940" y="299427"/>
                </a:cubicBezTo>
                <a:cubicBezTo>
                  <a:pt x="2269043" y="299479"/>
                  <a:pt x="2269221" y="298942"/>
                  <a:pt x="2269374" y="298661"/>
                </a:cubicBezTo>
                <a:cubicBezTo>
                  <a:pt x="2268711" y="298483"/>
                  <a:pt x="2268048" y="298279"/>
                  <a:pt x="2267359" y="298177"/>
                </a:cubicBezTo>
                <a:close/>
                <a:moveTo>
                  <a:pt x="1530868" y="297717"/>
                </a:moveTo>
                <a:lnTo>
                  <a:pt x="1524699" y="300116"/>
                </a:lnTo>
                <a:lnTo>
                  <a:pt x="1524490" y="300142"/>
                </a:lnTo>
                <a:lnTo>
                  <a:pt x="1524476" y="300170"/>
                </a:lnTo>
                <a:lnTo>
                  <a:pt x="1510308" y="300556"/>
                </a:lnTo>
                <a:cubicBezTo>
                  <a:pt x="1505515" y="301359"/>
                  <a:pt x="1500802" y="303649"/>
                  <a:pt x="1496529" y="309861"/>
                </a:cubicBezTo>
                <a:cubicBezTo>
                  <a:pt x="1503927" y="307336"/>
                  <a:pt x="1508802" y="305652"/>
                  <a:pt x="1513775" y="303969"/>
                </a:cubicBezTo>
                <a:cubicBezTo>
                  <a:pt x="1515000" y="305984"/>
                  <a:pt x="1515995" y="307642"/>
                  <a:pt x="1517117" y="309503"/>
                </a:cubicBezTo>
                <a:lnTo>
                  <a:pt x="1521944" y="305284"/>
                </a:lnTo>
                <a:lnTo>
                  <a:pt x="1521939" y="305294"/>
                </a:lnTo>
                <a:cubicBezTo>
                  <a:pt x="1526301" y="304886"/>
                  <a:pt x="1530664" y="304504"/>
                  <a:pt x="1537858" y="303867"/>
                </a:cubicBezTo>
                <a:cubicBezTo>
                  <a:pt x="1530818" y="308049"/>
                  <a:pt x="1526507" y="308841"/>
                  <a:pt x="1521990" y="305244"/>
                </a:cubicBezTo>
                <a:lnTo>
                  <a:pt x="1521944" y="305284"/>
                </a:lnTo>
                <a:lnTo>
                  <a:pt x="1524476" y="300170"/>
                </a:lnTo>
                <a:lnTo>
                  <a:pt x="1524567" y="300167"/>
                </a:lnTo>
                <a:lnTo>
                  <a:pt x="1524699" y="300116"/>
                </a:lnTo>
                <a:lnTo>
                  <a:pt x="1531251" y="299300"/>
                </a:lnTo>
                <a:cubicBezTo>
                  <a:pt x="1531124" y="298763"/>
                  <a:pt x="1530995" y="298254"/>
                  <a:pt x="1530868" y="297717"/>
                </a:cubicBezTo>
                <a:close/>
                <a:moveTo>
                  <a:pt x="1602912" y="297004"/>
                </a:moveTo>
                <a:cubicBezTo>
                  <a:pt x="1602835" y="296952"/>
                  <a:pt x="1602376" y="297335"/>
                  <a:pt x="1602070" y="297513"/>
                </a:cubicBezTo>
                <a:cubicBezTo>
                  <a:pt x="1602478" y="297998"/>
                  <a:pt x="1602861" y="298534"/>
                  <a:pt x="1603320" y="298967"/>
                </a:cubicBezTo>
                <a:cubicBezTo>
                  <a:pt x="1603422" y="299044"/>
                  <a:pt x="1603907" y="298661"/>
                  <a:pt x="1604214" y="298483"/>
                </a:cubicBezTo>
                <a:cubicBezTo>
                  <a:pt x="1603779" y="297973"/>
                  <a:pt x="1603397" y="297437"/>
                  <a:pt x="1602912" y="297004"/>
                </a:cubicBezTo>
                <a:close/>
                <a:moveTo>
                  <a:pt x="822287" y="296240"/>
                </a:moveTo>
                <a:cubicBezTo>
                  <a:pt x="822669" y="296061"/>
                  <a:pt x="823537" y="296851"/>
                  <a:pt x="824200" y="297209"/>
                </a:cubicBezTo>
                <a:cubicBezTo>
                  <a:pt x="823512" y="298025"/>
                  <a:pt x="822950" y="298994"/>
                  <a:pt x="822083" y="299555"/>
                </a:cubicBezTo>
                <a:cubicBezTo>
                  <a:pt x="821752" y="299786"/>
                  <a:pt x="820781" y="298969"/>
                  <a:pt x="819710" y="298432"/>
                </a:cubicBezTo>
                <a:cubicBezTo>
                  <a:pt x="820629" y="297592"/>
                  <a:pt x="821343" y="296698"/>
                  <a:pt x="822287" y="296240"/>
                </a:cubicBezTo>
                <a:close/>
                <a:moveTo>
                  <a:pt x="1384611" y="296085"/>
                </a:moveTo>
                <a:cubicBezTo>
                  <a:pt x="1381141" y="295396"/>
                  <a:pt x="1378359" y="295881"/>
                  <a:pt x="1377569" y="302719"/>
                </a:cubicBezTo>
                <a:cubicBezTo>
                  <a:pt x="1381193" y="301238"/>
                  <a:pt x="1383565" y="300244"/>
                  <a:pt x="1385963" y="299273"/>
                </a:cubicBezTo>
                <a:cubicBezTo>
                  <a:pt x="1385505" y="298202"/>
                  <a:pt x="1385070" y="297156"/>
                  <a:pt x="1384611" y="296085"/>
                </a:cubicBezTo>
                <a:close/>
                <a:moveTo>
                  <a:pt x="1025229" y="295805"/>
                </a:moveTo>
                <a:cubicBezTo>
                  <a:pt x="1025408" y="296519"/>
                  <a:pt x="1025587" y="297259"/>
                  <a:pt x="1025765" y="297974"/>
                </a:cubicBezTo>
                <a:cubicBezTo>
                  <a:pt x="1023750" y="298586"/>
                  <a:pt x="1021733" y="299224"/>
                  <a:pt x="1019718" y="299836"/>
                </a:cubicBezTo>
                <a:cubicBezTo>
                  <a:pt x="1019566" y="298842"/>
                  <a:pt x="1019414" y="297821"/>
                  <a:pt x="1019260" y="296826"/>
                </a:cubicBezTo>
                <a:cubicBezTo>
                  <a:pt x="1021249" y="296494"/>
                  <a:pt x="1023240" y="296136"/>
                  <a:pt x="1025229" y="295805"/>
                </a:cubicBezTo>
                <a:close/>
                <a:moveTo>
                  <a:pt x="2022193" y="295779"/>
                </a:moveTo>
                <a:cubicBezTo>
                  <a:pt x="2019642" y="296493"/>
                  <a:pt x="2017067" y="297208"/>
                  <a:pt x="2014515" y="297921"/>
                </a:cubicBezTo>
                <a:cubicBezTo>
                  <a:pt x="2014667" y="298560"/>
                  <a:pt x="2014821" y="299223"/>
                  <a:pt x="2014973" y="299861"/>
                </a:cubicBezTo>
                <a:cubicBezTo>
                  <a:pt x="2017575" y="299529"/>
                  <a:pt x="2020153" y="299198"/>
                  <a:pt x="2022755" y="298865"/>
                </a:cubicBezTo>
                <a:cubicBezTo>
                  <a:pt x="2022576" y="297846"/>
                  <a:pt x="2022371" y="296800"/>
                  <a:pt x="2022193" y="295779"/>
                </a:cubicBezTo>
                <a:close/>
                <a:moveTo>
                  <a:pt x="2141306" y="295446"/>
                </a:moveTo>
                <a:cubicBezTo>
                  <a:pt x="2140210" y="295958"/>
                  <a:pt x="2139547" y="296263"/>
                  <a:pt x="2138857" y="296569"/>
                </a:cubicBezTo>
                <a:cubicBezTo>
                  <a:pt x="2139547" y="297360"/>
                  <a:pt x="2140158" y="298331"/>
                  <a:pt x="2141026" y="298892"/>
                </a:cubicBezTo>
                <a:cubicBezTo>
                  <a:pt x="2141357" y="299096"/>
                  <a:pt x="2142301" y="298304"/>
                  <a:pt x="2142964" y="297973"/>
                </a:cubicBezTo>
                <a:cubicBezTo>
                  <a:pt x="2142378" y="297106"/>
                  <a:pt x="2141841" y="296238"/>
                  <a:pt x="2141306" y="295446"/>
                </a:cubicBezTo>
                <a:close/>
                <a:moveTo>
                  <a:pt x="1111294" y="295079"/>
                </a:moveTo>
                <a:lnTo>
                  <a:pt x="1113142" y="299734"/>
                </a:lnTo>
                <a:cubicBezTo>
                  <a:pt x="1113398" y="300857"/>
                  <a:pt x="1112937" y="302132"/>
                  <a:pt x="1112658" y="304555"/>
                </a:cubicBezTo>
                <a:cubicBezTo>
                  <a:pt x="1109392" y="303638"/>
                  <a:pt x="1106535" y="302821"/>
                  <a:pt x="1104851" y="302363"/>
                </a:cubicBezTo>
                <a:cubicBezTo>
                  <a:pt x="1100310" y="305194"/>
                  <a:pt x="1096662" y="308893"/>
                  <a:pt x="1092426" y="309736"/>
                </a:cubicBezTo>
                <a:cubicBezTo>
                  <a:pt x="1087861" y="310653"/>
                  <a:pt x="1082759" y="308868"/>
                  <a:pt x="1076508" y="308103"/>
                </a:cubicBezTo>
                <a:cubicBezTo>
                  <a:pt x="1085029" y="303382"/>
                  <a:pt x="1090667" y="295296"/>
                  <a:pt x="1101560" y="297183"/>
                </a:cubicBezTo>
                <a:close/>
                <a:moveTo>
                  <a:pt x="1111279" y="295040"/>
                </a:moveTo>
                <a:lnTo>
                  <a:pt x="1111319" y="295053"/>
                </a:lnTo>
                <a:lnTo>
                  <a:pt x="1111331" y="295065"/>
                </a:lnTo>
                <a:lnTo>
                  <a:pt x="1111331" y="295057"/>
                </a:lnTo>
                <a:lnTo>
                  <a:pt x="1111357" y="295065"/>
                </a:lnTo>
                <a:lnTo>
                  <a:pt x="1111294" y="295079"/>
                </a:lnTo>
                <a:close/>
                <a:moveTo>
                  <a:pt x="1111336" y="294964"/>
                </a:moveTo>
                <a:lnTo>
                  <a:pt x="1111331" y="295057"/>
                </a:lnTo>
                <a:lnTo>
                  <a:pt x="1111319" y="295053"/>
                </a:lnTo>
                <a:lnTo>
                  <a:pt x="1111281" y="295015"/>
                </a:lnTo>
                <a:close/>
                <a:moveTo>
                  <a:pt x="1547731" y="293431"/>
                </a:moveTo>
                <a:lnTo>
                  <a:pt x="1546915" y="293814"/>
                </a:lnTo>
                <a:lnTo>
                  <a:pt x="1547731" y="294196"/>
                </a:lnTo>
                <a:close/>
                <a:moveTo>
                  <a:pt x="1631944" y="293304"/>
                </a:moveTo>
                <a:lnTo>
                  <a:pt x="1631103" y="293687"/>
                </a:lnTo>
                <a:lnTo>
                  <a:pt x="1631919" y="294069"/>
                </a:lnTo>
                <a:close/>
                <a:moveTo>
                  <a:pt x="2094755" y="292877"/>
                </a:moveTo>
                <a:cubicBezTo>
                  <a:pt x="2092471" y="292883"/>
                  <a:pt x="2091011" y="293917"/>
                  <a:pt x="2088396" y="295958"/>
                </a:cubicBezTo>
                <a:cubicBezTo>
                  <a:pt x="2094187" y="295958"/>
                  <a:pt x="2100130" y="295958"/>
                  <a:pt x="2106050" y="295958"/>
                </a:cubicBezTo>
                <a:cubicBezTo>
                  <a:pt x="2100144" y="293891"/>
                  <a:pt x="2097038" y="292871"/>
                  <a:pt x="2094755" y="292877"/>
                </a:cubicBezTo>
                <a:close/>
                <a:moveTo>
                  <a:pt x="1458007" y="292590"/>
                </a:moveTo>
                <a:cubicBezTo>
                  <a:pt x="1456299" y="294504"/>
                  <a:pt x="1455176" y="295523"/>
                  <a:pt x="1454411" y="296773"/>
                </a:cubicBezTo>
                <a:cubicBezTo>
                  <a:pt x="1454180" y="297131"/>
                  <a:pt x="1454997" y="298152"/>
                  <a:pt x="1455328" y="298865"/>
                </a:cubicBezTo>
                <a:cubicBezTo>
                  <a:pt x="1456655" y="298127"/>
                  <a:pt x="1458160" y="297565"/>
                  <a:pt x="1459205" y="296544"/>
                </a:cubicBezTo>
                <a:cubicBezTo>
                  <a:pt x="1459539" y="296238"/>
                  <a:pt x="1458697" y="294708"/>
                  <a:pt x="1458007" y="292590"/>
                </a:cubicBezTo>
                <a:close/>
                <a:moveTo>
                  <a:pt x="1598499" y="288508"/>
                </a:moveTo>
                <a:cubicBezTo>
                  <a:pt x="1598294" y="288764"/>
                  <a:pt x="1598065" y="289044"/>
                  <a:pt x="1597861" y="289299"/>
                </a:cubicBezTo>
                <a:cubicBezTo>
                  <a:pt x="1598345" y="289733"/>
                  <a:pt x="1598830" y="290192"/>
                  <a:pt x="1599341" y="290625"/>
                </a:cubicBezTo>
                <a:cubicBezTo>
                  <a:pt x="1599545" y="290345"/>
                  <a:pt x="1599953" y="289860"/>
                  <a:pt x="1599903" y="289810"/>
                </a:cubicBezTo>
                <a:cubicBezTo>
                  <a:pt x="1599493" y="289325"/>
                  <a:pt x="1598984" y="288916"/>
                  <a:pt x="1598499" y="288508"/>
                </a:cubicBezTo>
                <a:close/>
                <a:moveTo>
                  <a:pt x="1971297" y="288279"/>
                </a:moveTo>
                <a:lnTo>
                  <a:pt x="1970431" y="288508"/>
                </a:lnTo>
                <a:lnTo>
                  <a:pt x="1971170" y="288968"/>
                </a:lnTo>
                <a:close/>
                <a:moveTo>
                  <a:pt x="1120796" y="286162"/>
                </a:moveTo>
                <a:lnTo>
                  <a:pt x="1111336" y="294964"/>
                </a:lnTo>
                <a:lnTo>
                  <a:pt x="1111616" y="288749"/>
                </a:lnTo>
                <a:cubicBezTo>
                  <a:pt x="1112799" y="287636"/>
                  <a:pt x="1115465" y="287145"/>
                  <a:pt x="1120796" y="286162"/>
                </a:cubicBezTo>
                <a:close/>
                <a:moveTo>
                  <a:pt x="1499004" y="283201"/>
                </a:moveTo>
                <a:cubicBezTo>
                  <a:pt x="1498495" y="283585"/>
                  <a:pt x="1497983" y="283941"/>
                  <a:pt x="1497472" y="284324"/>
                </a:cubicBezTo>
                <a:cubicBezTo>
                  <a:pt x="1498366" y="286620"/>
                  <a:pt x="1499283" y="288891"/>
                  <a:pt x="1500204" y="291187"/>
                </a:cubicBezTo>
                <a:cubicBezTo>
                  <a:pt x="1501148" y="291060"/>
                  <a:pt x="1502117" y="290958"/>
                  <a:pt x="1503061" y="290829"/>
                </a:cubicBezTo>
                <a:cubicBezTo>
                  <a:pt x="1503061" y="289350"/>
                  <a:pt x="1503570" y="287589"/>
                  <a:pt x="1502933" y="286493"/>
                </a:cubicBezTo>
                <a:cubicBezTo>
                  <a:pt x="1502117" y="285114"/>
                  <a:pt x="1500356" y="284274"/>
                  <a:pt x="1499004" y="283201"/>
                </a:cubicBezTo>
                <a:close/>
                <a:moveTo>
                  <a:pt x="2159496" y="283151"/>
                </a:moveTo>
                <a:lnTo>
                  <a:pt x="2159419" y="283891"/>
                </a:lnTo>
                <a:lnTo>
                  <a:pt x="2160313" y="283585"/>
                </a:lnTo>
                <a:close/>
                <a:moveTo>
                  <a:pt x="869916" y="282285"/>
                </a:moveTo>
                <a:cubicBezTo>
                  <a:pt x="863028" y="289581"/>
                  <a:pt x="854456" y="290984"/>
                  <a:pt x="845272" y="290396"/>
                </a:cubicBezTo>
                <a:cubicBezTo>
                  <a:pt x="853410" y="287335"/>
                  <a:pt x="859559" y="278585"/>
                  <a:pt x="869916" y="282285"/>
                </a:cubicBezTo>
                <a:close/>
                <a:moveTo>
                  <a:pt x="3511016" y="282283"/>
                </a:moveTo>
                <a:cubicBezTo>
                  <a:pt x="3508720" y="286441"/>
                  <a:pt x="3506449" y="290600"/>
                  <a:pt x="3503949" y="295090"/>
                </a:cubicBezTo>
                <a:cubicBezTo>
                  <a:pt x="3498006" y="288457"/>
                  <a:pt x="3498184" y="288048"/>
                  <a:pt x="3511016" y="282283"/>
                </a:cubicBezTo>
                <a:close/>
                <a:moveTo>
                  <a:pt x="877493" y="281927"/>
                </a:moveTo>
                <a:lnTo>
                  <a:pt x="878335" y="282054"/>
                </a:lnTo>
                <a:lnTo>
                  <a:pt x="877799" y="282847"/>
                </a:lnTo>
                <a:close/>
                <a:moveTo>
                  <a:pt x="1270907" y="281774"/>
                </a:moveTo>
                <a:cubicBezTo>
                  <a:pt x="1271007" y="282410"/>
                  <a:pt x="1271059" y="283074"/>
                  <a:pt x="1271238" y="283687"/>
                </a:cubicBezTo>
                <a:cubicBezTo>
                  <a:pt x="1271263" y="283762"/>
                  <a:pt x="1271926" y="283660"/>
                  <a:pt x="1272284" y="283635"/>
                </a:cubicBezTo>
                <a:cubicBezTo>
                  <a:pt x="1272157" y="282997"/>
                  <a:pt x="1272053" y="282360"/>
                  <a:pt x="1271978" y="281774"/>
                </a:cubicBezTo>
                <a:cubicBezTo>
                  <a:pt x="1271620" y="281774"/>
                  <a:pt x="1271263" y="281774"/>
                  <a:pt x="1270907" y="281774"/>
                </a:cubicBezTo>
                <a:close/>
                <a:moveTo>
                  <a:pt x="1579596" y="281518"/>
                </a:moveTo>
                <a:cubicBezTo>
                  <a:pt x="1574825" y="279272"/>
                  <a:pt x="1572120" y="280243"/>
                  <a:pt x="1570129" y="284579"/>
                </a:cubicBezTo>
                <a:cubicBezTo>
                  <a:pt x="1567222" y="290931"/>
                  <a:pt x="1562349" y="293381"/>
                  <a:pt x="1555436" y="290931"/>
                </a:cubicBezTo>
                <a:cubicBezTo>
                  <a:pt x="1556251" y="294375"/>
                  <a:pt x="1557042" y="297717"/>
                  <a:pt x="1558063" y="301978"/>
                </a:cubicBezTo>
                <a:cubicBezTo>
                  <a:pt x="1567860" y="298661"/>
                  <a:pt x="1576891" y="295600"/>
                  <a:pt x="1585923" y="292539"/>
                </a:cubicBezTo>
                <a:cubicBezTo>
                  <a:pt x="1585821" y="291977"/>
                  <a:pt x="1585719" y="291416"/>
                  <a:pt x="1585590" y="290856"/>
                </a:cubicBezTo>
                <a:cubicBezTo>
                  <a:pt x="1582146" y="290856"/>
                  <a:pt x="1578702" y="290856"/>
                  <a:pt x="1573574" y="290856"/>
                </a:cubicBezTo>
                <a:cubicBezTo>
                  <a:pt x="1576048" y="287029"/>
                  <a:pt x="1577656" y="284503"/>
                  <a:pt x="1579596" y="281518"/>
                </a:cubicBezTo>
                <a:close/>
                <a:moveTo>
                  <a:pt x="1109850" y="279299"/>
                </a:moveTo>
                <a:cubicBezTo>
                  <a:pt x="1110184" y="279988"/>
                  <a:pt x="1110515" y="280676"/>
                  <a:pt x="1111075" y="281799"/>
                </a:cubicBezTo>
                <a:cubicBezTo>
                  <a:pt x="1110184" y="282336"/>
                  <a:pt x="1109263" y="282897"/>
                  <a:pt x="1108346" y="283457"/>
                </a:cubicBezTo>
                <a:cubicBezTo>
                  <a:pt x="1107988" y="282795"/>
                  <a:pt x="1107146" y="281774"/>
                  <a:pt x="1107350" y="281493"/>
                </a:cubicBezTo>
                <a:cubicBezTo>
                  <a:pt x="1107963" y="280601"/>
                  <a:pt x="1108984" y="280013"/>
                  <a:pt x="1109850" y="279299"/>
                </a:cubicBezTo>
                <a:close/>
                <a:moveTo>
                  <a:pt x="1693273" y="278099"/>
                </a:moveTo>
                <a:lnTo>
                  <a:pt x="1692355" y="278405"/>
                </a:lnTo>
                <a:lnTo>
                  <a:pt x="1693146" y="278916"/>
                </a:lnTo>
                <a:close/>
                <a:moveTo>
                  <a:pt x="1515357" y="277130"/>
                </a:moveTo>
                <a:cubicBezTo>
                  <a:pt x="1514669" y="277768"/>
                  <a:pt x="1513979" y="278432"/>
                  <a:pt x="1513290" y="279068"/>
                </a:cubicBezTo>
                <a:cubicBezTo>
                  <a:pt x="1514669" y="280599"/>
                  <a:pt x="1515995" y="282207"/>
                  <a:pt x="1517526" y="283585"/>
                </a:cubicBezTo>
                <a:cubicBezTo>
                  <a:pt x="1517653" y="283712"/>
                  <a:pt x="1519184" y="282258"/>
                  <a:pt x="1520076" y="281543"/>
                </a:cubicBezTo>
                <a:cubicBezTo>
                  <a:pt x="1518495" y="280089"/>
                  <a:pt x="1516940" y="278609"/>
                  <a:pt x="1515357" y="277130"/>
                </a:cubicBezTo>
                <a:close/>
                <a:moveTo>
                  <a:pt x="1589163" y="276926"/>
                </a:moveTo>
                <a:lnTo>
                  <a:pt x="1589519" y="277870"/>
                </a:lnTo>
                <a:lnTo>
                  <a:pt x="1590029" y="277003"/>
                </a:lnTo>
                <a:close/>
                <a:moveTo>
                  <a:pt x="1492499" y="276670"/>
                </a:moveTo>
                <a:cubicBezTo>
                  <a:pt x="1490228" y="277003"/>
                  <a:pt x="1487957" y="277334"/>
                  <a:pt x="1485688" y="277691"/>
                </a:cubicBezTo>
                <a:cubicBezTo>
                  <a:pt x="1485790" y="278788"/>
                  <a:pt x="1485890" y="279860"/>
                  <a:pt x="1485992" y="280957"/>
                </a:cubicBezTo>
                <a:cubicBezTo>
                  <a:pt x="1488263" y="280676"/>
                  <a:pt x="1490559" y="280447"/>
                  <a:pt x="1492780" y="279962"/>
                </a:cubicBezTo>
                <a:cubicBezTo>
                  <a:pt x="1492907" y="279936"/>
                  <a:pt x="1492601" y="277818"/>
                  <a:pt x="1492499" y="276670"/>
                </a:cubicBezTo>
                <a:close/>
                <a:moveTo>
                  <a:pt x="1442215" y="276492"/>
                </a:moveTo>
                <a:lnTo>
                  <a:pt x="1442905" y="277207"/>
                </a:lnTo>
                <a:lnTo>
                  <a:pt x="1443619" y="277895"/>
                </a:lnTo>
                <a:lnTo>
                  <a:pt x="1442930" y="277182"/>
                </a:lnTo>
                <a:close/>
                <a:moveTo>
                  <a:pt x="2116331" y="275472"/>
                </a:moveTo>
                <a:cubicBezTo>
                  <a:pt x="2115539" y="275446"/>
                  <a:pt x="2114723" y="276007"/>
                  <a:pt x="2113908" y="276339"/>
                </a:cubicBezTo>
                <a:cubicBezTo>
                  <a:pt x="2114494" y="276799"/>
                  <a:pt x="2115054" y="277257"/>
                  <a:pt x="2115641" y="277691"/>
                </a:cubicBezTo>
                <a:cubicBezTo>
                  <a:pt x="2116306" y="277487"/>
                  <a:pt x="2116943" y="277284"/>
                  <a:pt x="2117606" y="277078"/>
                </a:cubicBezTo>
                <a:cubicBezTo>
                  <a:pt x="2117173" y="276518"/>
                  <a:pt x="2116790" y="275497"/>
                  <a:pt x="2116331" y="275472"/>
                </a:cubicBezTo>
                <a:close/>
                <a:moveTo>
                  <a:pt x="1708682" y="275242"/>
                </a:moveTo>
                <a:cubicBezTo>
                  <a:pt x="1708580" y="275217"/>
                  <a:pt x="1708403" y="275753"/>
                  <a:pt x="1708249" y="276034"/>
                </a:cubicBezTo>
                <a:cubicBezTo>
                  <a:pt x="1708912" y="276186"/>
                  <a:pt x="1709576" y="276390"/>
                  <a:pt x="1710264" y="276492"/>
                </a:cubicBezTo>
                <a:cubicBezTo>
                  <a:pt x="1710391" y="276518"/>
                  <a:pt x="1710572" y="275982"/>
                  <a:pt x="1710699" y="275701"/>
                </a:cubicBezTo>
                <a:cubicBezTo>
                  <a:pt x="1710035" y="275548"/>
                  <a:pt x="1709372" y="275318"/>
                  <a:pt x="1708682" y="275242"/>
                </a:cubicBezTo>
                <a:close/>
                <a:moveTo>
                  <a:pt x="1546329" y="274655"/>
                </a:moveTo>
                <a:cubicBezTo>
                  <a:pt x="1545027" y="275497"/>
                  <a:pt x="1543727" y="276339"/>
                  <a:pt x="1542400" y="277207"/>
                </a:cubicBezTo>
                <a:cubicBezTo>
                  <a:pt x="1537246" y="277284"/>
                  <a:pt x="1532093" y="277386"/>
                  <a:pt x="1526939" y="277461"/>
                </a:cubicBezTo>
                <a:cubicBezTo>
                  <a:pt x="1532909" y="283966"/>
                  <a:pt x="1537551" y="279783"/>
                  <a:pt x="1542400" y="277207"/>
                </a:cubicBezTo>
                <a:cubicBezTo>
                  <a:pt x="1543904" y="276874"/>
                  <a:pt x="1545435" y="276568"/>
                  <a:pt x="1546967" y="276288"/>
                </a:cubicBezTo>
                <a:cubicBezTo>
                  <a:pt x="1546761" y="275753"/>
                  <a:pt x="1546531" y="275191"/>
                  <a:pt x="1546329" y="274655"/>
                </a:cubicBezTo>
                <a:close/>
                <a:moveTo>
                  <a:pt x="1333218" y="274617"/>
                </a:moveTo>
                <a:lnTo>
                  <a:pt x="1333257" y="274655"/>
                </a:lnTo>
                <a:lnTo>
                  <a:pt x="1333254" y="274655"/>
                </a:lnTo>
                <a:lnTo>
                  <a:pt x="1333205" y="274631"/>
                </a:lnTo>
                <a:close/>
                <a:moveTo>
                  <a:pt x="1333205" y="274605"/>
                </a:moveTo>
                <a:lnTo>
                  <a:pt x="1333219" y="274617"/>
                </a:lnTo>
                <a:lnTo>
                  <a:pt x="1333218" y="274617"/>
                </a:lnTo>
                <a:close/>
                <a:moveTo>
                  <a:pt x="1333258" y="274574"/>
                </a:moveTo>
                <a:lnTo>
                  <a:pt x="1333257" y="274650"/>
                </a:lnTo>
                <a:lnTo>
                  <a:pt x="1333219" y="274617"/>
                </a:lnTo>
                <a:close/>
                <a:moveTo>
                  <a:pt x="2136637" y="273507"/>
                </a:moveTo>
                <a:cubicBezTo>
                  <a:pt x="2136255" y="273992"/>
                  <a:pt x="2135822" y="274426"/>
                  <a:pt x="2135541" y="274961"/>
                </a:cubicBezTo>
                <a:cubicBezTo>
                  <a:pt x="2135464" y="275089"/>
                  <a:pt x="2136026" y="275753"/>
                  <a:pt x="2136153" y="275726"/>
                </a:cubicBezTo>
                <a:cubicBezTo>
                  <a:pt x="2136739" y="275522"/>
                  <a:pt x="2137276" y="275191"/>
                  <a:pt x="2137837" y="274886"/>
                </a:cubicBezTo>
                <a:cubicBezTo>
                  <a:pt x="2137455" y="274426"/>
                  <a:pt x="2137045" y="273967"/>
                  <a:pt x="2136637" y="273507"/>
                </a:cubicBezTo>
                <a:close/>
                <a:moveTo>
                  <a:pt x="1520282" y="271874"/>
                </a:moveTo>
                <a:lnTo>
                  <a:pt x="1520688" y="272717"/>
                </a:lnTo>
                <a:lnTo>
                  <a:pt x="1521123" y="271900"/>
                </a:lnTo>
                <a:close/>
                <a:moveTo>
                  <a:pt x="2048904" y="271517"/>
                </a:moveTo>
                <a:cubicBezTo>
                  <a:pt x="2047296" y="273890"/>
                  <a:pt x="2046404" y="274732"/>
                  <a:pt x="2046556" y="275013"/>
                </a:cubicBezTo>
                <a:cubicBezTo>
                  <a:pt x="2046888" y="275624"/>
                  <a:pt x="2047731" y="276263"/>
                  <a:pt x="2048419" y="276339"/>
                </a:cubicBezTo>
                <a:cubicBezTo>
                  <a:pt x="2049031" y="276390"/>
                  <a:pt x="2050282" y="275574"/>
                  <a:pt x="2050256" y="275293"/>
                </a:cubicBezTo>
                <a:cubicBezTo>
                  <a:pt x="2050052" y="274145"/>
                  <a:pt x="2049492" y="273048"/>
                  <a:pt x="2048904" y="271517"/>
                </a:cubicBezTo>
                <a:close/>
                <a:moveTo>
                  <a:pt x="2062807" y="271313"/>
                </a:moveTo>
                <a:lnTo>
                  <a:pt x="2062807" y="282195"/>
                </a:lnTo>
                <a:lnTo>
                  <a:pt x="2062757" y="282283"/>
                </a:lnTo>
                <a:lnTo>
                  <a:pt x="2062558" y="282367"/>
                </a:lnTo>
                <a:lnTo>
                  <a:pt x="2055945" y="283253"/>
                </a:lnTo>
                <a:cubicBezTo>
                  <a:pt x="2056098" y="283814"/>
                  <a:pt x="2056225" y="284401"/>
                  <a:pt x="2056378" y="284962"/>
                </a:cubicBezTo>
                <a:lnTo>
                  <a:pt x="2062558" y="282367"/>
                </a:lnTo>
                <a:lnTo>
                  <a:pt x="2062807" y="282334"/>
                </a:lnTo>
                <a:lnTo>
                  <a:pt x="2062807" y="282195"/>
                </a:lnTo>
                <a:lnTo>
                  <a:pt x="2065270" y="277841"/>
                </a:lnTo>
                <a:cubicBezTo>
                  <a:pt x="2065633" y="276141"/>
                  <a:pt x="2065168" y="274094"/>
                  <a:pt x="2062807" y="271313"/>
                </a:cubicBezTo>
                <a:close/>
                <a:moveTo>
                  <a:pt x="1333307" y="270166"/>
                </a:moveTo>
                <a:cubicBezTo>
                  <a:pt x="1334328" y="270497"/>
                  <a:pt x="1335347" y="270855"/>
                  <a:pt x="1336368" y="271187"/>
                </a:cubicBezTo>
                <a:lnTo>
                  <a:pt x="1333258" y="274574"/>
                </a:lnTo>
                <a:close/>
                <a:moveTo>
                  <a:pt x="1485075" y="268992"/>
                </a:moveTo>
                <a:lnTo>
                  <a:pt x="1484540" y="269782"/>
                </a:lnTo>
                <a:lnTo>
                  <a:pt x="1485382" y="269911"/>
                </a:lnTo>
                <a:close/>
                <a:moveTo>
                  <a:pt x="3550609" y="268839"/>
                </a:moveTo>
                <a:lnTo>
                  <a:pt x="3549921" y="269553"/>
                </a:lnTo>
                <a:lnTo>
                  <a:pt x="3549871" y="269529"/>
                </a:lnTo>
                <a:lnTo>
                  <a:pt x="3549921" y="269580"/>
                </a:lnTo>
                <a:cubicBezTo>
                  <a:pt x="3545074" y="270293"/>
                  <a:pt x="3541706" y="272538"/>
                  <a:pt x="3540687" y="278993"/>
                </a:cubicBezTo>
                <a:lnTo>
                  <a:pt x="3549870" y="269528"/>
                </a:lnTo>
                <a:lnTo>
                  <a:pt x="3549869" y="269528"/>
                </a:lnTo>
                <a:close/>
                <a:moveTo>
                  <a:pt x="1529949" y="267894"/>
                </a:moveTo>
                <a:lnTo>
                  <a:pt x="1529031" y="268227"/>
                </a:lnTo>
                <a:lnTo>
                  <a:pt x="1529874" y="268711"/>
                </a:lnTo>
                <a:close/>
                <a:moveTo>
                  <a:pt x="2121254" y="267792"/>
                </a:moveTo>
                <a:lnTo>
                  <a:pt x="2121177" y="268634"/>
                </a:lnTo>
                <a:lnTo>
                  <a:pt x="2122096" y="268303"/>
                </a:lnTo>
                <a:close/>
                <a:moveTo>
                  <a:pt x="1860272" y="267615"/>
                </a:moveTo>
                <a:cubicBezTo>
                  <a:pt x="1859735" y="267767"/>
                  <a:pt x="1859277" y="268099"/>
                  <a:pt x="1858766" y="268380"/>
                </a:cubicBezTo>
                <a:cubicBezTo>
                  <a:pt x="1859047" y="268532"/>
                  <a:pt x="1859329" y="268711"/>
                  <a:pt x="1859633" y="268890"/>
                </a:cubicBezTo>
                <a:cubicBezTo>
                  <a:pt x="1860119" y="268634"/>
                  <a:pt x="1860629" y="268354"/>
                  <a:pt x="1861114" y="268099"/>
                </a:cubicBezTo>
                <a:cubicBezTo>
                  <a:pt x="1860833" y="267921"/>
                  <a:pt x="1860475" y="267563"/>
                  <a:pt x="1860272" y="267615"/>
                </a:cubicBezTo>
                <a:close/>
                <a:moveTo>
                  <a:pt x="3385580" y="267018"/>
                </a:moveTo>
                <a:cubicBezTo>
                  <a:pt x="3382401" y="267429"/>
                  <a:pt x="3379276" y="269120"/>
                  <a:pt x="3376163" y="271645"/>
                </a:cubicBezTo>
                <a:cubicBezTo>
                  <a:pt x="3382363" y="270701"/>
                  <a:pt x="3389507" y="282156"/>
                  <a:pt x="3395323" y="270063"/>
                </a:cubicBezTo>
                <a:cubicBezTo>
                  <a:pt x="3391994" y="267474"/>
                  <a:pt x="3388760" y="266606"/>
                  <a:pt x="3385580" y="267018"/>
                </a:cubicBezTo>
                <a:close/>
                <a:moveTo>
                  <a:pt x="925963" y="266748"/>
                </a:moveTo>
                <a:cubicBezTo>
                  <a:pt x="925963" y="268507"/>
                  <a:pt x="926450" y="270294"/>
                  <a:pt x="925888" y="270727"/>
                </a:cubicBezTo>
                <a:cubicBezTo>
                  <a:pt x="921600" y="274069"/>
                  <a:pt x="895275" y="281161"/>
                  <a:pt x="887212" y="280753"/>
                </a:cubicBezTo>
                <a:cubicBezTo>
                  <a:pt x="899509" y="269859"/>
                  <a:pt x="911576" y="265446"/>
                  <a:pt x="925963" y="266748"/>
                </a:cubicBezTo>
                <a:close/>
                <a:moveTo>
                  <a:pt x="3426421" y="266569"/>
                </a:moveTo>
                <a:cubicBezTo>
                  <a:pt x="3427338" y="267181"/>
                  <a:pt x="3428257" y="267794"/>
                  <a:pt x="3429176" y="268381"/>
                </a:cubicBezTo>
                <a:cubicBezTo>
                  <a:pt x="3428588" y="269402"/>
                  <a:pt x="3428206" y="270065"/>
                  <a:pt x="3427823" y="270727"/>
                </a:cubicBezTo>
                <a:cubicBezTo>
                  <a:pt x="3426981" y="270013"/>
                  <a:pt x="3425988" y="269427"/>
                  <a:pt x="3425425" y="268559"/>
                </a:cubicBezTo>
                <a:cubicBezTo>
                  <a:pt x="3425221" y="268254"/>
                  <a:pt x="3426063" y="267258"/>
                  <a:pt x="3426421" y="266569"/>
                </a:cubicBezTo>
                <a:close/>
                <a:moveTo>
                  <a:pt x="1640364" y="266134"/>
                </a:moveTo>
                <a:cubicBezTo>
                  <a:pt x="1639827" y="266644"/>
                  <a:pt x="1639293" y="267180"/>
                  <a:pt x="1638451" y="267946"/>
                </a:cubicBezTo>
                <a:cubicBezTo>
                  <a:pt x="1639395" y="268686"/>
                  <a:pt x="1640210" y="269578"/>
                  <a:pt x="1641230" y="270013"/>
                </a:cubicBezTo>
                <a:cubicBezTo>
                  <a:pt x="1641741" y="270217"/>
                  <a:pt x="1642608" y="269578"/>
                  <a:pt x="1643297" y="269349"/>
                </a:cubicBezTo>
                <a:cubicBezTo>
                  <a:pt x="1642327" y="268277"/>
                  <a:pt x="1641333" y="267206"/>
                  <a:pt x="1640364" y="266134"/>
                </a:cubicBezTo>
                <a:close/>
                <a:moveTo>
                  <a:pt x="1892237" y="265267"/>
                </a:moveTo>
                <a:lnTo>
                  <a:pt x="1891293" y="265573"/>
                </a:lnTo>
                <a:lnTo>
                  <a:pt x="1892110" y="266109"/>
                </a:lnTo>
                <a:close/>
                <a:moveTo>
                  <a:pt x="1554671" y="265140"/>
                </a:moveTo>
                <a:cubicBezTo>
                  <a:pt x="1554007" y="265215"/>
                  <a:pt x="1553344" y="265394"/>
                  <a:pt x="1552680" y="265523"/>
                </a:cubicBezTo>
                <a:cubicBezTo>
                  <a:pt x="1552809" y="265803"/>
                  <a:pt x="1552961" y="266313"/>
                  <a:pt x="1553063" y="266313"/>
                </a:cubicBezTo>
                <a:cubicBezTo>
                  <a:pt x="1553726" y="266261"/>
                  <a:pt x="1554365" y="266084"/>
                  <a:pt x="1555027" y="265930"/>
                </a:cubicBezTo>
                <a:cubicBezTo>
                  <a:pt x="1554899" y="265650"/>
                  <a:pt x="1554747" y="265113"/>
                  <a:pt x="1554671" y="265140"/>
                </a:cubicBezTo>
                <a:close/>
                <a:moveTo>
                  <a:pt x="1231644" y="264144"/>
                </a:moveTo>
                <a:cubicBezTo>
                  <a:pt x="1231211" y="265956"/>
                  <a:pt x="1230777" y="267742"/>
                  <a:pt x="1230317" y="269528"/>
                </a:cubicBezTo>
                <a:cubicBezTo>
                  <a:pt x="1231261" y="269630"/>
                  <a:pt x="1232230" y="269732"/>
                  <a:pt x="1233174" y="269834"/>
                </a:cubicBezTo>
                <a:cubicBezTo>
                  <a:pt x="1233251" y="268023"/>
                  <a:pt x="1233327" y="266236"/>
                  <a:pt x="1233405" y="264425"/>
                </a:cubicBezTo>
                <a:cubicBezTo>
                  <a:pt x="1232817" y="264323"/>
                  <a:pt x="1232230" y="264246"/>
                  <a:pt x="1231644" y="264144"/>
                </a:cubicBezTo>
                <a:close/>
                <a:moveTo>
                  <a:pt x="2235265" y="262359"/>
                </a:moveTo>
                <a:cubicBezTo>
                  <a:pt x="2234703" y="262537"/>
                  <a:pt x="2234194" y="262946"/>
                  <a:pt x="2233659" y="263252"/>
                </a:cubicBezTo>
                <a:cubicBezTo>
                  <a:pt x="2233990" y="263456"/>
                  <a:pt x="2234271" y="263660"/>
                  <a:pt x="2234576" y="263863"/>
                </a:cubicBezTo>
                <a:cubicBezTo>
                  <a:pt x="2235111" y="263558"/>
                  <a:pt x="2235623" y="263252"/>
                  <a:pt x="2236159" y="262919"/>
                </a:cubicBezTo>
                <a:cubicBezTo>
                  <a:pt x="2235851" y="262715"/>
                  <a:pt x="2235494" y="262283"/>
                  <a:pt x="2235265" y="262359"/>
                </a:cubicBezTo>
                <a:close/>
                <a:moveTo>
                  <a:pt x="1715647" y="260241"/>
                </a:moveTo>
                <a:lnTo>
                  <a:pt x="1715647" y="260956"/>
                </a:lnTo>
                <a:lnTo>
                  <a:pt x="1716439" y="260598"/>
                </a:lnTo>
                <a:close/>
                <a:moveTo>
                  <a:pt x="1948542" y="259961"/>
                </a:moveTo>
                <a:cubicBezTo>
                  <a:pt x="1948440" y="259935"/>
                  <a:pt x="1948261" y="260496"/>
                  <a:pt x="1948107" y="260777"/>
                </a:cubicBezTo>
                <a:cubicBezTo>
                  <a:pt x="1948797" y="260956"/>
                  <a:pt x="1949461" y="261185"/>
                  <a:pt x="1950174" y="261287"/>
                </a:cubicBezTo>
                <a:cubicBezTo>
                  <a:pt x="1950250" y="261287"/>
                  <a:pt x="1950430" y="260727"/>
                  <a:pt x="1950584" y="260446"/>
                </a:cubicBezTo>
                <a:cubicBezTo>
                  <a:pt x="1949894" y="260267"/>
                  <a:pt x="1949230" y="260063"/>
                  <a:pt x="1948542" y="259961"/>
                </a:cubicBezTo>
                <a:close/>
                <a:moveTo>
                  <a:pt x="1906881" y="259808"/>
                </a:moveTo>
                <a:cubicBezTo>
                  <a:pt x="1905427" y="259910"/>
                  <a:pt x="1903998" y="260012"/>
                  <a:pt x="1902544" y="260139"/>
                </a:cubicBezTo>
                <a:cubicBezTo>
                  <a:pt x="1902569" y="260496"/>
                  <a:pt x="1902596" y="260854"/>
                  <a:pt x="1902596" y="261236"/>
                </a:cubicBezTo>
                <a:cubicBezTo>
                  <a:pt x="1904050" y="261211"/>
                  <a:pt x="1905504" y="261211"/>
                  <a:pt x="1906958" y="261211"/>
                </a:cubicBezTo>
                <a:cubicBezTo>
                  <a:pt x="1906933" y="260752"/>
                  <a:pt x="1906907" y="260267"/>
                  <a:pt x="1906881" y="259808"/>
                </a:cubicBezTo>
                <a:close/>
                <a:moveTo>
                  <a:pt x="3524384" y="259323"/>
                </a:moveTo>
                <a:cubicBezTo>
                  <a:pt x="3523568" y="261185"/>
                  <a:pt x="3522955" y="263175"/>
                  <a:pt x="3521807" y="264808"/>
                </a:cubicBezTo>
                <a:cubicBezTo>
                  <a:pt x="3521349" y="265471"/>
                  <a:pt x="3519742" y="265319"/>
                  <a:pt x="3518109" y="265650"/>
                </a:cubicBezTo>
                <a:cubicBezTo>
                  <a:pt x="3518007" y="260727"/>
                  <a:pt x="3521042" y="259859"/>
                  <a:pt x="3524384" y="259323"/>
                </a:cubicBezTo>
                <a:close/>
                <a:moveTo>
                  <a:pt x="953186" y="259119"/>
                </a:moveTo>
                <a:cubicBezTo>
                  <a:pt x="947318" y="265930"/>
                  <a:pt x="942676" y="264553"/>
                  <a:pt x="938211" y="264146"/>
                </a:cubicBezTo>
                <a:cubicBezTo>
                  <a:pt x="938057" y="262921"/>
                  <a:pt x="937880" y="261746"/>
                  <a:pt x="937726" y="260548"/>
                </a:cubicBezTo>
                <a:cubicBezTo>
                  <a:pt x="942011" y="260140"/>
                  <a:pt x="946297" y="259757"/>
                  <a:pt x="953186" y="259119"/>
                </a:cubicBezTo>
                <a:close/>
                <a:moveTo>
                  <a:pt x="1312082" y="258889"/>
                </a:moveTo>
                <a:cubicBezTo>
                  <a:pt x="1312312" y="259042"/>
                  <a:pt x="1312566" y="259196"/>
                  <a:pt x="1312797" y="259348"/>
                </a:cubicBezTo>
                <a:lnTo>
                  <a:pt x="1312877" y="259350"/>
                </a:lnTo>
                <a:lnTo>
                  <a:pt x="1321157" y="273855"/>
                </a:lnTo>
                <a:lnTo>
                  <a:pt x="1333254" y="274655"/>
                </a:lnTo>
                <a:lnTo>
                  <a:pt x="1333257" y="274657"/>
                </a:lnTo>
                <a:lnTo>
                  <a:pt x="1333257" y="274655"/>
                </a:lnTo>
                <a:lnTo>
                  <a:pt x="1333257" y="274650"/>
                </a:lnTo>
                <a:lnTo>
                  <a:pt x="1347284" y="286866"/>
                </a:lnTo>
                <a:cubicBezTo>
                  <a:pt x="1352709" y="289867"/>
                  <a:pt x="1358781" y="291991"/>
                  <a:pt x="1365248" y="293866"/>
                </a:cubicBezTo>
                <a:cubicBezTo>
                  <a:pt x="1362773" y="287972"/>
                  <a:pt x="1359762" y="282743"/>
                  <a:pt x="1363844" y="277182"/>
                </a:cubicBezTo>
                <a:cubicBezTo>
                  <a:pt x="1365375" y="276874"/>
                  <a:pt x="1366931" y="276594"/>
                  <a:pt x="1368461" y="276288"/>
                </a:cubicBezTo>
                <a:cubicBezTo>
                  <a:pt x="1368258" y="275753"/>
                  <a:pt x="1368054" y="275191"/>
                  <a:pt x="1367825" y="274655"/>
                </a:cubicBezTo>
                <a:cubicBezTo>
                  <a:pt x="1366498" y="275497"/>
                  <a:pt x="1365171" y="276339"/>
                  <a:pt x="1363844" y="277182"/>
                </a:cubicBezTo>
                <a:cubicBezTo>
                  <a:pt x="1357646" y="276313"/>
                  <a:pt x="1351420" y="275446"/>
                  <a:pt x="1343639" y="274349"/>
                </a:cubicBezTo>
                <a:cubicBezTo>
                  <a:pt x="1343053" y="272972"/>
                  <a:pt x="1341878" y="269884"/>
                  <a:pt x="1340399" y="266925"/>
                </a:cubicBezTo>
                <a:cubicBezTo>
                  <a:pt x="1338218" y="262537"/>
                  <a:pt x="1336139" y="260012"/>
                  <a:pt x="1333384" y="258925"/>
                </a:cubicBezTo>
                <a:cubicBezTo>
                  <a:pt x="1330629" y="257837"/>
                  <a:pt x="1327198" y="258188"/>
                  <a:pt x="1322312" y="259552"/>
                </a:cubicBezTo>
                <a:lnTo>
                  <a:pt x="1312877" y="259350"/>
                </a:lnTo>
                <a:lnTo>
                  <a:pt x="1312847" y="259298"/>
                </a:lnTo>
                <a:cubicBezTo>
                  <a:pt x="1312591" y="259169"/>
                  <a:pt x="1312337" y="259017"/>
                  <a:pt x="1312082" y="258889"/>
                </a:cubicBezTo>
                <a:close/>
                <a:moveTo>
                  <a:pt x="1939358" y="257410"/>
                </a:moveTo>
                <a:cubicBezTo>
                  <a:pt x="1938796" y="257589"/>
                  <a:pt x="1938285" y="257996"/>
                  <a:pt x="1937777" y="258327"/>
                </a:cubicBezTo>
                <a:cubicBezTo>
                  <a:pt x="1938056" y="258481"/>
                  <a:pt x="1938363" y="258685"/>
                  <a:pt x="1938669" y="258889"/>
                </a:cubicBezTo>
                <a:cubicBezTo>
                  <a:pt x="1939205" y="258583"/>
                  <a:pt x="1939715" y="258252"/>
                  <a:pt x="1940250" y="257945"/>
                </a:cubicBezTo>
                <a:cubicBezTo>
                  <a:pt x="1939946" y="257741"/>
                  <a:pt x="1939561" y="257333"/>
                  <a:pt x="1939358" y="257410"/>
                </a:cubicBezTo>
                <a:close/>
                <a:moveTo>
                  <a:pt x="961273" y="257385"/>
                </a:moveTo>
                <a:cubicBezTo>
                  <a:pt x="961987" y="257460"/>
                  <a:pt x="962677" y="257691"/>
                  <a:pt x="963365" y="257895"/>
                </a:cubicBezTo>
                <a:cubicBezTo>
                  <a:pt x="963212" y="258200"/>
                  <a:pt x="963034" y="258787"/>
                  <a:pt x="962932" y="258762"/>
                </a:cubicBezTo>
                <a:cubicBezTo>
                  <a:pt x="962217" y="258660"/>
                  <a:pt x="961529" y="258430"/>
                  <a:pt x="960840" y="258252"/>
                </a:cubicBezTo>
                <a:cubicBezTo>
                  <a:pt x="960992" y="257945"/>
                  <a:pt x="961171" y="257358"/>
                  <a:pt x="961273" y="257385"/>
                </a:cubicBezTo>
                <a:close/>
                <a:moveTo>
                  <a:pt x="3526922" y="256760"/>
                </a:moveTo>
                <a:lnTo>
                  <a:pt x="3526961" y="256798"/>
                </a:lnTo>
                <a:lnTo>
                  <a:pt x="3526970" y="256781"/>
                </a:lnTo>
                <a:lnTo>
                  <a:pt x="3526986" y="256798"/>
                </a:lnTo>
                <a:cubicBezTo>
                  <a:pt x="3526119" y="257639"/>
                  <a:pt x="3525251" y="258506"/>
                  <a:pt x="3524409" y="259348"/>
                </a:cubicBezTo>
                <a:cubicBezTo>
                  <a:pt x="3524409" y="259348"/>
                  <a:pt x="3524384" y="259323"/>
                  <a:pt x="3524384" y="259323"/>
                </a:cubicBezTo>
                <a:close/>
                <a:moveTo>
                  <a:pt x="3527369" y="256033"/>
                </a:moveTo>
                <a:lnTo>
                  <a:pt x="3526970" y="256781"/>
                </a:lnTo>
                <a:lnTo>
                  <a:pt x="3526936" y="256746"/>
                </a:lnTo>
                <a:lnTo>
                  <a:pt x="3526922" y="256760"/>
                </a:lnTo>
                <a:lnTo>
                  <a:pt x="3526909" y="256746"/>
                </a:lnTo>
                <a:cubicBezTo>
                  <a:pt x="3527063" y="256518"/>
                  <a:pt x="3527215" y="256262"/>
                  <a:pt x="3527369" y="256033"/>
                </a:cubicBezTo>
                <a:close/>
                <a:moveTo>
                  <a:pt x="1060028" y="255038"/>
                </a:moveTo>
                <a:lnTo>
                  <a:pt x="1060843" y="255599"/>
                </a:lnTo>
                <a:lnTo>
                  <a:pt x="1059899" y="255930"/>
                </a:lnTo>
                <a:close/>
                <a:moveTo>
                  <a:pt x="971350" y="254859"/>
                </a:moveTo>
                <a:cubicBezTo>
                  <a:pt x="972830" y="254859"/>
                  <a:pt x="974284" y="254859"/>
                  <a:pt x="975763" y="254859"/>
                </a:cubicBezTo>
                <a:cubicBezTo>
                  <a:pt x="975790" y="255267"/>
                  <a:pt x="975840" y="255676"/>
                  <a:pt x="975865" y="256084"/>
                </a:cubicBezTo>
                <a:cubicBezTo>
                  <a:pt x="974488" y="256263"/>
                  <a:pt x="973110" y="256442"/>
                  <a:pt x="971734" y="256619"/>
                </a:cubicBezTo>
                <a:cubicBezTo>
                  <a:pt x="971606" y="256032"/>
                  <a:pt x="971479" y="255446"/>
                  <a:pt x="971350" y="254859"/>
                </a:cubicBezTo>
                <a:close/>
                <a:moveTo>
                  <a:pt x="2028801" y="253812"/>
                </a:moveTo>
                <a:cubicBezTo>
                  <a:pt x="2028341" y="254604"/>
                  <a:pt x="2027882" y="255420"/>
                  <a:pt x="2027449" y="256210"/>
                </a:cubicBezTo>
                <a:cubicBezTo>
                  <a:pt x="2031097" y="258252"/>
                  <a:pt x="2034771" y="260292"/>
                  <a:pt x="2038418" y="262333"/>
                </a:cubicBezTo>
                <a:cubicBezTo>
                  <a:pt x="2038827" y="261619"/>
                  <a:pt x="2039210" y="260904"/>
                  <a:pt x="2039618" y="260165"/>
                </a:cubicBezTo>
                <a:cubicBezTo>
                  <a:pt x="2035995" y="258048"/>
                  <a:pt x="2032397" y="255929"/>
                  <a:pt x="2028801" y="253812"/>
                </a:cubicBezTo>
                <a:close/>
                <a:moveTo>
                  <a:pt x="3562447" y="252563"/>
                </a:moveTo>
                <a:lnTo>
                  <a:pt x="3563238" y="252971"/>
                </a:lnTo>
                <a:lnTo>
                  <a:pt x="3562422" y="253381"/>
                </a:lnTo>
                <a:close/>
                <a:moveTo>
                  <a:pt x="1211873" y="252231"/>
                </a:moveTo>
                <a:cubicBezTo>
                  <a:pt x="1209014" y="261977"/>
                  <a:pt x="1211897" y="268711"/>
                  <a:pt x="1219985" y="274196"/>
                </a:cubicBezTo>
                <a:cubicBezTo>
                  <a:pt x="1221031" y="272028"/>
                  <a:pt x="1222664" y="270140"/>
                  <a:pt x="1222256" y="269375"/>
                </a:cubicBezTo>
                <a:cubicBezTo>
                  <a:pt x="1219016" y="263532"/>
                  <a:pt x="1215368" y="257919"/>
                  <a:pt x="1211873" y="252231"/>
                </a:cubicBezTo>
                <a:close/>
                <a:moveTo>
                  <a:pt x="1708377" y="251618"/>
                </a:moveTo>
                <a:cubicBezTo>
                  <a:pt x="1709958" y="251133"/>
                  <a:pt x="1709091" y="251414"/>
                  <a:pt x="1708197" y="251670"/>
                </a:cubicBezTo>
                <a:lnTo>
                  <a:pt x="1708104" y="251695"/>
                </a:lnTo>
                <a:lnTo>
                  <a:pt x="1696540" y="251695"/>
                </a:lnTo>
                <a:cubicBezTo>
                  <a:pt x="1696693" y="252716"/>
                  <a:pt x="1696821" y="253710"/>
                  <a:pt x="1696973" y="254731"/>
                </a:cubicBezTo>
                <a:lnTo>
                  <a:pt x="1708104" y="251695"/>
                </a:lnTo>
                <a:lnTo>
                  <a:pt x="1708224" y="251695"/>
                </a:lnTo>
                <a:cubicBezTo>
                  <a:pt x="1708964" y="251185"/>
                  <a:pt x="1709729" y="250674"/>
                  <a:pt x="1708377" y="251618"/>
                </a:cubicBezTo>
                <a:close/>
                <a:moveTo>
                  <a:pt x="1866138" y="249960"/>
                </a:moveTo>
                <a:lnTo>
                  <a:pt x="1867005" y="250470"/>
                </a:lnTo>
                <a:lnTo>
                  <a:pt x="1866061" y="250852"/>
                </a:lnTo>
                <a:close/>
                <a:moveTo>
                  <a:pt x="2186462" y="248864"/>
                </a:moveTo>
                <a:cubicBezTo>
                  <a:pt x="2186435" y="249220"/>
                  <a:pt x="2186308" y="249858"/>
                  <a:pt x="2186385" y="249883"/>
                </a:cubicBezTo>
                <a:cubicBezTo>
                  <a:pt x="2186998" y="250062"/>
                  <a:pt x="2187635" y="250139"/>
                  <a:pt x="2188273" y="250241"/>
                </a:cubicBezTo>
                <a:cubicBezTo>
                  <a:pt x="2188298" y="249883"/>
                  <a:pt x="2188400" y="249247"/>
                  <a:pt x="2188325" y="249220"/>
                </a:cubicBezTo>
                <a:cubicBezTo>
                  <a:pt x="2187712" y="249041"/>
                  <a:pt x="2187073" y="248966"/>
                  <a:pt x="2186462" y="248864"/>
                </a:cubicBezTo>
                <a:close/>
                <a:moveTo>
                  <a:pt x="1983467" y="248251"/>
                </a:moveTo>
                <a:cubicBezTo>
                  <a:pt x="1990764" y="258354"/>
                  <a:pt x="1992855" y="258710"/>
                  <a:pt x="2000458" y="250216"/>
                </a:cubicBezTo>
                <a:cubicBezTo>
                  <a:pt x="1995355" y="249629"/>
                  <a:pt x="1990280" y="249041"/>
                  <a:pt x="1983467" y="248251"/>
                </a:cubicBezTo>
                <a:close/>
                <a:moveTo>
                  <a:pt x="2302921" y="247026"/>
                </a:moveTo>
                <a:cubicBezTo>
                  <a:pt x="2307897" y="250114"/>
                  <a:pt x="2312437" y="252945"/>
                  <a:pt x="2316978" y="255752"/>
                </a:cubicBezTo>
                <a:cubicBezTo>
                  <a:pt x="2316697" y="256670"/>
                  <a:pt x="2316418" y="257562"/>
                  <a:pt x="2316137" y="258481"/>
                </a:cubicBezTo>
                <a:cubicBezTo>
                  <a:pt x="2311009" y="259068"/>
                  <a:pt x="2305882" y="259681"/>
                  <a:pt x="2300728" y="260267"/>
                </a:cubicBezTo>
                <a:cubicBezTo>
                  <a:pt x="2300728" y="260598"/>
                  <a:pt x="2300728" y="260904"/>
                  <a:pt x="2300728" y="261236"/>
                </a:cubicBezTo>
                <a:cubicBezTo>
                  <a:pt x="2306799" y="261236"/>
                  <a:pt x="2312871" y="261236"/>
                  <a:pt x="2318203" y="261236"/>
                </a:cubicBezTo>
                <a:cubicBezTo>
                  <a:pt x="2321953" y="255854"/>
                  <a:pt x="2324810" y="251720"/>
                  <a:pt x="2328075" y="247026"/>
                </a:cubicBezTo>
                <a:cubicBezTo>
                  <a:pt x="2319224" y="247026"/>
                  <a:pt x="2311315" y="247026"/>
                  <a:pt x="2302921" y="247026"/>
                </a:cubicBezTo>
                <a:close/>
                <a:moveTo>
                  <a:pt x="1933516" y="246899"/>
                </a:moveTo>
                <a:cubicBezTo>
                  <a:pt x="1933541" y="247460"/>
                  <a:pt x="1933541" y="248022"/>
                  <a:pt x="1933567" y="248583"/>
                </a:cubicBezTo>
                <a:cubicBezTo>
                  <a:pt x="1946067" y="248583"/>
                  <a:pt x="1958568" y="248583"/>
                  <a:pt x="1971068" y="248583"/>
                </a:cubicBezTo>
                <a:cubicBezTo>
                  <a:pt x="1971043" y="248022"/>
                  <a:pt x="1971017" y="247460"/>
                  <a:pt x="1970992" y="246899"/>
                </a:cubicBezTo>
                <a:cubicBezTo>
                  <a:pt x="1958491" y="246899"/>
                  <a:pt x="1945990" y="246899"/>
                  <a:pt x="1933516" y="246899"/>
                </a:cubicBezTo>
                <a:close/>
                <a:moveTo>
                  <a:pt x="1416143" y="246235"/>
                </a:moveTo>
                <a:cubicBezTo>
                  <a:pt x="1415863" y="249247"/>
                  <a:pt x="1415607" y="252281"/>
                  <a:pt x="1415249" y="256160"/>
                </a:cubicBezTo>
                <a:cubicBezTo>
                  <a:pt x="1420684" y="254731"/>
                  <a:pt x="1425557" y="254808"/>
                  <a:pt x="1423005" y="249247"/>
                </a:cubicBezTo>
                <a:cubicBezTo>
                  <a:pt x="1422241" y="247562"/>
                  <a:pt x="1418516" y="247205"/>
                  <a:pt x="1416143" y="246235"/>
                </a:cubicBezTo>
                <a:close/>
                <a:moveTo>
                  <a:pt x="1891906" y="245649"/>
                </a:moveTo>
                <a:cubicBezTo>
                  <a:pt x="1892798" y="246338"/>
                  <a:pt x="1893667" y="247026"/>
                  <a:pt x="1894509" y="247690"/>
                </a:cubicBezTo>
                <a:cubicBezTo>
                  <a:pt x="1893921" y="248047"/>
                  <a:pt x="1893285" y="248686"/>
                  <a:pt x="1892723" y="248659"/>
                </a:cubicBezTo>
                <a:cubicBezTo>
                  <a:pt x="1892060" y="248609"/>
                  <a:pt x="1891319" y="248047"/>
                  <a:pt x="1890835" y="247511"/>
                </a:cubicBezTo>
                <a:cubicBezTo>
                  <a:pt x="1890706" y="247359"/>
                  <a:pt x="1891421" y="246466"/>
                  <a:pt x="1891906" y="245649"/>
                </a:cubicBezTo>
                <a:close/>
                <a:moveTo>
                  <a:pt x="1244401" y="245343"/>
                </a:moveTo>
                <a:cubicBezTo>
                  <a:pt x="1239526" y="252179"/>
                  <a:pt x="1244528" y="257179"/>
                  <a:pt x="1246671" y="262461"/>
                </a:cubicBezTo>
                <a:cubicBezTo>
                  <a:pt x="1249272" y="256491"/>
                  <a:pt x="1252768" y="250266"/>
                  <a:pt x="1244401" y="245343"/>
                </a:cubicBezTo>
                <a:close/>
                <a:moveTo>
                  <a:pt x="2215214" y="244960"/>
                </a:moveTo>
                <a:cubicBezTo>
                  <a:pt x="2214218" y="245343"/>
                  <a:pt x="2213529" y="246491"/>
                  <a:pt x="2212687" y="247307"/>
                </a:cubicBezTo>
                <a:cubicBezTo>
                  <a:pt x="2213070" y="247741"/>
                  <a:pt x="2213427" y="248201"/>
                  <a:pt x="2213810" y="248633"/>
                </a:cubicBezTo>
                <a:cubicBezTo>
                  <a:pt x="2215443" y="247766"/>
                  <a:pt x="2217075" y="246924"/>
                  <a:pt x="2220187" y="245266"/>
                </a:cubicBezTo>
                <a:cubicBezTo>
                  <a:pt x="2217331" y="245037"/>
                  <a:pt x="2216106" y="244603"/>
                  <a:pt x="2215214" y="244960"/>
                </a:cubicBezTo>
                <a:close/>
                <a:moveTo>
                  <a:pt x="2251974" y="244884"/>
                </a:moveTo>
                <a:cubicBezTo>
                  <a:pt x="2249959" y="245495"/>
                  <a:pt x="2247970" y="246108"/>
                  <a:pt x="2245955" y="246695"/>
                </a:cubicBezTo>
                <a:cubicBezTo>
                  <a:pt x="2246107" y="247358"/>
                  <a:pt x="2246260" y="248022"/>
                  <a:pt x="2246414" y="248710"/>
                </a:cubicBezTo>
                <a:cubicBezTo>
                  <a:pt x="2248429" y="248455"/>
                  <a:pt x="2250445" y="248174"/>
                  <a:pt x="2252460" y="247868"/>
                </a:cubicBezTo>
                <a:cubicBezTo>
                  <a:pt x="2252308" y="246874"/>
                  <a:pt x="2252128" y="245878"/>
                  <a:pt x="2251974" y="244884"/>
                </a:cubicBezTo>
                <a:close/>
                <a:moveTo>
                  <a:pt x="2129928" y="244297"/>
                </a:moveTo>
                <a:cubicBezTo>
                  <a:pt x="2123550" y="243659"/>
                  <a:pt x="2120515" y="246899"/>
                  <a:pt x="2120719" y="255981"/>
                </a:cubicBezTo>
                <a:cubicBezTo>
                  <a:pt x="2126331" y="258737"/>
                  <a:pt x="2132097" y="261925"/>
                  <a:pt x="2138143" y="264400"/>
                </a:cubicBezTo>
                <a:cubicBezTo>
                  <a:pt x="2142837" y="266313"/>
                  <a:pt x="2146077" y="268456"/>
                  <a:pt x="2146153" y="274272"/>
                </a:cubicBezTo>
                <a:cubicBezTo>
                  <a:pt x="2146179" y="276951"/>
                  <a:pt x="2148321" y="279580"/>
                  <a:pt x="2150337" y="284070"/>
                </a:cubicBezTo>
                <a:cubicBezTo>
                  <a:pt x="2154113" y="279145"/>
                  <a:pt x="2156282" y="276313"/>
                  <a:pt x="2158323" y="273686"/>
                </a:cubicBezTo>
                <a:cubicBezTo>
                  <a:pt x="2155669" y="269732"/>
                  <a:pt x="2153475" y="266517"/>
                  <a:pt x="2150235" y="261696"/>
                </a:cubicBezTo>
                <a:cubicBezTo>
                  <a:pt x="2156996" y="260931"/>
                  <a:pt x="2162124" y="259169"/>
                  <a:pt x="2166767" y="260063"/>
                </a:cubicBezTo>
                <a:cubicBezTo>
                  <a:pt x="2181537" y="262919"/>
                  <a:pt x="2186869" y="263354"/>
                  <a:pt x="2200263" y="259833"/>
                </a:cubicBezTo>
                <a:cubicBezTo>
                  <a:pt x="2191589" y="258456"/>
                  <a:pt x="2183731" y="257206"/>
                  <a:pt x="2175695" y="255904"/>
                </a:cubicBezTo>
                <a:cubicBezTo>
                  <a:pt x="2171613" y="248966"/>
                  <a:pt x="2171613" y="248966"/>
                  <a:pt x="2164778" y="244782"/>
                </a:cubicBezTo>
                <a:cubicBezTo>
                  <a:pt x="2161078" y="248812"/>
                  <a:pt x="2157302" y="252970"/>
                  <a:pt x="2151613" y="259169"/>
                </a:cubicBezTo>
                <a:cubicBezTo>
                  <a:pt x="2151944" y="253124"/>
                  <a:pt x="2152098" y="250164"/>
                  <a:pt x="2152250" y="247205"/>
                </a:cubicBezTo>
                <a:cubicBezTo>
                  <a:pt x="2144112" y="246133"/>
                  <a:pt x="2137022" y="245011"/>
                  <a:pt x="2129928" y="244297"/>
                </a:cubicBezTo>
                <a:close/>
                <a:moveTo>
                  <a:pt x="1020801" y="242776"/>
                </a:moveTo>
                <a:cubicBezTo>
                  <a:pt x="1023291" y="242441"/>
                  <a:pt x="1025982" y="243340"/>
                  <a:pt x="1029031" y="245852"/>
                </a:cubicBezTo>
                <a:cubicBezTo>
                  <a:pt x="1023572" y="251261"/>
                  <a:pt x="1018647" y="248735"/>
                  <a:pt x="1013776" y="247102"/>
                </a:cubicBezTo>
                <a:cubicBezTo>
                  <a:pt x="1016021" y="244679"/>
                  <a:pt x="1018310" y="243111"/>
                  <a:pt x="1020801" y="242776"/>
                </a:cubicBezTo>
                <a:close/>
                <a:moveTo>
                  <a:pt x="2632682" y="241005"/>
                </a:moveTo>
                <a:cubicBezTo>
                  <a:pt x="2632147" y="241261"/>
                  <a:pt x="2631586" y="241490"/>
                  <a:pt x="2631075" y="241822"/>
                </a:cubicBezTo>
                <a:cubicBezTo>
                  <a:pt x="2630999" y="241872"/>
                  <a:pt x="2631255" y="242384"/>
                  <a:pt x="2631355" y="242689"/>
                </a:cubicBezTo>
                <a:cubicBezTo>
                  <a:pt x="2631917" y="242460"/>
                  <a:pt x="2632453" y="242205"/>
                  <a:pt x="2633015" y="241949"/>
                </a:cubicBezTo>
                <a:cubicBezTo>
                  <a:pt x="2632913" y="241643"/>
                  <a:pt x="2632811" y="241338"/>
                  <a:pt x="2632682" y="241005"/>
                </a:cubicBezTo>
                <a:close/>
                <a:moveTo>
                  <a:pt x="1645541" y="239603"/>
                </a:moveTo>
                <a:cubicBezTo>
                  <a:pt x="1645337" y="239474"/>
                  <a:pt x="1644827" y="239884"/>
                  <a:pt x="1644470" y="240036"/>
                </a:cubicBezTo>
                <a:cubicBezTo>
                  <a:pt x="1644675" y="240291"/>
                  <a:pt x="1644929" y="240547"/>
                  <a:pt x="1645160" y="240776"/>
                </a:cubicBezTo>
                <a:cubicBezTo>
                  <a:pt x="1645568" y="240776"/>
                  <a:pt x="1645975" y="240776"/>
                  <a:pt x="1646410" y="240776"/>
                </a:cubicBezTo>
                <a:cubicBezTo>
                  <a:pt x="1646128" y="240368"/>
                  <a:pt x="1645925" y="239857"/>
                  <a:pt x="1645541" y="239603"/>
                </a:cubicBezTo>
                <a:close/>
                <a:moveTo>
                  <a:pt x="1542450" y="239501"/>
                </a:moveTo>
                <a:cubicBezTo>
                  <a:pt x="1542603" y="240368"/>
                  <a:pt x="1542755" y="241236"/>
                  <a:pt x="1542908" y="242128"/>
                </a:cubicBezTo>
                <a:cubicBezTo>
                  <a:pt x="1540282" y="242742"/>
                  <a:pt x="1537628" y="243353"/>
                  <a:pt x="1535000" y="243992"/>
                </a:cubicBezTo>
                <a:cubicBezTo>
                  <a:pt x="1534821" y="242767"/>
                  <a:pt x="1534669" y="241568"/>
                  <a:pt x="1534515" y="240394"/>
                </a:cubicBezTo>
                <a:cubicBezTo>
                  <a:pt x="1537169" y="240088"/>
                  <a:pt x="1539797" y="239782"/>
                  <a:pt x="1542450" y="239501"/>
                </a:cubicBezTo>
                <a:close/>
                <a:moveTo>
                  <a:pt x="1777334" y="237384"/>
                </a:moveTo>
                <a:lnTo>
                  <a:pt x="1776441" y="237690"/>
                </a:lnTo>
                <a:lnTo>
                  <a:pt x="1777258" y="238123"/>
                </a:lnTo>
                <a:close/>
                <a:moveTo>
                  <a:pt x="1695186" y="237255"/>
                </a:moveTo>
                <a:cubicBezTo>
                  <a:pt x="1692509" y="238199"/>
                  <a:pt x="1689881" y="239118"/>
                  <a:pt x="1685850" y="240520"/>
                </a:cubicBezTo>
                <a:cubicBezTo>
                  <a:pt x="1691182" y="244603"/>
                  <a:pt x="1693886" y="243965"/>
                  <a:pt x="1695723" y="240036"/>
                </a:cubicBezTo>
                <a:cubicBezTo>
                  <a:pt x="1695978" y="239501"/>
                  <a:pt x="1695469" y="238582"/>
                  <a:pt x="1695186" y="237255"/>
                </a:cubicBezTo>
                <a:close/>
                <a:moveTo>
                  <a:pt x="1709831" y="237178"/>
                </a:moveTo>
                <a:cubicBezTo>
                  <a:pt x="1709091" y="238021"/>
                  <a:pt x="1708403" y="238838"/>
                  <a:pt x="1707689" y="239628"/>
                </a:cubicBezTo>
                <a:cubicBezTo>
                  <a:pt x="1708326" y="239857"/>
                  <a:pt x="1709039" y="240419"/>
                  <a:pt x="1709551" y="240266"/>
                </a:cubicBezTo>
                <a:cubicBezTo>
                  <a:pt x="1710189" y="240088"/>
                  <a:pt x="1710775" y="239399"/>
                  <a:pt x="1711107" y="238786"/>
                </a:cubicBezTo>
                <a:cubicBezTo>
                  <a:pt x="1711208" y="238557"/>
                  <a:pt x="1710418" y="237893"/>
                  <a:pt x="1709831" y="237178"/>
                </a:cubicBezTo>
                <a:close/>
                <a:moveTo>
                  <a:pt x="2085486" y="236363"/>
                </a:moveTo>
                <a:cubicBezTo>
                  <a:pt x="2091200" y="240368"/>
                  <a:pt x="2088726" y="242868"/>
                  <a:pt x="2085486" y="246976"/>
                </a:cubicBezTo>
                <a:cubicBezTo>
                  <a:pt x="2085486" y="242741"/>
                  <a:pt x="2085486" y="240138"/>
                  <a:pt x="2085486" y="236363"/>
                </a:cubicBezTo>
                <a:close/>
                <a:moveTo>
                  <a:pt x="1426908" y="235674"/>
                </a:moveTo>
                <a:lnTo>
                  <a:pt x="1427572" y="236388"/>
                </a:lnTo>
                <a:lnTo>
                  <a:pt x="1428312" y="237051"/>
                </a:lnTo>
                <a:lnTo>
                  <a:pt x="1427623" y="236363"/>
                </a:lnTo>
                <a:close/>
                <a:moveTo>
                  <a:pt x="2345169" y="235342"/>
                </a:moveTo>
                <a:cubicBezTo>
                  <a:pt x="2345118" y="236107"/>
                  <a:pt x="2345067" y="236873"/>
                  <a:pt x="2345015" y="237638"/>
                </a:cubicBezTo>
                <a:cubicBezTo>
                  <a:pt x="2347055" y="237766"/>
                  <a:pt x="2349072" y="237893"/>
                  <a:pt x="2351087" y="238021"/>
                </a:cubicBezTo>
                <a:cubicBezTo>
                  <a:pt x="2351137" y="237307"/>
                  <a:pt x="2351189" y="236592"/>
                  <a:pt x="2351239" y="235878"/>
                </a:cubicBezTo>
                <a:cubicBezTo>
                  <a:pt x="2349224" y="235699"/>
                  <a:pt x="2347209" y="235521"/>
                  <a:pt x="2345169" y="235342"/>
                </a:cubicBezTo>
                <a:close/>
                <a:moveTo>
                  <a:pt x="2310065" y="234780"/>
                </a:moveTo>
                <a:cubicBezTo>
                  <a:pt x="2307590" y="235496"/>
                  <a:pt x="2305115" y="236209"/>
                  <a:pt x="2302642" y="236924"/>
                </a:cubicBezTo>
                <a:cubicBezTo>
                  <a:pt x="2302794" y="237486"/>
                  <a:pt x="2302921" y="238021"/>
                  <a:pt x="2303075" y="238582"/>
                </a:cubicBezTo>
                <a:cubicBezTo>
                  <a:pt x="2305600" y="237970"/>
                  <a:pt x="2308100" y="237384"/>
                  <a:pt x="2310599" y="236771"/>
                </a:cubicBezTo>
                <a:cubicBezTo>
                  <a:pt x="2310422" y="236107"/>
                  <a:pt x="2310243" y="235444"/>
                  <a:pt x="2310065" y="234780"/>
                </a:cubicBezTo>
                <a:close/>
                <a:moveTo>
                  <a:pt x="1799479" y="234373"/>
                </a:moveTo>
                <a:cubicBezTo>
                  <a:pt x="1795729" y="235011"/>
                  <a:pt x="1791952" y="235648"/>
                  <a:pt x="1788177" y="236286"/>
                </a:cubicBezTo>
                <a:cubicBezTo>
                  <a:pt x="1792131" y="238072"/>
                  <a:pt x="1796442" y="239755"/>
                  <a:pt x="1799988" y="237307"/>
                </a:cubicBezTo>
                <a:cubicBezTo>
                  <a:pt x="1799809" y="236338"/>
                  <a:pt x="1799657" y="235367"/>
                  <a:pt x="1799479" y="234373"/>
                </a:cubicBezTo>
                <a:close/>
                <a:moveTo>
                  <a:pt x="1193835" y="233557"/>
                </a:moveTo>
                <a:lnTo>
                  <a:pt x="1194169" y="234449"/>
                </a:lnTo>
                <a:lnTo>
                  <a:pt x="1194653" y="233632"/>
                </a:lnTo>
                <a:close/>
                <a:moveTo>
                  <a:pt x="1726056" y="230113"/>
                </a:moveTo>
                <a:cubicBezTo>
                  <a:pt x="1725902" y="230725"/>
                  <a:pt x="1725750" y="231336"/>
                  <a:pt x="1725598" y="231950"/>
                </a:cubicBezTo>
                <a:cubicBezTo>
                  <a:pt x="1727331" y="232409"/>
                  <a:pt x="1729067" y="232842"/>
                  <a:pt x="1730800" y="233301"/>
                </a:cubicBezTo>
                <a:cubicBezTo>
                  <a:pt x="1730954" y="232688"/>
                  <a:pt x="1731134" y="232102"/>
                  <a:pt x="1731286" y="231490"/>
                </a:cubicBezTo>
                <a:cubicBezTo>
                  <a:pt x="1729551" y="231031"/>
                  <a:pt x="1727792" y="230571"/>
                  <a:pt x="1726056" y="230113"/>
                </a:cubicBezTo>
                <a:close/>
                <a:moveTo>
                  <a:pt x="2172482" y="228965"/>
                </a:moveTo>
                <a:cubicBezTo>
                  <a:pt x="2158475" y="228582"/>
                  <a:pt x="2144445" y="228862"/>
                  <a:pt x="2130439" y="229040"/>
                </a:cubicBezTo>
                <a:cubicBezTo>
                  <a:pt x="2128194" y="229067"/>
                  <a:pt x="2125948" y="230163"/>
                  <a:pt x="2121944" y="231261"/>
                </a:cubicBezTo>
                <a:cubicBezTo>
                  <a:pt x="2132326" y="236669"/>
                  <a:pt x="2141383" y="236413"/>
                  <a:pt x="2150566" y="235317"/>
                </a:cubicBezTo>
                <a:cubicBezTo>
                  <a:pt x="2153884" y="234934"/>
                  <a:pt x="2157251" y="234475"/>
                  <a:pt x="2160569" y="234628"/>
                </a:cubicBezTo>
                <a:cubicBezTo>
                  <a:pt x="2188017" y="235826"/>
                  <a:pt x="2215469" y="237690"/>
                  <a:pt x="2242943" y="238251"/>
                </a:cubicBezTo>
                <a:cubicBezTo>
                  <a:pt x="2256567" y="238532"/>
                  <a:pt x="2270446" y="237740"/>
                  <a:pt x="2285778" y="231567"/>
                </a:cubicBezTo>
                <a:cubicBezTo>
                  <a:pt x="2267103" y="231184"/>
                  <a:pt x="2250649" y="227790"/>
                  <a:pt x="2237103" y="234807"/>
                </a:cubicBezTo>
                <a:cubicBezTo>
                  <a:pt x="2230776" y="233352"/>
                  <a:pt x="2226285" y="231669"/>
                  <a:pt x="2221718" y="231363"/>
                </a:cubicBezTo>
                <a:cubicBezTo>
                  <a:pt x="2205315" y="230290"/>
                  <a:pt x="2188911" y="229423"/>
                  <a:pt x="2172482" y="228965"/>
                </a:cubicBezTo>
                <a:close/>
                <a:moveTo>
                  <a:pt x="1743174" y="228275"/>
                </a:moveTo>
                <a:cubicBezTo>
                  <a:pt x="1743405" y="228454"/>
                  <a:pt x="1743659" y="228607"/>
                  <a:pt x="1743889" y="228760"/>
                </a:cubicBezTo>
                <a:cubicBezTo>
                  <a:pt x="1743889" y="228760"/>
                  <a:pt x="1744629" y="229423"/>
                  <a:pt x="1744629" y="229423"/>
                </a:cubicBezTo>
                <a:lnTo>
                  <a:pt x="1743939" y="228709"/>
                </a:lnTo>
                <a:cubicBezTo>
                  <a:pt x="1743685" y="228556"/>
                  <a:pt x="1743430" y="228404"/>
                  <a:pt x="1743174" y="228275"/>
                </a:cubicBezTo>
                <a:close/>
                <a:moveTo>
                  <a:pt x="1382722" y="228250"/>
                </a:moveTo>
                <a:cubicBezTo>
                  <a:pt x="1382186" y="228531"/>
                  <a:pt x="1381599" y="228760"/>
                  <a:pt x="1381115" y="229117"/>
                </a:cubicBezTo>
                <a:cubicBezTo>
                  <a:pt x="1381039" y="229169"/>
                  <a:pt x="1381294" y="229704"/>
                  <a:pt x="1381395" y="230036"/>
                </a:cubicBezTo>
                <a:cubicBezTo>
                  <a:pt x="1381932" y="229755"/>
                  <a:pt x="1382493" y="229475"/>
                  <a:pt x="1383028" y="229219"/>
                </a:cubicBezTo>
                <a:cubicBezTo>
                  <a:pt x="1382926" y="228888"/>
                  <a:pt x="1382824" y="228582"/>
                  <a:pt x="1382722" y="228250"/>
                </a:cubicBezTo>
                <a:close/>
                <a:moveTo>
                  <a:pt x="1661053" y="225903"/>
                </a:moveTo>
                <a:cubicBezTo>
                  <a:pt x="1661053" y="226286"/>
                  <a:pt x="1661053" y="226643"/>
                  <a:pt x="1661053" y="227026"/>
                </a:cubicBezTo>
                <a:cubicBezTo>
                  <a:pt x="1660442" y="227103"/>
                  <a:pt x="1659803" y="227205"/>
                  <a:pt x="1659140" y="227280"/>
                </a:cubicBezTo>
                <a:cubicBezTo>
                  <a:pt x="1659140" y="226924"/>
                  <a:pt x="1659038" y="226261"/>
                  <a:pt x="1659140" y="226234"/>
                </a:cubicBezTo>
                <a:cubicBezTo>
                  <a:pt x="1659753" y="226057"/>
                  <a:pt x="1660415" y="225980"/>
                  <a:pt x="1661053" y="225903"/>
                </a:cubicBezTo>
                <a:close/>
                <a:moveTo>
                  <a:pt x="1292054" y="225138"/>
                </a:moveTo>
                <a:cubicBezTo>
                  <a:pt x="1291877" y="226158"/>
                  <a:pt x="1291468" y="227179"/>
                  <a:pt x="1291596" y="228148"/>
                </a:cubicBezTo>
                <a:cubicBezTo>
                  <a:pt x="1291646" y="228556"/>
                  <a:pt x="1292821" y="228786"/>
                  <a:pt x="1293483" y="229117"/>
                </a:cubicBezTo>
                <a:cubicBezTo>
                  <a:pt x="1293790" y="228454"/>
                  <a:pt x="1294529" y="227510"/>
                  <a:pt x="1294325" y="227179"/>
                </a:cubicBezTo>
                <a:cubicBezTo>
                  <a:pt x="1293790" y="226362"/>
                  <a:pt x="1292846" y="225800"/>
                  <a:pt x="1292054" y="225138"/>
                </a:cubicBezTo>
                <a:close/>
                <a:moveTo>
                  <a:pt x="1763423" y="224477"/>
                </a:moveTo>
                <a:cubicBezTo>
                  <a:pt x="1761516" y="224665"/>
                  <a:pt x="1760419" y="226898"/>
                  <a:pt x="1758225" y="231363"/>
                </a:cubicBezTo>
                <a:cubicBezTo>
                  <a:pt x="1761517" y="233301"/>
                  <a:pt x="1764834" y="235292"/>
                  <a:pt x="1768330" y="237357"/>
                </a:cubicBezTo>
                <a:cubicBezTo>
                  <a:pt x="1770243" y="234577"/>
                  <a:pt x="1771619" y="232561"/>
                  <a:pt x="1773482" y="229857"/>
                </a:cubicBezTo>
                <a:cubicBezTo>
                  <a:pt x="1768048" y="226145"/>
                  <a:pt x="1765330" y="224289"/>
                  <a:pt x="1763423" y="224477"/>
                </a:cubicBezTo>
                <a:close/>
                <a:moveTo>
                  <a:pt x="1502245" y="223837"/>
                </a:moveTo>
                <a:cubicBezTo>
                  <a:pt x="1502295" y="224577"/>
                  <a:pt x="1502321" y="225316"/>
                  <a:pt x="1502371" y="226056"/>
                </a:cubicBezTo>
                <a:cubicBezTo>
                  <a:pt x="1503673" y="225648"/>
                  <a:pt x="1505000" y="225265"/>
                  <a:pt x="1506300" y="224858"/>
                </a:cubicBezTo>
                <a:cubicBezTo>
                  <a:pt x="1504948" y="224525"/>
                  <a:pt x="1503596" y="224194"/>
                  <a:pt x="1502245" y="223837"/>
                </a:cubicBezTo>
                <a:close/>
                <a:moveTo>
                  <a:pt x="1544233" y="221554"/>
                </a:moveTo>
                <a:cubicBezTo>
                  <a:pt x="1542419" y="221050"/>
                  <a:pt x="1539874" y="221886"/>
                  <a:pt x="1534720" y="223608"/>
                </a:cubicBezTo>
                <a:cubicBezTo>
                  <a:pt x="1535791" y="227510"/>
                  <a:pt x="1536864" y="231413"/>
                  <a:pt x="1538777" y="238353"/>
                </a:cubicBezTo>
                <a:cubicBezTo>
                  <a:pt x="1527449" y="230802"/>
                  <a:pt x="1518775" y="223913"/>
                  <a:pt x="1507346" y="233863"/>
                </a:cubicBezTo>
                <a:lnTo>
                  <a:pt x="1524516" y="254241"/>
                </a:lnTo>
                <a:lnTo>
                  <a:pt x="1524492" y="254246"/>
                </a:lnTo>
                <a:lnTo>
                  <a:pt x="1509751" y="246474"/>
                </a:lnTo>
                <a:cubicBezTo>
                  <a:pt x="1504777" y="243773"/>
                  <a:pt x="1499401" y="242051"/>
                  <a:pt x="1492551" y="244551"/>
                </a:cubicBezTo>
                <a:cubicBezTo>
                  <a:pt x="1494030" y="242664"/>
                  <a:pt x="1495483" y="240801"/>
                  <a:pt x="1497243" y="238557"/>
                </a:cubicBezTo>
                <a:cubicBezTo>
                  <a:pt x="1488136" y="237613"/>
                  <a:pt x="1484590" y="240649"/>
                  <a:pt x="1487167" y="247078"/>
                </a:cubicBezTo>
                <a:cubicBezTo>
                  <a:pt x="1489003" y="251670"/>
                  <a:pt x="1492218" y="255752"/>
                  <a:pt x="1494743" y="259961"/>
                </a:cubicBezTo>
                <a:cubicBezTo>
                  <a:pt x="1499973" y="259552"/>
                  <a:pt x="1504719" y="259169"/>
                  <a:pt x="1509438" y="258787"/>
                </a:cubicBezTo>
                <a:cubicBezTo>
                  <a:pt x="1509565" y="259323"/>
                  <a:pt x="1509693" y="259858"/>
                  <a:pt x="1509795" y="260394"/>
                </a:cubicBezTo>
                <a:cubicBezTo>
                  <a:pt x="1505841" y="262384"/>
                  <a:pt x="1501887" y="264375"/>
                  <a:pt x="1497933" y="266363"/>
                </a:cubicBezTo>
                <a:cubicBezTo>
                  <a:pt x="1508902" y="266236"/>
                  <a:pt x="1518417" y="263609"/>
                  <a:pt x="1524490" y="254246"/>
                </a:cubicBezTo>
                <a:lnTo>
                  <a:pt x="1524492" y="254246"/>
                </a:lnTo>
                <a:lnTo>
                  <a:pt x="1524541" y="254272"/>
                </a:lnTo>
                <a:lnTo>
                  <a:pt x="1524516" y="254241"/>
                </a:lnTo>
                <a:lnTo>
                  <a:pt x="1536660" y="251822"/>
                </a:lnTo>
                <a:cubicBezTo>
                  <a:pt x="1541456" y="251618"/>
                  <a:pt x="1545077" y="251389"/>
                  <a:pt x="1547221" y="245751"/>
                </a:cubicBezTo>
                <a:cubicBezTo>
                  <a:pt x="1547858" y="244066"/>
                  <a:pt x="1554211" y="244551"/>
                  <a:pt x="1559415" y="243837"/>
                </a:cubicBezTo>
                <a:cubicBezTo>
                  <a:pt x="1554899" y="241847"/>
                  <a:pt x="1551915" y="240547"/>
                  <a:pt x="1548955" y="239220"/>
                </a:cubicBezTo>
                <a:cubicBezTo>
                  <a:pt x="1549134" y="238276"/>
                  <a:pt x="1549287" y="237332"/>
                  <a:pt x="1549467" y="236388"/>
                </a:cubicBezTo>
                <a:cubicBezTo>
                  <a:pt x="1553905" y="236388"/>
                  <a:pt x="1558343" y="236388"/>
                  <a:pt x="1562782" y="236388"/>
                </a:cubicBezTo>
                <a:cubicBezTo>
                  <a:pt x="1560053" y="234755"/>
                  <a:pt x="1557297" y="233148"/>
                  <a:pt x="1554620" y="231438"/>
                </a:cubicBezTo>
                <a:cubicBezTo>
                  <a:pt x="1552782" y="230265"/>
                  <a:pt x="1550436" y="229271"/>
                  <a:pt x="1549363" y="227536"/>
                </a:cubicBezTo>
                <a:cubicBezTo>
                  <a:pt x="1547132" y="223901"/>
                  <a:pt x="1546048" y="222058"/>
                  <a:pt x="1544233" y="221554"/>
                </a:cubicBezTo>
                <a:close/>
                <a:moveTo>
                  <a:pt x="1996274" y="221004"/>
                </a:moveTo>
                <a:cubicBezTo>
                  <a:pt x="1994895" y="220010"/>
                  <a:pt x="1995662" y="220571"/>
                  <a:pt x="1996426" y="221106"/>
                </a:cubicBezTo>
                <a:cubicBezTo>
                  <a:pt x="1997320" y="221362"/>
                  <a:pt x="1998212" y="221642"/>
                  <a:pt x="1996631" y="221158"/>
                </a:cubicBezTo>
                <a:cubicBezTo>
                  <a:pt x="1997983" y="222102"/>
                  <a:pt x="1997243" y="221566"/>
                  <a:pt x="1996478" y="221056"/>
                </a:cubicBezTo>
                <a:cubicBezTo>
                  <a:pt x="1995560" y="220775"/>
                  <a:pt x="1994666" y="220520"/>
                  <a:pt x="1996274" y="221004"/>
                </a:cubicBezTo>
                <a:close/>
                <a:moveTo>
                  <a:pt x="1517780" y="219627"/>
                </a:moveTo>
                <a:cubicBezTo>
                  <a:pt x="1517398" y="219575"/>
                  <a:pt x="1516888" y="220393"/>
                  <a:pt x="1516455" y="220800"/>
                </a:cubicBezTo>
                <a:cubicBezTo>
                  <a:pt x="1517244" y="221464"/>
                  <a:pt x="1518061" y="222127"/>
                  <a:pt x="1519005" y="222892"/>
                </a:cubicBezTo>
                <a:cubicBezTo>
                  <a:pt x="1519311" y="221923"/>
                  <a:pt x="1519846" y="221106"/>
                  <a:pt x="1519617" y="220775"/>
                </a:cubicBezTo>
                <a:cubicBezTo>
                  <a:pt x="1519259" y="220214"/>
                  <a:pt x="1518444" y="219704"/>
                  <a:pt x="1517780" y="219627"/>
                </a:cubicBezTo>
                <a:close/>
                <a:moveTo>
                  <a:pt x="2309630" y="219500"/>
                </a:moveTo>
                <a:cubicBezTo>
                  <a:pt x="2309605" y="220443"/>
                  <a:pt x="2309555" y="221387"/>
                  <a:pt x="2309528" y="222331"/>
                </a:cubicBezTo>
                <a:cubicBezTo>
                  <a:pt x="2312284" y="222331"/>
                  <a:pt x="2315065" y="222331"/>
                  <a:pt x="2317847" y="222331"/>
                </a:cubicBezTo>
                <a:cubicBezTo>
                  <a:pt x="2317870" y="221566"/>
                  <a:pt x="2317897" y="220800"/>
                  <a:pt x="2317949" y="220035"/>
                </a:cubicBezTo>
                <a:cubicBezTo>
                  <a:pt x="2315167" y="219856"/>
                  <a:pt x="2312412" y="219677"/>
                  <a:pt x="2309630" y="219500"/>
                </a:cubicBezTo>
                <a:close/>
                <a:moveTo>
                  <a:pt x="2017397" y="219372"/>
                </a:moveTo>
                <a:cubicBezTo>
                  <a:pt x="2017167" y="219372"/>
                  <a:pt x="2016913" y="220571"/>
                  <a:pt x="2016657" y="221208"/>
                </a:cubicBezTo>
                <a:cubicBezTo>
                  <a:pt x="2017678" y="221591"/>
                  <a:pt x="2018647" y="222050"/>
                  <a:pt x="2019694" y="222281"/>
                </a:cubicBezTo>
                <a:cubicBezTo>
                  <a:pt x="2019795" y="222306"/>
                  <a:pt x="2020203" y="221031"/>
                  <a:pt x="2020611" y="220035"/>
                </a:cubicBezTo>
                <a:cubicBezTo>
                  <a:pt x="2019515" y="219781"/>
                  <a:pt x="2018469" y="219398"/>
                  <a:pt x="2017397" y="219372"/>
                </a:cubicBezTo>
                <a:close/>
                <a:moveTo>
                  <a:pt x="2244705" y="219168"/>
                </a:moveTo>
                <a:cubicBezTo>
                  <a:pt x="2266134" y="224423"/>
                  <a:pt x="2289477" y="224858"/>
                  <a:pt x="2299529" y="219168"/>
                </a:cubicBezTo>
                <a:cubicBezTo>
                  <a:pt x="2282105" y="219168"/>
                  <a:pt x="2264679" y="219168"/>
                  <a:pt x="2244705" y="219168"/>
                </a:cubicBezTo>
                <a:close/>
                <a:moveTo>
                  <a:pt x="2041377" y="219041"/>
                </a:moveTo>
                <a:cubicBezTo>
                  <a:pt x="2040816" y="219219"/>
                  <a:pt x="2040306" y="219602"/>
                  <a:pt x="2039796" y="219933"/>
                </a:cubicBezTo>
                <a:cubicBezTo>
                  <a:pt x="2040077" y="220137"/>
                  <a:pt x="2040383" y="220316"/>
                  <a:pt x="2040689" y="220520"/>
                </a:cubicBezTo>
                <a:cubicBezTo>
                  <a:pt x="2041225" y="220214"/>
                  <a:pt x="2041735" y="219908"/>
                  <a:pt x="2042271" y="219602"/>
                </a:cubicBezTo>
                <a:cubicBezTo>
                  <a:pt x="2041965" y="219398"/>
                  <a:pt x="2041608" y="218989"/>
                  <a:pt x="2041377" y="219041"/>
                </a:cubicBezTo>
                <a:close/>
                <a:moveTo>
                  <a:pt x="1918080" y="218938"/>
                </a:moveTo>
                <a:cubicBezTo>
                  <a:pt x="1919151" y="223173"/>
                  <a:pt x="1920147" y="227076"/>
                  <a:pt x="1921268" y="231541"/>
                </a:cubicBezTo>
                <a:cubicBezTo>
                  <a:pt x="1924737" y="231541"/>
                  <a:pt x="1928387" y="231541"/>
                  <a:pt x="1932213" y="231541"/>
                </a:cubicBezTo>
                <a:cubicBezTo>
                  <a:pt x="1931933" y="232791"/>
                  <a:pt x="1931984" y="233862"/>
                  <a:pt x="1931602" y="234066"/>
                </a:cubicBezTo>
                <a:cubicBezTo>
                  <a:pt x="1916524" y="241260"/>
                  <a:pt x="1897083" y="242586"/>
                  <a:pt x="1888462" y="236592"/>
                </a:cubicBezTo>
                <a:cubicBezTo>
                  <a:pt x="1895502" y="231030"/>
                  <a:pt x="1903079" y="235112"/>
                  <a:pt x="1912059" y="235137"/>
                </a:cubicBezTo>
                <a:cubicBezTo>
                  <a:pt x="1907007" y="229933"/>
                  <a:pt x="1902340" y="230291"/>
                  <a:pt x="1897620" y="230826"/>
                </a:cubicBezTo>
                <a:cubicBezTo>
                  <a:pt x="1882134" y="232612"/>
                  <a:pt x="1866675" y="234423"/>
                  <a:pt x="1851189" y="236106"/>
                </a:cubicBezTo>
                <a:cubicBezTo>
                  <a:pt x="1850092" y="236235"/>
                  <a:pt x="1848892" y="235393"/>
                  <a:pt x="1845832" y="234372"/>
                </a:cubicBezTo>
                <a:cubicBezTo>
                  <a:pt x="1868868" y="220111"/>
                  <a:pt x="1893104" y="220111"/>
                  <a:pt x="1918080" y="218938"/>
                </a:cubicBezTo>
                <a:close/>
                <a:moveTo>
                  <a:pt x="1629085" y="218506"/>
                </a:moveTo>
                <a:lnTo>
                  <a:pt x="1629125" y="218506"/>
                </a:lnTo>
                <a:lnTo>
                  <a:pt x="1629122" y="218511"/>
                </a:lnTo>
                <a:lnTo>
                  <a:pt x="1629061" y="218531"/>
                </a:lnTo>
                <a:close/>
                <a:moveTo>
                  <a:pt x="1629139" y="218479"/>
                </a:moveTo>
                <a:cubicBezTo>
                  <a:pt x="1629393" y="218633"/>
                  <a:pt x="1629623" y="218785"/>
                  <a:pt x="1629852" y="218939"/>
                </a:cubicBezTo>
                <a:cubicBezTo>
                  <a:pt x="1629623" y="218810"/>
                  <a:pt x="1629368" y="218658"/>
                  <a:pt x="1629112" y="218531"/>
                </a:cubicBezTo>
                <a:lnTo>
                  <a:pt x="1629122" y="218511"/>
                </a:lnTo>
                <a:lnTo>
                  <a:pt x="1629138" y="218506"/>
                </a:lnTo>
                <a:lnTo>
                  <a:pt x="1629125" y="218506"/>
                </a:lnTo>
                <a:close/>
                <a:moveTo>
                  <a:pt x="2227969" y="216591"/>
                </a:moveTo>
                <a:cubicBezTo>
                  <a:pt x="2227306" y="216643"/>
                  <a:pt x="2226642" y="216897"/>
                  <a:pt x="2225979" y="217076"/>
                </a:cubicBezTo>
                <a:cubicBezTo>
                  <a:pt x="2226234" y="217331"/>
                  <a:pt x="2226490" y="217816"/>
                  <a:pt x="2226719" y="217791"/>
                </a:cubicBezTo>
                <a:cubicBezTo>
                  <a:pt x="2227383" y="217739"/>
                  <a:pt x="2228046" y="217485"/>
                  <a:pt x="2228785" y="217279"/>
                </a:cubicBezTo>
                <a:cubicBezTo>
                  <a:pt x="2228479" y="216999"/>
                  <a:pt x="2228198" y="216566"/>
                  <a:pt x="2227969" y="216591"/>
                </a:cubicBezTo>
                <a:close/>
                <a:moveTo>
                  <a:pt x="2157813" y="216591"/>
                </a:moveTo>
                <a:cubicBezTo>
                  <a:pt x="2157685" y="217025"/>
                  <a:pt x="2157531" y="217458"/>
                  <a:pt x="2157404" y="217893"/>
                </a:cubicBezTo>
                <a:lnTo>
                  <a:pt x="2162019" y="218475"/>
                </a:lnTo>
                <a:lnTo>
                  <a:pt x="2162200" y="218556"/>
                </a:lnTo>
                <a:cubicBezTo>
                  <a:pt x="2163094" y="218810"/>
                  <a:pt x="2163986" y="219091"/>
                  <a:pt x="2162380" y="218606"/>
                </a:cubicBezTo>
                <a:cubicBezTo>
                  <a:pt x="2163782" y="219525"/>
                  <a:pt x="2163017" y="219016"/>
                  <a:pt x="2162251" y="218504"/>
                </a:cubicBezTo>
                <a:lnTo>
                  <a:pt x="2162019" y="218475"/>
                </a:lnTo>
                <a:close/>
                <a:moveTo>
                  <a:pt x="2099518" y="216566"/>
                </a:moveTo>
                <a:cubicBezTo>
                  <a:pt x="2099239" y="216719"/>
                  <a:pt x="2098932" y="216897"/>
                  <a:pt x="2098651" y="217050"/>
                </a:cubicBezTo>
                <a:cubicBezTo>
                  <a:pt x="2099111" y="217331"/>
                  <a:pt x="2099570" y="217714"/>
                  <a:pt x="2100055" y="217867"/>
                </a:cubicBezTo>
                <a:cubicBezTo>
                  <a:pt x="2100284" y="217943"/>
                  <a:pt x="2100641" y="217587"/>
                  <a:pt x="2100922" y="217408"/>
                </a:cubicBezTo>
                <a:cubicBezTo>
                  <a:pt x="2100463" y="217127"/>
                  <a:pt x="2100003" y="216847"/>
                  <a:pt x="2099518" y="216566"/>
                </a:cubicBezTo>
                <a:close/>
                <a:moveTo>
                  <a:pt x="1466350" y="212331"/>
                </a:moveTo>
                <a:cubicBezTo>
                  <a:pt x="1465712" y="212407"/>
                  <a:pt x="1465074" y="212483"/>
                  <a:pt x="1464462" y="212637"/>
                </a:cubicBezTo>
                <a:cubicBezTo>
                  <a:pt x="1464385" y="212662"/>
                  <a:pt x="1464487" y="213301"/>
                  <a:pt x="1464512" y="213658"/>
                </a:cubicBezTo>
                <a:cubicBezTo>
                  <a:pt x="1465150" y="213555"/>
                  <a:pt x="1465787" y="213479"/>
                  <a:pt x="1466350" y="213377"/>
                </a:cubicBezTo>
                <a:cubicBezTo>
                  <a:pt x="1466350" y="213020"/>
                  <a:pt x="1466350" y="212662"/>
                  <a:pt x="1466350" y="212331"/>
                </a:cubicBezTo>
                <a:close/>
                <a:moveTo>
                  <a:pt x="2058063" y="211999"/>
                </a:moveTo>
                <a:cubicBezTo>
                  <a:pt x="2057272" y="212076"/>
                  <a:pt x="2055894" y="214143"/>
                  <a:pt x="2056123" y="214576"/>
                </a:cubicBezTo>
                <a:cubicBezTo>
                  <a:pt x="2056761" y="215800"/>
                  <a:pt x="2058113" y="217331"/>
                  <a:pt x="2059236" y="217381"/>
                </a:cubicBezTo>
                <a:cubicBezTo>
                  <a:pt x="2060232" y="217458"/>
                  <a:pt x="2061303" y="215673"/>
                  <a:pt x="2063420" y="213658"/>
                </a:cubicBezTo>
                <a:cubicBezTo>
                  <a:pt x="2060716" y="212739"/>
                  <a:pt x="2059338" y="211872"/>
                  <a:pt x="2058063" y="211999"/>
                </a:cubicBezTo>
                <a:close/>
                <a:moveTo>
                  <a:pt x="2671843" y="211464"/>
                </a:moveTo>
                <a:cubicBezTo>
                  <a:pt x="2671255" y="211464"/>
                  <a:pt x="2670389" y="211208"/>
                  <a:pt x="2670109" y="211514"/>
                </a:cubicBezTo>
                <a:cubicBezTo>
                  <a:pt x="2669623" y="212024"/>
                  <a:pt x="2669318" y="212893"/>
                  <a:pt x="2669342" y="213606"/>
                </a:cubicBezTo>
                <a:cubicBezTo>
                  <a:pt x="2669342" y="213912"/>
                  <a:pt x="2670287" y="214218"/>
                  <a:pt x="2671153" y="214729"/>
                </a:cubicBezTo>
                <a:cubicBezTo>
                  <a:pt x="2671409" y="213555"/>
                  <a:pt x="2671613" y="212510"/>
                  <a:pt x="2671843" y="211464"/>
                </a:cubicBezTo>
                <a:close/>
                <a:moveTo>
                  <a:pt x="1538241" y="210391"/>
                </a:moveTo>
                <a:cubicBezTo>
                  <a:pt x="1534695" y="213530"/>
                  <a:pt x="1532424" y="215520"/>
                  <a:pt x="1530153" y="217510"/>
                </a:cubicBezTo>
                <a:cubicBezTo>
                  <a:pt x="1535306" y="218250"/>
                  <a:pt x="1538802" y="217254"/>
                  <a:pt x="1538241" y="210391"/>
                </a:cubicBezTo>
                <a:close/>
                <a:moveTo>
                  <a:pt x="1278380" y="210289"/>
                </a:moveTo>
                <a:cubicBezTo>
                  <a:pt x="1276876" y="209653"/>
                  <a:pt x="1273023" y="210520"/>
                  <a:pt x="1272921" y="211081"/>
                </a:cubicBezTo>
                <a:cubicBezTo>
                  <a:pt x="1272132" y="216541"/>
                  <a:pt x="1267257" y="221439"/>
                  <a:pt x="1269580" y="227408"/>
                </a:cubicBezTo>
                <a:cubicBezTo>
                  <a:pt x="1276085" y="223658"/>
                  <a:pt x="1281927" y="220239"/>
                  <a:pt x="1288431" y="216439"/>
                </a:cubicBezTo>
                <a:cubicBezTo>
                  <a:pt x="1284605" y="214014"/>
                  <a:pt x="1281698" y="211718"/>
                  <a:pt x="1278380" y="210289"/>
                </a:cubicBezTo>
                <a:close/>
                <a:moveTo>
                  <a:pt x="2323331" y="209193"/>
                </a:moveTo>
                <a:lnTo>
                  <a:pt x="2322437" y="209449"/>
                </a:lnTo>
                <a:lnTo>
                  <a:pt x="2323204" y="209933"/>
                </a:lnTo>
                <a:close/>
                <a:moveTo>
                  <a:pt x="3327870" y="208249"/>
                </a:moveTo>
                <a:cubicBezTo>
                  <a:pt x="3326443" y="207255"/>
                  <a:pt x="3327206" y="207789"/>
                  <a:pt x="3327972" y="208326"/>
                </a:cubicBezTo>
                <a:lnTo>
                  <a:pt x="3328102" y="208375"/>
                </a:lnTo>
                <a:lnTo>
                  <a:pt x="3331160" y="211362"/>
                </a:lnTo>
                <a:cubicBezTo>
                  <a:pt x="3331467" y="210876"/>
                  <a:pt x="3331773" y="210366"/>
                  <a:pt x="3332054" y="209882"/>
                </a:cubicBezTo>
                <a:lnTo>
                  <a:pt x="3328102" y="208375"/>
                </a:lnTo>
                <a:lnTo>
                  <a:pt x="3327998" y="208274"/>
                </a:lnTo>
                <a:cubicBezTo>
                  <a:pt x="3327079" y="207993"/>
                  <a:pt x="3326187" y="207713"/>
                  <a:pt x="3327870" y="208249"/>
                </a:cubicBezTo>
                <a:close/>
                <a:moveTo>
                  <a:pt x="1321189" y="207024"/>
                </a:moveTo>
                <a:cubicBezTo>
                  <a:pt x="1318383" y="207586"/>
                  <a:pt x="1315653" y="208197"/>
                  <a:pt x="1313893" y="208580"/>
                </a:cubicBezTo>
                <a:cubicBezTo>
                  <a:pt x="1315474" y="215162"/>
                  <a:pt x="1317387" y="220112"/>
                  <a:pt x="1317695" y="225163"/>
                </a:cubicBezTo>
                <a:cubicBezTo>
                  <a:pt x="1317974" y="229704"/>
                  <a:pt x="1316214" y="234322"/>
                  <a:pt x="1315857" y="238940"/>
                </a:cubicBezTo>
                <a:cubicBezTo>
                  <a:pt x="1315218" y="246976"/>
                  <a:pt x="1318077" y="250726"/>
                  <a:pt x="1327337" y="253353"/>
                </a:cubicBezTo>
                <a:cubicBezTo>
                  <a:pt x="1325270" y="237817"/>
                  <a:pt x="1323281" y="222791"/>
                  <a:pt x="1321189" y="207024"/>
                </a:cubicBezTo>
                <a:close/>
                <a:moveTo>
                  <a:pt x="1684473" y="206949"/>
                </a:moveTo>
                <a:cubicBezTo>
                  <a:pt x="1684752" y="206743"/>
                  <a:pt x="1685722" y="207560"/>
                  <a:pt x="1686844" y="208172"/>
                </a:cubicBezTo>
                <a:cubicBezTo>
                  <a:pt x="1685902" y="208989"/>
                  <a:pt x="1685187" y="209881"/>
                  <a:pt x="1684268" y="210239"/>
                </a:cubicBezTo>
                <a:cubicBezTo>
                  <a:pt x="1683808" y="210417"/>
                  <a:pt x="1682966" y="209652"/>
                  <a:pt x="1682279" y="209320"/>
                </a:cubicBezTo>
                <a:cubicBezTo>
                  <a:pt x="1682993" y="208504"/>
                  <a:pt x="1683604" y="207535"/>
                  <a:pt x="1684473" y="206949"/>
                </a:cubicBezTo>
                <a:close/>
                <a:moveTo>
                  <a:pt x="1664776" y="205724"/>
                </a:moveTo>
                <a:lnTo>
                  <a:pt x="1664828" y="205776"/>
                </a:lnTo>
                <a:lnTo>
                  <a:pt x="1664804" y="205758"/>
                </a:lnTo>
                <a:close/>
                <a:moveTo>
                  <a:pt x="1664949" y="205719"/>
                </a:moveTo>
                <a:lnTo>
                  <a:pt x="1664855" y="205800"/>
                </a:lnTo>
                <a:lnTo>
                  <a:pt x="1664803" y="205748"/>
                </a:lnTo>
                <a:close/>
                <a:moveTo>
                  <a:pt x="2620463" y="200009"/>
                </a:moveTo>
                <a:cubicBezTo>
                  <a:pt x="2620973" y="200469"/>
                  <a:pt x="2621508" y="200928"/>
                  <a:pt x="2621942" y="201438"/>
                </a:cubicBezTo>
                <a:cubicBezTo>
                  <a:pt x="2621992" y="201488"/>
                  <a:pt x="2621559" y="201974"/>
                  <a:pt x="2621330" y="202253"/>
                </a:cubicBezTo>
                <a:cubicBezTo>
                  <a:pt x="2620846" y="201795"/>
                  <a:pt x="2620335" y="201336"/>
                  <a:pt x="2619850" y="200901"/>
                </a:cubicBezTo>
                <a:cubicBezTo>
                  <a:pt x="2620054" y="200596"/>
                  <a:pt x="2620259" y="200290"/>
                  <a:pt x="2620463" y="200009"/>
                </a:cubicBezTo>
                <a:close/>
                <a:moveTo>
                  <a:pt x="1117555" y="199626"/>
                </a:moveTo>
                <a:cubicBezTo>
                  <a:pt x="1122275" y="200749"/>
                  <a:pt x="1127199" y="200876"/>
                  <a:pt x="1133934" y="201693"/>
                </a:cubicBezTo>
                <a:cubicBezTo>
                  <a:pt x="1134955" y="204218"/>
                  <a:pt x="1136716" y="208581"/>
                  <a:pt x="1138475" y="212917"/>
                </a:cubicBezTo>
                <a:cubicBezTo>
                  <a:pt x="1137709" y="213631"/>
                  <a:pt x="1136945" y="214321"/>
                  <a:pt x="1136205" y="215010"/>
                </a:cubicBezTo>
                <a:cubicBezTo>
                  <a:pt x="1126995" y="212100"/>
                  <a:pt x="1117759" y="209218"/>
                  <a:pt x="1107733" y="206054"/>
                </a:cubicBezTo>
                <a:cubicBezTo>
                  <a:pt x="1108422" y="200722"/>
                  <a:pt x="1111000" y="198070"/>
                  <a:pt x="1117555" y="199626"/>
                </a:cubicBezTo>
                <a:close/>
                <a:moveTo>
                  <a:pt x="1656078" y="199499"/>
                </a:moveTo>
                <a:lnTo>
                  <a:pt x="1664804" y="205758"/>
                </a:lnTo>
                <a:lnTo>
                  <a:pt x="1669879" y="212026"/>
                </a:lnTo>
                <a:cubicBezTo>
                  <a:pt x="1658832" y="214858"/>
                  <a:pt x="1648858" y="217408"/>
                  <a:pt x="1638271" y="220112"/>
                </a:cubicBezTo>
                <a:cubicBezTo>
                  <a:pt x="1638016" y="217128"/>
                  <a:pt x="1637812" y="214831"/>
                  <a:pt x="1637378" y="209883"/>
                </a:cubicBezTo>
                <a:lnTo>
                  <a:pt x="1629085" y="218506"/>
                </a:lnTo>
                <a:lnTo>
                  <a:pt x="1601076" y="218404"/>
                </a:lnTo>
                <a:cubicBezTo>
                  <a:pt x="1600999" y="217433"/>
                  <a:pt x="1600895" y="216491"/>
                  <a:pt x="1600820" y="215520"/>
                </a:cubicBezTo>
                <a:cubicBezTo>
                  <a:pt x="1604135" y="214475"/>
                  <a:pt x="1607478" y="213403"/>
                  <a:pt x="1610998" y="212281"/>
                </a:cubicBezTo>
                <a:cubicBezTo>
                  <a:pt x="1611485" y="209883"/>
                  <a:pt x="1612045" y="207280"/>
                  <a:pt x="1612658" y="204245"/>
                </a:cubicBezTo>
                <a:cubicBezTo>
                  <a:pt x="1616687" y="206745"/>
                  <a:pt x="1619954" y="208760"/>
                  <a:pt x="1623219" y="210776"/>
                </a:cubicBezTo>
                <a:cubicBezTo>
                  <a:pt x="1623703" y="210291"/>
                  <a:pt x="1624189" y="209780"/>
                  <a:pt x="1624648" y="209295"/>
                </a:cubicBezTo>
                <a:cubicBezTo>
                  <a:pt x="1623703" y="207791"/>
                  <a:pt x="1622784" y="206260"/>
                  <a:pt x="1621815" y="204703"/>
                </a:cubicBezTo>
                <a:cubicBezTo>
                  <a:pt x="1622403" y="204270"/>
                  <a:pt x="1623015" y="203428"/>
                  <a:pt x="1623576" y="203453"/>
                </a:cubicBezTo>
                <a:cubicBezTo>
                  <a:pt x="1631485" y="203964"/>
                  <a:pt x="1639418" y="204449"/>
                  <a:pt x="1647300" y="205264"/>
                </a:cubicBezTo>
                <a:cubicBezTo>
                  <a:pt x="1651817" y="205724"/>
                  <a:pt x="1655874" y="206132"/>
                  <a:pt x="1656078" y="199499"/>
                </a:cubicBezTo>
                <a:close/>
                <a:moveTo>
                  <a:pt x="2231362" y="198963"/>
                </a:moveTo>
                <a:lnTo>
                  <a:pt x="2231362" y="199806"/>
                </a:lnTo>
                <a:lnTo>
                  <a:pt x="2230494" y="199371"/>
                </a:lnTo>
                <a:close/>
                <a:moveTo>
                  <a:pt x="1864175" y="198963"/>
                </a:moveTo>
                <a:lnTo>
                  <a:pt x="1864048" y="199855"/>
                </a:lnTo>
                <a:lnTo>
                  <a:pt x="1863231" y="199294"/>
                </a:lnTo>
                <a:close/>
                <a:moveTo>
                  <a:pt x="1672966" y="198810"/>
                </a:moveTo>
                <a:cubicBezTo>
                  <a:pt x="1672941" y="201961"/>
                  <a:pt x="1671965" y="203677"/>
                  <a:pt x="1670463" y="204614"/>
                </a:cubicBezTo>
                <a:lnTo>
                  <a:pt x="1664949" y="205719"/>
                </a:lnTo>
                <a:close/>
                <a:moveTo>
                  <a:pt x="1950122" y="198351"/>
                </a:moveTo>
                <a:cubicBezTo>
                  <a:pt x="1958541" y="204856"/>
                  <a:pt x="1968567" y="201107"/>
                  <a:pt x="1979460" y="202739"/>
                </a:cubicBezTo>
                <a:cubicBezTo>
                  <a:pt x="1977011" y="205291"/>
                  <a:pt x="1975940" y="207433"/>
                  <a:pt x="1974461" y="207766"/>
                </a:cubicBezTo>
                <a:cubicBezTo>
                  <a:pt x="1971195" y="208479"/>
                  <a:pt x="1967623" y="208914"/>
                  <a:pt x="1964383" y="208352"/>
                </a:cubicBezTo>
                <a:cubicBezTo>
                  <a:pt x="1951678" y="206133"/>
                  <a:pt x="1939024" y="210342"/>
                  <a:pt x="1926371" y="208504"/>
                </a:cubicBezTo>
                <a:cubicBezTo>
                  <a:pt x="1925554" y="208377"/>
                  <a:pt x="1924458" y="208327"/>
                  <a:pt x="1923871" y="208735"/>
                </a:cubicBezTo>
                <a:cubicBezTo>
                  <a:pt x="1911293" y="217740"/>
                  <a:pt x="1898079" y="210800"/>
                  <a:pt x="1885143" y="210392"/>
                </a:cubicBezTo>
                <a:cubicBezTo>
                  <a:pt x="1883564" y="210342"/>
                  <a:pt x="1881701" y="210392"/>
                  <a:pt x="1880399" y="211158"/>
                </a:cubicBezTo>
                <a:cubicBezTo>
                  <a:pt x="1874583" y="214602"/>
                  <a:pt x="1868970" y="216259"/>
                  <a:pt x="1862848" y="211668"/>
                </a:cubicBezTo>
                <a:cubicBezTo>
                  <a:pt x="1861802" y="210902"/>
                  <a:pt x="1859556" y="211439"/>
                  <a:pt x="1857950" y="211796"/>
                </a:cubicBezTo>
                <a:cubicBezTo>
                  <a:pt x="1846545" y="214142"/>
                  <a:pt x="1846545" y="214169"/>
                  <a:pt x="1848816" y="200622"/>
                </a:cubicBezTo>
                <a:cubicBezTo>
                  <a:pt x="1856265" y="206310"/>
                  <a:pt x="1863128" y="202918"/>
                  <a:pt x="1870017" y="202433"/>
                </a:cubicBezTo>
                <a:cubicBezTo>
                  <a:pt x="1877490" y="201897"/>
                  <a:pt x="1885016" y="202101"/>
                  <a:pt x="1892542" y="202204"/>
                </a:cubicBezTo>
                <a:cubicBezTo>
                  <a:pt x="1896319" y="202255"/>
                  <a:pt x="1900248" y="203581"/>
                  <a:pt x="1903870" y="202970"/>
                </a:cubicBezTo>
                <a:cubicBezTo>
                  <a:pt x="1910374" y="201847"/>
                  <a:pt x="1917186" y="197382"/>
                  <a:pt x="1922977" y="198582"/>
                </a:cubicBezTo>
                <a:cubicBezTo>
                  <a:pt x="1929917" y="200035"/>
                  <a:pt x="1936040" y="200749"/>
                  <a:pt x="1942724" y="198709"/>
                </a:cubicBezTo>
                <a:cubicBezTo>
                  <a:pt x="1945070" y="197995"/>
                  <a:pt x="1948618" y="197178"/>
                  <a:pt x="1950122" y="198351"/>
                </a:cubicBezTo>
                <a:close/>
                <a:moveTo>
                  <a:pt x="1509158" y="198071"/>
                </a:moveTo>
                <a:cubicBezTo>
                  <a:pt x="1501046" y="200519"/>
                  <a:pt x="1494464" y="202484"/>
                  <a:pt x="1486453" y="204882"/>
                </a:cubicBezTo>
                <a:cubicBezTo>
                  <a:pt x="1494718" y="216183"/>
                  <a:pt x="1503316" y="214091"/>
                  <a:pt x="1512984" y="212229"/>
                </a:cubicBezTo>
                <a:cubicBezTo>
                  <a:pt x="1511684" y="207432"/>
                  <a:pt x="1510561" y="203274"/>
                  <a:pt x="1509158" y="198071"/>
                </a:cubicBezTo>
                <a:close/>
                <a:moveTo>
                  <a:pt x="1518699" y="197713"/>
                </a:moveTo>
                <a:cubicBezTo>
                  <a:pt x="1518928" y="197865"/>
                  <a:pt x="1519184" y="197994"/>
                  <a:pt x="1519413" y="198146"/>
                </a:cubicBezTo>
                <a:cubicBezTo>
                  <a:pt x="1519974" y="198911"/>
                  <a:pt x="1520511" y="199677"/>
                  <a:pt x="1519515" y="198274"/>
                </a:cubicBezTo>
                <a:cubicBezTo>
                  <a:pt x="1520026" y="199932"/>
                  <a:pt x="1519744" y="199013"/>
                  <a:pt x="1519465" y="198121"/>
                </a:cubicBezTo>
                <a:cubicBezTo>
                  <a:pt x="1519209" y="197994"/>
                  <a:pt x="1518955" y="197840"/>
                  <a:pt x="1518699" y="197713"/>
                </a:cubicBezTo>
                <a:close/>
                <a:moveTo>
                  <a:pt x="1748786" y="196413"/>
                </a:moveTo>
                <a:lnTo>
                  <a:pt x="1749551" y="196923"/>
                </a:lnTo>
                <a:lnTo>
                  <a:pt x="1748658" y="197231"/>
                </a:lnTo>
                <a:close/>
                <a:moveTo>
                  <a:pt x="1766313" y="194524"/>
                </a:moveTo>
                <a:cubicBezTo>
                  <a:pt x="1766951" y="194676"/>
                  <a:pt x="1767513" y="194984"/>
                  <a:pt x="1768099" y="195263"/>
                </a:cubicBezTo>
                <a:cubicBezTo>
                  <a:pt x="1767717" y="195774"/>
                  <a:pt x="1767307" y="196258"/>
                  <a:pt x="1766925" y="196768"/>
                </a:cubicBezTo>
                <a:cubicBezTo>
                  <a:pt x="1766517" y="196284"/>
                  <a:pt x="1766059" y="195851"/>
                  <a:pt x="1765751" y="195314"/>
                </a:cubicBezTo>
                <a:cubicBezTo>
                  <a:pt x="1765676" y="195187"/>
                  <a:pt x="1766186" y="194472"/>
                  <a:pt x="1766313" y="194524"/>
                </a:cubicBezTo>
                <a:close/>
                <a:moveTo>
                  <a:pt x="2132479" y="194091"/>
                </a:moveTo>
                <a:cubicBezTo>
                  <a:pt x="2133167" y="194193"/>
                  <a:pt x="2134009" y="194703"/>
                  <a:pt x="2134340" y="195289"/>
                </a:cubicBezTo>
                <a:cubicBezTo>
                  <a:pt x="2134544" y="195672"/>
                  <a:pt x="2134034" y="196489"/>
                  <a:pt x="2133729" y="197484"/>
                </a:cubicBezTo>
                <a:cubicBezTo>
                  <a:pt x="2132785" y="196693"/>
                  <a:pt x="2131968" y="196005"/>
                  <a:pt x="2131127" y="195315"/>
                </a:cubicBezTo>
                <a:cubicBezTo>
                  <a:pt x="2131585" y="194882"/>
                  <a:pt x="2132096" y="194039"/>
                  <a:pt x="2132479" y="194091"/>
                </a:cubicBezTo>
                <a:close/>
                <a:moveTo>
                  <a:pt x="2015865" y="193250"/>
                </a:moveTo>
                <a:cubicBezTo>
                  <a:pt x="2018289" y="196667"/>
                  <a:pt x="2020559" y="199882"/>
                  <a:pt x="2023901" y="204628"/>
                </a:cubicBezTo>
                <a:cubicBezTo>
                  <a:pt x="2010711" y="205776"/>
                  <a:pt x="1998287" y="206872"/>
                  <a:pt x="1983465" y="208174"/>
                </a:cubicBezTo>
                <a:lnTo>
                  <a:pt x="1988744" y="200688"/>
                </a:lnTo>
                <a:lnTo>
                  <a:pt x="1988798" y="200699"/>
                </a:lnTo>
                <a:lnTo>
                  <a:pt x="1988976" y="200647"/>
                </a:lnTo>
                <a:lnTo>
                  <a:pt x="1998389" y="200647"/>
                </a:lnTo>
                <a:cubicBezTo>
                  <a:pt x="1998262" y="199780"/>
                  <a:pt x="1998160" y="198888"/>
                  <a:pt x="1998031" y="198020"/>
                </a:cubicBezTo>
                <a:lnTo>
                  <a:pt x="1988976" y="200647"/>
                </a:lnTo>
                <a:lnTo>
                  <a:pt x="1988772" y="200647"/>
                </a:lnTo>
                <a:lnTo>
                  <a:pt x="1988744" y="200688"/>
                </a:lnTo>
                <a:lnTo>
                  <a:pt x="1980378" y="198938"/>
                </a:lnTo>
                <a:cubicBezTo>
                  <a:pt x="1993772" y="193479"/>
                  <a:pt x="2004692" y="192484"/>
                  <a:pt x="2015865" y="193250"/>
                </a:cubicBezTo>
                <a:close/>
                <a:moveTo>
                  <a:pt x="2206233" y="192892"/>
                </a:moveTo>
                <a:cubicBezTo>
                  <a:pt x="2208018" y="194167"/>
                  <a:pt x="2209856" y="195417"/>
                  <a:pt x="2211540" y="196796"/>
                </a:cubicBezTo>
                <a:cubicBezTo>
                  <a:pt x="2211642" y="196897"/>
                  <a:pt x="2210596" y="198684"/>
                  <a:pt x="2210569" y="198657"/>
                </a:cubicBezTo>
                <a:cubicBezTo>
                  <a:pt x="2208529" y="197713"/>
                  <a:pt x="2206564" y="196642"/>
                  <a:pt x="2204575" y="195596"/>
                </a:cubicBezTo>
                <a:cubicBezTo>
                  <a:pt x="2205135" y="194703"/>
                  <a:pt x="2205671" y="193811"/>
                  <a:pt x="2206233" y="192892"/>
                </a:cubicBezTo>
                <a:close/>
                <a:moveTo>
                  <a:pt x="1722713" y="192235"/>
                </a:moveTo>
                <a:cubicBezTo>
                  <a:pt x="1727637" y="192701"/>
                  <a:pt x="1732394" y="194589"/>
                  <a:pt x="1736361" y="199397"/>
                </a:cubicBezTo>
                <a:cubicBezTo>
                  <a:pt x="1731208" y="201030"/>
                  <a:pt x="1726437" y="202536"/>
                  <a:pt x="1720621" y="204372"/>
                </a:cubicBezTo>
                <a:cubicBezTo>
                  <a:pt x="1717917" y="200570"/>
                  <a:pt x="1714218" y="197943"/>
                  <a:pt x="1707739" y="199907"/>
                </a:cubicBezTo>
                <a:cubicBezTo>
                  <a:pt x="1700672" y="202051"/>
                  <a:pt x="1692967" y="202153"/>
                  <a:pt x="1683783" y="203378"/>
                </a:cubicBezTo>
                <a:cubicBezTo>
                  <a:pt x="1690059" y="191795"/>
                  <a:pt x="1700519" y="195036"/>
                  <a:pt x="1708070" y="193607"/>
                </a:cubicBezTo>
                <a:cubicBezTo>
                  <a:pt x="1712701" y="192726"/>
                  <a:pt x="1717790" y="191770"/>
                  <a:pt x="1722713" y="192235"/>
                </a:cubicBezTo>
                <a:close/>
                <a:moveTo>
                  <a:pt x="2179139" y="191769"/>
                </a:moveTo>
                <a:cubicBezTo>
                  <a:pt x="2179496" y="191539"/>
                  <a:pt x="2180823" y="192636"/>
                  <a:pt x="2182454" y="193556"/>
                </a:cubicBezTo>
                <a:cubicBezTo>
                  <a:pt x="2180823" y="195010"/>
                  <a:pt x="2179852" y="196183"/>
                  <a:pt x="2178602" y="196794"/>
                </a:cubicBezTo>
                <a:cubicBezTo>
                  <a:pt x="2178194" y="197000"/>
                  <a:pt x="2177072" y="195673"/>
                  <a:pt x="2176256" y="195035"/>
                </a:cubicBezTo>
                <a:cubicBezTo>
                  <a:pt x="2177200" y="193912"/>
                  <a:pt x="2177991" y="192585"/>
                  <a:pt x="2179139" y="191769"/>
                </a:cubicBezTo>
                <a:close/>
                <a:moveTo>
                  <a:pt x="2142122" y="191336"/>
                </a:moveTo>
                <a:lnTo>
                  <a:pt x="2142044" y="192154"/>
                </a:lnTo>
                <a:lnTo>
                  <a:pt x="2141254" y="191667"/>
                </a:lnTo>
                <a:close/>
                <a:moveTo>
                  <a:pt x="1862874" y="191004"/>
                </a:moveTo>
                <a:cubicBezTo>
                  <a:pt x="1863077" y="190927"/>
                  <a:pt x="1863460" y="191362"/>
                  <a:pt x="1863766" y="191591"/>
                </a:cubicBezTo>
                <a:cubicBezTo>
                  <a:pt x="1863206" y="191872"/>
                  <a:pt x="1862670" y="192204"/>
                  <a:pt x="1862160" y="192535"/>
                </a:cubicBezTo>
                <a:cubicBezTo>
                  <a:pt x="1861853" y="192331"/>
                  <a:pt x="1861572" y="192127"/>
                  <a:pt x="1861266" y="191923"/>
                </a:cubicBezTo>
                <a:cubicBezTo>
                  <a:pt x="1861802" y="191591"/>
                  <a:pt x="1862286" y="191183"/>
                  <a:pt x="1862874" y="191004"/>
                </a:cubicBezTo>
                <a:close/>
                <a:moveTo>
                  <a:pt x="2557603" y="190365"/>
                </a:moveTo>
                <a:cubicBezTo>
                  <a:pt x="2557475" y="191233"/>
                  <a:pt x="2557347" y="192100"/>
                  <a:pt x="2557221" y="192967"/>
                </a:cubicBezTo>
                <a:cubicBezTo>
                  <a:pt x="2572374" y="197024"/>
                  <a:pt x="2587528" y="201080"/>
                  <a:pt x="2602681" y="205136"/>
                </a:cubicBezTo>
                <a:cubicBezTo>
                  <a:pt x="2603982" y="203019"/>
                  <a:pt x="2605283" y="200901"/>
                  <a:pt x="2606916" y="198274"/>
                </a:cubicBezTo>
                <a:cubicBezTo>
                  <a:pt x="2613497" y="210060"/>
                  <a:pt x="2613497" y="210060"/>
                  <a:pt x="2629494" y="203913"/>
                </a:cubicBezTo>
                <a:cubicBezTo>
                  <a:pt x="2629622" y="197994"/>
                  <a:pt x="2626457" y="196080"/>
                  <a:pt x="2620846" y="195673"/>
                </a:cubicBezTo>
                <a:cubicBezTo>
                  <a:pt x="2599747" y="194115"/>
                  <a:pt x="2578700" y="192152"/>
                  <a:pt x="2557603" y="190365"/>
                </a:cubicBezTo>
                <a:close/>
                <a:moveTo>
                  <a:pt x="1794043" y="190238"/>
                </a:moveTo>
                <a:cubicBezTo>
                  <a:pt x="1789146" y="197330"/>
                  <a:pt x="1784373" y="195136"/>
                  <a:pt x="1780114" y="195161"/>
                </a:cubicBezTo>
                <a:cubicBezTo>
                  <a:pt x="1779910" y="193988"/>
                  <a:pt x="1779731" y="192840"/>
                  <a:pt x="1779527" y="191667"/>
                </a:cubicBezTo>
                <a:cubicBezTo>
                  <a:pt x="1783660" y="191259"/>
                  <a:pt x="1787819" y="190850"/>
                  <a:pt x="1794043" y="190238"/>
                </a:cubicBezTo>
                <a:close/>
                <a:moveTo>
                  <a:pt x="3113906" y="187993"/>
                </a:moveTo>
                <a:lnTo>
                  <a:pt x="3113986" y="188049"/>
                </a:lnTo>
                <a:lnTo>
                  <a:pt x="3113854" y="188044"/>
                </a:lnTo>
                <a:close/>
                <a:moveTo>
                  <a:pt x="3113521" y="187840"/>
                </a:moveTo>
                <a:cubicBezTo>
                  <a:pt x="3111916" y="187331"/>
                  <a:pt x="3112808" y="187611"/>
                  <a:pt x="3113725" y="187892"/>
                </a:cubicBezTo>
                <a:lnTo>
                  <a:pt x="3113675" y="187942"/>
                </a:lnTo>
                <a:cubicBezTo>
                  <a:pt x="3112910" y="187406"/>
                  <a:pt x="3112146" y="186846"/>
                  <a:pt x="3113521" y="187840"/>
                </a:cubicBezTo>
                <a:close/>
                <a:moveTo>
                  <a:pt x="1827237" y="186004"/>
                </a:moveTo>
                <a:cubicBezTo>
                  <a:pt x="1829562" y="186074"/>
                  <a:pt x="1832145" y="188492"/>
                  <a:pt x="1837311" y="193326"/>
                </a:cubicBezTo>
                <a:cubicBezTo>
                  <a:pt x="1831164" y="196796"/>
                  <a:pt x="1825627" y="196182"/>
                  <a:pt x="1818714" y="192765"/>
                </a:cubicBezTo>
                <a:cubicBezTo>
                  <a:pt x="1822847" y="188211"/>
                  <a:pt x="1824913" y="185934"/>
                  <a:pt x="1827237" y="186004"/>
                </a:cubicBezTo>
                <a:close/>
                <a:moveTo>
                  <a:pt x="2681614" y="183477"/>
                </a:moveTo>
                <a:cubicBezTo>
                  <a:pt x="2681053" y="183656"/>
                  <a:pt x="2680568" y="184039"/>
                  <a:pt x="2680058" y="184319"/>
                </a:cubicBezTo>
                <a:cubicBezTo>
                  <a:pt x="2680339" y="184523"/>
                  <a:pt x="2680645" y="184702"/>
                  <a:pt x="2680951" y="184906"/>
                </a:cubicBezTo>
                <a:cubicBezTo>
                  <a:pt x="2681460" y="184600"/>
                  <a:pt x="2681997" y="184319"/>
                  <a:pt x="2682506" y="184014"/>
                </a:cubicBezTo>
                <a:cubicBezTo>
                  <a:pt x="2682201" y="183810"/>
                  <a:pt x="2681843" y="183400"/>
                  <a:pt x="2681614" y="183477"/>
                </a:cubicBezTo>
                <a:close/>
                <a:moveTo>
                  <a:pt x="1595922" y="181973"/>
                </a:moveTo>
                <a:cubicBezTo>
                  <a:pt x="1597707" y="182408"/>
                  <a:pt x="1599493" y="182866"/>
                  <a:pt x="1601279" y="183300"/>
                </a:cubicBezTo>
                <a:cubicBezTo>
                  <a:pt x="1601201" y="183759"/>
                  <a:pt x="1601099" y="184217"/>
                  <a:pt x="1601024" y="184704"/>
                </a:cubicBezTo>
                <a:cubicBezTo>
                  <a:pt x="1599238" y="184704"/>
                  <a:pt x="1597426" y="184704"/>
                  <a:pt x="1595640" y="184704"/>
                </a:cubicBezTo>
                <a:cubicBezTo>
                  <a:pt x="1595742" y="183785"/>
                  <a:pt x="1595844" y="182866"/>
                  <a:pt x="1595922" y="181973"/>
                </a:cubicBezTo>
                <a:close/>
                <a:moveTo>
                  <a:pt x="3095359" y="181565"/>
                </a:moveTo>
                <a:cubicBezTo>
                  <a:pt x="3095995" y="181794"/>
                  <a:pt x="3096557" y="182202"/>
                  <a:pt x="3097322" y="182688"/>
                </a:cubicBezTo>
                <a:cubicBezTo>
                  <a:pt x="3096787" y="183146"/>
                  <a:pt x="3096276" y="183605"/>
                  <a:pt x="3095765" y="184040"/>
                </a:cubicBezTo>
                <a:cubicBezTo>
                  <a:pt x="3095382" y="183478"/>
                  <a:pt x="3094924" y="182967"/>
                  <a:pt x="3094669" y="182355"/>
                </a:cubicBezTo>
                <a:cubicBezTo>
                  <a:pt x="3094592" y="182202"/>
                  <a:pt x="3095230" y="181513"/>
                  <a:pt x="3095359" y="181565"/>
                </a:cubicBezTo>
                <a:close/>
                <a:moveTo>
                  <a:pt x="2831392" y="181514"/>
                </a:moveTo>
                <a:cubicBezTo>
                  <a:pt x="2832258" y="182127"/>
                  <a:pt x="2832846" y="183146"/>
                  <a:pt x="2833560" y="184015"/>
                </a:cubicBezTo>
                <a:cubicBezTo>
                  <a:pt x="2832871" y="184321"/>
                  <a:pt x="2832183" y="184652"/>
                  <a:pt x="2831010" y="185189"/>
                </a:cubicBezTo>
                <a:cubicBezTo>
                  <a:pt x="2830498" y="184295"/>
                  <a:pt x="2829963" y="183377"/>
                  <a:pt x="2829427" y="182458"/>
                </a:cubicBezTo>
                <a:cubicBezTo>
                  <a:pt x="2830116" y="182102"/>
                  <a:pt x="2831112" y="181310"/>
                  <a:pt x="2831392" y="181514"/>
                </a:cubicBezTo>
                <a:close/>
                <a:moveTo>
                  <a:pt x="3067348" y="181436"/>
                </a:moveTo>
                <a:cubicBezTo>
                  <a:pt x="3067398" y="181360"/>
                  <a:pt x="3067958" y="181640"/>
                  <a:pt x="3068290" y="181742"/>
                </a:cubicBezTo>
                <a:cubicBezTo>
                  <a:pt x="3067958" y="182279"/>
                  <a:pt x="3067679" y="182839"/>
                  <a:pt x="3067398" y="183400"/>
                </a:cubicBezTo>
                <a:cubicBezTo>
                  <a:pt x="3067092" y="183298"/>
                  <a:pt x="3066760" y="183171"/>
                  <a:pt x="3066454" y="183069"/>
                </a:cubicBezTo>
                <a:cubicBezTo>
                  <a:pt x="3066735" y="182508"/>
                  <a:pt x="3066990" y="181921"/>
                  <a:pt x="3067348" y="181436"/>
                </a:cubicBezTo>
                <a:close/>
                <a:moveTo>
                  <a:pt x="1649776" y="181106"/>
                </a:moveTo>
                <a:lnTo>
                  <a:pt x="1649776" y="181949"/>
                </a:lnTo>
                <a:lnTo>
                  <a:pt x="1648934" y="181514"/>
                </a:lnTo>
                <a:close/>
                <a:moveTo>
                  <a:pt x="2163553" y="178988"/>
                </a:moveTo>
                <a:cubicBezTo>
                  <a:pt x="2169649" y="178988"/>
                  <a:pt x="2173885" y="178988"/>
                  <a:pt x="2178120" y="178988"/>
                </a:cubicBezTo>
                <a:cubicBezTo>
                  <a:pt x="2173605" y="183937"/>
                  <a:pt x="2169420" y="182661"/>
                  <a:pt x="2163553" y="178988"/>
                </a:cubicBezTo>
                <a:close/>
                <a:moveTo>
                  <a:pt x="2190109" y="178810"/>
                </a:moveTo>
                <a:cubicBezTo>
                  <a:pt x="2192099" y="178810"/>
                  <a:pt x="2194088" y="178810"/>
                  <a:pt x="2196053" y="178810"/>
                </a:cubicBezTo>
                <a:cubicBezTo>
                  <a:pt x="2196079" y="179779"/>
                  <a:pt x="2196079" y="180775"/>
                  <a:pt x="2196103" y="181745"/>
                </a:cubicBezTo>
                <a:cubicBezTo>
                  <a:pt x="2194037" y="181437"/>
                  <a:pt x="2191997" y="181131"/>
                  <a:pt x="2189930" y="180851"/>
                </a:cubicBezTo>
                <a:cubicBezTo>
                  <a:pt x="2189982" y="180162"/>
                  <a:pt x="2190032" y="179499"/>
                  <a:pt x="2190109" y="178810"/>
                </a:cubicBezTo>
                <a:close/>
                <a:moveTo>
                  <a:pt x="1707458" y="178733"/>
                </a:moveTo>
                <a:cubicBezTo>
                  <a:pt x="1707764" y="178502"/>
                  <a:pt x="1708785" y="179369"/>
                  <a:pt x="1709932" y="180033"/>
                </a:cubicBezTo>
                <a:cubicBezTo>
                  <a:pt x="1708937" y="180875"/>
                  <a:pt x="1708173" y="181844"/>
                  <a:pt x="1707202" y="182252"/>
                </a:cubicBezTo>
                <a:cubicBezTo>
                  <a:pt x="1706744" y="182456"/>
                  <a:pt x="1705851" y="181615"/>
                  <a:pt x="1705137" y="181258"/>
                </a:cubicBezTo>
                <a:cubicBezTo>
                  <a:pt x="1705902" y="180390"/>
                  <a:pt x="1706539" y="179369"/>
                  <a:pt x="1707458" y="178733"/>
                </a:cubicBezTo>
                <a:close/>
                <a:moveTo>
                  <a:pt x="1831597" y="178604"/>
                </a:moveTo>
                <a:cubicBezTo>
                  <a:pt x="1824684" y="182865"/>
                  <a:pt x="1798330" y="185952"/>
                  <a:pt x="1783023" y="184013"/>
                </a:cubicBezTo>
                <a:cubicBezTo>
                  <a:pt x="1798534" y="180058"/>
                  <a:pt x="1814122" y="175416"/>
                  <a:pt x="1831597" y="178604"/>
                </a:cubicBezTo>
                <a:close/>
                <a:moveTo>
                  <a:pt x="2902134" y="178044"/>
                </a:moveTo>
                <a:cubicBezTo>
                  <a:pt x="2914787" y="182815"/>
                  <a:pt x="2929050" y="176794"/>
                  <a:pt x="2942468" y="184192"/>
                </a:cubicBezTo>
                <a:cubicBezTo>
                  <a:pt x="2931728" y="189906"/>
                  <a:pt x="2909532" y="186616"/>
                  <a:pt x="2902134" y="178044"/>
                </a:cubicBezTo>
                <a:close/>
                <a:moveTo>
                  <a:pt x="1373257" y="176920"/>
                </a:moveTo>
                <a:cubicBezTo>
                  <a:pt x="1371421" y="177891"/>
                  <a:pt x="1369713" y="179268"/>
                  <a:pt x="1368309" y="180824"/>
                </a:cubicBezTo>
                <a:cubicBezTo>
                  <a:pt x="1368131" y="181028"/>
                  <a:pt x="1370171" y="184116"/>
                  <a:pt x="1370911" y="184014"/>
                </a:cubicBezTo>
                <a:cubicBezTo>
                  <a:pt x="1372646" y="183733"/>
                  <a:pt x="1374202" y="182354"/>
                  <a:pt x="1376600" y="181002"/>
                </a:cubicBezTo>
                <a:cubicBezTo>
                  <a:pt x="1375069" y="179114"/>
                  <a:pt x="1373513" y="176793"/>
                  <a:pt x="1373257" y="176920"/>
                </a:cubicBezTo>
                <a:close/>
                <a:moveTo>
                  <a:pt x="2890705" y="175646"/>
                </a:moveTo>
                <a:cubicBezTo>
                  <a:pt x="2892006" y="176896"/>
                  <a:pt x="2893562" y="178171"/>
                  <a:pt x="2893460" y="178273"/>
                </a:cubicBezTo>
                <a:cubicBezTo>
                  <a:pt x="2892491" y="179627"/>
                  <a:pt x="2891266" y="180800"/>
                  <a:pt x="2890118" y="182025"/>
                </a:cubicBezTo>
                <a:cubicBezTo>
                  <a:pt x="2889404" y="181233"/>
                  <a:pt x="2887949" y="180213"/>
                  <a:pt x="2888103" y="179677"/>
                </a:cubicBezTo>
                <a:cubicBezTo>
                  <a:pt x="2888484" y="178377"/>
                  <a:pt x="2889608" y="177254"/>
                  <a:pt x="2890705" y="175646"/>
                </a:cubicBezTo>
                <a:close/>
                <a:moveTo>
                  <a:pt x="2879914" y="175568"/>
                </a:moveTo>
                <a:cubicBezTo>
                  <a:pt x="2880245" y="175364"/>
                  <a:pt x="2881266" y="176206"/>
                  <a:pt x="2881955" y="176564"/>
                </a:cubicBezTo>
                <a:cubicBezTo>
                  <a:pt x="2881649" y="177277"/>
                  <a:pt x="2881367" y="178604"/>
                  <a:pt x="2880986" y="178629"/>
                </a:cubicBezTo>
                <a:cubicBezTo>
                  <a:pt x="2879939" y="178706"/>
                  <a:pt x="2878867" y="178273"/>
                  <a:pt x="2877822" y="178018"/>
                </a:cubicBezTo>
                <a:cubicBezTo>
                  <a:pt x="2878511" y="177176"/>
                  <a:pt x="2879072" y="176155"/>
                  <a:pt x="2879914" y="175568"/>
                </a:cubicBezTo>
                <a:close/>
                <a:moveTo>
                  <a:pt x="1651842" y="173528"/>
                </a:moveTo>
                <a:lnTo>
                  <a:pt x="1651713" y="174318"/>
                </a:lnTo>
                <a:lnTo>
                  <a:pt x="1652607" y="174038"/>
                </a:lnTo>
                <a:close/>
                <a:moveTo>
                  <a:pt x="2016580" y="173379"/>
                </a:moveTo>
                <a:cubicBezTo>
                  <a:pt x="2026779" y="172572"/>
                  <a:pt x="2037003" y="172674"/>
                  <a:pt x="2047296" y="174932"/>
                </a:cubicBezTo>
                <a:cubicBezTo>
                  <a:pt x="2026938" y="179626"/>
                  <a:pt x="2006426" y="176564"/>
                  <a:pt x="1986017" y="177280"/>
                </a:cubicBezTo>
                <a:cubicBezTo>
                  <a:pt x="1996209" y="175902"/>
                  <a:pt x="2006382" y="174186"/>
                  <a:pt x="2016580" y="173379"/>
                </a:cubicBezTo>
                <a:close/>
                <a:moveTo>
                  <a:pt x="1891957" y="172456"/>
                </a:moveTo>
                <a:cubicBezTo>
                  <a:pt x="1883819" y="180646"/>
                  <a:pt x="1875783" y="175696"/>
                  <a:pt x="1868154" y="179242"/>
                </a:cubicBezTo>
                <a:cubicBezTo>
                  <a:pt x="1872160" y="181028"/>
                  <a:pt x="1875273" y="182430"/>
                  <a:pt x="1878435" y="183859"/>
                </a:cubicBezTo>
                <a:cubicBezTo>
                  <a:pt x="1878181" y="188145"/>
                  <a:pt x="1851597" y="189624"/>
                  <a:pt x="1840219" y="183324"/>
                </a:cubicBezTo>
                <a:cubicBezTo>
                  <a:pt x="1846853" y="182967"/>
                  <a:pt x="1853486" y="182609"/>
                  <a:pt x="1860143" y="182252"/>
                </a:cubicBezTo>
                <a:cubicBezTo>
                  <a:pt x="1860170" y="181692"/>
                  <a:pt x="1860195" y="181130"/>
                  <a:pt x="1860222" y="180569"/>
                </a:cubicBezTo>
                <a:cubicBezTo>
                  <a:pt x="1853868" y="180569"/>
                  <a:pt x="1847542" y="180569"/>
                  <a:pt x="1841188" y="180569"/>
                </a:cubicBezTo>
                <a:cubicBezTo>
                  <a:pt x="1847797" y="172431"/>
                  <a:pt x="1856828" y="175517"/>
                  <a:pt x="1864608" y="173935"/>
                </a:cubicBezTo>
                <a:cubicBezTo>
                  <a:pt x="1872593" y="172329"/>
                  <a:pt x="1881038" y="172941"/>
                  <a:pt x="1891957" y="172456"/>
                </a:cubicBezTo>
                <a:close/>
                <a:moveTo>
                  <a:pt x="2853076" y="172253"/>
                </a:moveTo>
                <a:cubicBezTo>
                  <a:pt x="2858407" y="172534"/>
                  <a:pt x="2862133" y="172713"/>
                  <a:pt x="2865831" y="172916"/>
                </a:cubicBezTo>
                <a:cubicBezTo>
                  <a:pt x="2862133" y="175672"/>
                  <a:pt x="2858458" y="179039"/>
                  <a:pt x="2853076" y="172253"/>
                </a:cubicBezTo>
                <a:close/>
                <a:moveTo>
                  <a:pt x="1614432" y="172119"/>
                </a:moveTo>
                <a:cubicBezTo>
                  <a:pt x="1618141" y="172195"/>
                  <a:pt x="1622146" y="173541"/>
                  <a:pt x="1625768" y="173299"/>
                </a:cubicBezTo>
                <a:cubicBezTo>
                  <a:pt x="1619901" y="178273"/>
                  <a:pt x="1613701" y="182711"/>
                  <a:pt x="1604875" y="178554"/>
                </a:cubicBezTo>
                <a:cubicBezTo>
                  <a:pt x="1607312" y="173235"/>
                  <a:pt x="1610724" y="172043"/>
                  <a:pt x="1614432" y="172119"/>
                </a:cubicBezTo>
                <a:close/>
                <a:moveTo>
                  <a:pt x="1483262" y="171462"/>
                </a:moveTo>
                <a:cubicBezTo>
                  <a:pt x="1483901" y="171589"/>
                  <a:pt x="1484538" y="171666"/>
                  <a:pt x="1485124" y="171870"/>
                </a:cubicBezTo>
                <a:cubicBezTo>
                  <a:pt x="1485203" y="171922"/>
                  <a:pt x="1485074" y="172559"/>
                  <a:pt x="1485022" y="172916"/>
                </a:cubicBezTo>
                <a:cubicBezTo>
                  <a:pt x="1484411" y="172789"/>
                  <a:pt x="1483774" y="172712"/>
                  <a:pt x="1483187" y="172483"/>
                </a:cubicBezTo>
                <a:cubicBezTo>
                  <a:pt x="1483109" y="172457"/>
                  <a:pt x="1483237" y="171820"/>
                  <a:pt x="1483262" y="171462"/>
                </a:cubicBezTo>
                <a:close/>
                <a:moveTo>
                  <a:pt x="2078115" y="170977"/>
                </a:moveTo>
                <a:cubicBezTo>
                  <a:pt x="2080106" y="171513"/>
                  <a:pt x="2082094" y="172048"/>
                  <a:pt x="2084059" y="172585"/>
                </a:cubicBezTo>
                <a:cubicBezTo>
                  <a:pt x="2083906" y="173273"/>
                  <a:pt x="2083729" y="173962"/>
                  <a:pt x="2083575" y="174650"/>
                </a:cubicBezTo>
                <a:cubicBezTo>
                  <a:pt x="2081585" y="174421"/>
                  <a:pt x="2079594" y="174217"/>
                  <a:pt x="2077579" y="173987"/>
                </a:cubicBezTo>
                <a:cubicBezTo>
                  <a:pt x="2077758" y="172992"/>
                  <a:pt x="2077937" y="171998"/>
                  <a:pt x="2078115" y="170977"/>
                </a:cubicBezTo>
                <a:close/>
                <a:moveTo>
                  <a:pt x="2835804" y="170747"/>
                </a:moveTo>
                <a:cubicBezTo>
                  <a:pt x="2837437" y="170747"/>
                  <a:pt x="2839071" y="170747"/>
                  <a:pt x="2840702" y="170747"/>
                </a:cubicBezTo>
                <a:cubicBezTo>
                  <a:pt x="2840728" y="171130"/>
                  <a:pt x="2840702" y="171512"/>
                  <a:pt x="2840702" y="171920"/>
                </a:cubicBezTo>
                <a:cubicBezTo>
                  <a:pt x="2839071" y="171920"/>
                  <a:pt x="2837437" y="171920"/>
                  <a:pt x="2835804" y="171920"/>
                </a:cubicBezTo>
                <a:cubicBezTo>
                  <a:pt x="2835804" y="171537"/>
                  <a:pt x="2835804" y="171155"/>
                  <a:pt x="2835804" y="170747"/>
                </a:cubicBezTo>
                <a:close/>
                <a:moveTo>
                  <a:pt x="1358155" y="169547"/>
                </a:moveTo>
                <a:cubicBezTo>
                  <a:pt x="1357849" y="170161"/>
                  <a:pt x="1357237" y="170874"/>
                  <a:pt x="1357364" y="171385"/>
                </a:cubicBezTo>
                <a:cubicBezTo>
                  <a:pt x="1357543" y="172049"/>
                  <a:pt x="1358233" y="172711"/>
                  <a:pt x="1358870" y="173018"/>
                </a:cubicBezTo>
                <a:cubicBezTo>
                  <a:pt x="1359124" y="173093"/>
                  <a:pt x="1359814" y="172303"/>
                  <a:pt x="1360631" y="171716"/>
                </a:cubicBezTo>
                <a:cubicBezTo>
                  <a:pt x="1359762" y="170951"/>
                  <a:pt x="1358946" y="170237"/>
                  <a:pt x="1358155" y="169547"/>
                </a:cubicBezTo>
                <a:close/>
                <a:moveTo>
                  <a:pt x="2322158" y="169370"/>
                </a:moveTo>
                <a:cubicBezTo>
                  <a:pt x="2322029" y="170007"/>
                  <a:pt x="2321902" y="170645"/>
                  <a:pt x="2321775" y="171283"/>
                </a:cubicBezTo>
                <a:cubicBezTo>
                  <a:pt x="2323610" y="171589"/>
                  <a:pt x="2325448" y="171945"/>
                  <a:pt x="2327285" y="172278"/>
                </a:cubicBezTo>
                <a:cubicBezTo>
                  <a:pt x="2327335" y="171640"/>
                  <a:pt x="2327387" y="171003"/>
                  <a:pt x="2327437" y="170364"/>
                </a:cubicBezTo>
                <a:cubicBezTo>
                  <a:pt x="2325677" y="170032"/>
                  <a:pt x="2323918" y="169701"/>
                  <a:pt x="2322158" y="169370"/>
                </a:cubicBezTo>
                <a:close/>
                <a:moveTo>
                  <a:pt x="3308303" y="168809"/>
                </a:moveTo>
                <a:cubicBezTo>
                  <a:pt x="3309451" y="169676"/>
                  <a:pt x="3310597" y="170747"/>
                  <a:pt x="3311287" y="171997"/>
                </a:cubicBezTo>
                <a:cubicBezTo>
                  <a:pt x="3311466" y="172354"/>
                  <a:pt x="3310164" y="173554"/>
                  <a:pt x="3309042" y="175033"/>
                </a:cubicBezTo>
                <a:cubicBezTo>
                  <a:pt x="3307767" y="173222"/>
                  <a:pt x="3306722" y="172099"/>
                  <a:pt x="3306236" y="170747"/>
                </a:cubicBezTo>
                <a:cubicBezTo>
                  <a:pt x="3306109" y="170391"/>
                  <a:pt x="3308149" y="168707"/>
                  <a:pt x="3308303" y="168809"/>
                </a:cubicBezTo>
                <a:close/>
                <a:moveTo>
                  <a:pt x="1648627" y="167865"/>
                </a:moveTo>
                <a:cubicBezTo>
                  <a:pt x="1650617" y="167507"/>
                  <a:pt x="1653015" y="167661"/>
                  <a:pt x="1654826" y="168477"/>
                </a:cubicBezTo>
                <a:cubicBezTo>
                  <a:pt x="1661535" y="171513"/>
                  <a:pt x="1668066" y="174905"/>
                  <a:pt x="1675975" y="178783"/>
                </a:cubicBezTo>
                <a:cubicBezTo>
                  <a:pt x="1670031" y="181487"/>
                  <a:pt x="1664368" y="181181"/>
                  <a:pt x="1659087" y="179472"/>
                </a:cubicBezTo>
                <a:cubicBezTo>
                  <a:pt x="1652555" y="177355"/>
                  <a:pt x="1646815" y="177966"/>
                  <a:pt x="1640642" y="180722"/>
                </a:cubicBezTo>
                <a:cubicBezTo>
                  <a:pt x="1637121" y="182304"/>
                  <a:pt x="1632785" y="182176"/>
                  <a:pt x="1628422" y="182891"/>
                </a:cubicBezTo>
                <a:cubicBezTo>
                  <a:pt x="1631126" y="169625"/>
                  <a:pt x="1640285" y="169319"/>
                  <a:pt x="1648627" y="167865"/>
                </a:cubicBezTo>
                <a:close/>
                <a:moveTo>
                  <a:pt x="1723556" y="167864"/>
                </a:moveTo>
                <a:cubicBezTo>
                  <a:pt x="1725571" y="168170"/>
                  <a:pt x="1727587" y="168476"/>
                  <a:pt x="1729602" y="168808"/>
                </a:cubicBezTo>
                <a:cubicBezTo>
                  <a:pt x="1729575" y="169497"/>
                  <a:pt x="1729552" y="170161"/>
                  <a:pt x="1729500" y="170849"/>
                </a:cubicBezTo>
                <a:cubicBezTo>
                  <a:pt x="1727459" y="170849"/>
                  <a:pt x="1725417" y="170849"/>
                  <a:pt x="1723402" y="170849"/>
                </a:cubicBezTo>
                <a:cubicBezTo>
                  <a:pt x="1723479" y="169855"/>
                  <a:pt x="1723504" y="168859"/>
                  <a:pt x="1723556" y="167864"/>
                </a:cubicBezTo>
                <a:close/>
                <a:moveTo>
                  <a:pt x="1930556" y="167610"/>
                </a:moveTo>
                <a:cubicBezTo>
                  <a:pt x="1931908" y="168554"/>
                  <a:pt x="1932775" y="169141"/>
                  <a:pt x="1933616" y="169727"/>
                </a:cubicBezTo>
                <a:cubicBezTo>
                  <a:pt x="1932877" y="170467"/>
                  <a:pt x="1932240" y="171411"/>
                  <a:pt x="1931346" y="171819"/>
                </a:cubicBezTo>
                <a:cubicBezTo>
                  <a:pt x="1930939" y="172023"/>
                  <a:pt x="1929458" y="171181"/>
                  <a:pt x="1929458" y="170825"/>
                </a:cubicBezTo>
                <a:cubicBezTo>
                  <a:pt x="1929458" y="169931"/>
                  <a:pt x="1930019" y="169014"/>
                  <a:pt x="1930556" y="167610"/>
                </a:cubicBezTo>
                <a:close/>
                <a:moveTo>
                  <a:pt x="1261542" y="167099"/>
                </a:moveTo>
                <a:cubicBezTo>
                  <a:pt x="1273661" y="177049"/>
                  <a:pt x="1273916" y="177227"/>
                  <a:pt x="1265369" y="188171"/>
                </a:cubicBezTo>
                <a:cubicBezTo>
                  <a:pt x="1261723" y="192840"/>
                  <a:pt x="1262971" y="196334"/>
                  <a:pt x="1266723" y="202126"/>
                </a:cubicBezTo>
                <a:cubicBezTo>
                  <a:pt x="1264834" y="188708"/>
                  <a:pt x="1280574" y="183018"/>
                  <a:pt x="1275805" y="169140"/>
                </a:cubicBezTo>
                <a:cubicBezTo>
                  <a:pt x="1271442" y="168503"/>
                  <a:pt x="1267257" y="167915"/>
                  <a:pt x="1261542" y="167099"/>
                </a:cubicBezTo>
                <a:close/>
                <a:moveTo>
                  <a:pt x="1845703" y="165799"/>
                </a:moveTo>
                <a:lnTo>
                  <a:pt x="1846494" y="166309"/>
                </a:lnTo>
                <a:lnTo>
                  <a:pt x="1845576" y="166617"/>
                </a:lnTo>
                <a:close/>
                <a:moveTo>
                  <a:pt x="3370549" y="165364"/>
                </a:moveTo>
                <a:cubicBezTo>
                  <a:pt x="3372412" y="167916"/>
                  <a:pt x="3374453" y="169522"/>
                  <a:pt x="3374401" y="171027"/>
                </a:cubicBezTo>
                <a:cubicBezTo>
                  <a:pt x="3374351" y="172277"/>
                  <a:pt x="3371774" y="174394"/>
                  <a:pt x="3370371" y="174369"/>
                </a:cubicBezTo>
                <a:cubicBezTo>
                  <a:pt x="3369071" y="174344"/>
                  <a:pt x="3366927" y="171996"/>
                  <a:pt x="3366850" y="170568"/>
                </a:cubicBezTo>
                <a:cubicBezTo>
                  <a:pt x="3366748" y="169166"/>
                  <a:pt x="3368788" y="167660"/>
                  <a:pt x="3370549" y="165364"/>
                </a:cubicBezTo>
                <a:close/>
                <a:moveTo>
                  <a:pt x="1978456" y="164772"/>
                </a:moveTo>
                <a:cubicBezTo>
                  <a:pt x="1988556" y="164963"/>
                  <a:pt x="1998658" y="165978"/>
                  <a:pt x="2008774" y="168503"/>
                </a:cubicBezTo>
                <a:cubicBezTo>
                  <a:pt x="1998875" y="169446"/>
                  <a:pt x="1988976" y="170952"/>
                  <a:pt x="1979028" y="171156"/>
                </a:cubicBezTo>
                <a:cubicBezTo>
                  <a:pt x="1968669" y="171359"/>
                  <a:pt x="1958260" y="170315"/>
                  <a:pt x="1947878" y="169829"/>
                </a:cubicBezTo>
                <a:cubicBezTo>
                  <a:pt x="1947980" y="168528"/>
                  <a:pt x="1948082" y="167253"/>
                  <a:pt x="1948159" y="165977"/>
                </a:cubicBezTo>
                <a:cubicBezTo>
                  <a:pt x="1958261" y="165212"/>
                  <a:pt x="1968357" y="164580"/>
                  <a:pt x="1978456" y="164772"/>
                </a:cubicBezTo>
                <a:close/>
                <a:moveTo>
                  <a:pt x="2029539" y="163809"/>
                </a:moveTo>
                <a:cubicBezTo>
                  <a:pt x="2029641" y="164701"/>
                  <a:pt x="2029743" y="165595"/>
                  <a:pt x="2029845" y="166488"/>
                </a:cubicBezTo>
                <a:cubicBezTo>
                  <a:pt x="2027270" y="166717"/>
                  <a:pt x="2024692" y="166947"/>
                  <a:pt x="2022142" y="167176"/>
                </a:cubicBezTo>
                <a:cubicBezTo>
                  <a:pt x="2022040" y="166386"/>
                  <a:pt x="2021963" y="165646"/>
                  <a:pt x="2021861" y="164880"/>
                </a:cubicBezTo>
                <a:cubicBezTo>
                  <a:pt x="2024413" y="164523"/>
                  <a:pt x="2026988" y="164167"/>
                  <a:pt x="2029539" y="163809"/>
                </a:cubicBezTo>
                <a:close/>
                <a:moveTo>
                  <a:pt x="2148220" y="163553"/>
                </a:moveTo>
                <a:cubicBezTo>
                  <a:pt x="2154011" y="167482"/>
                  <a:pt x="2154011" y="167482"/>
                  <a:pt x="2162380" y="163553"/>
                </a:cubicBezTo>
                <a:cubicBezTo>
                  <a:pt x="2156460" y="163553"/>
                  <a:pt x="2152735" y="163553"/>
                  <a:pt x="2148220" y="163553"/>
                </a:cubicBezTo>
                <a:close/>
                <a:moveTo>
                  <a:pt x="2079425" y="163397"/>
                </a:moveTo>
                <a:cubicBezTo>
                  <a:pt x="2084122" y="163024"/>
                  <a:pt x="2088816" y="163146"/>
                  <a:pt x="2093369" y="165518"/>
                </a:cubicBezTo>
                <a:cubicBezTo>
                  <a:pt x="2084007" y="168093"/>
                  <a:pt x="2074721" y="168579"/>
                  <a:pt x="2065460" y="164242"/>
                </a:cubicBezTo>
                <a:cubicBezTo>
                  <a:pt x="2070027" y="164637"/>
                  <a:pt x="2074728" y="163770"/>
                  <a:pt x="2079425" y="163397"/>
                </a:cubicBezTo>
                <a:close/>
                <a:moveTo>
                  <a:pt x="2817217" y="163302"/>
                </a:moveTo>
                <a:cubicBezTo>
                  <a:pt x="2819561" y="163803"/>
                  <a:pt x="2821582" y="165939"/>
                  <a:pt x="2825625" y="170212"/>
                </a:cubicBezTo>
                <a:cubicBezTo>
                  <a:pt x="2818583" y="168707"/>
                  <a:pt x="2813839" y="167687"/>
                  <a:pt x="2806874" y="166207"/>
                </a:cubicBezTo>
                <a:cubicBezTo>
                  <a:pt x="2812207" y="163937"/>
                  <a:pt x="2814873" y="162801"/>
                  <a:pt x="2817217" y="163302"/>
                </a:cubicBezTo>
                <a:close/>
                <a:moveTo>
                  <a:pt x="2325779" y="163272"/>
                </a:moveTo>
                <a:lnTo>
                  <a:pt x="2324912" y="163578"/>
                </a:lnTo>
                <a:lnTo>
                  <a:pt x="2325704" y="164038"/>
                </a:lnTo>
                <a:close/>
                <a:moveTo>
                  <a:pt x="3605714" y="161207"/>
                </a:moveTo>
                <a:cubicBezTo>
                  <a:pt x="3606481" y="161743"/>
                  <a:pt x="3607270" y="162278"/>
                  <a:pt x="3608036" y="162815"/>
                </a:cubicBezTo>
                <a:cubicBezTo>
                  <a:pt x="3606352" y="174091"/>
                  <a:pt x="3597295" y="180569"/>
                  <a:pt x="3591403" y="189090"/>
                </a:cubicBezTo>
                <a:cubicBezTo>
                  <a:pt x="3590203" y="188300"/>
                  <a:pt x="3588978" y="187509"/>
                  <a:pt x="3587780" y="186719"/>
                </a:cubicBezTo>
                <a:cubicBezTo>
                  <a:pt x="3593749" y="178223"/>
                  <a:pt x="3599745" y="169703"/>
                  <a:pt x="3605714" y="161207"/>
                </a:cubicBezTo>
                <a:close/>
                <a:moveTo>
                  <a:pt x="1677813" y="160722"/>
                </a:moveTo>
                <a:lnTo>
                  <a:pt x="1677813" y="161540"/>
                </a:lnTo>
                <a:lnTo>
                  <a:pt x="1676996" y="161130"/>
                </a:lnTo>
                <a:close/>
                <a:moveTo>
                  <a:pt x="1706922" y="160238"/>
                </a:moveTo>
                <a:cubicBezTo>
                  <a:pt x="1707280" y="160698"/>
                  <a:pt x="1707637" y="161157"/>
                  <a:pt x="1707968" y="161590"/>
                </a:cubicBezTo>
                <a:cubicBezTo>
                  <a:pt x="1707610" y="161717"/>
                  <a:pt x="1707101" y="162074"/>
                  <a:pt x="1706949" y="161972"/>
                </a:cubicBezTo>
                <a:cubicBezTo>
                  <a:pt x="1706514" y="161641"/>
                  <a:pt x="1706209" y="161105"/>
                  <a:pt x="1705851" y="160646"/>
                </a:cubicBezTo>
                <a:cubicBezTo>
                  <a:pt x="1706209" y="160519"/>
                  <a:pt x="1706565" y="160392"/>
                  <a:pt x="1706922" y="160238"/>
                </a:cubicBezTo>
                <a:close/>
                <a:moveTo>
                  <a:pt x="2788551" y="160090"/>
                </a:moveTo>
                <a:cubicBezTo>
                  <a:pt x="2790688" y="159918"/>
                  <a:pt x="2792767" y="160594"/>
                  <a:pt x="2794833" y="161411"/>
                </a:cubicBezTo>
                <a:cubicBezTo>
                  <a:pt x="2794679" y="162636"/>
                  <a:pt x="2794527" y="163859"/>
                  <a:pt x="2794375" y="165084"/>
                </a:cubicBezTo>
                <a:cubicBezTo>
                  <a:pt x="2790216" y="164676"/>
                  <a:pt x="2786083" y="164268"/>
                  <a:pt x="2781924" y="163859"/>
                </a:cubicBezTo>
                <a:cubicBezTo>
                  <a:pt x="2784221" y="161283"/>
                  <a:pt x="2786415" y="160263"/>
                  <a:pt x="2788551" y="160090"/>
                </a:cubicBezTo>
                <a:close/>
                <a:moveTo>
                  <a:pt x="2199434" y="159583"/>
                </a:moveTo>
                <a:cubicBezTo>
                  <a:pt x="2193738" y="158042"/>
                  <a:pt x="2188043" y="157902"/>
                  <a:pt x="2181998" y="162175"/>
                </a:cubicBezTo>
                <a:cubicBezTo>
                  <a:pt x="2179981" y="163603"/>
                  <a:pt x="2176231" y="162430"/>
                  <a:pt x="2173297" y="162659"/>
                </a:cubicBezTo>
                <a:cubicBezTo>
                  <a:pt x="2171026" y="162865"/>
                  <a:pt x="2168782" y="163425"/>
                  <a:pt x="2165797" y="163936"/>
                </a:cubicBezTo>
                <a:cubicBezTo>
                  <a:pt x="2176462" y="165926"/>
                  <a:pt x="2185927" y="167941"/>
                  <a:pt x="2195519" y="169344"/>
                </a:cubicBezTo>
                <a:cubicBezTo>
                  <a:pt x="2200467" y="170059"/>
                  <a:pt x="2205620" y="170109"/>
                  <a:pt x="2210595" y="169574"/>
                </a:cubicBezTo>
                <a:cubicBezTo>
                  <a:pt x="2212816" y="169318"/>
                  <a:pt x="2214779" y="166869"/>
                  <a:pt x="2216871" y="165390"/>
                </a:cubicBezTo>
                <a:cubicBezTo>
                  <a:pt x="2210825" y="164063"/>
                  <a:pt x="2205129" y="161123"/>
                  <a:pt x="2199434" y="159583"/>
                </a:cubicBezTo>
                <a:close/>
                <a:moveTo>
                  <a:pt x="1202612" y="158782"/>
                </a:moveTo>
                <a:cubicBezTo>
                  <a:pt x="1202511" y="158757"/>
                  <a:pt x="1201974" y="159446"/>
                  <a:pt x="1202051" y="159598"/>
                </a:cubicBezTo>
                <a:cubicBezTo>
                  <a:pt x="1202357" y="160134"/>
                  <a:pt x="1202815" y="160594"/>
                  <a:pt x="1203251" y="161078"/>
                </a:cubicBezTo>
                <a:cubicBezTo>
                  <a:pt x="1203607" y="160542"/>
                  <a:pt x="1203989" y="160032"/>
                  <a:pt x="1204397" y="159548"/>
                </a:cubicBezTo>
                <a:cubicBezTo>
                  <a:pt x="1203811" y="159267"/>
                  <a:pt x="1203224" y="158961"/>
                  <a:pt x="1202612" y="158782"/>
                </a:cubicBezTo>
                <a:close/>
                <a:moveTo>
                  <a:pt x="1481834" y="158731"/>
                </a:moveTo>
                <a:cubicBezTo>
                  <a:pt x="1466629" y="163807"/>
                  <a:pt x="1472932" y="174549"/>
                  <a:pt x="1474948" y="183044"/>
                </a:cubicBezTo>
                <a:cubicBezTo>
                  <a:pt x="1471579" y="184650"/>
                  <a:pt x="1469156" y="185825"/>
                  <a:pt x="1465406" y="187610"/>
                </a:cubicBezTo>
                <a:cubicBezTo>
                  <a:pt x="1471860" y="189090"/>
                  <a:pt x="1477165" y="188810"/>
                  <a:pt x="1480177" y="191309"/>
                </a:cubicBezTo>
                <a:cubicBezTo>
                  <a:pt x="1485688" y="195825"/>
                  <a:pt x="1490687" y="195646"/>
                  <a:pt x="1496606" y="193402"/>
                </a:cubicBezTo>
                <a:cubicBezTo>
                  <a:pt x="1500560" y="191871"/>
                  <a:pt x="1504667" y="190902"/>
                  <a:pt x="1509158" y="189550"/>
                </a:cubicBezTo>
                <a:cubicBezTo>
                  <a:pt x="1506019" y="172966"/>
                  <a:pt x="1499847" y="159777"/>
                  <a:pt x="1481834" y="158731"/>
                </a:cubicBezTo>
                <a:close/>
                <a:moveTo>
                  <a:pt x="1939817" y="157686"/>
                </a:moveTo>
                <a:cubicBezTo>
                  <a:pt x="1939842" y="158171"/>
                  <a:pt x="1939893" y="158630"/>
                  <a:pt x="1939918" y="159115"/>
                </a:cubicBezTo>
                <a:cubicBezTo>
                  <a:pt x="1938515" y="159242"/>
                  <a:pt x="1937086" y="159371"/>
                  <a:pt x="1935683" y="159473"/>
                </a:cubicBezTo>
                <a:cubicBezTo>
                  <a:pt x="1935658" y="158961"/>
                  <a:pt x="1935633" y="158426"/>
                  <a:pt x="1935581" y="157915"/>
                </a:cubicBezTo>
                <a:cubicBezTo>
                  <a:pt x="1936984" y="157840"/>
                  <a:pt x="1938413" y="157763"/>
                  <a:pt x="1939817" y="157686"/>
                </a:cubicBezTo>
                <a:close/>
                <a:moveTo>
                  <a:pt x="1914584" y="157686"/>
                </a:moveTo>
                <a:cubicBezTo>
                  <a:pt x="1914790" y="158605"/>
                  <a:pt x="1915019" y="159523"/>
                  <a:pt x="1915222" y="160467"/>
                </a:cubicBezTo>
                <a:cubicBezTo>
                  <a:pt x="1913513" y="160849"/>
                  <a:pt x="1911830" y="161207"/>
                  <a:pt x="1910121" y="161590"/>
                </a:cubicBezTo>
                <a:cubicBezTo>
                  <a:pt x="1909969" y="160901"/>
                  <a:pt x="1909559" y="159651"/>
                  <a:pt x="1909713" y="159599"/>
                </a:cubicBezTo>
                <a:cubicBezTo>
                  <a:pt x="1911294" y="158859"/>
                  <a:pt x="1912953" y="158298"/>
                  <a:pt x="1914584" y="157686"/>
                </a:cubicBezTo>
                <a:close/>
                <a:moveTo>
                  <a:pt x="1801722" y="155977"/>
                </a:moveTo>
                <a:cubicBezTo>
                  <a:pt x="1802718" y="155621"/>
                  <a:pt x="1804706" y="157992"/>
                  <a:pt x="1807308" y="159905"/>
                </a:cubicBezTo>
                <a:cubicBezTo>
                  <a:pt x="1804758" y="161641"/>
                  <a:pt x="1803176" y="163528"/>
                  <a:pt x="1801620" y="163503"/>
                </a:cubicBezTo>
                <a:cubicBezTo>
                  <a:pt x="1800037" y="163503"/>
                  <a:pt x="1798482" y="161590"/>
                  <a:pt x="1796926" y="160519"/>
                </a:cubicBezTo>
                <a:cubicBezTo>
                  <a:pt x="1798482" y="158911"/>
                  <a:pt x="1799808" y="156667"/>
                  <a:pt x="1801722" y="155977"/>
                </a:cubicBezTo>
                <a:close/>
                <a:moveTo>
                  <a:pt x="1695672" y="155696"/>
                </a:moveTo>
                <a:cubicBezTo>
                  <a:pt x="1695953" y="156360"/>
                  <a:pt x="1696232" y="157023"/>
                  <a:pt x="1696513" y="157712"/>
                </a:cubicBezTo>
                <a:cubicBezTo>
                  <a:pt x="1694651" y="158400"/>
                  <a:pt x="1692788" y="159089"/>
                  <a:pt x="1690901" y="159779"/>
                </a:cubicBezTo>
                <a:cubicBezTo>
                  <a:pt x="1690671" y="159165"/>
                  <a:pt x="1690442" y="158554"/>
                  <a:pt x="1690186" y="157941"/>
                </a:cubicBezTo>
                <a:cubicBezTo>
                  <a:pt x="1692024" y="157202"/>
                  <a:pt x="1693834" y="156436"/>
                  <a:pt x="1695672" y="155696"/>
                </a:cubicBezTo>
                <a:close/>
                <a:moveTo>
                  <a:pt x="1950351" y="155645"/>
                </a:moveTo>
                <a:cubicBezTo>
                  <a:pt x="1953004" y="155645"/>
                  <a:pt x="1955658" y="155645"/>
                  <a:pt x="1958310" y="155645"/>
                </a:cubicBezTo>
                <a:cubicBezTo>
                  <a:pt x="1958310" y="156410"/>
                  <a:pt x="1958310" y="157176"/>
                  <a:pt x="1958310" y="157941"/>
                </a:cubicBezTo>
                <a:cubicBezTo>
                  <a:pt x="1955658" y="157941"/>
                  <a:pt x="1953004" y="157941"/>
                  <a:pt x="1950351" y="157941"/>
                </a:cubicBezTo>
                <a:cubicBezTo>
                  <a:pt x="1950351" y="157176"/>
                  <a:pt x="1950351" y="156410"/>
                  <a:pt x="1950351" y="155645"/>
                </a:cubicBezTo>
                <a:close/>
                <a:moveTo>
                  <a:pt x="3261744" y="155644"/>
                </a:moveTo>
                <a:cubicBezTo>
                  <a:pt x="3261260" y="156206"/>
                  <a:pt x="3260802" y="156792"/>
                  <a:pt x="3260316" y="157354"/>
                </a:cubicBezTo>
                <a:cubicBezTo>
                  <a:pt x="3261464" y="158782"/>
                  <a:pt x="3262613" y="160186"/>
                  <a:pt x="3263760" y="161588"/>
                </a:cubicBezTo>
                <a:cubicBezTo>
                  <a:pt x="3264577" y="160644"/>
                  <a:pt x="3265392" y="159700"/>
                  <a:pt x="3266209" y="158782"/>
                </a:cubicBezTo>
                <a:cubicBezTo>
                  <a:pt x="3264729" y="157736"/>
                  <a:pt x="3263223" y="156690"/>
                  <a:pt x="3261744" y="155644"/>
                </a:cubicBezTo>
                <a:close/>
                <a:moveTo>
                  <a:pt x="2409508" y="155594"/>
                </a:moveTo>
                <a:lnTo>
                  <a:pt x="2409432" y="156308"/>
                </a:lnTo>
                <a:lnTo>
                  <a:pt x="2410275" y="156027"/>
                </a:lnTo>
                <a:close/>
                <a:moveTo>
                  <a:pt x="1749885" y="154394"/>
                </a:moveTo>
                <a:cubicBezTo>
                  <a:pt x="1752740" y="158961"/>
                  <a:pt x="1755189" y="162915"/>
                  <a:pt x="1758251" y="167864"/>
                </a:cubicBezTo>
                <a:cubicBezTo>
                  <a:pt x="1747843" y="170543"/>
                  <a:pt x="1746260" y="154956"/>
                  <a:pt x="1736107" y="160288"/>
                </a:cubicBezTo>
                <a:cubicBezTo>
                  <a:pt x="1736363" y="158986"/>
                  <a:pt x="1736592" y="157711"/>
                  <a:pt x="1736822" y="156461"/>
                </a:cubicBezTo>
                <a:cubicBezTo>
                  <a:pt x="1741209" y="155771"/>
                  <a:pt x="1745598" y="155083"/>
                  <a:pt x="1749885" y="154394"/>
                </a:cubicBezTo>
                <a:close/>
                <a:moveTo>
                  <a:pt x="2720952" y="153604"/>
                </a:moveTo>
                <a:cubicBezTo>
                  <a:pt x="2721309" y="154114"/>
                  <a:pt x="2721717" y="154625"/>
                  <a:pt x="2721971" y="155187"/>
                </a:cubicBezTo>
                <a:cubicBezTo>
                  <a:pt x="2722023" y="155339"/>
                  <a:pt x="2721436" y="155977"/>
                  <a:pt x="2721334" y="155952"/>
                </a:cubicBezTo>
                <a:cubicBezTo>
                  <a:pt x="2720723" y="155671"/>
                  <a:pt x="2720186" y="155289"/>
                  <a:pt x="2719498" y="154879"/>
                </a:cubicBezTo>
                <a:cubicBezTo>
                  <a:pt x="2720008" y="154446"/>
                  <a:pt x="2720467" y="154012"/>
                  <a:pt x="2720952" y="153604"/>
                </a:cubicBezTo>
                <a:close/>
                <a:moveTo>
                  <a:pt x="1827948" y="153400"/>
                </a:moveTo>
                <a:cubicBezTo>
                  <a:pt x="1828380" y="153910"/>
                  <a:pt x="1828815" y="154369"/>
                  <a:pt x="1829222" y="154854"/>
                </a:cubicBezTo>
                <a:cubicBezTo>
                  <a:pt x="1828713" y="155211"/>
                  <a:pt x="1828202" y="155644"/>
                  <a:pt x="1827642" y="155875"/>
                </a:cubicBezTo>
                <a:cubicBezTo>
                  <a:pt x="1827488" y="155925"/>
                  <a:pt x="1826851" y="155338"/>
                  <a:pt x="1826875" y="155236"/>
                </a:cubicBezTo>
                <a:cubicBezTo>
                  <a:pt x="1827131" y="154625"/>
                  <a:pt x="1827513" y="154089"/>
                  <a:pt x="1827948" y="153400"/>
                </a:cubicBezTo>
                <a:close/>
                <a:moveTo>
                  <a:pt x="2927875" y="152405"/>
                </a:moveTo>
                <a:cubicBezTo>
                  <a:pt x="2930400" y="152584"/>
                  <a:pt x="2932900" y="152763"/>
                  <a:pt x="2935426" y="152942"/>
                </a:cubicBezTo>
                <a:cubicBezTo>
                  <a:pt x="2935426" y="153655"/>
                  <a:pt x="2935426" y="154370"/>
                  <a:pt x="2935426" y="155084"/>
                </a:cubicBezTo>
                <a:cubicBezTo>
                  <a:pt x="2932927" y="155084"/>
                  <a:pt x="2930427" y="155084"/>
                  <a:pt x="2927925" y="155084"/>
                </a:cubicBezTo>
                <a:cubicBezTo>
                  <a:pt x="2927900" y="154192"/>
                  <a:pt x="2927900" y="153298"/>
                  <a:pt x="2927875" y="152405"/>
                </a:cubicBezTo>
                <a:close/>
                <a:moveTo>
                  <a:pt x="1306826" y="152150"/>
                </a:moveTo>
                <a:cubicBezTo>
                  <a:pt x="1313076" y="148195"/>
                  <a:pt x="1313076" y="148195"/>
                  <a:pt x="1317899" y="152200"/>
                </a:cubicBezTo>
                <a:cubicBezTo>
                  <a:pt x="1318766" y="153067"/>
                  <a:pt x="1319608" y="153910"/>
                  <a:pt x="1320475" y="154752"/>
                </a:cubicBezTo>
                <a:cubicBezTo>
                  <a:pt x="1319633" y="153884"/>
                  <a:pt x="1318791" y="153042"/>
                  <a:pt x="1317950" y="152150"/>
                </a:cubicBezTo>
                <a:cubicBezTo>
                  <a:pt x="1314683" y="152150"/>
                  <a:pt x="1311443" y="152150"/>
                  <a:pt x="1306826" y="152150"/>
                </a:cubicBezTo>
                <a:close/>
                <a:moveTo>
                  <a:pt x="2284645" y="152142"/>
                </a:moveTo>
                <a:lnTo>
                  <a:pt x="2284707" y="152175"/>
                </a:lnTo>
                <a:cubicBezTo>
                  <a:pt x="2284707" y="152175"/>
                  <a:pt x="2284655" y="152227"/>
                  <a:pt x="2284631" y="152175"/>
                </a:cubicBezTo>
                <a:close/>
                <a:moveTo>
                  <a:pt x="1797282" y="150517"/>
                </a:moveTo>
                <a:lnTo>
                  <a:pt x="1798074" y="151002"/>
                </a:lnTo>
                <a:lnTo>
                  <a:pt x="1797207" y="151335"/>
                </a:lnTo>
                <a:close/>
                <a:moveTo>
                  <a:pt x="2051607" y="150211"/>
                </a:moveTo>
                <a:cubicBezTo>
                  <a:pt x="2059617" y="151436"/>
                  <a:pt x="2067578" y="152992"/>
                  <a:pt x="2075562" y="154472"/>
                </a:cubicBezTo>
                <a:cubicBezTo>
                  <a:pt x="2060715" y="158401"/>
                  <a:pt x="2057016" y="158069"/>
                  <a:pt x="2048266" y="153146"/>
                </a:cubicBezTo>
                <a:cubicBezTo>
                  <a:pt x="2049541" y="151972"/>
                  <a:pt x="2050716" y="150084"/>
                  <a:pt x="2051607" y="150211"/>
                </a:cubicBezTo>
                <a:close/>
                <a:moveTo>
                  <a:pt x="1880041" y="148987"/>
                </a:moveTo>
                <a:cubicBezTo>
                  <a:pt x="1878894" y="157661"/>
                  <a:pt x="1873664" y="159803"/>
                  <a:pt x="1865373" y="160263"/>
                </a:cubicBezTo>
                <a:cubicBezTo>
                  <a:pt x="1856087" y="160773"/>
                  <a:pt x="1847285" y="162099"/>
                  <a:pt x="1840347" y="154140"/>
                </a:cubicBezTo>
                <a:cubicBezTo>
                  <a:pt x="1845193" y="149702"/>
                  <a:pt x="1856929" y="148171"/>
                  <a:pt x="1880041" y="148987"/>
                </a:cubicBezTo>
                <a:close/>
                <a:moveTo>
                  <a:pt x="2700670" y="148604"/>
                </a:moveTo>
                <a:cubicBezTo>
                  <a:pt x="2702787" y="149523"/>
                  <a:pt x="2704904" y="150416"/>
                  <a:pt x="2707048" y="151335"/>
                </a:cubicBezTo>
                <a:cubicBezTo>
                  <a:pt x="2706767" y="152202"/>
                  <a:pt x="2706487" y="153069"/>
                  <a:pt x="2706231" y="153937"/>
                </a:cubicBezTo>
                <a:cubicBezTo>
                  <a:pt x="2703962" y="153323"/>
                  <a:pt x="2701691" y="152712"/>
                  <a:pt x="2699420" y="152100"/>
                </a:cubicBezTo>
                <a:cubicBezTo>
                  <a:pt x="2699829" y="150925"/>
                  <a:pt x="2700262" y="149777"/>
                  <a:pt x="2700670" y="148604"/>
                </a:cubicBezTo>
                <a:close/>
                <a:moveTo>
                  <a:pt x="2353000" y="148500"/>
                </a:moveTo>
                <a:cubicBezTo>
                  <a:pt x="2353637" y="148654"/>
                  <a:pt x="2354223" y="148986"/>
                  <a:pt x="2354810" y="149265"/>
                </a:cubicBezTo>
                <a:cubicBezTo>
                  <a:pt x="2354429" y="149777"/>
                  <a:pt x="2354019" y="150286"/>
                  <a:pt x="2353637" y="150796"/>
                </a:cubicBezTo>
                <a:cubicBezTo>
                  <a:pt x="2353230" y="150312"/>
                  <a:pt x="2352744" y="149853"/>
                  <a:pt x="2352438" y="149317"/>
                </a:cubicBezTo>
                <a:cubicBezTo>
                  <a:pt x="2352362" y="149190"/>
                  <a:pt x="2352896" y="148475"/>
                  <a:pt x="2353000" y="148500"/>
                </a:cubicBezTo>
                <a:close/>
                <a:moveTo>
                  <a:pt x="1963134" y="148246"/>
                </a:moveTo>
                <a:cubicBezTo>
                  <a:pt x="1963567" y="148756"/>
                  <a:pt x="1963977" y="149240"/>
                  <a:pt x="1964384" y="149700"/>
                </a:cubicBezTo>
                <a:cubicBezTo>
                  <a:pt x="1963875" y="150057"/>
                  <a:pt x="1963390" y="150490"/>
                  <a:pt x="1962803" y="150721"/>
                </a:cubicBezTo>
                <a:cubicBezTo>
                  <a:pt x="1962675" y="150771"/>
                  <a:pt x="1962011" y="150184"/>
                  <a:pt x="1962063" y="150082"/>
                </a:cubicBezTo>
                <a:cubicBezTo>
                  <a:pt x="1962317" y="149496"/>
                  <a:pt x="1962701" y="148986"/>
                  <a:pt x="1963134" y="148246"/>
                </a:cubicBezTo>
                <a:close/>
                <a:moveTo>
                  <a:pt x="2686715" y="147864"/>
                </a:moveTo>
                <a:cubicBezTo>
                  <a:pt x="2687609" y="148247"/>
                  <a:pt x="2688271" y="149191"/>
                  <a:pt x="2689649" y="150466"/>
                </a:cubicBezTo>
                <a:cubicBezTo>
                  <a:pt x="2687711" y="150925"/>
                  <a:pt x="2686511" y="151588"/>
                  <a:pt x="2685644" y="151308"/>
                </a:cubicBezTo>
                <a:cubicBezTo>
                  <a:pt x="2685058" y="151104"/>
                  <a:pt x="2684777" y="149573"/>
                  <a:pt x="2684700" y="148604"/>
                </a:cubicBezTo>
                <a:cubicBezTo>
                  <a:pt x="2684675" y="148399"/>
                  <a:pt x="2686206" y="147634"/>
                  <a:pt x="2686715" y="147864"/>
                </a:cubicBezTo>
                <a:close/>
                <a:moveTo>
                  <a:pt x="3098337" y="147191"/>
                </a:moveTo>
                <a:lnTo>
                  <a:pt x="3087296" y="165518"/>
                </a:lnTo>
                <a:cubicBezTo>
                  <a:pt x="3084004" y="167226"/>
                  <a:pt x="3083342" y="174064"/>
                  <a:pt x="3081530" y="178452"/>
                </a:cubicBezTo>
                <a:cubicBezTo>
                  <a:pt x="3074769" y="174394"/>
                  <a:pt x="3072906" y="169293"/>
                  <a:pt x="3078367" y="163884"/>
                </a:cubicBezTo>
                <a:close/>
                <a:moveTo>
                  <a:pt x="3098393" y="147098"/>
                </a:moveTo>
                <a:cubicBezTo>
                  <a:pt x="3098393" y="147098"/>
                  <a:pt x="3098418" y="147123"/>
                  <a:pt x="3098418" y="147123"/>
                </a:cubicBezTo>
                <a:lnTo>
                  <a:pt x="3098337" y="147191"/>
                </a:lnTo>
                <a:close/>
                <a:moveTo>
                  <a:pt x="1568726" y="147073"/>
                </a:moveTo>
                <a:cubicBezTo>
                  <a:pt x="1569899" y="148196"/>
                  <a:pt x="1570639" y="148910"/>
                  <a:pt x="1571404" y="149625"/>
                </a:cubicBezTo>
                <a:cubicBezTo>
                  <a:pt x="1570564" y="150261"/>
                  <a:pt x="1569797" y="151104"/>
                  <a:pt x="1568879" y="151409"/>
                </a:cubicBezTo>
                <a:cubicBezTo>
                  <a:pt x="1568395" y="151563"/>
                  <a:pt x="1566991" y="150517"/>
                  <a:pt x="1567068" y="150288"/>
                </a:cubicBezTo>
                <a:cubicBezTo>
                  <a:pt x="1567297" y="149344"/>
                  <a:pt x="1567935" y="148477"/>
                  <a:pt x="1568726" y="147073"/>
                </a:cubicBezTo>
                <a:close/>
                <a:moveTo>
                  <a:pt x="1900178" y="146895"/>
                </a:moveTo>
                <a:cubicBezTo>
                  <a:pt x="1903692" y="146697"/>
                  <a:pt x="1906919" y="147430"/>
                  <a:pt x="1910147" y="148170"/>
                </a:cubicBezTo>
                <a:cubicBezTo>
                  <a:pt x="1910198" y="149191"/>
                  <a:pt x="1910249" y="150187"/>
                  <a:pt x="1910274" y="151206"/>
                </a:cubicBezTo>
                <a:cubicBezTo>
                  <a:pt x="1903973" y="151206"/>
                  <a:pt x="1897671" y="151206"/>
                  <a:pt x="1888487" y="151206"/>
                </a:cubicBezTo>
                <a:cubicBezTo>
                  <a:pt x="1892863" y="148222"/>
                  <a:pt x="1896664" y="147093"/>
                  <a:pt x="1900178" y="146895"/>
                </a:cubicBezTo>
                <a:close/>
                <a:moveTo>
                  <a:pt x="2670665" y="145820"/>
                </a:moveTo>
                <a:cubicBezTo>
                  <a:pt x="2672358" y="145760"/>
                  <a:pt x="2673818" y="146767"/>
                  <a:pt x="2675285" y="148017"/>
                </a:cubicBezTo>
                <a:cubicBezTo>
                  <a:pt x="2675183" y="149088"/>
                  <a:pt x="2675081" y="150186"/>
                  <a:pt x="2675004" y="151283"/>
                </a:cubicBezTo>
                <a:cubicBezTo>
                  <a:pt x="2672122" y="150925"/>
                  <a:pt x="2669264" y="150594"/>
                  <a:pt x="2664647" y="150033"/>
                </a:cubicBezTo>
                <a:cubicBezTo>
                  <a:pt x="2667045" y="147010"/>
                  <a:pt x="2668971" y="145881"/>
                  <a:pt x="2670665" y="145820"/>
                </a:cubicBezTo>
                <a:close/>
                <a:moveTo>
                  <a:pt x="3114773" y="143808"/>
                </a:moveTo>
                <a:cubicBezTo>
                  <a:pt x="3118472" y="144470"/>
                  <a:pt x="3120588" y="146358"/>
                  <a:pt x="3118242" y="152431"/>
                </a:cubicBezTo>
                <a:cubicBezTo>
                  <a:pt x="3115639" y="149675"/>
                  <a:pt x="3113906" y="147941"/>
                  <a:pt x="3112375" y="146027"/>
                </a:cubicBezTo>
                <a:cubicBezTo>
                  <a:pt x="3112297" y="145950"/>
                  <a:pt x="3114083" y="143679"/>
                  <a:pt x="3114773" y="143808"/>
                </a:cubicBezTo>
                <a:close/>
                <a:moveTo>
                  <a:pt x="2728095" y="142780"/>
                </a:moveTo>
                <a:cubicBezTo>
                  <a:pt x="2730550" y="143246"/>
                  <a:pt x="2733184" y="145363"/>
                  <a:pt x="2738453" y="149598"/>
                </a:cubicBezTo>
                <a:cubicBezTo>
                  <a:pt x="2730825" y="148144"/>
                  <a:pt x="2725466" y="147148"/>
                  <a:pt x="2718809" y="145873"/>
                </a:cubicBezTo>
                <a:cubicBezTo>
                  <a:pt x="2723362" y="143501"/>
                  <a:pt x="2725639" y="142315"/>
                  <a:pt x="2728095" y="142780"/>
                </a:cubicBezTo>
                <a:close/>
                <a:moveTo>
                  <a:pt x="2281697" y="142737"/>
                </a:moveTo>
                <a:cubicBezTo>
                  <a:pt x="2283432" y="144522"/>
                  <a:pt x="2284937" y="146614"/>
                  <a:pt x="2286008" y="148860"/>
                </a:cubicBezTo>
                <a:lnTo>
                  <a:pt x="2284645" y="152142"/>
                </a:lnTo>
                <a:lnTo>
                  <a:pt x="2281441" y="150440"/>
                </a:lnTo>
                <a:cubicBezTo>
                  <a:pt x="2280038" y="148706"/>
                  <a:pt x="2279043" y="146666"/>
                  <a:pt x="2277870" y="144726"/>
                </a:cubicBezTo>
                <a:cubicBezTo>
                  <a:pt x="2279197" y="144012"/>
                  <a:pt x="2281415" y="142456"/>
                  <a:pt x="2281697" y="142737"/>
                </a:cubicBezTo>
                <a:close/>
                <a:moveTo>
                  <a:pt x="3593928" y="139852"/>
                </a:moveTo>
                <a:cubicBezTo>
                  <a:pt x="3598291" y="141077"/>
                  <a:pt x="3600970" y="141817"/>
                  <a:pt x="3604848" y="142888"/>
                </a:cubicBezTo>
                <a:cubicBezTo>
                  <a:pt x="3603112" y="145056"/>
                  <a:pt x="3602270" y="147225"/>
                  <a:pt x="3600816" y="147786"/>
                </a:cubicBezTo>
                <a:cubicBezTo>
                  <a:pt x="3594643" y="150209"/>
                  <a:pt x="3594082" y="146306"/>
                  <a:pt x="3593928" y="139852"/>
                </a:cubicBezTo>
                <a:close/>
                <a:moveTo>
                  <a:pt x="2009896" y="138603"/>
                </a:moveTo>
                <a:cubicBezTo>
                  <a:pt x="2010609" y="138832"/>
                  <a:pt x="2011324" y="139063"/>
                  <a:pt x="2012038" y="139317"/>
                </a:cubicBezTo>
                <a:cubicBezTo>
                  <a:pt x="2011528" y="140109"/>
                  <a:pt x="2010992" y="140899"/>
                  <a:pt x="2010482" y="141717"/>
                </a:cubicBezTo>
                <a:cubicBezTo>
                  <a:pt x="2009871" y="141282"/>
                  <a:pt x="2009259" y="140874"/>
                  <a:pt x="2008621" y="140440"/>
                </a:cubicBezTo>
                <a:cubicBezTo>
                  <a:pt x="2009054" y="139828"/>
                  <a:pt x="2009488" y="139215"/>
                  <a:pt x="2009896" y="138603"/>
                </a:cubicBezTo>
                <a:close/>
                <a:moveTo>
                  <a:pt x="1262257" y="137812"/>
                </a:moveTo>
                <a:cubicBezTo>
                  <a:pt x="1257156" y="146460"/>
                  <a:pt x="1261927" y="151767"/>
                  <a:pt x="1265471" y="158221"/>
                </a:cubicBezTo>
                <a:cubicBezTo>
                  <a:pt x="1270982" y="146562"/>
                  <a:pt x="1270880" y="145924"/>
                  <a:pt x="1262257" y="137812"/>
                </a:cubicBezTo>
                <a:close/>
                <a:moveTo>
                  <a:pt x="3222687" y="136230"/>
                </a:moveTo>
                <a:lnTo>
                  <a:pt x="3223375" y="136918"/>
                </a:lnTo>
                <a:cubicBezTo>
                  <a:pt x="3225085" y="137761"/>
                  <a:pt x="3226794" y="138603"/>
                  <a:pt x="3228477" y="139470"/>
                </a:cubicBezTo>
                <a:cubicBezTo>
                  <a:pt x="3230188" y="140312"/>
                  <a:pt x="3231871" y="141179"/>
                  <a:pt x="3233579" y="142022"/>
                </a:cubicBezTo>
                <a:cubicBezTo>
                  <a:pt x="3235263" y="142862"/>
                  <a:pt x="3236973" y="143731"/>
                  <a:pt x="3238657" y="144572"/>
                </a:cubicBezTo>
                <a:cubicBezTo>
                  <a:pt x="3238657" y="144572"/>
                  <a:pt x="3239397" y="145262"/>
                  <a:pt x="3239397" y="145262"/>
                </a:cubicBezTo>
                <a:lnTo>
                  <a:pt x="3238707" y="144547"/>
                </a:lnTo>
                <a:cubicBezTo>
                  <a:pt x="3236999" y="143679"/>
                  <a:pt x="3235315" y="142837"/>
                  <a:pt x="3233605" y="141995"/>
                </a:cubicBezTo>
                <a:cubicBezTo>
                  <a:pt x="3231896" y="141154"/>
                  <a:pt x="3230213" y="140287"/>
                  <a:pt x="3228504" y="139445"/>
                </a:cubicBezTo>
                <a:cubicBezTo>
                  <a:pt x="3226794" y="138578"/>
                  <a:pt x="3225110" y="137735"/>
                  <a:pt x="3223400" y="136893"/>
                </a:cubicBezTo>
                <a:cubicBezTo>
                  <a:pt x="3223400" y="136893"/>
                  <a:pt x="3222687" y="136230"/>
                  <a:pt x="3222687" y="136230"/>
                </a:cubicBezTo>
                <a:close/>
                <a:moveTo>
                  <a:pt x="3106761" y="135491"/>
                </a:moveTo>
                <a:cubicBezTo>
                  <a:pt x="3106098" y="141460"/>
                  <a:pt x="3102731" y="144598"/>
                  <a:pt x="3098420" y="147125"/>
                </a:cubicBezTo>
                <a:cubicBezTo>
                  <a:pt x="3097679" y="145236"/>
                  <a:pt x="3096939" y="143348"/>
                  <a:pt x="3095970" y="140900"/>
                </a:cubicBezTo>
                <a:cubicBezTo>
                  <a:pt x="3099133" y="139318"/>
                  <a:pt x="3102500" y="137608"/>
                  <a:pt x="3106761" y="135491"/>
                </a:cubicBezTo>
                <a:close/>
                <a:moveTo>
                  <a:pt x="1384178" y="134215"/>
                </a:moveTo>
                <a:cubicBezTo>
                  <a:pt x="1383641" y="132557"/>
                  <a:pt x="1383947" y="133474"/>
                  <a:pt x="1384228" y="134368"/>
                </a:cubicBezTo>
                <a:cubicBezTo>
                  <a:pt x="1389968" y="139597"/>
                  <a:pt x="1389458" y="146052"/>
                  <a:pt x="1386855" y="152889"/>
                </a:cubicBezTo>
                <a:cubicBezTo>
                  <a:pt x="1385989" y="146689"/>
                  <a:pt x="1385120" y="140516"/>
                  <a:pt x="1384253" y="134342"/>
                </a:cubicBezTo>
                <a:cubicBezTo>
                  <a:pt x="1383718" y="133576"/>
                  <a:pt x="1383182" y="132811"/>
                  <a:pt x="1384178" y="134215"/>
                </a:cubicBezTo>
                <a:close/>
                <a:moveTo>
                  <a:pt x="3336927" y="130974"/>
                </a:moveTo>
                <a:cubicBezTo>
                  <a:pt x="3337717" y="130974"/>
                  <a:pt x="3339069" y="132276"/>
                  <a:pt x="3339119" y="133091"/>
                </a:cubicBezTo>
                <a:cubicBezTo>
                  <a:pt x="3339197" y="133857"/>
                  <a:pt x="3337921" y="134724"/>
                  <a:pt x="3336927" y="135949"/>
                </a:cubicBezTo>
                <a:cubicBezTo>
                  <a:pt x="3335931" y="134751"/>
                  <a:pt x="3334681" y="133857"/>
                  <a:pt x="3334732" y="133066"/>
                </a:cubicBezTo>
                <a:cubicBezTo>
                  <a:pt x="3334808" y="132251"/>
                  <a:pt x="3336160" y="130949"/>
                  <a:pt x="3336927" y="130974"/>
                </a:cubicBezTo>
                <a:close/>
                <a:moveTo>
                  <a:pt x="3129621" y="129826"/>
                </a:moveTo>
                <a:cubicBezTo>
                  <a:pt x="3129467" y="130311"/>
                  <a:pt x="3129340" y="130796"/>
                  <a:pt x="3129186" y="131280"/>
                </a:cubicBezTo>
                <a:cubicBezTo>
                  <a:pt x="3130844" y="131434"/>
                  <a:pt x="3132478" y="131613"/>
                  <a:pt x="3134111" y="131791"/>
                </a:cubicBezTo>
                <a:cubicBezTo>
                  <a:pt x="3132607" y="131153"/>
                  <a:pt x="3131099" y="130490"/>
                  <a:pt x="3129621" y="129826"/>
                </a:cubicBezTo>
                <a:close/>
                <a:moveTo>
                  <a:pt x="3121175" y="126586"/>
                </a:moveTo>
                <a:cubicBezTo>
                  <a:pt x="3119800" y="125617"/>
                  <a:pt x="3120563" y="126153"/>
                  <a:pt x="3121329" y="126688"/>
                </a:cubicBezTo>
                <a:cubicBezTo>
                  <a:pt x="3121585" y="126842"/>
                  <a:pt x="3121813" y="126969"/>
                  <a:pt x="3122069" y="127123"/>
                </a:cubicBezTo>
                <a:cubicBezTo>
                  <a:pt x="3121840" y="126969"/>
                  <a:pt x="3121611" y="126817"/>
                  <a:pt x="3121381" y="126663"/>
                </a:cubicBezTo>
                <a:cubicBezTo>
                  <a:pt x="3120488" y="126382"/>
                  <a:pt x="3119569" y="126102"/>
                  <a:pt x="3121175" y="126586"/>
                </a:cubicBezTo>
                <a:close/>
                <a:moveTo>
                  <a:pt x="1649292" y="122403"/>
                </a:moveTo>
                <a:lnTo>
                  <a:pt x="1650209" y="122888"/>
                </a:lnTo>
                <a:lnTo>
                  <a:pt x="1649265" y="123348"/>
                </a:lnTo>
                <a:close/>
                <a:moveTo>
                  <a:pt x="3085690" y="121842"/>
                </a:moveTo>
                <a:cubicBezTo>
                  <a:pt x="3087501" y="122148"/>
                  <a:pt x="3089336" y="122352"/>
                  <a:pt x="3091072" y="122863"/>
                </a:cubicBezTo>
                <a:cubicBezTo>
                  <a:pt x="3091249" y="122913"/>
                  <a:pt x="3090868" y="124852"/>
                  <a:pt x="3090741" y="125898"/>
                </a:cubicBezTo>
                <a:cubicBezTo>
                  <a:pt x="3088930" y="125567"/>
                  <a:pt x="3087118" y="125210"/>
                  <a:pt x="3085307" y="124879"/>
                </a:cubicBezTo>
                <a:cubicBezTo>
                  <a:pt x="3085459" y="123883"/>
                  <a:pt x="3085561" y="122863"/>
                  <a:pt x="3085690" y="121842"/>
                </a:cubicBezTo>
                <a:close/>
                <a:moveTo>
                  <a:pt x="3279525" y="121255"/>
                </a:moveTo>
                <a:cubicBezTo>
                  <a:pt x="3288607" y="125949"/>
                  <a:pt x="3297179" y="130337"/>
                  <a:pt x="3305674" y="134802"/>
                </a:cubicBezTo>
                <a:cubicBezTo>
                  <a:pt x="3308557" y="136333"/>
                  <a:pt x="3310878" y="139164"/>
                  <a:pt x="3314858" y="136689"/>
                </a:cubicBezTo>
                <a:cubicBezTo>
                  <a:pt x="3315930" y="136026"/>
                  <a:pt x="3318864" y="137174"/>
                  <a:pt x="3320266" y="138322"/>
                </a:cubicBezTo>
                <a:cubicBezTo>
                  <a:pt x="3326823" y="143679"/>
                  <a:pt x="3333355" y="149138"/>
                  <a:pt x="3339451" y="154982"/>
                </a:cubicBezTo>
                <a:cubicBezTo>
                  <a:pt x="3342437" y="157838"/>
                  <a:pt x="3345064" y="161411"/>
                  <a:pt x="3346876" y="165109"/>
                </a:cubicBezTo>
                <a:cubicBezTo>
                  <a:pt x="3349733" y="170875"/>
                  <a:pt x="3347768" y="174956"/>
                  <a:pt x="3340982" y="176054"/>
                </a:cubicBezTo>
                <a:cubicBezTo>
                  <a:pt x="3342742" y="179344"/>
                  <a:pt x="3343840" y="181386"/>
                  <a:pt x="3346009" y="185467"/>
                </a:cubicBezTo>
                <a:cubicBezTo>
                  <a:pt x="3338761" y="184906"/>
                  <a:pt x="3333584" y="184498"/>
                  <a:pt x="3327281" y="184013"/>
                </a:cubicBezTo>
                <a:cubicBezTo>
                  <a:pt x="3328123" y="179983"/>
                  <a:pt x="3328686" y="177329"/>
                  <a:pt x="3329044" y="175569"/>
                </a:cubicBezTo>
                <a:cubicBezTo>
                  <a:pt x="3322894" y="169345"/>
                  <a:pt x="3317128" y="163503"/>
                  <a:pt x="3310418" y="156690"/>
                </a:cubicBezTo>
                <a:cubicBezTo>
                  <a:pt x="3308124" y="157609"/>
                  <a:pt x="3304347" y="159140"/>
                  <a:pt x="3300190" y="160824"/>
                </a:cubicBezTo>
                <a:cubicBezTo>
                  <a:pt x="3296592" y="157201"/>
                  <a:pt x="3290825" y="155261"/>
                  <a:pt x="3294551" y="147558"/>
                </a:cubicBezTo>
                <a:cubicBezTo>
                  <a:pt x="3295623" y="145363"/>
                  <a:pt x="3292204" y="139929"/>
                  <a:pt x="3289550" y="137302"/>
                </a:cubicBezTo>
                <a:cubicBezTo>
                  <a:pt x="3286998" y="134776"/>
                  <a:pt x="3282739" y="133985"/>
                  <a:pt x="3278887" y="132276"/>
                </a:cubicBezTo>
                <a:cubicBezTo>
                  <a:pt x="3279041" y="129674"/>
                  <a:pt x="3279245" y="126255"/>
                  <a:pt x="3279525" y="121255"/>
                </a:cubicBezTo>
                <a:close/>
                <a:moveTo>
                  <a:pt x="3126483" y="119035"/>
                </a:moveTo>
                <a:cubicBezTo>
                  <a:pt x="3127938" y="119673"/>
                  <a:pt x="3129417" y="120336"/>
                  <a:pt x="3130871" y="120975"/>
                </a:cubicBezTo>
                <a:cubicBezTo>
                  <a:pt x="3130998" y="120540"/>
                  <a:pt x="3131151" y="120107"/>
                  <a:pt x="3131280" y="119673"/>
                </a:cubicBezTo>
                <a:cubicBezTo>
                  <a:pt x="3129671" y="119469"/>
                  <a:pt x="3128065" y="119265"/>
                  <a:pt x="3126483" y="119035"/>
                </a:cubicBezTo>
                <a:close/>
                <a:moveTo>
                  <a:pt x="2356469" y="117098"/>
                </a:moveTo>
                <a:cubicBezTo>
                  <a:pt x="2357949" y="117098"/>
                  <a:pt x="2359428" y="117098"/>
                  <a:pt x="2360908" y="117098"/>
                </a:cubicBezTo>
                <a:cubicBezTo>
                  <a:pt x="2360908" y="117456"/>
                  <a:pt x="2360908" y="117838"/>
                  <a:pt x="2360908" y="118194"/>
                </a:cubicBezTo>
                <a:cubicBezTo>
                  <a:pt x="2359428" y="118194"/>
                  <a:pt x="2357949" y="118194"/>
                  <a:pt x="2356469" y="118194"/>
                </a:cubicBezTo>
                <a:cubicBezTo>
                  <a:pt x="2356469" y="117812"/>
                  <a:pt x="2356469" y="117456"/>
                  <a:pt x="2356469" y="117098"/>
                </a:cubicBezTo>
                <a:close/>
                <a:moveTo>
                  <a:pt x="1405454" y="116356"/>
                </a:moveTo>
                <a:cubicBezTo>
                  <a:pt x="1400658" y="117964"/>
                  <a:pt x="1396702" y="119315"/>
                  <a:pt x="1391831" y="120948"/>
                </a:cubicBezTo>
                <a:cubicBezTo>
                  <a:pt x="1394714" y="125107"/>
                  <a:pt x="1396575" y="127786"/>
                  <a:pt x="1398871" y="131153"/>
                </a:cubicBezTo>
                <a:cubicBezTo>
                  <a:pt x="1403489" y="127505"/>
                  <a:pt x="1407138" y="124215"/>
                  <a:pt x="1405454" y="116356"/>
                </a:cubicBezTo>
                <a:close/>
                <a:moveTo>
                  <a:pt x="3180008" y="113921"/>
                </a:moveTo>
                <a:lnTo>
                  <a:pt x="3180074" y="113954"/>
                </a:lnTo>
                <a:lnTo>
                  <a:pt x="3180082" y="113959"/>
                </a:lnTo>
                <a:lnTo>
                  <a:pt x="3180008" y="113922"/>
                </a:lnTo>
                <a:close/>
                <a:moveTo>
                  <a:pt x="1472983" y="113270"/>
                </a:moveTo>
                <a:cubicBezTo>
                  <a:pt x="1470304" y="114035"/>
                  <a:pt x="1468748" y="114621"/>
                  <a:pt x="1467166" y="114902"/>
                </a:cubicBezTo>
                <a:cubicBezTo>
                  <a:pt x="1457547" y="116587"/>
                  <a:pt x="1456961" y="118194"/>
                  <a:pt x="1461961" y="126663"/>
                </a:cubicBezTo>
                <a:lnTo>
                  <a:pt x="1465904" y="136888"/>
                </a:lnTo>
                <a:lnTo>
                  <a:pt x="1465865" y="136868"/>
                </a:lnTo>
                <a:lnTo>
                  <a:pt x="1465857" y="136888"/>
                </a:lnTo>
                <a:lnTo>
                  <a:pt x="1458547" y="133118"/>
                </a:lnTo>
                <a:cubicBezTo>
                  <a:pt x="1456158" y="132818"/>
                  <a:pt x="1453887" y="134126"/>
                  <a:pt x="1451885" y="138960"/>
                </a:cubicBezTo>
                <a:cubicBezTo>
                  <a:pt x="1453976" y="143220"/>
                  <a:pt x="1456247" y="147837"/>
                  <a:pt x="1458799" y="153017"/>
                </a:cubicBezTo>
                <a:lnTo>
                  <a:pt x="1465857" y="136888"/>
                </a:lnTo>
                <a:lnTo>
                  <a:pt x="1465916" y="136918"/>
                </a:lnTo>
                <a:lnTo>
                  <a:pt x="1465904" y="136888"/>
                </a:lnTo>
                <a:lnTo>
                  <a:pt x="1472983" y="140491"/>
                </a:lnTo>
                <a:cubicBezTo>
                  <a:pt x="1472983" y="131051"/>
                  <a:pt x="1472983" y="122403"/>
                  <a:pt x="1472983" y="113270"/>
                </a:cubicBezTo>
                <a:close/>
                <a:moveTo>
                  <a:pt x="1233890" y="111483"/>
                </a:moveTo>
                <a:cubicBezTo>
                  <a:pt x="1238097" y="117046"/>
                  <a:pt x="1241849" y="122046"/>
                  <a:pt x="1246134" y="127761"/>
                </a:cubicBezTo>
                <a:cubicBezTo>
                  <a:pt x="1250879" y="126511"/>
                  <a:pt x="1254579" y="125515"/>
                  <a:pt x="1259069" y="124317"/>
                </a:cubicBezTo>
                <a:cubicBezTo>
                  <a:pt x="1256033" y="119827"/>
                  <a:pt x="1253712" y="116408"/>
                  <a:pt x="1253023" y="115362"/>
                </a:cubicBezTo>
                <a:cubicBezTo>
                  <a:pt x="1245243" y="113779"/>
                  <a:pt x="1239986" y="112708"/>
                  <a:pt x="1233890" y="111483"/>
                </a:cubicBezTo>
                <a:close/>
                <a:moveTo>
                  <a:pt x="1436935" y="109647"/>
                </a:moveTo>
                <a:cubicBezTo>
                  <a:pt x="1435965" y="109902"/>
                  <a:pt x="1435173" y="110718"/>
                  <a:pt x="1434308" y="111306"/>
                </a:cubicBezTo>
                <a:cubicBezTo>
                  <a:pt x="1435021" y="112071"/>
                  <a:pt x="1435736" y="112810"/>
                  <a:pt x="1436883" y="114035"/>
                </a:cubicBezTo>
                <a:cubicBezTo>
                  <a:pt x="1437725" y="112658"/>
                  <a:pt x="1438414" y="111816"/>
                  <a:pt x="1438694" y="110846"/>
                </a:cubicBezTo>
                <a:cubicBezTo>
                  <a:pt x="1438771" y="110616"/>
                  <a:pt x="1437419" y="109520"/>
                  <a:pt x="1436935" y="109647"/>
                </a:cubicBezTo>
                <a:close/>
                <a:moveTo>
                  <a:pt x="2115744" y="109341"/>
                </a:moveTo>
                <a:cubicBezTo>
                  <a:pt x="2115975" y="109341"/>
                  <a:pt x="2116204" y="109801"/>
                  <a:pt x="2116459" y="110081"/>
                </a:cubicBezTo>
                <a:cubicBezTo>
                  <a:pt x="2115923" y="110412"/>
                  <a:pt x="2115362" y="110745"/>
                  <a:pt x="2114825" y="111101"/>
                </a:cubicBezTo>
                <a:cubicBezTo>
                  <a:pt x="2114468" y="110643"/>
                  <a:pt x="2114137" y="110183"/>
                  <a:pt x="2113779" y="109724"/>
                </a:cubicBezTo>
                <a:cubicBezTo>
                  <a:pt x="2114442" y="109570"/>
                  <a:pt x="2115081" y="109366"/>
                  <a:pt x="2115744" y="109341"/>
                </a:cubicBezTo>
                <a:close/>
                <a:moveTo>
                  <a:pt x="3167304" y="108862"/>
                </a:moveTo>
                <a:lnTo>
                  <a:pt x="3167480" y="108933"/>
                </a:lnTo>
                <a:cubicBezTo>
                  <a:pt x="3167480" y="108933"/>
                  <a:pt x="3167403" y="108881"/>
                  <a:pt x="3167403" y="108881"/>
                </a:cubicBezTo>
                <a:cubicBezTo>
                  <a:pt x="3169980" y="109749"/>
                  <a:pt x="3172557" y="110616"/>
                  <a:pt x="3175133" y="111483"/>
                </a:cubicBezTo>
                <a:lnTo>
                  <a:pt x="3175069" y="111441"/>
                </a:lnTo>
                <a:lnTo>
                  <a:pt x="3180008" y="113922"/>
                </a:lnTo>
                <a:lnTo>
                  <a:pt x="3180873" y="118169"/>
                </a:lnTo>
                <a:cubicBezTo>
                  <a:pt x="3173730" y="116817"/>
                  <a:pt x="3166765" y="116663"/>
                  <a:pt x="3160515" y="110056"/>
                </a:cubicBezTo>
                <a:close/>
                <a:moveTo>
                  <a:pt x="1795215" y="107633"/>
                </a:moveTo>
                <a:cubicBezTo>
                  <a:pt x="1795344" y="107556"/>
                  <a:pt x="1796057" y="108092"/>
                  <a:pt x="1796033" y="108194"/>
                </a:cubicBezTo>
                <a:cubicBezTo>
                  <a:pt x="1795853" y="108857"/>
                  <a:pt x="1795522" y="109444"/>
                  <a:pt x="1795242" y="110030"/>
                </a:cubicBezTo>
                <a:cubicBezTo>
                  <a:pt x="1794730" y="109622"/>
                  <a:pt x="1794222" y="109215"/>
                  <a:pt x="1793711" y="108832"/>
                </a:cubicBezTo>
                <a:cubicBezTo>
                  <a:pt x="1794196" y="108423"/>
                  <a:pt x="1794655" y="107938"/>
                  <a:pt x="1795215" y="107633"/>
                </a:cubicBezTo>
                <a:close/>
                <a:moveTo>
                  <a:pt x="1516912" y="99597"/>
                </a:moveTo>
                <a:cubicBezTo>
                  <a:pt x="1517116" y="99928"/>
                  <a:pt x="1517322" y="100235"/>
                  <a:pt x="1517499" y="100541"/>
                </a:cubicBezTo>
                <a:cubicBezTo>
                  <a:pt x="1516964" y="100974"/>
                  <a:pt x="1516428" y="101433"/>
                  <a:pt x="1515893" y="101868"/>
                </a:cubicBezTo>
                <a:cubicBezTo>
                  <a:pt x="1515714" y="101535"/>
                  <a:pt x="1515280" y="101026"/>
                  <a:pt x="1515357" y="100949"/>
                </a:cubicBezTo>
                <a:cubicBezTo>
                  <a:pt x="1515816" y="100439"/>
                  <a:pt x="1516378" y="100031"/>
                  <a:pt x="1516912" y="99597"/>
                </a:cubicBezTo>
                <a:close/>
                <a:moveTo>
                  <a:pt x="1549822" y="96943"/>
                </a:moveTo>
                <a:lnTo>
                  <a:pt x="1550664" y="97378"/>
                </a:lnTo>
                <a:lnTo>
                  <a:pt x="1549822" y="97786"/>
                </a:lnTo>
                <a:close/>
                <a:moveTo>
                  <a:pt x="1194703" y="93091"/>
                </a:moveTo>
                <a:cubicBezTo>
                  <a:pt x="1194984" y="93218"/>
                  <a:pt x="1195240" y="93372"/>
                  <a:pt x="1195519" y="93499"/>
                </a:cubicBezTo>
                <a:cubicBezTo>
                  <a:pt x="1195519" y="93499"/>
                  <a:pt x="1195444" y="93576"/>
                  <a:pt x="1195444" y="93576"/>
                </a:cubicBezTo>
                <a:cubicBezTo>
                  <a:pt x="1195188" y="93422"/>
                  <a:pt x="1194959" y="93245"/>
                  <a:pt x="1194703" y="93091"/>
                </a:cubicBezTo>
                <a:close/>
                <a:moveTo>
                  <a:pt x="3058794" y="92495"/>
                </a:moveTo>
                <a:cubicBezTo>
                  <a:pt x="3060363" y="93334"/>
                  <a:pt x="3061326" y="95323"/>
                  <a:pt x="3062091" y="98704"/>
                </a:cubicBezTo>
                <a:cubicBezTo>
                  <a:pt x="3058086" y="96535"/>
                  <a:pt x="3055790" y="95285"/>
                  <a:pt x="3051861" y="93193"/>
                </a:cubicBezTo>
                <a:cubicBezTo>
                  <a:pt x="3055050" y="91969"/>
                  <a:pt x="3057225" y="91656"/>
                  <a:pt x="3058794" y="92495"/>
                </a:cubicBezTo>
                <a:close/>
                <a:moveTo>
                  <a:pt x="3162146" y="90947"/>
                </a:moveTo>
                <a:cubicBezTo>
                  <a:pt x="3162146" y="90947"/>
                  <a:pt x="3162197" y="90999"/>
                  <a:pt x="3162172" y="90999"/>
                </a:cubicBezTo>
                <a:cubicBezTo>
                  <a:pt x="3162019" y="91228"/>
                  <a:pt x="3161867" y="91484"/>
                  <a:pt x="3161713" y="91713"/>
                </a:cubicBezTo>
                <a:cubicBezTo>
                  <a:pt x="3161867" y="91457"/>
                  <a:pt x="3161993" y="91203"/>
                  <a:pt x="3162146" y="90947"/>
                </a:cubicBezTo>
                <a:close/>
                <a:moveTo>
                  <a:pt x="3010277" y="90413"/>
                </a:moveTo>
                <a:cubicBezTo>
                  <a:pt x="3026553" y="86661"/>
                  <a:pt x="3040533" y="90667"/>
                  <a:pt x="3044104" y="101203"/>
                </a:cubicBezTo>
                <a:cubicBezTo>
                  <a:pt x="3030941" y="100566"/>
                  <a:pt x="3020634" y="97351"/>
                  <a:pt x="3010277" y="90413"/>
                </a:cubicBezTo>
                <a:close/>
                <a:moveTo>
                  <a:pt x="3162630" y="90259"/>
                </a:moveTo>
                <a:cubicBezTo>
                  <a:pt x="3162478" y="90488"/>
                  <a:pt x="3162351" y="90744"/>
                  <a:pt x="3162197" y="91000"/>
                </a:cubicBezTo>
                <a:cubicBezTo>
                  <a:pt x="3162197" y="91000"/>
                  <a:pt x="3162146" y="90948"/>
                  <a:pt x="3162172" y="90973"/>
                </a:cubicBezTo>
                <a:cubicBezTo>
                  <a:pt x="3162326" y="90719"/>
                  <a:pt x="3162478" y="90488"/>
                  <a:pt x="3162630" y="90259"/>
                </a:cubicBezTo>
                <a:close/>
                <a:moveTo>
                  <a:pt x="1400225" y="89697"/>
                </a:moveTo>
                <a:cubicBezTo>
                  <a:pt x="1403948" y="90972"/>
                  <a:pt x="1405327" y="93549"/>
                  <a:pt x="1401398" y="99647"/>
                </a:cubicBezTo>
                <a:cubicBezTo>
                  <a:pt x="1399075" y="96024"/>
                  <a:pt x="1397698" y="93855"/>
                  <a:pt x="1396346" y="91713"/>
                </a:cubicBezTo>
                <a:cubicBezTo>
                  <a:pt x="1397646" y="90998"/>
                  <a:pt x="1399279" y="89365"/>
                  <a:pt x="1400225" y="89697"/>
                </a:cubicBezTo>
                <a:close/>
                <a:moveTo>
                  <a:pt x="3003183" y="87759"/>
                </a:moveTo>
                <a:cubicBezTo>
                  <a:pt x="3003695" y="88244"/>
                  <a:pt x="3004179" y="88678"/>
                  <a:pt x="3004664" y="89111"/>
                </a:cubicBezTo>
                <a:cubicBezTo>
                  <a:pt x="3004460" y="89366"/>
                  <a:pt x="3004256" y="89647"/>
                  <a:pt x="3004052" y="89901"/>
                </a:cubicBezTo>
                <a:cubicBezTo>
                  <a:pt x="3003568" y="89468"/>
                  <a:pt x="3003058" y="89061"/>
                  <a:pt x="3002648" y="88576"/>
                </a:cubicBezTo>
                <a:cubicBezTo>
                  <a:pt x="3002597" y="88499"/>
                  <a:pt x="3003006" y="88040"/>
                  <a:pt x="3003183" y="87759"/>
                </a:cubicBezTo>
                <a:close/>
                <a:moveTo>
                  <a:pt x="1453211" y="80590"/>
                </a:moveTo>
                <a:cubicBezTo>
                  <a:pt x="1454130" y="79237"/>
                  <a:pt x="1453619" y="79977"/>
                  <a:pt x="1453109" y="80742"/>
                </a:cubicBezTo>
                <a:cubicBezTo>
                  <a:pt x="1453109" y="80742"/>
                  <a:pt x="1452445" y="81483"/>
                  <a:pt x="1452445" y="81483"/>
                </a:cubicBezTo>
                <a:lnTo>
                  <a:pt x="1453161" y="80794"/>
                </a:lnTo>
                <a:cubicBezTo>
                  <a:pt x="1453415" y="79900"/>
                  <a:pt x="1453670" y="79008"/>
                  <a:pt x="1453211" y="80590"/>
                </a:cubicBezTo>
                <a:close/>
                <a:moveTo>
                  <a:pt x="3090648" y="74840"/>
                </a:moveTo>
                <a:cubicBezTo>
                  <a:pt x="3093815" y="75608"/>
                  <a:pt x="3096533" y="77107"/>
                  <a:pt x="3099135" y="78165"/>
                </a:cubicBezTo>
                <a:cubicBezTo>
                  <a:pt x="3104056" y="80156"/>
                  <a:pt x="3107910" y="84799"/>
                  <a:pt x="3112221" y="88268"/>
                </a:cubicBezTo>
                <a:cubicBezTo>
                  <a:pt x="3111559" y="89187"/>
                  <a:pt x="3110894" y="90080"/>
                  <a:pt x="3110257" y="90972"/>
                </a:cubicBezTo>
                <a:cubicBezTo>
                  <a:pt x="3100564" y="86407"/>
                  <a:pt x="3089745" y="84084"/>
                  <a:pt x="3079465" y="75896"/>
                </a:cubicBezTo>
                <a:cubicBezTo>
                  <a:pt x="3083865" y="74034"/>
                  <a:pt x="3087481" y="74072"/>
                  <a:pt x="3090648" y="74840"/>
                </a:cubicBezTo>
                <a:close/>
                <a:moveTo>
                  <a:pt x="3180006" y="73091"/>
                </a:moveTo>
                <a:lnTo>
                  <a:pt x="3180023" y="73108"/>
                </a:lnTo>
                <a:lnTo>
                  <a:pt x="3180056" y="73142"/>
                </a:lnTo>
                <a:cubicBezTo>
                  <a:pt x="3179904" y="73371"/>
                  <a:pt x="3179752" y="73600"/>
                  <a:pt x="3179598" y="73831"/>
                </a:cubicBezTo>
                <a:close/>
                <a:moveTo>
                  <a:pt x="3180744" y="72400"/>
                </a:moveTo>
                <a:lnTo>
                  <a:pt x="3180056" y="73141"/>
                </a:lnTo>
                <a:lnTo>
                  <a:pt x="3180023" y="73108"/>
                </a:lnTo>
                <a:lnTo>
                  <a:pt x="3180006" y="73090"/>
                </a:lnTo>
                <a:lnTo>
                  <a:pt x="3180006" y="73091"/>
                </a:lnTo>
                <a:lnTo>
                  <a:pt x="3180004" y="73089"/>
                </a:lnTo>
                <a:close/>
                <a:moveTo>
                  <a:pt x="3070151" y="71431"/>
                </a:moveTo>
                <a:lnTo>
                  <a:pt x="3070943" y="71916"/>
                </a:lnTo>
                <a:lnTo>
                  <a:pt x="3070076" y="72249"/>
                </a:lnTo>
                <a:close/>
                <a:moveTo>
                  <a:pt x="1362671" y="70053"/>
                </a:moveTo>
                <a:lnTo>
                  <a:pt x="1362160" y="70818"/>
                </a:lnTo>
                <a:lnTo>
                  <a:pt x="1362951" y="70947"/>
                </a:lnTo>
                <a:close/>
                <a:moveTo>
                  <a:pt x="1381931" y="66737"/>
                </a:moveTo>
                <a:cubicBezTo>
                  <a:pt x="1390683" y="67758"/>
                  <a:pt x="1390785" y="75385"/>
                  <a:pt x="1392748" y="81254"/>
                </a:cubicBezTo>
                <a:cubicBezTo>
                  <a:pt x="1393259" y="82784"/>
                  <a:pt x="1391192" y="85182"/>
                  <a:pt x="1390300" y="87198"/>
                </a:cubicBezTo>
                <a:cubicBezTo>
                  <a:pt x="1388438" y="85923"/>
                  <a:pt x="1385375" y="84978"/>
                  <a:pt x="1384917" y="83294"/>
                </a:cubicBezTo>
                <a:cubicBezTo>
                  <a:pt x="1383412" y="77911"/>
                  <a:pt x="1382850" y="72248"/>
                  <a:pt x="1381931" y="66737"/>
                </a:cubicBezTo>
                <a:close/>
                <a:moveTo>
                  <a:pt x="1656986" y="66087"/>
                </a:moveTo>
                <a:cubicBezTo>
                  <a:pt x="1662908" y="65545"/>
                  <a:pt x="1668884" y="66100"/>
                  <a:pt x="1675007" y="69875"/>
                </a:cubicBezTo>
                <a:cubicBezTo>
                  <a:pt x="1663194" y="70589"/>
                  <a:pt x="1651383" y="71304"/>
                  <a:pt x="1639572" y="71993"/>
                </a:cubicBezTo>
                <a:cubicBezTo>
                  <a:pt x="1639470" y="70972"/>
                  <a:pt x="1639393" y="69926"/>
                  <a:pt x="1639291" y="68880"/>
                </a:cubicBezTo>
                <a:cubicBezTo>
                  <a:pt x="1645197" y="68268"/>
                  <a:pt x="1651064" y="66629"/>
                  <a:pt x="1656986" y="66087"/>
                </a:cubicBezTo>
                <a:close/>
                <a:moveTo>
                  <a:pt x="2615027" y="65870"/>
                </a:moveTo>
                <a:cubicBezTo>
                  <a:pt x="2615384" y="66330"/>
                  <a:pt x="2615717" y="66763"/>
                  <a:pt x="2616074" y="67222"/>
                </a:cubicBezTo>
                <a:cubicBezTo>
                  <a:pt x="2615717" y="67349"/>
                  <a:pt x="2615207" y="67707"/>
                  <a:pt x="2615053" y="67580"/>
                </a:cubicBezTo>
                <a:cubicBezTo>
                  <a:pt x="2614620" y="67247"/>
                  <a:pt x="2614338" y="66712"/>
                  <a:pt x="2613982" y="66278"/>
                </a:cubicBezTo>
                <a:cubicBezTo>
                  <a:pt x="2614338" y="66126"/>
                  <a:pt x="2614671" y="65997"/>
                  <a:pt x="2615027" y="65870"/>
                </a:cubicBezTo>
                <a:close/>
                <a:moveTo>
                  <a:pt x="1737585" y="60666"/>
                </a:moveTo>
                <a:cubicBezTo>
                  <a:pt x="1737968" y="61151"/>
                  <a:pt x="1738325" y="61660"/>
                  <a:pt x="1738683" y="62145"/>
                </a:cubicBezTo>
                <a:cubicBezTo>
                  <a:pt x="1738300" y="62298"/>
                  <a:pt x="1737739" y="62681"/>
                  <a:pt x="1737585" y="62554"/>
                </a:cubicBezTo>
                <a:cubicBezTo>
                  <a:pt x="1737127" y="62171"/>
                  <a:pt x="1736822" y="61610"/>
                  <a:pt x="1736439" y="61100"/>
                </a:cubicBezTo>
                <a:cubicBezTo>
                  <a:pt x="1736822" y="60972"/>
                  <a:pt x="1737204" y="60820"/>
                  <a:pt x="1737585" y="60666"/>
                </a:cubicBezTo>
                <a:close/>
                <a:moveTo>
                  <a:pt x="1238225" y="52630"/>
                </a:moveTo>
                <a:cubicBezTo>
                  <a:pt x="1239220" y="54263"/>
                  <a:pt x="1240292" y="55411"/>
                  <a:pt x="1240547" y="56738"/>
                </a:cubicBezTo>
                <a:cubicBezTo>
                  <a:pt x="1240674" y="57401"/>
                  <a:pt x="1239245" y="58345"/>
                  <a:pt x="1238530" y="59161"/>
                </a:cubicBezTo>
                <a:cubicBezTo>
                  <a:pt x="1237383" y="57861"/>
                  <a:pt x="1236260" y="56584"/>
                  <a:pt x="1235112" y="55284"/>
                </a:cubicBezTo>
                <a:cubicBezTo>
                  <a:pt x="1235954" y="54569"/>
                  <a:pt x="1236796" y="53855"/>
                  <a:pt x="1238225" y="52630"/>
                </a:cubicBezTo>
                <a:close/>
                <a:moveTo>
                  <a:pt x="1298356" y="52348"/>
                </a:moveTo>
                <a:lnTo>
                  <a:pt x="1298663" y="53267"/>
                </a:lnTo>
                <a:lnTo>
                  <a:pt x="1299173" y="52476"/>
                </a:lnTo>
                <a:close/>
                <a:moveTo>
                  <a:pt x="2618627" y="51048"/>
                </a:moveTo>
                <a:lnTo>
                  <a:pt x="2619442" y="51456"/>
                </a:lnTo>
                <a:lnTo>
                  <a:pt x="2618600" y="51866"/>
                </a:lnTo>
                <a:close/>
                <a:moveTo>
                  <a:pt x="1504463" y="50997"/>
                </a:moveTo>
                <a:cubicBezTo>
                  <a:pt x="1514387" y="55283"/>
                  <a:pt x="1517601" y="64518"/>
                  <a:pt x="1512014" y="72656"/>
                </a:cubicBezTo>
                <a:cubicBezTo>
                  <a:pt x="1506121" y="81253"/>
                  <a:pt x="1506121" y="81203"/>
                  <a:pt x="1515534" y="86713"/>
                </a:cubicBezTo>
                <a:cubicBezTo>
                  <a:pt x="1516503" y="87274"/>
                  <a:pt x="1517091" y="88524"/>
                  <a:pt x="1518647" y="90412"/>
                </a:cubicBezTo>
                <a:cubicBezTo>
                  <a:pt x="1514795" y="91764"/>
                  <a:pt x="1511580" y="92912"/>
                  <a:pt x="1507499" y="94366"/>
                </a:cubicBezTo>
                <a:cubicBezTo>
                  <a:pt x="1506759" y="105031"/>
                  <a:pt x="1512755" y="114292"/>
                  <a:pt x="1514616" y="124420"/>
                </a:cubicBezTo>
                <a:cubicBezTo>
                  <a:pt x="1515051" y="126868"/>
                  <a:pt x="1516632" y="129087"/>
                  <a:pt x="1517320" y="131512"/>
                </a:cubicBezTo>
                <a:cubicBezTo>
                  <a:pt x="1519591" y="139241"/>
                  <a:pt x="1519183" y="139802"/>
                  <a:pt x="1509872" y="143758"/>
                </a:cubicBezTo>
                <a:cubicBezTo>
                  <a:pt x="1504896" y="135364"/>
                  <a:pt x="1499998" y="126995"/>
                  <a:pt x="1494769" y="118119"/>
                </a:cubicBezTo>
                <a:cubicBezTo>
                  <a:pt x="1497625" y="116894"/>
                  <a:pt x="1499513" y="116077"/>
                  <a:pt x="1500892" y="115490"/>
                </a:cubicBezTo>
                <a:cubicBezTo>
                  <a:pt x="1499896" y="101152"/>
                  <a:pt x="1498748" y="87020"/>
                  <a:pt x="1497983" y="72861"/>
                </a:cubicBezTo>
                <a:cubicBezTo>
                  <a:pt x="1497369" y="61660"/>
                  <a:pt x="1497550" y="61660"/>
                  <a:pt x="1504463" y="50997"/>
                </a:cubicBezTo>
                <a:close/>
                <a:moveTo>
                  <a:pt x="1399228" y="44016"/>
                </a:moveTo>
                <a:cubicBezTo>
                  <a:pt x="1402066" y="43248"/>
                  <a:pt x="1405211" y="43802"/>
                  <a:pt x="1408846" y="46455"/>
                </a:cubicBezTo>
                <a:cubicBezTo>
                  <a:pt x="1410351" y="47553"/>
                  <a:pt x="1412953" y="47170"/>
                  <a:pt x="1415047" y="47526"/>
                </a:cubicBezTo>
                <a:cubicBezTo>
                  <a:pt x="1424893" y="49211"/>
                  <a:pt x="1427902" y="53752"/>
                  <a:pt x="1423437" y="62323"/>
                </a:cubicBezTo>
                <a:cubicBezTo>
                  <a:pt x="1419968" y="69007"/>
                  <a:pt x="1418795" y="78522"/>
                  <a:pt x="1407367" y="79136"/>
                </a:cubicBezTo>
                <a:cubicBezTo>
                  <a:pt x="1399942" y="70896"/>
                  <a:pt x="1387366" y="65181"/>
                  <a:pt x="1391448" y="49516"/>
                </a:cubicBezTo>
                <a:cubicBezTo>
                  <a:pt x="1393859" y="46876"/>
                  <a:pt x="1396390" y="44784"/>
                  <a:pt x="1399228" y="44016"/>
                </a:cubicBezTo>
                <a:close/>
                <a:moveTo>
                  <a:pt x="3203476" y="43930"/>
                </a:moveTo>
                <a:cubicBezTo>
                  <a:pt x="3203476" y="44288"/>
                  <a:pt x="3203476" y="44644"/>
                  <a:pt x="3203476" y="45001"/>
                </a:cubicBezTo>
                <a:cubicBezTo>
                  <a:pt x="3202890" y="45103"/>
                  <a:pt x="3202277" y="45180"/>
                  <a:pt x="3201665" y="45282"/>
                </a:cubicBezTo>
                <a:cubicBezTo>
                  <a:pt x="3201638" y="44925"/>
                  <a:pt x="3201536" y="44288"/>
                  <a:pt x="3201613" y="44261"/>
                </a:cubicBezTo>
                <a:cubicBezTo>
                  <a:pt x="3202225" y="44084"/>
                  <a:pt x="3202863" y="44032"/>
                  <a:pt x="3203476" y="43930"/>
                </a:cubicBezTo>
                <a:close/>
                <a:moveTo>
                  <a:pt x="1414496" y="30413"/>
                </a:moveTo>
                <a:cubicBezTo>
                  <a:pt x="1416110" y="29721"/>
                  <a:pt x="1418807" y="30550"/>
                  <a:pt x="1424177" y="32220"/>
                </a:cubicBezTo>
                <a:cubicBezTo>
                  <a:pt x="1421448" y="38343"/>
                  <a:pt x="1416881" y="38676"/>
                  <a:pt x="1411320" y="37732"/>
                </a:cubicBezTo>
                <a:cubicBezTo>
                  <a:pt x="1412354" y="33318"/>
                  <a:pt x="1412883" y="31105"/>
                  <a:pt x="1414496" y="30413"/>
                </a:cubicBezTo>
                <a:close/>
                <a:moveTo>
                  <a:pt x="3247254" y="11275"/>
                </a:moveTo>
                <a:cubicBezTo>
                  <a:pt x="3247431" y="11581"/>
                  <a:pt x="3247813" y="12065"/>
                  <a:pt x="3247738" y="12142"/>
                </a:cubicBezTo>
                <a:cubicBezTo>
                  <a:pt x="3247304" y="12627"/>
                  <a:pt x="3246769" y="13009"/>
                  <a:pt x="3246283" y="13417"/>
                </a:cubicBezTo>
                <a:cubicBezTo>
                  <a:pt x="3246104" y="13136"/>
                  <a:pt x="3245723" y="12652"/>
                  <a:pt x="3245773" y="12577"/>
                </a:cubicBezTo>
                <a:cubicBezTo>
                  <a:pt x="3246231" y="12065"/>
                  <a:pt x="3246769" y="11683"/>
                  <a:pt x="3247254" y="11275"/>
                </a:cubicBezTo>
                <a:close/>
                <a:moveTo>
                  <a:pt x="1336777" y="1810"/>
                </a:moveTo>
                <a:cubicBezTo>
                  <a:pt x="1342848" y="4054"/>
                  <a:pt x="1348053" y="5381"/>
                  <a:pt x="1352620" y="7881"/>
                </a:cubicBezTo>
                <a:cubicBezTo>
                  <a:pt x="1357312" y="10433"/>
                  <a:pt x="1361064" y="15663"/>
                  <a:pt x="1366063" y="8979"/>
                </a:cubicBezTo>
                <a:cubicBezTo>
                  <a:pt x="1373438" y="17780"/>
                  <a:pt x="1361268" y="30945"/>
                  <a:pt x="1375886" y="35103"/>
                </a:cubicBezTo>
                <a:cubicBezTo>
                  <a:pt x="1374559" y="38751"/>
                  <a:pt x="1373513" y="41481"/>
                  <a:pt x="1372544" y="44235"/>
                </a:cubicBezTo>
                <a:cubicBezTo>
                  <a:pt x="1370198" y="50894"/>
                  <a:pt x="1367262" y="57042"/>
                  <a:pt x="1369865" y="64874"/>
                </a:cubicBezTo>
                <a:cubicBezTo>
                  <a:pt x="1371269" y="69084"/>
                  <a:pt x="1374405" y="76635"/>
                  <a:pt x="1363640" y="77400"/>
                </a:cubicBezTo>
                <a:cubicBezTo>
                  <a:pt x="1373104" y="90054"/>
                  <a:pt x="1381294" y="100974"/>
                  <a:pt x="1390045" y="112683"/>
                </a:cubicBezTo>
                <a:cubicBezTo>
                  <a:pt x="1393462" y="112071"/>
                  <a:pt x="1397977" y="111279"/>
                  <a:pt x="1403285" y="110335"/>
                </a:cubicBezTo>
                <a:cubicBezTo>
                  <a:pt x="1406321" y="101993"/>
                  <a:pt x="1409434" y="93498"/>
                  <a:pt x="1412674" y="84621"/>
                </a:cubicBezTo>
                <a:cubicBezTo>
                  <a:pt x="1419434" y="86992"/>
                  <a:pt x="1420607" y="90998"/>
                  <a:pt x="1418745" y="96713"/>
                </a:cubicBezTo>
                <a:cubicBezTo>
                  <a:pt x="1416347" y="104111"/>
                  <a:pt x="1418133" y="110081"/>
                  <a:pt x="1425301" y="113933"/>
                </a:cubicBezTo>
                <a:cubicBezTo>
                  <a:pt x="1424460" y="125847"/>
                  <a:pt x="1423618" y="137761"/>
                  <a:pt x="1422776" y="149675"/>
                </a:cubicBezTo>
                <a:lnTo>
                  <a:pt x="1422767" y="149685"/>
                </a:lnTo>
                <a:lnTo>
                  <a:pt x="1422724" y="149648"/>
                </a:lnTo>
                <a:lnTo>
                  <a:pt x="1422711" y="149749"/>
                </a:lnTo>
                <a:lnTo>
                  <a:pt x="1419304" y="153578"/>
                </a:lnTo>
                <a:cubicBezTo>
                  <a:pt x="1419141" y="154745"/>
                  <a:pt x="1419919" y="156167"/>
                  <a:pt x="1421474" y="159011"/>
                </a:cubicBezTo>
                <a:lnTo>
                  <a:pt x="1422711" y="149749"/>
                </a:lnTo>
                <a:lnTo>
                  <a:pt x="1422767" y="149685"/>
                </a:lnTo>
                <a:lnTo>
                  <a:pt x="1434843" y="160007"/>
                </a:lnTo>
                <a:cubicBezTo>
                  <a:pt x="1434843" y="152046"/>
                  <a:pt x="1436781" y="145056"/>
                  <a:pt x="1434410" y="140159"/>
                </a:cubicBezTo>
                <a:cubicBezTo>
                  <a:pt x="1430633" y="132403"/>
                  <a:pt x="1431271" y="125821"/>
                  <a:pt x="1435046" y="118321"/>
                </a:cubicBezTo>
                <a:cubicBezTo>
                  <a:pt x="1431373" y="116688"/>
                  <a:pt x="1428337" y="115337"/>
                  <a:pt x="1425301" y="113958"/>
                </a:cubicBezTo>
                <a:cubicBezTo>
                  <a:pt x="1426399" y="111101"/>
                  <a:pt x="1428260" y="109264"/>
                  <a:pt x="1427368" y="105004"/>
                </a:cubicBezTo>
                <a:cubicBezTo>
                  <a:pt x="1425378" y="95590"/>
                  <a:pt x="1425787" y="85667"/>
                  <a:pt x="1425327" y="75947"/>
                </a:cubicBezTo>
                <a:cubicBezTo>
                  <a:pt x="1425251" y="74289"/>
                  <a:pt x="1425174" y="72222"/>
                  <a:pt x="1426041" y="70972"/>
                </a:cubicBezTo>
                <a:cubicBezTo>
                  <a:pt x="1427343" y="69084"/>
                  <a:pt x="1429485" y="67732"/>
                  <a:pt x="1431245" y="66176"/>
                </a:cubicBezTo>
                <a:cubicBezTo>
                  <a:pt x="1432725" y="67936"/>
                  <a:pt x="1435021" y="69493"/>
                  <a:pt x="1435506" y="71482"/>
                </a:cubicBezTo>
                <a:cubicBezTo>
                  <a:pt x="1436883" y="77222"/>
                  <a:pt x="1437292" y="83192"/>
                  <a:pt x="1438594" y="88982"/>
                </a:cubicBezTo>
                <a:cubicBezTo>
                  <a:pt x="1439383" y="92453"/>
                  <a:pt x="1441094" y="95743"/>
                  <a:pt x="1443440" y="101815"/>
                </a:cubicBezTo>
                <a:cubicBezTo>
                  <a:pt x="1446578" y="93167"/>
                  <a:pt x="1445098" y="87732"/>
                  <a:pt x="1444078" y="82044"/>
                </a:cubicBezTo>
                <a:cubicBezTo>
                  <a:pt x="1443311" y="77681"/>
                  <a:pt x="1442521" y="71431"/>
                  <a:pt x="1444844" y="68727"/>
                </a:cubicBezTo>
                <a:cubicBezTo>
                  <a:pt x="1452828" y="59568"/>
                  <a:pt x="1450941" y="49975"/>
                  <a:pt x="1448695" y="39924"/>
                </a:cubicBezTo>
                <a:cubicBezTo>
                  <a:pt x="1448338" y="38393"/>
                  <a:pt x="1448645" y="36710"/>
                  <a:pt x="1448645" y="33827"/>
                </a:cubicBezTo>
                <a:cubicBezTo>
                  <a:pt x="1457445" y="38623"/>
                  <a:pt x="1456553" y="48981"/>
                  <a:pt x="1464231" y="56405"/>
                </a:cubicBezTo>
                <a:cubicBezTo>
                  <a:pt x="1464743" y="51506"/>
                  <a:pt x="1465074" y="48981"/>
                  <a:pt x="1465227" y="46481"/>
                </a:cubicBezTo>
                <a:cubicBezTo>
                  <a:pt x="1465354" y="44185"/>
                  <a:pt x="1465252" y="41864"/>
                  <a:pt x="1465252" y="39031"/>
                </a:cubicBezTo>
                <a:cubicBezTo>
                  <a:pt x="1474410" y="44006"/>
                  <a:pt x="1478059" y="55996"/>
                  <a:pt x="1475381" y="64059"/>
                </a:cubicBezTo>
                <a:cubicBezTo>
                  <a:pt x="1477957" y="71558"/>
                  <a:pt x="1479769" y="76712"/>
                  <a:pt x="1481503" y="81890"/>
                </a:cubicBezTo>
                <a:cubicBezTo>
                  <a:pt x="1484028" y="89467"/>
                  <a:pt x="1486453" y="97070"/>
                  <a:pt x="1488953" y="104622"/>
                </a:cubicBezTo>
                <a:cubicBezTo>
                  <a:pt x="1489590" y="106560"/>
                  <a:pt x="1491503" y="108958"/>
                  <a:pt x="1490917" y="110310"/>
                </a:cubicBezTo>
                <a:cubicBezTo>
                  <a:pt x="1489182" y="114341"/>
                  <a:pt x="1488851" y="117658"/>
                  <a:pt x="1490280" y="122123"/>
                </a:cubicBezTo>
                <a:cubicBezTo>
                  <a:pt x="1494795" y="136153"/>
                  <a:pt x="1498009" y="150542"/>
                  <a:pt x="1507167" y="162711"/>
                </a:cubicBezTo>
                <a:cubicBezTo>
                  <a:pt x="1511071" y="167915"/>
                  <a:pt x="1513699" y="174089"/>
                  <a:pt x="1517678" y="181181"/>
                </a:cubicBezTo>
                <a:cubicBezTo>
                  <a:pt x="1532195" y="191004"/>
                  <a:pt x="1547807" y="180314"/>
                  <a:pt x="1563651" y="178579"/>
                </a:cubicBezTo>
                <a:cubicBezTo>
                  <a:pt x="1574875" y="177329"/>
                  <a:pt x="1576202" y="176743"/>
                  <a:pt x="1586763" y="182100"/>
                </a:cubicBezTo>
                <a:cubicBezTo>
                  <a:pt x="1586329" y="183222"/>
                  <a:pt x="1586151" y="184548"/>
                  <a:pt x="1585436" y="185493"/>
                </a:cubicBezTo>
                <a:cubicBezTo>
                  <a:pt x="1581892" y="190187"/>
                  <a:pt x="1577427" y="185008"/>
                  <a:pt x="1574364" y="186258"/>
                </a:cubicBezTo>
                <a:cubicBezTo>
                  <a:pt x="1571585" y="187406"/>
                  <a:pt x="1571176" y="193096"/>
                  <a:pt x="1565895" y="191794"/>
                </a:cubicBezTo>
                <a:cubicBezTo>
                  <a:pt x="1557884" y="189829"/>
                  <a:pt x="1550027" y="196744"/>
                  <a:pt x="1541787" y="192330"/>
                </a:cubicBezTo>
                <a:cubicBezTo>
                  <a:pt x="1540893" y="191846"/>
                  <a:pt x="1538904" y="193377"/>
                  <a:pt x="1537987" y="193733"/>
                </a:cubicBezTo>
                <a:cubicBezTo>
                  <a:pt x="1547094" y="199703"/>
                  <a:pt x="1556098" y="205595"/>
                  <a:pt x="1565870" y="211999"/>
                </a:cubicBezTo>
                <a:cubicBezTo>
                  <a:pt x="1570181" y="210239"/>
                  <a:pt x="1575641" y="207993"/>
                  <a:pt x="1581100" y="205749"/>
                </a:cubicBezTo>
                <a:cubicBezTo>
                  <a:pt x="1581483" y="206514"/>
                  <a:pt x="1581840" y="207280"/>
                  <a:pt x="1582223" y="208020"/>
                </a:cubicBezTo>
                <a:cubicBezTo>
                  <a:pt x="1578754" y="210979"/>
                  <a:pt x="1575283" y="213964"/>
                  <a:pt x="1571814" y="216923"/>
                </a:cubicBezTo>
                <a:cubicBezTo>
                  <a:pt x="1572120" y="217637"/>
                  <a:pt x="1572427" y="218352"/>
                  <a:pt x="1572731" y="219091"/>
                </a:cubicBezTo>
                <a:cubicBezTo>
                  <a:pt x="1579033" y="219091"/>
                  <a:pt x="1585336" y="219091"/>
                  <a:pt x="1592911" y="219091"/>
                </a:cubicBezTo>
                <a:cubicBezTo>
                  <a:pt x="1588192" y="229321"/>
                  <a:pt x="1578523" y="224092"/>
                  <a:pt x="1571329" y="228760"/>
                </a:cubicBezTo>
                <a:cubicBezTo>
                  <a:pt x="1579875" y="233250"/>
                  <a:pt x="1587605" y="237307"/>
                  <a:pt x="1596049" y="241745"/>
                </a:cubicBezTo>
                <a:cubicBezTo>
                  <a:pt x="1601101" y="239297"/>
                  <a:pt x="1607249" y="236286"/>
                  <a:pt x="1613398" y="233301"/>
                </a:cubicBezTo>
                <a:cubicBezTo>
                  <a:pt x="1613908" y="234015"/>
                  <a:pt x="1614419" y="234730"/>
                  <a:pt x="1614927" y="235444"/>
                </a:cubicBezTo>
                <a:cubicBezTo>
                  <a:pt x="1613831" y="236974"/>
                  <a:pt x="1612735" y="238505"/>
                  <a:pt x="1610770" y="241261"/>
                </a:cubicBezTo>
                <a:cubicBezTo>
                  <a:pt x="1614469" y="240317"/>
                  <a:pt x="1618194" y="240495"/>
                  <a:pt x="1619494" y="238811"/>
                </a:cubicBezTo>
                <a:cubicBezTo>
                  <a:pt x="1628271" y="227561"/>
                  <a:pt x="1640491" y="232102"/>
                  <a:pt x="1651588" y="230802"/>
                </a:cubicBezTo>
                <a:cubicBezTo>
                  <a:pt x="1666232" y="229092"/>
                  <a:pt x="1680748" y="226311"/>
                  <a:pt x="1695186" y="223300"/>
                </a:cubicBezTo>
                <a:cubicBezTo>
                  <a:pt x="1698453" y="222612"/>
                  <a:pt x="1701107" y="217356"/>
                  <a:pt x="1704116" y="217254"/>
                </a:cubicBezTo>
                <a:cubicBezTo>
                  <a:pt x="1716872" y="216923"/>
                  <a:pt x="1729755" y="216847"/>
                  <a:pt x="1742359" y="218581"/>
                </a:cubicBezTo>
                <a:cubicBezTo>
                  <a:pt x="1747358" y="219270"/>
                  <a:pt x="1750674" y="220698"/>
                  <a:pt x="1754475" y="216337"/>
                </a:cubicBezTo>
                <a:cubicBezTo>
                  <a:pt x="1760677" y="209218"/>
                  <a:pt x="1768763" y="209422"/>
                  <a:pt x="1776518" y="212995"/>
                </a:cubicBezTo>
                <a:cubicBezTo>
                  <a:pt x="1781824" y="215443"/>
                  <a:pt x="1786391" y="219041"/>
                  <a:pt x="1789095" y="210366"/>
                </a:cubicBezTo>
                <a:cubicBezTo>
                  <a:pt x="1789350" y="209524"/>
                  <a:pt x="1791060" y="208734"/>
                  <a:pt x="1792156" y="208580"/>
                </a:cubicBezTo>
                <a:cubicBezTo>
                  <a:pt x="1799682" y="207535"/>
                  <a:pt x="1807540" y="204984"/>
                  <a:pt x="1814735" y="206182"/>
                </a:cubicBezTo>
                <a:cubicBezTo>
                  <a:pt x="1823587" y="207662"/>
                  <a:pt x="1832159" y="210418"/>
                  <a:pt x="1841546" y="208428"/>
                </a:cubicBezTo>
                <a:lnTo>
                  <a:pt x="1835951" y="218525"/>
                </a:lnTo>
                <a:lnTo>
                  <a:pt x="1835194" y="218097"/>
                </a:lnTo>
                <a:cubicBezTo>
                  <a:pt x="1835448" y="218250"/>
                  <a:pt x="1835679" y="218402"/>
                  <a:pt x="1835934" y="218556"/>
                </a:cubicBezTo>
                <a:lnTo>
                  <a:pt x="1835951" y="218525"/>
                </a:lnTo>
                <a:lnTo>
                  <a:pt x="1835959" y="218529"/>
                </a:lnTo>
                <a:cubicBezTo>
                  <a:pt x="1837567" y="220443"/>
                  <a:pt x="1839199" y="222331"/>
                  <a:pt x="1840653" y="224040"/>
                </a:cubicBezTo>
                <a:cubicBezTo>
                  <a:pt x="1825550" y="229348"/>
                  <a:pt x="1825550" y="229348"/>
                  <a:pt x="1815984" y="220265"/>
                </a:cubicBezTo>
                <a:cubicBezTo>
                  <a:pt x="1808255" y="222331"/>
                  <a:pt x="1812795" y="228148"/>
                  <a:pt x="1811468" y="232894"/>
                </a:cubicBezTo>
                <a:cubicBezTo>
                  <a:pt x="1819403" y="233709"/>
                  <a:pt x="1826622" y="233965"/>
                  <a:pt x="1830781" y="241541"/>
                </a:cubicBezTo>
                <a:cubicBezTo>
                  <a:pt x="1831750" y="243301"/>
                  <a:pt x="1836061" y="243710"/>
                  <a:pt x="1838869" y="243812"/>
                </a:cubicBezTo>
                <a:cubicBezTo>
                  <a:pt x="1842975" y="243965"/>
                  <a:pt x="1847109" y="243251"/>
                  <a:pt x="1851293" y="243863"/>
                </a:cubicBezTo>
                <a:cubicBezTo>
                  <a:pt x="1842644" y="247970"/>
                  <a:pt x="1834786" y="252205"/>
                  <a:pt x="1824199" y="245776"/>
                </a:cubicBezTo>
                <a:cubicBezTo>
                  <a:pt x="1818585" y="242358"/>
                  <a:pt x="1810040" y="242434"/>
                  <a:pt x="1802973" y="242995"/>
                </a:cubicBezTo>
                <a:cubicBezTo>
                  <a:pt x="1784095" y="244476"/>
                  <a:pt x="1765319" y="246924"/>
                  <a:pt x="1746516" y="249322"/>
                </a:cubicBezTo>
                <a:cubicBezTo>
                  <a:pt x="1738505" y="250343"/>
                  <a:pt x="1730342" y="251414"/>
                  <a:pt x="1722969" y="254858"/>
                </a:cubicBezTo>
                <a:cubicBezTo>
                  <a:pt x="1723250" y="255929"/>
                  <a:pt x="1723531" y="257027"/>
                  <a:pt x="1723811" y="258098"/>
                </a:cubicBezTo>
                <a:cubicBezTo>
                  <a:pt x="1727307" y="257256"/>
                  <a:pt x="1730800" y="256414"/>
                  <a:pt x="1734449" y="255547"/>
                </a:cubicBezTo>
                <a:cubicBezTo>
                  <a:pt x="1735190" y="257410"/>
                  <a:pt x="1735928" y="259271"/>
                  <a:pt x="1736822" y="261517"/>
                </a:cubicBezTo>
                <a:cubicBezTo>
                  <a:pt x="1740164" y="260777"/>
                  <a:pt x="1743405" y="260063"/>
                  <a:pt x="1746645" y="259348"/>
                </a:cubicBezTo>
                <a:lnTo>
                  <a:pt x="1746651" y="259356"/>
                </a:lnTo>
                <a:lnTo>
                  <a:pt x="1746618" y="259373"/>
                </a:lnTo>
                <a:lnTo>
                  <a:pt x="1746702" y="259421"/>
                </a:lnTo>
                <a:lnTo>
                  <a:pt x="1750189" y="263890"/>
                </a:lnTo>
                <a:cubicBezTo>
                  <a:pt x="1750752" y="263379"/>
                  <a:pt x="1751287" y="262844"/>
                  <a:pt x="1751847" y="262333"/>
                </a:cubicBezTo>
                <a:lnTo>
                  <a:pt x="1746702" y="259421"/>
                </a:lnTo>
                <a:lnTo>
                  <a:pt x="1746651" y="259356"/>
                </a:lnTo>
                <a:lnTo>
                  <a:pt x="1757333" y="253685"/>
                </a:lnTo>
                <a:cubicBezTo>
                  <a:pt x="1765038" y="250674"/>
                  <a:pt x="1774120" y="255394"/>
                  <a:pt x="1781595" y="249629"/>
                </a:cubicBezTo>
                <a:cubicBezTo>
                  <a:pt x="1782130" y="249220"/>
                  <a:pt x="1785114" y="252027"/>
                  <a:pt x="1786952" y="253353"/>
                </a:cubicBezTo>
                <a:cubicBezTo>
                  <a:pt x="1784937" y="254987"/>
                  <a:pt x="1782691" y="258200"/>
                  <a:pt x="1780905" y="257971"/>
                </a:cubicBezTo>
                <a:cubicBezTo>
                  <a:pt x="1773763" y="256975"/>
                  <a:pt x="1767819" y="258073"/>
                  <a:pt x="1763023" y="263532"/>
                </a:cubicBezTo>
                <a:cubicBezTo>
                  <a:pt x="1768330" y="273405"/>
                  <a:pt x="1774018" y="259425"/>
                  <a:pt x="1780524" y="264986"/>
                </a:cubicBezTo>
                <a:cubicBezTo>
                  <a:pt x="1785141" y="268940"/>
                  <a:pt x="1793152" y="268915"/>
                  <a:pt x="1800065" y="270778"/>
                </a:cubicBezTo>
                <a:cubicBezTo>
                  <a:pt x="1800065" y="269196"/>
                  <a:pt x="1800065" y="267359"/>
                  <a:pt x="1800065" y="265854"/>
                </a:cubicBezTo>
                <a:cubicBezTo>
                  <a:pt x="1810270" y="263329"/>
                  <a:pt x="1820245" y="260854"/>
                  <a:pt x="1830525" y="258302"/>
                </a:cubicBezTo>
                <a:cubicBezTo>
                  <a:pt x="1828587" y="257104"/>
                  <a:pt x="1826954" y="256083"/>
                  <a:pt x="1824837" y="254781"/>
                </a:cubicBezTo>
                <a:cubicBezTo>
                  <a:pt x="1828562" y="250929"/>
                  <a:pt x="1831929" y="251874"/>
                  <a:pt x="1835015" y="254679"/>
                </a:cubicBezTo>
                <a:cubicBezTo>
                  <a:pt x="1841699" y="260727"/>
                  <a:pt x="1848613" y="260292"/>
                  <a:pt x="1856114" y="256339"/>
                </a:cubicBezTo>
                <a:cubicBezTo>
                  <a:pt x="1858614" y="255012"/>
                  <a:pt x="1861802" y="254093"/>
                  <a:pt x="1864585" y="254297"/>
                </a:cubicBezTo>
                <a:cubicBezTo>
                  <a:pt x="1881703" y="255445"/>
                  <a:pt x="1898438" y="253124"/>
                  <a:pt x="1915020" y="249170"/>
                </a:cubicBezTo>
                <a:lnTo>
                  <a:pt x="1915020" y="249186"/>
                </a:lnTo>
                <a:lnTo>
                  <a:pt x="1914969" y="249220"/>
                </a:lnTo>
                <a:lnTo>
                  <a:pt x="1915020" y="249203"/>
                </a:lnTo>
                <a:lnTo>
                  <a:pt x="1915020" y="261440"/>
                </a:lnTo>
                <a:cubicBezTo>
                  <a:pt x="1922265" y="258710"/>
                  <a:pt x="1923107" y="253583"/>
                  <a:pt x="1923949" y="248201"/>
                </a:cubicBezTo>
                <a:cubicBezTo>
                  <a:pt x="1922316" y="247689"/>
                  <a:pt x="1921474" y="247103"/>
                  <a:pt x="1920811" y="247256"/>
                </a:cubicBezTo>
                <a:lnTo>
                  <a:pt x="1915020" y="249203"/>
                </a:lnTo>
                <a:lnTo>
                  <a:pt x="1915020" y="249186"/>
                </a:lnTo>
                <a:lnTo>
                  <a:pt x="1922495" y="244168"/>
                </a:lnTo>
                <a:cubicBezTo>
                  <a:pt x="1942240" y="242026"/>
                  <a:pt x="1962012" y="239884"/>
                  <a:pt x="1981834" y="238965"/>
                </a:cubicBezTo>
                <a:cubicBezTo>
                  <a:pt x="1988799" y="238634"/>
                  <a:pt x="1997626" y="234015"/>
                  <a:pt x="2003162" y="243582"/>
                </a:cubicBezTo>
                <a:cubicBezTo>
                  <a:pt x="2003824" y="244730"/>
                  <a:pt x="2008035" y="244220"/>
                  <a:pt x="2010509" y="243863"/>
                </a:cubicBezTo>
                <a:cubicBezTo>
                  <a:pt x="2021784" y="242282"/>
                  <a:pt x="2033010" y="240470"/>
                  <a:pt x="2045307" y="238582"/>
                </a:cubicBezTo>
                <a:cubicBezTo>
                  <a:pt x="2040460" y="234322"/>
                  <a:pt x="2042398" y="231617"/>
                  <a:pt x="2046736" y="229781"/>
                </a:cubicBezTo>
                <a:cubicBezTo>
                  <a:pt x="2051684" y="227688"/>
                  <a:pt x="2065920" y="228479"/>
                  <a:pt x="2073854" y="232894"/>
                </a:cubicBezTo>
                <a:cubicBezTo>
                  <a:pt x="2067553" y="233582"/>
                  <a:pt x="2061251" y="234246"/>
                  <a:pt x="2053521" y="235088"/>
                </a:cubicBezTo>
                <a:cubicBezTo>
                  <a:pt x="2057374" y="240036"/>
                  <a:pt x="2061863" y="238199"/>
                  <a:pt x="2065487" y="238990"/>
                </a:cubicBezTo>
                <a:lnTo>
                  <a:pt x="2065512" y="239016"/>
                </a:lnTo>
                <a:cubicBezTo>
                  <a:pt x="2064951" y="246516"/>
                  <a:pt x="2056838" y="242766"/>
                  <a:pt x="2053342" y="247460"/>
                </a:cubicBezTo>
                <a:cubicBezTo>
                  <a:pt x="2053700" y="248864"/>
                  <a:pt x="2053649" y="251976"/>
                  <a:pt x="2054771" y="252485"/>
                </a:cubicBezTo>
                <a:cubicBezTo>
                  <a:pt x="2065001" y="257129"/>
                  <a:pt x="2074696" y="263150"/>
                  <a:pt x="2086967" y="256389"/>
                </a:cubicBezTo>
                <a:cubicBezTo>
                  <a:pt x="2094799" y="252077"/>
                  <a:pt x="2104059" y="252691"/>
                  <a:pt x="2112912" y="258021"/>
                </a:cubicBezTo>
                <a:cubicBezTo>
                  <a:pt x="2113219" y="253787"/>
                  <a:pt x="2113423" y="250649"/>
                  <a:pt x="2113704" y="246720"/>
                </a:cubicBezTo>
                <a:cubicBezTo>
                  <a:pt x="2107581" y="246159"/>
                  <a:pt x="2101432" y="245624"/>
                  <a:pt x="2094544" y="245011"/>
                </a:cubicBezTo>
                <a:cubicBezTo>
                  <a:pt x="2098524" y="233607"/>
                  <a:pt x="2113550" y="244220"/>
                  <a:pt x="2117069" y="232586"/>
                </a:cubicBezTo>
                <a:cubicBezTo>
                  <a:pt x="2110667" y="225929"/>
                  <a:pt x="2102427" y="223633"/>
                  <a:pt x="2093217" y="224066"/>
                </a:cubicBezTo>
                <a:cubicBezTo>
                  <a:pt x="2077579" y="224781"/>
                  <a:pt x="2061889" y="226846"/>
                  <a:pt x="2046327" y="226107"/>
                </a:cubicBezTo>
                <a:cubicBezTo>
                  <a:pt x="2029566" y="225316"/>
                  <a:pt x="2013519" y="228556"/>
                  <a:pt x="1997193" y="230648"/>
                </a:cubicBezTo>
                <a:cubicBezTo>
                  <a:pt x="1990584" y="231490"/>
                  <a:pt x="1983799" y="231950"/>
                  <a:pt x="1977165" y="231567"/>
                </a:cubicBezTo>
                <a:cubicBezTo>
                  <a:pt x="1965099" y="230903"/>
                  <a:pt x="1953032" y="229832"/>
                  <a:pt x="1941041" y="228250"/>
                </a:cubicBezTo>
                <a:cubicBezTo>
                  <a:pt x="1934154" y="227357"/>
                  <a:pt x="1928158" y="224321"/>
                  <a:pt x="1926857" y="215571"/>
                </a:cubicBezTo>
                <a:cubicBezTo>
                  <a:pt x="1935046" y="214881"/>
                  <a:pt x="1942852" y="214066"/>
                  <a:pt x="1950686" y="213606"/>
                </a:cubicBezTo>
                <a:cubicBezTo>
                  <a:pt x="1956143" y="213301"/>
                  <a:pt x="1960941" y="213275"/>
                  <a:pt x="1965073" y="219016"/>
                </a:cubicBezTo>
                <a:cubicBezTo>
                  <a:pt x="1968925" y="224373"/>
                  <a:pt x="1975635" y="224423"/>
                  <a:pt x="1980942" y="219575"/>
                </a:cubicBezTo>
                <a:cubicBezTo>
                  <a:pt x="1989335" y="211872"/>
                  <a:pt x="1997855" y="211285"/>
                  <a:pt x="2008954" y="212687"/>
                </a:cubicBezTo>
                <a:cubicBezTo>
                  <a:pt x="2022957" y="214449"/>
                  <a:pt x="2037678" y="213683"/>
                  <a:pt x="2051175" y="207255"/>
                </a:cubicBezTo>
                <a:cubicBezTo>
                  <a:pt x="2053011" y="206387"/>
                  <a:pt x="2055255" y="206182"/>
                  <a:pt x="2057348" y="205978"/>
                </a:cubicBezTo>
                <a:cubicBezTo>
                  <a:pt x="2072272" y="204601"/>
                  <a:pt x="2087196" y="202280"/>
                  <a:pt x="2102145" y="202178"/>
                </a:cubicBezTo>
                <a:cubicBezTo>
                  <a:pt x="2132709" y="201947"/>
                  <a:pt x="2163271" y="202943"/>
                  <a:pt x="2193809" y="203428"/>
                </a:cubicBezTo>
                <a:cubicBezTo>
                  <a:pt x="2194651" y="203453"/>
                  <a:pt x="2195569" y="203376"/>
                  <a:pt x="2196336" y="203657"/>
                </a:cubicBezTo>
                <a:cubicBezTo>
                  <a:pt x="2210187" y="208197"/>
                  <a:pt x="2224679" y="207049"/>
                  <a:pt x="2238863" y="208478"/>
                </a:cubicBezTo>
                <a:cubicBezTo>
                  <a:pt x="2250649" y="209678"/>
                  <a:pt x="2262333" y="212203"/>
                  <a:pt x="2274119" y="212585"/>
                </a:cubicBezTo>
                <a:cubicBezTo>
                  <a:pt x="2284120" y="212918"/>
                  <a:pt x="2294196" y="211030"/>
                  <a:pt x="2305040" y="210035"/>
                </a:cubicBezTo>
                <a:cubicBezTo>
                  <a:pt x="2305446" y="206947"/>
                  <a:pt x="2305830" y="204218"/>
                  <a:pt x="2306315" y="200596"/>
                </a:cubicBezTo>
                <a:cubicBezTo>
                  <a:pt x="2308484" y="201055"/>
                  <a:pt x="2310855" y="201540"/>
                  <a:pt x="2314070" y="202203"/>
                </a:cubicBezTo>
                <a:cubicBezTo>
                  <a:pt x="2311519" y="194142"/>
                  <a:pt x="2306009" y="196055"/>
                  <a:pt x="2300600" y="195978"/>
                </a:cubicBezTo>
                <a:cubicBezTo>
                  <a:pt x="2300013" y="198809"/>
                  <a:pt x="2299477" y="201488"/>
                  <a:pt x="2299119" y="203147"/>
                </a:cubicBezTo>
                <a:cubicBezTo>
                  <a:pt x="2287845" y="203147"/>
                  <a:pt x="2277309" y="203428"/>
                  <a:pt x="2266798" y="202968"/>
                </a:cubicBezTo>
                <a:cubicBezTo>
                  <a:pt x="2263940" y="202840"/>
                  <a:pt x="2261185" y="200494"/>
                  <a:pt x="2257154" y="198580"/>
                </a:cubicBezTo>
                <a:cubicBezTo>
                  <a:pt x="2265955" y="192381"/>
                  <a:pt x="2274119" y="195136"/>
                  <a:pt x="2281747" y="194371"/>
                </a:cubicBezTo>
                <a:cubicBezTo>
                  <a:pt x="2283787" y="194167"/>
                  <a:pt x="2286799" y="195340"/>
                  <a:pt x="2287793" y="194346"/>
                </a:cubicBezTo>
                <a:cubicBezTo>
                  <a:pt x="2296902" y="185212"/>
                  <a:pt x="2306161" y="191360"/>
                  <a:pt x="2315753" y="192994"/>
                </a:cubicBezTo>
                <a:cubicBezTo>
                  <a:pt x="2322566" y="194142"/>
                  <a:pt x="2329835" y="192713"/>
                  <a:pt x="2336877" y="192152"/>
                </a:cubicBezTo>
                <a:cubicBezTo>
                  <a:pt x="2340219" y="191896"/>
                  <a:pt x="2343638" y="190161"/>
                  <a:pt x="2346801" y="190594"/>
                </a:cubicBezTo>
                <a:cubicBezTo>
                  <a:pt x="2354557" y="191640"/>
                  <a:pt x="2360679" y="189396"/>
                  <a:pt x="2364914" y="182891"/>
                </a:cubicBezTo>
                <a:cubicBezTo>
                  <a:pt x="2373767" y="190340"/>
                  <a:pt x="2373767" y="190340"/>
                  <a:pt x="2381981" y="188631"/>
                </a:cubicBezTo>
                <a:cubicBezTo>
                  <a:pt x="2376803" y="176920"/>
                  <a:pt x="2370960" y="173783"/>
                  <a:pt x="2358971" y="175849"/>
                </a:cubicBezTo>
                <a:cubicBezTo>
                  <a:pt x="2357159" y="176156"/>
                  <a:pt x="2355093" y="175441"/>
                  <a:pt x="2353256" y="174855"/>
                </a:cubicBezTo>
                <a:cubicBezTo>
                  <a:pt x="2348841" y="173476"/>
                  <a:pt x="2344505" y="171895"/>
                  <a:pt x="2341776" y="170976"/>
                </a:cubicBezTo>
                <a:cubicBezTo>
                  <a:pt x="2338790" y="173885"/>
                  <a:pt x="2336750" y="177584"/>
                  <a:pt x="2334709" y="177584"/>
                </a:cubicBezTo>
                <a:cubicBezTo>
                  <a:pt x="2325602" y="177635"/>
                  <a:pt x="2316085" y="179293"/>
                  <a:pt x="2307819" y="173247"/>
                </a:cubicBezTo>
                <a:cubicBezTo>
                  <a:pt x="2306621" y="172355"/>
                  <a:pt x="2304223" y="173043"/>
                  <a:pt x="2302359" y="173093"/>
                </a:cubicBezTo>
                <a:cubicBezTo>
                  <a:pt x="2300446" y="173170"/>
                  <a:pt x="2297233" y="174114"/>
                  <a:pt x="2296823" y="173374"/>
                </a:cubicBezTo>
                <a:cubicBezTo>
                  <a:pt x="2292335" y="165747"/>
                  <a:pt x="2284937" y="168655"/>
                  <a:pt x="2278532" y="167736"/>
                </a:cubicBezTo>
                <a:cubicBezTo>
                  <a:pt x="2273175" y="166971"/>
                  <a:pt x="2267817" y="164650"/>
                  <a:pt x="2262588" y="164982"/>
                </a:cubicBezTo>
                <a:cubicBezTo>
                  <a:pt x="2253583" y="165543"/>
                  <a:pt x="2244297" y="160644"/>
                  <a:pt x="2235419" y="166920"/>
                </a:cubicBezTo>
                <a:cubicBezTo>
                  <a:pt x="2232738" y="168809"/>
                  <a:pt x="2228148" y="167992"/>
                  <a:pt x="2224448" y="170135"/>
                </a:cubicBezTo>
                <a:cubicBezTo>
                  <a:pt x="2242843" y="170135"/>
                  <a:pt x="2261236" y="170135"/>
                  <a:pt x="2279630" y="170135"/>
                </a:cubicBezTo>
                <a:cubicBezTo>
                  <a:pt x="2273686" y="177406"/>
                  <a:pt x="2265777" y="176003"/>
                  <a:pt x="2258863" y="175876"/>
                </a:cubicBezTo>
                <a:cubicBezTo>
                  <a:pt x="2237765" y="175466"/>
                  <a:pt x="2216718" y="173476"/>
                  <a:pt x="2195646" y="173068"/>
                </a:cubicBezTo>
                <a:cubicBezTo>
                  <a:pt x="2180568" y="172762"/>
                  <a:pt x="2165466" y="174318"/>
                  <a:pt x="2150389" y="174370"/>
                </a:cubicBezTo>
                <a:cubicBezTo>
                  <a:pt x="2140897" y="174395"/>
                  <a:pt x="2131382" y="173145"/>
                  <a:pt x="2120948" y="172405"/>
                </a:cubicBezTo>
                <a:lnTo>
                  <a:pt x="2139416" y="165054"/>
                </a:lnTo>
                <a:lnTo>
                  <a:pt x="2139420" y="165057"/>
                </a:lnTo>
                <a:cubicBezTo>
                  <a:pt x="2139674" y="165211"/>
                  <a:pt x="2139928" y="165338"/>
                  <a:pt x="2140183" y="165492"/>
                </a:cubicBezTo>
                <a:cubicBezTo>
                  <a:pt x="2139955" y="165338"/>
                  <a:pt x="2139699" y="165186"/>
                  <a:pt x="2139470" y="165032"/>
                </a:cubicBezTo>
                <a:lnTo>
                  <a:pt x="2139416" y="165054"/>
                </a:lnTo>
                <a:lnTo>
                  <a:pt x="2138499" y="164242"/>
                </a:lnTo>
                <a:cubicBezTo>
                  <a:pt x="2133882" y="164828"/>
                  <a:pt x="2128857" y="166997"/>
                  <a:pt x="2124826" y="165772"/>
                </a:cubicBezTo>
                <a:cubicBezTo>
                  <a:pt x="2120259" y="164395"/>
                  <a:pt x="2115489" y="165467"/>
                  <a:pt x="2112148" y="164573"/>
                </a:cubicBezTo>
                <a:cubicBezTo>
                  <a:pt x="2100897" y="161538"/>
                  <a:pt x="2087401" y="161996"/>
                  <a:pt x="2079721" y="149648"/>
                </a:cubicBezTo>
                <a:cubicBezTo>
                  <a:pt x="2080614" y="149012"/>
                  <a:pt x="2081865" y="147608"/>
                  <a:pt x="2082375" y="147837"/>
                </a:cubicBezTo>
                <a:cubicBezTo>
                  <a:pt x="2096841" y="154113"/>
                  <a:pt x="2113116" y="148577"/>
                  <a:pt x="2127582" y="154752"/>
                </a:cubicBezTo>
                <a:cubicBezTo>
                  <a:pt x="2128169" y="155006"/>
                  <a:pt x="2129138" y="154446"/>
                  <a:pt x="2129877" y="154139"/>
                </a:cubicBezTo>
                <a:cubicBezTo>
                  <a:pt x="2139597" y="150083"/>
                  <a:pt x="2149445" y="151002"/>
                  <a:pt x="2159726" y="151945"/>
                </a:cubicBezTo>
                <a:cubicBezTo>
                  <a:pt x="2173399" y="153194"/>
                  <a:pt x="2187277" y="152252"/>
                  <a:pt x="2202125" y="152252"/>
                </a:cubicBezTo>
                <a:cubicBezTo>
                  <a:pt x="2201155" y="147608"/>
                  <a:pt x="2200519" y="144522"/>
                  <a:pt x="2199880" y="141460"/>
                </a:cubicBezTo>
                <a:cubicBezTo>
                  <a:pt x="2200519" y="140949"/>
                  <a:pt x="2201105" y="140031"/>
                  <a:pt x="2201769" y="139980"/>
                </a:cubicBezTo>
                <a:cubicBezTo>
                  <a:pt x="2232203" y="137251"/>
                  <a:pt x="2264629" y="138883"/>
                  <a:pt x="2272232" y="144037"/>
                </a:cubicBezTo>
                <a:cubicBezTo>
                  <a:pt x="2266875" y="146894"/>
                  <a:pt x="2261925" y="149521"/>
                  <a:pt x="2256363" y="152506"/>
                </a:cubicBezTo>
                <a:cubicBezTo>
                  <a:pt x="2275140" y="157992"/>
                  <a:pt x="2275776" y="157965"/>
                  <a:pt x="2284885" y="152277"/>
                </a:cubicBezTo>
                <a:lnTo>
                  <a:pt x="2284835" y="152327"/>
                </a:lnTo>
                <a:cubicBezTo>
                  <a:pt x="2288456" y="155134"/>
                  <a:pt x="2291977" y="158017"/>
                  <a:pt x="2295702" y="160671"/>
                </a:cubicBezTo>
                <a:cubicBezTo>
                  <a:pt x="2298252" y="162482"/>
                  <a:pt x="2301033" y="163936"/>
                  <a:pt x="2305371" y="166563"/>
                </a:cubicBezTo>
                <a:cubicBezTo>
                  <a:pt x="2305090" y="161742"/>
                  <a:pt x="2304938" y="159215"/>
                  <a:pt x="2304732" y="155363"/>
                </a:cubicBezTo>
                <a:cubicBezTo>
                  <a:pt x="2308509" y="156359"/>
                  <a:pt x="2311213" y="156946"/>
                  <a:pt x="2313840" y="157813"/>
                </a:cubicBezTo>
                <a:cubicBezTo>
                  <a:pt x="2326087" y="161921"/>
                  <a:pt x="2330831" y="159011"/>
                  <a:pt x="2332285" y="145491"/>
                </a:cubicBezTo>
                <a:cubicBezTo>
                  <a:pt x="2335729" y="145158"/>
                  <a:pt x="2339351" y="144827"/>
                  <a:pt x="2343867" y="144393"/>
                </a:cubicBezTo>
                <a:cubicBezTo>
                  <a:pt x="2344251" y="148731"/>
                  <a:pt x="2344555" y="152252"/>
                  <a:pt x="2344811" y="155389"/>
                </a:cubicBezTo>
                <a:cubicBezTo>
                  <a:pt x="2355603" y="161155"/>
                  <a:pt x="2358307" y="151919"/>
                  <a:pt x="2363306" y="145466"/>
                </a:cubicBezTo>
                <a:cubicBezTo>
                  <a:pt x="2368665" y="152787"/>
                  <a:pt x="2373205" y="161742"/>
                  <a:pt x="2383845" y="153577"/>
                </a:cubicBezTo>
                <a:cubicBezTo>
                  <a:pt x="2381343" y="152327"/>
                  <a:pt x="2378742" y="151052"/>
                  <a:pt x="2375271" y="149343"/>
                </a:cubicBezTo>
                <a:cubicBezTo>
                  <a:pt x="2384559" y="144572"/>
                  <a:pt x="2392799" y="146383"/>
                  <a:pt x="2401039" y="147506"/>
                </a:cubicBezTo>
                <a:cubicBezTo>
                  <a:pt x="2407723" y="148399"/>
                  <a:pt x="2414459" y="149012"/>
                  <a:pt x="2421192" y="149623"/>
                </a:cubicBezTo>
                <a:cubicBezTo>
                  <a:pt x="2440990" y="151435"/>
                  <a:pt x="2460812" y="153169"/>
                  <a:pt x="2480609" y="154956"/>
                </a:cubicBezTo>
                <a:cubicBezTo>
                  <a:pt x="2489028" y="155721"/>
                  <a:pt x="2497447" y="156869"/>
                  <a:pt x="2505864" y="157175"/>
                </a:cubicBezTo>
                <a:cubicBezTo>
                  <a:pt x="2515202" y="157532"/>
                  <a:pt x="2524259" y="157150"/>
                  <a:pt x="2532651" y="163069"/>
                </a:cubicBezTo>
                <a:cubicBezTo>
                  <a:pt x="2538137" y="166920"/>
                  <a:pt x="2544821" y="165951"/>
                  <a:pt x="2550561" y="160288"/>
                </a:cubicBezTo>
                <a:cubicBezTo>
                  <a:pt x="2553061" y="177558"/>
                  <a:pt x="2569389" y="168222"/>
                  <a:pt x="2576277" y="176053"/>
                </a:cubicBezTo>
                <a:cubicBezTo>
                  <a:pt x="2583319" y="168987"/>
                  <a:pt x="2585435" y="167559"/>
                  <a:pt x="2596149" y="176156"/>
                </a:cubicBezTo>
                <a:cubicBezTo>
                  <a:pt x="2608268" y="167201"/>
                  <a:pt x="2621229" y="182329"/>
                  <a:pt x="2634749" y="174574"/>
                </a:cubicBezTo>
                <a:cubicBezTo>
                  <a:pt x="2632147" y="173018"/>
                  <a:pt x="2630080" y="171793"/>
                  <a:pt x="2627299" y="170135"/>
                </a:cubicBezTo>
                <a:cubicBezTo>
                  <a:pt x="2640133" y="166971"/>
                  <a:pt x="2665007" y="170492"/>
                  <a:pt x="2669980" y="174268"/>
                </a:cubicBezTo>
                <a:cubicBezTo>
                  <a:pt x="2677276" y="174268"/>
                  <a:pt x="2682073" y="173707"/>
                  <a:pt x="2686716" y="174370"/>
                </a:cubicBezTo>
                <a:cubicBezTo>
                  <a:pt x="2703477" y="176768"/>
                  <a:pt x="2720187" y="179600"/>
                  <a:pt x="2736897" y="182176"/>
                </a:cubicBezTo>
                <a:cubicBezTo>
                  <a:pt x="2739397" y="182558"/>
                  <a:pt x="2742230" y="183222"/>
                  <a:pt x="2744474" y="182483"/>
                </a:cubicBezTo>
                <a:cubicBezTo>
                  <a:pt x="2754168" y="179320"/>
                  <a:pt x="2763709" y="184727"/>
                  <a:pt x="2773863" y="181921"/>
                </a:cubicBezTo>
                <a:cubicBezTo>
                  <a:pt x="2780318" y="180160"/>
                  <a:pt x="2788405" y="185085"/>
                  <a:pt x="2795904" y="186104"/>
                </a:cubicBezTo>
                <a:cubicBezTo>
                  <a:pt x="2808891" y="187865"/>
                  <a:pt x="2821953" y="189013"/>
                  <a:pt x="2835013" y="190161"/>
                </a:cubicBezTo>
                <a:cubicBezTo>
                  <a:pt x="2837898" y="190417"/>
                  <a:pt x="2841340" y="190519"/>
                  <a:pt x="2843738" y="189217"/>
                </a:cubicBezTo>
                <a:cubicBezTo>
                  <a:pt x="2855169" y="183044"/>
                  <a:pt x="2866189" y="184039"/>
                  <a:pt x="2877721" y="189064"/>
                </a:cubicBezTo>
                <a:cubicBezTo>
                  <a:pt x="2881394" y="190671"/>
                  <a:pt x="2886012" y="190289"/>
                  <a:pt x="2890220" y="190365"/>
                </a:cubicBezTo>
                <a:cubicBezTo>
                  <a:pt x="2909737" y="190671"/>
                  <a:pt x="2928641" y="194346"/>
                  <a:pt x="2947673" y="198707"/>
                </a:cubicBezTo>
                <a:cubicBezTo>
                  <a:pt x="2968464" y="203453"/>
                  <a:pt x="2989818" y="205697"/>
                  <a:pt x="3011860" y="209168"/>
                </a:cubicBezTo>
                <a:cubicBezTo>
                  <a:pt x="3008160" y="201769"/>
                  <a:pt x="3003773" y="199117"/>
                  <a:pt x="2997165" y="201744"/>
                </a:cubicBezTo>
                <a:cubicBezTo>
                  <a:pt x="2991732" y="194346"/>
                  <a:pt x="2982853" y="195392"/>
                  <a:pt x="2975404" y="193171"/>
                </a:cubicBezTo>
                <a:cubicBezTo>
                  <a:pt x="2970583" y="191717"/>
                  <a:pt x="2965377" y="191640"/>
                  <a:pt x="2960428" y="190621"/>
                </a:cubicBezTo>
                <a:cubicBezTo>
                  <a:pt x="2957367" y="190008"/>
                  <a:pt x="2954434" y="188810"/>
                  <a:pt x="2950555" y="187585"/>
                </a:cubicBezTo>
                <a:cubicBezTo>
                  <a:pt x="2955480" y="179906"/>
                  <a:pt x="2961295" y="184625"/>
                  <a:pt x="2967215" y="184345"/>
                </a:cubicBezTo>
                <a:cubicBezTo>
                  <a:pt x="2960378" y="177151"/>
                  <a:pt x="2952443" y="179753"/>
                  <a:pt x="2945453" y="178528"/>
                </a:cubicBezTo>
                <a:cubicBezTo>
                  <a:pt x="2938539" y="177329"/>
                  <a:pt x="2931727" y="175568"/>
                  <a:pt x="2924866" y="174038"/>
                </a:cubicBezTo>
                <a:cubicBezTo>
                  <a:pt x="2924661" y="173120"/>
                  <a:pt x="2924432" y="172201"/>
                  <a:pt x="2924228" y="171283"/>
                </a:cubicBezTo>
                <a:cubicBezTo>
                  <a:pt x="2926907" y="170237"/>
                  <a:pt x="2929791" y="167915"/>
                  <a:pt x="2932239" y="168324"/>
                </a:cubicBezTo>
                <a:cubicBezTo>
                  <a:pt x="2949305" y="171207"/>
                  <a:pt x="2966322" y="174522"/>
                  <a:pt x="2983286" y="177916"/>
                </a:cubicBezTo>
                <a:cubicBezTo>
                  <a:pt x="2994078" y="180085"/>
                  <a:pt x="3004845" y="182508"/>
                  <a:pt x="3015534" y="185060"/>
                </a:cubicBezTo>
                <a:cubicBezTo>
                  <a:pt x="3023417" y="186946"/>
                  <a:pt x="3028238" y="182533"/>
                  <a:pt x="3033724" y="177610"/>
                </a:cubicBezTo>
                <a:cubicBezTo>
                  <a:pt x="3032728" y="180416"/>
                  <a:pt x="3031733" y="183248"/>
                  <a:pt x="3030789" y="185977"/>
                </a:cubicBezTo>
                <a:cubicBezTo>
                  <a:pt x="3038545" y="190671"/>
                  <a:pt x="3041862" y="182941"/>
                  <a:pt x="3048443" y="180672"/>
                </a:cubicBezTo>
                <a:cubicBezTo>
                  <a:pt x="3048111" y="183987"/>
                  <a:pt x="3047856" y="186385"/>
                  <a:pt x="3047448" y="190390"/>
                </a:cubicBezTo>
                <a:cubicBezTo>
                  <a:pt x="3058317" y="193809"/>
                  <a:pt x="3070053" y="195748"/>
                  <a:pt x="3083241" y="196438"/>
                </a:cubicBezTo>
                <a:cubicBezTo>
                  <a:pt x="3086073" y="204882"/>
                  <a:pt x="3095767" y="204882"/>
                  <a:pt x="3103471" y="205188"/>
                </a:cubicBezTo>
                <a:cubicBezTo>
                  <a:pt x="3120079" y="205876"/>
                  <a:pt x="3134493" y="212127"/>
                  <a:pt x="3149495" y="218097"/>
                </a:cubicBezTo>
                <a:cubicBezTo>
                  <a:pt x="3165873" y="224602"/>
                  <a:pt x="3183220" y="228709"/>
                  <a:pt x="3200567" y="232792"/>
                </a:cubicBezTo>
                <a:cubicBezTo>
                  <a:pt x="3192890" y="223556"/>
                  <a:pt x="3181689" y="220979"/>
                  <a:pt x="3171663" y="216362"/>
                </a:cubicBezTo>
                <a:cubicBezTo>
                  <a:pt x="3155948" y="209116"/>
                  <a:pt x="3139953" y="202484"/>
                  <a:pt x="3124238" y="195238"/>
                </a:cubicBezTo>
                <a:lnTo>
                  <a:pt x="3113986" y="188049"/>
                </a:lnTo>
                <a:lnTo>
                  <a:pt x="3128524" y="188554"/>
                </a:lnTo>
                <a:cubicBezTo>
                  <a:pt x="3142478" y="192713"/>
                  <a:pt x="3156638" y="198529"/>
                  <a:pt x="3174189" y="191590"/>
                </a:cubicBezTo>
                <a:cubicBezTo>
                  <a:pt x="3164903" y="188094"/>
                  <a:pt x="3157148" y="185977"/>
                  <a:pt x="3150158" y="182354"/>
                </a:cubicBezTo>
                <a:cubicBezTo>
                  <a:pt x="3138295" y="176207"/>
                  <a:pt x="3124187" y="173707"/>
                  <a:pt x="3115793" y="160900"/>
                </a:cubicBezTo>
                <a:cubicBezTo>
                  <a:pt x="3130615" y="164675"/>
                  <a:pt x="3145437" y="168426"/>
                  <a:pt x="3162173" y="172686"/>
                </a:cubicBezTo>
                <a:cubicBezTo>
                  <a:pt x="3156254" y="159165"/>
                  <a:pt x="3139034" y="163400"/>
                  <a:pt x="3133805" y="148858"/>
                </a:cubicBezTo>
                <a:cubicBezTo>
                  <a:pt x="3140411" y="149675"/>
                  <a:pt x="3145029" y="150237"/>
                  <a:pt x="3149621" y="150823"/>
                </a:cubicBezTo>
                <a:cubicBezTo>
                  <a:pt x="3149876" y="150210"/>
                  <a:pt x="3150106" y="149598"/>
                  <a:pt x="3150362" y="148960"/>
                </a:cubicBezTo>
                <a:cubicBezTo>
                  <a:pt x="3132607" y="141995"/>
                  <a:pt x="3114823" y="135057"/>
                  <a:pt x="3094186" y="126969"/>
                </a:cubicBezTo>
                <a:cubicBezTo>
                  <a:pt x="3101328" y="124954"/>
                  <a:pt x="3105384" y="123780"/>
                  <a:pt x="3111456" y="122071"/>
                </a:cubicBezTo>
                <a:lnTo>
                  <a:pt x="3093500" y="111491"/>
                </a:lnTo>
                <a:lnTo>
                  <a:pt x="3093533" y="111469"/>
                </a:lnTo>
                <a:lnTo>
                  <a:pt x="3113615" y="113977"/>
                </a:lnTo>
                <a:lnTo>
                  <a:pt x="3113829" y="114060"/>
                </a:lnTo>
                <a:lnTo>
                  <a:pt x="3114041" y="114082"/>
                </a:lnTo>
                <a:lnTo>
                  <a:pt x="3118345" y="116000"/>
                </a:lnTo>
                <a:cubicBezTo>
                  <a:pt x="3118473" y="115515"/>
                  <a:pt x="3118625" y="115031"/>
                  <a:pt x="3118754" y="114571"/>
                </a:cubicBezTo>
                <a:lnTo>
                  <a:pt x="3114041" y="114082"/>
                </a:lnTo>
                <a:lnTo>
                  <a:pt x="3113879" y="114010"/>
                </a:lnTo>
                <a:lnTo>
                  <a:pt x="3113615" y="113977"/>
                </a:lnTo>
                <a:lnTo>
                  <a:pt x="3098624" y="108143"/>
                </a:lnTo>
                <a:lnTo>
                  <a:pt x="3093533" y="111469"/>
                </a:lnTo>
                <a:lnTo>
                  <a:pt x="3093445" y="111458"/>
                </a:lnTo>
                <a:lnTo>
                  <a:pt x="3093500" y="111491"/>
                </a:lnTo>
                <a:lnTo>
                  <a:pt x="3093471" y="111510"/>
                </a:lnTo>
                <a:cubicBezTo>
                  <a:pt x="3086329" y="107199"/>
                  <a:pt x="3079160" y="102887"/>
                  <a:pt x="3072016" y="98549"/>
                </a:cubicBezTo>
                <a:cubicBezTo>
                  <a:pt x="3072195" y="97963"/>
                  <a:pt x="3072372" y="97376"/>
                  <a:pt x="3072552" y="96764"/>
                </a:cubicBezTo>
                <a:cubicBezTo>
                  <a:pt x="3080946" y="98601"/>
                  <a:pt x="3089363" y="100412"/>
                  <a:pt x="3097757" y="102299"/>
                </a:cubicBezTo>
                <a:cubicBezTo>
                  <a:pt x="3107247" y="104443"/>
                  <a:pt x="3116789" y="106356"/>
                  <a:pt x="3126177" y="108933"/>
                </a:cubicBezTo>
                <a:cubicBezTo>
                  <a:pt x="3133091" y="110846"/>
                  <a:pt x="3139801" y="113525"/>
                  <a:pt x="3146485" y="116127"/>
                </a:cubicBezTo>
                <a:cubicBezTo>
                  <a:pt x="3153933" y="119035"/>
                  <a:pt x="3160821" y="122556"/>
                  <a:pt x="3169623" y="120234"/>
                </a:cubicBezTo>
                <a:cubicBezTo>
                  <a:pt x="3173934" y="119112"/>
                  <a:pt x="3179445" y="121815"/>
                  <a:pt x="3184241" y="123271"/>
                </a:cubicBezTo>
                <a:cubicBezTo>
                  <a:pt x="3193883" y="126204"/>
                  <a:pt x="3203425" y="129469"/>
                  <a:pt x="3215083" y="133296"/>
                </a:cubicBezTo>
                <a:cubicBezTo>
                  <a:pt x="3204547" y="122429"/>
                  <a:pt x="3192940" y="117198"/>
                  <a:pt x="3180159" y="113985"/>
                </a:cubicBezTo>
                <a:lnTo>
                  <a:pt x="3180235" y="114035"/>
                </a:lnTo>
                <a:lnTo>
                  <a:pt x="3180074" y="113954"/>
                </a:lnTo>
                <a:lnTo>
                  <a:pt x="3180005" y="113908"/>
                </a:lnTo>
                <a:lnTo>
                  <a:pt x="3180008" y="113921"/>
                </a:lnTo>
                <a:lnTo>
                  <a:pt x="3175057" y="111433"/>
                </a:lnTo>
                <a:lnTo>
                  <a:pt x="3175069" y="111441"/>
                </a:lnTo>
                <a:lnTo>
                  <a:pt x="3174903" y="111358"/>
                </a:lnTo>
                <a:cubicBezTo>
                  <a:pt x="3174903" y="111358"/>
                  <a:pt x="3174980" y="111408"/>
                  <a:pt x="3174980" y="111408"/>
                </a:cubicBezTo>
                <a:cubicBezTo>
                  <a:pt x="3172403" y="110541"/>
                  <a:pt x="3169826" y="109673"/>
                  <a:pt x="3167249" y="108806"/>
                </a:cubicBezTo>
                <a:lnTo>
                  <a:pt x="3167326" y="108858"/>
                </a:lnTo>
                <a:lnTo>
                  <a:pt x="3167304" y="108862"/>
                </a:lnTo>
                <a:lnTo>
                  <a:pt x="3138141" y="97019"/>
                </a:lnTo>
                <a:cubicBezTo>
                  <a:pt x="3134442" y="95488"/>
                  <a:pt x="3130820" y="93753"/>
                  <a:pt x="3125309" y="91305"/>
                </a:cubicBezTo>
                <a:cubicBezTo>
                  <a:pt x="3128651" y="89186"/>
                  <a:pt x="3130207" y="87452"/>
                  <a:pt x="3131099" y="87732"/>
                </a:cubicBezTo>
                <a:cubicBezTo>
                  <a:pt x="3141509" y="91100"/>
                  <a:pt x="3151815" y="94774"/>
                  <a:pt x="3162148" y="98397"/>
                </a:cubicBezTo>
                <a:cubicBezTo>
                  <a:pt x="3164138" y="99086"/>
                  <a:pt x="3166025" y="100234"/>
                  <a:pt x="3168067" y="100667"/>
                </a:cubicBezTo>
                <a:cubicBezTo>
                  <a:pt x="3182302" y="103626"/>
                  <a:pt x="3195415" y="109393"/>
                  <a:pt x="3208783" y="114979"/>
                </a:cubicBezTo>
                <a:cubicBezTo>
                  <a:pt x="3230059" y="123882"/>
                  <a:pt x="3249219" y="135974"/>
                  <a:pt x="3268786" y="147941"/>
                </a:cubicBezTo>
                <a:cubicBezTo>
                  <a:pt x="3282128" y="156104"/>
                  <a:pt x="3291235" y="167022"/>
                  <a:pt x="3301492" y="177789"/>
                </a:cubicBezTo>
                <a:cubicBezTo>
                  <a:pt x="3308251" y="184906"/>
                  <a:pt x="3317895" y="189446"/>
                  <a:pt x="3326697" y="194371"/>
                </a:cubicBezTo>
                <a:cubicBezTo>
                  <a:pt x="3332947" y="197865"/>
                  <a:pt x="3339911" y="200034"/>
                  <a:pt x="3347207" y="203095"/>
                </a:cubicBezTo>
                <a:cubicBezTo>
                  <a:pt x="3349428" y="200978"/>
                  <a:pt x="3351699" y="198784"/>
                  <a:pt x="3354428" y="196182"/>
                </a:cubicBezTo>
                <a:cubicBezTo>
                  <a:pt x="3357183" y="198580"/>
                  <a:pt x="3360297" y="200367"/>
                  <a:pt x="3362029" y="203045"/>
                </a:cubicBezTo>
                <a:cubicBezTo>
                  <a:pt x="3363637" y="205519"/>
                  <a:pt x="3365245" y="209653"/>
                  <a:pt x="3364223" y="211745"/>
                </a:cubicBezTo>
                <a:cubicBezTo>
                  <a:pt x="3362796" y="214627"/>
                  <a:pt x="3359097" y="217689"/>
                  <a:pt x="3355983" y="218147"/>
                </a:cubicBezTo>
                <a:cubicBezTo>
                  <a:pt x="3351214" y="218862"/>
                  <a:pt x="3346111" y="217458"/>
                  <a:pt x="3341034" y="216923"/>
                </a:cubicBezTo>
                <a:cubicBezTo>
                  <a:pt x="3345474" y="228734"/>
                  <a:pt x="3361699" y="236618"/>
                  <a:pt x="3378919" y="235240"/>
                </a:cubicBezTo>
                <a:cubicBezTo>
                  <a:pt x="3381265" y="247001"/>
                  <a:pt x="3387924" y="255191"/>
                  <a:pt x="3400017" y="258302"/>
                </a:cubicBezTo>
                <a:cubicBezTo>
                  <a:pt x="3402466" y="258940"/>
                  <a:pt x="3405604" y="259502"/>
                  <a:pt x="3406904" y="261236"/>
                </a:cubicBezTo>
                <a:cubicBezTo>
                  <a:pt x="3409277" y="264375"/>
                  <a:pt x="3411931" y="268482"/>
                  <a:pt x="3411727" y="272002"/>
                </a:cubicBezTo>
                <a:cubicBezTo>
                  <a:pt x="3411573" y="274578"/>
                  <a:pt x="3407390" y="277716"/>
                  <a:pt x="3404329" y="279145"/>
                </a:cubicBezTo>
                <a:cubicBezTo>
                  <a:pt x="3400169" y="281059"/>
                  <a:pt x="3395272" y="281314"/>
                  <a:pt x="3390859" y="282743"/>
                </a:cubicBezTo>
                <a:cubicBezTo>
                  <a:pt x="3388741" y="283431"/>
                  <a:pt x="3387005" y="285218"/>
                  <a:pt x="3385807" y="288354"/>
                </a:cubicBezTo>
                <a:cubicBezTo>
                  <a:pt x="3387670" y="288253"/>
                  <a:pt x="3389532" y="288023"/>
                  <a:pt x="3391368" y="288074"/>
                </a:cubicBezTo>
                <a:cubicBezTo>
                  <a:pt x="3403206" y="288406"/>
                  <a:pt x="3409125" y="295167"/>
                  <a:pt x="3403742" y="305167"/>
                </a:cubicBezTo>
                <a:cubicBezTo>
                  <a:pt x="3398664" y="314607"/>
                  <a:pt x="3399889" y="321443"/>
                  <a:pt x="3407798" y="329760"/>
                </a:cubicBezTo>
                <a:cubicBezTo>
                  <a:pt x="3402925" y="329760"/>
                  <a:pt x="3400169" y="329658"/>
                  <a:pt x="3397439" y="329785"/>
                </a:cubicBezTo>
                <a:cubicBezTo>
                  <a:pt x="3394685" y="329913"/>
                  <a:pt x="3391955" y="330296"/>
                  <a:pt x="3387541" y="330729"/>
                </a:cubicBezTo>
                <a:cubicBezTo>
                  <a:pt x="3397083" y="344532"/>
                  <a:pt x="3414557" y="342184"/>
                  <a:pt x="3424967" y="353920"/>
                </a:cubicBezTo>
                <a:cubicBezTo>
                  <a:pt x="3418691" y="356114"/>
                  <a:pt x="3413513" y="357950"/>
                  <a:pt x="3407237" y="360145"/>
                </a:cubicBezTo>
                <a:cubicBezTo>
                  <a:pt x="3413690" y="371217"/>
                  <a:pt x="3422263" y="377798"/>
                  <a:pt x="3431702" y="383309"/>
                </a:cubicBezTo>
                <a:cubicBezTo>
                  <a:pt x="3426395" y="391395"/>
                  <a:pt x="3426395" y="391395"/>
                  <a:pt x="3413844" y="391676"/>
                </a:cubicBezTo>
                <a:cubicBezTo>
                  <a:pt x="3420885" y="398360"/>
                  <a:pt x="3426778" y="405402"/>
                  <a:pt x="3436651" y="407469"/>
                </a:cubicBezTo>
                <a:cubicBezTo>
                  <a:pt x="3439815" y="408131"/>
                  <a:pt x="3442417" y="411397"/>
                  <a:pt x="3445273" y="413463"/>
                </a:cubicBezTo>
                <a:cubicBezTo>
                  <a:pt x="3445121" y="414407"/>
                  <a:pt x="3444969" y="415376"/>
                  <a:pt x="3444815" y="416320"/>
                </a:cubicBezTo>
                <a:cubicBezTo>
                  <a:pt x="3437748" y="418132"/>
                  <a:pt x="3430656" y="419968"/>
                  <a:pt x="3422186" y="422137"/>
                </a:cubicBezTo>
                <a:cubicBezTo>
                  <a:pt x="3424662" y="426424"/>
                  <a:pt x="3426599" y="429791"/>
                  <a:pt x="3428666" y="433337"/>
                </a:cubicBezTo>
                <a:cubicBezTo>
                  <a:pt x="3426472" y="434944"/>
                  <a:pt x="3424253" y="436577"/>
                  <a:pt x="3421855" y="438312"/>
                </a:cubicBezTo>
                <a:cubicBezTo>
                  <a:pt x="3425170" y="441883"/>
                  <a:pt x="3433999" y="440429"/>
                  <a:pt x="3431370" y="446705"/>
                </a:cubicBezTo>
                <a:cubicBezTo>
                  <a:pt x="3428462" y="453644"/>
                  <a:pt x="3445836" y="457572"/>
                  <a:pt x="3432518" y="464435"/>
                </a:cubicBezTo>
                <a:cubicBezTo>
                  <a:pt x="3434993" y="466731"/>
                  <a:pt x="3437264" y="468848"/>
                  <a:pt x="3440248" y="471604"/>
                </a:cubicBezTo>
                <a:cubicBezTo>
                  <a:pt x="3436039" y="474054"/>
                  <a:pt x="3432851" y="475890"/>
                  <a:pt x="3429024" y="478135"/>
                </a:cubicBezTo>
                <a:cubicBezTo>
                  <a:pt x="3430809" y="481375"/>
                  <a:pt x="3432570" y="484513"/>
                  <a:pt x="3434533" y="488059"/>
                </a:cubicBezTo>
                <a:cubicBezTo>
                  <a:pt x="3442469" y="476017"/>
                  <a:pt x="3445631" y="475915"/>
                  <a:pt x="3455784" y="485865"/>
                </a:cubicBezTo>
                <a:cubicBezTo>
                  <a:pt x="3459253" y="489257"/>
                  <a:pt x="3463414" y="491963"/>
                  <a:pt x="3467445" y="495126"/>
                </a:cubicBezTo>
                <a:cubicBezTo>
                  <a:pt x="3452315" y="505508"/>
                  <a:pt x="3452315" y="505508"/>
                  <a:pt x="3448540" y="520969"/>
                </a:cubicBezTo>
                <a:cubicBezTo>
                  <a:pt x="3450682" y="523265"/>
                  <a:pt x="3453080" y="525842"/>
                  <a:pt x="3456474" y="529464"/>
                </a:cubicBezTo>
                <a:cubicBezTo>
                  <a:pt x="3452442" y="530841"/>
                  <a:pt x="3449687" y="531785"/>
                  <a:pt x="3444942" y="533393"/>
                </a:cubicBezTo>
                <a:cubicBezTo>
                  <a:pt x="3454203" y="538189"/>
                  <a:pt x="3461933" y="542194"/>
                  <a:pt x="3470606" y="546685"/>
                </a:cubicBezTo>
                <a:cubicBezTo>
                  <a:pt x="3468923" y="550256"/>
                  <a:pt x="3467368" y="553521"/>
                  <a:pt x="3465581" y="557271"/>
                </a:cubicBezTo>
                <a:cubicBezTo>
                  <a:pt x="3473056" y="566072"/>
                  <a:pt x="3483107" y="570104"/>
                  <a:pt x="3496449" y="569364"/>
                </a:cubicBezTo>
                <a:cubicBezTo>
                  <a:pt x="3495099" y="572400"/>
                  <a:pt x="3493797" y="574339"/>
                  <a:pt x="3493389" y="576456"/>
                </a:cubicBezTo>
                <a:cubicBezTo>
                  <a:pt x="3492955" y="578700"/>
                  <a:pt x="3492521" y="581635"/>
                  <a:pt x="3493593" y="583369"/>
                </a:cubicBezTo>
                <a:cubicBezTo>
                  <a:pt x="3497164" y="589186"/>
                  <a:pt x="3504587" y="592350"/>
                  <a:pt x="3503645" y="601483"/>
                </a:cubicBezTo>
                <a:cubicBezTo>
                  <a:pt x="3503389" y="603855"/>
                  <a:pt x="3510379" y="606993"/>
                  <a:pt x="3514052" y="609800"/>
                </a:cubicBezTo>
                <a:cubicBezTo>
                  <a:pt x="3509614" y="623065"/>
                  <a:pt x="3494486" y="621075"/>
                  <a:pt x="3484536" y="630388"/>
                </a:cubicBezTo>
                <a:cubicBezTo>
                  <a:pt x="3491322" y="632453"/>
                  <a:pt x="3496934" y="634138"/>
                  <a:pt x="3504920" y="636561"/>
                </a:cubicBezTo>
                <a:cubicBezTo>
                  <a:pt x="3493057" y="643118"/>
                  <a:pt x="3483592" y="649521"/>
                  <a:pt x="3470760" y="650287"/>
                </a:cubicBezTo>
                <a:cubicBezTo>
                  <a:pt x="3473617" y="660236"/>
                  <a:pt x="3482777" y="659700"/>
                  <a:pt x="3489767" y="663450"/>
                </a:cubicBezTo>
                <a:cubicBezTo>
                  <a:pt x="3492318" y="657888"/>
                  <a:pt x="3494665" y="652787"/>
                  <a:pt x="3497497" y="646664"/>
                </a:cubicBezTo>
                <a:cubicBezTo>
                  <a:pt x="3508466" y="655567"/>
                  <a:pt x="3492241" y="659088"/>
                  <a:pt x="3497905" y="667659"/>
                </a:cubicBezTo>
                <a:cubicBezTo>
                  <a:pt x="3502166" y="668553"/>
                  <a:pt x="3508798" y="669955"/>
                  <a:pt x="3517829" y="671868"/>
                </a:cubicBezTo>
                <a:cubicBezTo>
                  <a:pt x="3508950" y="680441"/>
                  <a:pt x="3498261" y="677354"/>
                  <a:pt x="3489971" y="682558"/>
                </a:cubicBezTo>
                <a:cubicBezTo>
                  <a:pt x="3488107" y="678885"/>
                  <a:pt x="3486679" y="676003"/>
                  <a:pt x="3485199" y="673093"/>
                </a:cubicBezTo>
                <a:cubicBezTo>
                  <a:pt x="3484765" y="673605"/>
                  <a:pt x="3484153" y="674063"/>
                  <a:pt x="3483898" y="674701"/>
                </a:cubicBezTo>
                <a:cubicBezTo>
                  <a:pt x="3481221" y="681333"/>
                  <a:pt x="3481934" y="687125"/>
                  <a:pt x="3488772" y="691844"/>
                </a:cubicBezTo>
                <a:cubicBezTo>
                  <a:pt x="3496068" y="690952"/>
                  <a:pt x="3500430" y="676870"/>
                  <a:pt x="3511323" y="685518"/>
                </a:cubicBezTo>
                <a:cubicBezTo>
                  <a:pt x="3509869" y="692431"/>
                  <a:pt x="3503849" y="693732"/>
                  <a:pt x="3499001" y="695034"/>
                </a:cubicBezTo>
                <a:cubicBezTo>
                  <a:pt x="3491780" y="696998"/>
                  <a:pt x="3489434" y="702967"/>
                  <a:pt x="3485786" y="708018"/>
                </a:cubicBezTo>
                <a:cubicBezTo>
                  <a:pt x="3485123" y="708963"/>
                  <a:pt x="3484434" y="710928"/>
                  <a:pt x="3484919" y="711489"/>
                </a:cubicBezTo>
                <a:cubicBezTo>
                  <a:pt x="3490811" y="718656"/>
                  <a:pt x="3483388" y="721923"/>
                  <a:pt x="3480736" y="725927"/>
                </a:cubicBezTo>
                <a:cubicBezTo>
                  <a:pt x="3484740" y="732382"/>
                  <a:pt x="3488542" y="738505"/>
                  <a:pt x="3492649" y="745138"/>
                </a:cubicBezTo>
                <a:cubicBezTo>
                  <a:pt x="3488567" y="748097"/>
                  <a:pt x="3485965" y="749960"/>
                  <a:pt x="3482827" y="752204"/>
                </a:cubicBezTo>
                <a:cubicBezTo>
                  <a:pt x="3487980" y="756925"/>
                  <a:pt x="3498925" y="754833"/>
                  <a:pt x="3495965" y="766006"/>
                </a:cubicBezTo>
                <a:lnTo>
                  <a:pt x="3511651" y="761872"/>
                </a:lnTo>
                <a:lnTo>
                  <a:pt x="3511654" y="761875"/>
                </a:lnTo>
                <a:lnTo>
                  <a:pt x="3511656" y="761870"/>
                </a:lnTo>
                <a:lnTo>
                  <a:pt x="3511737" y="761849"/>
                </a:lnTo>
                <a:lnTo>
                  <a:pt x="3506406" y="770879"/>
                </a:lnTo>
                <a:lnTo>
                  <a:pt x="3496488" y="774549"/>
                </a:lnTo>
                <a:lnTo>
                  <a:pt x="3496501" y="774528"/>
                </a:lnTo>
                <a:cubicBezTo>
                  <a:pt x="3495991" y="773788"/>
                  <a:pt x="3495457" y="773022"/>
                  <a:pt x="3496425" y="774424"/>
                </a:cubicBezTo>
                <a:cubicBezTo>
                  <a:pt x="3495941" y="772792"/>
                  <a:pt x="3496195" y="773659"/>
                  <a:pt x="3496476" y="774553"/>
                </a:cubicBezTo>
                <a:lnTo>
                  <a:pt x="3496488" y="774549"/>
                </a:lnTo>
                <a:lnTo>
                  <a:pt x="3480379" y="800855"/>
                </a:lnTo>
                <a:cubicBezTo>
                  <a:pt x="3478083" y="802871"/>
                  <a:pt x="3479127" y="808636"/>
                  <a:pt x="3478515" y="813484"/>
                </a:cubicBezTo>
                <a:cubicBezTo>
                  <a:pt x="3483721" y="813484"/>
                  <a:pt x="3487649" y="813484"/>
                  <a:pt x="3494155" y="813484"/>
                </a:cubicBezTo>
                <a:cubicBezTo>
                  <a:pt x="3490303" y="818611"/>
                  <a:pt x="3487165" y="821851"/>
                  <a:pt x="3485251" y="825677"/>
                </a:cubicBezTo>
                <a:cubicBezTo>
                  <a:pt x="3483515" y="829147"/>
                  <a:pt x="3481755" y="833586"/>
                  <a:pt x="3482469" y="837107"/>
                </a:cubicBezTo>
                <a:cubicBezTo>
                  <a:pt x="3484127" y="845398"/>
                  <a:pt x="3489051" y="847184"/>
                  <a:pt x="3496118" y="842184"/>
                </a:cubicBezTo>
                <a:cubicBezTo>
                  <a:pt x="3500761" y="838892"/>
                  <a:pt x="3504256" y="838051"/>
                  <a:pt x="3508619" y="843434"/>
                </a:cubicBezTo>
                <a:cubicBezTo>
                  <a:pt x="3502189" y="853945"/>
                  <a:pt x="3491653" y="858664"/>
                  <a:pt x="3480811" y="862108"/>
                </a:cubicBezTo>
                <a:cubicBezTo>
                  <a:pt x="3477623" y="876292"/>
                  <a:pt x="3488338" y="886343"/>
                  <a:pt x="3489716" y="898768"/>
                </a:cubicBezTo>
                <a:cubicBezTo>
                  <a:pt x="3492241" y="898462"/>
                  <a:pt x="3494791" y="898131"/>
                  <a:pt x="3499231" y="897569"/>
                </a:cubicBezTo>
                <a:cubicBezTo>
                  <a:pt x="3496985" y="901268"/>
                  <a:pt x="3496145" y="903692"/>
                  <a:pt x="3494461" y="905171"/>
                </a:cubicBezTo>
                <a:cubicBezTo>
                  <a:pt x="3488694" y="910274"/>
                  <a:pt x="3485327" y="915759"/>
                  <a:pt x="3486859" y="924101"/>
                </a:cubicBezTo>
                <a:cubicBezTo>
                  <a:pt x="3487419" y="927137"/>
                  <a:pt x="3484409" y="930862"/>
                  <a:pt x="3482929" y="934485"/>
                </a:cubicBezTo>
                <a:cubicBezTo>
                  <a:pt x="3487367" y="946271"/>
                  <a:pt x="3499180" y="943438"/>
                  <a:pt x="3510048" y="945658"/>
                </a:cubicBezTo>
                <a:cubicBezTo>
                  <a:pt x="3503312" y="953413"/>
                  <a:pt x="3496731" y="953669"/>
                  <a:pt x="3489536" y="952088"/>
                </a:cubicBezTo>
                <a:cubicBezTo>
                  <a:pt x="3478209" y="949586"/>
                  <a:pt x="3468233" y="952292"/>
                  <a:pt x="3459535" y="961322"/>
                </a:cubicBezTo>
                <a:cubicBezTo>
                  <a:pt x="3465249" y="961322"/>
                  <a:pt x="3470964" y="961322"/>
                  <a:pt x="3477598" y="961322"/>
                </a:cubicBezTo>
                <a:cubicBezTo>
                  <a:pt x="3470914" y="970354"/>
                  <a:pt x="3465072" y="978211"/>
                  <a:pt x="3458922" y="986501"/>
                </a:cubicBezTo>
                <a:cubicBezTo>
                  <a:pt x="3474281" y="991911"/>
                  <a:pt x="3474281" y="991911"/>
                  <a:pt x="3481781" y="980736"/>
                </a:cubicBezTo>
                <a:cubicBezTo>
                  <a:pt x="3483490" y="978185"/>
                  <a:pt x="3483490" y="978185"/>
                  <a:pt x="3489945" y="977905"/>
                </a:cubicBezTo>
                <a:cubicBezTo>
                  <a:pt x="3490915" y="984895"/>
                  <a:pt x="3478950" y="986782"/>
                  <a:pt x="3483107" y="995889"/>
                </a:cubicBezTo>
                <a:cubicBezTo>
                  <a:pt x="3487342" y="993416"/>
                  <a:pt x="3491169" y="991170"/>
                  <a:pt x="3495174" y="988824"/>
                </a:cubicBezTo>
                <a:cubicBezTo>
                  <a:pt x="3501578" y="994385"/>
                  <a:pt x="3498211" y="1000737"/>
                  <a:pt x="3498745" y="1008977"/>
                </a:cubicBezTo>
                <a:cubicBezTo>
                  <a:pt x="3494893" y="1005712"/>
                  <a:pt x="3492930" y="1003085"/>
                  <a:pt x="3490378" y="1002141"/>
                </a:cubicBezTo>
                <a:cubicBezTo>
                  <a:pt x="3487521" y="1001095"/>
                  <a:pt x="3482981" y="1000278"/>
                  <a:pt x="3481271" y="1001758"/>
                </a:cubicBezTo>
                <a:cubicBezTo>
                  <a:pt x="3479511" y="1003289"/>
                  <a:pt x="3479612" y="1007856"/>
                  <a:pt x="3480173" y="1010840"/>
                </a:cubicBezTo>
                <a:cubicBezTo>
                  <a:pt x="3480709" y="1013596"/>
                  <a:pt x="3483209" y="1015892"/>
                  <a:pt x="3484332" y="1018621"/>
                </a:cubicBezTo>
                <a:cubicBezTo>
                  <a:pt x="3485047" y="1020330"/>
                  <a:pt x="3484792" y="1022422"/>
                  <a:pt x="3485175" y="1026299"/>
                </a:cubicBezTo>
                <a:cubicBezTo>
                  <a:pt x="3480429" y="1023494"/>
                  <a:pt x="3477240" y="1021605"/>
                  <a:pt x="3472520" y="1018825"/>
                </a:cubicBezTo>
                <a:cubicBezTo>
                  <a:pt x="3473312" y="1030101"/>
                  <a:pt x="3484281" y="1031632"/>
                  <a:pt x="3487317" y="1041352"/>
                </a:cubicBezTo>
                <a:cubicBezTo>
                  <a:pt x="3486934" y="1043929"/>
                  <a:pt x="3486194" y="1048802"/>
                  <a:pt x="3485277" y="1055102"/>
                </a:cubicBezTo>
                <a:cubicBezTo>
                  <a:pt x="3489971" y="1053496"/>
                  <a:pt x="3493313" y="1052373"/>
                  <a:pt x="3496655" y="1051225"/>
                </a:cubicBezTo>
                <a:cubicBezTo>
                  <a:pt x="3499818" y="1056659"/>
                  <a:pt x="3503798" y="1058113"/>
                  <a:pt x="3507802" y="1054873"/>
                </a:cubicBezTo>
                <a:cubicBezTo>
                  <a:pt x="3509716" y="1053317"/>
                  <a:pt x="3510839" y="1050842"/>
                  <a:pt x="3512471" y="1048904"/>
                </a:cubicBezTo>
                <a:cubicBezTo>
                  <a:pt x="3521247" y="1038368"/>
                  <a:pt x="3530047" y="1027830"/>
                  <a:pt x="3539972" y="1015994"/>
                </a:cubicBezTo>
                <a:cubicBezTo>
                  <a:pt x="3543212" y="1024132"/>
                  <a:pt x="3538875" y="1026505"/>
                  <a:pt x="3535483" y="1029285"/>
                </a:cubicBezTo>
                <a:cubicBezTo>
                  <a:pt x="3532295" y="1031912"/>
                  <a:pt x="3529157" y="1034591"/>
                  <a:pt x="3524743" y="1038291"/>
                </a:cubicBezTo>
                <a:cubicBezTo>
                  <a:pt x="3530176" y="1038902"/>
                  <a:pt x="3533672" y="1039310"/>
                  <a:pt x="3540355" y="1040050"/>
                </a:cubicBezTo>
                <a:lnTo>
                  <a:pt x="3524584" y="1047453"/>
                </a:lnTo>
                <a:lnTo>
                  <a:pt x="3524590" y="1047423"/>
                </a:lnTo>
                <a:cubicBezTo>
                  <a:pt x="3523696" y="1047142"/>
                  <a:pt x="3522778" y="1046862"/>
                  <a:pt x="3524411" y="1047373"/>
                </a:cubicBezTo>
                <a:cubicBezTo>
                  <a:pt x="3523033" y="1046377"/>
                  <a:pt x="3523773" y="1046939"/>
                  <a:pt x="3524538" y="1047475"/>
                </a:cubicBezTo>
                <a:lnTo>
                  <a:pt x="3524584" y="1047453"/>
                </a:lnTo>
                <a:lnTo>
                  <a:pt x="3522255" y="1058836"/>
                </a:lnTo>
                <a:cubicBezTo>
                  <a:pt x="3519761" y="1061825"/>
                  <a:pt x="3516362" y="1064363"/>
                  <a:pt x="3514487" y="1067553"/>
                </a:cubicBezTo>
                <a:cubicBezTo>
                  <a:pt x="3513033" y="1070052"/>
                  <a:pt x="3506323" y="1069491"/>
                  <a:pt x="3502012" y="1069772"/>
                </a:cubicBezTo>
                <a:cubicBezTo>
                  <a:pt x="3488796" y="1074466"/>
                  <a:pt x="3494563" y="1087171"/>
                  <a:pt x="3491347" y="1096813"/>
                </a:cubicBezTo>
                <a:cubicBezTo>
                  <a:pt x="3493772" y="1096813"/>
                  <a:pt x="3496476" y="1096813"/>
                  <a:pt x="3500201" y="1096813"/>
                </a:cubicBezTo>
                <a:cubicBezTo>
                  <a:pt x="3499001" y="1103320"/>
                  <a:pt x="3500889" y="1108116"/>
                  <a:pt x="3507929" y="1109977"/>
                </a:cubicBezTo>
                <a:cubicBezTo>
                  <a:pt x="3509052" y="1110283"/>
                  <a:pt x="3509283" y="1113958"/>
                  <a:pt x="3509921" y="1116075"/>
                </a:cubicBezTo>
                <a:cubicBezTo>
                  <a:pt x="3507650" y="1116227"/>
                  <a:pt x="3504767" y="1117350"/>
                  <a:pt x="3503261" y="1116356"/>
                </a:cubicBezTo>
                <a:cubicBezTo>
                  <a:pt x="3497497" y="1112606"/>
                  <a:pt x="3492138" y="1109748"/>
                  <a:pt x="3486271" y="1115946"/>
                </a:cubicBezTo>
                <a:lnTo>
                  <a:pt x="3488841" y="1126486"/>
                </a:lnTo>
                <a:lnTo>
                  <a:pt x="3476627" y="1126969"/>
                </a:lnTo>
                <a:cubicBezTo>
                  <a:pt x="3473973" y="1126917"/>
                  <a:pt x="3471219" y="1126457"/>
                  <a:pt x="3468693" y="1125617"/>
                </a:cubicBezTo>
                <a:cubicBezTo>
                  <a:pt x="3465327" y="1124494"/>
                  <a:pt x="3462111" y="1122836"/>
                  <a:pt x="3457189" y="1120692"/>
                </a:cubicBezTo>
                <a:cubicBezTo>
                  <a:pt x="3459918" y="1129213"/>
                  <a:pt x="3463693" y="1132197"/>
                  <a:pt x="3470531" y="1134570"/>
                </a:cubicBezTo>
                <a:cubicBezTo>
                  <a:pt x="3480481" y="1138039"/>
                  <a:pt x="3489359" y="1144571"/>
                  <a:pt x="3498720" y="1149800"/>
                </a:cubicBezTo>
                <a:cubicBezTo>
                  <a:pt x="3495557" y="1156179"/>
                  <a:pt x="3491630" y="1154521"/>
                  <a:pt x="3488107" y="1153781"/>
                </a:cubicBezTo>
                <a:cubicBezTo>
                  <a:pt x="3477852" y="1151663"/>
                  <a:pt x="3467622" y="1149367"/>
                  <a:pt x="3457391" y="1147148"/>
                </a:cubicBezTo>
                <a:cubicBezTo>
                  <a:pt x="3452086" y="1146000"/>
                  <a:pt x="3446525" y="1145489"/>
                  <a:pt x="3441525" y="1143551"/>
                </a:cubicBezTo>
                <a:cubicBezTo>
                  <a:pt x="3436779" y="1141688"/>
                  <a:pt x="3432078" y="1139871"/>
                  <a:pt x="3427266" y="1138891"/>
                </a:cubicBezTo>
                <a:lnTo>
                  <a:pt x="3412354" y="1139264"/>
                </a:lnTo>
                <a:lnTo>
                  <a:pt x="3412363" y="1139214"/>
                </a:lnTo>
                <a:cubicBezTo>
                  <a:pt x="3411471" y="1138933"/>
                  <a:pt x="3410553" y="1138653"/>
                  <a:pt x="3412211" y="1139162"/>
                </a:cubicBezTo>
                <a:cubicBezTo>
                  <a:pt x="3410807" y="1138168"/>
                  <a:pt x="3411573" y="1138703"/>
                  <a:pt x="3412340" y="1139264"/>
                </a:cubicBezTo>
                <a:lnTo>
                  <a:pt x="3412354" y="1139264"/>
                </a:lnTo>
                <a:lnTo>
                  <a:pt x="3410833" y="1148066"/>
                </a:lnTo>
                <a:cubicBezTo>
                  <a:pt x="3415784" y="1150056"/>
                  <a:pt x="3420273" y="1152302"/>
                  <a:pt x="3425018" y="1153679"/>
                </a:cubicBezTo>
                <a:cubicBezTo>
                  <a:pt x="3430095" y="1155158"/>
                  <a:pt x="3435197" y="1156842"/>
                  <a:pt x="3440019" y="1151765"/>
                </a:cubicBezTo>
                <a:lnTo>
                  <a:pt x="3448014" y="1154532"/>
                </a:lnTo>
                <a:lnTo>
                  <a:pt x="3447927" y="1154598"/>
                </a:lnTo>
                <a:cubicBezTo>
                  <a:pt x="3446244" y="1155108"/>
                  <a:pt x="3447136" y="1154827"/>
                  <a:pt x="3448055" y="1154546"/>
                </a:cubicBezTo>
                <a:lnTo>
                  <a:pt x="3448014" y="1154532"/>
                </a:lnTo>
                <a:lnTo>
                  <a:pt x="3448029" y="1154521"/>
                </a:lnTo>
                <a:cubicBezTo>
                  <a:pt x="3459178" y="1159317"/>
                  <a:pt x="3472827" y="1157582"/>
                  <a:pt x="3484996" y="1168807"/>
                </a:cubicBezTo>
                <a:lnTo>
                  <a:pt x="3458311" y="1169850"/>
                </a:lnTo>
                <a:lnTo>
                  <a:pt x="3458284" y="1169801"/>
                </a:lnTo>
                <a:lnTo>
                  <a:pt x="3458151" y="1169757"/>
                </a:lnTo>
                <a:lnTo>
                  <a:pt x="3453923" y="1164847"/>
                </a:lnTo>
                <a:cubicBezTo>
                  <a:pt x="3452207" y="1163801"/>
                  <a:pt x="3450032" y="1163781"/>
                  <a:pt x="3446855" y="1166001"/>
                </a:cubicBezTo>
                <a:lnTo>
                  <a:pt x="3458151" y="1169757"/>
                </a:lnTo>
                <a:lnTo>
                  <a:pt x="3458234" y="1169853"/>
                </a:lnTo>
                <a:lnTo>
                  <a:pt x="3458311" y="1169850"/>
                </a:lnTo>
                <a:lnTo>
                  <a:pt x="3462417" y="1177322"/>
                </a:lnTo>
                <a:cubicBezTo>
                  <a:pt x="3462131" y="1180364"/>
                  <a:pt x="3461576" y="1183655"/>
                  <a:pt x="3464943" y="1186333"/>
                </a:cubicBezTo>
                <a:cubicBezTo>
                  <a:pt x="3448590" y="1189752"/>
                  <a:pt x="3437033" y="1177430"/>
                  <a:pt x="3422595" y="1180950"/>
                </a:cubicBezTo>
                <a:cubicBezTo>
                  <a:pt x="3422824" y="1186052"/>
                  <a:pt x="3413053" y="1191921"/>
                  <a:pt x="3425249" y="1197048"/>
                </a:cubicBezTo>
                <a:cubicBezTo>
                  <a:pt x="3426575" y="1194573"/>
                  <a:pt x="3427876" y="1192150"/>
                  <a:pt x="3429125" y="1189804"/>
                </a:cubicBezTo>
                <a:cubicBezTo>
                  <a:pt x="3435095" y="1192788"/>
                  <a:pt x="3441013" y="1195773"/>
                  <a:pt x="3448234" y="1199395"/>
                </a:cubicBezTo>
                <a:cubicBezTo>
                  <a:pt x="3444687" y="1201793"/>
                  <a:pt x="3442161" y="1203476"/>
                  <a:pt x="3437927" y="1206334"/>
                </a:cubicBezTo>
                <a:cubicBezTo>
                  <a:pt x="3443183" y="1208095"/>
                  <a:pt x="3447265" y="1209447"/>
                  <a:pt x="3451499" y="1210851"/>
                </a:cubicBezTo>
                <a:cubicBezTo>
                  <a:pt x="3452315" y="1221463"/>
                  <a:pt x="3455020" y="1223912"/>
                  <a:pt x="3467851" y="1224192"/>
                </a:cubicBezTo>
                <a:cubicBezTo>
                  <a:pt x="3466985" y="1222152"/>
                  <a:pt x="3466756" y="1219677"/>
                  <a:pt x="3465531" y="1219039"/>
                </a:cubicBezTo>
                <a:cubicBezTo>
                  <a:pt x="3461805" y="1217075"/>
                  <a:pt x="3462291" y="1214064"/>
                  <a:pt x="3463362" y="1211410"/>
                </a:cubicBezTo>
                <a:cubicBezTo>
                  <a:pt x="3469204" y="1197074"/>
                  <a:pt x="3477598" y="1184216"/>
                  <a:pt x="3485811" y="1171282"/>
                </a:cubicBezTo>
                <a:cubicBezTo>
                  <a:pt x="3486705" y="1171689"/>
                  <a:pt x="3487597" y="1172097"/>
                  <a:pt x="3488517" y="1172507"/>
                </a:cubicBezTo>
                <a:cubicBezTo>
                  <a:pt x="3487190" y="1176103"/>
                  <a:pt x="3486040" y="1179777"/>
                  <a:pt x="3484485" y="1183246"/>
                </a:cubicBezTo>
                <a:cubicBezTo>
                  <a:pt x="3481398" y="1190058"/>
                  <a:pt x="3476296" y="1196155"/>
                  <a:pt x="3477648" y="1204395"/>
                </a:cubicBezTo>
                <a:cubicBezTo>
                  <a:pt x="3477775" y="1205186"/>
                  <a:pt x="3477852" y="1206360"/>
                  <a:pt x="3477394" y="1206845"/>
                </a:cubicBezTo>
                <a:cubicBezTo>
                  <a:pt x="3469331" y="1215545"/>
                  <a:pt x="3473031" y="1223504"/>
                  <a:pt x="3480404" y="1231667"/>
                </a:cubicBezTo>
                <a:cubicBezTo>
                  <a:pt x="3470658" y="1232407"/>
                  <a:pt x="3462316" y="1232355"/>
                  <a:pt x="3454280" y="1233861"/>
                </a:cubicBezTo>
                <a:cubicBezTo>
                  <a:pt x="3446040" y="1235392"/>
                  <a:pt x="3438819" y="1227075"/>
                  <a:pt x="3427568" y="1232432"/>
                </a:cubicBezTo>
                <a:cubicBezTo>
                  <a:pt x="3441549" y="1235061"/>
                  <a:pt x="3452290" y="1238326"/>
                  <a:pt x="3460403" y="1248912"/>
                </a:cubicBezTo>
                <a:cubicBezTo>
                  <a:pt x="3456959" y="1250239"/>
                  <a:pt x="3454101" y="1251337"/>
                  <a:pt x="3451882" y="1252204"/>
                </a:cubicBezTo>
                <a:cubicBezTo>
                  <a:pt x="3452520" y="1255469"/>
                  <a:pt x="3454561" y="1259373"/>
                  <a:pt x="3453438" y="1261848"/>
                </a:cubicBezTo>
                <a:cubicBezTo>
                  <a:pt x="3452036" y="1264959"/>
                  <a:pt x="3448029" y="1266898"/>
                  <a:pt x="3445146" y="1269348"/>
                </a:cubicBezTo>
                <a:cubicBezTo>
                  <a:pt x="3447289" y="1282333"/>
                  <a:pt x="3450938" y="1293992"/>
                  <a:pt x="3467393" y="1293737"/>
                </a:cubicBezTo>
                <a:cubicBezTo>
                  <a:pt x="3466551" y="1300956"/>
                  <a:pt x="3461959" y="1298431"/>
                  <a:pt x="3457316" y="1298584"/>
                </a:cubicBezTo>
                <a:cubicBezTo>
                  <a:pt x="3461933" y="1306518"/>
                  <a:pt x="3445555" y="1313074"/>
                  <a:pt x="3458438" y="1320753"/>
                </a:cubicBezTo>
                <a:cubicBezTo>
                  <a:pt x="3451346" y="1327769"/>
                  <a:pt x="3443947" y="1319937"/>
                  <a:pt x="3438004" y="1324197"/>
                </a:cubicBezTo>
                <a:cubicBezTo>
                  <a:pt x="3439739" y="1330319"/>
                  <a:pt x="3438079" y="1337540"/>
                  <a:pt x="3446346" y="1341494"/>
                </a:cubicBezTo>
                <a:cubicBezTo>
                  <a:pt x="3449509" y="1342999"/>
                  <a:pt x="3450325" y="1349428"/>
                  <a:pt x="3453311" y="1356035"/>
                </a:cubicBezTo>
                <a:cubicBezTo>
                  <a:pt x="3447544" y="1354020"/>
                  <a:pt x="3443744" y="1352693"/>
                  <a:pt x="3439177" y="1351086"/>
                </a:cubicBezTo>
                <a:cubicBezTo>
                  <a:pt x="3432902" y="1358868"/>
                  <a:pt x="3425324" y="1366113"/>
                  <a:pt x="3432977" y="1377695"/>
                </a:cubicBezTo>
                <a:cubicBezTo>
                  <a:pt x="3429635" y="1381318"/>
                  <a:pt x="3426575" y="1384659"/>
                  <a:pt x="3423385" y="1388129"/>
                </a:cubicBezTo>
                <a:cubicBezTo>
                  <a:pt x="3426626" y="1400043"/>
                  <a:pt x="3435681" y="1395502"/>
                  <a:pt x="3444433" y="1394660"/>
                </a:cubicBezTo>
                <a:cubicBezTo>
                  <a:pt x="3439969" y="1402977"/>
                  <a:pt x="3431958" y="1406088"/>
                  <a:pt x="3427135" y="1403436"/>
                </a:cubicBezTo>
                <a:cubicBezTo>
                  <a:pt x="3414073" y="1396242"/>
                  <a:pt x="3406496" y="1404558"/>
                  <a:pt x="3397541" y="1410579"/>
                </a:cubicBezTo>
                <a:cubicBezTo>
                  <a:pt x="3392185" y="1414201"/>
                  <a:pt x="3386572" y="1417467"/>
                  <a:pt x="3379888" y="1421626"/>
                </a:cubicBezTo>
                <a:cubicBezTo>
                  <a:pt x="3379915" y="1421855"/>
                  <a:pt x="3380067" y="1423793"/>
                  <a:pt x="3380169" y="1424943"/>
                </a:cubicBezTo>
                <a:cubicBezTo>
                  <a:pt x="3385219" y="1425172"/>
                  <a:pt x="3392619" y="1424355"/>
                  <a:pt x="3393053" y="1425707"/>
                </a:cubicBezTo>
                <a:cubicBezTo>
                  <a:pt x="3394073" y="1428998"/>
                  <a:pt x="3396847" y="1431766"/>
                  <a:pt x="3398799" y="1434786"/>
                </a:cubicBezTo>
                <a:lnTo>
                  <a:pt x="3399603" y="1445308"/>
                </a:lnTo>
                <a:lnTo>
                  <a:pt x="3385603" y="1440963"/>
                </a:lnTo>
                <a:cubicBezTo>
                  <a:pt x="3384301" y="1445275"/>
                  <a:pt x="3383128" y="1449126"/>
                  <a:pt x="3381903" y="1453209"/>
                </a:cubicBezTo>
                <a:cubicBezTo>
                  <a:pt x="3386445" y="1456091"/>
                  <a:pt x="3390170" y="1458439"/>
                  <a:pt x="3396420" y="1462393"/>
                </a:cubicBezTo>
                <a:cubicBezTo>
                  <a:pt x="3391343" y="1462954"/>
                  <a:pt x="3389149" y="1463593"/>
                  <a:pt x="3387109" y="1463312"/>
                </a:cubicBezTo>
                <a:cubicBezTo>
                  <a:pt x="3383384" y="1462827"/>
                  <a:pt x="3379582" y="1460785"/>
                  <a:pt x="3376113" y="1461322"/>
                </a:cubicBezTo>
                <a:cubicBezTo>
                  <a:pt x="3373739" y="1461704"/>
                  <a:pt x="3371929" y="1465403"/>
                  <a:pt x="3369863" y="1467597"/>
                </a:cubicBezTo>
                <a:cubicBezTo>
                  <a:pt x="3371929" y="1469281"/>
                  <a:pt x="3373842" y="1471935"/>
                  <a:pt x="3376138" y="1472394"/>
                </a:cubicBezTo>
                <a:cubicBezTo>
                  <a:pt x="3379531" y="1473056"/>
                  <a:pt x="3383791" y="1469944"/>
                  <a:pt x="3386291" y="1475914"/>
                </a:cubicBezTo>
                <a:cubicBezTo>
                  <a:pt x="3383843" y="1479715"/>
                  <a:pt x="3381163" y="1483874"/>
                  <a:pt x="3378536" y="1487982"/>
                </a:cubicBezTo>
                <a:cubicBezTo>
                  <a:pt x="3372796" y="1486119"/>
                  <a:pt x="3367056" y="1483848"/>
                  <a:pt x="3361085" y="1482521"/>
                </a:cubicBezTo>
                <a:cubicBezTo>
                  <a:pt x="3358637" y="1481961"/>
                  <a:pt x="3353663" y="1483007"/>
                  <a:pt x="3353459" y="1484052"/>
                </a:cubicBezTo>
                <a:cubicBezTo>
                  <a:pt x="3352872" y="1487011"/>
                  <a:pt x="3353203" y="1491016"/>
                  <a:pt x="3354913" y="1493364"/>
                </a:cubicBezTo>
                <a:cubicBezTo>
                  <a:pt x="3356903" y="1496093"/>
                  <a:pt x="3360703" y="1497522"/>
                  <a:pt x="3363689" y="1499512"/>
                </a:cubicBezTo>
                <a:cubicBezTo>
                  <a:pt x="3360372" y="1507906"/>
                  <a:pt x="3355576" y="1499589"/>
                  <a:pt x="3350345" y="1502141"/>
                </a:cubicBezTo>
                <a:cubicBezTo>
                  <a:pt x="3350524" y="1505354"/>
                  <a:pt x="3350729" y="1509181"/>
                  <a:pt x="3350932" y="1512982"/>
                </a:cubicBezTo>
                <a:cubicBezTo>
                  <a:pt x="3341340" y="1512855"/>
                  <a:pt x="3341340" y="1512855"/>
                  <a:pt x="3340932" y="1502370"/>
                </a:cubicBezTo>
                <a:cubicBezTo>
                  <a:pt x="3338253" y="1504946"/>
                  <a:pt x="3334656" y="1508390"/>
                  <a:pt x="3330881" y="1512013"/>
                </a:cubicBezTo>
                <a:cubicBezTo>
                  <a:pt x="3339171" y="1516477"/>
                  <a:pt x="3323202" y="1525559"/>
                  <a:pt x="3336392" y="1530993"/>
                </a:cubicBezTo>
                <a:cubicBezTo>
                  <a:pt x="3329299" y="1534974"/>
                  <a:pt x="3325293" y="1538672"/>
                  <a:pt x="3320778" y="1539489"/>
                </a:cubicBezTo>
                <a:cubicBezTo>
                  <a:pt x="3306798" y="1542014"/>
                  <a:pt x="3297538" y="1549259"/>
                  <a:pt x="3291848" y="1562322"/>
                </a:cubicBezTo>
                <a:cubicBezTo>
                  <a:pt x="3289118" y="1568597"/>
                  <a:pt x="3284476" y="1574158"/>
                  <a:pt x="3280189" y="1579644"/>
                </a:cubicBezTo>
                <a:cubicBezTo>
                  <a:pt x="3276669" y="1584159"/>
                  <a:pt x="3270113" y="1584900"/>
                  <a:pt x="3262127" y="1582679"/>
                </a:cubicBezTo>
                <a:cubicBezTo>
                  <a:pt x="3257254" y="1588828"/>
                  <a:pt x="3253351" y="1596149"/>
                  <a:pt x="3247357" y="1600614"/>
                </a:cubicBezTo>
                <a:cubicBezTo>
                  <a:pt x="3241438" y="1605002"/>
                  <a:pt x="3233377" y="1606507"/>
                  <a:pt x="3224854" y="1609824"/>
                </a:cubicBezTo>
                <a:cubicBezTo>
                  <a:pt x="3228069" y="1612298"/>
                  <a:pt x="3230467" y="1614135"/>
                  <a:pt x="3232763" y="1615896"/>
                </a:cubicBezTo>
                <a:cubicBezTo>
                  <a:pt x="3235519" y="1629467"/>
                  <a:pt x="3225977" y="1635157"/>
                  <a:pt x="3215901" y="1641433"/>
                </a:cubicBezTo>
                <a:cubicBezTo>
                  <a:pt x="3213911" y="1639876"/>
                  <a:pt x="3211691" y="1638116"/>
                  <a:pt x="3208911" y="1635922"/>
                </a:cubicBezTo>
                <a:cubicBezTo>
                  <a:pt x="3206895" y="1638678"/>
                  <a:pt x="3204828" y="1641483"/>
                  <a:pt x="3201588" y="1645871"/>
                </a:cubicBezTo>
                <a:cubicBezTo>
                  <a:pt x="3199319" y="1640718"/>
                  <a:pt x="3197788" y="1637147"/>
                  <a:pt x="3196486" y="1634187"/>
                </a:cubicBezTo>
                <a:cubicBezTo>
                  <a:pt x="3189470" y="1641714"/>
                  <a:pt x="3182251" y="1649443"/>
                  <a:pt x="3174215" y="1658040"/>
                </a:cubicBezTo>
                <a:cubicBezTo>
                  <a:pt x="3174828" y="1659597"/>
                  <a:pt x="3176001" y="1662607"/>
                  <a:pt x="3176409" y="1663703"/>
                </a:cubicBezTo>
                <a:cubicBezTo>
                  <a:pt x="3170592" y="1673501"/>
                  <a:pt x="3165619" y="1681868"/>
                  <a:pt x="3159443" y="1692302"/>
                </a:cubicBezTo>
                <a:cubicBezTo>
                  <a:pt x="3164596" y="1690798"/>
                  <a:pt x="3167198" y="1690032"/>
                  <a:pt x="3172582" y="1688450"/>
                </a:cubicBezTo>
                <a:cubicBezTo>
                  <a:pt x="3166103" y="1699803"/>
                  <a:pt x="3166280" y="1711512"/>
                  <a:pt x="3155821" y="1722150"/>
                </a:cubicBezTo>
                <a:cubicBezTo>
                  <a:pt x="3155029" y="1715339"/>
                  <a:pt x="3154545" y="1711232"/>
                  <a:pt x="3154112" y="1707431"/>
                </a:cubicBezTo>
                <a:cubicBezTo>
                  <a:pt x="3144571" y="1711895"/>
                  <a:pt x="3144418" y="1714906"/>
                  <a:pt x="3154800" y="1727355"/>
                </a:cubicBezTo>
                <a:cubicBezTo>
                  <a:pt x="3152377" y="1732509"/>
                  <a:pt x="3149749" y="1738197"/>
                  <a:pt x="3147045" y="1743835"/>
                </a:cubicBezTo>
                <a:cubicBezTo>
                  <a:pt x="3142887" y="1752510"/>
                  <a:pt x="3138703" y="1761158"/>
                  <a:pt x="3134417" y="1769780"/>
                </a:cubicBezTo>
                <a:cubicBezTo>
                  <a:pt x="3133320" y="1772001"/>
                  <a:pt x="3132351" y="1774832"/>
                  <a:pt x="3130463" y="1776005"/>
                </a:cubicBezTo>
                <a:cubicBezTo>
                  <a:pt x="3122350" y="1781082"/>
                  <a:pt x="3113958" y="1785751"/>
                  <a:pt x="3105564" y="1790343"/>
                </a:cubicBezTo>
                <a:lnTo>
                  <a:pt x="3096132" y="1787182"/>
                </a:lnTo>
                <a:lnTo>
                  <a:pt x="3096149" y="1787179"/>
                </a:lnTo>
                <a:lnTo>
                  <a:pt x="3096153" y="1787175"/>
                </a:lnTo>
                <a:lnTo>
                  <a:pt x="3101003" y="1786392"/>
                </a:lnTo>
                <a:cubicBezTo>
                  <a:pt x="3102356" y="1785751"/>
                  <a:pt x="3103051" y="1784271"/>
                  <a:pt x="3101941" y="1780572"/>
                </a:cubicBezTo>
                <a:lnTo>
                  <a:pt x="3096153" y="1787175"/>
                </a:lnTo>
                <a:lnTo>
                  <a:pt x="3096124" y="1787179"/>
                </a:lnTo>
                <a:lnTo>
                  <a:pt x="3096132" y="1787182"/>
                </a:lnTo>
                <a:lnTo>
                  <a:pt x="3088419" y="1788506"/>
                </a:lnTo>
                <a:cubicBezTo>
                  <a:pt x="3091813" y="1792715"/>
                  <a:pt x="3094644" y="1795573"/>
                  <a:pt x="3096686" y="1798915"/>
                </a:cubicBezTo>
                <a:cubicBezTo>
                  <a:pt x="3100257" y="1804705"/>
                  <a:pt x="3098573" y="1806517"/>
                  <a:pt x="3092527" y="1811390"/>
                </a:cubicBezTo>
                <a:cubicBezTo>
                  <a:pt x="3087450" y="1815497"/>
                  <a:pt x="3084033" y="1821671"/>
                  <a:pt x="3079312" y="1827615"/>
                </a:cubicBezTo>
                <a:cubicBezTo>
                  <a:pt x="3081021" y="1833457"/>
                  <a:pt x="3083344" y="1839248"/>
                  <a:pt x="3094339" y="1836009"/>
                </a:cubicBezTo>
                <a:cubicBezTo>
                  <a:pt x="3093573" y="1837334"/>
                  <a:pt x="3092833" y="1838661"/>
                  <a:pt x="3092069" y="1840013"/>
                </a:cubicBezTo>
                <a:cubicBezTo>
                  <a:pt x="3087731" y="1840320"/>
                  <a:pt x="3083394" y="1840601"/>
                  <a:pt x="3078241" y="1840957"/>
                </a:cubicBezTo>
                <a:lnTo>
                  <a:pt x="3068086" y="1817850"/>
                </a:lnTo>
                <a:lnTo>
                  <a:pt x="3068113" y="1817818"/>
                </a:lnTo>
                <a:lnTo>
                  <a:pt x="3068113" y="1817729"/>
                </a:lnTo>
                <a:lnTo>
                  <a:pt x="3071627" y="1813355"/>
                </a:lnTo>
                <a:cubicBezTo>
                  <a:pt x="3071634" y="1812035"/>
                  <a:pt x="3070460" y="1810434"/>
                  <a:pt x="3068113" y="1807232"/>
                </a:cubicBezTo>
                <a:lnTo>
                  <a:pt x="3068113" y="1817729"/>
                </a:lnTo>
                <a:lnTo>
                  <a:pt x="3068061" y="1817793"/>
                </a:lnTo>
                <a:lnTo>
                  <a:pt x="3068086" y="1817850"/>
                </a:lnTo>
                <a:lnTo>
                  <a:pt x="3060613" y="1826671"/>
                </a:lnTo>
                <a:cubicBezTo>
                  <a:pt x="3064489" y="1829273"/>
                  <a:pt x="3067168" y="1831059"/>
                  <a:pt x="3070281" y="1833152"/>
                </a:cubicBezTo>
                <a:cubicBezTo>
                  <a:pt x="3068649" y="1842361"/>
                  <a:pt x="3061709" y="1845907"/>
                  <a:pt x="3052805" y="1849376"/>
                </a:cubicBezTo>
                <a:lnTo>
                  <a:pt x="3057816" y="1855966"/>
                </a:lnTo>
                <a:lnTo>
                  <a:pt x="3057713" y="1856087"/>
                </a:lnTo>
                <a:lnTo>
                  <a:pt x="3057549" y="1856139"/>
                </a:lnTo>
                <a:lnTo>
                  <a:pt x="3057626" y="1856189"/>
                </a:lnTo>
                <a:lnTo>
                  <a:pt x="3057713" y="1856087"/>
                </a:lnTo>
                <a:lnTo>
                  <a:pt x="3057862" y="1856040"/>
                </a:lnTo>
                <a:lnTo>
                  <a:pt x="3057907" y="1856085"/>
                </a:lnTo>
                <a:lnTo>
                  <a:pt x="3057881" y="1856051"/>
                </a:lnTo>
                <a:lnTo>
                  <a:pt x="3067745" y="1862649"/>
                </a:lnTo>
                <a:cubicBezTo>
                  <a:pt x="3070753" y="1862515"/>
                  <a:pt x="3074031" y="1860015"/>
                  <a:pt x="3079261" y="1855066"/>
                </a:cubicBezTo>
                <a:cubicBezTo>
                  <a:pt x="3078164" y="1853203"/>
                  <a:pt x="3077041" y="1851264"/>
                  <a:pt x="3075562" y="1848739"/>
                </a:cubicBezTo>
                <a:cubicBezTo>
                  <a:pt x="3082807" y="1848382"/>
                  <a:pt x="3088623" y="1851443"/>
                  <a:pt x="3087527" y="1857489"/>
                </a:cubicBezTo>
                <a:cubicBezTo>
                  <a:pt x="3086277" y="1864556"/>
                  <a:pt x="3089773" y="1868586"/>
                  <a:pt x="3093317" y="1873842"/>
                </a:cubicBezTo>
                <a:cubicBezTo>
                  <a:pt x="3090103" y="1878384"/>
                  <a:pt x="3086991" y="1882770"/>
                  <a:pt x="3083496" y="1887745"/>
                </a:cubicBezTo>
                <a:cubicBezTo>
                  <a:pt x="3078112" y="1886930"/>
                  <a:pt x="3072781" y="1886087"/>
                  <a:pt x="3068418" y="1885424"/>
                </a:cubicBezTo>
                <a:cubicBezTo>
                  <a:pt x="3060561" y="1892108"/>
                  <a:pt x="3052984" y="1898052"/>
                  <a:pt x="3046096" y="1904711"/>
                </a:cubicBezTo>
                <a:cubicBezTo>
                  <a:pt x="3044183" y="1906548"/>
                  <a:pt x="3043366" y="1910705"/>
                  <a:pt x="3043852" y="1913486"/>
                </a:cubicBezTo>
                <a:cubicBezTo>
                  <a:pt x="3044387" y="1916549"/>
                  <a:pt x="3046963" y="1919278"/>
                  <a:pt x="3049361" y="1923360"/>
                </a:cubicBezTo>
                <a:cubicBezTo>
                  <a:pt x="3044235" y="1925324"/>
                  <a:pt x="3039310" y="1927187"/>
                  <a:pt x="3033749" y="1929304"/>
                </a:cubicBezTo>
                <a:cubicBezTo>
                  <a:pt x="3033263" y="1935860"/>
                  <a:pt x="3032755" y="1942775"/>
                  <a:pt x="3032116" y="1951397"/>
                </a:cubicBezTo>
                <a:cubicBezTo>
                  <a:pt x="3035356" y="1953743"/>
                  <a:pt x="3039693" y="1956907"/>
                  <a:pt x="3045254" y="1960964"/>
                </a:cubicBezTo>
                <a:cubicBezTo>
                  <a:pt x="3044641" y="1949790"/>
                  <a:pt x="3053546" y="1949790"/>
                  <a:pt x="3059336" y="1946753"/>
                </a:cubicBezTo>
                <a:cubicBezTo>
                  <a:pt x="3060919" y="1945938"/>
                  <a:pt x="3065001" y="1948055"/>
                  <a:pt x="3066659" y="1949943"/>
                </a:cubicBezTo>
                <a:cubicBezTo>
                  <a:pt x="3067601" y="1951040"/>
                  <a:pt x="3066761" y="1955070"/>
                  <a:pt x="3065383" y="1956551"/>
                </a:cubicBezTo>
                <a:cubicBezTo>
                  <a:pt x="3060332" y="1961983"/>
                  <a:pt x="3055101" y="1967393"/>
                  <a:pt x="3049157" y="1971806"/>
                </a:cubicBezTo>
                <a:cubicBezTo>
                  <a:pt x="3047040" y="1973362"/>
                  <a:pt x="3042727" y="1972469"/>
                  <a:pt x="3039539" y="1971960"/>
                </a:cubicBezTo>
                <a:cubicBezTo>
                  <a:pt x="3032755" y="1970837"/>
                  <a:pt x="3028238" y="1973362"/>
                  <a:pt x="3024896" y="1979230"/>
                </a:cubicBezTo>
                <a:cubicBezTo>
                  <a:pt x="3022727" y="1983005"/>
                  <a:pt x="3019845" y="1986373"/>
                  <a:pt x="3017267" y="1989919"/>
                </a:cubicBezTo>
                <a:cubicBezTo>
                  <a:pt x="3016503" y="1989460"/>
                  <a:pt x="3015763" y="1989026"/>
                  <a:pt x="3014998" y="1988567"/>
                </a:cubicBezTo>
                <a:cubicBezTo>
                  <a:pt x="3015992" y="1986144"/>
                  <a:pt x="3016987" y="1983720"/>
                  <a:pt x="3017983" y="1981296"/>
                </a:cubicBezTo>
                <a:cubicBezTo>
                  <a:pt x="3001425" y="1976934"/>
                  <a:pt x="2999639" y="1977750"/>
                  <a:pt x="2995124" y="1991858"/>
                </a:cubicBezTo>
                <a:cubicBezTo>
                  <a:pt x="2989945" y="1994078"/>
                  <a:pt x="2984767" y="1996297"/>
                  <a:pt x="2978719" y="1998899"/>
                </a:cubicBezTo>
                <a:cubicBezTo>
                  <a:pt x="2981629" y="2005150"/>
                  <a:pt x="2983849" y="2009996"/>
                  <a:pt x="2986297" y="2015278"/>
                </a:cubicBezTo>
                <a:cubicBezTo>
                  <a:pt x="2991067" y="2014308"/>
                  <a:pt x="2995457" y="2013415"/>
                  <a:pt x="3000941" y="2012292"/>
                </a:cubicBezTo>
                <a:cubicBezTo>
                  <a:pt x="2998695" y="2009538"/>
                  <a:pt x="2996758" y="2007165"/>
                  <a:pt x="2994511" y="2004385"/>
                </a:cubicBezTo>
                <a:cubicBezTo>
                  <a:pt x="2998236" y="1997470"/>
                  <a:pt x="3003925" y="1998823"/>
                  <a:pt x="3010431" y="1999818"/>
                </a:cubicBezTo>
                <a:cubicBezTo>
                  <a:pt x="3009665" y="2002700"/>
                  <a:pt x="3009079" y="2004946"/>
                  <a:pt x="3008287" y="2007956"/>
                </a:cubicBezTo>
                <a:cubicBezTo>
                  <a:pt x="3011937" y="2010405"/>
                  <a:pt x="3015967" y="2012727"/>
                  <a:pt x="3019488" y="2015634"/>
                </a:cubicBezTo>
                <a:cubicBezTo>
                  <a:pt x="3021553" y="2017344"/>
                  <a:pt x="3024132" y="2020099"/>
                  <a:pt x="3024003" y="2022242"/>
                </a:cubicBezTo>
                <a:cubicBezTo>
                  <a:pt x="3023927" y="2023976"/>
                  <a:pt x="3020330" y="2026630"/>
                  <a:pt x="3018007" y="2026987"/>
                </a:cubicBezTo>
                <a:cubicBezTo>
                  <a:pt x="3010839" y="2028059"/>
                  <a:pt x="3005864" y="2030482"/>
                  <a:pt x="3007905" y="2039283"/>
                </a:cubicBezTo>
                <a:cubicBezTo>
                  <a:pt x="3000329" y="2039156"/>
                  <a:pt x="2994257" y="2030916"/>
                  <a:pt x="2986961" y="2037651"/>
                </a:cubicBezTo>
                <a:cubicBezTo>
                  <a:pt x="2990022" y="2046248"/>
                  <a:pt x="3000735" y="2038341"/>
                  <a:pt x="3003593" y="2045865"/>
                </a:cubicBezTo>
                <a:cubicBezTo>
                  <a:pt x="3003135" y="2046911"/>
                  <a:pt x="3002777" y="2048315"/>
                  <a:pt x="3002498" y="2048290"/>
                </a:cubicBezTo>
                <a:cubicBezTo>
                  <a:pt x="2992037" y="2047830"/>
                  <a:pt x="2989461" y="2058826"/>
                  <a:pt x="2981857" y="2062449"/>
                </a:cubicBezTo>
                <a:cubicBezTo>
                  <a:pt x="2978567" y="2064005"/>
                  <a:pt x="2975583" y="2067449"/>
                  <a:pt x="2972343" y="2067576"/>
                </a:cubicBezTo>
                <a:cubicBezTo>
                  <a:pt x="2964689" y="2067882"/>
                  <a:pt x="2961730" y="2071606"/>
                  <a:pt x="2961143" y="2078546"/>
                </a:cubicBezTo>
                <a:cubicBezTo>
                  <a:pt x="2960964" y="2080561"/>
                  <a:pt x="2960224" y="2082527"/>
                  <a:pt x="2959739" y="2084542"/>
                </a:cubicBezTo>
                <a:cubicBezTo>
                  <a:pt x="2950886" y="2086863"/>
                  <a:pt x="2951117" y="2077194"/>
                  <a:pt x="2944357" y="2074796"/>
                </a:cubicBezTo>
                <a:cubicBezTo>
                  <a:pt x="2941883" y="2075383"/>
                  <a:pt x="2937979" y="2076327"/>
                  <a:pt x="2934204" y="2077245"/>
                </a:cubicBezTo>
                <a:cubicBezTo>
                  <a:pt x="2930401" y="2069949"/>
                  <a:pt x="2930401" y="2069949"/>
                  <a:pt x="2933641" y="2060611"/>
                </a:cubicBezTo>
                <a:cubicBezTo>
                  <a:pt x="2931141" y="2061326"/>
                  <a:pt x="2928283" y="2061376"/>
                  <a:pt x="2927825" y="2062422"/>
                </a:cubicBezTo>
                <a:cubicBezTo>
                  <a:pt x="2924407" y="2070535"/>
                  <a:pt x="2922645" y="2078929"/>
                  <a:pt x="2924381" y="2087271"/>
                </a:cubicBezTo>
                <a:cubicBezTo>
                  <a:pt x="2928464" y="2087705"/>
                  <a:pt x="2932570" y="2086888"/>
                  <a:pt x="2934304" y="2088546"/>
                </a:cubicBezTo>
                <a:cubicBezTo>
                  <a:pt x="2946703" y="2100512"/>
                  <a:pt x="2958591" y="2113012"/>
                  <a:pt x="2971551" y="2126253"/>
                </a:cubicBezTo>
                <a:cubicBezTo>
                  <a:pt x="2967393" y="2128421"/>
                  <a:pt x="2964612" y="2129901"/>
                  <a:pt x="2960889" y="2131865"/>
                </a:cubicBezTo>
                <a:cubicBezTo>
                  <a:pt x="2963209" y="2136151"/>
                  <a:pt x="2965302" y="2140029"/>
                  <a:pt x="2968287" y="2145591"/>
                </a:cubicBezTo>
                <a:cubicBezTo>
                  <a:pt x="2964868" y="2145591"/>
                  <a:pt x="2961066" y="2146560"/>
                  <a:pt x="2960276" y="2145437"/>
                </a:cubicBezTo>
                <a:cubicBezTo>
                  <a:pt x="2953872" y="2136330"/>
                  <a:pt x="2943591" y="2132553"/>
                  <a:pt x="2935223" y="2126201"/>
                </a:cubicBezTo>
                <a:cubicBezTo>
                  <a:pt x="2932341" y="2124007"/>
                  <a:pt x="2930299" y="2120717"/>
                  <a:pt x="2927085" y="2116992"/>
                </a:cubicBezTo>
                <a:cubicBezTo>
                  <a:pt x="2923922" y="2124646"/>
                  <a:pt x="2927212" y="2129951"/>
                  <a:pt x="2928641" y="2135385"/>
                </a:cubicBezTo>
                <a:cubicBezTo>
                  <a:pt x="2930885" y="2143856"/>
                  <a:pt x="2929739" y="2145079"/>
                  <a:pt x="2918284" y="2145310"/>
                </a:cubicBezTo>
                <a:cubicBezTo>
                  <a:pt x="2918972" y="2137962"/>
                  <a:pt x="2920810" y="2130232"/>
                  <a:pt x="2914303" y="2124084"/>
                </a:cubicBezTo>
                <a:cubicBezTo>
                  <a:pt x="2906192" y="2121711"/>
                  <a:pt x="2897670" y="2119313"/>
                  <a:pt x="2889253" y="2116711"/>
                </a:cubicBezTo>
                <a:cubicBezTo>
                  <a:pt x="2881088" y="2114211"/>
                  <a:pt x="2879761" y="2110256"/>
                  <a:pt x="2884251" y="2102629"/>
                </a:cubicBezTo>
                <a:cubicBezTo>
                  <a:pt x="2888563" y="2095307"/>
                  <a:pt x="2888563" y="2095307"/>
                  <a:pt x="2888689" y="2089134"/>
                </a:cubicBezTo>
                <a:cubicBezTo>
                  <a:pt x="2885911" y="2093419"/>
                  <a:pt x="2882567" y="2097449"/>
                  <a:pt x="2880449" y="2102068"/>
                </a:cubicBezTo>
                <a:cubicBezTo>
                  <a:pt x="2878281" y="2106889"/>
                  <a:pt x="2877311" y="2112246"/>
                  <a:pt x="2876138" y="2116227"/>
                </a:cubicBezTo>
                <a:cubicBezTo>
                  <a:pt x="2888945" y="2121788"/>
                  <a:pt x="2900221" y="2126661"/>
                  <a:pt x="2910886" y="2131303"/>
                </a:cubicBezTo>
                <a:cubicBezTo>
                  <a:pt x="2911115" y="2133472"/>
                  <a:pt x="2911446" y="2134339"/>
                  <a:pt x="2911267" y="2135105"/>
                </a:cubicBezTo>
                <a:cubicBezTo>
                  <a:pt x="2910323" y="2139058"/>
                  <a:pt x="2907186" y="2144289"/>
                  <a:pt x="2908665" y="2146662"/>
                </a:cubicBezTo>
                <a:cubicBezTo>
                  <a:pt x="2911855" y="2151713"/>
                  <a:pt x="2916830" y="2157580"/>
                  <a:pt x="2922111" y="2158882"/>
                </a:cubicBezTo>
                <a:cubicBezTo>
                  <a:pt x="2928922" y="2160540"/>
                  <a:pt x="2933693" y="2163780"/>
                  <a:pt x="2937929" y="2168449"/>
                </a:cubicBezTo>
                <a:cubicBezTo>
                  <a:pt x="2945555" y="2176868"/>
                  <a:pt x="2952826" y="2185617"/>
                  <a:pt x="2961016" y="2195134"/>
                </a:cubicBezTo>
                <a:cubicBezTo>
                  <a:pt x="2946219" y="2192659"/>
                  <a:pt x="2938208" y="2184112"/>
                  <a:pt x="2931933" y="2171816"/>
                </a:cubicBezTo>
                <a:cubicBezTo>
                  <a:pt x="2931422" y="2175005"/>
                  <a:pt x="2930912" y="2178194"/>
                  <a:pt x="2930275" y="2182377"/>
                </a:cubicBezTo>
                <a:lnTo>
                  <a:pt x="2922648" y="2180057"/>
                </a:lnTo>
                <a:lnTo>
                  <a:pt x="2922645" y="2180031"/>
                </a:lnTo>
                <a:lnTo>
                  <a:pt x="2922613" y="2180015"/>
                </a:lnTo>
                <a:lnTo>
                  <a:pt x="2910299" y="2164239"/>
                </a:lnTo>
                <a:cubicBezTo>
                  <a:pt x="2908079" y="2161484"/>
                  <a:pt x="2905758" y="2159494"/>
                  <a:pt x="2901804" y="2162172"/>
                </a:cubicBezTo>
                <a:cubicBezTo>
                  <a:pt x="2900375" y="2163142"/>
                  <a:pt x="2897721" y="2162326"/>
                  <a:pt x="2894328" y="2162326"/>
                </a:cubicBezTo>
                <a:cubicBezTo>
                  <a:pt x="2897493" y="2167249"/>
                  <a:pt x="2899941" y="2171076"/>
                  <a:pt x="2902391" y="2174903"/>
                </a:cubicBezTo>
                <a:cubicBezTo>
                  <a:pt x="2907288" y="2173985"/>
                  <a:pt x="2911192" y="2174852"/>
                  <a:pt x="2914917" y="2176179"/>
                </a:cubicBezTo>
                <a:lnTo>
                  <a:pt x="2922613" y="2180015"/>
                </a:lnTo>
                <a:lnTo>
                  <a:pt x="2922645" y="2180056"/>
                </a:lnTo>
                <a:lnTo>
                  <a:pt x="2922648" y="2180057"/>
                </a:lnTo>
                <a:lnTo>
                  <a:pt x="2926320" y="2207837"/>
                </a:lnTo>
                <a:cubicBezTo>
                  <a:pt x="2917365" y="2205670"/>
                  <a:pt x="2909839" y="2203859"/>
                  <a:pt x="2901752" y="2201920"/>
                </a:cubicBezTo>
                <a:cubicBezTo>
                  <a:pt x="2896854" y="2209472"/>
                  <a:pt x="2901497" y="2214956"/>
                  <a:pt x="2906267" y="2219879"/>
                </a:cubicBezTo>
                <a:cubicBezTo>
                  <a:pt x="2905425" y="2221206"/>
                  <a:pt x="2904992" y="2222482"/>
                  <a:pt x="2904559" y="2222482"/>
                </a:cubicBezTo>
                <a:cubicBezTo>
                  <a:pt x="2892032" y="2222508"/>
                  <a:pt x="2882670" y="2229727"/>
                  <a:pt x="2872721" y="2235876"/>
                </a:cubicBezTo>
                <a:cubicBezTo>
                  <a:pt x="2868537" y="2238451"/>
                  <a:pt x="2863409" y="2240749"/>
                  <a:pt x="2858639" y="2240901"/>
                </a:cubicBezTo>
                <a:cubicBezTo>
                  <a:pt x="2851470" y="2241130"/>
                  <a:pt x="2844965" y="2240441"/>
                  <a:pt x="2838356" y="2245314"/>
                </a:cubicBezTo>
                <a:cubicBezTo>
                  <a:pt x="2833383" y="2248962"/>
                  <a:pt x="2829249" y="2244141"/>
                  <a:pt x="2826773" y="2240441"/>
                </a:cubicBezTo>
                <a:cubicBezTo>
                  <a:pt x="2829120" y="2234090"/>
                  <a:pt x="2831571" y="2228834"/>
                  <a:pt x="2832923" y="2223323"/>
                </a:cubicBezTo>
                <a:cubicBezTo>
                  <a:pt x="2833739" y="2219956"/>
                  <a:pt x="2832540" y="2216206"/>
                  <a:pt x="2827795" y="2216435"/>
                </a:cubicBezTo>
                <a:cubicBezTo>
                  <a:pt x="2823662" y="2216639"/>
                  <a:pt x="2823483" y="2219573"/>
                  <a:pt x="2823993" y="2222865"/>
                </a:cubicBezTo>
                <a:cubicBezTo>
                  <a:pt x="2824172" y="2223986"/>
                  <a:pt x="2823662" y="2225211"/>
                  <a:pt x="2823305" y="2227303"/>
                </a:cubicBezTo>
                <a:cubicBezTo>
                  <a:pt x="2815422" y="2224396"/>
                  <a:pt x="2816441" y="2215848"/>
                  <a:pt x="2810651" y="2212379"/>
                </a:cubicBezTo>
                <a:cubicBezTo>
                  <a:pt x="2813559" y="2207099"/>
                  <a:pt x="2815982" y="2203143"/>
                  <a:pt x="2817947" y="2198961"/>
                </a:cubicBezTo>
                <a:cubicBezTo>
                  <a:pt x="2821212" y="2191971"/>
                  <a:pt x="2824120" y="2184419"/>
                  <a:pt x="2819759" y="2177224"/>
                </a:cubicBezTo>
                <a:lnTo>
                  <a:pt x="2820598" y="2157164"/>
                </a:lnTo>
                <a:lnTo>
                  <a:pt x="2820626" y="2157147"/>
                </a:lnTo>
                <a:lnTo>
                  <a:pt x="2820599" y="2157135"/>
                </a:lnTo>
                <a:lnTo>
                  <a:pt x="2820601" y="2157096"/>
                </a:lnTo>
                <a:cubicBezTo>
                  <a:pt x="2824554" y="2150973"/>
                  <a:pt x="2824018" y="2145998"/>
                  <a:pt x="2818509" y="2142835"/>
                </a:cubicBezTo>
                <a:cubicBezTo>
                  <a:pt x="2816595" y="2141739"/>
                  <a:pt x="2813305" y="2141202"/>
                  <a:pt x="2811519" y="2142120"/>
                </a:cubicBezTo>
                <a:cubicBezTo>
                  <a:pt x="2808686" y="2143600"/>
                  <a:pt x="2806595" y="2146483"/>
                  <a:pt x="2804885" y="2148116"/>
                </a:cubicBezTo>
                <a:cubicBezTo>
                  <a:pt x="2799017" y="2146227"/>
                  <a:pt x="2793813" y="2144544"/>
                  <a:pt x="2788608" y="2142885"/>
                </a:cubicBezTo>
                <a:cubicBezTo>
                  <a:pt x="2787947" y="2142172"/>
                  <a:pt x="2787308" y="2141458"/>
                  <a:pt x="2786645" y="2140743"/>
                </a:cubicBezTo>
                <a:cubicBezTo>
                  <a:pt x="2789375" y="2139647"/>
                  <a:pt x="2792104" y="2138574"/>
                  <a:pt x="2794375" y="2137681"/>
                </a:cubicBezTo>
                <a:cubicBezTo>
                  <a:pt x="2791058" y="2127553"/>
                  <a:pt x="2783685" y="2130640"/>
                  <a:pt x="2775495" y="2128319"/>
                </a:cubicBezTo>
                <a:cubicBezTo>
                  <a:pt x="2781466" y="2140207"/>
                  <a:pt x="2786237" y="2149698"/>
                  <a:pt x="2791083" y="2159367"/>
                </a:cubicBezTo>
                <a:cubicBezTo>
                  <a:pt x="2794043" y="2158371"/>
                  <a:pt x="2795675" y="2157938"/>
                  <a:pt x="2797181" y="2157275"/>
                </a:cubicBezTo>
                <a:cubicBezTo>
                  <a:pt x="2799119" y="2156457"/>
                  <a:pt x="2801007" y="2154646"/>
                  <a:pt x="2802921" y="2154673"/>
                </a:cubicBezTo>
                <a:cubicBezTo>
                  <a:pt x="2805906" y="2154686"/>
                  <a:pt x="2809089" y="2153518"/>
                  <a:pt x="2812147" y="2153241"/>
                </a:cubicBezTo>
                <a:lnTo>
                  <a:pt x="2820599" y="2157135"/>
                </a:lnTo>
                <a:lnTo>
                  <a:pt x="2820598" y="2157164"/>
                </a:lnTo>
                <a:lnTo>
                  <a:pt x="2813521" y="2161308"/>
                </a:lnTo>
                <a:cubicBezTo>
                  <a:pt x="2812915" y="2163805"/>
                  <a:pt x="2813342" y="2166841"/>
                  <a:pt x="2812615" y="2168703"/>
                </a:cubicBezTo>
                <a:cubicBezTo>
                  <a:pt x="2805269" y="2169366"/>
                  <a:pt x="2798711" y="2169953"/>
                  <a:pt x="2792946" y="2170464"/>
                </a:cubicBezTo>
                <a:cubicBezTo>
                  <a:pt x="2786899" y="2176816"/>
                  <a:pt x="2787845" y="2183143"/>
                  <a:pt x="2790956" y="2188909"/>
                </a:cubicBezTo>
                <a:cubicBezTo>
                  <a:pt x="2796950" y="2200057"/>
                  <a:pt x="2803201" y="2211129"/>
                  <a:pt x="2810242" y="2221640"/>
                </a:cubicBezTo>
                <a:cubicBezTo>
                  <a:pt x="2813049" y="2225798"/>
                  <a:pt x="2814553" y="2228884"/>
                  <a:pt x="2813713" y="2234140"/>
                </a:cubicBezTo>
                <a:cubicBezTo>
                  <a:pt x="2812947" y="2238835"/>
                  <a:pt x="2814171" y="2244218"/>
                  <a:pt x="2815830" y="2248835"/>
                </a:cubicBezTo>
                <a:cubicBezTo>
                  <a:pt x="2820039" y="2260494"/>
                  <a:pt x="2818151" y="2271949"/>
                  <a:pt x="2817309" y="2285979"/>
                </a:cubicBezTo>
                <a:cubicBezTo>
                  <a:pt x="2810013" y="2283454"/>
                  <a:pt x="2804451" y="2282026"/>
                  <a:pt x="2799348" y="2279628"/>
                </a:cubicBezTo>
                <a:cubicBezTo>
                  <a:pt x="2793635" y="2276924"/>
                  <a:pt x="2793813" y="2276541"/>
                  <a:pt x="2786414" y="2278122"/>
                </a:cubicBezTo>
                <a:cubicBezTo>
                  <a:pt x="2782026" y="2269524"/>
                  <a:pt x="2789502" y="2256973"/>
                  <a:pt x="2776388" y="2250952"/>
                </a:cubicBezTo>
                <a:cubicBezTo>
                  <a:pt x="2783837" y="2240876"/>
                  <a:pt x="2785139" y="2230417"/>
                  <a:pt x="2783583" y="2219165"/>
                </a:cubicBezTo>
                <a:cubicBezTo>
                  <a:pt x="2783099" y="2215746"/>
                  <a:pt x="2785191" y="2211971"/>
                  <a:pt x="2786721" y="2205874"/>
                </a:cubicBezTo>
                <a:cubicBezTo>
                  <a:pt x="2785139" y="2201664"/>
                  <a:pt x="2782563" y="2194674"/>
                  <a:pt x="2774245" y="2191613"/>
                </a:cubicBezTo>
                <a:cubicBezTo>
                  <a:pt x="2772128" y="2190823"/>
                  <a:pt x="2771082" y="2186892"/>
                  <a:pt x="2769679" y="2184342"/>
                </a:cubicBezTo>
                <a:cubicBezTo>
                  <a:pt x="2768123" y="2181460"/>
                  <a:pt x="2766694" y="2178500"/>
                  <a:pt x="2765061" y="2175285"/>
                </a:cubicBezTo>
                <a:cubicBezTo>
                  <a:pt x="2759015" y="2176560"/>
                  <a:pt x="2753735" y="2177658"/>
                  <a:pt x="2747841" y="2178883"/>
                </a:cubicBezTo>
                <a:lnTo>
                  <a:pt x="2746592" y="2190351"/>
                </a:lnTo>
                <a:lnTo>
                  <a:pt x="2746452" y="2190343"/>
                </a:lnTo>
                <a:lnTo>
                  <a:pt x="2746412" y="2190286"/>
                </a:lnTo>
                <a:lnTo>
                  <a:pt x="2746360" y="2190338"/>
                </a:lnTo>
                <a:lnTo>
                  <a:pt x="2746452" y="2190343"/>
                </a:lnTo>
                <a:lnTo>
                  <a:pt x="2746567" y="2190504"/>
                </a:lnTo>
                <a:lnTo>
                  <a:pt x="2741974" y="2202149"/>
                </a:lnTo>
                <a:cubicBezTo>
                  <a:pt x="2735749" y="2202685"/>
                  <a:pt x="2733198" y="2199547"/>
                  <a:pt x="2734857" y="2193934"/>
                </a:cubicBezTo>
                <a:cubicBezTo>
                  <a:pt x="2736846" y="2187302"/>
                  <a:pt x="2736286" y="2181664"/>
                  <a:pt x="2732050" y="2176000"/>
                </a:cubicBezTo>
                <a:cubicBezTo>
                  <a:pt x="2730467" y="2173883"/>
                  <a:pt x="2729575" y="2170285"/>
                  <a:pt x="2730137" y="2167759"/>
                </a:cubicBezTo>
                <a:cubicBezTo>
                  <a:pt x="2732586" y="2156815"/>
                  <a:pt x="2728350" y="2144697"/>
                  <a:pt x="2735775" y="2134570"/>
                </a:cubicBezTo>
                <a:cubicBezTo>
                  <a:pt x="2736234" y="2133932"/>
                  <a:pt x="2735290" y="2132247"/>
                  <a:pt x="2734627" y="2129569"/>
                </a:cubicBezTo>
                <a:cubicBezTo>
                  <a:pt x="2732381" y="2131993"/>
                  <a:pt x="2730877" y="2133626"/>
                  <a:pt x="2728759" y="2135895"/>
                </a:cubicBezTo>
                <a:cubicBezTo>
                  <a:pt x="2726310" y="2134212"/>
                  <a:pt x="2723735" y="2132426"/>
                  <a:pt x="2720825" y="2130411"/>
                </a:cubicBezTo>
                <a:cubicBezTo>
                  <a:pt x="2720058" y="2131610"/>
                  <a:pt x="2718987" y="2132528"/>
                  <a:pt x="2718885" y="2133549"/>
                </a:cubicBezTo>
                <a:cubicBezTo>
                  <a:pt x="2718529" y="2137707"/>
                  <a:pt x="2716743" y="2143064"/>
                  <a:pt x="2718631" y="2145845"/>
                </a:cubicBezTo>
                <a:cubicBezTo>
                  <a:pt x="2721820" y="2150501"/>
                  <a:pt x="2722433" y="2154953"/>
                  <a:pt x="2721929" y="2159344"/>
                </a:cubicBezTo>
                <a:lnTo>
                  <a:pt x="2718531" y="2172472"/>
                </a:lnTo>
                <a:lnTo>
                  <a:pt x="2718473" y="2172522"/>
                </a:lnTo>
                <a:lnTo>
                  <a:pt x="2718464" y="2172520"/>
                </a:lnTo>
                <a:lnTo>
                  <a:pt x="2718350" y="2172429"/>
                </a:lnTo>
                <a:lnTo>
                  <a:pt x="2718298" y="2172481"/>
                </a:lnTo>
                <a:lnTo>
                  <a:pt x="2718464" y="2172520"/>
                </a:lnTo>
                <a:lnTo>
                  <a:pt x="2718470" y="2172525"/>
                </a:lnTo>
                <a:lnTo>
                  <a:pt x="2712431" y="2177760"/>
                </a:lnTo>
                <a:cubicBezTo>
                  <a:pt x="2718401" y="2179164"/>
                  <a:pt x="2722356" y="2180081"/>
                  <a:pt x="2727050" y="2181179"/>
                </a:cubicBezTo>
                <a:cubicBezTo>
                  <a:pt x="2728963" y="2194700"/>
                  <a:pt x="2731234" y="2208272"/>
                  <a:pt x="2723656" y="2223042"/>
                </a:cubicBezTo>
                <a:cubicBezTo>
                  <a:pt x="2711003" y="2214829"/>
                  <a:pt x="2718758" y="2199063"/>
                  <a:pt x="2708197" y="2189061"/>
                </a:cubicBezTo>
                <a:cubicBezTo>
                  <a:pt x="2709039" y="2195567"/>
                  <a:pt x="2709447" y="2200261"/>
                  <a:pt x="2710289" y="2204905"/>
                </a:cubicBezTo>
                <a:cubicBezTo>
                  <a:pt x="2711514" y="2211766"/>
                  <a:pt x="2711666" y="2217941"/>
                  <a:pt x="2706947" y="2224140"/>
                </a:cubicBezTo>
                <a:cubicBezTo>
                  <a:pt x="2704447" y="2227405"/>
                  <a:pt x="2703936" y="2232686"/>
                  <a:pt x="2703732" y="2237099"/>
                </a:cubicBezTo>
                <a:cubicBezTo>
                  <a:pt x="2703503" y="2241999"/>
                  <a:pt x="2704676" y="2246947"/>
                  <a:pt x="2705390" y="2253248"/>
                </a:cubicBezTo>
                <a:cubicBezTo>
                  <a:pt x="2695519" y="2248783"/>
                  <a:pt x="2698196" y="2234957"/>
                  <a:pt x="2686562" y="2232711"/>
                </a:cubicBezTo>
                <a:cubicBezTo>
                  <a:pt x="2686919" y="2237840"/>
                  <a:pt x="2687227" y="2242457"/>
                  <a:pt x="2687583" y="2247866"/>
                </a:cubicBezTo>
                <a:cubicBezTo>
                  <a:pt x="2678145" y="2241028"/>
                  <a:pt x="2675593" y="2230849"/>
                  <a:pt x="2680235" y="2219267"/>
                </a:cubicBezTo>
                <a:cubicBezTo>
                  <a:pt x="2675058" y="2217533"/>
                  <a:pt x="2672915" y="2214012"/>
                  <a:pt x="2672225" y="2207939"/>
                </a:cubicBezTo>
                <a:cubicBezTo>
                  <a:pt x="2671282" y="2199776"/>
                  <a:pt x="2667609" y="2191919"/>
                  <a:pt x="2665031" y="2183960"/>
                </a:cubicBezTo>
                <a:cubicBezTo>
                  <a:pt x="2664394" y="2181995"/>
                  <a:pt x="2662353" y="2179418"/>
                  <a:pt x="2662991" y="2178296"/>
                </a:cubicBezTo>
                <a:cubicBezTo>
                  <a:pt x="2669318" y="2167274"/>
                  <a:pt x="2659903" y="2158269"/>
                  <a:pt x="2658629" y="2148371"/>
                </a:cubicBezTo>
                <a:cubicBezTo>
                  <a:pt x="2657455" y="2139212"/>
                  <a:pt x="2649087" y="2131074"/>
                  <a:pt x="2644239" y="2122298"/>
                </a:cubicBezTo>
                <a:cubicBezTo>
                  <a:pt x="2642070" y="2118369"/>
                  <a:pt x="2640974" y="2113879"/>
                  <a:pt x="2638908" y="2109873"/>
                </a:cubicBezTo>
                <a:cubicBezTo>
                  <a:pt x="2638422" y="2108956"/>
                  <a:pt x="2635949" y="2109058"/>
                  <a:pt x="2634393" y="2108675"/>
                </a:cubicBezTo>
                <a:lnTo>
                  <a:pt x="2634443" y="2108624"/>
                </a:lnTo>
                <a:cubicBezTo>
                  <a:pt x="2627248" y="2102374"/>
                  <a:pt x="2618856" y="2102808"/>
                  <a:pt x="2610360" y="2104618"/>
                </a:cubicBezTo>
                <a:cubicBezTo>
                  <a:pt x="2603320" y="2106124"/>
                  <a:pt x="2596457" y="2108445"/>
                  <a:pt x="2589363" y="2109593"/>
                </a:cubicBezTo>
                <a:cubicBezTo>
                  <a:pt x="2578981" y="2111252"/>
                  <a:pt x="2571327" y="2117094"/>
                  <a:pt x="2565919" y="2125284"/>
                </a:cubicBezTo>
                <a:cubicBezTo>
                  <a:pt x="2562449" y="2130564"/>
                  <a:pt x="2559057" y="2132247"/>
                  <a:pt x="2553419" y="2130564"/>
                </a:cubicBezTo>
                <a:cubicBezTo>
                  <a:pt x="2544235" y="2127809"/>
                  <a:pt x="2538035" y="2130564"/>
                  <a:pt x="2534131" y="2139722"/>
                </a:cubicBezTo>
                <a:cubicBezTo>
                  <a:pt x="2532576" y="2143345"/>
                  <a:pt x="2528801" y="2146023"/>
                  <a:pt x="2525203" y="2150054"/>
                </a:cubicBezTo>
                <a:lnTo>
                  <a:pt x="2524720" y="2139260"/>
                </a:lnTo>
                <a:lnTo>
                  <a:pt x="2524743" y="2139264"/>
                </a:lnTo>
                <a:lnTo>
                  <a:pt x="2524780" y="2139248"/>
                </a:lnTo>
                <a:lnTo>
                  <a:pt x="2528238" y="2139825"/>
                </a:lnTo>
                <a:cubicBezTo>
                  <a:pt x="2528111" y="2139162"/>
                  <a:pt x="2528009" y="2138524"/>
                  <a:pt x="2527882" y="2137860"/>
                </a:cubicBezTo>
                <a:lnTo>
                  <a:pt x="2524780" y="2139248"/>
                </a:lnTo>
                <a:lnTo>
                  <a:pt x="2524719" y="2139237"/>
                </a:lnTo>
                <a:lnTo>
                  <a:pt x="2524720" y="2139260"/>
                </a:lnTo>
                <a:lnTo>
                  <a:pt x="2513296" y="2137095"/>
                </a:lnTo>
                <a:cubicBezTo>
                  <a:pt x="2511095" y="2137879"/>
                  <a:pt x="2509743" y="2140411"/>
                  <a:pt x="2506937" y="2145412"/>
                </a:cubicBezTo>
                <a:cubicBezTo>
                  <a:pt x="2505483" y="2148014"/>
                  <a:pt x="2502600" y="2150131"/>
                  <a:pt x="2499921" y="2151687"/>
                </a:cubicBezTo>
                <a:cubicBezTo>
                  <a:pt x="2496860" y="2153473"/>
                  <a:pt x="2493289" y="2154392"/>
                  <a:pt x="2489309" y="2155923"/>
                </a:cubicBezTo>
                <a:cubicBezTo>
                  <a:pt x="2492115" y="2161688"/>
                  <a:pt x="2494309" y="2166153"/>
                  <a:pt x="2496911" y="2171510"/>
                </a:cubicBezTo>
                <a:cubicBezTo>
                  <a:pt x="2500993" y="2170795"/>
                  <a:pt x="2504947" y="2170107"/>
                  <a:pt x="2510152" y="2169188"/>
                </a:cubicBezTo>
                <a:cubicBezTo>
                  <a:pt x="2507039" y="2167505"/>
                  <a:pt x="2505049" y="2166434"/>
                  <a:pt x="2502983" y="2165336"/>
                </a:cubicBezTo>
                <a:cubicBezTo>
                  <a:pt x="2503799" y="2158525"/>
                  <a:pt x="2508875" y="2157096"/>
                  <a:pt x="2513875" y="2156432"/>
                </a:cubicBezTo>
                <a:cubicBezTo>
                  <a:pt x="2517371" y="2155973"/>
                  <a:pt x="2521607" y="2155106"/>
                  <a:pt x="2520407" y="2162224"/>
                </a:cubicBezTo>
                <a:cubicBezTo>
                  <a:pt x="2519973" y="2164774"/>
                  <a:pt x="2525459" y="2168907"/>
                  <a:pt x="2528903" y="2171357"/>
                </a:cubicBezTo>
                <a:cubicBezTo>
                  <a:pt x="2531937" y="2173526"/>
                  <a:pt x="2537066" y="2174597"/>
                  <a:pt x="2535383" y="2179112"/>
                </a:cubicBezTo>
                <a:cubicBezTo>
                  <a:pt x="2534362" y="2181842"/>
                  <a:pt x="2530076" y="2184265"/>
                  <a:pt x="2526836" y="2185031"/>
                </a:cubicBezTo>
                <a:cubicBezTo>
                  <a:pt x="2521275" y="2186358"/>
                  <a:pt x="2517881" y="2188985"/>
                  <a:pt x="2517932" y="2194623"/>
                </a:cubicBezTo>
                <a:cubicBezTo>
                  <a:pt x="2510891" y="2194063"/>
                  <a:pt x="2504793" y="2193552"/>
                  <a:pt x="2498033" y="2193017"/>
                </a:cubicBezTo>
                <a:cubicBezTo>
                  <a:pt x="2498977" y="2204981"/>
                  <a:pt x="2511198" y="2195005"/>
                  <a:pt x="2513467" y="2204190"/>
                </a:cubicBezTo>
                <a:lnTo>
                  <a:pt x="2504383" y="2205565"/>
                </a:lnTo>
                <a:lnTo>
                  <a:pt x="2504387" y="2205543"/>
                </a:lnTo>
                <a:cubicBezTo>
                  <a:pt x="2504156" y="2205389"/>
                  <a:pt x="2503901" y="2205262"/>
                  <a:pt x="2503647" y="2205109"/>
                </a:cubicBezTo>
                <a:cubicBezTo>
                  <a:pt x="2503875" y="2205262"/>
                  <a:pt x="2504131" y="2205414"/>
                  <a:pt x="2504360" y="2205568"/>
                </a:cubicBezTo>
                <a:lnTo>
                  <a:pt x="2504383" y="2205565"/>
                </a:lnTo>
                <a:lnTo>
                  <a:pt x="2502421" y="2214981"/>
                </a:lnTo>
                <a:cubicBezTo>
                  <a:pt x="2506758" y="2216129"/>
                  <a:pt x="2512473" y="2210083"/>
                  <a:pt x="2516096" y="2218196"/>
                </a:cubicBezTo>
                <a:cubicBezTo>
                  <a:pt x="2514488" y="2219063"/>
                  <a:pt x="2512957" y="2220415"/>
                  <a:pt x="2511248" y="2220746"/>
                </a:cubicBezTo>
                <a:cubicBezTo>
                  <a:pt x="2502116" y="2222482"/>
                  <a:pt x="2492982" y="2224600"/>
                  <a:pt x="2483746" y="2225313"/>
                </a:cubicBezTo>
                <a:cubicBezTo>
                  <a:pt x="2475227" y="2225977"/>
                  <a:pt x="2471527" y="2229855"/>
                  <a:pt x="2471373" y="2238043"/>
                </a:cubicBezTo>
                <a:cubicBezTo>
                  <a:pt x="2471348" y="2239599"/>
                  <a:pt x="2470353" y="2241130"/>
                  <a:pt x="2469026" y="2244779"/>
                </a:cubicBezTo>
                <a:cubicBezTo>
                  <a:pt x="2464026" y="2240314"/>
                  <a:pt x="2459970" y="2236666"/>
                  <a:pt x="2455837" y="2232967"/>
                </a:cubicBezTo>
                <a:cubicBezTo>
                  <a:pt x="2440581" y="2236309"/>
                  <a:pt x="2438846" y="2234472"/>
                  <a:pt x="2443413" y="2218298"/>
                </a:cubicBezTo>
                <a:cubicBezTo>
                  <a:pt x="2440990" y="2219394"/>
                  <a:pt x="2438208" y="2219752"/>
                  <a:pt x="2437775" y="2220952"/>
                </a:cubicBezTo>
                <a:cubicBezTo>
                  <a:pt x="2435250" y="2228017"/>
                  <a:pt x="2433464" y="2235288"/>
                  <a:pt x="2434689" y="2242176"/>
                </a:cubicBezTo>
                <a:cubicBezTo>
                  <a:pt x="2439357" y="2243758"/>
                  <a:pt x="2444407" y="2243987"/>
                  <a:pt x="2446959" y="2246616"/>
                </a:cubicBezTo>
                <a:cubicBezTo>
                  <a:pt x="2458439" y="2258427"/>
                  <a:pt x="2469206" y="2270953"/>
                  <a:pt x="2480889" y="2283964"/>
                </a:cubicBezTo>
                <a:cubicBezTo>
                  <a:pt x="2477879" y="2286006"/>
                  <a:pt x="2475048" y="2287944"/>
                  <a:pt x="2471322" y="2290469"/>
                </a:cubicBezTo>
                <a:cubicBezTo>
                  <a:pt x="2473465" y="2293200"/>
                  <a:pt x="2475839" y="2295521"/>
                  <a:pt x="2477215" y="2298302"/>
                </a:cubicBezTo>
                <a:cubicBezTo>
                  <a:pt x="2477931" y="2299730"/>
                  <a:pt x="2477317" y="2302230"/>
                  <a:pt x="2476450" y="2303813"/>
                </a:cubicBezTo>
                <a:cubicBezTo>
                  <a:pt x="2476119" y="2304399"/>
                  <a:pt x="2472598" y="2304374"/>
                  <a:pt x="2472012" y="2303557"/>
                </a:cubicBezTo>
                <a:cubicBezTo>
                  <a:pt x="2467419" y="2297281"/>
                  <a:pt x="2461553" y="2292969"/>
                  <a:pt x="2454639" y="2289321"/>
                </a:cubicBezTo>
                <a:cubicBezTo>
                  <a:pt x="2448413" y="2286056"/>
                  <a:pt x="2443081" y="2281107"/>
                  <a:pt x="2435300" y="2275393"/>
                </a:cubicBezTo>
                <a:cubicBezTo>
                  <a:pt x="2437775" y="2284143"/>
                  <a:pt x="2439739" y="2291108"/>
                  <a:pt x="2441959" y="2298990"/>
                </a:cubicBezTo>
                <a:cubicBezTo>
                  <a:pt x="2440198" y="2300267"/>
                  <a:pt x="2438133" y="2302588"/>
                  <a:pt x="2435581" y="2303480"/>
                </a:cubicBezTo>
                <a:cubicBezTo>
                  <a:pt x="2430964" y="2305088"/>
                  <a:pt x="2428259" y="2302767"/>
                  <a:pt x="2428337" y="2297894"/>
                </a:cubicBezTo>
                <a:cubicBezTo>
                  <a:pt x="2428362" y="2296669"/>
                  <a:pt x="2429127" y="2295444"/>
                  <a:pt x="2429255" y="2294219"/>
                </a:cubicBezTo>
                <a:cubicBezTo>
                  <a:pt x="2430097" y="2285623"/>
                  <a:pt x="2427672" y="2282000"/>
                  <a:pt x="2419228" y="2279653"/>
                </a:cubicBezTo>
                <a:cubicBezTo>
                  <a:pt x="2415376" y="2278581"/>
                  <a:pt x="2411421" y="2277841"/>
                  <a:pt x="2407519" y="2276949"/>
                </a:cubicBezTo>
                <a:cubicBezTo>
                  <a:pt x="2407136" y="2277816"/>
                  <a:pt x="2406753" y="2278709"/>
                  <a:pt x="2406369" y="2279576"/>
                </a:cubicBezTo>
                <a:cubicBezTo>
                  <a:pt x="2411651" y="2283148"/>
                  <a:pt x="2416907" y="2286694"/>
                  <a:pt x="2422391" y="2290393"/>
                </a:cubicBezTo>
                <a:cubicBezTo>
                  <a:pt x="2421447" y="2292867"/>
                  <a:pt x="2421065" y="2294527"/>
                  <a:pt x="2420224" y="2295879"/>
                </a:cubicBezTo>
                <a:cubicBezTo>
                  <a:pt x="2417111" y="2300955"/>
                  <a:pt x="2416882" y="2304551"/>
                  <a:pt x="2422774" y="2308532"/>
                </a:cubicBezTo>
                <a:cubicBezTo>
                  <a:pt x="2428131" y="2312155"/>
                  <a:pt x="2431091" y="2318864"/>
                  <a:pt x="2439689" y="2317487"/>
                </a:cubicBezTo>
                <a:cubicBezTo>
                  <a:pt x="2442087" y="2317104"/>
                  <a:pt x="2445633" y="2321721"/>
                  <a:pt x="2448132" y="2324502"/>
                </a:cubicBezTo>
                <a:cubicBezTo>
                  <a:pt x="2456195" y="2333482"/>
                  <a:pt x="2465047" y="2341876"/>
                  <a:pt x="2471502" y="2354070"/>
                </a:cubicBezTo>
                <a:cubicBezTo>
                  <a:pt x="2455557" y="2349555"/>
                  <a:pt x="2447955" y="2338559"/>
                  <a:pt x="2443005" y="2324706"/>
                </a:cubicBezTo>
                <a:cubicBezTo>
                  <a:pt x="2442367" y="2325369"/>
                  <a:pt x="2441730" y="2326033"/>
                  <a:pt x="2441117" y="2326671"/>
                </a:cubicBezTo>
                <a:cubicBezTo>
                  <a:pt x="2441500" y="2330498"/>
                  <a:pt x="2442419" y="2334375"/>
                  <a:pt x="2441908" y="2338074"/>
                </a:cubicBezTo>
                <a:cubicBezTo>
                  <a:pt x="2441755" y="2339248"/>
                  <a:pt x="2437723" y="2339861"/>
                  <a:pt x="2435454" y="2340753"/>
                </a:cubicBezTo>
                <a:lnTo>
                  <a:pt x="2435454" y="2340728"/>
                </a:lnTo>
                <a:cubicBezTo>
                  <a:pt x="2434612" y="2339886"/>
                  <a:pt x="2433745" y="2339019"/>
                  <a:pt x="2432902" y="2338176"/>
                </a:cubicBezTo>
                <a:lnTo>
                  <a:pt x="2432874" y="2338160"/>
                </a:lnTo>
                <a:lnTo>
                  <a:pt x="2422826" y="2323300"/>
                </a:lnTo>
                <a:cubicBezTo>
                  <a:pt x="2418380" y="2319642"/>
                  <a:pt x="2412531" y="2317639"/>
                  <a:pt x="2404329" y="2318328"/>
                </a:cubicBezTo>
                <a:cubicBezTo>
                  <a:pt x="2407519" y="2323762"/>
                  <a:pt x="2410377" y="2328660"/>
                  <a:pt x="2412136" y="2331646"/>
                </a:cubicBezTo>
                <a:cubicBezTo>
                  <a:pt x="2417136" y="2331927"/>
                  <a:pt x="2420401" y="2331442"/>
                  <a:pt x="2423081" y="2332436"/>
                </a:cubicBezTo>
                <a:lnTo>
                  <a:pt x="2432874" y="2338160"/>
                </a:lnTo>
                <a:lnTo>
                  <a:pt x="2432902" y="2338201"/>
                </a:lnTo>
                <a:cubicBezTo>
                  <a:pt x="2433745" y="2339044"/>
                  <a:pt x="2434612" y="2339911"/>
                  <a:pt x="2435454" y="2340753"/>
                </a:cubicBezTo>
                <a:lnTo>
                  <a:pt x="2435454" y="2362591"/>
                </a:lnTo>
                <a:cubicBezTo>
                  <a:pt x="2427750" y="2366596"/>
                  <a:pt x="2420478" y="2360167"/>
                  <a:pt x="2412109" y="2359937"/>
                </a:cubicBezTo>
                <a:cubicBezTo>
                  <a:pt x="2407085" y="2367719"/>
                  <a:pt x="2412007" y="2372898"/>
                  <a:pt x="2418413" y="2378459"/>
                </a:cubicBezTo>
                <a:cubicBezTo>
                  <a:pt x="2414943" y="2379836"/>
                  <a:pt x="2412775" y="2380678"/>
                  <a:pt x="2410605" y="2381545"/>
                </a:cubicBezTo>
                <a:cubicBezTo>
                  <a:pt x="2402441" y="2384760"/>
                  <a:pt x="2393897" y="2387209"/>
                  <a:pt x="2386243" y="2391368"/>
                </a:cubicBezTo>
                <a:cubicBezTo>
                  <a:pt x="2378307" y="2395704"/>
                  <a:pt x="2371113" y="2400221"/>
                  <a:pt x="2361317" y="2397746"/>
                </a:cubicBezTo>
                <a:cubicBezTo>
                  <a:pt x="2358433" y="2397006"/>
                  <a:pt x="2354174" y="2398969"/>
                  <a:pt x="2351418" y="2400909"/>
                </a:cubicBezTo>
                <a:cubicBezTo>
                  <a:pt x="2344837" y="2405603"/>
                  <a:pt x="2345067" y="2405909"/>
                  <a:pt x="2337567" y="2398256"/>
                </a:cubicBezTo>
                <a:cubicBezTo>
                  <a:pt x="2345627" y="2377184"/>
                  <a:pt x="2345627" y="2377184"/>
                  <a:pt x="2335398" y="2374632"/>
                </a:cubicBezTo>
                <a:cubicBezTo>
                  <a:pt x="2334989" y="2377388"/>
                  <a:pt x="2334582" y="2380066"/>
                  <a:pt x="2334098" y="2383153"/>
                </a:cubicBezTo>
                <a:cubicBezTo>
                  <a:pt x="2332565" y="2382668"/>
                  <a:pt x="2331112" y="2382643"/>
                  <a:pt x="2330398" y="2381903"/>
                </a:cubicBezTo>
                <a:cubicBezTo>
                  <a:pt x="2322872" y="2374351"/>
                  <a:pt x="2321493" y="2366469"/>
                  <a:pt x="2327515" y="2356850"/>
                </a:cubicBezTo>
                <a:cubicBezTo>
                  <a:pt x="2332311" y="2349197"/>
                  <a:pt x="2334658" y="2340701"/>
                  <a:pt x="2329147" y="2331696"/>
                </a:cubicBezTo>
                <a:cubicBezTo>
                  <a:pt x="2326393" y="2327181"/>
                  <a:pt x="2326673" y="2322308"/>
                  <a:pt x="2330040" y="2317385"/>
                </a:cubicBezTo>
                <a:cubicBezTo>
                  <a:pt x="2337669" y="2306261"/>
                  <a:pt x="2335423" y="2301899"/>
                  <a:pt x="2321545" y="2299425"/>
                </a:cubicBezTo>
                <a:cubicBezTo>
                  <a:pt x="2321137" y="2299348"/>
                  <a:pt x="2320704" y="2299450"/>
                  <a:pt x="2319708" y="2299501"/>
                </a:cubicBezTo>
                <a:cubicBezTo>
                  <a:pt x="2318509" y="2301619"/>
                  <a:pt x="2317157" y="2303991"/>
                  <a:pt x="2314274" y="2309144"/>
                </a:cubicBezTo>
                <a:cubicBezTo>
                  <a:pt x="2311622" y="2305190"/>
                  <a:pt x="2309811" y="2302461"/>
                  <a:pt x="2307692" y="2299246"/>
                </a:cubicBezTo>
                <a:cubicBezTo>
                  <a:pt x="2305753" y="2300471"/>
                  <a:pt x="2303788" y="2301695"/>
                  <a:pt x="2301469" y="2303149"/>
                </a:cubicBezTo>
                <a:cubicBezTo>
                  <a:pt x="2301008" y="2301669"/>
                  <a:pt x="2300142" y="2300369"/>
                  <a:pt x="2300421" y="2299450"/>
                </a:cubicBezTo>
                <a:cubicBezTo>
                  <a:pt x="2304171" y="2287077"/>
                  <a:pt x="2304146" y="2287000"/>
                  <a:pt x="2291925" y="2285954"/>
                </a:cubicBezTo>
                <a:cubicBezTo>
                  <a:pt x="2291110" y="2285877"/>
                  <a:pt x="2290268" y="2286056"/>
                  <a:pt x="2287614" y="2286210"/>
                </a:cubicBezTo>
                <a:cubicBezTo>
                  <a:pt x="2291339" y="2297996"/>
                  <a:pt x="2296875" y="2308047"/>
                  <a:pt x="2303253" y="2316593"/>
                </a:cubicBezTo>
                <a:cubicBezTo>
                  <a:pt x="2309886" y="2314528"/>
                  <a:pt x="2314886" y="2311747"/>
                  <a:pt x="2319657" y="2312130"/>
                </a:cubicBezTo>
                <a:cubicBezTo>
                  <a:pt x="2321468" y="2312282"/>
                  <a:pt x="2322745" y="2319629"/>
                  <a:pt x="2324631" y="2324656"/>
                </a:cubicBezTo>
                <a:cubicBezTo>
                  <a:pt x="2313637" y="2327231"/>
                  <a:pt x="2301825" y="2324425"/>
                  <a:pt x="2297411" y="2337080"/>
                </a:cubicBezTo>
                <a:cubicBezTo>
                  <a:pt x="2302182" y="2352310"/>
                  <a:pt x="2312182" y="2364963"/>
                  <a:pt x="2321111" y="2378255"/>
                </a:cubicBezTo>
                <a:cubicBezTo>
                  <a:pt x="2322718" y="2380653"/>
                  <a:pt x="2325729" y="2384122"/>
                  <a:pt x="2325015" y="2385704"/>
                </a:cubicBezTo>
                <a:cubicBezTo>
                  <a:pt x="2320805" y="2394939"/>
                  <a:pt x="2326621" y="2402184"/>
                  <a:pt x="2328866" y="2410119"/>
                </a:cubicBezTo>
                <a:cubicBezTo>
                  <a:pt x="2331827" y="2420604"/>
                  <a:pt x="2332004" y="2430910"/>
                  <a:pt x="2326749" y="2442390"/>
                </a:cubicBezTo>
                <a:cubicBezTo>
                  <a:pt x="2321775" y="2440886"/>
                  <a:pt x="2316570" y="2440273"/>
                  <a:pt x="2312513" y="2437798"/>
                </a:cubicBezTo>
                <a:cubicBezTo>
                  <a:pt x="2307642" y="2434814"/>
                  <a:pt x="2303713" y="2430400"/>
                  <a:pt x="2297513" y="2438513"/>
                </a:cubicBezTo>
                <a:cubicBezTo>
                  <a:pt x="2296365" y="2432900"/>
                  <a:pt x="2294910" y="2429992"/>
                  <a:pt x="2295395" y="2427466"/>
                </a:cubicBezTo>
                <a:cubicBezTo>
                  <a:pt x="2296594" y="2421089"/>
                  <a:pt x="2298381" y="2415349"/>
                  <a:pt x="2291595" y="2410348"/>
                </a:cubicBezTo>
                <a:cubicBezTo>
                  <a:pt x="2290012" y="2409175"/>
                  <a:pt x="2290677" y="2402873"/>
                  <a:pt x="2292206" y="2399940"/>
                </a:cubicBezTo>
                <a:cubicBezTo>
                  <a:pt x="2296187" y="2392362"/>
                  <a:pt x="2296492" y="2384914"/>
                  <a:pt x="2294706" y="2376826"/>
                </a:cubicBezTo>
                <a:cubicBezTo>
                  <a:pt x="2293533" y="2371546"/>
                  <a:pt x="2293966" y="2371444"/>
                  <a:pt x="2299860" y="2365346"/>
                </a:cubicBezTo>
                <a:cubicBezTo>
                  <a:pt x="2296085" y="2360779"/>
                  <a:pt x="2291850" y="2356264"/>
                  <a:pt x="2288328" y="2351239"/>
                </a:cubicBezTo>
                <a:cubicBezTo>
                  <a:pt x="2284247" y="2345395"/>
                  <a:pt x="2280803" y="2339120"/>
                  <a:pt x="2277130" y="2333023"/>
                </a:cubicBezTo>
                <a:cubicBezTo>
                  <a:pt x="2273303" y="2326671"/>
                  <a:pt x="2269501" y="2320268"/>
                  <a:pt x="2265088" y="2312920"/>
                </a:cubicBezTo>
                <a:cubicBezTo>
                  <a:pt x="2258939" y="2320879"/>
                  <a:pt x="2255266" y="2327104"/>
                  <a:pt x="2258635" y="2335421"/>
                </a:cubicBezTo>
                <a:cubicBezTo>
                  <a:pt x="2259348" y="2337182"/>
                  <a:pt x="2258965" y="2339682"/>
                  <a:pt x="2258379" y="2341620"/>
                </a:cubicBezTo>
                <a:cubicBezTo>
                  <a:pt x="2256541" y="2347564"/>
                  <a:pt x="2254348" y="2353381"/>
                  <a:pt x="2252077" y="2359862"/>
                </a:cubicBezTo>
                <a:cubicBezTo>
                  <a:pt x="2246720" y="2359172"/>
                  <a:pt x="2244041" y="2356239"/>
                  <a:pt x="2245520" y="2350549"/>
                </a:cubicBezTo>
                <a:cubicBezTo>
                  <a:pt x="2247358" y="2343509"/>
                  <a:pt x="2246568" y="2337284"/>
                  <a:pt x="2242103" y="2331313"/>
                </a:cubicBezTo>
                <a:cubicBezTo>
                  <a:pt x="2240776" y="2329554"/>
                  <a:pt x="2240801" y="2326517"/>
                  <a:pt x="2240828" y="2324068"/>
                </a:cubicBezTo>
                <a:lnTo>
                  <a:pt x="2241465" y="2294814"/>
                </a:lnTo>
                <a:lnTo>
                  <a:pt x="2241516" y="2294858"/>
                </a:lnTo>
                <a:cubicBezTo>
                  <a:pt x="2242205" y="2292102"/>
                  <a:pt x="2242893" y="2289348"/>
                  <a:pt x="2243582" y="2286592"/>
                </a:cubicBezTo>
                <a:cubicBezTo>
                  <a:pt x="2246822" y="2290981"/>
                  <a:pt x="2246387" y="2293913"/>
                  <a:pt x="2241465" y="2294807"/>
                </a:cubicBezTo>
                <a:lnTo>
                  <a:pt x="2241465" y="2294814"/>
                </a:lnTo>
                <a:lnTo>
                  <a:pt x="2230317" y="2285343"/>
                </a:lnTo>
                <a:cubicBezTo>
                  <a:pt x="2227994" y="2293327"/>
                  <a:pt x="2227152" y="2300649"/>
                  <a:pt x="2230648" y="2306951"/>
                </a:cubicBezTo>
                <a:cubicBezTo>
                  <a:pt x="2234271" y="2313507"/>
                  <a:pt x="2234092" y="2318889"/>
                  <a:pt x="2229347" y="2324936"/>
                </a:cubicBezTo>
                <a:cubicBezTo>
                  <a:pt x="2231642" y="2327589"/>
                  <a:pt x="2233734" y="2329987"/>
                  <a:pt x="2236667" y="2333355"/>
                </a:cubicBezTo>
                <a:cubicBezTo>
                  <a:pt x="2232000" y="2332538"/>
                  <a:pt x="2228709" y="2331977"/>
                  <a:pt x="2224933" y="2331340"/>
                </a:cubicBezTo>
                <a:cubicBezTo>
                  <a:pt x="2225443" y="2333278"/>
                  <a:pt x="2225392" y="2334325"/>
                  <a:pt x="2225877" y="2334809"/>
                </a:cubicBezTo>
                <a:cubicBezTo>
                  <a:pt x="2230036" y="2338763"/>
                  <a:pt x="2236897" y="2342028"/>
                  <a:pt x="2237970" y="2346647"/>
                </a:cubicBezTo>
                <a:cubicBezTo>
                  <a:pt x="2239934" y="2355091"/>
                  <a:pt x="2238734" y="2364325"/>
                  <a:pt x="2238199" y="2373178"/>
                </a:cubicBezTo>
                <a:cubicBezTo>
                  <a:pt x="2238097" y="2374990"/>
                  <a:pt x="2235111" y="2376622"/>
                  <a:pt x="2233479" y="2378332"/>
                </a:cubicBezTo>
                <a:cubicBezTo>
                  <a:pt x="2231821" y="2376316"/>
                  <a:pt x="2229244" y="2374530"/>
                  <a:pt x="2228709" y="2372259"/>
                </a:cubicBezTo>
                <a:cubicBezTo>
                  <a:pt x="2226565" y="2363306"/>
                  <a:pt x="2225085" y="2354197"/>
                  <a:pt x="2222867" y="2342565"/>
                </a:cubicBezTo>
                <a:cubicBezTo>
                  <a:pt x="2217101" y="2349503"/>
                  <a:pt x="2218352" y="2354785"/>
                  <a:pt x="2219652" y="2359683"/>
                </a:cubicBezTo>
                <a:cubicBezTo>
                  <a:pt x="2221796" y="2367796"/>
                  <a:pt x="2222408" y="2374657"/>
                  <a:pt x="2216029" y="2382082"/>
                </a:cubicBezTo>
                <a:cubicBezTo>
                  <a:pt x="2212968" y="2385628"/>
                  <a:pt x="2214345" y="2393306"/>
                  <a:pt x="2214320" y="2399098"/>
                </a:cubicBezTo>
                <a:cubicBezTo>
                  <a:pt x="2214295" y="2402619"/>
                  <a:pt x="2215418" y="2406165"/>
                  <a:pt x="2216029" y="2409684"/>
                </a:cubicBezTo>
                <a:cubicBezTo>
                  <a:pt x="2215112" y="2410017"/>
                  <a:pt x="2214193" y="2410348"/>
                  <a:pt x="2213274" y="2410680"/>
                </a:cubicBezTo>
                <a:cubicBezTo>
                  <a:pt x="2209422" y="2403842"/>
                  <a:pt x="2205569" y="2396981"/>
                  <a:pt x="2201692" y="2390143"/>
                </a:cubicBezTo>
                <a:cubicBezTo>
                  <a:pt x="2200824" y="2390398"/>
                  <a:pt x="2199932" y="2390627"/>
                  <a:pt x="2199065" y="2390883"/>
                </a:cubicBezTo>
                <a:cubicBezTo>
                  <a:pt x="2199269" y="2395475"/>
                  <a:pt x="2199473" y="2400092"/>
                  <a:pt x="2199701" y="2404736"/>
                </a:cubicBezTo>
                <a:cubicBezTo>
                  <a:pt x="2190390" y="2402873"/>
                  <a:pt x="2186793" y="2392669"/>
                  <a:pt x="2189573" y="2379351"/>
                </a:cubicBezTo>
                <a:cubicBezTo>
                  <a:pt x="2186869" y="2374301"/>
                  <a:pt x="2183731" y="2370780"/>
                  <a:pt x="2183145" y="2366902"/>
                </a:cubicBezTo>
                <a:cubicBezTo>
                  <a:pt x="2181716" y="2357208"/>
                  <a:pt x="2180951" y="2347514"/>
                  <a:pt x="2174955" y="2339222"/>
                </a:cubicBezTo>
                <a:cubicBezTo>
                  <a:pt x="2174241" y="2338227"/>
                  <a:pt x="2173630" y="2336951"/>
                  <a:pt x="2173553" y="2335778"/>
                </a:cubicBezTo>
                <a:cubicBezTo>
                  <a:pt x="2171309" y="2305113"/>
                  <a:pt x="2169113" y="2299194"/>
                  <a:pt x="2153373" y="2277178"/>
                </a:cubicBezTo>
                <a:cubicBezTo>
                  <a:pt x="2150566" y="2273276"/>
                  <a:pt x="2149241" y="2268326"/>
                  <a:pt x="2147581" y="2264678"/>
                </a:cubicBezTo>
                <a:cubicBezTo>
                  <a:pt x="2142149" y="2261234"/>
                  <a:pt x="2136918" y="2258019"/>
                  <a:pt x="2131816" y="2254627"/>
                </a:cubicBezTo>
                <a:cubicBezTo>
                  <a:pt x="2127657" y="2251845"/>
                  <a:pt x="2123628" y="2248810"/>
                  <a:pt x="2119596" y="2245851"/>
                </a:cubicBezTo>
                <a:cubicBezTo>
                  <a:pt x="2111125" y="2239651"/>
                  <a:pt x="2102274" y="2233859"/>
                  <a:pt x="2094467" y="2226896"/>
                </a:cubicBezTo>
                <a:cubicBezTo>
                  <a:pt x="2092094" y="2224778"/>
                  <a:pt x="2092681" y="2219344"/>
                  <a:pt x="2091763" y="2214675"/>
                </a:cubicBezTo>
                <a:cubicBezTo>
                  <a:pt x="2091457" y="2214395"/>
                  <a:pt x="2090563" y="2212941"/>
                  <a:pt x="2089544" y="2212839"/>
                </a:cubicBezTo>
                <a:cubicBezTo>
                  <a:pt x="2076967" y="2211664"/>
                  <a:pt x="2070359" y="2201282"/>
                  <a:pt x="2061378" y="2194649"/>
                </a:cubicBezTo>
                <a:lnTo>
                  <a:pt x="2062963" y="2187787"/>
                </a:lnTo>
                <a:lnTo>
                  <a:pt x="2067961" y="2190286"/>
                </a:lnTo>
                <a:cubicBezTo>
                  <a:pt x="2068803" y="2191128"/>
                  <a:pt x="2069670" y="2191996"/>
                  <a:pt x="2070512" y="2192838"/>
                </a:cubicBezTo>
                <a:lnTo>
                  <a:pt x="2070670" y="2192807"/>
                </a:lnTo>
                <a:lnTo>
                  <a:pt x="2078369" y="2198424"/>
                </a:lnTo>
                <a:cubicBezTo>
                  <a:pt x="2088830" y="2195388"/>
                  <a:pt x="2093549" y="2203322"/>
                  <a:pt x="2100029" y="2208247"/>
                </a:cubicBezTo>
                <a:cubicBezTo>
                  <a:pt x="2107351" y="2213808"/>
                  <a:pt x="2115719" y="2218221"/>
                  <a:pt x="2119571" y="2227355"/>
                </a:cubicBezTo>
                <a:cubicBezTo>
                  <a:pt x="2120030" y="2228451"/>
                  <a:pt x="2121127" y="2229701"/>
                  <a:pt x="2122199" y="2230032"/>
                </a:cubicBezTo>
                <a:cubicBezTo>
                  <a:pt x="2125132" y="2230926"/>
                  <a:pt x="2128219" y="2231386"/>
                  <a:pt x="2131230" y="2232023"/>
                </a:cubicBezTo>
                <a:cubicBezTo>
                  <a:pt x="2131868" y="2228579"/>
                  <a:pt x="2133372" y="2225007"/>
                  <a:pt x="2132861" y="2221742"/>
                </a:cubicBezTo>
                <a:cubicBezTo>
                  <a:pt x="2132403" y="2218885"/>
                  <a:pt x="2129699" y="2216385"/>
                  <a:pt x="2127657" y="2213247"/>
                </a:cubicBezTo>
                <a:cubicBezTo>
                  <a:pt x="2129903" y="2212506"/>
                  <a:pt x="2131766" y="2211512"/>
                  <a:pt x="2132071" y="2211843"/>
                </a:cubicBezTo>
                <a:cubicBezTo>
                  <a:pt x="2138118" y="2218758"/>
                  <a:pt x="2144470" y="2225467"/>
                  <a:pt x="2149648" y="2232992"/>
                </a:cubicBezTo>
                <a:cubicBezTo>
                  <a:pt x="2152302" y="2236845"/>
                  <a:pt x="2152787" y="2242203"/>
                  <a:pt x="2154496" y="2247687"/>
                </a:cubicBezTo>
                <a:lnTo>
                  <a:pt x="2147160" y="2248982"/>
                </a:lnTo>
                <a:lnTo>
                  <a:pt x="2147148" y="2248962"/>
                </a:lnTo>
                <a:cubicBezTo>
                  <a:pt x="2146306" y="2248121"/>
                  <a:pt x="2145439" y="2247253"/>
                  <a:pt x="2144597" y="2246412"/>
                </a:cubicBezTo>
                <a:cubicBezTo>
                  <a:pt x="2144062" y="2245620"/>
                  <a:pt x="2143526" y="2244855"/>
                  <a:pt x="2144547" y="2246310"/>
                </a:cubicBezTo>
                <a:cubicBezTo>
                  <a:pt x="2144010" y="2244626"/>
                  <a:pt x="2144291" y="2245545"/>
                  <a:pt x="2144572" y="2246437"/>
                </a:cubicBezTo>
                <a:cubicBezTo>
                  <a:pt x="2145414" y="2247279"/>
                  <a:pt x="2146281" y="2248147"/>
                  <a:pt x="2147123" y="2248989"/>
                </a:cubicBezTo>
                <a:lnTo>
                  <a:pt x="2147160" y="2248982"/>
                </a:lnTo>
                <a:lnTo>
                  <a:pt x="2158144" y="2267050"/>
                </a:lnTo>
                <a:cubicBezTo>
                  <a:pt x="2160184" y="2276489"/>
                  <a:pt x="2165873" y="2280495"/>
                  <a:pt x="2173503" y="2283887"/>
                </a:cubicBezTo>
                <a:cubicBezTo>
                  <a:pt x="2182585" y="2287944"/>
                  <a:pt x="2190340" y="2284806"/>
                  <a:pt x="2192738" y="2275061"/>
                </a:cubicBezTo>
                <a:cubicBezTo>
                  <a:pt x="2193809" y="2270647"/>
                  <a:pt x="2192915" y="2265775"/>
                  <a:pt x="2192915" y="2261284"/>
                </a:cubicBezTo>
                <a:cubicBezTo>
                  <a:pt x="2194115" y="2260775"/>
                  <a:pt x="2195442" y="2260188"/>
                  <a:pt x="2196769" y="2259627"/>
                </a:cubicBezTo>
                <a:cubicBezTo>
                  <a:pt x="2188221" y="2257969"/>
                  <a:pt x="2183069" y="2253019"/>
                  <a:pt x="2179472" y="2246080"/>
                </a:cubicBezTo>
                <a:cubicBezTo>
                  <a:pt x="2178195" y="2243631"/>
                  <a:pt x="2176972" y="2241055"/>
                  <a:pt x="2176282" y="2238401"/>
                </a:cubicBezTo>
                <a:cubicBezTo>
                  <a:pt x="2174574" y="2231794"/>
                  <a:pt x="2172149" y="2226054"/>
                  <a:pt x="2166843" y="2221027"/>
                </a:cubicBezTo>
                <a:cubicBezTo>
                  <a:pt x="2157531" y="2212226"/>
                  <a:pt x="2149266" y="2202328"/>
                  <a:pt x="2140566" y="2192888"/>
                </a:cubicBezTo>
                <a:cubicBezTo>
                  <a:pt x="2141103" y="2192175"/>
                  <a:pt x="2141637" y="2191459"/>
                  <a:pt x="2142174" y="2190746"/>
                </a:cubicBezTo>
                <a:cubicBezTo>
                  <a:pt x="2152225" y="2197149"/>
                  <a:pt x="2162277" y="2203526"/>
                  <a:pt x="2171691" y="2209547"/>
                </a:cubicBezTo>
                <a:cubicBezTo>
                  <a:pt x="2179089" y="2205822"/>
                  <a:pt x="2178273" y="2200949"/>
                  <a:pt x="2176231" y="2195899"/>
                </a:cubicBezTo>
                <a:cubicBezTo>
                  <a:pt x="2173424" y="2188985"/>
                  <a:pt x="2170415" y="2182123"/>
                  <a:pt x="2167124" y="2174368"/>
                </a:cubicBezTo>
                <a:cubicBezTo>
                  <a:pt x="2162992" y="2177301"/>
                  <a:pt x="2159751" y="2176458"/>
                  <a:pt x="2156409" y="2171560"/>
                </a:cubicBezTo>
                <a:cubicBezTo>
                  <a:pt x="2151537" y="2164418"/>
                  <a:pt x="2145337" y="2158192"/>
                  <a:pt x="2138959" y="2150717"/>
                </a:cubicBezTo>
                <a:cubicBezTo>
                  <a:pt x="2139291" y="2149902"/>
                  <a:pt x="2140235" y="2147708"/>
                  <a:pt x="2141535" y="2144595"/>
                </a:cubicBezTo>
                <a:cubicBezTo>
                  <a:pt x="2144649" y="2146508"/>
                  <a:pt x="2147275" y="2147733"/>
                  <a:pt x="2149445" y="2149519"/>
                </a:cubicBezTo>
                <a:cubicBezTo>
                  <a:pt x="2154829" y="2153958"/>
                  <a:pt x="2160771" y="2158040"/>
                  <a:pt x="2161895" y="2165770"/>
                </a:cubicBezTo>
                <a:cubicBezTo>
                  <a:pt x="2172380" y="2165259"/>
                  <a:pt x="2173910" y="2175618"/>
                  <a:pt x="2179905" y="2180566"/>
                </a:cubicBezTo>
                <a:cubicBezTo>
                  <a:pt x="2184420" y="2168499"/>
                  <a:pt x="2184600" y="2165668"/>
                  <a:pt x="2177889" y="2164213"/>
                </a:cubicBezTo>
                <a:cubicBezTo>
                  <a:pt x="2167301" y="2161892"/>
                  <a:pt x="2166001" y="2152631"/>
                  <a:pt x="2159011" y="2145054"/>
                </a:cubicBezTo>
                <a:cubicBezTo>
                  <a:pt x="2164011" y="2143856"/>
                  <a:pt x="2167251" y="2143064"/>
                  <a:pt x="2170593" y="2142248"/>
                </a:cubicBezTo>
                <a:cubicBezTo>
                  <a:pt x="2168272" y="2138064"/>
                  <a:pt x="2166359" y="2133855"/>
                  <a:pt x="2160006" y="2136176"/>
                </a:cubicBezTo>
                <a:cubicBezTo>
                  <a:pt x="2157863" y="2136968"/>
                  <a:pt x="2154955" y="2136228"/>
                  <a:pt x="2152557" y="2135614"/>
                </a:cubicBezTo>
                <a:cubicBezTo>
                  <a:pt x="2136791" y="2131534"/>
                  <a:pt x="2121050" y="2127299"/>
                  <a:pt x="2105310" y="2123090"/>
                </a:cubicBezTo>
                <a:cubicBezTo>
                  <a:pt x="2103626" y="2122630"/>
                  <a:pt x="2102018" y="2121992"/>
                  <a:pt x="2101457" y="2121788"/>
                </a:cubicBezTo>
                <a:cubicBezTo>
                  <a:pt x="2105820" y="2111150"/>
                  <a:pt x="2111739" y="2108062"/>
                  <a:pt x="2120463" y="2108548"/>
                </a:cubicBezTo>
                <a:cubicBezTo>
                  <a:pt x="2130617" y="2109108"/>
                  <a:pt x="2140848" y="2108675"/>
                  <a:pt x="2151027" y="2108650"/>
                </a:cubicBezTo>
                <a:cubicBezTo>
                  <a:pt x="2156588" y="2108624"/>
                  <a:pt x="2161205" y="2107502"/>
                  <a:pt x="2160746" y="2099159"/>
                </a:cubicBezTo>
                <a:cubicBezTo>
                  <a:pt x="2152046" y="2102451"/>
                  <a:pt x="2143526" y="2090945"/>
                  <a:pt x="2135259" y="2101328"/>
                </a:cubicBezTo>
                <a:cubicBezTo>
                  <a:pt x="2121152" y="2086684"/>
                  <a:pt x="2102145" y="2088113"/>
                  <a:pt x="2085309" y="2083725"/>
                </a:cubicBezTo>
                <a:cubicBezTo>
                  <a:pt x="2075716" y="2081225"/>
                  <a:pt x="2072910" y="2086378"/>
                  <a:pt x="2075921" y="2096582"/>
                </a:cubicBezTo>
                <a:cubicBezTo>
                  <a:pt x="2076456" y="2098393"/>
                  <a:pt x="2076583" y="2100333"/>
                  <a:pt x="2076889" y="2102195"/>
                </a:cubicBezTo>
                <a:cubicBezTo>
                  <a:pt x="2070793" y="2103853"/>
                  <a:pt x="2069466" y="2100537"/>
                  <a:pt x="2067935" y="2096711"/>
                </a:cubicBezTo>
                <a:cubicBezTo>
                  <a:pt x="2066762" y="2093828"/>
                  <a:pt x="2065028" y="2089771"/>
                  <a:pt x="2062655" y="2089005"/>
                </a:cubicBezTo>
                <a:cubicBezTo>
                  <a:pt x="2051123" y="2085307"/>
                  <a:pt x="2039389" y="2081735"/>
                  <a:pt x="2025126" y="2084719"/>
                </a:cubicBezTo>
                <a:cubicBezTo>
                  <a:pt x="2030332" y="2093419"/>
                  <a:pt x="2034924" y="2101072"/>
                  <a:pt x="2039695" y="2109058"/>
                </a:cubicBezTo>
                <a:cubicBezTo>
                  <a:pt x="2034693" y="2111941"/>
                  <a:pt x="2031326" y="2110385"/>
                  <a:pt x="2030382" y="2106047"/>
                </a:cubicBezTo>
                <a:cubicBezTo>
                  <a:pt x="2029183" y="2100537"/>
                  <a:pt x="2027040" y="2096863"/>
                  <a:pt x="2021453" y="2094899"/>
                </a:cubicBezTo>
                <a:cubicBezTo>
                  <a:pt x="2019567" y="2094236"/>
                  <a:pt x="2017907" y="2091301"/>
                  <a:pt x="2017217" y="2089082"/>
                </a:cubicBezTo>
                <a:cubicBezTo>
                  <a:pt x="2016109" y="2085473"/>
                  <a:pt x="2014476" y="2083961"/>
                  <a:pt x="2012416" y="2083620"/>
                </a:cubicBezTo>
                <a:cubicBezTo>
                  <a:pt x="2010356" y="2083279"/>
                  <a:pt x="2007869" y="2084108"/>
                  <a:pt x="2005049" y="2085179"/>
                </a:cubicBezTo>
                <a:cubicBezTo>
                  <a:pt x="2005737" y="2087398"/>
                  <a:pt x="2006248" y="2088955"/>
                  <a:pt x="2006733" y="2090511"/>
                </a:cubicBezTo>
                <a:cubicBezTo>
                  <a:pt x="2009846" y="2100409"/>
                  <a:pt x="2020255" y="2103395"/>
                  <a:pt x="2025995" y="2110894"/>
                </a:cubicBezTo>
                <a:cubicBezTo>
                  <a:pt x="2033495" y="2120717"/>
                  <a:pt x="2043802" y="2125768"/>
                  <a:pt x="2056175" y="2127299"/>
                </a:cubicBezTo>
                <a:cubicBezTo>
                  <a:pt x="2063165" y="2128166"/>
                  <a:pt x="2069109" y="2131763"/>
                  <a:pt x="2073039" y="2138574"/>
                </a:cubicBezTo>
                <a:cubicBezTo>
                  <a:pt x="2065818" y="2140870"/>
                  <a:pt x="2058701" y="2129518"/>
                  <a:pt x="2052398" y="2139416"/>
                </a:cubicBezTo>
                <a:cubicBezTo>
                  <a:pt x="2055842" y="2143575"/>
                  <a:pt x="2059211" y="2147656"/>
                  <a:pt x="2062551" y="2151662"/>
                </a:cubicBezTo>
                <a:cubicBezTo>
                  <a:pt x="2052398" y="2160030"/>
                  <a:pt x="2052680" y="2148014"/>
                  <a:pt x="2048061" y="2146050"/>
                </a:cubicBezTo>
                <a:cubicBezTo>
                  <a:pt x="2042398" y="2143652"/>
                  <a:pt x="2037729" y="2138881"/>
                  <a:pt x="2032628" y="2135130"/>
                </a:cubicBezTo>
                <a:cubicBezTo>
                  <a:pt x="2039287" y="2150081"/>
                  <a:pt x="2051684" y="2159367"/>
                  <a:pt x="2062401" y="2170107"/>
                </a:cubicBezTo>
                <a:lnTo>
                  <a:pt x="2078039" y="2182486"/>
                </a:lnTo>
                <a:lnTo>
                  <a:pt x="2078063" y="2182685"/>
                </a:lnTo>
                <a:cubicBezTo>
                  <a:pt x="2078905" y="2183527"/>
                  <a:pt x="2079773" y="2184394"/>
                  <a:pt x="2080613" y="2185236"/>
                </a:cubicBezTo>
                <a:lnTo>
                  <a:pt x="2080692" y="2185254"/>
                </a:lnTo>
                <a:lnTo>
                  <a:pt x="2077473" y="2191467"/>
                </a:lnTo>
                <a:lnTo>
                  <a:pt x="2070670" y="2192807"/>
                </a:lnTo>
                <a:lnTo>
                  <a:pt x="2070641" y="2192786"/>
                </a:lnTo>
                <a:cubicBezTo>
                  <a:pt x="2069799" y="2191944"/>
                  <a:pt x="2068930" y="2191077"/>
                  <a:pt x="2068089" y="2190236"/>
                </a:cubicBezTo>
                <a:cubicBezTo>
                  <a:pt x="2066378" y="2189394"/>
                  <a:pt x="2064695" y="2188527"/>
                  <a:pt x="2062987" y="2187684"/>
                </a:cubicBezTo>
                <a:lnTo>
                  <a:pt x="2062963" y="2187787"/>
                </a:lnTo>
                <a:lnTo>
                  <a:pt x="2062859" y="2187735"/>
                </a:lnTo>
                <a:cubicBezTo>
                  <a:pt x="2055740" y="2181358"/>
                  <a:pt x="2046583" y="2176535"/>
                  <a:pt x="2046787" y="2164801"/>
                </a:cubicBezTo>
                <a:cubicBezTo>
                  <a:pt x="2046812" y="2162759"/>
                  <a:pt x="2044287" y="2160488"/>
                  <a:pt x="2042552" y="2158678"/>
                </a:cubicBezTo>
                <a:cubicBezTo>
                  <a:pt x="2035280" y="2150973"/>
                  <a:pt x="2029159" y="2140616"/>
                  <a:pt x="2020178" y="2136533"/>
                </a:cubicBezTo>
                <a:cubicBezTo>
                  <a:pt x="2011275" y="2132478"/>
                  <a:pt x="1999462" y="2134518"/>
                  <a:pt x="1988926" y="2134339"/>
                </a:cubicBezTo>
                <a:cubicBezTo>
                  <a:pt x="1975762" y="2134085"/>
                  <a:pt x="1962599" y="2134289"/>
                  <a:pt x="1947980" y="2134289"/>
                </a:cubicBezTo>
                <a:cubicBezTo>
                  <a:pt x="1949282" y="2136687"/>
                  <a:pt x="1950072" y="2138166"/>
                  <a:pt x="1951449" y="2140693"/>
                </a:cubicBezTo>
                <a:cubicBezTo>
                  <a:pt x="1947776" y="2141458"/>
                  <a:pt x="1944409" y="2142146"/>
                  <a:pt x="1941041" y="2142860"/>
                </a:cubicBezTo>
                <a:cubicBezTo>
                  <a:pt x="1941041" y="2143320"/>
                  <a:pt x="1941067" y="2143779"/>
                  <a:pt x="1941092" y="2144212"/>
                </a:cubicBezTo>
                <a:cubicBezTo>
                  <a:pt x="1949026" y="2144212"/>
                  <a:pt x="1956961" y="2144212"/>
                  <a:pt x="1964895" y="2144212"/>
                </a:cubicBezTo>
                <a:cubicBezTo>
                  <a:pt x="1953032" y="2148421"/>
                  <a:pt x="1893922" y="2148192"/>
                  <a:pt x="1882034" y="2144391"/>
                </a:cubicBezTo>
                <a:cubicBezTo>
                  <a:pt x="1891243" y="2139289"/>
                  <a:pt x="1899509" y="2135335"/>
                  <a:pt x="1909331" y="2134978"/>
                </a:cubicBezTo>
                <a:cubicBezTo>
                  <a:pt x="1899356" y="2133524"/>
                  <a:pt x="1889431" y="2131661"/>
                  <a:pt x="1879432" y="2130768"/>
                </a:cubicBezTo>
                <a:cubicBezTo>
                  <a:pt x="1874201" y="2130284"/>
                  <a:pt x="1868513" y="2132732"/>
                  <a:pt x="1863562" y="2131584"/>
                </a:cubicBezTo>
                <a:cubicBezTo>
                  <a:pt x="1858742" y="2130462"/>
                  <a:pt x="1854608" y="2126405"/>
                  <a:pt x="1849812" y="2123421"/>
                </a:cubicBezTo>
                <a:cubicBezTo>
                  <a:pt x="1848357" y="2126738"/>
                  <a:pt x="1847415" y="2128905"/>
                  <a:pt x="1846165" y="2131763"/>
                </a:cubicBezTo>
                <a:cubicBezTo>
                  <a:pt x="1837413" y="2127757"/>
                  <a:pt x="1828919" y="2127247"/>
                  <a:pt x="1820423" y="2133089"/>
                </a:cubicBezTo>
                <a:cubicBezTo>
                  <a:pt x="1821137" y="2135820"/>
                  <a:pt x="1821954" y="2138829"/>
                  <a:pt x="1823102" y="2143141"/>
                </a:cubicBezTo>
                <a:cubicBezTo>
                  <a:pt x="1818127" y="2143141"/>
                  <a:pt x="1814274" y="2143141"/>
                  <a:pt x="1810499" y="2143141"/>
                </a:cubicBezTo>
                <a:cubicBezTo>
                  <a:pt x="1808357" y="2138243"/>
                  <a:pt x="1812285" y="2131559"/>
                  <a:pt x="1804861" y="2129824"/>
                </a:cubicBezTo>
                <a:cubicBezTo>
                  <a:pt x="1796035" y="2127784"/>
                  <a:pt x="1795039" y="2136126"/>
                  <a:pt x="1790523" y="2141508"/>
                </a:cubicBezTo>
                <a:cubicBezTo>
                  <a:pt x="1784681" y="2133574"/>
                  <a:pt x="1777845" y="2128701"/>
                  <a:pt x="1767003" y="2133318"/>
                </a:cubicBezTo>
                <a:cubicBezTo>
                  <a:pt x="1771032" y="2135309"/>
                  <a:pt x="1774553" y="2137070"/>
                  <a:pt x="1778099" y="2138829"/>
                </a:cubicBezTo>
                <a:cubicBezTo>
                  <a:pt x="1759452" y="2141610"/>
                  <a:pt x="1741337" y="2138524"/>
                  <a:pt x="1723198" y="2137043"/>
                </a:cubicBezTo>
                <a:cubicBezTo>
                  <a:pt x="1705061" y="2135564"/>
                  <a:pt x="1686998" y="2132376"/>
                  <a:pt x="1668859" y="2132095"/>
                </a:cubicBezTo>
                <a:cubicBezTo>
                  <a:pt x="1650058" y="2131788"/>
                  <a:pt x="1631791" y="2129874"/>
                  <a:pt x="1613958" y="2124007"/>
                </a:cubicBezTo>
                <a:lnTo>
                  <a:pt x="1614010" y="2124059"/>
                </a:lnTo>
                <a:lnTo>
                  <a:pt x="1613851" y="2124004"/>
                </a:lnTo>
                <a:lnTo>
                  <a:pt x="1613806" y="2123957"/>
                </a:lnTo>
                <a:lnTo>
                  <a:pt x="1613792" y="2123983"/>
                </a:lnTo>
                <a:lnTo>
                  <a:pt x="1596542" y="2117952"/>
                </a:lnTo>
                <a:cubicBezTo>
                  <a:pt x="1590502" y="2116648"/>
                  <a:pt x="1584366" y="2115666"/>
                  <a:pt x="1578498" y="2113777"/>
                </a:cubicBezTo>
                <a:cubicBezTo>
                  <a:pt x="1577298" y="2113394"/>
                  <a:pt x="1575513" y="2114619"/>
                  <a:pt x="1574085" y="2115308"/>
                </a:cubicBezTo>
                <a:cubicBezTo>
                  <a:pt x="1568931" y="2117859"/>
                  <a:pt x="1563880" y="2119671"/>
                  <a:pt x="1559313" y="2114211"/>
                </a:cubicBezTo>
                <a:cubicBezTo>
                  <a:pt x="1559057" y="2113906"/>
                  <a:pt x="1558522" y="2113446"/>
                  <a:pt x="1558293" y="2113523"/>
                </a:cubicBezTo>
                <a:cubicBezTo>
                  <a:pt x="1546711" y="2118369"/>
                  <a:pt x="1535614" y="2109772"/>
                  <a:pt x="1524157" y="2112348"/>
                </a:cubicBezTo>
                <a:cubicBezTo>
                  <a:pt x="1523419" y="2112502"/>
                  <a:pt x="1522832" y="2113318"/>
                  <a:pt x="1522169" y="2113829"/>
                </a:cubicBezTo>
                <a:lnTo>
                  <a:pt x="1522143" y="2113802"/>
                </a:lnTo>
                <a:cubicBezTo>
                  <a:pt x="1521990" y="2114058"/>
                  <a:pt x="1521863" y="2114288"/>
                  <a:pt x="1521709" y="2114542"/>
                </a:cubicBezTo>
                <a:lnTo>
                  <a:pt x="1522169" y="2113829"/>
                </a:lnTo>
                <a:lnTo>
                  <a:pt x="1526047" y="2117859"/>
                </a:lnTo>
                <a:cubicBezTo>
                  <a:pt x="1511759" y="2118394"/>
                  <a:pt x="1497830" y="2120998"/>
                  <a:pt x="1484999" y="2114567"/>
                </a:cubicBezTo>
                <a:cubicBezTo>
                  <a:pt x="1481732" y="2112935"/>
                  <a:pt x="1479513" y="2111150"/>
                  <a:pt x="1475967" y="2113802"/>
                </a:cubicBezTo>
                <a:cubicBezTo>
                  <a:pt x="1474538" y="2114875"/>
                  <a:pt x="1471988" y="2114952"/>
                  <a:pt x="1470048" y="2114696"/>
                </a:cubicBezTo>
                <a:cubicBezTo>
                  <a:pt x="1454945" y="2112629"/>
                  <a:pt x="1439921" y="2110181"/>
                  <a:pt x="1424816" y="2108191"/>
                </a:cubicBezTo>
                <a:cubicBezTo>
                  <a:pt x="1417724" y="2107246"/>
                  <a:pt x="1410480" y="2107425"/>
                  <a:pt x="1403387" y="2106429"/>
                </a:cubicBezTo>
                <a:cubicBezTo>
                  <a:pt x="1390810" y="2104670"/>
                  <a:pt x="1377901" y="2108700"/>
                  <a:pt x="1365427" y="2103649"/>
                </a:cubicBezTo>
                <a:cubicBezTo>
                  <a:pt x="1360860" y="2101787"/>
                  <a:pt x="1355502" y="2101735"/>
                  <a:pt x="1350451" y="2101201"/>
                </a:cubicBezTo>
                <a:cubicBezTo>
                  <a:pt x="1341624" y="2100256"/>
                  <a:pt x="1332773" y="2099261"/>
                  <a:pt x="1323919" y="2098905"/>
                </a:cubicBezTo>
                <a:cubicBezTo>
                  <a:pt x="1317312" y="2098649"/>
                  <a:pt x="1311011" y="2098599"/>
                  <a:pt x="1304147" y="2101226"/>
                </a:cubicBezTo>
                <a:cubicBezTo>
                  <a:pt x="1297719" y="2103701"/>
                  <a:pt x="1289377" y="2101532"/>
                  <a:pt x="1281901" y="2100945"/>
                </a:cubicBezTo>
                <a:cubicBezTo>
                  <a:pt x="1275166" y="2100409"/>
                  <a:pt x="1268482" y="2099363"/>
                  <a:pt x="1261825" y="2098318"/>
                </a:cubicBezTo>
                <a:cubicBezTo>
                  <a:pt x="1243889" y="2095486"/>
                  <a:pt x="1225955" y="2092730"/>
                  <a:pt x="1208097" y="2089542"/>
                </a:cubicBezTo>
                <a:cubicBezTo>
                  <a:pt x="1189346" y="2086200"/>
                  <a:pt x="1170724" y="2082271"/>
                  <a:pt x="1151971" y="2078904"/>
                </a:cubicBezTo>
                <a:cubicBezTo>
                  <a:pt x="1147966" y="2078189"/>
                  <a:pt x="1143731" y="2078802"/>
                  <a:pt x="1139318" y="2078802"/>
                </a:cubicBezTo>
                <a:cubicBezTo>
                  <a:pt x="1142481" y="2082194"/>
                  <a:pt x="1145160" y="2085154"/>
                  <a:pt x="1147914" y="2088011"/>
                </a:cubicBezTo>
                <a:cubicBezTo>
                  <a:pt x="1148452" y="2088572"/>
                  <a:pt x="1149625" y="2089286"/>
                  <a:pt x="1149981" y="2089082"/>
                </a:cubicBezTo>
                <a:cubicBezTo>
                  <a:pt x="1158273" y="2083929"/>
                  <a:pt x="1163809" y="2093368"/>
                  <a:pt x="1171564" y="2093011"/>
                </a:cubicBezTo>
                <a:cubicBezTo>
                  <a:pt x="1179397" y="2092653"/>
                  <a:pt x="1187406" y="2095078"/>
                  <a:pt x="1195290" y="2096507"/>
                </a:cubicBezTo>
                <a:cubicBezTo>
                  <a:pt x="1200520" y="2097449"/>
                  <a:pt x="1203709" y="2100384"/>
                  <a:pt x="1203274" y="2106149"/>
                </a:cubicBezTo>
                <a:cubicBezTo>
                  <a:pt x="1200699" y="2109058"/>
                  <a:pt x="1198147" y="2109058"/>
                  <a:pt x="1195621" y="2106124"/>
                </a:cubicBezTo>
                <a:lnTo>
                  <a:pt x="1195399" y="2106110"/>
                </a:lnTo>
                <a:lnTo>
                  <a:pt x="1188759" y="2103930"/>
                </a:lnTo>
                <a:cubicBezTo>
                  <a:pt x="1188657" y="2104516"/>
                  <a:pt x="1188555" y="2105103"/>
                  <a:pt x="1188428" y="2105691"/>
                </a:cubicBezTo>
                <a:lnTo>
                  <a:pt x="1195399" y="2106110"/>
                </a:lnTo>
                <a:lnTo>
                  <a:pt x="1195597" y="2106175"/>
                </a:lnTo>
                <a:cubicBezTo>
                  <a:pt x="1198147" y="2106175"/>
                  <a:pt x="1200724" y="2106149"/>
                  <a:pt x="1203274" y="2106149"/>
                </a:cubicBezTo>
                <a:cubicBezTo>
                  <a:pt x="1211412" y="2108827"/>
                  <a:pt x="1219550" y="2111506"/>
                  <a:pt x="1227740" y="2114185"/>
                </a:cubicBezTo>
                <a:cubicBezTo>
                  <a:pt x="1226798" y="2120334"/>
                  <a:pt x="1223225" y="2119875"/>
                  <a:pt x="1219144" y="2119467"/>
                </a:cubicBezTo>
                <a:cubicBezTo>
                  <a:pt x="1193861" y="2116890"/>
                  <a:pt x="1169295" y="2110818"/>
                  <a:pt x="1144700" y="2104823"/>
                </a:cubicBezTo>
                <a:cubicBezTo>
                  <a:pt x="1135951" y="2102680"/>
                  <a:pt x="1127303" y="2099210"/>
                  <a:pt x="1120159" y="2108827"/>
                </a:cubicBezTo>
                <a:cubicBezTo>
                  <a:pt x="1120823" y="2106635"/>
                  <a:pt x="1121461" y="2104441"/>
                  <a:pt x="1122251" y="2101889"/>
                </a:cubicBezTo>
                <a:cubicBezTo>
                  <a:pt x="1114673" y="2096761"/>
                  <a:pt x="1111358" y="2106354"/>
                  <a:pt x="1104343" y="2106762"/>
                </a:cubicBezTo>
                <a:cubicBezTo>
                  <a:pt x="1105106" y="2103956"/>
                  <a:pt x="1105770" y="2101506"/>
                  <a:pt x="1106843" y="2097603"/>
                </a:cubicBezTo>
                <a:cubicBezTo>
                  <a:pt x="1102454" y="2096353"/>
                  <a:pt x="1097760" y="2094924"/>
                  <a:pt x="1093040" y="2093699"/>
                </a:cubicBezTo>
                <a:cubicBezTo>
                  <a:pt x="1088219" y="2092449"/>
                  <a:pt x="1083398" y="2091021"/>
                  <a:pt x="1078498" y="2090384"/>
                </a:cubicBezTo>
                <a:cubicBezTo>
                  <a:pt x="1075947" y="2090051"/>
                  <a:pt x="1073218" y="2091251"/>
                  <a:pt x="1072912" y="2091301"/>
                </a:cubicBezTo>
                <a:cubicBezTo>
                  <a:pt x="1067478" y="2088215"/>
                  <a:pt x="1063497" y="2084107"/>
                  <a:pt x="1059238" y="2083802"/>
                </a:cubicBezTo>
                <a:cubicBezTo>
                  <a:pt x="1034337" y="2082015"/>
                  <a:pt x="1011786" y="2072500"/>
                  <a:pt x="988749" y="2064285"/>
                </a:cubicBezTo>
                <a:cubicBezTo>
                  <a:pt x="984922" y="2062933"/>
                  <a:pt x="980203" y="2064081"/>
                  <a:pt x="975585" y="2065484"/>
                </a:cubicBezTo>
                <a:cubicBezTo>
                  <a:pt x="992959" y="2081913"/>
                  <a:pt x="1018828" y="2081531"/>
                  <a:pt x="1037552" y="2099337"/>
                </a:cubicBezTo>
                <a:cubicBezTo>
                  <a:pt x="1031837" y="2100614"/>
                  <a:pt x="1027372" y="2101633"/>
                  <a:pt x="1023190" y="2102552"/>
                </a:cubicBezTo>
                <a:cubicBezTo>
                  <a:pt x="1009694" y="2091532"/>
                  <a:pt x="994974" y="2090486"/>
                  <a:pt x="979438" y="2094159"/>
                </a:cubicBezTo>
                <a:cubicBezTo>
                  <a:pt x="991454" y="2105716"/>
                  <a:pt x="1009566" y="2103087"/>
                  <a:pt x="1022220" y="2113394"/>
                </a:cubicBezTo>
                <a:cubicBezTo>
                  <a:pt x="1024057" y="2114875"/>
                  <a:pt x="1028726" y="2112885"/>
                  <a:pt x="1031533" y="2112579"/>
                </a:cubicBezTo>
                <a:cubicBezTo>
                  <a:pt x="1033675" y="2116481"/>
                  <a:pt x="1035741" y="2120257"/>
                  <a:pt x="1038318" y="2124926"/>
                </a:cubicBezTo>
                <a:cubicBezTo>
                  <a:pt x="1030537" y="2128013"/>
                  <a:pt x="1023470" y="2123115"/>
                  <a:pt x="1016148" y="2121736"/>
                </a:cubicBezTo>
                <a:cubicBezTo>
                  <a:pt x="1008802" y="2120359"/>
                  <a:pt x="1001581" y="2118394"/>
                  <a:pt x="992424" y="2116277"/>
                </a:cubicBezTo>
                <a:cubicBezTo>
                  <a:pt x="998852" y="2127859"/>
                  <a:pt x="1013955" y="2125284"/>
                  <a:pt x="1018930" y="2138039"/>
                </a:cubicBezTo>
                <a:lnTo>
                  <a:pt x="1001920" y="2136799"/>
                </a:lnTo>
                <a:lnTo>
                  <a:pt x="1001810" y="2136737"/>
                </a:lnTo>
                <a:cubicBezTo>
                  <a:pt x="1000919" y="2136483"/>
                  <a:pt x="1000025" y="2136202"/>
                  <a:pt x="1001633" y="2136687"/>
                </a:cubicBezTo>
                <a:cubicBezTo>
                  <a:pt x="1000254" y="2135743"/>
                  <a:pt x="1001021" y="2136278"/>
                  <a:pt x="1001785" y="2136789"/>
                </a:cubicBezTo>
                <a:lnTo>
                  <a:pt x="1001920" y="2136799"/>
                </a:lnTo>
                <a:lnTo>
                  <a:pt x="1016550" y="2145032"/>
                </a:lnTo>
                <a:cubicBezTo>
                  <a:pt x="1021901" y="2146878"/>
                  <a:pt x="1027437" y="2148346"/>
                  <a:pt x="1032399" y="2151050"/>
                </a:cubicBezTo>
                <a:cubicBezTo>
                  <a:pt x="1035206" y="2152581"/>
                  <a:pt x="1038675" y="2152963"/>
                  <a:pt x="1042731" y="2154136"/>
                </a:cubicBezTo>
                <a:cubicBezTo>
                  <a:pt x="1047298" y="2145514"/>
                  <a:pt x="1058395" y="2140462"/>
                  <a:pt x="1057069" y="2128115"/>
                </a:cubicBezTo>
                <a:lnTo>
                  <a:pt x="1073194" y="2111278"/>
                </a:lnTo>
                <a:lnTo>
                  <a:pt x="1078327" y="2115940"/>
                </a:lnTo>
                <a:cubicBezTo>
                  <a:pt x="1078512" y="2117872"/>
                  <a:pt x="1077427" y="2120040"/>
                  <a:pt x="1075845" y="2122017"/>
                </a:cubicBezTo>
                <a:cubicBezTo>
                  <a:pt x="1073014" y="2125563"/>
                  <a:pt x="1068600" y="2127809"/>
                  <a:pt x="1065335" y="2131074"/>
                </a:cubicBezTo>
                <a:cubicBezTo>
                  <a:pt x="1062655" y="2133728"/>
                  <a:pt x="1059926" y="2136764"/>
                  <a:pt x="1058574" y="2140156"/>
                </a:cubicBezTo>
                <a:cubicBezTo>
                  <a:pt x="1057655" y="2142504"/>
                  <a:pt x="1059084" y="2145769"/>
                  <a:pt x="1059518" y="2149008"/>
                </a:cubicBezTo>
                <a:cubicBezTo>
                  <a:pt x="1057273" y="2149008"/>
                  <a:pt x="1054415" y="2149008"/>
                  <a:pt x="1049875" y="2149008"/>
                </a:cubicBezTo>
                <a:cubicBezTo>
                  <a:pt x="1052298" y="2153779"/>
                  <a:pt x="1054211" y="2157580"/>
                  <a:pt x="1056738" y="2162607"/>
                </a:cubicBezTo>
                <a:cubicBezTo>
                  <a:pt x="1052069" y="2163117"/>
                  <a:pt x="1048013" y="2163551"/>
                  <a:pt x="1041558" y="2164265"/>
                </a:cubicBezTo>
                <a:cubicBezTo>
                  <a:pt x="1047808" y="2168933"/>
                  <a:pt x="1052222" y="2172147"/>
                  <a:pt x="1056482" y="2175591"/>
                </a:cubicBezTo>
                <a:cubicBezTo>
                  <a:pt x="1056788" y="2175847"/>
                  <a:pt x="1055768" y="2177760"/>
                  <a:pt x="1055768" y="2177812"/>
                </a:cubicBezTo>
                <a:cubicBezTo>
                  <a:pt x="1064237" y="2180923"/>
                  <a:pt x="1072579" y="2183960"/>
                  <a:pt x="1083856" y="2188092"/>
                </a:cubicBezTo>
                <a:cubicBezTo>
                  <a:pt x="1079111" y="2189215"/>
                  <a:pt x="1076840" y="2190567"/>
                  <a:pt x="1075183" y="2190031"/>
                </a:cubicBezTo>
                <a:cubicBezTo>
                  <a:pt x="1049569" y="2181766"/>
                  <a:pt x="1021684" y="2181510"/>
                  <a:pt x="997423" y="2168295"/>
                </a:cubicBezTo>
                <a:cubicBezTo>
                  <a:pt x="994591" y="2166739"/>
                  <a:pt x="990561" y="2165438"/>
                  <a:pt x="987703" y="2166230"/>
                </a:cubicBezTo>
                <a:cubicBezTo>
                  <a:pt x="977855" y="2168984"/>
                  <a:pt x="969412" y="2164928"/>
                  <a:pt x="960508" y="2162326"/>
                </a:cubicBezTo>
                <a:lnTo>
                  <a:pt x="945810" y="2159779"/>
                </a:lnTo>
                <a:lnTo>
                  <a:pt x="945685" y="2159698"/>
                </a:lnTo>
                <a:cubicBezTo>
                  <a:pt x="942165" y="2157913"/>
                  <a:pt x="938619" y="2156101"/>
                  <a:pt x="935098" y="2154315"/>
                </a:cubicBezTo>
                <a:cubicBezTo>
                  <a:pt x="940558" y="2153040"/>
                  <a:pt x="944486" y="2154213"/>
                  <a:pt x="945636" y="2159749"/>
                </a:cubicBezTo>
                <a:lnTo>
                  <a:pt x="945810" y="2159779"/>
                </a:lnTo>
                <a:lnTo>
                  <a:pt x="960109" y="2169102"/>
                </a:lnTo>
                <a:lnTo>
                  <a:pt x="976257" y="2174998"/>
                </a:lnTo>
                <a:lnTo>
                  <a:pt x="976223" y="2175056"/>
                </a:lnTo>
                <a:cubicBezTo>
                  <a:pt x="977117" y="2175337"/>
                  <a:pt x="978034" y="2175618"/>
                  <a:pt x="976402" y="2175106"/>
                </a:cubicBezTo>
                <a:cubicBezTo>
                  <a:pt x="977805" y="2176076"/>
                  <a:pt x="977039" y="2175541"/>
                  <a:pt x="976275" y="2175005"/>
                </a:cubicBezTo>
                <a:lnTo>
                  <a:pt x="976257" y="2174998"/>
                </a:lnTo>
                <a:lnTo>
                  <a:pt x="979030" y="2170209"/>
                </a:lnTo>
                <a:cubicBezTo>
                  <a:pt x="982601" y="2170795"/>
                  <a:pt x="985968" y="2172556"/>
                  <a:pt x="990049" y="2174010"/>
                </a:cubicBezTo>
                <a:cubicBezTo>
                  <a:pt x="988493" y="2176433"/>
                  <a:pt x="987549" y="2177964"/>
                  <a:pt x="986503" y="2179597"/>
                </a:cubicBezTo>
                <a:cubicBezTo>
                  <a:pt x="1001123" y="2185617"/>
                  <a:pt x="1015690" y="2191613"/>
                  <a:pt x="1030282" y="2197607"/>
                </a:cubicBezTo>
                <a:cubicBezTo>
                  <a:pt x="1030053" y="2198653"/>
                  <a:pt x="1029824" y="2199699"/>
                  <a:pt x="1029593" y="2200772"/>
                </a:cubicBezTo>
                <a:cubicBezTo>
                  <a:pt x="1022373" y="2199420"/>
                  <a:pt x="1015115" y="2196830"/>
                  <a:pt x="1007899" y="2195838"/>
                </a:cubicBezTo>
                <a:lnTo>
                  <a:pt x="986567" y="2200467"/>
                </a:lnTo>
                <a:lnTo>
                  <a:pt x="994718" y="2190848"/>
                </a:lnTo>
                <a:cubicBezTo>
                  <a:pt x="990382" y="2189419"/>
                  <a:pt x="986326" y="2187888"/>
                  <a:pt x="982167" y="2186765"/>
                </a:cubicBezTo>
                <a:cubicBezTo>
                  <a:pt x="946732" y="2177173"/>
                  <a:pt x="914255" y="2161586"/>
                  <a:pt x="885276" y="2138931"/>
                </a:cubicBezTo>
                <a:cubicBezTo>
                  <a:pt x="883949" y="2137885"/>
                  <a:pt x="882826" y="2136406"/>
                  <a:pt x="881320" y="2135793"/>
                </a:cubicBezTo>
                <a:cubicBezTo>
                  <a:pt x="877519" y="2134237"/>
                  <a:pt x="873029" y="2133805"/>
                  <a:pt x="869815" y="2131534"/>
                </a:cubicBezTo>
                <a:cubicBezTo>
                  <a:pt x="866523" y="2129212"/>
                  <a:pt x="864406" y="2125257"/>
                  <a:pt x="860937" y="2120971"/>
                </a:cubicBezTo>
                <a:lnTo>
                  <a:pt x="851337" y="2126548"/>
                </a:lnTo>
                <a:lnTo>
                  <a:pt x="851268" y="2126482"/>
                </a:lnTo>
                <a:lnTo>
                  <a:pt x="851252" y="2126492"/>
                </a:lnTo>
                <a:lnTo>
                  <a:pt x="840961" y="2115971"/>
                </a:lnTo>
                <a:cubicBezTo>
                  <a:pt x="841472" y="2115206"/>
                  <a:pt x="841982" y="2114440"/>
                  <a:pt x="842492" y="2113675"/>
                </a:cubicBezTo>
                <a:cubicBezTo>
                  <a:pt x="845655" y="2113854"/>
                  <a:pt x="848818" y="2114008"/>
                  <a:pt x="852620" y="2114211"/>
                </a:cubicBezTo>
                <a:cubicBezTo>
                  <a:pt x="848398" y="2107515"/>
                  <a:pt x="845452" y="2104205"/>
                  <a:pt x="841953" y="2104243"/>
                </a:cubicBezTo>
                <a:cubicBezTo>
                  <a:pt x="838455" y="2104281"/>
                  <a:pt x="834406" y="2107667"/>
                  <a:pt x="827977" y="2114364"/>
                </a:cubicBezTo>
                <a:cubicBezTo>
                  <a:pt x="832748" y="2120002"/>
                  <a:pt x="837492" y="2125615"/>
                  <a:pt x="842799" y="2131891"/>
                </a:cubicBezTo>
                <a:lnTo>
                  <a:pt x="851252" y="2126492"/>
                </a:lnTo>
                <a:lnTo>
                  <a:pt x="851318" y="2126559"/>
                </a:lnTo>
                <a:lnTo>
                  <a:pt x="851337" y="2126548"/>
                </a:lnTo>
                <a:lnTo>
                  <a:pt x="859332" y="2134266"/>
                </a:lnTo>
                <a:cubicBezTo>
                  <a:pt x="860088" y="2136387"/>
                  <a:pt x="859163" y="2138740"/>
                  <a:pt x="857314" y="2143447"/>
                </a:cubicBezTo>
                <a:lnTo>
                  <a:pt x="868983" y="2156948"/>
                </a:lnTo>
                <a:lnTo>
                  <a:pt x="868870" y="2157046"/>
                </a:lnTo>
                <a:lnTo>
                  <a:pt x="869101" y="2157301"/>
                </a:lnTo>
                <a:lnTo>
                  <a:pt x="871500" y="2159699"/>
                </a:lnTo>
                <a:lnTo>
                  <a:pt x="871499" y="2159699"/>
                </a:lnTo>
                <a:lnTo>
                  <a:pt x="871550" y="2159749"/>
                </a:lnTo>
                <a:lnTo>
                  <a:pt x="871500" y="2159699"/>
                </a:lnTo>
                <a:lnTo>
                  <a:pt x="871615" y="2159585"/>
                </a:lnTo>
                <a:lnTo>
                  <a:pt x="871659" y="2159630"/>
                </a:lnTo>
                <a:lnTo>
                  <a:pt x="875555" y="2164341"/>
                </a:lnTo>
                <a:cubicBezTo>
                  <a:pt x="875248" y="2164978"/>
                  <a:pt x="874969" y="2165616"/>
                  <a:pt x="874661" y="2166255"/>
                </a:cubicBezTo>
                <a:cubicBezTo>
                  <a:pt x="870121" y="2164239"/>
                  <a:pt x="865477" y="2162505"/>
                  <a:pt x="861115" y="2160182"/>
                </a:cubicBezTo>
                <a:cubicBezTo>
                  <a:pt x="855910" y="2157402"/>
                  <a:pt x="851114" y="2151815"/>
                  <a:pt x="845885" y="2151458"/>
                </a:cubicBezTo>
                <a:cubicBezTo>
                  <a:pt x="830323" y="2150361"/>
                  <a:pt x="822797" y="2137350"/>
                  <a:pt x="811215" y="2130564"/>
                </a:cubicBezTo>
                <a:cubicBezTo>
                  <a:pt x="809761" y="2129722"/>
                  <a:pt x="808359" y="2128830"/>
                  <a:pt x="806851" y="2127911"/>
                </a:cubicBezTo>
                <a:cubicBezTo>
                  <a:pt x="797260" y="2130972"/>
                  <a:pt x="789479" y="2136253"/>
                  <a:pt x="782208" y="2143064"/>
                </a:cubicBezTo>
                <a:cubicBezTo>
                  <a:pt x="772667" y="2151994"/>
                  <a:pt x="762080" y="2159800"/>
                  <a:pt x="751849" y="2167964"/>
                </a:cubicBezTo>
                <a:cubicBezTo>
                  <a:pt x="750650" y="2168907"/>
                  <a:pt x="748839" y="2169086"/>
                  <a:pt x="747002" y="2169724"/>
                </a:cubicBezTo>
                <a:cubicBezTo>
                  <a:pt x="744273" y="2165298"/>
                  <a:pt x="744394" y="2161701"/>
                  <a:pt x="745730" y="2158471"/>
                </a:cubicBezTo>
                <a:lnTo>
                  <a:pt x="751729" y="2149447"/>
                </a:lnTo>
                <a:lnTo>
                  <a:pt x="751773" y="2149442"/>
                </a:lnTo>
                <a:cubicBezTo>
                  <a:pt x="752615" y="2148600"/>
                  <a:pt x="753483" y="2147733"/>
                  <a:pt x="754325" y="2146891"/>
                </a:cubicBezTo>
                <a:cubicBezTo>
                  <a:pt x="754962" y="2143625"/>
                  <a:pt x="755702" y="2140462"/>
                  <a:pt x="760600" y="2140591"/>
                </a:cubicBezTo>
                <a:cubicBezTo>
                  <a:pt x="760754" y="2145565"/>
                  <a:pt x="757589" y="2146279"/>
                  <a:pt x="754300" y="2146866"/>
                </a:cubicBezTo>
                <a:cubicBezTo>
                  <a:pt x="753458" y="2147708"/>
                  <a:pt x="752589" y="2148575"/>
                  <a:pt x="751748" y="2149417"/>
                </a:cubicBezTo>
                <a:lnTo>
                  <a:pt x="751729" y="2149447"/>
                </a:lnTo>
                <a:lnTo>
                  <a:pt x="744503" y="2150157"/>
                </a:lnTo>
                <a:cubicBezTo>
                  <a:pt x="745497" y="2140922"/>
                  <a:pt x="752769" y="2137758"/>
                  <a:pt x="757615" y="2132068"/>
                </a:cubicBezTo>
                <a:cubicBezTo>
                  <a:pt x="762411" y="2136406"/>
                  <a:pt x="766290" y="2139952"/>
                  <a:pt x="770320" y="2143575"/>
                </a:cubicBezTo>
                <a:cubicBezTo>
                  <a:pt x="775193" y="2138218"/>
                  <a:pt x="778968" y="2133676"/>
                  <a:pt x="783229" y="2129595"/>
                </a:cubicBezTo>
                <a:cubicBezTo>
                  <a:pt x="785601" y="2127324"/>
                  <a:pt x="788510" y="2124976"/>
                  <a:pt x="791571" y="2124161"/>
                </a:cubicBezTo>
                <a:cubicBezTo>
                  <a:pt x="802898" y="2121150"/>
                  <a:pt x="807465" y="2112935"/>
                  <a:pt x="809914" y="2100970"/>
                </a:cubicBezTo>
                <a:cubicBezTo>
                  <a:pt x="814201" y="2101710"/>
                  <a:pt x="818766" y="2101939"/>
                  <a:pt x="822873" y="2103395"/>
                </a:cubicBezTo>
                <a:cubicBezTo>
                  <a:pt x="827492" y="2105027"/>
                  <a:pt x="831113" y="2103904"/>
                  <a:pt x="831803" y="2099645"/>
                </a:cubicBezTo>
                <a:cubicBezTo>
                  <a:pt x="832159" y="2097374"/>
                  <a:pt x="829277" y="2093368"/>
                  <a:pt x="826827" y="2092118"/>
                </a:cubicBezTo>
                <a:cubicBezTo>
                  <a:pt x="822006" y="2089644"/>
                  <a:pt x="816418" y="2088649"/>
                  <a:pt x="811241" y="2086863"/>
                </a:cubicBezTo>
                <a:cubicBezTo>
                  <a:pt x="808893" y="2086046"/>
                  <a:pt x="806724" y="2084771"/>
                  <a:pt x="803663" y="2083317"/>
                </a:cubicBezTo>
                <a:cubicBezTo>
                  <a:pt x="802745" y="2085357"/>
                  <a:pt x="801801" y="2087373"/>
                  <a:pt x="800551" y="2090153"/>
                </a:cubicBezTo>
                <a:cubicBezTo>
                  <a:pt x="798382" y="2089134"/>
                  <a:pt x="795627" y="2088649"/>
                  <a:pt x="794225" y="2086990"/>
                </a:cubicBezTo>
                <a:cubicBezTo>
                  <a:pt x="791417" y="2083648"/>
                  <a:pt x="786673" y="2080765"/>
                  <a:pt x="789147" y="2075025"/>
                </a:cubicBezTo>
                <a:cubicBezTo>
                  <a:pt x="791545" y="2069489"/>
                  <a:pt x="796469" y="2069897"/>
                  <a:pt x="801111" y="2070127"/>
                </a:cubicBezTo>
                <a:cubicBezTo>
                  <a:pt x="805220" y="2070306"/>
                  <a:pt x="809301" y="2071046"/>
                  <a:pt x="815576" y="2071785"/>
                </a:cubicBezTo>
                <a:cubicBezTo>
                  <a:pt x="804582" y="2056580"/>
                  <a:pt x="790194" y="2053290"/>
                  <a:pt x="774120" y="2051657"/>
                </a:cubicBezTo>
                <a:cubicBezTo>
                  <a:pt x="771391" y="2033518"/>
                  <a:pt x="755804" y="2029614"/>
                  <a:pt x="741926" y="2024053"/>
                </a:cubicBezTo>
                <a:cubicBezTo>
                  <a:pt x="740318" y="2011655"/>
                  <a:pt x="740369" y="2011808"/>
                  <a:pt x="750702" y="2008619"/>
                </a:cubicBezTo>
                <a:cubicBezTo>
                  <a:pt x="758636" y="2006170"/>
                  <a:pt x="766442" y="2003237"/>
                  <a:pt x="774020" y="1999179"/>
                </a:cubicBezTo>
                <a:cubicBezTo>
                  <a:pt x="770753" y="1999512"/>
                  <a:pt x="767488" y="1999920"/>
                  <a:pt x="764223" y="2000149"/>
                </a:cubicBezTo>
                <a:cubicBezTo>
                  <a:pt x="752002" y="2001016"/>
                  <a:pt x="744349" y="1992291"/>
                  <a:pt x="750116" y="1981909"/>
                </a:cubicBezTo>
                <a:cubicBezTo>
                  <a:pt x="755575" y="1972061"/>
                  <a:pt x="754502" y="1965658"/>
                  <a:pt x="746211" y="1957878"/>
                </a:cubicBezTo>
                <a:cubicBezTo>
                  <a:pt x="753175" y="1957878"/>
                  <a:pt x="760167" y="1957878"/>
                  <a:pt x="768482" y="1957878"/>
                </a:cubicBezTo>
                <a:cubicBezTo>
                  <a:pt x="762438" y="1946422"/>
                  <a:pt x="751671" y="1945911"/>
                  <a:pt x="743074" y="1943386"/>
                </a:cubicBezTo>
                <a:cubicBezTo>
                  <a:pt x="736441" y="1941448"/>
                  <a:pt x="731340" y="1939661"/>
                  <a:pt x="727997" y="1932416"/>
                </a:cubicBezTo>
                <a:cubicBezTo>
                  <a:pt x="732971" y="1930733"/>
                  <a:pt x="737869" y="1929074"/>
                  <a:pt x="743380" y="1927212"/>
                </a:cubicBezTo>
                <a:cubicBezTo>
                  <a:pt x="741313" y="1918691"/>
                  <a:pt x="736849" y="1912976"/>
                  <a:pt x="729986" y="1909073"/>
                </a:cubicBezTo>
                <a:lnTo>
                  <a:pt x="721194" y="1899416"/>
                </a:lnTo>
                <a:lnTo>
                  <a:pt x="739478" y="1896266"/>
                </a:lnTo>
                <a:cubicBezTo>
                  <a:pt x="733940" y="1882491"/>
                  <a:pt x="715904" y="1883741"/>
                  <a:pt x="705443" y="1871444"/>
                </a:cubicBezTo>
                <a:cubicBezTo>
                  <a:pt x="714833" y="1868944"/>
                  <a:pt x="722333" y="1866954"/>
                  <a:pt x="731874" y="1864429"/>
                </a:cubicBezTo>
                <a:cubicBezTo>
                  <a:pt x="728634" y="1860321"/>
                  <a:pt x="726261" y="1857260"/>
                  <a:pt x="723329" y="1853510"/>
                </a:cubicBezTo>
                <a:cubicBezTo>
                  <a:pt x="725879" y="1852004"/>
                  <a:pt x="728813" y="1850243"/>
                  <a:pt x="733151" y="1847693"/>
                </a:cubicBezTo>
                <a:lnTo>
                  <a:pt x="716090" y="1843275"/>
                </a:lnTo>
                <a:lnTo>
                  <a:pt x="723073" y="1836646"/>
                </a:lnTo>
                <a:cubicBezTo>
                  <a:pt x="720344" y="1833483"/>
                  <a:pt x="717766" y="1830473"/>
                  <a:pt x="714908" y="1827106"/>
                </a:cubicBezTo>
                <a:cubicBezTo>
                  <a:pt x="717308" y="1825958"/>
                  <a:pt x="719119" y="1825064"/>
                  <a:pt x="720981" y="1824171"/>
                </a:cubicBezTo>
                <a:cubicBezTo>
                  <a:pt x="718735" y="1821391"/>
                  <a:pt x="716491" y="1818635"/>
                  <a:pt x="713683" y="1815139"/>
                </a:cubicBezTo>
                <a:cubicBezTo>
                  <a:pt x="717026" y="1813380"/>
                  <a:pt x="719502" y="1812053"/>
                  <a:pt x="723123" y="1810140"/>
                </a:cubicBezTo>
                <a:cubicBezTo>
                  <a:pt x="721567" y="1806263"/>
                  <a:pt x="719960" y="1802257"/>
                  <a:pt x="718352" y="1798252"/>
                </a:cubicBezTo>
                <a:cubicBezTo>
                  <a:pt x="717510" y="1798329"/>
                  <a:pt x="716669" y="1798379"/>
                  <a:pt x="715827" y="1798456"/>
                </a:cubicBezTo>
                <a:cubicBezTo>
                  <a:pt x="715292" y="1801696"/>
                  <a:pt x="714756" y="1804936"/>
                  <a:pt x="714168" y="1808405"/>
                </a:cubicBezTo>
                <a:cubicBezTo>
                  <a:pt x="707995" y="1809655"/>
                  <a:pt x="703684" y="1809324"/>
                  <a:pt x="699499" y="1803838"/>
                </a:cubicBezTo>
                <a:cubicBezTo>
                  <a:pt x="692102" y="1794093"/>
                  <a:pt x="686975" y="1794042"/>
                  <a:pt x="677585" y="1801594"/>
                </a:cubicBezTo>
                <a:cubicBezTo>
                  <a:pt x="673529" y="1804859"/>
                  <a:pt x="669422" y="1808099"/>
                  <a:pt x="666590" y="1813049"/>
                </a:cubicBezTo>
                <a:cubicBezTo>
                  <a:pt x="669574" y="1811518"/>
                  <a:pt x="672560" y="1809987"/>
                  <a:pt x="676464" y="1807972"/>
                </a:cubicBezTo>
                <a:cubicBezTo>
                  <a:pt x="672280" y="1819247"/>
                  <a:pt x="672280" y="1819247"/>
                  <a:pt x="640085" y="1839784"/>
                </a:cubicBezTo>
                <a:cubicBezTo>
                  <a:pt x="636410" y="1832565"/>
                  <a:pt x="638349" y="1825446"/>
                  <a:pt x="646079" y="1818558"/>
                </a:cubicBezTo>
                <a:cubicBezTo>
                  <a:pt x="650187" y="1814885"/>
                  <a:pt x="654498" y="1811466"/>
                  <a:pt x="658554" y="1807742"/>
                </a:cubicBezTo>
                <a:cubicBezTo>
                  <a:pt x="661538" y="1805013"/>
                  <a:pt x="667611" y="1804247"/>
                  <a:pt x="664932" y="1797409"/>
                </a:cubicBezTo>
                <a:cubicBezTo>
                  <a:pt x="664601" y="1796594"/>
                  <a:pt x="669549" y="1792537"/>
                  <a:pt x="672510" y="1791796"/>
                </a:cubicBezTo>
                <a:cubicBezTo>
                  <a:pt x="677612" y="1790521"/>
                  <a:pt x="683427" y="1792715"/>
                  <a:pt x="686183" y="1785189"/>
                </a:cubicBezTo>
                <a:cubicBezTo>
                  <a:pt x="687969" y="1780316"/>
                  <a:pt x="692152" y="1776209"/>
                  <a:pt x="695673" y="1772128"/>
                </a:cubicBezTo>
                <a:cubicBezTo>
                  <a:pt x="697740" y="1769703"/>
                  <a:pt x="700624" y="1767969"/>
                  <a:pt x="703251" y="1765852"/>
                </a:cubicBezTo>
                <a:cubicBezTo>
                  <a:pt x="699653" y="1754448"/>
                  <a:pt x="690877" y="1745214"/>
                  <a:pt x="679550" y="1737126"/>
                </a:cubicBezTo>
                <a:cubicBezTo>
                  <a:pt x="683352" y="1734040"/>
                  <a:pt x="685571" y="1732253"/>
                  <a:pt x="687969" y="1730315"/>
                </a:cubicBezTo>
                <a:cubicBezTo>
                  <a:pt x="681668" y="1719014"/>
                  <a:pt x="669014" y="1721360"/>
                  <a:pt x="658605" y="1716717"/>
                </a:cubicBezTo>
                <a:cubicBezTo>
                  <a:pt x="659447" y="1714981"/>
                  <a:pt x="660978" y="1713247"/>
                  <a:pt x="660876" y="1711666"/>
                </a:cubicBezTo>
                <a:cubicBezTo>
                  <a:pt x="660697" y="1709166"/>
                  <a:pt x="659396" y="1706768"/>
                  <a:pt x="658554" y="1704318"/>
                </a:cubicBezTo>
                <a:cubicBezTo>
                  <a:pt x="656029" y="1705441"/>
                  <a:pt x="652304" y="1705901"/>
                  <a:pt x="651233" y="1707814"/>
                </a:cubicBezTo>
                <a:cubicBezTo>
                  <a:pt x="649498" y="1710926"/>
                  <a:pt x="649523" y="1715008"/>
                  <a:pt x="648758" y="1718962"/>
                </a:cubicBezTo>
                <a:cubicBezTo>
                  <a:pt x="642610" y="1720365"/>
                  <a:pt x="634165" y="1716231"/>
                  <a:pt x="631894" y="1725977"/>
                </a:cubicBezTo>
                <a:lnTo>
                  <a:pt x="631945" y="1725927"/>
                </a:lnTo>
                <a:cubicBezTo>
                  <a:pt x="626640" y="1721819"/>
                  <a:pt x="620873" y="1717967"/>
                  <a:pt x="623399" y="1708503"/>
                </a:cubicBezTo>
                <a:cubicBezTo>
                  <a:pt x="627430" y="1703349"/>
                  <a:pt x="638885" y="1701384"/>
                  <a:pt x="634624" y="1689623"/>
                </a:cubicBezTo>
                <a:cubicBezTo>
                  <a:pt x="637762" y="1688960"/>
                  <a:pt x="640085" y="1688450"/>
                  <a:pt x="643477" y="1687710"/>
                </a:cubicBezTo>
                <a:cubicBezTo>
                  <a:pt x="641793" y="1684546"/>
                  <a:pt x="640314" y="1681791"/>
                  <a:pt x="638935" y="1679241"/>
                </a:cubicBezTo>
                <a:cubicBezTo>
                  <a:pt x="642967" y="1667863"/>
                  <a:pt x="653885" y="1665643"/>
                  <a:pt x="663912" y="1661203"/>
                </a:cubicBezTo>
                <a:cubicBezTo>
                  <a:pt x="661845" y="1658117"/>
                  <a:pt x="660290" y="1655744"/>
                  <a:pt x="659651" y="1654827"/>
                </a:cubicBezTo>
                <a:lnTo>
                  <a:pt x="647298" y="1654497"/>
                </a:lnTo>
                <a:lnTo>
                  <a:pt x="647941" y="1653806"/>
                </a:lnTo>
                <a:cubicBezTo>
                  <a:pt x="647941" y="1653806"/>
                  <a:pt x="647200" y="1654494"/>
                  <a:pt x="647200" y="1654494"/>
                </a:cubicBezTo>
                <a:lnTo>
                  <a:pt x="647298" y="1654497"/>
                </a:lnTo>
                <a:lnTo>
                  <a:pt x="647252" y="1654546"/>
                </a:lnTo>
                <a:cubicBezTo>
                  <a:pt x="642303" y="1658959"/>
                  <a:pt x="634191" y="1662734"/>
                  <a:pt x="633120" y="1667939"/>
                </a:cubicBezTo>
                <a:cubicBezTo>
                  <a:pt x="631207" y="1677225"/>
                  <a:pt x="623782" y="1679827"/>
                  <a:pt x="619421" y="1685006"/>
                </a:cubicBezTo>
                <a:cubicBezTo>
                  <a:pt x="613348" y="1683093"/>
                  <a:pt x="607760" y="1681333"/>
                  <a:pt x="602174" y="1679572"/>
                </a:cubicBezTo>
                <a:cubicBezTo>
                  <a:pt x="602097" y="1678679"/>
                  <a:pt x="602047" y="1677787"/>
                  <a:pt x="601970" y="1676893"/>
                </a:cubicBezTo>
                <a:cubicBezTo>
                  <a:pt x="609776" y="1674776"/>
                  <a:pt x="614929" y="1670668"/>
                  <a:pt x="618527" y="1663169"/>
                </a:cubicBezTo>
                <a:cubicBezTo>
                  <a:pt x="620542" y="1659009"/>
                  <a:pt x="628067" y="1657505"/>
                  <a:pt x="635593" y="1653475"/>
                </a:cubicBezTo>
                <a:cubicBezTo>
                  <a:pt x="629114" y="1650871"/>
                  <a:pt x="624547" y="1649035"/>
                  <a:pt x="619752" y="1647096"/>
                </a:cubicBezTo>
                <a:lnTo>
                  <a:pt x="624211" y="1623877"/>
                </a:lnTo>
                <a:lnTo>
                  <a:pt x="624267" y="1623906"/>
                </a:lnTo>
                <a:lnTo>
                  <a:pt x="624303" y="1623855"/>
                </a:lnTo>
                <a:lnTo>
                  <a:pt x="629283" y="1623855"/>
                </a:lnTo>
                <a:lnTo>
                  <a:pt x="629318" y="1623906"/>
                </a:lnTo>
                <a:lnTo>
                  <a:pt x="629369" y="1623906"/>
                </a:lnTo>
                <a:lnTo>
                  <a:pt x="629369" y="1626381"/>
                </a:lnTo>
                <a:lnTo>
                  <a:pt x="629343" y="1626407"/>
                </a:lnTo>
                <a:cubicBezTo>
                  <a:pt x="629191" y="1626661"/>
                  <a:pt x="629063" y="1626917"/>
                  <a:pt x="628909" y="1627172"/>
                </a:cubicBezTo>
                <a:cubicBezTo>
                  <a:pt x="629063" y="1626917"/>
                  <a:pt x="629216" y="1626686"/>
                  <a:pt x="629369" y="1626432"/>
                </a:cubicBezTo>
                <a:lnTo>
                  <a:pt x="629369" y="1626381"/>
                </a:lnTo>
                <a:lnTo>
                  <a:pt x="631844" y="1623906"/>
                </a:lnTo>
                <a:lnTo>
                  <a:pt x="631920" y="1623906"/>
                </a:lnTo>
                <a:cubicBezTo>
                  <a:pt x="632762" y="1623065"/>
                  <a:pt x="633630" y="1622198"/>
                  <a:pt x="634472" y="1621355"/>
                </a:cubicBezTo>
                <a:lnTo>
                  <a:pt x="635185" y="1620615"/>
                </a:lnTo>
                <a:cubicBezTo>
                  <a:pt x="635185" y="1620615"/>
                  <a:pt x="634445" y="1621304"/>
                  <a:pt x="634445" y="1621304"/>
                </a:cubicBezTo>
                <a:cubicBezTo>
                  <a:pt x="633605" y="1622146"/>
                  <a:pt x="632736" y="1623013"/>
                  <a:pt x="631894" y="1623855"/>
                </a:cubicBezTo>
                <a:lnTo>
                  <a:pt x="631844" y="1623906"/>
                </a:lnTo>
                <a:lnTo>
                  <a:pt x="629369" y="1623906"/>
                </a:lnTo>
                <a:lnTo>
                  <a:pt x="629369" y="1623855"/>
                </a:lnTo>
                <a:lnTo>
                  <a:pt x="629283" y="1623855"/>
                </a:lnTo>
                <a:lnTo>
                  <a:pt x="626818" y="1620284"/>
                </a:lnTo>
                <a:lnTo>
                  <a:pt x="624303" y="1623855"/>
                </a:lnTo>
                <a:lnTo>
                  <a:pt x="624215" y="1623855"/>
                </a:lnTo>
                <a:lnTo>
                  <a:pt x="624211" y="1623877"/>
                </a:lnTo>
                <a:lnTo>
                  <a:pt x="619165" y="1621330"/>
                </a:lnTo>
                <a:lnTo>
                  <a:pt x="619598" y="1620590"/>
                </a:lnTo>
                <a:cubicBezTo>
                  <a:pt x="619444" y="1620844"/>
                  <a:pt x="619267" y="1621075"/>
                  <a:pt x="619113" y="1621304"/>
                </a:cubicBezTo>
                <a:lnTo>
                  <a:pt x="619165" y="1621330"/>
                </a:lnTo>
                <a:cubicBezTo>
                  <a:pt x="611791" y="1624850"/>
                  <a:pt x="610133" y="1634340"/>
                  <a:pt x="600209" y="1636534"/>
                </a:cubicBezTo>
                <a:cubicBezTo>
                  <a:pt x="592965" y="1638116"/>
                  <a:pt x="596051" y="1652887"/>
                  <a:pt x="585489" y="1655438"/>
                </a:cubicBezTo>
                <a:cubicBezTo>
                  <a:pt x="584648" y="1653525"/>
                  <a:pt x="583857" y="1651765"/>
                  <a:pt x="582377" y="1648448"/>
                </a:cubicBezTo>
                <a:cubicBezTo>
                  <a:pt x="577300" y="1652811"/>
                  <a:pt x="572733" y="1656713"/>
                  <a:pt x="568193" y="1660642"/>
                </a:cubicBezTo>
                <a:cubicBezTo>
                  <a:pt x="567632" y="1660438"/>
                  <a:pt x="567045" y="1660234"/>
                  <a:pt x="566484" y="1660030"/>
                </a:cubicBezTo>
                <a:lnTo>
                  <a:pt x="573225" y="1639250"/>
                </a:lnTo>
                <a:lnTo>
                  <a:pt x="573270" y="1639212"/>
                </a:lnTo>
                <a:cubicBezTo>
                  <a:pt x="574137" y="1638345"/>
                  <a:pt x="574979" y="1637504"/>
                  <a:pt x="575846" y="1636662"/>
                </a:cubicBezTo>
                <a:lnTo>
                  <a:pt x="576508" y="1635897"/>
                </a:lnTo>
                <a:lnTo>
                  <a:pt x="575795" y="1636611"/>
                </a:lnTo>
                <a:cubicBezTo>
                  <a:pt x="574929" y="1637478"/>
                  <a:pt x="574087" y="1638320"/>
                  <a:pt x="573245" y="1639187"/>
                </a:cubicBezTo>
                <a:lnTo>
                  <a:pt x="573225" y="1639250"/>
                </a:lnTo>
                <a:lnTo>
                  <a:pt x="566235" y="1645071"/>
                </a:lnTo>
                <a:cubicBezTo>
                  <a:pt x="563932" y="1647287"/>
                  <a:pt x="561267" y="1649175"/>
                  <a:pt x="557019" y="1648958"/>
                </a:cubicBezTo>
                <a:cubicBezTo>
                  <a:pt x="558269" y="1645871"/>
                  <a:pt x="558830" y="1643448"/>
                  <a:pt x="560107" y="1641508"/>
                </a:cubicBezTo>
                <a:cubicBezTo>
                  <a:pt x="565259" y="1633703"/>
                  <a:pt x="567989" y="1625157"/>
                  <a:pt x="569749" y="1615946"/>
                </a:cubicBezTo>
                <a:cubicBezTo>
                  <a:pt x="571993" y="1604160"/>
                  <a:pt x="581331" y="1598089"/>
                  <a:pt x="591205" y="1591761"/>
                </a:cubicBezTo>
                <a:cubicBezTo>
                  <a:pt x="589113" y="1591761"/>
                  <a:pt x="586561" y="1590971"/>
                  <a:pt x="584980" y="1591890"/>
                </a:cubicBezTo>
                <a:cubicBezTo>
                  <a:pt x="574929" y="1597707"/>
                  <a:pt x="566484" y="1605079"/>
                  <a:pt x="564137" y="1617273"/>
                </a:cubicBezTo>
                <a:cubicBezTo>
                  <a:pt x="562326" y="1626611"/>
                  <a:pt x="558549" y="1634851"/>
                  <a:pt x="551890" y="1641918"/>
                </a:cubicBezTo>
                <a:cubicBezTo>
                  <a:pt x="550029" y="1643881"/>
                  <a:pt x="548575" y="1648704"/>
                  <a:pt x="549671" y="1650565"/>
                </a:cubicBezTo>
                <a:cubicBezTo>
                  <a:pt x="557375" y="1663551"/>
                  <a:pt x="551254" y="1675184"/>
                  <a:pt x="546865" y="1686919"/>
                </a:cubicBezTo>
                <a:cubicBezTo>
                  <a:pt x="545335" y="1691027"/>
                  <a:pt x="541610" y="1691027"/>
                  <a:pt x="538804" y="1687863"/>
                </a:cubicBezTo>
                <a:cubicBezTo>
                  <a:pt x="537273" y="1686129"/>
                  <a:pt x="536662" y="1683577"/>
                  <a:pt x="535003" y="1680108"/>
                </a:cubicBezTo>
                <a:cubicBezTo>
                  <a:pt x="533166" y="1682454"/>
                  <a:pt x="531201" y="1683808"/>
                  <a:pt x="531049" y="1685312"/>
                </a:cubicBezTo>
                <a:cubicBezTo>
                  <a:pt x="529772" y="1698630"/>
                  <a:pt x="529874" y="1698655"/>
                  <a:pt x="517092" y="1704165"/>
                </a:cubicBezTo>
                <a:cubicBezTo>
                  <a:pt x="518394" y="1705339"/>
                  <a:pt x="519594" y="1706436"/>
                  <a:pt x="521457" y="1708120"/>
                </a:cubicBezTo>
                <a:cubicBezTo>
                  <a:pt x="516965" y="1712380"/>
                  <a:pt x="513650" y="1717048"/>
                  <a:pt x="505894" y="1716768"/>
                </a:cubicBezTo>
                <a:lnTo>
                  <a:pt x="494271" y="1723287"/>
                </a:lnTo>
                <a:lnTo>
                  <a:pt x="507706" y="1698247"/>
                </a:lnTo>
                <a:cubicBezTo>
                  <a:pt x="501939" y="1699395"/>
                  <a:pt x="496862" y="1699726"/>
                  <a:pt x="493955" y="1693450"/>
                </a:cubicBezTo>
                <a:cubicBezTo>
                  <a:pt x="493368" y="1692175"/>
                  <a:pt x="488494" y="1692838"/>
                  <a:pt x="485434" y="1692609"/>
                </a:cubicBezTo>
                <a:cubicBezTo>
                  <a:pt x="484745" y="1701028"/>
                  <a:pt x="494822" y="1703553"/>
                  <a:pt x="491147" y="1712789"/>
                </a:cubicBezTo>
                <a:cubicBezTo>
                  <a:pt x="485486" y="1708962"/>
                  <a:pt x="480229" y="1705441"/>
                  <a:pt x="474209" y="1701359"/>
                </a:cubicBezTo>
                <a:cubicBezTo>
                  <a:pt x="476402" y="1694113"/>
                  <a:pt x="479363" y="1687046"/>
                  <a:pt x="489184" y="1685975"/>
                </a:cubicBezTo>
                <a:cubicBezTo>
                  <a:pt x="490715" y="1685796"/>
                  <a:pt x="492219" y="1684827"/>
                  <a:pt x="493647" y="1684037"/>
                </a:cubicBezTo>
                <a:cubicBezTo>
                  <a:pt x="497985" y="1681639"/>
                  <a:pt x="494312" y="1672812"/>
                  <a:pt x="503598" y="1673168"/>
                </a:cubicBezTo>
                <a:cubicBezTo>
                  <a:pt x="507348" y="1673322"/>
                  <a:pt x="511379" y="1666357"/>
                  <a:pt x="515052" y="1662863"/>
                </a:cubicBezTo>
                <a:cubicBezTo>
                  <a:pt x="512502" y="1652173"/>
                  <a:pt x="512756" y="1652223"/>
                  <a:pt x="521839" y="1650056"/>
                </a:cubicBezTo>
                <a:cubicBezTo>
                  <a:pt x="529135" y="1648321"/>
                  <a:pt x="534595" y="1643958"/>
                  <a:pt x="537095" y="1636458"/>
                </a:cubicBezTo>
                <a:cubicBezTo>
                  <a:pt x="541737" y="1622452"/>
                  <a:pt x="541789" y="1622452"/>
                  <a:pt x="557197" y="1619798"/>
                </a:cubicBezTo>
                <a:cubicBezTo>
                  <a:pt x="555311" y="1614748"/>
                  <a:pt x="553548" y="1610002"/>
                  <a:pt x="551635" y="1604849"/>
                </a:cubicBezTo>
                <a:cubicBezTo>
                  <a:pt x="553753" y="1598343"/>
                  <a:pt x="559724" y="1604491"/>
                  <a:pt x="563601" y="1602093"/>
                </a:cubicBezTo>
                <a:cubicBezTo>
                  <a:pt x="564520" y="1597349"/>
                  <a:pt x="565464" y="1592476"/>
                  <a:pt x="566355" y="1587961"/>
                </a:cubicBezTo>
                <a:cubicBezTo>
                  <a:pt x="570974" y="1584210"/>
                  <a:pt x="579725" y="1586838"/>
                  <a:pt x="579698" y="1576506"/>
                </a:cubicBezTo>
                <a:cubicBezTo>
                  <a:pt x="576764" y="1578164"/>
                  <a:pt x="574418" y="1579490"/>
                  <a:pt x="572071" y="1580817"/>
                </a:cubicBezTo>
                <a:cubicBezTo>
                  <a:pt x="571483" y="1580383"/>
                  <a:pt x="570897" y="1579950"/>
                  <a:pt x="570310" y="1579516"/>
                </a:cubicBezTo>
                <a:cubicBezTo>
                  <a:pt x="572760" y="1575383"/>
                  <a:pt x="574724" y="1570868"/>
                  <a:pt x="577760" y="1567220"/>
                </a:cubicBezTo>
                <a:cubicBezTo>
                  <a:pt x="587913" y="1554974"/>
                  <a:pt x="587352" y="1551402"/>
                  <a:pt x="573347" y="1544871"/>
                </a:cubicBezTo>
                <a:lnTo>
                  <a:pt x="573193" y="1544667"/>
                </a:lnTo>
                <a:cubicBezTo>
                  <a:pt x="576714" y="1538952"/>
                  <a:pt x="582862" y="1534462"/>
                  <a:pt x="581994" y="1525789"/>
                </a:cubicBezTo>
                <a:cubicBezTo>
                  <a:pt x="575233" y="1531376"/>
                  <a:pt x="568933" y="1536172"/>
                  <a:pt x="563141" y="1541529"/>
                </a:cubicBezTo>
                <a:cubicBezTo>
                  <a:pt x="560820" y="1543673"/>
                  <a:pt x="559646" y="1547040"/>
                  <a:pt x="557963" y="1549846"/>
                </a:cubicBezTo>
                <a:cubicBezTo>
                  <a:pt x="554570" y="1552398"/>
                  <a:pt x="551177" y="1554949"/>
                  <a:pt x="547784" y="1557499"/>
                </a:cubicBezTo>
                <a:lnTo>
                  <a:pt x="547758" y="1557526"/>
                </a:lnTo>
                <a:lnTo>
                  <a:pt x="547600" y="1557681"/>
                </a:lnTo>
                <a:lnTo>
                  <a:pt x="547579" y="1557678"/>
                </a:lnTo>
                <a:lnTo>
                  <a:pt x="547554" y="1557704"/>
                </a:lnTo>
                <a:lnTo>
                  <a:pt x="547550" y="1557730"/>
                </a:lnTo>
                <a:lnTo>
                  <a:pt x="540590" y="1564541"/>
                </a:lnTo>
                <a:cubicBezTo>
                  <a:pt x="538804" y="1566276"/>
                  <a:pt x="537273" y="1569183"/>
                  <a:pt x="535233" y="1569566"/>
                </a:cubicBezTo>
                <a:cubicBezTo>
                  <a:pt x="518828" y="1572679"/>
                  <a:pt x="508929" y="1583752"/>
                  <a:pt x="501301" y="1597247"/>
                </a:cubicBezTo>
                <a:cubicBezTo>
                  <a:pt x="498112" y="1602910"/>
                  <a:pt x="496378" y="1609391"/>
                  <a:pt x="493445" y="1616865"/>
                </a:cubicBezTo>
                <a:cubicBezTo>
                  <a:pt x="486557" y="1617094"/>
                  <a:pt x="481709" y="1622809"/>
                  <a:pt x="476123" y="1628753"/>
                </a:cubicBezTo>
                <a:lnTo>
                  <a:pt x="450880" y="1649308"/>
                </a:lnTo>
                <a:lnTo>
                  <a:pt x="454603" y="1634525"/>
                </a:lnTo>
                <a:cubicBezTo>
                  <a:pt x="456911" y="1630233"/>
                  <a:pt x="460521" y="1626738"/>
                  <a:pt x="466147" y="1624467"/>
                </a:cubicBezTo>
                <a:cubicBezTo>
                  <a:pt x="466860" y="1624186"/>
                  <a:pt x="467983" y="1623600"/>
                  <a:pt x="468035" y="1623065"/>
                </a:cubicBezTo>
                <a:cubicBezTo>
                  <a:pt x="469158" y="1609620"/>
                  <a:pt x="481632" y="1604518"/>
                  <a:pt x="488317" y="1595180"/>
                </a:cubicBezTo>
                <a:cubicBezTo>
                  <a:pt x="488955" y="1594313"/>
                  <a:pt x="489107" y="1593088"/>
                  <a:pt x="489618" y="1591634"/>
                </a:cubicBezTo>
                <a:cubicBezTo>
                  <a:pt x="481505" y="1590257"/>
                  <a:pt x="479311" y="1597553"/>
                  <a:pt x="475408" y="1601074"/>
                </a:cubicBezTo>
                <a:cubicBezTo>
                  <a:pt x="462270" y="1612860"/>
                  <a:pt x="449998" y="1625640"/>
                  <a:pt x="437548" y="1638166"/>
                </a:cubicBezTo>
                <a:lnTo>
                  <a:pt x="438055" y="1641741"/>
                </a:lnTo>
                <a:lnTo>
                  <a:pt x="437915" y="1641869"/>
                </a:lnTo>
                <a:lnTo>
                  <a:pt x="437907" y="1641867"/>
                </a:lnTo>
                <a:lnTo>
                  <a:pt x="437855" y="1641918"/>
                </a:lnTo>
                <a:lnTo>
                  <a:pt x="437871" y="1641909"/>
                </a:lnTo>
                <a:lnTo>
                  <a:pt x="416834" y="1661128"/>
                </a:lnTo>
                <a:cubicBezTo>
                  <a:pt x="413084" y="1664749"/>
                  <a:pt x="410711" y="1670311"/>
                  <a:pt x="402471" y="1668628"/>
                </a:cubicBezTo>
                <a:cubicBezTo>
                  <a:pt x="416553" y="1646433"/>
                  <a:pt x="438467" y="1632351"/>
                  <a:pt x="453238" y="1608216"/>
                </a:cubicBezTo>
                <a:cubicBezTo>
                  <a:pt x="448136" y="1610793"/>
                  <a:pt x="445100" y="1611687"/>
                  <a:pt x="442907" y="1613573"/>
                </a:cubicBezTo>
                <a:cubicBezTo>
                  <a:pt x="437983" y="1617834"/>
                  <a:pt x="434104" y="1623600"/>
                  <a:pt x="425966" y="1621100"/>
                </a:cubicBezTo>
                <a:cubicBezTo>
                  <a:pt x="424845" y="1620769"/>
                  <a:pt x="421936" y="1623957"/>
                  <a:pt x="420940" y="1626049"/>
                </a:cubicBezTo>
                <a:cubicBezTo>
                  <a:pt x="419001" y="1630182"/>
                  <a:pt x="416859" y="1633243"/>
                  <a:pt x="411425" y="1632707"/>
                </a:cubicBezTo>
                <a:cubicBezTo>
                  <a:pt x="409053" y="1624926"/>
                  <a:pt x="415584" y="1621050"/>
                  <a:pt x="418722" y="1614850"/>
                </a:cubicBezTo>
                <a:lnTo>
                  <a:pt x="412587" y="1613658"/>
                </a:lnTo>
                <a:lnTo>
                  <a:pt x="437983" y="1579160"/>
                </a:lnTo>
                <a:cubicBezTo>
                  <a:pt x="440152" y="1577144"/>
                  <a:pt x="442550" y="1575102"/>
                  <a:pt x="443952" y="1572577"/>
                </a:cubicBezTo>
                <a:cubicBezTo>
                  <a:pt x="447498" y="1566149"/>
                  <a:pt x="451503" y="1560638"/>
                  <a:pt x="458341" y="1557015"/>
                </a:cubicBezTo>
                <a:cubicBezTo>
                  <a:pt x="461810" y="1555178"/>
                  <a:pt x="463928" y="1550842"/>
                  <a:pt x="467499" y="1546632"/>
                </a:cubicBezTo>
                <a:cubicBezTo>
                  <a:pt x="463724" y="1544948"/>
                  <a:pt x="460534" y="1543544"/>
                  <a:pt x="457576" y="1542219"/>
                </a:cubicBezTo>
                <a:cubicBezTo>
                  <a:pt x="456555" y="1543315"/>
                  <a:pt x="455509" y="1544106"/>
                  <a:pt x="455636" y="1544387"/>
                </a:cubicBezTo>
                <a:cubicBezTo>
                  <a:pt x="457907" y="1549642"/>
                  <a:pt x="456887" y="1553444"/>
                  <a:pt x="451171" y="1555407"/>
                </a:cubicBezTo>
                <a:cubicBezTo>
                  <a:pt x="450763" y="1555536"/>
                  <a:pt x="450278" y="1555613"/>
                  <a:pt x="449998" y="1555892"/>
                </a:cubicBezTo>
                <a:cubicBezTo>
                  <a:pt x="437013" y="1568291"/>
                  <a:pt x="423951" y="1580588"/>
                  <a:pt x="411119" y="1593113"/>
                </a:cubicBezTo>
                <a:cubicBezTo>
                  <a:pt x="404944" y="1599134"/>
                  <a:pt x="399179" y="1605614"/>
                  <a:pt x="393031" y="1611660"/>
                </a:cubicBezTo>
                <a:cubicBezTo>
                  <a:pt x="392547" y="1612120"/>
                  <a:pt x="390276" y="1610768"/>
                  <a:pt x="388822" y="1610206"/>
                </a:cubicBezTo>
                <a:cubicBezTo>
                  <a:pt x="387010" y="1609518"/>
                  <a:pt x="385251" y="1608752"/>
                  <a:pt x="383259" y="1607962"/>
                </a:cubicBezTo>
                <a:cubicBezTo>
                  <a:pt x="384995" y="1597220"/>
                  <a:pt x="385045" y="1597476"/>
                  <a:pt x="397062" y="1594593"/>
                </a:cubicBezTo>
                <a:cubicBezTo>
                  <a:pt x="400073" y="1593880"/>
                  <a:pt x="402802" y="1591251"/>
                  <a:pt x="405200" y="1589007"/>
                </a:cubicBezTo>
                <a:cubicBezTo>
                  <a:pt x="411884" y="1582731"/>
                  <a:pt x="418568" y="1576404"/>
                  <a:pt x="424766" y="1569643"/>
                </a:cubicBezTo>
                <a:cubicBezTo>
                  <a:pt x="428033" y="1566072"/>
                  <a:pt x="432856" y="1562551"/>
                  <a:pt x="428518" y="1555867"/>
                </a:cubicBezTo>
                <a:cubicBezTo>
                  <a:pt x="432777" y="1555382"/>
                  <a:pt x="436069" y="1555817"/>
                  <a:pt x="438467" y="1554567"/>
                </a:cubicBezTo>
                <a:cubicBezTo>
                  <a:pt x="442396" y="1552500"/>
                  <a:pt x="447115" y="1550076"/>
                  <a:pt x="449105" y="1546479"/>
                </a:cubicBezTo>
                <a:cubicBezTo>
                  <a:pt x="453774" y="1538035"/>
                  <a:pt x="458903" y="1532091"/>
                  <a:pt x="469004" y="1527753"/>
                </a:cubicBezTo>
                <a:cubicBezTo>
                  <a:pt x="469973" y="1529335"/>
                  <a:pt x="470918" y="1531070"/>
                  <a:pt x="472040" y="1532703"/>
                </a:cubicBezTo>
                <a:cubicBezTo>
                  <a:pt x="472958" y="1534004"/>
                  <a:pt x="474081" y="1535152"/>
                  <a:pt x="475434" y="1536733"/>
                </a:cubicBezTo>
                <a:cubicBezTo>
                  <a:pt x="479617" y="1530407"/>
                  <a:pt x="483088" y="1524820"/>
                  <a:pt x="476148" y="1517702"/>
                </a:cubicBezTo>
                <a:cubicBezTo>
                  <a:pt x="473060" y="1522855"/>
                  <a:pt x="469131" y="1526630"/>
                  <a:pt x="464183" y="1520636"/>
                </a:cubicBezTo>
                <a:cubicBezTo>
                  <a:pt x="457091" y="1526018"/>
                  <a:pt x="450636" y="1530916"/>
                  <a:pt x="444182" y="1535841"/>
                </a:cubicBezTo>
                <a:cubicBezTo>
                  <a:pt x="443646" y="1535508"/>
                  <a:pt x="443110" y="1535203"/>
                  <a:pt x="442550" y="1534872"/>
                </a:cubicBezTo>
                <a:cubicBezTo>
                  <a:pt x="443390" y="1532677"/>
                  <a:pt x="444258" y="1530457"/>
                  <a:pt x="445482" y="1527268"/>
                </a:cubicBezTo>
                <a:cubicBezTo>
                  <a:pt x="442652" y="1525789"/>
                  <a:pt x="439131" y="1523926"/>
                  <a:pt x="435431" y="1521988"/>
                </a:cubicBezTo>
                <a:cubicBezTo>
                  <a:pt x="427116" y="1528340"/>
                  <a:pt x="420074" y="1534718"/>
                  <a:pt x="415711" y="1543877"/>
                </a:cubicBezTo>
                <a:cubicBezTo>
                  <a:pt x="409971" y="1555919"/>
                  <a:pt x="398439" y="1561455"/>
                  <a:pt x="387420" y="1567322"/>
                </a:cubicBezTo>
                <a:cubicBezTo>
                  <a:pt x="386601" y="1567756"/>
                  <a:pt x="385071" y="1566837"/>
                  <a:pt x="383184" y="1566378"/>
                </a:cubicBezTo>
                <a:cubicBezTo>
                  <a:pt x="383184" y="1563240"/>
                  <a:pt x="383184" y="1560153"/>
                  <a:pt x="383184" y="1555688"/>
                </a:cubicBezTo>
                <a:cubicBezTo>
                  <a:pt x="376550" y="1561862"/>
                  <a:pt x="371015" y="1567016"/>
                  <a:pt x="366908" y="1570868"/>
                </a:cubicBezTo>
                <a:cubicBezTo>
                  <a:pt x="361856" y="1568445"/>
                  <a:pt x="357366" y="1566301"/>
                  <a:pt x="353259" y="1564337"/>
                </a:cubicBezTo>
                <a:cubicBezTo>
                  <a:pt x="360402" y="1553265"/>
                  <a:pt x="375530" y="1555919"/>
                  <a:pt x="375071" y="1541427"/>
                </a:cubicBezTo>
                <a:lnTo>
                  <a:pt x="369173" y="1539699"/>
                </a:lnTo>
                <a:lnTo>
                  <a:pt x="367673" y="1533825"/>
                </a:lnTo>
                <a:cubicBezTo>
                  <a:pt x="366550" y="1532607"/>
                  <a:pt x="364663" y="1532307"/>
                  <a:pt x="361575" y="1533443"/>
                </a:cubicBezTo>
                <a:cubicBezTo>
                  <a:pt x="358922" y="1534412"/>
                  <a:pt x="356243" y="1535304"/>
                  <a:pt x="350963" y="1537141"/>
                </a:cubicBezTo>
                <a:cubicBezTo>
                  <a:pt x="355912" y="1529616"/>
                  <a:pt x="359408" y="1524309"/>
                  <a:pt x="365046" y="1515711"/>
                </a:cubicBezTo>
                <a:cubicBezTo>
                  <a:pt x="366244" y="1519436"/>
                  <a:pt x="367010" y="1521834"/>
                  <a:pt x="367825" y="1524336"/>
                </a:cubicBezTo>
                <a:cubicBezTo>
                  <a:pt x="373184" y="1521911"/>
                  <a:pt x="377290" y="1520049"/>
                  <a:pt x="383464" y="1517269"/>
                </a:cubicBezTo>
                <a:cubicBezTo>
                  <a:pt x="381984" y="1520686"/>
                  <a:pt x="381730" y="1522830"/>
                  <a:pt x="380557" y="1523722"/>
                </a:cubicBezTo>
                <a:cubicBezTo>
                  <a:pt x="375836" y="1527268"/>
                  <a:pt x="376831" y="1531095"/>
                  <a:pt x="379944" y="1534616"/>
                </a:cubicBezTo>
                <a:cubicBezTo>
                  <a:pt x="383363" y="1538519"/>
                  <a:pt x="387138" y="1536147"/>
                  <a:pt x="390022" y="1533724"/>
                </a:cubicBezTo>
                <a:cubicBezTo>
                  <a:pt x="391755" y="1532295"/>
                  <a:pt x="392393" y="1529539"/>
                  <a:pt x="393516" y="1527397"/>
                </a:cubicBezTo>
                <a:cubicBezTo>
                  <a:pt x="394689" y="1528391"/>
                  <a:pt x="395889" y="1529412"/>
                  <a:pt x="397062" y="1530407"/>
                </a:cubicBezTo>
                <a:cubicBezTo>
                  <a:pt x="393031" y="1536810"/>
                  <a:pt x="389026" y="1543214"/>
                  <a:pt x="384995" y="1549617"/>
                </a:cubicBezTo>
                <a:cubicBezTo>
                  <a:pt x="385403" y="1550152"/>
                  <a:pt x="385786" y="1550688"/>
                  <a:pt x="386195" y="1551198"/>
                </a:cubicBezTo>
                <a:cubicBezTo>
                  <a:pt x="392266" y="1548392"/>
                  <a:pt x="398337" y="1545560"/>
                  <a:pt x="405379" y="1542321"/>
                </a:cubicBezTo>
                <a:cubicBezTo>
                  <a:pt x="404894" y="1540816"/>
                  <a:pt x="404333" y="1539004"/>
                  <a:pt x="403363" y="1535993"/>
                </a:cubicBezTo>
                <a:cubicBezTo>
                  <a:pt x="410455" y="1538570"/>
                  <a:pt x="413286" y="1534437"/>
                  <a:pt x="416553" y="1529437"/>
                </a:cubicBezTo>
                <a:cubicBezTo>
                  <a:pt x="422318" y="1520611"/>
                  <a:pt x="429130" y="1512471"/>
                  <a:pt x="435483" y="1504027"/>
                </a:cubicBezTo>
                <a:lnTo>
                  <a:pt x="436745" y="1502739"/>
                </a:lnTo>
                <a:lnTo>
                  <a:pt x="438033" y="1501477"/>
                </a:lnTo>
                <a:cubicBezTo>
                  <a:pt x="439921" y="1498185"/>
                  <a:pt x="441784" y="1494870"/>
                  <a:pt x="443671" y="1491578"/>
                </a:cubicBezTo>
                <a:cubicBezTo>
                  <a:pt x="445202" y="1497343"/>
                  <a:pt x="441427" y="1499231"/>
                  <a:pt x="438008" y="1501451"/>
                </a:cubicBezTo>
                <a:lnTo>
                  <a:pt x="436745" y="1502739"/>
                </a:lnTo>
                <a:lnTo>
                  <a:pt x="435456" y="1504002"/>
                </a:lnTo>
                <a:cubicBezTo>
                  <a:pt x="431273" y="1503670"/>
                  <a:pt x="427089" y="1503314"/>
                  <a:pt x="421962" y="1502904"/>
                </a:cubicBezTo>
                <a:cubicBezTo>
                  <a:pt x="416859" y="1512931"/>
                  <a:pt x="405813" y="1509233"/>
                  <a:pt x="396858" y="1512396"/>
                </a:cubicBezTo>
                <a:cubicBezTo>
                  <a:pt x="393618" y="1506273"/>
                  <a:pt x="398618" y="1503492"/>
                  <a:pt x="401756" y="1500916"/>
                </a:cubicBezTo>
                <a:cubicBezTo>
                  <a:pt x="413007" y="1491732"/>
                  <a:pt x="419462" y="1478823"/>
                  <a:pt x="427676" y="1466704"/>
                </a:cubicBezTo>
                <a:cubicBezTo>
                  <a:pt x="425558" y="1468185"/>
                  <a:pt x="423160" y="1469408"/>
                  <a:pt x="421349" y="1471220"/>
                </a:cubicBezTo>
                <a:cubicBezTo>
                  <a:pt x="412140" y="1480557"/>
                  <a:pt x="403235" y="1490201"/>
                  <a:pt x="393924" y="1499435"/>
                </a:cubicBezTo>
                <a:cubicBezTo>
                  <a:pt x="391168" y="1502166"/>
                  <a:pt x="387545" y="1504002"/>
                  <a:pt x="384307" y="1506247"/>
                </a:cubicBezTo>
                <a:cubicBezTo>
                  <a:pt x="383668" y="1505635"/>
                  <a:pt x="383030" y="1504997"/>
                  <a:pt x="382368" y="1504385"/>
                </a:cubicBezTo>
                <a:cubicBezTo>
                  <a:pt x="383108" y="1502293"/>
                  <a:pt x="383286" y="1499741"/>
                  <a:pt x="384638" y="1498185"/>
                </a:cubicBezTo>
                <a:cubicBezTo>
                  <a:pt x="394231" y="1487038"/>
                  <a:pt x="404282" y="1476271"/>
                  <a:pt x="413722" y="1464995"/>
                </a:cubicBezTo>
                <a:cubicBezTo>
                  <a:pt x="419359" y="1458260"/>
                  <a:pt x="423518" y="1450555"/>
                  <a:pt x="431656" y="1445836"/>
                </a:cubicBezTo>
                <a:cubicBezTo>
                  <a:pt x="437600" y="1442392"/>
                  <a:pt x="437600" y="1437748"/>
                  <a:pt x="433314" y="1429943"/>
                </a:cubicBezTo>
                <a:cubicBezTo>
                  <a:pt x="429818" y="1434100"/>
                  <a:pt x="426630" y="1437775"/>
                  <a:pt x="423568" y="1441550"/>
                </a:cubicBezTo>
                <a:cubicBezTo>
                  <a:pt x="417751" y="1448744"/>
                  <a:pt x="411909" y="1455913"/>
                  <a:pt x="406246" y="1463210"/>
                </a:cubicBezTo>
                <a:cubicBezTo>
                  <a:pt x="403694" y="1466500"/>
                  <a:pt x="400965" y="1469817"/>
                  <a:pt x="399281" y="1473567"/>
                </a:cubicBezTo>
                <a:cubicBezTo>
                  <a:pt x="393160" y="1487241"/>
                  <a:pt x="381143" y="1493824"/>
                  <a:pt x="367850" y="1499589"/>
                </a:cubicBezTo>
                <a:lnTo>
                  <a:pt x="379210" y="1478574"/>
                </a:lnTo>
                <a:lnTo>
                  <a:pt x="379282" y="1478542"/>
                </a:lnTo>
                <a:lnTo>
                  <a:pt x="379300" y="1478414"/>
                </a:lnTo>
                <a:lnTo>
                  <a:pt x="384714" y="1469077"/>
                </a:lnTo>
                <a:cubicBezTo>
                  <a:pt x="388362" y="1464256"/>
                  <a:pt x="391679" y="1457801"/>
                  <a:pt x="396602" y="1455888"/>
                </a:cubicBezTo>
                <a:cubicBezTo>
                  <a:pt x="399639" y="1454714"/>
                  <a:pt x="402113" y="1453795"/>
                  <a:pt x="404129" y="1451372"/>
                </a:cubicBezTo>
                <a:cubicBezTo>
                  <a:pt x="411094" y="1442954"/>
                  <a:pt x="418007" y="1434510"/>
                  <a:pt x="424895" y="1426039"/>
                </a:cubicBezTo>
                <a:cubicBezTo>
                  <a:pt x="425278" y="1425554"/>
                  <a:pt x="425099" y="1424610"/>
                  <a:pt x="425278" y="1423207"/>
                </a:cubicBezTo>
                <a:cubicBezTo>
                  <a:pt x="422497" y="1424457"/>
                  <a:pt x="420049" y="1425554"/>
                  <a:pt x="417549" y="1426651"/>
                </a:cubicBezTo>
                <a:cubicBezTo>
                  <a:pt x="416859" y="1424635"/>
                  <a:pt x="416349" y="1423207"/>
                  <a:pt x="415047" y="1419432"/>
                </a:cubicBezTo>
                <a:cubicBezTo>
                  <a:pt x="410150" y="1427876"/>
                  <a:pt x="405302" y="1434304"/>
                  <a:pt x="402598" y="1441525"/>
                </a:cubicBezTo>
                <a:cubicBezTo>
                  <a:pt x="400762" y="1446423"/>
                  <a:pt x="398720" y="1448897"/>
                  <a:pt x="393924" y="1451040"/>
                </a:cubicBezTo>
                <a:cubicBezTo>
                  <a:pt x="388210" y="1453604"/>
                  <a:pt x="384007" y="1457654"/>
                  <a:pt x="381504" y="1462476"/>
                </a:cubicBezTo>
                <a:lnTo>
                  <a:pt x="379300" y="1478414"/>
                </a:lnTo>
                <a:lnTo>
                  <a:pt x="379255" y="1478490"/>
                </a:lnTo>
                <a:lnTo>
                  <a:pt x="379210" y="1478574"/>
                </a:lnTo>
                <a:lnTo>
                  <a:pt x="366983" y="1483950"/>
                </a:lnTo>
                <a:cubicBezTo>
                  <a:pt x="366346" y="1483286"/>
                  <a:pt x="365683" y="1482623"/>
                  <a:pt x="365046" y="1481961"/>
                </a:cubicBezTo>
                <a:cubicBezTo>
                  <a:pt x="366244" y="1479817"/>
                  <a:pt x="368310" y="1477700"/>
                  <a:pt x="368336" y="1475557"/>
                </a:cubicBezTo>
                <a:cubicBezTo>
                  <a:pt x="368362" y="1473746"/>
                  <a:pt x="365989" y="1471935"/>
                  <a:pt x="364662" y="1470071"/>
                </a:cubicBezTo>
                <a:cubicBezTo>
                  <a:pt x="370301" y="1462776"/>
                  <a:pt x="375684" y="1455811"/>
                  <a:pt x="381219" y="1448694"/>
                </a:cubicBezTo>
                <a:cubicBezTo>
                  <a:pt x="379995" y="1445811"/>
                  <a:pt x="378872" y="1443183"/>
                  <a:pt x="377546" y="1439994"/>
                </a:cubicBezTo>
                <a:cubicBezTo>
                  <a:pt x="379051" y="1439025"/>
                  <a:pt x="380582" y="1438361"/>
                  <a:pt x="381680" y="1437264"/>
                </a:cubicBezTo>
                <a:cubicBezTo>
                  <a:pt x="385172" y="1433667"/>
                  <a:pt x="388897" y="1430197"/>
                  <a:pt x="391806" y="1426166"/>
                </a:cubicBezTo>
                <a:cubicBezTo>
                  <a:pt x="395352" y="1421268"/>
                  <a:pt x="398415" y="1417059"/>
                  <a:pt x="405558" y="1416599"/>
                </a:cubicBezTo>
                <a:cubicBezTo>
                  <a:pt x="408467" y="1416422"/>
                  <a:pt x="413873" y="1410503"/>
                  <a:pt x="413313" y="1408590"/>
                </a:cubicBezTo>
                <a:cubicBezTo>
                  <a:pt x="411756" y="1403245"/>
                  <a:pt x="412426" y="1398615"/>
                  <a:pt x="413995" y="1394262"/>
                </a:cubicBezTo>
                <a:lnTo>
                  <a:pt x="420026" y="1381696"/>
                </a:lnTo>
                <a:lnTo>
                  <a:pt x="420048" y="1381676"/>
                </a:lnTo>
                <a:lnTo>
                  <a:pt x="420037" y="1381675"/>
                </a:lnTo>
                <a:lnTo>
                  <a:pt x="420074" y="1381597"/>
                </a:lnTo>
                <a:lnTo>
                  <a:pt x="420049" y="1381624"/>
                </a:lnTo>
                <a:cubicBezTo>
                  <a:pt x="430379" y="1378894"/>
                  <a:pt x="433849" y="1371419"/>
                  <a:pt x="433951" y="1361419"/>
                </a:cubicBezTo>
                <a:cubicBezTo>
                  <a:pt x="438671" y="1358535"/>
                  <a:pt x="448876" y="1361775"/>
                  <a:pt x="446554" y="1349887"/>
                </a:cubicBezTo>
                <a:cubicBezTo>
                  <a:pt x="441298" y="1348586"/>
                  <a:pt x="435789" y="1347234"/>
                  <a:pt x="428875" y="1345499"/>
                </a:cubicBezTo>
                <a:cubicBezTo>
                  <a:pt x="422726" y="1352362"/>
                  <a:pt x="416170" y="1360093"/>
                  <a:pt x="409104" y="1367312"/>
                </a:cubicBezTo>
                <a:cubicBezTo>
                  <a:pt x="406731" y="1369735"/>
                  <a:pt x="402623" y="1372950"/>
                  <a:pt x="400175" y="1372311"/>
                </a:cubicBezTo>
                <a:cubicBezTo>
                  <a:pt x="393312" y="1370577"/>
                  <a:pt x="389970" y="1374888"/>
                  <a:pt x="384943" y="1378409"/>
                </a:cubicBezTo>
                <a:cubicBezTo>
                  <a:pt x="388999" y="1389737"/>
                  <a:pt x="382470" y="1397314"/>
                  <a:pt x="375275" y="1404763"/>
                </a:cubicBezTo>
                <a:cubicBezTo>
                  <a:pt x="372086" y="1408079"/>
                  <a:pt x="369357" y="1411855"/>
                  <a:pt x="366602" y="1415553"/>
                </a:cubicBezTo>
                <a:cubicBezTo>
                  <a:pt x="363641" y="1419534"/>
                  <a:pt x="361856" y="1423666"/>
                  <a:pt x="354739" y="1422034"/>
                </a:cubicBezTo>
                <a:cubicBezTo>
                  <a:pt x="351601" y="1421320"/>
                  <a:pt x="346549" y="1426728"/>
                  <a:pt x="343105" y="1430095"/>
                </a:cubicBezTo>
                <a:cubicBezTo>
                  <a:pt x="338590" y="1434510"/>
                  <a:pt x="334279" y="1439331"/>
                  <a:pt x="330809" y="1444586"/>
                </a:cubicBezTo>
                <a:cubicBezTo>
                  <a:pt x="322491" y="1457214"/>
                  <a:pt x="312084" y="1465862"/>
                  <a:pt x="295219" y="1465301"/>
                </a:cubicBezTo>
                <a:cubicBezTo>
                  <a:pt x="298665" y="1458413"/>
                  <a:pt x="302057" y="1451628"/>
                  <a:pt x="305782" y="1444178"/>
                </a:cubicBezTo>
                <a:cubicBezTo>
                  <a:pt x="307161" y="1443642"/>
                  <a:pt x="309634" y="1442698"/>
                  <a:pt x="312720" y="1441500"/>
                </a:cubicBezTo>
                <a:cubicBezTo>
                  <a:pt x="302848" y="1434764"/>
                  <a:pt x="298921" y="1444994"/>
                  <a:pt x="290729" y="1447928"/>
                </a:cubicBezTo>
                <a:cubicBezTo>
                  <a:pt x="291929" y="1444331"/>
                  <a:pt x="292108" y="1441958"/>
                  <a:pt x="293331" y="1440402"/>
                </a:cubicBezTo>
                <a:cubicBezTo>
                  <a:pt x="303230" y="1427825"/>
                  <a:pt x="313409" y="1415451"/>
                  <a:pt x="323308" y="1402875"/>
                </a:cubicBezTo>
                <a:lnTo>
                  <a:pt x="328029" y="1394581"/>
                </a:lnTo>
                <a:lnTo>
                  <a:pt x="328182" y="1394449"/>
                </a:lnTo>
                <a:lnTo>
                  <a:pt x="328180" y="1394457"/>
                </a:lnTo>
                <a:lnTo>
                  <a:pt x="328231" y="1394406"/>
                </a:lnTo>
                <a:lnTo>
                  <a:pt x="328182" y="1394449"/>
                </a:lnTo>
                <a:lnTo>
                  <a:pt x="328212" y="1394277"/>
                </a:lnTo>
                <a:lnTo>
                  <a:pt x="337875" y="1386266"/>
                </a:lnTo>
                <a:cubicBezTo>
                  <a:pt x="341115" y="1383970"/>
                  <a:pt x="344405" y="1380399"/>
                  <a:pt x="349330" y="1384099"/>
                </a:cubicBezTo>
                <a:cubicBezTo>
                  <a:pt x="349330" y="1394506"/>
                  <a:pt x="333563" y="1398538"/>
                  <a:pt x="337952" y="1411982"/>
                </a:cubicBezTo>
                <a:cubicBezTo>
                  <a:pt x="341142" y="1409431"/>
                  <a:pt x="343642" y="1407442"/>
                  <a:pt x="346755" y="1404967"/>
                </a:cubicBezTo>
                <a:cubicBezTo>
                  <a:pt x="348539" y="1407059"/>
                  <a:pt x="350172" y="1408998"/>
                  <a:pt x="351626" y="1410682"/>
                </a:cubicBezTo>
                <a:cubicBezTo>
                  <a:pt x="355235" y="1409840"/>
                  <a:pt x="354196" y="1407269"/>
                  <a:pt x="353358" y="1404782"/>
                </a:cubicBezTo>
                <a:lnTo>
                  <a:pt x="356277" y="1399412"/>
                </a:lnTo>
                <a:lnTo>
                  <a:pt x="356983" y="1400094"/>
                </a:lnTo>
                <a:lnTo>
                  <a:pt x="356295" y="1399379"/>
                </a:lnTo>
                <a:lnTo>
                  <a:pt x="356277" y="1399412"/>
                </a:lnTo>
                <a:lnTo>
                  <a:pt x="356270" y="1399406"/>
                </a:lnTo>
                <a:cubicBezTo>
                  <a:pt x="356881" y="1391343"/>
                  <a:pt x="357545" y="1383384"/>
                  <a:pt x="367290" y="1380553"/>
                </a:cubicBezTo>
                <a:cubicBezTo>
                  <a:pt x="369127" y="1380017"/>
                  <a:pt x="370556" y="1378128"/>
                  <a:pt x="373056" y="1376190"/>
                </a:cubicBezTo>
                <a:cubicBezTo>
                  <a:pt x="370429" y="1373944"/>
                  <a:pt x="368362" y="1372159"/>
                  <a:pt x="365785" y="1369940"/>
                </a:cubicBezTo>
                <a:cubicBezTo>
                  <a:pt x="363362" y="1371751"/>
                  <a:pt x="361168" y="1373384"/>
                  <a:pt x="357570" y="1376088"/>
                </a:cubicBezTo>
                <a:cubicBezTo>
                  <a:pt x="358258" y="1371879"/>
                  <a:pt x="358743" y="1368894"/>
                  <a:pt x="359306" y="1365552"/>
                </a:cubicBezTo>
                <a:cubicBezTo>
                  <a:pt x="357035" y="1363766"/>
                  <a:pt x="354535" y="1361800"/>
                  <a:pt x="351370" y="1359301"/>
                </a:cubicBezTo>
                <a:cubicBezTo>
                  <a:pt x="358591" y="1353791"/>
                  <a:pt x="365964" y="1349582"/>
                  <a:pt x="371373" y="1343611"/>
                </a:cubicBezTo>
                <a:cubicBezTo>
                  <a:pt x="376602" y="1337846"/>
                  <a:pt x="379817" y="1330244"/>
                  <a:pt x="384893" y="1321799"/>
                </a:cubicBezTo>
                <a:cubicBezTo>
                  <a:pt x="378617" y="1322131"/>
                  <a:pt x="374357" y="1319120"/>
                  <a:pt x="370504" y="1325498"/>
                </a:cubicBezTo>
                <a:cubicBezTo>
                  <a:pt x="368412" y="1328968"/>
                  <a:pt x="363004" y="1330448"/>
                  <a:pt x="358362" y="1333254"/>
                </a:cubicBezTo>
                <a:cubicBezTo>
                  <a:pt x="358718" y="1335398"/>
                  <a:pt x="359152" y="1338075"/>
                  <a:pt x="359739" y="1341622"/>
                </a:cubicBezTo>
                <a:cubicBezTo>
                  <a:pt x="355631" y="1341622"/>
                  <a:pt x="352059" y="1341622"/>
                  <a:pt x="348207" y="1341622"/>
                </a:cubicBezTo>
                <a:cubicBezTo>
                  <a:pt x="346268" y="1344888"/>
                  <a:pt x="343615" y="1347897"/>
                  <a:pt x="342594" y="1351393"/>
                </a:cubicBezTo>
                <a:cubicBezTo>
                  <a:pt x="339967" y="1360220"/>
                  <a:pt x="335298" y="1364735"/>
                  <a:pt x="325350" y="1364275"/>
                </a:cubicBezTo>
                <a:cubicBezTo>
                  <a:pt x="320476" y="1364046"/>
                  <a:pt x="314736" y="1366598"/>
                  <a:pt x="318741" y="1374046"/>
                </a:cubicBezTo>
                <a:cubicBezTo>
                  <a:pt x="318920" y="1374404"/>
                  <a:pt x="319125" y="1375092"/>
                  <a:pt x="318945" y="1375271"/>
                </a:cubicBezTo>
                <a:cubicBezTo>
                  <a:pt x="310909" y="1382644"/>
                  <a:pt x="307288" y="1394048"/>
                  <a:pt x="296981" y="1399304"/>
                </a:cubicBezTo>
                <a:cubicBezTo>
                  <a:pt x="295143" y="1400221"/>
                  <a:pt x="291802" y="1400119"/>
                  <a:pt x="291291" y="1401369"/>
                </a:cubicBezTo>
                <a:cubicBezTo>
                  <a:pt x="288102" y="1409150"/>
                  <a:pt x="281010" y="1414738"/>
                  <a:pt x="278178" y="1421880"/>
                </a:cubicBezTo>
                <a:cubicBezTo>
                  <a:pt x="275551" y="1428489"/>
                  <a:pt x="272592" y="1432570"/>
                  <a:pt x="266673" y="1435581"/>
                </a:cubicBezTo>
                <a:cubicBezTo>
                  <a:pt x="263153" y="1437366"/>
                  <a:pt x="259989" y="1439892"/>
                  <a:pt x="256673" y="1442086"/>
                </a:cubicBezTo>
                <a:cubicBezTo>
                  <a:pt x="256008" y="1441423"/>
                  <a:pt x="255320" y="1440734"/>
                  <a:pt x="254658" y="1440071"/>
                </a:cubicBezTo>
                <a:cubicBezTo>
                  <a:pt x="258406" y="1435402"/>
                  <a:pt x="264071" y="1431243"/>
                  <a:pt x="265448" y="1425962"/>
                </a:cubicBezTo>
                <a:cubicBezTo>
                  <a:pt x="267361" y="1418692"/>
                  <a:pt x="273663" y="1416957"/>
                  <a:pt x="278409" y="1411880"/>
                </a:cubicBezTo>
                <a:cubicBezTo>
                  <a:pt x="276393" y="1409661"/>
                  <a:pt x="274607" y="1407671"/>
                  <a:pt x="272566" y="1405452"/>
                </a:cubicBezTo>
                <a:cubicBezTo>
                  <a:pt x="271163" y="1406625"/>
                  <a:pt x="269990" y="1407211"/>
                  <a:pt x="269351" y="1408181"/>
                </a:cubicBezTo>
                <a:cubicBezTo>
                  <a:pt x="266775" y="1412059"/>
                  <a:pt x="264504" y="1416115"/>
                  <a:pt x="261877" y="1419967"/>
                </a:cubicBezTo>
                <a:cubicBezTo>
                  <a:pt x="253535" y="1432289"/>
                  <a:pt x="253075" y="1432366"/>
                  <a:pt x="238049" y="1425912"/>
                </a:cubicBezTo>
                <a:lnTo>
                  <a:pt x="244018" y="1419866"/>
                </a:lnTo>
                <a:lnTo>
                  <a:pt x="244071" y="1419922"/>
                </a:lnTo>
                <a:lnTo>
                  <a:pt x="247705" y="1423803"/>
                </a:lnTo>
                <a:cubicBezTo>
                  <a:pt x="249120" y="1424361"/>
                  <a:pt x="250766" y="1423947"/>
                  <a:pt x="252795" y="1421932"/>
                </a:cubicBezTo>
                <a:cubicBezTo>
                  <a:pt x="257335" y="1417416"/>
                  <a:pt x="252054" y="1415044"/>
                  <a:pt x="250448" y="1412059"/>
                </a:cubicBezTo>
                <a:cubicBezTo>
                  <a:pt x="254020" y="1407123"/>
                  <a:pt x="258356" y="1402747"/>
                  <a:pt x="262011" y="1397986"/>
                </a:cubicBezTo>
                <a:lnTo>
                  <a:pt x="269461" y="1381640"/>
                </a:lnTo>
                <a:lnTo>
                  <a:pt x="269505" y="1381624"/>
                </a:lnTo>
                <a:lnTo>
                  <a:pt x="270194" y="1380884"/>
                </a:lnTo>
                <a:lnTo>
                  <a:pt x="269480" y="1381597"/>
                </a:lnTo>
                <a:lnTo>
                  <a:pt x="269461" y="1381640"/>
                </a:lnTo>
                <a:lnTo>
                  <a:pt x="265907" y="1382899"/>
                </a:lnTo>
                <a:cubicBezTo>
                  <a:pt x="265167" y="1383053"/>
                  <a:pt x="264352" y="1382670"/>
                  <a:pt x="261646" y="1382159"/>
                </a:cubicBezTo>
                <a:cubicBezTo>
                  <a:pt x="264123" y="1377873"/>
                  <a:pt x="267669" y="1374302"/>
                  <a:pt x="268280" y="1370296"/>
                </a:cubicBezTo>
                <a:cubicBezTo>
                  <a:pt x="269965" y="1359327"/>
                  <a:pt x="279199" y="1352974"/>
                  <a:pt x="283460" y="1343561"/>
                </a:cubicBezTo>
                <a:cubicBezTo>
                  <a:pt x="285858" y="1338305"/>
                  <a:pt x="292440" y="1335065"/>
                  <a:pt x="296598" y="1330473"/>
                </a:cubicBezTo>
                <a:cubicBezTo>
                  <a:pt x="300169" y="1326519"/>
                  <a:pt x="302925" y="1321825"/>
                  <a:pt x="306216" y="1317616"/>
                </a:cubicBezTo>
                <a:cubicBezTo>
                  <a:pt x="308716" y="1314401"/>
                  <a:pt x="311930" y="1311774"/>
                  <a:pt x="315757" y="1315345"/>
                </a:cubicBezTo>
                <a:cubicBezTo>
                  <a:pt x="318895" y="1318253"/>
                  <a:pt x="317466" y="1321366"/>
                  <a:pt x="314762" y="1324172"/>
                </a:cubicBezTo>
                <a:cubicBezTo>
                  <a:pt x="307415" y="1331723"/>
                  <a:pt x="299863" y="1339121"/>
                  <a:pt x="292975" y="1347107"/>
                </a:cubicBezTo>
                <a:cubicBezTo>
                  <a:pt x="286137" y="1355016"/>
                  <a:pt x="280040" y="1363537"/>
                  <a:pt x="272871" y="1372746"/>
                </a:cubicBezTo>
                <a:cubicBezTo>
                  <a:pt x="278968" y="1372388"/>
                  <a:pt x="281265" y="1368281"/>
                  <a:pt x="284072" y="1364939"/>
                </a:cubicBezTo>
                <a:cubicBezTo>
                  <a:pt x="291393" y="1356189"/>
                  <a:pt x="298231" y="1346953"/>
                  <a:pt x="306240" y="1338867"/>
                </a:cubicBezTo>
                <a:cubicBezTo>
                  <a:pt x="312084" y="1332998"/>
                  <a:pt x="320016" y="1329223"/>
                  <a:pt x="326012" y="1323508"/>
                </a:cubicBezTo>
                <a:cubicBezTo>
                  <a:pt x="331396" y="1318381"/>
                  <a:pt x="336752" y="1312411"/>
                  <a:pt x="339763" y="1305753"/>
                </a:cubicBezTo>
                <a:cubicBezTo>
                  <a:pt x="343743" y="1296925"/>
                  <a:pt x="349916" y="1290369"/>
                  <a:pt x="356295" y="1283583"/>
                </a:cubicBezTo>
                <a:cubicBezTo>
                  <a:pt x="363106" y="1276313"/>
                  <a:pt x="369357" y="1268557"/>
                  <a:pt x="376448" y="1260317"/>
                </a:cubicBezTo>
                <a:cubicBezTo>
                  <a:pt x="371142" y="1257714"/>
                  <a:pt x="364561" y="1254245"/>
                  <a:pt x="368362" y="1244576"/>
                </a:cubicBezTo>
                <a:cubicBezTo>
                  <a:pt x="358566" y="1246924"/>
                  <a:pt x="354637" y="1253837"/>
                  <a:pt x="350247" y="1259704"/>
                </a:cubicBezTo>
                <a:cubicBezTo>
                  <a:pt x="346755" y="1264348"/>
                  <a:pt x="343182" y="1268302"/>
                  <a:pt x="337365" y="1269144"/>
                </a:cubicBezTo>
                <a:cubicBezTo>
                  <a:pt x="332135" y="1269909"/>
                  <a:pt x="329610" y="1272638"/>
                  <a:pt x="327391" y="1277461"/>
                </a:cubicBezTo>
                <a:cubicBezTo>
                  <a:pt x="323358" y="1286210"/>
                  <a:pt x="318130" y="1294425"/>
                  <a:pt x="314686" y="1300573"/>
                </a:cubicBezTo>
                <a:cubicBezTo>
                  <a:pt x="309736" y="1303023"/>
                  <a:pt x="305705" y="1303711"/>
                  <a:pt x="304073" y="1306084"/>
                </a:cubicBezTo>
                <a:cubicBezTo>
                  <a:pt x="299404" y="1312793"/>
                  <a:pt x="294583" y="1318941"/>
                  <a:pt x="287056" y="1322743"/>
                </a:cubicBezTo>
                <a:cubicBezTo>
                  <a:pt x="284989" y="1323789"/>
                  <a:pt x="283764" y="1326493"/>
                  <a:pt x="282158" y="1328458"/>
                </a:cubicBezTo>
                <a:cubicBezTo>
                  <a:pt x="272949" y="1339811"/>
                  <a:pt x="263662" y="1351086"/>
                  <a:pt x="254606" y="1362566"/>
                </a:cubicBezTo>
                <a:cubicBezTo>
                  <a:pt x="251952" y="1365935"/>
                  <a:pt x="249989" y="1369863"/>
                  <a:pt x="246595" y="1372899"/>
                </a:cubicBezTo>
                <a:cubicBezTo>
                  <a:pt x="246187" y="1362796"/>
                  <a:pt x="252666" y="1356035"/>
                  <a:pt x="257846" y="1348765"/>
                </a:cubicBezTo>
                <a:lnTo>
                  <a:pt x="282288" y="1315377"/>
                </a:lnTo>
                <a:lnTo>
                  <a:pt x="282293" y="1315382"/>
                </a:lnTo>
                <a:lnTo>
                  <a:pt x="282287" y="1315395"/>
                </a:lnTo>
                <a:lnTo>
                  <a:pt x="282298" y="1315386"/>
                </a:lnTo>
                <a:lnTo>
                  <a:pt x="282311" y="1315397"/>
                </a:lnTo>
                <a:lnTo>
                  <a:pt x="282311" y="1315376"/>
                </a:lnTo>
                <a:lnTo>
                  <a:pt x="287210" y="1311416"/>
                </a:lnTo>
                <a:cubicBezTo>
                  <a:pt x="288433" y="1310293"/>
                  <a:pt x="289429" y="1308967"/>
                  <a:pt x="290475" y="1307742"/>
                </a:cubicBezTo>
                <a:cubicBezTo>
                  <a:pt x="285704" y="1302461"/>
                  <a:pt x="285704" y="1302461"/>
                  <a:pt x="288945" y="1294833"/>
                </a:cubicBezTo>
                <a:cubicBezTo>
                  <a:pt x="282668" y="1293456"/>
                  <a:pt x="281674" y="1298967"/>
                  <a:pt x="278739" y="1302486"/>
                </a:cubicBezTo>
                <a:cubicBezTo>
                  <a:pt x="274836" y="1301926"/>
                  <a:pt x="270780" y="1301365"/>
                  <a:pt x="265090" y="1300548"/>
                </a:cubicBezTo>
                <a:cubicBezTo>
                  <a:pt x="265958" y="1305294"/>
                  <a:pt x="266673" y="1309044"/>
                  <a:pt x="267515" y="1313636"/>
                </a:cubicBezTo>
                <a:cubicBezTo>
                  <a:pt x="264326" y="1315013"/>
                  <a:pt x="261010" y="1316468"/>
                  <a:pt x="257489" y="1317972"/>
                </a:cubicBezTo>
                <a:cubicBezTo>
                  <a:pt x="255906" y="1312615"/>
                  <a:pt x="254248" y="1308201"/>
                  <a:pt x="253381" y="1303609"/>
                </a:cubicBezTo>
                <a:cubicBezTo>
                  <a:pt x="252948" y="1301313"/>
                  <a:pt x="253177" y="1298125"/>
                  <a:pt x="254504" y="1296415"/>
                </a:cubicBezTo>
                <a:cubicBezTo>
                  <a:pt x="258993" y="1290624"/>
                  <a:pt x="264096" y="1285343"/>
                  <a:pt x="268994" y="1279859"/>
                </a:cubicBezTo>
                <a:cubicBezTo>
                  <a:pt x="271213" y="1277384"/>
                  <a:pt x="273969" y="1275215"/>
                  <a:pt x="275626" y="1272409"/>
                </a:cubicBezTo>
                <a:cubicBezTo>
                  <a:pt x="282924" y="1260010"/>
                  <a:pt x="292338" y="1249347"/>
                  <a:pt x="302390" y="1239193"/>
                </a:cubicBezTo>
                <a:cubicBezTo>
                  <a:pt x="303869" y="1237713"/>
                  <a:pt x="306216" y="1236361"/>
                  <a:pt x="306598" y="1234626"/>
                </a:cubicBezTo>
                <a:cubicBezTo>
                  <a:pt x="310757" y="1215212"/>
                  <a:pt x="329329" y="1206691"/>
                  <a:pt x="339125" y="1191538"/>
                </a:cubicBezTo>
                <a:cubicBezTo>
                  <a:pt x="341371" y="1188068"/>
                  <a:pt x="347518" y="1187354"/>
                  <a:pt x="350630" y="1184165"/>
                </a:cubicBezTo>
                <a:cubicBezTo>
                  <a:pt x="357085" y="1177558"/>
                  <a:pt x="362723" y="1170134"/>
                  <a:pt x="368667" y="1163017"/>
                </a:cubicBezTo>
                <a:cubicBezTo>
                  <a:pt x="370786" y="1160490"/>
                  <a:pt x="372750" y="1157836"/>
                  <a:pt x="376805" y="1152658"/>
                </a:cubicBezTo>
                <a:cubicBezTo>
                  <a:pt x="378413" y="1156154"/>
                  <a:pt x="379432" y="1158424"/>
                  <a:pt x="381092" y="1161996"/>
                </a:cubicBezTo>
                <a:cubicBezTo>
                  <a:pt x="387010" y="1156204"/>
                  <a:pt x="392699" y="1151791"/>
                  <a:pt x="396858" y="1146229"/>
                </a:cubicBezTo>
                <a:cubicBezTo>
                  <a:pt x="400583" y="1141254"/>
                  <a:pt x="403975" y="1141408"/>
                  <a:pt x="408873" y="1143652"/>
                </a:cubicBezTo>
                <a:cubicBezTo>
                  <a:pt x="409895" y="1157123"/>
                  <a:pt x="394179" y="1155184"/>
                  <a:pt x="389893" y="1165415"/>
                </a:cubicBezTo>
                <a:cubicBezTo>
                  <a:pt x="394485" y="1163246"/>
                  <a:pt x="398081" y="1161536"/>
                  <a:pt x="402981" y="1159215"/>
                </a:cubicBezTo>
                <a:cubicBezTo>
                  <a:pt x="401986" y="1163092"/>
                  <a:pt x="401400" y="1165286"/>
                  <a:pt x="400787" y="1167711"/>
                </a:cubicBezTo>
                <a:lnTo>
                  <a:pt x="414899" y="1162373"/>
                </a:lnTo>
                <a:lnTo>
                  <a:pt x="405379" y="1175262"/>
                </a:lnTo>
                <a:cubicBezTo>
                  <a:pt x="400404" y="1180772"/>
                  <a:pt x="396577" y="1187609"/>
                  <a:pt x="388515" y="1189854"/>
                </a:cubicBezTo>
                <a:cubicBezTo>
                  <a:pt x="385862" y="1190594"/>
                  <a:pt x="383541" y="1192940"/>
                  <a:pt x="381397" y="1194905"/>
                </a:cubicBezTo>
                <a:cubicBezTo>
                  <a:pt x="378259" y="1197763"/>
                  <a:pt x="375684" y="1200059"/>
                  <a:pt x="370504" y="1199472"/>
                </a:cubicBezTo>
                <a:cubicBezTo>
                  <a:pt x="364637" y="1198782"/>
                  <a:pt x="361091" y="1202992"/>
                  <a:pt x="362952" y="1207865"/>
                </a:cubicBezTo>
                <a:cubicBezTo>
                  <a:pt x="365045" y="1213350"/>
                  <a:pt x="364777" y="1217732"/>
                  <a:pt x="362975" y="1221466"/>
                </a:cubicBezTo>
                <a:lnTo>
                  <a:pt x="353830" y="1231145"/>
                </a:lnTo>
                <a:lnTo>
                  <a:pt x="353770" y="1231132"/>
                </a:lnTo>
                <a:lnTo>
                  <a:pt x="353753" y="1231138"/>
                </a:lnTo>
                <a:lnTo>
                  <a:pt x="347698" y="1224795"/>
                </a:lnTo>
                <a:cubicBezTo>
                  <a:pt x="345976" y="1224282"/>
                  <a:pt x="344228" y="1225340"/>
                  <a:pt x="341447" y="1227840"/>
                </a:cubicBezTo>
                <a:cubicBezTo>
                  <a:pt x="336165" y="1232561"/>
                  <a:pt x="331956" y="1238478"/>
                  <a:pt x="326802" y="1244397"/>
                </a:cubicBezTo>
                <a:cubicBezTo>
                  <a:pt x="325910" y="1241693"/>
                  <a:pt x="324889" y="1238530"/>
                  <a:pt x="323589" y="1234601"/>
                </a:cubicBezTo>
                <a:cubicBezTo>
                  <a:pt x="321012" y="1237739"/>
                  <a:pt x="318768" y="1240468"/>
                  <a:pt x="316012" y="1243862"/>
                </a:cubicBezTo>
                <a:cubicBezTo>
                  <a:pt x="314405" y="1241055"/>
                  <a:pt x="313359" y="1239193"/>
                  <a:pt x="311241" y="1235443"/>
                </a:cubicBezTo>
                <a:cubicBezTo>
                  <a:pt x="309251" y="1245366"/>
                  <a:pt x="299379" y="1249755"/>
                  <a:pt x="302440" y="1260827"/>
                </a:cubicBezTo>
                <a:cubicBezTo>
                  <a:pt x="290091" y="1262230"/>
                  <a:pt x="285858" y="1271236"/>
                  <a:pt x="282822" y="1281389"/>
                </a:cubicBezTo>
                <a:cubicBezTo>
                  <a:pt x="285704" y="1280088"/>
                  <a:pt x="287745" y="1277843"/>
                  <a:pt x="290067" y="1275980"/>
                </a:cubicBezTo>
                <a:cubicBezTo>
                  <a:pt x="293944" y="1272843"/>
                  <a:pt x="298000" y="1269909"/>
                  <a:pt x="302032" y="1266975"/>
                </a:cubicBezTo>
                <a:cubicBezTo>
                  <a:pt x="305628" y="1264348"/>
                  <a:pt x="309863" y="1262306"/>
                  <a:pt x="312797" y="1259092"/>
                </a:cubicBezTo>
                <a:cubicBezTo>
                  <a:pt x="316676" y="1254883"/>
                  <a:pt x="320324" y="1251464"/>
                  <a:pt x="327748" y="1252587"/>
                </a:cubicBezTo>
                <a:cubicBezTo>
                  <a:pt x="326472" y="1255291"/>
                  <a:pt x="326064" y="1257485"/>
                  <a:pt x="324737" y="1258710"/>
                </a:cubicBezTo>
                <a:cubicBezTo>
                  <a:pt x="321039" y="1262179"/>
                  <a:pt x="316878" y="1265113"/>
                  <a:pt x="313103" y="1268505"/>
                </a:cubicBezTo>
                <a:cubicBezTo>
                  <a:pt x="307976" y="1273097"/>
                  <a:pt x="302057" y="1277435"/>
                  <a:pt x="304405" y="1286466"/>
                </a:cubicBezTo>
                <a:cubicBezTo>
                  <a:pt x="306394" y="1285701"/>
                  <a:pt x="308052" y="1285599"/>
                  <a:pt x="308588" y="1284782"/>
                </a:cubicBezTo>
                <a:cubicBezTo>
                  <a:pt x="315299" y="1274144"/>
                  <a:pt x="324404" y="1266236"/>
                  <a:pt x="335503" y="1260419"/>
                </a:cubicBezTo>
                <a:cubicBezTo>
                  <a:pt x="339482" y="1258327"/>
                  <a:pt x="339942" y="1254652"/>
                  <a:pt x="339023" y="1250495"/>
                </a:cubicBezTo>
                <a:cubicBezTo>
                  <a:pt x="338871" y="1249755"/>
                  <a:pt x="340172" y="1248683"/>
                  <a:pt x="340936" y="1247560"/>
                </a:cubicBezTo>
                <a:cubicBezTo>
                  <a:pt x="342723" y="1249245"/>
                  <a:pt x="344126" y="1250572"/>
                  <a:pt x="345503" y="1251898"/>
                </a:cubicBezTo>
                <a:cubicBezTo>
                  <a:pt x="349585" y="1248199"/>
                  <a:pt x="353488" y="1244678"/>
                  <a:pt x="359075" y="1239601"/>
                </a:cubicBezTo>
                <a:cubicBezTo>
                  <a:pt x="352749" y="1238351"/>
                  <a:pt x="347953" y="1237407"/>
                  <a:pt x="339890" y="1235800"/>
                </a:cubicBezTo>
                <a:lnTo>
                  <a:pt x="353753" y="1231138"/>
                </a:lnTo>
                <a:lnTo>
                  <a:pt x="353795" y="1231182"/>
                </a:lnTo>
                <a:lnTo>
                  <a:pt x="353830" y="1231145"/>
                </a:lnTo>
                <a:lnTo>
                  <a:pt x="362905" y="1233131"/>
                </a:lnTo>
                <a:cubicBezTo>
                  <a:pt x="365938" y="1232273"/>
                  <a:pt x="369050" y="1230404"/>
                  <a:pt x="372519" y="1229065"/>
                </a:cubicBezTo>
                <a:cubicBezTo>
                  <a:pt x="372188" y="1231973"/>
                  <a:pt x="371959" y="1234015"/>
                  <a:pt x="371755" y="1235621"/>
                </a:cubicBezTo>
                <a:cubicBezTo>
                  <a:pt x="375224" y="1240953"/>
                  <a:pt x="378669" y="1246209"/>
                  <a:pt x="382801" y="1252535"/>
                </a:cubicBezTo>
                <a:cubicBezTo>
                  <a:pt x="386692" y="1245443"/>
                  <a:pt x="392298" y="1240953"/>
                  <a:pt x="398788" y="1237806"/>
                </a:cubicBezTo>
                <a:lnTo>
                  <a:pt x="420074" y="1231132"/>
                </a:lnTo>
                <a:lnTo>
                  <a:pt x="420074" y="1231157"/>
                </a:lnTo>
                <a:cubicBezTo>
                  <a:pt x="420966" y="1231463"/>
                  <a:pt x="421884" y="1231744"/>
                  <a:pt x="420099" y="1231157"/>
                </a:cubicBezTo>
                <a:cubicBezTo>
                  <a:pt x="421605" y="1232254"/>
                  <a:pt x="420838" y="1231692"/>
                  <a:pt x="420074" y="1231132"/>
                </a:cubicBezTo>
                <a:lnTo>
                  <a:pt x="420073" y="1223436"/>
                </a:lnTo>
                <a:cubicBezTo>
                  <a:pt x="421221" y="1222279"/>
                  <a:pt x="423900" y="1222151"/>
                  <a:pt x="429258" y="1221896"/>
                </a:cubicBezTo>
                <a:cubicBezTo>
                  <a:pt x="428466" y="1219116"/>
                  <a:pt x="427727" y="1216514"/>
                  <a:pt x="427116" y="1214370"/>
                </a:cubicBezTo>
                <a:cubicBezTo>
                  <a:pt x="436044" y="1211793"/>
                  <a:pt x="444973" y="1209243"/>
                  <a:pt x="453876" y="1206666"/>
                </a:cubicBezTo>
                <a:cubicBezTo>
                  <a:pt x="453774" y="1206028"/>
                  <a:pt x="453647" y="1205390"/>
                  <a:pt x="453545" y="1204753"/>
                </a:cubicBezTo>
                <a:cubicBezTo>
                  <a:pt x="451351" y="1204522"/>
                  <a:pt x="449156" y="1204268"/>
                  <a:pt x="445125" y="1203834"/>
                </a:cubicBezTo>
                <a:cubicBezTo>
                  <a:pt x="446529" y="1198911"/>
                  <a:pt x="447805" y="1194421"/>
                  <a:pt x="449538" y="1188323"/>
                </a:cubicBezTo>
                <a:cubicBezTo>
                  <a:pt x="446861" y="1189548"/>
                  <a:pt x="444973" y="1190211"/>
                  <a:pt x="443288" y="1191231"/>
                </a:cubicBezTo>
                <a:cubicBezTo>
                  <a:pt x="441604" y="1192252"/>
                  <a:pt x="439998" y="1194854"/>
                  <a:pt x="438619" y="1194675"/>
                </a:cubicBezTo>
                <a:cubicBezTo>
                  <a:pt x="423568" y="1192865"/>
                  <a:pt x="420380" y="1203451"/>
                  <a:pt x="417369" y="1214397"/>
                </a:cubicBezTo>
                <a:cubicBezTo>
                  <a:pt x="417038" y="1215595"/>
                  <a:pt x="416553" y="1216743"/>
                  <a:pt x="415786" y="1218937"/>
                </a:cubicBezTo>
                <a:cubicBezTo>
                  <a:pt x="409155" y="1216131"/>
                  <a:pt x="404919" y="1219523"/>
                  <a:pt x="400377" y="1224319"/>
                </a:cubicBezTo>
                <a:cubicBezTo>
                  <a:pt x="395250" y="1229729"/>
                  <a:pt x="388695" y="1233784"/>
                  <a:pt x="383259" y="1238020"/>
                </a:cubicBezTo>
                <a:cubicBezTo>
                  <a:pt x="380734" y="1233351"/>
                  <a:pt x="377265" y="1226948"/>
                  <a:pt x="373336" y="1219677"/>
                </a:cubicBezTo>
                <a:cubicBezTo>
                  <a:pt x="382928" y="1219141"/>
                  <a:pt x="391475" y="1215723"/>
                  <a:pt x="397777" y="1207534"/>
                </a:cubicBezTo>
                <a:cubicBezTo>
                  <a:pt x="395939" y="1206768"/>
                  <a:pt x="394204" y="1206028"/>
                  <a:pt x="390633" y="1204522"/>
                </a:cubicBezTo>
                <a:cubicBezTo>
                  <a:pt x="393797" y="1201819"/>
                  <a:pt x="396450" y="1200136"/>
                  <a:pt x="398337" y="1197813"/>
                </a:cubicBezTo>
                <a:cubicBezTo>
                  <a:pt x="400225" y="1195467"/>
                  <a:pt x="401322" y="1192507"/>
                  <a:pt x="403006" y="1189369"/>
                </a:cubicBezTo>
                <a:cubicBezTo>
                  <a:pt x="411909" y="1188706"/>
                  <a:pt x="436375" y="1166409"/>
                  <a:pt x="443059" y="1152046"/>
                </a:cubicBezTo>
                <a:cubicBezTo>
                  <a:pt x="446936" y="1154240"/>
                  <a:pt x="450380" y="1154494"/>
                  <a:pt x="454769" y="1152173"/>
                </a:cubicBezTo>
                <a:cubicBezTo>
                  <a:pt x="459743" y="1149546"/>
                  <a:pt x="465483" y="1148194"/>
                  <a:pt x="471020" y="1146791"/>
                </a:cubicBezTo>
                <a:cubicBezTo>
                  <a:pt x="480690" y="1144368"/>
                  <a:pt x="487067" y="1137428"/>
                  <a:pt x="493674" y="1130846"/>
                </a:cubicBezTo>
                <a:cubicBezTo>
                  <a:pt x="494770" y="1129749"/>
                  <a:pt x="494439" y="1127249"/>
                  <a:pt x="494847" y="1124953"/>
                </a:cubicBezTo>
                <a:cubicBezTo>
                  <a:pt x="491353" y="1125617"/>
                  <a:pt x="488903" y="1126075"/>
                  <a:pt x="486453" y="1126534"/>
                </a:cubicBezTo>
                <a:cubicBezTo>
                  <a:pt x="488776" y="1123269"/>
                  <a:pt x="490587" y="1119365"/>
                  <a:pt x="493545" y="1116865"/>
                </a:cubicBezTo>
                <a:cubicBezTo>
                  <a:pt x="497654" y="1113421"/>
                  <a:pt x="502602" y="1110973"/>
                  <a:pt x="507271" y="1108243"/>
                </a:cubicBezTo>
                <a:lnTo>
                  <a:pt x="511883" y="1098568"/>
                </a:lnTo>
                <a:lnTo>
                  <a:pt x="511940" y="1098447"/>
                </a:lnTo>
                <a:cubicBezTo>
                  <a:pt x="516341" y="1096202"/>
                  <a:pt x="521144" y="1094480"/>
                  <a:pt x="525315" y="1091948"/>
                </a:cubicBezTo>
                <a:lnTo>
                  <a:pt x="534883" y="1080610"/>
                </a:lnTo>
                <a:lnTo>
                  <a:pt x="534930" y="1080585"/>
                </a:lnTo>
                <a:lnTo>
                  <a:pt x="559697" y="1077679"/>
                </a:lnTo>
                <a:cubicBezTo>
                  <a:pt x="560311" y="1078650"/>
                  <a:pt x="560922" y="1079619"/>
                  <a:pt x="561535" y="1080588"/>
                </a:cubicBezTo>
                <a:cubicBezTo>
                  <a:pt x="564697" y="1076787"/>
                  <a:pt x="567887" y="1072985"/>
                  <a:pt x="571483" y="1068674"/>
                </a:cubicBezTo>
                <a:cubicBezTo>
                  <a:pt x="572785" y="1071072"/>
                  <a:pt x="573933" y="1073191"/>
                  <a:pt x="575081" y="1075333"/>
                </a:cubicBezTo>
                <a:cubicBezTo>
                  <a:pt x="575974" y="1074874"/>
                  <a:pt x="576893" y="1074414"/>
                  <a:pt x="577785" y="1073981"/>
                </a:cubicBezTo>
                <a:cubicBezTo>
                  <a:pt x="578473" y="1068216"/>
                  <a:pt x="579189" y="1062449"/>
                  <a:pt x="579877" y="1056684"/>
                </a:cubicBezTo>
                <a:cubicBezTo>
                  <a:pt x="584496" y="1062322"/>
                  <a:pt x="586740" y="1068318"/>
                  <a:pt x="589775" y="1073853"/>
                </a:cubicBezTo>
                <a:cubicBezTo>
                  <a:pt x="590796" y="1075716"/>
                  <a:pt x="593882" y="1076456"/>
                  <a:pt x="597582" y="1078650"/>
                </a:cubicBezTo>
                <a:cubicBezTo>
                  <a:pt x="596280" y="1062399"/>
                  <a:pt x="598882" y="1047679"/>
                  <a:pt x="588704" y="1036556"/>
                </a:cubicBezTo>
                <a:cubicBezTo>
                  <a:pt x="581306" y="1039208"/>
                  <a:pt x="575310" y="1041352"/>
                  <a:pt x="568141" y="1043929"/>
                </a:cubicBezTo>
                <a:cubicBezTo>
                  <a:pt x="568499" y="1038393"/>
                  <a:pt x="568704" y="1035127"/>
                  <a:pt x="569009" y="1030331"/>
                </a:cubicBezTo>
                <a:cubicBezTo>
                  <a:pt x="561637" y="1039948"/>
                  <a:pt x="561253" y="1040995"/>
                  <a:pt x="560361" y="1052577"/>
                </a:cubicBezTo>
                <a:lnTo>
                  <a:pt x="560413" y="1052526"/>
                </a:lnTo>
                <a:lnTo>
                  <a:pt x="560358" y="1052632"/>
                </a:lnTo>
                <a:lnTo>
                  <a:pt x="560310" y="1052680"/>
                </a:lnTo>
                <a:lnTo>
                  <a:pt x="560328" y="1052691"/>
                </a:lnTo>
                <a:lnTo>
                  <a:pt x="555513" y="1062016"/>
                </a:lnTo>
                <a:cubicBezTo>
                  <a:pt x="554494" y="1066787"/>
                  <a:pt x="552657" y="1069849"/>
                  <a:pt x="547606" y="1070409"/>
                </a:cubicBezTo>
                <a:lnTo>
                  <a:pt x="547603" y="1070391"/>
                </a:lnTo>
                <a:lnTo>
                  <a:pt x="547631" y="1070358"/>
                </a:lnTo>
                <a:lnTo>
                  <a:pt x="547597" y="1070354"/>
                </a:lnTo>
                <a:lnTo>
                  <a:pt x="546279" y="1061761"/>
                </a:lnTo>
                <a:cubicBezTo>
                  <a:pt x="543217" y="1064772"/>
                  <a:pt x="541917" y="1066022"/>
                  <a:pt x="538778" y="1069108"/>
                </a:cubicBezTo>
                <a:lnTo>
                  <a:pt x="547597" y="1070354"/>
                </a:lnTo>
                <a:lnTo>
                  <a:pt x="547603" y="1070391"/>
                </a:lnTo>
                <a:lnTo>
                  <a:pt x="542248" y="1076720"/>
                </a:lnTo>
                <a:lnTo>
                  <a:pt x="534930" y="1080585"/>
                </a:lnTo>
                <a:lnTo>
                  <a:pt x="534901" y="1080588"/>
                </a:lnTo>
                <a:lnTo>
                  <a:pt x="534883" y="1080610"/>
                </a:lnTo>
                <a:lnTo>
                  <a:pt x="534875" y="1080614"/>
                </a:lnTo>
                <a:cubicBezTo>
                  <a:pt x="530181" y="1077577"/>
                  <a:pt x="525870" y="1079108"/>
                  <a:pt x="522323" y="1082425"/>
                </a:cubicBezTo>
                <a:cubicBezTo>
                  <a:pt x="517757" y="1086660"/>
                  <a:pt x="513675" y="1091405"/>
                  <a:pt x="509364" y="1095920"/>
                </a:cubicBezTo>
                <a:lnTo>
                  <a:pt x="509292" y="1095978"/>
                </a:lnTo>
                <a:lnTo>
                  <a:pt x="480332" y="1119085"/>
                </a:lnTo>
                <a:cubicBezTo>
                  <a:pt x="466045" y="1128167"/>
                  <a:pt x="456172" y="1141893"/>
                  <a:pt x="443059" y="1152046"/>
                </a:cubicBezTo>
                <a:cubicBezTo>
                  <a:pt x="437471" y="1151331"/>
                  <a:pt x="434079" y="1147939"/>
                  <a:pt x="431451" y="1142224"/>
                </a:cubicBezTo>
                <a:cubicBezTo>
                  <a:pt x="435789" y="1140310"/>
                  <a:pt x="439819" y="1138526"/>
                  <a:pt x="444336" y="1136535"/>
                </a:cubicBezTo>
                <a:cubicBezTo>
                  <a:pt x="443900" y="1132147"/>
                  <a:pt x="443494" y="1128040"/>
                  <a:pt x="443084" y="1123932"/>
                </a:cubicBezTo>
                <a:lnTo>
                  <a:pt x="443034" y="1123983"/>
                </a:lnTo>
                <a:cubicBezTo>
                  <a:pt x="448059" y="1122911"/>
                  <a:pt x="446836" y="1115029"/>
                  <a:pt x="453903" y="1115131"/>
                </a:cubicBezTo>
                <a:cubicBezTo>
                  <a:pt x="461707" y="1115258"/>
                  <a:pt x="462116" y="1114671"/>
                  <a:pt x="461962" y="1125488"/>
                </a:cubicBezTo>
                <a:cubicBezTo>
                  <a:pt x="466581" y="1120590"/>
                  <a:pt x="470152" y="1116815"/>
                  <a:pt x="474336" y="1112400"/>
                </a:cubicBezTo>
                <a:cubicBezTo>
                  <a:pt x="469591" y="1108218"/>
                  <a:pt x="465025" y="1104187"/>
                  <a:pt x="458214" y="1098191"/>
                </a:cubicBezTo>
                <a:cubicBezTo>
                  <a:pt x="463851" y="1097553"/>
                  <a:pt x="466122" y="1097299"/>
                  <a:pt x="468647" y="1097018"/>
                </a:cubicBezTo>
                <a:cubicBezTo>
                  <a:pt x="467041" y="1093165"/>
                  <a:pt x="463800" y="1089084"/>
                  <a:pt x="464157" y="1085308"/>
                </a:cubicBezTo>
                <a:lnTo>
                  <a:pt x="471143" y="1075516"/>
                </a:lnTo>
                <a:lnTo>
                  <a:pt x="479667" y="1067245"/>
                </a:lnTo>
                <a:cubicBezTo>
                  <a:pt x="474412" y="1064363"/>
                  <a:pt x="470918" y="1062424"/>
                  <a:pt x="465891" y="1059669"/>
                </a:cubicBezTo>
                <a:cubicBezTo>
                  <a:pt x="469821" y="1055944"/>
                  <a:pt x="473214" y="1052730"/>
                  <a:pt x="476581" y="1049515"/>
                </a:cubicBezTo>
                <a:cubicBezTo>
                  <a:pt x="477296" y="1049923"/>
                  <a:pt x="478010" y="1050332"/>
                  <a:pt x="478725" y="1050740"/>
                </a:cubicBezTo>
                <a:cubicBezTo>
                  <a:pt x="478367" y="1053188"/>
                  <a:pt x="478010" y="1055613"/>
                  <a:pt x="477423" y="1059542"/>
                </a:cubicBezTo>
                <a:cubicBezTo>
                  <a:pt x="479975" y="1058572"/>
                  <a:pt x="483061" y="1058368"/>
                  <a:pt x="483623" y="1057067"/>
                </a:cubicBezTo>
                <a:cubicBezTo>
                  <a:pt x="486378" y="1050663"/>
                  <a:pt x="492959" y="1046377"/>
                  <a:pt x="492934" y="1038239"/>
                </a:cubicBezTo>
                <a:cubicBezTo>
                  <a:pt x="492909" y="1034183"/>
                  <a:pt x="496455" y="1030789"/>
                  <a:pt x="503368" y="1031453"/>
                </a:cubicBezTo>
                <a:cubicBezTo>
                  <a:pt x="501149" y="1034923"/>
                  <a:pt x="499541" y="1037423"/>
                  <a:pt x="497195" y="1041071"/>
                </a:cubicBezTo>
                <a:cubicBezTo>
                  <a:pt x="499950" y="1045229"/>
                  <a:pt x="503062" y="1049950"/>
                  <a:pt x="506277" y="1054822"/>
                </a:cubicBezTo>
                <a:cubicBezTo>
                  <a:pt x="510359" y="1051225"/>
                  <a:pt x="513471" y="1048494"/>
                  <a:pt x="516557" y="1045765"/>
                </a:cubicBezTo>
                <a:cubicBezTo>
                  <a:pt x="517273" y="1046327"/>
                  <a:pt x="517986" y="1046888"/>
                  <a:pt x="518675" y="1047448"/>
                </a:cubicBezTo>
                <a:cubicBezTo>
                  <a:pt x="517119" y="1050383"/>
                  <a:pt x="515536" y="1053342"/>
                  <a:pt x="513675" y="1056838"/>
                </a:cubicBezTo>
                <a:cubicBezTo>
                  <a:pt x="525690" y="1060230"/>
                  <a:pt x="528572" y="1040306"/>
                  <a:pt x="542452" y="1050255"/>
                </a:cubicBezTo>
                <a:cubicBezTo>
                  <a:pt x="540335" y="1045663"/>
                  <a:pt x="539670" y="1044183"/>
                  <a:pt x="539366" y="1043520"/>
                </a:cubicBezTo>
                <a:cubicBezTo>
                  <a:pt x="544237" y="1038800"/>
                  <a:pt x="549390" y="1034745"/>
                  <a:pt x="553346" y="1029743"/>
                </a:cubicBezTo>
                <a:cubicBezTo>
                  <a:pt x="557375" y="1024667"/>
                  <a:pt x="562964" y="1019157"/>
                  <a:pt x="555334" y="1011579"/>
                </a:cubicBezTo>
                <a:cubicBezTo>
                  <a:pt x="559749" y="1009666"/>
                  <a:pt x="563065" y="1008238"/>
                  <a:pt x="567964" y="1006095"/>
                </a:cubicBezTo>
                <a:cubicBezTo>
                  <a:pt x="565897" y="1001860"/>
                  <a:pt x="564060" y="998135"/>
                  <a:pt x="562224" y="994359"/>
                </a:cubicBezTo>
                <a:cubicBezTo>
                  <a:pt x="549467" y="998595"/>
                  <a:pt x="550029" y="1018136"/>
                  <a:pt x="532808" y="1015509"/>
                </a:cubicBezTo>
                <a:cubicBezTo>
                  <a:pt x="534772" y="1006298"/>
                  <a:pt x="539264" y="998033"/>
                  <a:pt x="546687" y="995457"/>
                </a:cubicBezTo>
                <a:cubicBezTo>
                  <a:pt x="557375" y="991757"/>
                  <a:pt x="558320" y="983390"/>
                  <a:pt x="561407" y="975379"/>
                </a:cubicBezTo>
                <a:cubicBezTo>
                  <a:pt x="562709" y="972037"/>
                  <a:pt x="563728" y="967470"/>
                  <a:pt x="566331" y="965939"/>
                </a:cubicBezTo>
                <a:lnTo>
                  <a:pt x="575711" y="950585"/>
                </a:lnTo>
                <a:lnTo>
                  <a:pt x="585413" y="952163"/>
                </a:lnTo>
                <a:cubicBezTo>
                  <a:pt x="582327" y="948132"/>
                  <a:pt x="580311" y="945505"/>
                  <a:pt x="578295" y="942877"/>
                </a:cubicBezTo>
                <a:lnTo>
                  <a:pt x="578320" y="942903"/>
                </a:lnTo>
                <a:cubicBezTo>
                  <a:pt x="574826" y="936296"/>
                  <a:pt x="572020" y="935096"/>
                  <a:pt x="569212" y="939790"/>
                </a:cubicBezTo>
                <a:cubicBezTo>
                  <a:pt x="564953" y="946909"/>
                  <a:pt x="562095" y="954893"/>
                  <a:pt x="558065" y="963797"/>
                </a:cubicBezTo>
                <a:cubicBezTo>
                  <a:pt x="556509" y="963874"/>
                  <a:pt x="553319" y="964052"/>
                  <a:pt x="549213" y="964281"/>
                </a:cubicBezTo>
                <a:cubicBezTo>
                  <a:pt x="551713" y="948515"/>
                  <a:pt x="560209" y="937827"/>
                  <a:pt x="572989" y="928922"/>
                </a:cubicBezTo>
                <a:cubicBezTo>
                  <a:pt x="575566" y="929585"/>
                  <a:pt x="579342" y="930556"/>
                  <a:pt x="583575" y="931652"/>
                </a:cubicBezTo>
                <a:cubicBezTo>
                  <a:pt x="584444" y="923693"/>
                  <a:pt x="584417" y="916574"/>
                  <a:pt x="586153" y="909917"/>
                </a:cubicBezTo>
                <a:cubicBezTo>
                  <a:pt x="587913" y="903131"/>
                  <a:pt x="591357" y="896778"/>
                  <a:pt x="594292" y="889660"/>
                </a:cubicBezTo>
                <a:cubicBezTo>
                  <a:pt x="586331" y="891243"/>
                  <a:pt x="579852" y="892518"/>
                  <a:pt x="572835" y="893922"/>
                </a:cubicBezTo>
                <a:cubicBezTo>
                  <a:pt x="575745" y="896268"/>
                  <a:pt x="578779" y="898666"/>
                  <a:pt x="581790" y="901090"/>
                </a:cubicBezTo>
                <a:cubicBezTo>
                  <a:pt x="581560" y="901548"/>
                  <a:pt x="581331" y="902008"/>
                  <a:pt x="581102" y="902467"/>
                </a:cubicBezTo>
                <a:cubicBezTo>
                  <a:pt x="574877" y="900810"/>
                  <a:pt x="568653" y="899150"/>
                  <a:pt x="562095" y="897391"/>
                </a:cubicBezTo>
                <a:cubicBezTo>
                  <a:pt x="564264" y="887084"/>
                  <a:pt x="573118" y="884915"/>
                  <a:pt x="580846" y="880323"/>
                </a:cubicBezTo>
                <a:cubicBezTo>
                  <a:pt x="573704" y="878538"/>
                  <a:pt x="567708" y="877057"/>
                  <a:pt x="561713" y="875578"/>
                </a:cubicBezTo>
                <a:cubicBezTo>
                  <a:pt x="561024" y="874175"/>
                  <a:pt x="560336" y="872771"/>
                  <a:pt x="559646" y="871369"/>
                </a:cubicBezTo>
                <a:cubicBezTo>
                  <a:pt x="561942" y="870348"/>
                  <a:pt x="564622" y="869736"/>
                  <a:pt x="566433" y="868154"/>
                </a:cubicBezTo>
                <a:cubicBezTo>
                  <a:pt x="568193" y="866623"/>
                  <a:pt x="570208" y="864021"/>
                  <a:pt x="570080" y="862006"/>
                </a:cubicBezTo>
                <a:cubicBezTo>
                  <a:pt x="569928" y="859556"/>
                  <a:pt x="567657" y="857235"/>
                  <a:pt x="566305" y="854862"/>
                </a:cubicBezTo>
                <a:cubicBezTo>
                  <a:pt x="564520" y="856318"/>
                  <a:pt x="562020" y="857414"/>
                  <a:pt x="561100" y="859302"/>
                </a:cubicBezTo>
                <a:cubicBezTo>
                  <a:pt x="558193" y="865271"/>
                  <a:pt x="555846" y="871496"/>
                  <a:pt x="552936" y="878486"/>
                </a:cubicBezTo>
                <a:cubicBezTo>
                  <a:pt x="547937" y="875273"/>
                  <a:pt x="545106" y="874736"/>
                  <a:pt x="548396" y="867798"/>
                </a:cubicBezTo>
                <a:cubicBezTo>
                  <a:pt x="551075" y="862160"/>
                  <a:pt x="553371" y="857541"/>
                  <a:pt x="557657" y="852720"/>
                </a:cubicBezTo>
                <a:cubicBezTo>
                  <a:pt x="561790" y="848026"/>
                  <a:pt x="566153" y="847236"/>
                  <a:pt x="570131" y="846878"/>
                </a:cubicBezTo>
                <a:cubicBezTo>
                  <a:pt x="572606" y="838025"/>
                  <a:pt x="574775" y="830244"/>
                  <a:pt x="576969" y="822437"/>
                </a:cubicBezTo>
                <a:cubicBezTo>
                  <a:pt x="578091" y="822464"/>
                  <a:pt x="579214" y="822489"/>
                  <a:pt x="580311" y="822514"/>
                </a:cubicBezTo>
                <a:cubicBezTo>
                  <a:pt x="580846" y="827158"/>
                  <a:pt x="581969" y="831852"/>
                  <a:pt x="581765" y="836469"/>
                </a:cubicBezTo>
                <a:cubicBezTo>
                  <a:pt x="581281" y="847974"/>
                  <a:pt x="584342" y="851342"/>
                  <a:pt x="598168" y="851878"/>
                </a:cubicBezTo>
                <a:cubicBezTo>
                  <a:pt x="595107" y="848587"/>
                  <a:pt x="592403" y="846088"/>
                  <a:pt x="590286" y="843178"/>
                </a:cubicBezTo>
                <a:cubicBezTo>
                  <a:pt x="589571" y="842184"/>
                  <a:pt x="589775" y="839657"/>
                  <a:pt x="590567" y="838611"/>
                </a:cubicBezTo>
                <a:cubicBezTo>
                  <a:pt x="591357" y="837592"/>
                  <a:pt x="594521" y="836827"/>
                  <a:pt x="594776" y="837209"/>
                </a:cubicBezTo>
                <a:cubicBezTo>
                  <a:pt x="600516" y="845705"/>
                  <a:pt x="611129" y="837361"/>
                  <a:pt x="618221" y="842873"/>
                </a:cubicBezTo>
                <a:cubicBezTo>
                  <a:pt x="615465" y="840373"/>
                  <a:pt x="612711" y="837898"/>
                  <a:pt x="609420" y="834913"/>
                </a:cubicBezTo>
                <a:lnTo>
                  <a:pt x="614011" y="830704"/>
                </a:lnTo>
                <a:lnTo>
                  <a:pt x="618221" y="835219"/>
                </a:lnTo>
                <a:cubicBezTo>
                  <a:pt x="621715" y="830142"/>
                  <a:pt x="624828" y="825627"/>
                  <a:pt x="627890" y="821162"/>
                </a:cubicBezTo>
                <a:cubicBezTo>
                  <a:pt x="619955" y="820193"/>
                  <a:pt x="621231" y="815549"/>
                  <a:pt x="626359" y="809503"/>
                </a:cubicBezTo>
                <a:cubicBezTo>
                  <a:pt x="620873" y="808355"/>
                  <a:pt x="618731" y="810728"/>
                  <a:pt x="616562" y="814095"/>
                </a:cubicBezTo>
                <a:cubicBezTo>
                  <a:pt x="613169" y="819376"/>
                  <a:pt x="609343" y="824377"/>
                  <a:pt x="605566" y="829377"/>
                </a:cubicBezTo>
                <a:cubicBezTo>
                  <a:pt x="602149" y="833917"/>
                  <a:pt x="597863" y="834148"/>
                  <a:pt x="593322" y="831188"/>
                </a:cubicBezTo>
                <a:cubicBezTo>
                  <a:pt x="588169" y="827821"/>
                  <a:pt x="588424" y="822999"/>
                  <a:pt x="592021" y="819326"/>
                </a:cubicBezTo>
                <a:cubicBezTo>
                  <a:pt x="596307" y="814963"/>
                  <a:pt x="601766" y="811749"/>
                  <a:pt x="607583" y="807386"/>
                </a:cubicBezTo>
                <a:lnTo>
                  <a:pt x="606345" y="800130"/>
                </a:lnTo>
                <a:lnTo>
                  <a:pt x="606383" y="800115"/>
                </a:lnTo>
                <a:cubicBezTo>
                  <a:pt x="606536" y="799860"/>
                  <a:pt x="606664" y="799631"/>
                  <a:pt x="606818" y="799375"/>
                </a:cubicBezTo>
                <a:cubicBezTo>
                  <a:pt x="606639" y="799605"/>
                  <a:pt x="606485" y="799834"/>
                  <a:pt x="606333" y="800064"/>
                </a:cubicBezTo>
                <a:lnTo>
                  <a:pt x="606345" y="800130"/>
                </a:lnTo>
                <a:lnTo>
                  <a:pt x="580233" y="810013"/>
                </a:lnTo>
                <a:cubicBezTo>
                  <a:pt x="582248" y="802436"/>
                  <a:pt x="584060" y="795625"/>
                  <a:pt x="586229" y="787539"/>
                </a:cubicBezTo>
                <a:cubicBezTo>
                  <a:pt x="590413" y="790345"/>
                  <a:pt x="593653" y="792513"/>
                  <a:pt x="597453" y="795064"/>
                </a:cubicBezTo>
                <a:cubicBezTo>
                  <a:pt x="600847" y="790345"/>
                  <a:pt x="603220" y="785139"/>
                  <a:pt x="607200" y="782003"/>
                </a:cubicBezTo>
                <a:cubicBezTo>
                  <a:pt x="611333" y="778762"/>
                  <a:pt x="617046" y="777512"/>
                  <a:pt x="622915" y="775038"/>
                </a:cubicBezTo>
                <a:cubicBezTo>
                  <a:pt x="623298" y="772818"/>
                  <a:pt x="623782" y="769986"/>
                  <a:pt x="624267" y="767154"/>
                </a:cubicBezTo>
                <a:cubicBezTo>
                  <a:pt x="624700" y="764680"/>
                  <a:pt x="625134" y="762231"/>
                  <a:pt x="625594" y="759731"/>
                </a:cubicBezTo>
                <a:cubicBezTo>
                  <a:pt x="617507" y="760675"/>
                  <a:pt x="617507" y="760675"/>
                  <a:pt x="617481" y="774170"/>
                </a:cubicBezTo>
                <a:cubicBezTo>
                  <a:pt x="613425" y="773047"/>
                  <a:pt x="609700" y="772001"/>
                  <a:pt x="605312" y="770777"/>
                </a:cubicBezTo>
                <a:cubicBezTo>
                  <a:pt x="603016" y="777384"/>
                  <a:pt x="598270" y="781518"/>
                  <a:pt x="589292" y="783737"/>
                </a:cubicBezTo>
                <a:cubicBezTo>
                  <a:pt x="595465" y="771772"/>
                  <a:pt x="600772" y="761465"/>
                  <a:pt x="606383" y="750597"/>
                </a:cubicBezTo>
                <a:cubicBezTo>
                  <a:pt x="604955" y="749858"/>
                  <a:pt x="602557" y="748633"/>
                  <a:pt x="600184" y="747408"/>
                </a:cubicBezTo>
                <a:cubicBezTo>
                  <a:pt x="604445" y="734755"/>
                  <a:pt x="620542" y="739041"/>
                  <a:pt x="625517" y="728327"/>
                </a:cubicBezTo>
                <a:cubicBezTo>
                  <a:pt x="628451" y="729219"/>
                  <a:pt x="631155" y="730035"/>
                  <a:pt x="635593" y="731388"/>
                </a:cubicBezTo>
                <a:cubicBezTo>
                  <a:pt x="636435" y="723173"/>
                  <a:pt x="637149" y="715927"/>
                  <a:pt x="637889" y="708759"/>
                </a:cubicBezTo>
                <a:cubicBezTo>
                  <a:pt x="627047" y="704907"/>
                  <a:pt x="626563" y="705161"/>
                  <a:pt x="624853" y="715239"/>
                </a:cubicBezTo>
                <a:cubicBezTo>
                  <a:pt x="619292" y="715749"/>
                  <a:pt x="613858" y="716258"/>
                  <a:pt x="607531" y="716846"/>
                </a:cubicBezTo>
                <a:cubicBezTo>
                  <a:pt x="607378" y="708197"/>
                  <a:pt x="612531" y="702763"/>
                  <a:pt x="619088" y="698146"/>
                </a:cubicBezTo>
                <a:lnTo>
                  <a:pt x="619063" y="698121"/>
                </a:lnTo>
                <a:cubicBezTo>
                  <a:pt x="626996" y="701922"/>
                  <a:pt x="627582" y="694600"/>
                  <a:pt x="631845" y="690390"/>
                </a:cubicBezTo>
                <a:cubicBezTo>
                  <a:pt x="623221" y="685696"/>
                  <a:pt x="618373" y="691869"/>
                  <a:pt x="614292" y="693707"/>
                </a:cubicBezTo>
                <a:cubicBezTo>
                  <a:pt x="608603" y="692227"/>
                  <a:pt x="604189" y="691079"/>
                  <a:pt x="599547" y="689906"/>
                </a:cubicBezTo>
                <a:cubicBezTo>
                  <a:pt x="599547" y="694165"/>
                  <a:pt x="599547" y="696973"/>
                  <a:pt x="599547" y="700671"/>
                </a:cubicBezTo>
                <a:cubicBezTo>
                  <a:pt x="594892" y="697061"/>
                  <a:pt x="592525" y="694874"/>
                  <a:pt x="592079" y="691816"/>
                </a:cubicBezTo>
                <a:lnTo>
                  <a:pt x="596119" y="677770"/>
                </a:lnTo>
                <a:lnTo>
                  <a:pt x="596153" y="677762"/>
                </a:lnTo>
                <a:cubicBezTo>
                  <a:pt x="596307" y="677507"/>
                  <a:pt x="596434" y="677252"/>
                  <a:pt x="596588" y="676997"/>
                </a:cubicBezTo>
                <a:cubicBezTo>
                  <a:pt x="596434" y="677252"/>
                  <a:pt x="596280" y="677481"/>
                  <a:pt x="596128" y="677737"/>
                </a:cubicBezTo>
                <a:lnTo>
                  <a:pt x="596119" y="677770"/>
                </a:lnTo>
                <a:lnTo>
                  <a:pt x="589811" y="679185"/>
                </a:lnTo>
                <a:cubicBezTo>
                  <a:pt x="587684" y="679497"/>
                  <a:pt x="585669" y="678910"/>
                  <a:pt x="584138" y="675211"/>
                </a:cubicBezTo>
                <a:cubicBezTo>
                  <a:pt x="589623" y="673222"/>
                  <a:pt x="594928" y="671308"/>
                  <a:pt x="602404" y="668603"/>
                </a:cubicBezTo>
                <a:cubicBezTo>
                  <a:pt x="592709" y="663221"/>
                  <a:pt x="585617" y="659317"/>
                  <a:pt x="578219" y="655210"/>
                </a:cubicBezTo>
                <a:cubicBezTo>
                  <a:pt x="580335" y="652454"/>
                  <a:pt x="582862" y="649215"/>
                  <a:pt x="585948" y="645235"/>
                </a:cubicBezTo>
                <a:cubicBezTo>
                  <a:pt x="587913" y="646639"/>
                  <a:pt x="589827" y="648016"/>
                  <a:pt x="592123" y="649648"/>
                </a:cubicBezTo>
                <a:cubicBezTo>
                  <a:pt x="593627" y="647633"/>
                  <a:pt x="595236" y="645516"/>
                  <a:pt x="597709" y="642225"/>
                </a:cubicBezTo>
                <a:lnTo>
                  <a:pt x="606381" y="652223"/>
                </a:lnTo>
                <a:lnTo>
                  <a:pt x="606358" y="652250"/>
                </a:lnTo>
                <a:cubicBezTo>
                  <a:pt x="606614" y="652404"/>
                  <a:pt x="606868" y="652531"/>
                  <a:pt x="607122" y="652685"/>
                </a:cubicBezTo>
                <a:cubicBezTo>
                  <a:pt x="606868" y="652531"/>
                  <a:pt x="606639" y="652379"/>
                  <a:pt x="606383" y="652225"/>
                </a:cubicBezTo>
                <a:lnTo>
                  <a:pt x="606381" y="652223"/>
                </a:lnTo>
                <a:lnTo>
                  <a:pt x="614219" y="642945"/>
                </a:lnTo>
                <a:cubicBezTo>
                  <a:pt x="617270" y="640637"/>
                  <a:pt x="621078" y="639712"/>
                  <a:pt x="626613" y="641945"/>
                </a:cubicBezTo>
                <a:cubicBezTo>
                  <a:pt x="624394" y="637684"/>
                  <a:pt x="622634" y="634291"/>
                  <a:pt x="620211" y="629699"/>
                </a:cubicBezTo>
                <a:cubicBezTo>
                  <a:pt x="629038" y="625744"/>
                  <a:pt x="636435" y="622428"/>
                  <a:pt x="642303" y="619800"/>
                </a:cubicBezTo>
                <a:cubicBezTo>
                  <a:pt x="646768" y="624136"/>
                  <a:pt x="649854" y="627096"/>
                  <a:pt x="653094" y="630234"/>
                </a:cubicBezTo>
                <a:cubicBezTo>
                  <a:pt x="663095" y="615591"/>
                  <a:pt x="676183" y="606049"/>
                  <a:pt x="691107" y="598703"/>
                </a:cubicBezTo>
                <a:cubicBezTo>
                  <a:pt x="701210" y="593728"/>
                  <a:pt x="701261" y="593345"/>
                  <a:pt x="696719" y="580335"/>
                </a:cubicBezTo>
                <a:cubicBezTo>
                  <a:pt x="701286" y="581762"/>
                  <a:pt x="704730" y="582400"/>
                  <a:pt x="707741" y="583931"/>
                </a:cubicBezTo>
                <a:cubicBezTo>
                  <a:pt x="711746" y="585946"/>
                  <a:pt x="714960" y="586125"/>
                  <a:pt x="717537" y="581967"/>
                </a:cubicBezTo>
                <a:cubicBezTo>
                  <a:pt x="720598" y="577018"/>
                  <a:pt x="723634" y="572068"/>
                  <a:pt x="726848" y="566838"/>
                </a:cubicBezTo>
                <a:cubicBezTo>
                  <a:pt x="722844" y="564287"/>
                  <a:pt x="718812" y="561711"/>
                  <a:pt x="714068" y="558674"/>
                </a:cubicBezTo>
                <a:cubicBezTo>
                  <a:pt x="722359" y="553036"/>
                  <a:pt x="727946" y="561047"/>
                  <a:pt x="734553" y="561991"/>
                </a:cubicBezTo>
                <a:cubicBezTo>
                  <a:pt x="734680" y="554286"/>
                  <a:pt x="723863" y="554415"/>
                  <a:pt x="728125" y="546021"/>
                </a:cubicBezTo>
                <a:cubicBezTo>
                  <a:pt x="743253" y="549006"/>
                  <a:pt x="753687" y="539975"/>
                  <a:pt x="763867" y="530307"/>
                </a:cubicBezTo>
                <a:cubicBezTo>
                  <a:pt x="765651" y="528622"/>
                  <a:pt x="767642" y="525663"/>
                  <a:pt x="769453" y="525740"/>
                </a:cubicBezTo>
                <a:cubicBezTo>
                  <a:pt x="773675" y="525919"/>
                  <a:pt x="776507" y="524375"/>
                  <a:pt x="778806" y="522152"/>
                </a:cubicBezTo>
                <a:lnTo>
                  <a:pt x="784919" y="514542"/>
                </a:lnTo>
                <a:lnTo>
                  <a:pt x="791782" y="517790"/>
                </a:lnTo>
                <a:cubicBezTo>
                  <a:pt x="792528" y="518954"/>
                  <a:pt x="791877" y="520446"/>
                  <a:pt x="790269" y="523009"/>
                </a:cubicBezTo>
                <a:cubicBezTo>
                  <a:pt x="787566" y="527320"/>
                  <a:pt x="784760" y="530586"/>
                  <a:pt x="778433" y="531045"/>
                </a:cubicBezTo>
                <a:cubicBezTo>
                  <a:pt x="769759" y="531658"/>
                  <a:pt x="767438" y="537602"/>
                  <a:pt x="771111" y="546098"/>
                </a:cubicBezTo>
                <a:cubicBezTo>
                  <a:pt x="781978" y="547475"/>
                  <a:pt x="788918" y="539924"/>
                  <a:pt x="796596" y="534311"/>
                </a:cubicBezTo>
                <a:cubicBezTo>
                  <a:pt x="798051" y="533239"/>
                  <a:pt x="799530" y="530484"/>
                  <a:pt x="799173" y="528928"/>
                </a:cubicBezTo>
                <a:cubicBezTo>
                  <a:pt x="797056" y="519413"/>
                  <a:pt x="804352" y="515433"/>
                  <a:pt x="810220" y="512423"/>
                </a:cubicBezTo>
                <a:cubicBezTo>
                  <a:pt x="820985" y="506912"/>
                  <a:pt x="830681" y="498672"/>
                  <a:pt x="843563" y="497626"/>
                </a:cubicBezTo>
                <a:cubicBezTo>
                  <a:pt x="846728" y="497370"/>
                  <a:pt x="850707" y="495839"/>
                  <a:pt x="852620" y="493493"/>
                </a:cubicBezTo>
                <a:cubicBezTo>
                  <a:pt x="858156" y="486732"/>
                  <a:pt x="865631" y="486375"/>
                  <a:pt x="873207" y="485278"/>
                </a:cubicBezTo>
                <a:cubicBezTo>
                  <a:pt x="881243" y="484130"/>
                  <a:pt x="889204" y="482344"/>
                  <a:pt x="897877" y="480711"/>
                </a:cubicBezTo>
                <a:cubicBezTo>
                  <a:pt x="899816" y="486553"/>
                  <a:pt x="895071" y="487625"/>
                  <a:pt x="890122" y="489513"/>
                </a:cubicBezTo>
                <a:cubicBezTo>
                  <a:pt x="875274" y="495126"/>
                  <a:pt x="860606" y="501172"/>
                  <a:pt x="845885" y="507141"/>
                </a:cubicBezTo>
                <a:cubicBezTo>
                  <a:pt x="843972" y="507906"/>
                  <a:pt x="842236" y="509156"/>
                  <a:pt x="838103" y="511504"/>
                </a:cubicBezTo>
                <a:cubicBezTo>
                  <a:pt x="846599" y="512729"/>
                  <a:pt x="852748" y="513596"/>
                  <a:pt x="858921" y="514488"/>
                </a:cubicBezTo>
                <a:lnTo>
                  <a:pt x="858938" y="514499"/>
                </a:lnTo>
                <a:lnTo>
                  <a:pt x="858896" y="514540"/>
                </a:lnTo>
                <a:cubicBezTo>
                  <a:pt x="859125" y="514667"/>
                  <a:pt x="859381" y="514821"/>
                  <a:pt x="859635" y="514948"/>
                </a:cubicBezTo>
                <a:lnTo>
                  <a:pt x="858938" y="514499"/>
                </a:lnTo>
                <a:lnTo>
                  <a:pt x="869127" y="504693"/>
                </a:lnTo>
                <a:cubicBezTo>
                  <a:pt x="873003" y="503212"/>
                  <a:pt x="876907" y="501708"/>
                  <a:pt x="880607" y="499795"/>
                </a:cubicBezTo>
                <a:cubicBezTo>
                  <a:pt x="897520" y="491069"/>
                  <a:pt x="914484" y="489155"/>
                  <a:pt x="931681" y="498953"/>
                </a:cubicBezTo>
                <a:cubicBezTo>
                  <a:pt x="931935" y="499105"/>
                  <a:pt x="931935" y="499743"/>
                  <a:pt x="932394" y="501147"/>
                </a:cubicBezTo>
                <a:cubicBezTo>
                  <a:pt x="921247" y="507729"/>
                  <a:pt x="909842" y="514438"/>
                  <a:pt x="896985" y="522015"/>
                </a:cubicBezTo>
                <a:cubicBezTo>
                  <a:pt x="892291" y="518596"/>
                  <a:pt x="885530" y="519030"/>
                  <a:pt x="878871" y="524744"/>
                </a:cubicBezTo>
                <a:cubicBezTo>
                  <a:pt x="889024" y="523138"/>
                  <a:pt x="895071" y="531378"/>
                  <a:pt x="904052" y="534158"/>
                </a:cubicBezTo>
                <a:lnTo>
                  <a:pt x="902366" y="539968"/>
                </a:lnTo>
                <a:lnTo>
                  <a:pt x="902290" y="540000"/>
                </a:lnTo>
                <a:cubicBezTo>
                  <a:pt x="901550" y="540562"/>
                  <a:pt x="900786" y="541097"/>
                  <a:pt x="902163" y="540102"/>
                </a:cubicBezTo>
                <a:cubicBezTo>
                  <a:pt x="900556" y="540639"/>
                  <a:pt x="901448" y="540331"/>
                  <a:pt x="902342" y="540051"/>
                </a:cubicBezTo>
                <a:lnTo>
                  <a:pt x="902366" y="539968"/>
                </a:lnTo>
                <a:lnTo>
                  <a:pt x="938952" y="524209"/>
                </a:lnTo>
                <a:cubicBezTo>
                  <a:pt x="936169" y="525230"/>
                  <a:pt x="933211" y="525943"/>
                  <a:pt x="930633" y="527347"/>
                </a:cubicBezTo>
                <a:cubicBezTo>
                  <a:pt x="921322" y="532449"/>
                  <a:pt x="913157" y="531760"/>
                  <a:pt x="906244" y="523213"/>
                </a:cubicBezTo>
                <a:cubicBezTo>
                  <a:pt x="911144" y="519694"/>
                  <a:pt x="911144" y="519694"/>
                  <a:pt x="922420" y="520688"/>
                </a:cubicBezTo>
                <a:cubicBezTo>
                  <a:pt x="925762" y="512958"/>
                  <a:pt x="930456" y="506070"/>
                  <a:pt x="940023" y="506683"/>
                </a:cubicBezTo>
                <a:cubicBezTo>
                  <a:pt x="938798" y="500432"/>
                  <a:pt x="937777" y="495151"/>
                  <a:pt x="936808" y="490228"/>
                </a:cubicBezTo>
                <a:cubicBezTo>
                  <a:pt x="947038" y="479921"/>
                  <a:pt x="958951" y="483467"/>
                  <a:pt x="970585" y="484972"/>
                </a:cubicBezTo>
                <a:cubicBezTo>
                  <a:pt x="973877" y="481604"/>
                  <a:pt x="974692" y="476246"/>
                  <a:pt x="982090" y="477600"/>
                </a:cubicBezTo>
                <a:cubicBezTo>
                  <a:pt x="986811" y="478440"/>
                  <a:pt x="993368" y="474308"/>
                  <a:pt x="997703" y="470712"/>
                </a:cubicBezTo>
                <a:cubicBezTo>
                  <a:pt x="1002499" y="466731"/>
                  <a:pt x="1006581" y="466731"/>
                  <a:pt x="1011633" y="468772"/>
                </a:cubicBezTo>
                <a:cubicBezTo>
                  <a:pt x="1013598" y="469564"/>
                  <a:pt x="1015638" y="470302"/>
                  <a:pt x="1017705" y="470635"/>
                </a:cubicBezTo>
                <a:cubicBezTo>
                  <a:pt x="1023395" y="471502"/>
                  <a:pt x="1028751" y="471629"/>
                  <a:pt x="1031099" y="464512"/>
                </a:cubicBezTo>
                <a:cubicBezTo>
                  <a:pt x="1031837" y="462241"/>
                  <a:pt x="1033981" y="460405"/>
                  <a:pt x="1035868" y="457878"/>
                </a:cubicBezTo>
                <a:cubicBezTo>
                  <a:pt x="1027578" y="455480"/>
                  <a:pt x="1020817" y="456553"/>
                  <a:pt x="1013190" y="460507"/>
                </a:cubicBezTo>
                <a:cubicBezTo>
                  <a:pt x="1005000" y="464741"/>
                  <a:pt x="995714" y="467828"/>
                  <a:pt x="985663" y="468033"/>
                </a:cubicBezTo>
                <a:cubicBezTo>
                  <a:pt x="986403" y="459614"/>
                  <a:pt x="995025" y="462803"/>
                  <a:pt x="998928" y="456909"/>
                </a:cubicBezTo>
                <a:cubicBezTo>
                  <a:pt x="993597" y="457190"/>
                  <a:pt x="989770" y="457368"/>
                  <a:pt x="984286" y="457649"/>
                </a:cubicBezTo>
                <a:cubicBezTo>
                  <a:pt x="992193" y="446067"/>
                  <a:pt x="1003265" y="447163"/>
                  <a:pt x="1016148" y="446934"/>
                </a:cubicBezTo>
                <a:cubicBezTo>
                  <a:pt x="1011506" y="440506"/>
                  <a:pt x="1008317" y="436092"/>
                  <a:pt x="1004898" y="431347"/>
                </a:cubicBezTo>
                <a:cubicBezTo>
                  <a:pt x="999847" y="432800"/>
                  <a:pt x="995101" y="434868"/>
                  <a:pt x="990203" y="435352"/>
                </a:cubicBezTo>
                <a:cubicBezTo>
                  <a:pt x="985459" y="435812"/>
                  <a:pt x="980561" y="434612"/>
                  <a:pt x="975942" y="432520"/>
                </a:cubicBezTo>
                <a:cubicBezTo>
                  <a:pt x="983876" y="431118"/>
                  <a:pt x="991785" y="429739"/>
                  <a:pt x="1000331" y="428235"/>
                </a:cubicBezTo>
                <a:cubicBezTo>
                  <a:pt x="998341" y="425045"/>
                  <a:pt x="997296" y="423336"/>
                  <a:pt x="994770" y="419280"/>
                </a:cubicBezTo>
                <a:lnTo>
                  <a:pt x="1006743" y="422604"/>
                </a:lnTo>
                <a:lnTo>
                  <a:pt x="1006761" y="422621"/>
                </a:lnTo>
                <a:lnTo>
                  <a:pt x="1006770" y="422611"/>
                </a:lnTo>
                <a:lnTo>
                  <a:pt x="1006970" y="422667"/>
                </a:lnTo>
                <a:lnTo>
                  <a:pt x="1018699" y="439638"/>
                </a:lnTo>
                <a:cubicBezTo>
                  <a:pt x="1026047" y="433923"/>
                  <a:pt x="1017705" y="429485"/>
                  <a:pt x="1018317" y="426066"/>
                </a:cubicBezTo>
                <a:cubicBezTo>
                  <a:pt x="1023470" y="422086"/>
                  <a:pt x="1027451" y="418566"/>
                  <a:pt x="1031889" y="415759"/>
                </a:cubicBezTo>
                <a:cubicBezTo>
                  <a:pt x="1035691" y="413336"/>
                  <a:pt x="1039950" y="410325"/>
                  <a:pt x="1044160" y="410096"/>
                </a:cubicBezTo>
                <a:cubicBezTo>
                  <a:pt x="1054032" y="409559"/>
                  <a:pt x="1058013" y="403590"/>
                  <a:pt x="1061226" y="394100"/>
                </a:cubicBezTo>
                <a:cubicBezTo>
                  <a:pt x="1079800" y="398667"/>
                  <a:pt x="1097095" y="396166"/>
                  <a:pt x="1110516" y="377722"/>
                </a:cubicBezTo>
                <a:cubicBezTo>
                  <a:pt x="1108781" y="374838"/>
                  <a:pt x="1106154" y="370477"/>
                  <a:pt x="1102812" y="364966"/>
                </a:cubicBezTo>
                <a:cubicBezTo>
                  <a:pt x="1108398" y="363206"/>
                  <a:pt x="1114163" y="361369"/>
                  <a:pt x="1120540" y="359379"/>
                </a:cubicBezTo>
                <a:cubicBezTo>
                  <a:pt x="1120540" y="353435"/>
                  <a:pt x="1120540" y="347286"/>
                  <a:pt x="1120540" y="340348"/>
                </a:cubicBezTo>
                <a:lnTo>
                  <a:pt x="1109025" y="328321"/>
                </a:lnTo>
                <a:lnTo>
                  <a:pt x="1109035" y="328281"/>
                </a:lnTo>
                <a:cubicBezTo>
                  <a:pt x="1108806" y="328127"/>
                  <a:pt x="1108552" y="328000"/>
                  <a:pt x="1108296" y="327846"/>
                </a:cubicBezTo>
                <a:cubicBezTo>
                  <a:pt x="1108525" y="328000"/>
                  <a:pt x="1108781" y="328152"/>
                  <a:pt x="1109010" y="328306"/>
                </a:cubicBezTo>
                <a:lnTo>
                  <a:pt x="1109025" y="328321"/>
                </a:lnTo>
                <a:lnTo>
                  <a:pt x="1106441" y="338482"/>
                </a:lnTo>
                <a:lnTo>
                  <a:pt x="1106301" y="338553"/>
                </a:lnTo>
                <a:lnTo>
                  <a:pt x="1106254" y="338384"/>
                </a:lnTo>
                <a:lnTo>
                  <a:pt x="1106177" y="338436"/>
                </a:lnTo>
                <a:lnTo>
                  <a:pt x="1106293" y="338557"/>
                </a:lnTo>
                <a:lnTo>
                  <a:pt x="1098705" y="342388"/>
                </a:lnTo>
                <a:cubicBezTo>
                  <a:pt x="1097224" y="343205"/>
                  <a:pt x="1095795" y="344149"/>
                  <a:pt x="1094570" y="345297"/>
                </a:cubicBezTo>
                <a:cubicBezTo>
                  <a:pt x="1090821" y="348791"/>
                  <a:pt x="1086994" y="339505"/>
                  <a:pt x="1082248" y="345986"/>
                </a:cubicBezTo>
                <a:cubicBezTo>
                  <a:pt x="1079979" y="349047"/>
                  <a:pt x="1073166" y="349226"/>
                  <a:pt x="1068293" y="349761"/>
                </a:cubicBezTo>
                <a:cubicBezTo>
                  <a:pt x="1063830" y="350245"/>
                  <a:pt x="1059111" y="348817"/>
                  <a:pt x="1054671" y="349378"/>
                </a:cubicBezTo>
                <a:cubicBezTo>
                  <a:pt x="1043369" y="350832"/>
                  <a:pt x="1032018" y="352491"/>
                  <a:pt x="1020894" y="354939"/>
                </a:cubicBezTo>
                <a:cubicBezTo>
                  <a:pt x="1012704" y="356751"/>
                  <a:pt x="1004950" y="360654"/>
                  <a:pt x="996735" y="362339"/>
                </a:cubicBezTo>
                <a:cubicBezTo>
                  <a:pt x="990918" y="363537"/>
                  <a:pt x="984667" y="362568"/>
                  <a:pt x="976452" y="362568"/>
                </a:cubicBezTo>
                <a:cubicBezTo>
                  <a:pt x="981632" y="356012"/>
                  <a:pt x="987345" y="355451"/>
                  <a:pt x="992270" y="354303"/>
                </a:cubicBezTo>
                <a:cubicBezTo>
                  <a:pt x="1017755" y="348257"/>
                  <a:pt x="1043242" y="342209"/>
                  <a:pt x="1068931" y="337082"/>
                </a:cubicBezTo>
                <a:cubicBezTo>
                  <a:pt x="1080744" y="334709"/>
                  <a:pt x="1090363" y="329454"/>
                  <a:pt x="1098295" y="320856"/>
                </a:cubicBezTo>
                <a:cubicBezTo>
                  <a:pt x="1102887" y="315857"/>
                  <a:pt x="1106560" y="312311"/>
                  <a:pt x="1114496" y="315959"/>
                </a:cubicBezTo>
                <a:cubicBezTo>
                  <a:pt x="1120465" y="318714"/>
                  <a:pt x="1125134" y="312922"/>
                  <a:pt x="1128757" y="308228"/>
                </a:cubicBezTo>
                <a:cubicBezTo>
                  <a:pt x="1131512" y="304682"/>
                  <a:pt x="1133934" y="300907"/>
                  <a:pt x="1137889" y="295294"/>
                </a:cubicBezTo>
                <a:cubicBezTo>
                  <a:pt x="1140032" y="303101"/>
                  <a:pt x="1142150" y="309326"/>
                  <a:pt x="1149012" y="309070"/>
                </a:cubicBezTo>
                <a:cubicBezTo>
                  <a:pt x="1156998" y="308765"/>
                  <a:pt x="1155594" y="300346"/>
                  <a:pt x="1158630" y="296034"/>
                </a:cubicBezTo>
                <a:cubicBezTo>
                  <a:pt x="1164013" y="293764"/>
                  <a:pt x="1169217" y="291595"/>
                  <a:pt x="1175239" y="289070"/>
                </a:cubicBezTo>
                <a:cubicBezTo>
                  <a:pt x="1172201" y="282972"/>
                  <a:pt x="1169803" y="278201"/>
                  <a:pt x="1167074" y="272692"/>
                </a:cubicBezTo>
                <a:cubicBezTo>
                  <a:pt x="1162303" y="273915"/>
                  <a:pt x="1158094" y="274988"/>
                  <a:pt x="1153859" y="276059"/>
                </a:cubicBezTo>
                <a:cubicBezTo>
                  <a:pt x="1153910" y="276645"/>
                  <a:pt x="1153961" y="277232"/>
                  <a:pt x="1153988" y="277818"/>
                </a:cubicBezTo>
                <a:cubicBezTo>
                  <a:pt x="1156181" y="278124"/>
                  <a:pt x="1158401" y="278457"/>
                  <a:pt x="1160594" y="278788"/>
                </a:cubicBezTo>
                <a:cubicBezTo>
                  <a:pt x="1158579" y="287947"/>
                  <a:pt x="1157992" y="288279"/>
                  <a:pt x="1143858" y="287922"/>
                </a:cubicBezTo>
                <a:cubicBezTo>
                  <a:pt x="1146256" y="279426"/>
                  <a:pt x="1140516" y="275957"/>
                  <a:pt x="1134420" y="272309"/>
                </a:cubicBezTo>
                <a:cubicBezTo>
                  <a:pt x="1132276" y="271032"/>
                  <a:pt x="1129394" y="267334"/>
                  <a:pt x="1129930" y="266007"/>
                </a:cubicBezTo>
                <a:cubicBezTo>
                  <a:pt x="1131001" y="263405"/>
                  <a:pt x="1133961" y="261185"/>
                  <a:pt x="1136639" y="259731"/>
                </a:cubicBezTo>
                <a:cubicBezTo>
                  <a:pt x="1139087" y="258404"/>
                  <a:pt x="1142201" y="258327"/>
                  <a:pt x="1145390" y="257614"/>
                </a:cubicBezTo>
                <a:cubicBezTo>
                  <a:pt x="1145135" y="254731"/>
                  <a:pt x="1144929" y="252410"/>
                  <a:pt x="1144700" y="249629"/>
                </a:cubicBezTo>
                <a:cubicBezTo>
                  <a:pt x="1151894" y="250318"/>
                  <a:pt x="1158784" y="250955"/>
                  <a:pt x="1166359" y="251670"/>
                </a:cubicBezTo>
                <a:cubicBezTo>
                  <a:pt x="1165468" y="239501"/>
                  <a:pt x="1153221" y="249552"/>
                  <a:pt x="1150925" y="240368"/>
                </a:cubicBezTo>
                <a:cubicBezTo>
                  <a:pt x="1154012" y="239884"/>
                  <a:pt x="1157048" y="239424"/>
                  <a:pt x="1160059" y="238940"/>
                </a:cubicBezTo>
                <a:cubicBezTo>
                  <a:pt x="1161003" y="236184"/>
                  <a:pt x="1161946" y="233403"/>
                  <a:pt x="1162967" y="230367"/>
                </a:cubicBezTo>
                <a:cubicBezTo>
                  <a:pt x="1159038" y="226566"/>
                  <a:pt x="1152023" y="235521"/>
                  <a:pt x="1148733" y="226209"/>
                </a:cubicBezTo>
                <a:cubicBezTo>
                  <a:pt x="1151334" y="225342"/>
                  <a:pt x="1153834" y="224092"/>
                  <a:pt x="1156461" y="223710"/>
                </a:cubicBezTo>
                <a:cubicBezTo>
                  <a:pt x="1166028" y="222331"/>
                  <a:pt x="1175647" y="221312"/>
                  <a:pt x="1185213" y="219985"/>
                </a:cubicBezTo>
                <a:cubicBezTo>
                  <a:pt x="1190188" y="219295"/>
                  <a:pt x="1192101" y="215724"/>
                  <a:pt x="1192815" y="211132"/>
                </a:cubicBezTo>
                <a:cubicBezTo>
                  <a:pt x="1193351" y="207739"/>
                  <a:pt x="1194192" y="204422"/>
                  <a:pt x="1194882" y="201055"/>
                </a:cubicBezTo>
                <a:cubicBezTo>
                  <a:pt x="1195775" y="201003"/>
                  <a:pt x="1196694" y="200927"/>
                  <a:pt x="1197586" y="200876"/>
                </a:cubicBezTo>
                <a:cubicBezTo>
                  <a:pt x="1199424" y="203478"/>
                  <a:pt x="1200878" y="206489"/>
                  <a:pt x="1203199" y="208555"/>
                </a:cubicBezTo>
                <a:cubicBezTo>
                  <a:pt x="1205164" y="210316"/>
                  <a:pt x="1208199" y="212101"/>
                  <a:pt x="1210622" y="211949"/>
                </a:cubicBezTo>
                <a:cubicBezTo>
                  <a:pt x="1223812" y="211030"/>
                  <a:pt x="1224806" y="212051"/>
                  <a:pt x="1221159" y="224806"/>
                </a:cubicBezTo>
                <a:cubicBezTo>
                  <a:pt x="1229042" y="222689"/>
                  <a:pt x="1231797" y="213658"/>
                  <a:pt x="1228711" y="201642"/>
                </a:cubicBezTo>
                <a:cubicBezTo>
                  <a:pt x="1224986" y="200774"/>
                  <a:pt x="1220546" y="201080"/>
                  <a:pt x="1218531" y="199013"/>
                </a:cubicBezTo>
                <a:cubicBezTo>
                  <a:pt x="1206540" y="186641"/>
                  <a:pt x="1195138" y="173732"/>
                  <a:pt x="1182943" y="160338"/>
                </a:cubicBezTo>
                <a:cubicBezTo>
                  <a:pt x="1186412" y="158375"/>
                  <a:pt x="1189473" y="156613"/>
                  <a:pt x="1193326" y="154394"/>
                </a:cubicBezTo>
                <a:cubicBezTo>
                  <a:pt x="1190800" y="151154"/>
                  <a:pt x="1188581" y="148756"/>
                  <a:pt x="1186973" y="145975"/>
                </a:cubicBezTo>
                <a:cubicBezTo>
                  <a:pt x="1186310" y="144827"/>
                  <a:pt x="1186489" y="141818"/>
                  <a:pt x="1187127" y="141537"/>
                </a:cubicBezTo>
                <a:cubicBezTo>
                  <a:pt x="1188759" y="140797"/>
                  <a:pt x="1192177" y="140439"/>
                  <a:pt x="1192586" y="141154"/>
                </a:cubicBezTo>
                <a:cubicBezTo>
                  <a:pt x="1200188" y="155262"/>
                  <a:pt x="1217485" y="156613"/>
                  <a:pt x="1228711" y="167353"/>
                </a:cubicBezTo>
                <a:cubicBezTo>
                  <a:pt x="1226669" y="160313"/>
                  <a:pt x="1224629" y="153271"/>
                  <a:pt x="1222409" y="145568"/>
                </a:cubicBezTo>
                <a:cubicBezTo>
                  <a:pt x="1223583" y="144547"/>
                  <a:pt x="1224960" y="142787"/>
                  <a:pt x="1226746" y="141945"/>
                </a:cubicBezTo>
                <a:cubicBezTo>
                  <a:pt x="1233786" y="138680"/>
                  <a:pt x="1236747" y="140976"/>
                  <a:pt x="1235240" y="149368"/>
                </a:cubicBezTo>
                <a:cubicBezTo>
                  <a:pt x="1234017" y="156181"/>
                  <a:pt x="1235547" y="161436"/>
                  <a:pt x="1241747" y="164115"/>
                </a:cubicBezTo>
                <a:cubicBezTo>
                  <a:pt x="1246236" y="166053"/>
                  <a:pt x="1251389" y="166436"/>
                  <a:pt x="1257538" y="167813"/>
                </a:cubicBezTo>
                <a:cubicBezTo>
                  <a:pt x="1255625" y="158273"/>
                  <a:pt x="1245370" y="161002"/>
                  <a:pt x="1242257" y="153783"/>
                </a:cubicBezTo>
                <a:cubicBezTo>
                  <a:pt x="1242793" y="152379"/>
                  <a:pt x="1243431" y="149981"/>
                  <a:pt x="1244578" y="147889"/>
                </a:cubicBezTo>
                <a:cubicBezTo>
                  <a:pt x="1247206" y="143068"/>
                  <a:pt x="1247129" y="139699"/>
                  <a:pt x="1241822" y="136230"/>
                </a:cubicBezTo>
                <a:cubicBezTo>
                  <a:pt x="1236466" y="132736"/>
                  <a:pt x="1233763" y="125311"/>
                  <a:pt x="1224986" y="127199"/>
                </a:cubicBezTo>
                <a:cubicBezTo>
                  <a:pt x="1223021" y="127632"/>
                  <a:pt x="1219629" y="123525"/>
                  <a:pt x="1217535" y="120975"/>
                </a:cubicBezTo>
                <a:cubicBezTo>
                  <a:pt x="1210087" y="111969"/>
                  <a:pt x="1202943" y="102734"/>
                  <a:pt x="1195673" y="93575"/>
                </a:cubicBezTo>
                <a:cubicBezTo>
                  <a:pt x="1195673" y="93575"/>
                  <a:pt x="1195748" y="93498"/>
                  <a:pt x="1195748" y="93498"/>
                </a:cubicBezTo>
                <a:cubicBezTo>
                  <a:pt x="1205826" y="95234"/>
                  <a:pt x="1213939" y="99162"/>
                  <a:pt x="1216694" y="110310"/>
                </a:cubicBezTo>
                <a:cubicBezTo>
                  <a:pt x="1217408" y="113244"/>
                  <a:pt x="1220035" y="115693"/>
                  <a:pt x="1222996" y="118371"/>
                </a:cubicBezTo>
                <a:cubicBezTo>
                  <a:pt x="1222384" y="115068"/>
                  <a:pt x="1221408" y="111719"/>
                  <a:pt x="1221812" y="109038"/>
                </a:cubicBezTo>
                <a:lnTo>
                  <a:pt x="1228888" y="103722"/>
                </a:lnTo>
                <a:lnTo>
                  <a:pt x="1228888" y="103754"/>
                </a:lnTo>
                <a:lnTo>
                  <a:pt x="1229602" y="104468"/>
                </a:lnTo>
                <a:lnTo>
                  <a:pt x="1228913" y="103703"/>
                </a:lnTo>
                <a:lnTo>
                  <a:pt x="1228888" y="103722"/>
                </a:lnTo>
                <a:lnTo>
                  <a:pt x="1228888" y="81712"/>
                </a:lnTo>
                <a:cubicBezTo>
                  <a:pt x="1236593" y="78319"/>
                  <a:pt x="1243634" y="85565"/>
                  <a:pt x="1251389" y="85004"/>
                </a:cubicBezTo>
                <a:cubicBezTo>
                  <a:pt x="1255064" y="75462"/>
                  <a:pt x="1255064" y="75462"/>
                  <a:pt x="1247308" y="66609"/>
                </a:cubicBezTo>
                <a:cubicBezTo>
                  <a:pt x="1248047" y="65716"/>
                  <a:pt x="1248839" y="63930"/>
                  <a:pt x="1249578" y="63957"/>
                </a:cubicBezTo>
                <a:cubicBezTo>
                  <a:pt x="1263329" y="64364"/>
                  <a:pt x="1274095" y="57399"/>
                  <a:pt x="1284887" y="50206"/>
                </a:cubicBezTo>
                <a:cubicBezTo>
                  <a:pt x="1287999" y="48139"/>
                  <a:pt x="1292029" y="45639"/>
                  <a:pt x="1295321" y="46021"/>
                </a:cubicBezTo>
                <a:cubicBezTo>
                  <a:pt x="1303434" y="46991"/>
                  <a:pt x="1311011" y="48700"/>
                  <a:pt x="1317260" y="41123"/>
                </a:cubicBezTo>
                <a:cubicBezTo>
                  <a:pt x="1317950" y="40281"/>
                  <a:pt x="1322899" y="41812"/>
                  <a:pt x="1324785" y="43470"/>
                </a:cubicBezTo>
                <a:cubicBezTo>
                  <a:pt x="1326112" y="44644"/>
                  <a:pt x="1326368" y="48139"/>
                  <a:pt x="1325756" y="50180"/>
                </a:cubicBezTo>
                <a:cubicBezTo>
                  <a:pt x="1324812" y="53317"/>
                  <a:pt x="1321929" y="55946"/>
                  <a:pt x="1321266" y="59109"/>
                </a:cubicBezTo>
                <a:cubicBezTo>
                  <a:pt x="1320475" y="62987"/>
                  <a:pt x="1319123" y="68447"/>
                  <a:pt x="1324710" y="69901"/>
                </a:cubicBezTo>
                <a:cubicBezTo>
                  <a:pt x="1332337" y="71891"/>
                  <a:pt x="1327796" y="63855"/>
                  <a:pt x="1331750" y="60615"/>
                </a:cubicBezTo>
                <a:cubicBezTo>
                  <a:pt x="1335577" y="65385"/>
                  <a:pt x="1339353" y="70079"/>
                  <a:pt x="1343332" y="75027"/>
                </a:cubicBezTo>
                <a:cubicBezTo>
                  <a:pt x="1341088" y="79162"/>
                  <a:pt x="1338945" y="82783"/>
                  <a:pt x="1337134" y="86534"/>
                </a:cubicBezTo>
                <a:cubicBezTo>
                  <a:pt x="1333002" y="95080"/>
                  <a:pt x="1329837" y="103626"/>
                  <a:pt x="1335273" y="113041"/>
                </a:cubicBezTo>
                <a:cubicBezTo>
                  <a:pt x="1340170" y="121510"/>
                  <a:pt x="1334073" y="127326"/>
                  <a:pt x="1329352" y="132888"/>
                </a:cubicBezTo>
                <a:cubicBezTo>
                  <a:pt x="1333894" y="147762"/>
                  <a:pt x="1338945" y="149394"/>
                  <a:pt x="1349609" y="140439"/>
                </a:cubicBezTo>
                <a:cubicBezTo>
                  <a:pt x="1354022" y="142072"/>
                  <a:pt x="1358181" y="143603"/>
                  <a:pt x="1362748" y="145287"/>
                </a:cubicBezTo>
                <a:cubicBezTo>
                  <a:pt x="1362748" y="148093"/>
                  <a:pt x="1361217" y="153400"/>
                  <a:pt x="1363206" y="156104"/>
                </a:cubicBezTo>
                <a:cubicBezTo>
                  <a:pt x="1365044" y="158578"/>
                  <a:pt x="1370682" y="158246"/>
                  <a:pt x="1375911" y="159446"/>
                </a:cubicBezTo>
                <a:cubicBezTo>
                  <a:pt x="1375375" y="156027"/>
                  <a:pt x="1375478" y="153577"/>
                  <a:pt x="1374559" y="151588"/>
                </a:cubicBezTo>
                <a:cubicBezTo>
                  <a:pt x="1372111" y="146204"/>
                  <a:pt x="1369202" y="141026"/>
                  <a:pt x="1366575" y="135745"/>
                </a:cubicBezTo>
                <a:cubicBezTo>
                  <a:pt x="1363410" y="129419"/>
                  <a:pt x="1360631" y="127659"/>
                  <a:pt x="1354660" y="130949"/>
                </a:cubicBezTo>
                <a:cubicBezTo>
                  <a:pt x="1348639" y="134240"/>
                  <a:pt x="1342848" y="134826"/>
                  <a:pt x="1335859" y="133857"/>
                </a:cubicBezTo>
                <a:cubicBezTo>
                  <a:pt x="1338282" y="128730"/>
                  <a:pt x="1340475" y="124138"/>
                  <a:pt x="1343053" y="118679"/>
                </a:cubicBezTo>
                <a:cubicBezTo>
                  <a:pt x="1348537" y="118679"/>
                  <a:pt x="1354812" y="118679"/>
                  <a:pt x="1361395" y="118679"/>
                </a:cubicBezTo>
                <a:cubicBezTo>
                  <a:pt x="1363615" y="114750"/>
                  <a:pt x="1365631" y="111152"/>
                  <a:pt x="1368258" y="106483"/>
                </a:cubicBezTo>
                <a:cubicBezTo>
                  <a:pt x="1359583" y="92732"/>
                  <a:pt x="1350731" y="78829"/>
                  <a:pt x="1342005" y="64849"/>
                </a:cubicBezTo>
                <a:cubicBezTo>
                  <a:pt x="1340730" y="62782"/>
                  <a:pt x="1338690" y="59797"/>
                  <a:pt x="1339353" y="58190"/>
                </a:cubicBezTo>
                <a:cubicBezTo>
                  <a:pt x="1342415" y="50537"/>
                  <a:pt x="1339353" y="44160"/>
                  <a:pt x="1336573" y="37450"/>
                </a:cubicBezTo>
                <a:cubicBezTo>
                  <a:pt x="1331904" y="26224"/>
                  <a:pt x="1335655" y="15077"/>
                  <a:pt x="1336777" y="1810"/>
                </a:cubicBezTo>
                <a:close/>
                <a:moveTo>
                  <a:pt x="3256361" y="0"/>
                </a:moveTo>
                <a:lnTo>
                  <a:pt x="3257177" y="485"/>
                </a:lnTo>
                <a:lnTo>
                  <a:pt x="3256259" y="8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03" name="Picture Placeholder 1302">
            <a:extLst>
              <a:ext uri="{FF2B5EF4-FFF2-40B4-BE49-F238E27FC236}">
                <a16:creationId xmlns:a16="http://schemas.microsoft.com/office/drawing/2014/main" id="{B19CF0B2-DC30-4E5F-A9BE-032BD63A1C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40591" y="1253307"/>
            <a:ext cx="2892261" cy="1908012"/>
          </a:xfrm>
          <a:custGeom>
            <a:avLst/>
            <a:gdLst>
              <a:gd name="connsiteX0" fmla="*/ 687609 w 2892261"/>
              <a:gd name="connsiteY0" fmla="*/ 1906123 h 1908012"/>
              <a:gd name="connsiteX1" fmla="*/ 688119 w 2892261"/>
              <a:gd name="connsiteY1" fmla="*/ 1907144 h 1908012"/>
              <a:gd name="connsiteX2" fmla="*/ 687354 w 2892261"/>
              <a:gd name="connsiteY2" fmla="*/ 1908012 h 1908012"/>
              <a:gd name="connsiteX3" fmla="*/ 686486 w 2892261"/>
              <a:gd name="connsiteY3" fmla="*/ 1906429 h 1908012"/>
              <a:gd name="connsiteX4" fmla="*/ 687609 w 2892261"/>
              <a:gd name="connsiteY4" fmla="*/ 1906123 h 1908012"/>
              <a:gd name="connsiteX5" fmla="*/ 783430 w 2892261"/>
              <a:gd name="connsiteY5" fmla="*/ 1847523 h 1908012"/>
              <a:gd name="connsiteX6" fmla="*/ 786084 w 2892261"/>
              <a:gd name="connsiteY6" fmla="*/ 1849692 h 1908012"/>
              <a:gd name="connsiteX7" fmla="*/ 773863 w 2892261"/>
              <a:gd name="connsiteY7" fmla="*/ 1865765 h 1908012"/>
              <a:gd name="connsiteX8" fmla="*/ 770036 w 2892261"/>
              <a:gd name="connsiteY8" fmla="*/ 1862651 h 1908012"/>
              <a:gd name="connsiteX9" fmla="*/ 783430 w 2892261"/>
              <a:gd name="connsiteY9" fmla="*/ 1847523 h 1908012"/>
              <a:gd name="connsiteX10" fmla="*/ 789144 w 2892261"/>
              <a:gd name="connsiteY10" fmla="*/ 1806756 h 1908012"/>
              <a:gd name="connsiteX11" fmla="*/ 800421 w 2892261"/>
              <a:gd name="connsiteY11" fmla="*/ 1806756 h 1908012"/>
              <a:gd name="connsiteX12" fmla="*/ 799451 w 2892261"/>
              <a:gd name="connsiteY12" fmla="*/ 1810583 h 1908012"/>
              <a:gd name="connsiteX13" fmla="*/ 789144 w 2892261"/>
              <a:gd name="connsiteY13" fmla="*/ 1806756 h 1908012"/>
              <a:gd name="connsiteX14" fmla="*/ 648705 w 2892261"/>
              <a:gd name="connsiteY14" fmla="*/ 1804893 h 1908012"/>
              <a:gd name="connsiteX15" fmla="*/ 651791 w 2892261"/>
              <a:gd name="connsiteY15" fmla="*/ 1807418 h 1908012"/>
              <a:gd name="connsiteX16" fmla="*/ 644164 w 2892261"/>
              <a:gd name="connsiteY16" fmla="*/ 1818031 h 1908012"/>
              <a:gd name="connsiteX17" fmla="*/ 641816 w 2892261"/>
              <a:gd name="connsiteY17" fmla="*/ 1816475 h 1908012"/>
              <a:gd name="connsiteX18" fmla="*/ 648705 w 2892261"/>
              <a:gd name="connsiteY18" fmla="*/ 1804893 h 1908012"/>
              <a:gd name="connsiteX19" fmla="*/ 824146 w 2892261"/>
              <a:gd name="connsiteY19" fmla="*/ 1798439 h 1908012"/>
              <a:gd name="connsiteX20" fmla="*/ 828381 w 2892261"/>
              <a:gd name="connsiteY20" fmla="*/ 1802674 h 1908012"/>
              <a:gd name="connsiteX21" fmla="*/ 824120 w 2892261"/>
              <a:gd name="connsiteY21" fmla="*/ 1804664 h 1908012"/>
              <a:gd name="connsiteX22" fmla="*/ 821033 w 2892261"/>
              <a:gd name="connsiteY22" fmla="*/ 1801577 h 1908012"/>
              <a:gd name="connsiteX23" fmla="*/ 824146 w 2892261"/>
              <a:gd name="connsiteY23" fmla="*/ 1798439 h 1908012"/>
              <a:gd name="connsiteX24" fmla="*/ 810572 w 2892261"/>
              <a:gd name="connsiteY24" fmla="*/ 1791424 h 1908012"/>
              <a:gd name="connsiteX25" fmla="*/ 812155 w 2892261"/>
              <a:gd name="connsiteY25" fmla="*/ 1792036 h 1908012"/>
              <a:gd name="connsiteX26" fmla="*/ 810445 w 2892261"/>
              <a:gd name="connsiteY26" fmla="*/ 1797214 h 1908012"/>
              <a:gd name="connsiteX27" fmla="*/ 807945 w 2892261"/>
              <a:gd name="connsiteY27" fmla="*/ 1796245 h 1908012"/>
              <a:gd name="connsiteX28" fmla="*/ 810572 w 2892261"/>
              <a:gd name="connsiteY28" fmla="*/ 1791424 h 1908012"/>
              <a:gd name="connsiteX29" fmla="*/ 2152962 w 2892261"/>
              <a:gd name="connsiteY29" fmla="*/ 1786091 h 1908012"/>
              <a:gd name="connsiteX30" fmla="*/ 2154748 w 2892261"/>
              <a:gd name="connsiteY30" fmla="*/ 1787214 h 1908012"/>
              <a:gd name="connsiteX31" fmla="*/ 2151941 w 2892261"/>
              <a:gd name="connsiteY31" fmla="*/ 1792700 h 1908012"/>
              <a:gd name="connsiteX32" fmla="*/ 2149135 w 2892261"/>
              <a:gd name="connsiteY32" fmla="*/ 1790862 h 1908012"/>
              <a:gd name="connsiteX33" fmla="*/ 2152962 w 2892261"/>
              <a:gd name="connsiteY33" fmla="*/ 1786091 h 1908012"/>
              <a:gd name="connsiteX34" fmla="*/ 1474867 w 2892261"/>
              <a:gd name="connsiteY34" fmla="*/ 1784867 h 1908012"/>
              <a:gd name="connsiteX35" fmla="*/ 1483261 w 2892261"/>
              <a:gd name="connsiteY35" fmla="*/ 1784867 h 1908012"/>
              <a:gd name="connsiteX36" fmla="*/ 1483515 w 2892261"/>
              <a:gd name="connsiteY36" fmla="*/ 1786525 h 1908012"/>
              <a:gd name="connsiteX37" fmla="*/ 1474790 w 2892261"/>
              <a:gd name="connsiteY37" fmla="*/ 1787036 h 1908012"/>
              <a:gd name="connsiteX38" fmla="*/ 1474867 w 2892261"/>
              <a:gd name="connsiteY38" fmla="*/ 1784867 h 1908012"/>
              <a:gd name="connsiteX39" fmla="*/ 784297 w 2892261"/>
              <a:gd name="connsiteY39" fmla="*/ 1784332 h 1908012"/>
              <a:gd name="connsiteX40" fmla="*/ 786262 w 2892261"/>
              <a:gd name="connsiteY40" fmla="*/ 1785301 h 1908012"/>
              <a:gd name="connsiteX41" fmla="*/ 783531 w 2892261"/>
              <a:gd name="connsiteY41" fmla="*/ 1790838 h 1908012"/>
              <a:gd name="connsiteX42" fmla="*/ 781593 w 2892261"/>
              <a:gd name="connsiteY42" fmla="*/ 1789919 h 1908012"/>
              <a:gd name="connsiteX43" fmla="*/ 784297 w 2892261"/>
              <a:gd name="connsiteY43" fmla="*/ 1784332 h 1908012"/>
              <a:gd name="connsiteX44" fmla="*/ 399941 w 2892261"/>
              <a:gd name="connsiteY44" fmla="*/ 1771983 h 1908012"/>
              <a:gd name="connsiteX45" fmla="*/ 412927 w 2892261"/>
              <a:gd name="connsiteY45" fmla="*/ 1776779 h 1908012"/>
              <a:gd name="connsiteX46" fmla="*/ 411754 w 2892261"/>
              <a:gd name="connsiteY46" fmla="*/ 1780146 h 1908012"/>
              <a:gd name="connsiteX47" fmla="*/ 397926 w 2892261"/>
              <a:gd name="connsiteY47" fmla="*/ 1775912 h 1908012"/>
              <a:gd name="connsiteX48" fmla="*/ 399941 w 2892261"/>
              <a:gd name="connsiteY48" fmla="*/ 1771983 h 1908012"/>
              <a:gd name="connsiteX49" fmla="*/ 2112526 w 2892261"/>
              <a:gd name="connsiteY49" fmla="*/ 1770504 h 1908012"/>
              <a:gd name="connsiteX50" fmla="*/ 2114593 w 2892261"/>
              <a:gd name="connsiteY50" fmla="*/ 1771473 h 1908012"/>
              <a:gd name="connsiteX51" fmla="*/ 2111887 w 2892261"/>
              <a:gd name="connsiteY51" fmla="*/ 1777442 h 1908012"/>
              <a:gd name="connsiteX52" fmla="*/ 2109745 w 2892261"/>
              <a:gd name="connsiteY52" fmla="*/ 1776448 h 1908012"/>
              <a:gd name="connsiteX53" fmla="*/ 2112526 w 2892261"/>
              <a:gd name="connsiteY53" fmla="*/ 1770504 h 1908012"/>
              <a:gd name="connsiteX54" fmla="*/ 1593443 w 2892261"/>
              <a:gd name="connsiteY54" fmla="*/ 1767493 h 1908012"/>
              <a:gd name="connsiteX55" fmla="*/ 1596480 w 2892261"/>
              <a:gd name="connsiteY55" fmla="*/ 1769968 h 1908012"/>
              <a:gd name="connsiteX56" fmla="*/ 1592780 w 2892261"/>
              <a:gd name="connsiteY56" fmla="*/ 1771548 h 1908012"/>
              <a:gd name="connsiteX57" fmla="*/ 1590076 w 2892261"/>
              <a:gd name="connsiteY57" fmla="*/ 1768616 h 1908012"/>
              <a:gd name="connsiteX58" fmla="*/ 1593443 w 2892261"/>
              <a:gd name="connsiteY58" fmla="*/ 1767493 h 1908012"/>
              <a:gd name="connsiteX59" fmla="*/ 1485251 w 2892261"/>
              <a:gd name="connsiteY59" fmla="*/ 1767010 h 1908012"/>
              <a:gd name="connsiteX60" fmla="*/ 1486884 w 2892261"/>
              <a:gd name="connsiteY60" fmla="*/ 1767648 h 1908012"/>
              <a:gd name="connsiteX61" fmla="*/ 1485582 w 2892261"/>
              <a:gd name="connsiteY61" fmla="*/ 1769229 h 1908012"/>
              <a:gd name="connsiteX62" fmla="*/ 1484613 w 2892261"/>
              <a:gd name="connsiteY62" fmla="*/ 1767800 h 1908012"/>
              <a:gd name="connsiteX63" fmla="*/ 1485251 w 2892261"/>
              <a:gd name="connsiteY63" fmla="*/ 1767010 h 1908012"/>
              <a:gd name="connsiteX64" fmla="*/ 455083 w 2892261"/>
              <a:gd name="connsiteY64" fmla="*/ 1762213 h 1908012"/>
              <a:gd name="connsiteX65" fmla="*/ 466302 w 2892261"/>
              <a:gd name="connsiteY65" fmla="*/ 1768285 h 1908012"/>
              <a:gd name="connsiteX66" fmla="*/ 441989 w 2892261"/>
              <a:gd name="connsiteY66" fmla="*/ 1762877 h 1908012"/>
              <a:gd name="connsiteX67" fmla="*/ 455083 w 2892261"/>
              <a:gd name="connsiteY67" fmla="*/ 1762213 h 1908012"/>
              <a:gd name="connsiteX68" fmla="*/ 415333 w 2892261"/>
              <a:gd name="connsiteY68" fmla="*/ 1759968 h 1908012"/>
              <a:gd name="connsiteX69" fmla="*/ 419287 w 2892261"/>
              <a:gd name="connsiteY69" fmla="*/ 1760810 h 1908012"/>
              <a:gd name="connsiteX70" fmla="*/ 418012 w 2892261"/>
              <a:gd name="connsiteY70" fmla="*/ 1763209 h 1908012"/>
              <a:gd name="connsiteX71" fmla="*/ 415333 w 2892261"/>
              <a:gd name="connsiteY71" fmla="*/ 1759968 h 1908012"/>
              <a:gd name="connsiteX72" fmla="*/ 1652835 w 2892261"/>
              <a:gd name="connsiteY72" fmla="*/ 1756422 h 1908012"/>
              <a:gd name="connsiteX73" fmla="*/ 1653270 w 2892261"/>
              <a:gd name="connsiteY73" fmla="*/ 1758182 h 1908012"/>
              <a:gd name="connsiteX74" fmla="*/ 1648447 w 2892261"/>
              <a:gd name="connsiteY74" fmla="*/ 1759536 h 1908012"/>
              <a:gd name="connsiteX75" fmla="*/ 1647937 w 2892261"/>
              <a:gd name="connsiteY75" fmla="*/ 1757519 h 1908012"/>
              <a:gd name="connsiteX76" fmla="*/ 1652835 w 2892261"/>
              <a:gd name="connsiteY76" fmla="*/ 1756422 h 1908012"/>
              <a:gd name="connsiteX77" fmla="*/ 2150335 w 2892261"/>
              <a:gd name="connsiteY77" fmla="*/ 1755197 h 1908012"/>
              <a:gd name="connsiteX78" fmla="*/ 2154443 w 2892261"/>
              <a:gd name="connsiteY78" fmla="*/ 1757416 h 1908012"/>
              <a:gd name="connsiteX79" fmla="*/ 2150412 w 2892261"/>
              <a:gd name="connsiteY79" fmla="*/ 1765785 h 1908012"/>
              <a:gd name="connsiteX80" fmla="*/ 2146891 w 2892261"/>
              <a:gd name="connsiteY80" fmla="*/ 1764329 h 1908012"/>
              <a:gd name="connsiteX81" fmla="*/ 2150335 w 2892261"/>
              <a:gd name="connsiteY81" fmla="*/ 1755197 h 1908012"/>
              <a:gd name="connsiteX82" fmla="*/ 2119338 w 2892261"/>
              <a:gd name="connsiteY82" fmla="*/ 1751217 h 1908012"/>
              <a:gd name="connsiteX83" fmla="*/ 2121761 w 2892261"/>
              <a:gd name="connsiteY83" fmla="*/ 1756345 h 1908012"/>
              <a:gd name="connsiteX84" fmla="*/ 2119057 w 2892261"/>
              <a:gd name="connsiteY84" fmla="*/ 1759482 h 1908012"/>
              <a:gd name="connsiteX85" fmla="*/ 2116609 w 2892261"/>
              <a:gd name="connsiteY85" fmla="*/ 1755936 h 1908012"/>
              <a:gd name="connsiteX86" fmla="*/ 2119338 w 2892261"/>
              <a:gd name="connsiteY86" fmla="*/ 1751217 h 1908012"/>
              <a:gd name="connsiteX87" fmla="*/ 2179212 w 2892261"/>
              <a:gd name="connsiteY87" fmla="*/ 1747238 h 1908012"/>
              <a:gd name="connsiteX88" fmla="*/ 2157554 w 2892261"/>
              <a:gd name="connsiteY88" fmla="*/ 1775352 h 1908012"/>
              <a:gd name="connsiteX89" fmla="*/ 2163625 w 2892261"/>
              <a:gd name="connsiteY89" fmla="*/ 1756549 h 1908012"/>
              <a:gd name="connsiteX90" fmla="*/ 2169570 w 2892261"/>
              <a:gd name="connsiteY90" fmla="*/ 1763310 h 1908012"/>
              <a:gd name="connsiteX91" fmla="*/ 2179212 w 2892261"/>
              <a:gd name="connsiteY91" fmla="*/ 1747238 h 1908012"/>
              <a:gd name="connsiteX92" fmla="*/ 865015 w 2892261"/>
              <a:gd name="connsiteY92" fmla="*/ 1746599 h 1908012"/>
              <a:gd name="connsiteX93" fmla="*/ 840371 w 2892261"/>
              <a:gd name="connsiteY93" fmla="*/ 1788949 h 1908012"/>
              <a:gd name="connsiteX94" fmla="*/ 852949 w 2892261"/>
              <a:gd name="connsiteY94" fmla="*/ 1768513 h 1908012"/>
              <a:gd name="connsiteX95" fmla="*/ 865015 w 2892261"/>
              <a:gd name="connsiteY95" fmla="*/ 1746599 h 1908012"/>
              <a:gd name="connsiteX96" fmla="*/ 874275 w 2892261"/>
              <a:gd name="connsiteY96" fmla="*/ 1744405 h 1908012"/>
              <a:gd name="connsiteX97" fmla="*/ 877617 w 2892261"/>
              <a:gd name="connsiteY97" fmla="*/ 1745988 h 1908012"/>
              <a:gd name="connsiteX98" fmla="*/ 874046 w 2892261"/>
              <a:gd name="connsiteY98" fmla="*/ 1754380 h 1908012"/>
              <a:gd name="connsiteX99" fmla="*/ 870040 w 2892261"/>
              <a:gd name="connsiteY99" fmla="*/ 1752365 h 1908012"/>
              <a:gd name="connsiteX100" fmla="*/ 874275 w 2892261"/>
              <a:gd name="connsiteY100" fmla="*/ 1744405 h 1908012"/>
              <a:gd name="connsiteX101" fmla="*/ 1689163 w 2892261"/>
              <a:gd name="connsiteY101" fmla="*/ 1743207 h 1908012"/>
              <a:gd name="connsiteX102" fmla="*/ 1664570 w 2892261"/>
              <a:gd name="connsiteY102" fmla="*/ 1751142 h 1908012"/>
              <a:gd name="connsiteX103" fmla="*/ 1689163 w 2892261"/>
              <a:gd name="connsiteY103" fmla="*/ 1743207 h 1908012"/>
              <a:gd name="connsiteX104" fmla="*/ 409639 w 2892261"/>
              <a:gd name="connsiteY104" fmla="*/ 1742671 h 1908012"/>
              <a:gd name="connsiteX105" fmla="*/ 410199 w 2892261"/>
              <a:gd name="connsiteY105" fmla="*/ 1743538 h 1908012"/>
              <a:gd name="connsiteX106" fmla="*/ 408797 w 2892261"/>
              <a:gd name="connsiteY106" fmla="*/ 1744584 h 1908012"/>
              <a:gd name="connsiteX107" fmla="*/ 408260 w 2892261"/>
              <a:gd name="connsiteY107" fmla="*/ 1743767 h 1908012"/>
              <a:gd name="connsiteX108" fmla="*/ 409639 w 2892261"/>
              <a:gd name="connsiteY108" fmla="*/ 1742671 h 1908012"/>
              <a:gd name="connsiteX109" fmla="*/ 859658 w 2892261"/>
              <a:gd name="connsiteY109" fmla="*/ 1740248 h 1908012"/>
              <a:gd name="connsiteX110" fmla="*/ 862312 w 2892261"/>
              <a:gd name="connsiteY110" fmla="*/ 1742773 h 1908012"/>
              <a:gd name="connsiteX111" fmla="*/ 851112 w 2892261"/>
              <a:gd name="connsiteY111" fmla="*/ 1754534 h 1908012"/>
              <a:gd name="connsiteX112" fmla="*/ 848943 w 2892261"/>
              <a:gd name="connsiteY112" fmla="*/ 1752213 h 1908012"/>
              <a:gd name="connsiteX113" fmla="*/ 859658 w 2892261"/>
              <a:gd name="connsiteY113" fmla="*/ 1740248 h 1908012"/>
              <a:gd name="connsiteX114" fmla="*/ 1713399 w 2892261"/>
              <a:gd name="connsiteY114" fmla="*/ 1738411 h 1908012"/>
              <a:gd name="connsiteX115" fmla="*/ 1714445 w 2892261"/>
              <a:gd name="connsiteY115" fmla="*/ 1740759 h 1908012"/>
              <a:gd name="connsiteX116" fmla="*/ 1708374 w 2892261"/>
              <a:gd name="connsiteY116" fmla="*/ 1743438 h 1908012"/>
              <a:gd name="connsiteX117" fmla="*/ 1707328 w 2892261"/>
              <a:gd name="connsiteY117" fmla="*/ 1741115 h 1908012"/>
              <a:gd name="connsiteX118" fmla="*/ 1713399 w 2892261"/>
              <a:gd name="connsiteY118" fmla="*/ 1738411 h 1908012"/>
              <a:gd name="connsiteX119" fmla="*/ 1401904 w 2892261"/>
              <a:gd name="connsiteY119" fmla="*/ 1738258 h 1908012"/>
              <a:gd name="connsiteX120" fmla="*/ 1403077 w 2892261"/>
              <a:gd name="connsiteY120" fmla="*/ 1740019 h 1908012"/>
              <a:gd name="connsiteX121" fmla="*/ 1401623 w 2892261"/>
              <a:gd name="connsiteY121" fmla="*/ 1741575 h 1908012"/>
              <a:gd name="connsiteX122" fmla="*/ 1400092 w 2892261"/>
              <a:gd name="connsiteY122" fmla="*/ 1739152 h 1908012"/>
              <a:gd name="connsiteX123" fmla="*/ 1401904 w 2892261"/>
              <a:gd name="connsiteY123" fmla="*/ 1738258 h 1908012"/>
              <a:gd name="connsiteX124" fmla="*/ 934813 w 2892261"/>
              <a:gd name="connsiteY124" fmla="*/ 1735323 h 1908012"/>
              <a:gd name="connsiteX125" fmla="*/ 935427 w 2892261"/>
              <a:gd name="connsiteY125" fmla="*/ 1736114 h 1908012"/>
              <a:gd name="connsiteX126" fmla="*/ 933844 w 2892261"/>
              <a:gd name="connsiteY126" fmla="*/ 1736700 h 1908012"/>
              <a:gd name="connsiteX127" fmla="*/ 933844 w 2892261"/>
              <a:gd name="connsiteY127" fmla="*/ 1735654 h 1908012"/>
              <a:gd name="connsiteX128" fmla="*/ 934813 w 2892261"/>
              <a:gd name="connsiteY128" fmla="*/ 1735323 h 1908012"/>
              <a:gd name="connsiteX129" fmla="*/ 2184545 w 2892261"/>
              <a:gd name="connsiteY129" fmla="*/ 1730987 h 1908012"/>
              <a:gd name="connsiteX130" fmla="*/ 2188041 w 2892261"/>
              <a:gd name="connsiteY130" fmla="*/ 1733512 h 1908012"/>
              <a:gd name="connsiteX131" fmla="*/ 2187198 w 2892261"/>
              <a:gd name="connsiteY131" fmla="*/ 1734379 h 1908012"/>
              <a:gd name="connsiteX132" fmla="*/ 2184545 w 2892261"/>
              <a:gd name="connsiteY132" fmla="*/ 1730987 h 1908012"/>
              <a:gd name="connsiteX133" fmla="*/ 807998 w 2892261"/>
              <a:gd name="connsiteY133" fmla="*/ 1729404 h 1908012"/>
              <a:gd name="connsiteX134" fmla="*/ 798175 w 2892261"/>
              <a:gd name="connsiteY134" fmla="*/ 1752238 h 1908012"/>
              <a:gd name="connsiteX135" fmla="*/ 807998 w 2892261"/>
              <a:gd name="connsiteY135" fmla="*/ 1729404 h 1908012"/>
              <a:gd name="connsiteX136" fmla="*/ 681383 w 2892261"/>
              <a:gd name="connsiteY136" fmla="*/ 1726293 h 1908012"/>
              <a:gd name="connsiteX137" fmla="*/ 683528 w 2892261"/>
              <a:gd name="connsiteY137" fmla="*/ 1726929 h 1908012"/>
              <a:gd name="connsiteX138" fmla="*/ 681997 w 2892261"/>
              <a:gd name="connsiteY138" fmla="*/ 1728154 h 1908012"/>
              <a:gd name="connsiteX139" fmla="*/ 680414 w 2892261"/>
              <a:gd name="connsiteY139" fmla="*/ 1726904 h 1908012"/>
              <a:gd name="connsiteX140" fmla="*/ 681383 w 2892261"/>
              <a:gd name="connsiteY140" fmla="*/ 1726293 h 1908012"/>
              <a:gd name="connsiteX141" fmla="*/ 387878 w 2892261"/>
              <a:gd name="connsiteY141" fmla="*/ 1725297 h 1908012"/>
              <a:gd name="connsiteX142" fmla="*/ 389664 w 2892261"/>
              <a:gd name="connsiteY142" fmla="*/ 1725553 h 1908012"/>
              <a:gd name="connsiteX143" fmla="*/ 389460 w 2892261"/>
              <a:gd name="connsiteY143" fmla="*/ 1726572 h 1908012"/>
              <a:gd name="connsiteX144" fmla="*/ 387674 w 2892261"/>
              <a:gd name="connsiteY144" fmla="*/ 1726266 h 1908012"/>
              <a:gd name="connsiteX145" fmla="*/ 387878 w 2892261"/>
              <a:gd name="connsiteY145" fmla="*/ 1725297 h 1908012"/>
              <a:gd name="connsiteX146" fmla="*/ 1014411 w 2892261"/>
              <a:gd name="connsiteY146" fmla="*/ 1724736 h 1908012"/>
              <a:gd name="connsiteX147" fmla="*/ 1016350 w 2892261"/>
              <a:gd name="connsiteY147" fmla="*/ 1727161 h 1908012"/>
              <a:gd name="connsiteX148" fmla="*/ 1014029 w 2892261"/>
              <a:gd name="connsiteY148" fmla="*/ 1728386 h 1908012"/>
              <a:gd name="connsiteX149" fmla="*/ 1012677 w 2892261"/>
              <a:gd name="connsiteY149" fmla="*/ 1725680 h 1908012"/>
              <a:gd name="connsiteX150" fmla="*/ 1014411 w 2892261"/>
              <a:gd name="connsiteY150" fmla="*/ 1724736 h 1908012"/>
              <a:gd name="connsiteX151" fmla="*/ 1295879 w 2892261"/>
              <a:gd name="connsiteY151" fmla="*/ 1724149 h 1908012"/>
              <a:gd name="connsiteX152" fmla="*/ 1305523 w 2892261"/>
              <a:gd name="connsiteY152" fmla="*/ 1724149 h 1908012"/>
              <a:gd name="connsiteX153" fmla="*/ 1305242 w 2892261"/>
              <a:gd name="connsiteY153" fmla="*/ 1725757 h 1908012"/>
              <a:gd name="connsiteX154" fmla="*/ 1296058 w 2892261"/>
              <a:gd name="connsiteY154" fmla="*/ 1725757 h 1908012"/>
              <a:gd name="connsiteX155" fmla="*/ 1295879 w 2892261"/>
              <a:gd name="connsiteY155" fmla="*/ 1724149 h 1908012"/>
              <a:gd name="connsiteX156" fmla="*/ 526176 w 2892261"/>
              <a:gd name="connsiteY156" fmla="*/ 1719991 h 1908012"/>
              <a:gd name="connsiteX157" fmla="*/ 527170 w 2892261"/>
              <a:gd name="connsiteY157" fmla="*/ 1720527 h 1908012"/>
              <a:gd name="connsiteX158" fmla="*/ 526737 w 2892261"/>
              <a:gd name="connsiteY158" fmla="*/ 1721574 h 1908012"/>
              <a:gd name="connsiteX159" fmla="*/ 525743 w 2892261"/>
              <a:gd name="connsiteY159" fmla="*/ 1721062 h 1908012"/>
              <a:gd name="connsiteX160" fmla="*/ 526176 w 2892261"/>
              <a:gd name="connsiteY160" fmla="*/ 1719991 h 1908012"/>
              <a:gd name="connsiteX161" fmla="*/ 1182148 w 2892261"/>
              <a:gd name="connsiteY161" fmla="*/ 1719481 h 1908012"/>
              <a:gd name="connsiteX162" fmla="*/ 1186562 w 2892261"/>
              <a:gd name="connsiteY162" fmla="*/ 1721114 h 1908012"/>
              <a:gd name="connsiteX163" fmla="*/ 1186102 w 2892261"/>
              <a:gd name="connsiteY163" fmla="*/ 1722746 h 1908012"/>
              <a:gd name="connsiteX164" fmla="*/ 1181714 w 2892261"/>
              <a:gd name="connsiteY164" fmla="*/ 1722185 h 1908012"/>
              <a:gd name="connsiteX165" fmla="*/ 1182148 w 2892261"/>
              <a:gd name="connsiteY165" fmla="*/ 1719481 h 1908012"/>
              <a:gd name="connsiteX166" fmla="*/ 1332751 w 2892261"/>
              <a:gd name="connsiteY166" fmla="*/ 1715951 h 1908012"/>
              <a:gd name="connsiteX167" fmla="*/ 1342182 w 2892261"/>
              <a:gd name="connsiteY167" fmla="*/ 1722160 h 1908012"/>
              <a:gd name="connsiteX168" fmla="*/ 1318787 w 2892261"/>
              <a:gd name="connsiteY168" fmla="*/ 1721164 h 1908012"/>
              <a:gd name="connsiteX169" fmla="*/ 1332751 w 2892261"/>
              <a:gd name="connsiteY169" fmla="*/ 1715951 h 1908012"/>
              <a:gd name="connsiteX170" fmla="*/ 1375501 w 2892261"/>
              <a:gd name="connsiteY170" fmla="*/ 1715169 h 1908012"/>
              <a:gd name="connsiteX171" fmla="*/ 1376853 w 2892261"/>
              <a:gd name="connsiteY171" fmla="*/ 1716700 h 1908012"/>
              <a:gd name="connsiteX172" fmla="*/ 1374634 w 2892261"/>
              <a:gd name="connsiteY172" fmla="*/ 1719634 h 1908012"/>
              <a:gd name="connsiteX173" fmla="*/ 1372771 w 2892261"/>
              <a:gd name="connsiteY173" fmla="*/ 1716496 h 1908012"/>
              <a:gd name="connsiteX174" fmla="*/ 1375501 w 2892261"/>
              <a:gd name="connsiteY174" fmla="*/ 1715169 h 1908012"/>
              <a:gd name="connsiteX175" fmla="*/ 1102578 w 2892261"/>
              <a:gd name="connsiteY175" fmla="*/ 1711675 h 1908012"/>
              <a:gd name="connsiteX176" fmla="*/ 1102528 w 2892261"/>
              <a:gd name="connsiteY176" fmla="*/ 1713563 h 1908012"/>
              <a:gd name="connsiteX177" fmla="*/ 1112935 w 2892261"/>
              <a:gd name="connsiteY177" fmla="*/ 1714686 h 1908012"/>
              <a:gd name="connsiteX178" fmla="*/ 1112885 w 2892261"/>
              <a:gd name="connsiteY178" fmla="*/ 1711675 h 1908012"/>
              <a:gd name="connsiteX179" fmla="*/ 1102578 w 2892261"/>
              <a:gd name="connsiteY179" fmla="*/ 1711675 h 1908012"/>
              <a:gd name="connsiteX180" fmla="*/ 645872 w 2892261"/>
              <a:gd name="connsiteY180" fmla="*/ 1711674 h 1908012"/>
              <a:gd name="connsiteX181" fmla="*/ 648423 w 2892261"/>
              <a:gd name="connsiteY181" fmla="*/ 1713945 h 1908012"/>
              <a:gd name="connsiteX182" fmla="*/ 640514 w 2892261"/>
              <a:gd name="connsiteY182" fmla="*/ 1722491 h 1908012"/>
              <a:gd name="connsiteX183" fmla="*/ 638270 w 2892261"/>
              <a:gd name="connsiteY183" fmla="*/ 1720501 h 1908012"/>
              <a:gd name="connsiteX184" fmla="*/ 645872 w 2892261"/>
              <a:gd name="connsiteY184" fmla="*/ 1711674 h 1908012"/>
              <a:gd name="connsiteX185" fmla="*/ 1410067 w 2892261"/>
              <a:gd name="connsiteY185" fmla="*/ 1711240 h 1908012"/>
              <a:gd name="connsiteX186" fmla="*/ 1412261 w 2892261"/>
              <a:gd name="connsiteY186" fmla="*/ 1711955 h 1908012"/>
              <a:gd name="connsiteX187" fmla="*/ 1411215 w 2892261"/>
              <a:gd name="connsiteY187" fmla="*/ 1713561 h 1908012"/>
              <a:gd name="connsiteX188" fmla="*/ 1410169 w 2892261"/>
              <a:gd name="connsiteY188" fmla="*/ 1713230 h 1908012"/>
              <a:gd name="connsiteX189" fmla="*/ 1410067 w 2892261"/>
              <a:gd name="connsiteY189" fmla="*/ 1711240 h 1908012"/>
              <a:gd name="connsiteX190" fmla="*/ 617860 w 2892261"/>
              <a:gd name="connsiteY190" fmla="*/ 1711011 h 1908012"/>
              <a:gd name="connsiteX191" fmla="*/ 617912 w 2892261"/>
              <a:gd name="connsiteY191" fmla="*/ 1714072 h 1908012"/>
              <a:gd name="connsiteX192" fmla="*/ 611585 w 2892261"/>
              <a:gd name="connsiteY192" fmla="*/ 1713664 h 1908012"/>
              <a:gd name="connsiteX193" fmla="*/ 611431 w 2892261"/>
              <a:gd name="connsiteY193" fmla="*/ 1711674 h 1908012"/>
              <a:gd name="connsiteX194" fmla="*/ 617860 w 2892261"/>
              <a:gd name="connsiteY194" fmla="*/ 1711011 h 1908012"/>
              <a:gd name="connsiteX195" fmla="*/ 1161128 w 2892261"/>
              <a:gd name="connsiteY195" fmla="*/ 1710961 h 1908012"/>
              <a:gd name="connsiteX196" fmla="*/ 1163271 w 2892261"/>
              <a:gd name="connsiteY196" fmla="*/ 1711676 h 1908012"/>
              <a:gd name="connsiteX197" fmla="*/ 1161638 w 2892261"/>
              <a:gd name="connsiteY197" fmla="*/ 1712849 h 1908012"/>
              <a:gd name="connsiteX198" fmla="*/ 1160490 w 2892261"/>
              <a:gd name="connsiteY198" fmla="*/ 1712645 h 1908012"/>
              <a:gd name="connsiteX199" fmla="*/ 1161128 w 2892261"/>
              <a:gd name="connsiteY199" fmla="*/ 1710961 h 1908012"/>
              <a:gd name="connsiteX200" fmla="*/ 1262305 w 2892261"/>
              <a:gd name="connsiteY200" fmla="*/ 1709352 h 1908012"/>
              <a:gd name="connsiteX201" fmla="*/ 1262101 w 2892261"/>
              <a:gd name="connsiteY201" fmla="*/ 1712030 h 1908012"/>
              <a:gd name="connsiteX202" fmla="*/ 1228784 w 2892261"/>
              <a:gd name="connsiteY202" fmla="*/ 1712030 h 1908012"/>
              <a:gd name="connsiteX203" fmla="*/ 1262305 w 2892261"/>
              <a:gd name="connsiteY203" fmla="*/ 1709352 h 1908012"/>
              <a:gd name="connsiteX204" fmla="*/ 197877 w 2892261"/>
              <a:gd name="connsiteY204" fmla="*/ 1705552 h 1908012"/>
              <a:gd name="connsiteX205" fmla="*/ 200582 w 2892261"/>
              <a:gd name="connsiteY205" fmla="*/ 1708002 h 1908012"/>
              <a:gd name="connsiteX206" fmla="*/ 198361 w 2892261"/>
              <a:gd name="connsiteY206" fmla="*/ 1710094 h 1908012"/>
              <a:gd name="connsiteX207" fmla="*/ 196626 w 2892261"/>
              <a:gd name="connsiteY207" fmla="*/ 1708945 h 1908012"/>
              <a:gd name="connsiteX208" fmla="*/ 197877 w 2892261"/>
              <a:gd name="connsiteY208" fmla="*/ 1705552 h 1908012"/>
              <a:gd name="connsiteX209" fmla="*/ 1194828 w 2892261"/>
              <a:gd name="connsiteY209" fmla="*/ 1704276 h 1908012"/>
              <a:gd name="connsiteX210" fmla="*/ 1216844 w 2892261"/>
              <a:gd name="connsiteY210" fmla="*/ 1704276 h 1908012"/>
              <a:gd name="connsiteX211" fmla="*/ 1194880 w 2892261"/>
              <a:gd name="connsiteY211" fmla="*/ 1706930 h 1908012"/>
              <a:gd name="connsiteX212" fmla="*/ 1194828 w 2892261"/>
              <a:gd name="connsiteY212" fmla="*/ 1704276 h 1908012"/>
              <a:gd name="connsiteX213" fmla="*/ 1312155 w 2892261"/>
              <a:gd name="connsiteY213" fmla="*/ 1704200 h 1908012"/>
              <a:gd name="connsiteX214" fmla="*/ 1319120 w 2892261"/>
              <a:gd name="connsiteY214" fmla="*/ 1704200 h 1908012"/>
              <a:gd name="connsiteX215" fmla="*/ 1319272 w 2892261"/>
              <a:gd name="connsiteY215" fmla="*/ 1706114 h 1908012"/>
              <a:gd name="connsiteX216" fmla="*/ 1312359 w 2892261"/>
              <a:gd name="connsiteY216" fmla="*/ 1707108 h 1908012"/>
              <a:gd name="connsiteX217" fmla="*/ 1312155 w 2892261"/>
              <a:gd name="connsiteY217" fmla="*/ 1704200 h 1908012"/>
              <a:gd name="connsiteX218" fmla="*/ 1235032 w 2892261"/>
              <a:gd name="connsiteY218" fmla="*/ 1702388 h 1908012"/>
              <a:gd name="connsiteX219" fmla="*/ 1234982 w 2892261"/>
              <a:gd name="connsiteY219" fmla="*/ 1704990 h 1908012"/>
              <a:gd name="connsiteX220" fmla="*/ 1226819 w 2892261"/>
              <a:gd name="connsiteY220" fmla="*/ 1704990 h 1908012"/>
              <a:gd name="connsiteX221" fmla="*/ 1226665 w 2892261"/>
              <a:gd name="connsiteY221" fmla="*/ 1703561 h 1908012"/>
              <a:gd name="connsiteX222" fmla="*/ 1235032 w 2892261"/>
              <a:gd name="connsiteY222" fmla="*/ 1702388 h 1908012"/>
              <a:gd name="connsiteX223" fmla="*/ 2275570 w 2892261"/>
              <a:gd name="connsiteY223" fmla="*/ 1701904 h 1908012"/>
              <a:gd name="connsiteX224" fmla="*/ 2277918 w 2892261"/>
              <a:gd name="connsiteY224" fmla="*/ 1703691 h 1908012"/>
              <a:gd name="connsiteX225" fmla="*/ 2273861 w 2892261"/>
              <a:gd name="connsiteY225" fmla="*/ 1708666 h 1908012"/>
              <a:gd name="connsiteX226" fmla="*/ 2272203 w 2892261"/>
              <a:gd name="connsiteY226" fmla="*/ 1707568 h 1908012"/>
              <a:gd name="connsiteX227" fmla="*/ 2275570 w 2892261"/>
              <a:gd name="connsiteY227" fmla="*/ 1701904 h 1908012"/>
              <a:gd name="connsiteX228" fmla="*/ 1520662 w 2892261"/>
              <a:gd name="connsiteY228" fmla="*/ 1701394 h 1908012"/>
              <a:gd name="connsiteX229" fmla="*/ 1521579 w 2892261"/>
              <a:gd name="connsiteY229" fmla="*/ 1704609 h 1908012"/>
              <a:gd name="connsiteX230" fmla="*/ 1513875 w 2892261"/>
              <a:gd name="connsiteY230" fmla="*/ 1707084 h 1908012"/>
              <a:gd name="connsiteX231" fmla="*/ 1512752 w 2892261"/>
              <a:gd name="connsiteY231" fmla="*/ 1702873 h 1908012"/>
              <a:gd name="connsiteX232" fmla="*/ 1520662 w 2892261"/>
              <a:gd name="connsiteY232" fmla="*/ 1701394 h 1908012"/>
              <a:gd name="connsiteX233" fmla="*/ 1624263 w 2892261"/>
              <a:gd name="connsiteY233" fmla="*/ 1701061 h 1908012"/>
              <a:gd name="connsiteX234" fmla="*/ 1625946 w 2892261"/>
              <a:gd name="connsiteY234" fmla="*/ 1702260 h 1908012"/>
              <a:gd name="connsiteX235" fmla="*/ 1624161 w 2892261"/>
              <a:gd name="connsiteY235" fmla="*/ 1703408 h 1908012"/>
              <a:gd name="connsiteX236" fmla="*/ 1623292 w 2892261"/>
              <a:gd name="connsiteY236" fmla="*/ 1701571 h 1908012"/>
              <a:gd name="connsiteX237" fmla="*/ 1624263 w 2892261"/>
              <a:gd name="connsiteY237" fmla="*/ 1701061 h 1908012"/>
              <a:gd name="connsiteX238" fmla="*/ 2138139 w 2892261"/>
              <a:gd name="connsiteY238" fmla="*/ 1700756 h 1908012"/>
              <a:gd name="connsiteX239" fmla="*/ 2133445 w 2892261"/>
              <a:gd name="connsiteY239" fmla="*/ 1715425 h 1908012"/>
              <a:gd name="connsiteX240" fmla="*/ 2138139 w 2892261"/>
              <a:gd name="connsiteY240" fmla="*/ 1700756 h 1908012"/>
              <a:gd name="connsiteX241" fmla="*/ 2173116 w 2892261"/>
              <a:gd name="connsiteY241" fmla="*/ 1699301 h 1908012"/>
              <a:gd name="connsiteX242" fmla="*/ 2175897 w 2892261"/>
              <a:gd name="connsiteY242" fmla="*/ 1701112 h 1908012"/>
              <a:gd name="connsiteX243" fmla="*/ 2172784 w 2892261"/>
              <a:gd name="connsiteY243" fmla="*/ 1703562 h 1908012"/>
              <a:gd name="connsiteX244" fmla="*/ 2170641 w 2892261"/>
              <a:gd name="connsiteY244" fmla="*/ 1701572 h 1908012"/>
              <a:gd name="connsiteX245" fmla="*/ 2173116 w 2892261"/>
              <a:gd name="connsiteY245" fmla="*/ 1699301 h 1908012"/>
              <a:gd name="connsiteX246" fmla="*/ 1367998 w 2892261"/>
              <a:gd name="connsiteY246" fmla="*/ 1699200 h 1908012"/>
              <a:gd name="connsiteX247" fmla="*/ 1368127 w 2892261"/>
              <a:gd name="connsiteY247" fmla="*/ 1702287 h 1908012"/>
              <a:gd name="connsiteX248" fmla="*/ 1357641 w 2892261"/>
              <a:gd name="connsiteY248" fmla="*/ 1703181 h 1908012"/>
              <a:gd name="connsiteX249" fmla="*/ 1357233 w 2892261"/>
              <a:gd name="connsiteY249" fmla="*/ 1700679 h 1908012"/>
              <a:gd name="connsiteX250" fmla="*/ 1367998 w 2892261"/>
              <a:gd name="connsiteY250" fmla="*/ 1699200 h 1908012"/>
              <a:gd name="connsiteX251" fmla="*/ 1377643 w 2892261"/>
              <a:gd name="connsiteY251" fmla="*/ 1698460 h 1908012"/>
              <a:gd name="connsiteX252" fmla="*/ 1384327 w 2892261"/>
              <a:gd name="connsiteY252" fmla="*/ 1698460 h 1908012"/>
              <a:gd name="connsiteX253" fmla="*/ 1384352 w 2892261"/>
              <a:gd name="connsiteY253" fmla="*/ 1699531 h 1908012"/>
              <a:gd name="connsiteX254" fmla="*/ 1377668 w 2892261"/>
              <a:gd name="connsiteY254" fmla="*/ 1699531 h 1908012"/>
              <a:gd name="connsiteX255" fmla="*/ 1377643 w 2892261"/>
              <a:gd name="connsiteY255" fmla="*/ 1698460 h 1908012"/>
              <a:gd name="connsiteX256" fmla="*/ 222364 w 2892261"/>
              <a:gd name="connsiteY256" fmla="*/ 1697846 h 1908012"/>
              <a:gd name="connsiteX257" fmla="*/ 229354 w 2892261"/>
              <a:gd name="connsiteY257" fmla="*/ 1704913 h 1908012"/>
              <a:gd name="connsiteX258" fmla="*/ 249738 w 2892261"/>
              <a:gd name="connsiteY258" fmla="*/ 1717566 h 1908012"/>
              <a:gd name="connsiteX259" fmla="*/ 255427 w 2892261"/>
              <a:gd name="connsiteY259" fmla="*/ 1722797 h 1908012"/>
              <a:gd name="connsiteX260" fmla="*/ 261065 w 2892261"/>
              <a:gd name="connsiteY260" fmla="*/ 1741317 h 1908012"/>
              <a:gd name="connsiteX261" fmla="*/ 221037 w 2892261"/>
              <a:gd name="connsiteY261" fmla="*/ 1719837 h 1908012"/>
              <a:gd name="connsiteX262" fmla="*/ 216241 w 2892261"/>
              <a:gd name="connsiteY262" fmla="*/ 1707744 h 1908012"/>
              <a:gd name="connsiteX263" fmla="*/ 222364 w 2892261"/>
              <a:gd name="connsiteY263" fmla="*/ 1697846 h 1908012"/>
              <a:gd name="connsiteX264" fmla="*/ 943821 w 2892261"/>
              <a:gd name="connsiteY264" fmla="*/ 1696445 h 1908012"/>
              <a:gd name="connsiteX265" fmla="*/ 941448 w 2892261"/>
              <a:gd name="connsiteY265" fmla="*/ 1698435 h 1908012"/>
              <a:gd name="connsiteX266" fmla="*/ 944611 w 2892261"/>
              <a:gd name="connsiteY266" fmla="*/ 1701089 h 1908012"/>
              <a:gd name="connsiteX267" fmla="*/ 946831 w 2892261"/>
              <a:gd name="connsiteY267" fmla="*/ 1698333 h 1908012"/>
              <a:gd name="connsiteX268" fmla="*/ 943821 w 2892261"/>
              <a:gd name="connsiteY268" fmla="*/ 1696445 h 1908012"/>
              <a:gd name="connsiteX269" fmla="*/ 1337793 w 2892261"/>
              <a:gd name="connsiteY269" fmla="*/ 1695398 h 1908012"/>
              <a:gd name="connsiteX270" fmla="*/ 1343993 w 2892261"/>
              <a:gd name="connsiteY270" fmla="*/ 1699863 h 1908012"/>
              <a:gd name="connsiteX271" fmla="*/ 1338099 w 2892261"/>
              <a:gd name="connsiteY271" fmla="*/ 1705042 h 1908012"/>
              <a:gd name="connsiteX272" fmla="*/ 1318379 w 2892261"/>
              <a:gd name="connsiteY272" fmla="*/ 1701292 h 1908012"/>
              <a:gd name="connsiteX273" fmla="*/ 1318583 w 2892261"/>
              <a:gd name="connsiteY273" fmla="*/ 1697363 h 1908012"/>
              <a:gd name="connsiteX274" fmla="*/ 1337793 w 2892261"/>
              <a:gd name="connsiteY274" fmla="*/ 1695398 h 1908012"/>
              <a:gd name="connsiteX275" fmla="*/ 518169 w 2892261"/>
              <a:gd name="connsiteY275" fmla="*/ 1694250 h 1908012"/>
              <a:gd name="connsiteX276" fmla="*/ 554014 w 2892261"/>
              <a:gd name="connsiteY276" fmla="*/ 1699632 h 1908012"/>
              <a:gd name="connsiteX277" fmla="*/ 518169 w 2892261"/>
              <a:gd name="connsiteY277" fmla="*/ 1694250 h 1908012"/>
              <a:gd name="connsiteX278" fmla="*/ 1350882 w 2892261"/>
              <a:gd name="connsiteY278" fmla="*/ 1690781 h 1908012"/>
              <a:gd name="connsiteX279" fmla="*/ 1358690 w 2892261"/>
              <a:gd name="connsiteY279" fmla="*/ 1691598 h 1908012"/>
              <a:gd name="connsiteX280" fmla="*/ 1358613 w 2892261"/>
              <a:gd name="connsiteY280" fmla="*/ 1694531 h 1908012"/>
              <a:gd name="connsiteX281" fmla="*/ 1350678 w 2892261"/>
              <a:gd name="connsiteY281" fmla="*/ 1694531 h 1908012"/>
              <a:gd name="connsiteX282" fmla="*/ 1350882 w 2892261"/>
              <a:gd name="connsiteY282" fmla="*/ 1690781 h 1908012"/>
              <a:gd name="connsiteX283" fmla="*/ 1487928 w 2892261"/>
              <a:gd name="connsiteY283" fmla="*/ 1687490 h 1908012"/>
              <a:gd name="connsiteX284" fmla="*/ 1488438 w 2892261"/>
              <a:gd name="connsiteY284" fmla="*/ 1687897 h 1908012"/>
              <a:gd name="connsiteX285" fmla="*/ 1484713 w 2892261"/>
              <a:gd name="connsiteY285" fmla="*/ 1703587 h 1908012"/>
              <a:gd name="connsiteX286" fmla="*/ 1500531 w 2892261"/>
              <a:gd name="connsiteY286" fmla="*/ 1700424 h 1908012"/>
              <a:gd name="connsiteX287" fmla="*/ 1490990 w 2892261"/>
              <a:gd name="connsiteY287" fmla="*/ 1709709 h 1908012"/>
              <a:gd name="connsiteX288" fmla="*/ 1472621 w 2892261"/>
              <a:gd name="connsiteY288" fmla="*/ 1704021 h 1908012"/>
              <a:gd name="connsiteX289" fmla="*/ 1487928 w 2892261"/>
              <a:gd name="connsiteY289" fmla="*/ 1687490 h 1908012"/>
              <a:gd name="connsiteX290" fmla="*/ 1430043 w 2892261"/>
              <a:gd name="connsiteY290" fmla="*/ 1686979 h 1908012"/>
              <a:gd name="connsiteX291" fmla="*/ 1459178 w 2892261"/>
              <a:gd name="connsiteY291" fmla="*/ 1686979 h 1908012"/>
              <a:gd name="connsiteX292" fmla="*/ 1430043 w 2892261"/>
              <a:gd name="connsiteY292" fmla="*/ 1686979 h 1908012"/>
              <a:gd name="connsiteX293" fmla="*/ 1011014 w 2892261"/>
              <a:gd name="connsiteY293" fmla="*/ 1684568 h 1908012"/>
              <a:gd name="connsiteX294" fmla="*/ 1028722 w 2892261"/>
              <a:gd name="connsiteY294" fmla="*/ 1685397 h 1908012"/>
              <a:gd name="connsiteX295" fmla="*/ 1029232 w 2892261"/>
              <a:gd name="connsiteY295" fmla="*/ 1689070 h 1908012"/>
              <a:gd name="connsiteX296" fmla="*/ 993134 w 2892261"/>
              <a:gd name="connsiteY296" fmla="*/ 1693841 h 1908012"/>
              <a:gd name="connsiteX297" fmla="*/ 1011014 w 2892261"/>
              <a:gd name="connsiteY297" fmla="*/ 1684568 h 1908012"/>
              <a:gd name="connsiteX298" fmla="*/ 1565916 w 2892261"/>
              <a:gd name="connsiteY298" fmla="*/ 1683408 h 1908012"/>
              <a:gd name="connsiteX299" fmla="*/ 1569258 w 2892261"/>
              <a:gd name="connsiteY299" fmla="*/ 1686062 h 1908012"/>
              <a:gd name="connsiteX300" fmla="*/ 1564845 w 2892261"/>
              <a:gd name="connsiteY300" fmla="*/ 1686062 h 1908012"/>
              <a:gd name="connsiteX301" fmla="*/ 1565916 w 2892261"/>
              <a:gd name="connsiteY301" fmla="*/ 1683408 h 1908012"/>
              <a:gd name="connsiteX302" fmla="*/ 755597 w 2892261"/>
              <a:gd name="connsiteY302" fmla="*/ 1683205 h 1908012"/>
              <a:gd name="connsiteX303" fmla="*/ 755418 w 2892261"/>
              <a:gd name="connsiteY303" fmla="*/ 1688078 h 1908012"/>
              <a:gd name="connsiteX304" fmla="*/ 766719 w 2892261"/>
              <a:gd name="connsiteY304" fmla="*/ 1688051 h 1908012"/>
              <a:gd name="connsiteX305" fmla="*/ 772459 w 2892261"/>
              <a:gd name="connsiteY305" fmla="*/ 1687745 h 1908012"/>
              <a:gd name="connsiteX306" fmla="*/ 805013 w 2892261"/>
              <a:gd name="connsiteY306" fmla="*/ 1691572 h 1908012"/>
              <a:gd name="connsiteX307" fmla="*/ 755597 w 2892261"/>
              <a:gd name="connsiteY307" fmla="*/ 1683205 h 1908012"/>
              <a:gd name="connsiteX308" fmla="*/ 1209624 w 2892261"/>
              <a:gd name="connsiteY308" fmla="*/ 1682770 h 1908012"/>
              <a:gd name="connsiteX309" fmla="*/ 1231514 w 2892261"/>
              <a:gd name="connsiteY309" fmla="*/ 1682770 h 1908012"/>
              <a:gd name="connsiteX310" fmla="*/ 1230085 w 2892261"/>
              <a:gd name="connsiteY310" fmla="*/ 1689454 h 1908012"/>
              <a:gd name="connsiteX311" fmla="*/ 1209624 w 2892261"/>
              <a:gd name="connsiteY311" fmla="*/ 1682770 h 1908012"/>
              <a:gd name="connsiteX312" fmla="*/ 1621685 w 2892261"/>
              <a:gd name="connsiteY312" fmla="*/ 1682591 h 1908012"/>
              <a:gd name="connsiteX313" fmla="*/ 1622654 w 2892261"/>
              <a:gd name="connsiteY313" fmla="*/ 1686010 h 1908012"/>
              <a:gd name="connsiteX314" fmla="*/ 1545585 w 2892261"/>
              <a:gd name="connsiteY314" fmla="*/ 1703128 h 1908012"/>
              <a:gd name="connsiteX315" fmla="*/ 1537191 w 2892261"/>
              <a:gd name="connsiteY315" fmla="*/ 1700398 h 1908012"/>
              <a:gd name="connsiteX316" fmla="*/ 1537447 w 2892261"/>
              <a:gd name="connsiteY316" fmla="*/ 1696852 h 1908012"/>
              <a:gd name="connsiteX317" fmla="*/ 1621685 w 2892261"/>
              <a:gd name="connsiteY317" fmla="*/ 1682591 h 1908012"/>
              <a:gd name="connsiteX318" fmla="*/ 1245851 w 2892261"/>
              <a:gd name="connsiteY318" fmla="*/ 1681112 h 1908012"/>
              <a:gd name="connsiteX319" fmla="*/ 1253428 w 2892261"/>
              <a:gd name="connsiteY319" fmla="*/ 1681112 h 1908012"/>
              <a:gd name="connsiteX320" fmla="*/ 1253403 w 2892261"/>
              <a:gd name="connsiteY320" fmla="*/ 1683306 h 1908012"/>
              <a:gd name="connsiteX321" fmla="*/ 1245851 w 2892261"/>
              <a:gd name="connsiteY321" fmla="*/ 1683306 h 1908012"/>
              <a:gd name="connsiteX322" fmla="*/ 1245851 w 2892261"/>
              <a:gd name="connsiteY322" fmla="*/ 1681112 h 1908012"/>
              <a:gd name="connsiteX323" fmla="*/ 467151 w 2892261"/>
              <a:gd name="connsiteY323" fmla="*/ 1679684 h 1908012"/>
              <a:gd name="connsiteX324" fmla="*/ 496464 w 2892261"/>
              <a:gd name="connsiteY324" fmla="*/ 1684530 h 1908012"/>
              <a:gd name="connsiteX325" fmla="*/ 467151 w 2892261"/>
              <a:gd name="connsiteY325" fmla="*/ 1679684 h 1908012"/>
              <a:gd name="connsiteX326" fmla="*/ 1315841 w 2892261"/>
              <a:gd name="connsiteY326" fmla="*/ 1677065 h 1908012"/>
              <a:gd name="connsiteX327" fmla="*/ 1340548 w 2892261"/>
              <a:gd name="connsiteY327" fmla="*/ 1682438 h 1908012"/>
              <a:gd name="connsiteX328" fmla="*/ 1298787 w 2892261"/>
              <a:gd name="connsiteY328" fmla="*/ 1683790 h 1908012"/>
              <a:gd name="connsiteX329" fmla="*/ 1261208 w 2892261"/>
              <a:gd name="connsiteY329" fmla="*/ 1683994 h 1908012"/>
              <a:gd name="connsiteX330" fmla="*/ 1315841 w 2892261"/>
              <a:gd name="connsiteY330" fmla="*/ 1677065 h 1908012"/>
              <a:gd name="connsiteX331" fmla="*/ 2150793 w 2892261"/>
              <a:gd name="connsiteY331" fmla="*/ 1672386 h 1908012"/>
              <a:gd name="connsiteX332" fmla="*/ 2152324 w 2892261"/>
              <a:gd name="connsiteY332" fmla="*/ 1672998 h 1908012"/>
              <a:gd name="connsiteX333" fmla="*/ 2153956 w 2892261"/>
              <a:gd name="connsiteY333" fmla="*/ 1695908 h 1908012"/>
              <a:gd name="connsiteX334" fmla="*/ 2140180 w 2892261"/>
              <a:gd name="connsiteY334" fmla="*/ 1696596 h 1908012"/>
              <a:gd name="connsiteX335" fmla="*/ 2150793 w 2892261"/>
              <a:gd name="connsiteY335" fmla="*/ 1672386 h 1908012"/>
              <a:gd name="connsiteX336" fmla="*/ 1495301 w 2892261"/>
              <a:gd name="connsiteY336" fmla="*/ 1671086 h 1908012"/>
              <a:gd name="connsiteX337" fmla="*/ 1516271 w 2892261"/>
              <a:gd name="connsiteY337" fmla="*/ 1680424 h 1908012"/>
              <a:gd name="connsiteX338" fmla="*/ 1488438 w 2892261"/>
              <a:gd name="connsiteY338" fmla="*/ 1687874 h 1908012"/>
              <a:gd name="connsiteX339" fmla="*/ 1487903 w 2892261"/>
              <a:gd name="connsiteY339" fmla="*/ 1687464 h 1908012"/>
              <a:gd name="connsiteX340" fmla="*/ 1476346 w 2892261"/>
              <a:gd name="connsiteY340" fmla="*/ 1677923 h 1908012"/>
              <a:gd name="connsiteX341" fmla="*/ 1495301 w 2892261"/>
              <a:gd name="connsiteY341" fmla="*/ 1671086 h 1908012"/>
              <a:gd name="connsiteX342" fmla="*/ 1574599 w 2892261"/>
              <a:gd name="connsiteY342" fmla="*/ 1669989 h 1908012"/>
              <a:gd name="connsiteX343" fmla="*/ 1571147 w 2892261"/>
              <a:gd name="connsiteY343" fmla="*/ 1673916 h 1908012"/>
              <a:gd name="connsiteX344" fmla="*/ 1569897 w 2892261"/>
              <a:gd name="connsiteY344" fmla="*/ 1672411 h 1908012"/>
              <a:gd name="connsiteX345" fmla="*/ 1003441 w 2892261"/>
              <a:gd name="connsiteY345" fmla="*/ 1669964 h 1908012"/>
              <a:gd name="connsiteX346" fmla="*/ 1003466 w 2892261"/>
              <a:gd name="connsiteY346" fmla="*/ 1671852 h 1908012"/>
              <a:gd name="connsiteX347" fmla="*/ 1032166 w 2892261"/>
              <a:gd name="connsiteY347" fmla="*/ 1671852 h 1908012"/>
              <a:gd name="connsiteX348" fmla="*/ 1031937 w 2892261"/>
              <a:gd name="connsiteY348" fmla="*/ 1669964 h 1908012"/>
              <a:gd name="connsiteX349" fmla="*/ 1003441 w 2892261"/>
              <a:gd name="connsiteY349" fmla="*/ 1669964 h 1908012"/>
              <a:gd name="connsiteX350" fmla="*/ 1574902 w 2892261"/>
              <a:gd name="connsiteY350" fmla="*/ 1669763 h 1908012"/>
              <a:gd name="connsiteX351" fmla="*/ 1575241 w 2892261"/>
              <a:gd name="connsiteY351" fmla="*/ 1669797 h 1908012"/>
              <a:gd name="connsiteX352" fmla="*/ 1574974 w 2892261"/>
              <a:gd name="connsiteY352" fmla="*/ 1669887 h 1908012"/>
              <a:gd name="connsiteX353" fmla="*/ 1574922 w 2892261"/>
              <a:gd name="connsiteY353" fmla="*/ 1669823 h 1908012"/>
              <a:gd name="connsiteX354" fmla="*/ 1574949 w 2892261"/>
              <a:gd name="connsiteY354" fmla="*/ 1669809 h 1908012"/>
              <a:gd name="connsiteX355" fmla="*/ 1574847 w 2892261"/>
              <a:gd name="connsiteY355" fmla="*/ 1669707 h 1908012"/>
              <a:gd name="connsiteX356" fmla="*/ 1574902 w 2892261"/>
              <a:gd name="connsiteY356" fmla="*/ 1669763 h 1908012"/>
              <a:gd name="connsiteX357" fmla="*/ 1574872 w 2892261"/>
              <a:gd name="connsiteY357" fmla="*/ 1669760 h 1908012"/>
              <a:gd name="connsiteX358" fmla="*/ 1574922 w 2892261"/>
              <a:gd name="connsiteY358" fmla="*/ 1669823 h 1908012"/>
              <a:gd name="connsiteX359" fmla="*/ 1574599 w 2892261"/>
              <a:gd name="connsiteY359" fmla="*/ 1669989 h 1908012"/>
              <a:gd name="connsiteX360" fmla="*/ 2087805 w 2892261"/>
              <a:gd name="connsiteY360" fmla="*/ 1666519 h 1908012"/>
              <a:gd name="connsiteX361" fmla="*/ 2088392 w 2892261"/>
              <a:gd name="connsiteY361" fmla="*/ 1667257 h 1908012"/>
              <a:gd name="connsiteX362" fmla="*/ 2086911 w 2892261"/>
              <a:gd name="connsiteY362" fmla="*/ 1667794 h 1908012"/>
              <a:gd name="connsiteX363" fmla="*/ 2086861 w 2892261"/>
              <a:gd name="connsiteY363" fmla="*/ 1666825 h 1908012"/>
              <a:gd name="connsiteX364" fmla="*/ 2087805 w 2892261"/>
              <a:gd name="connsiteY364" fmla="*/ 1666519 h 1908012"/>
              <a:gd name="connsiteX365" fmla="*/ 1075868 w 2892261"/>
              <a:gd name="connsiteY365" fmla="*/ 1660933 h 1908012"/>
              <a:gd name="connsiteX366" fmla="*/ 1129365 w 2892261"/>
              <a:gd name="connsiteY366" fmla="*/ 1660933 h 1908012"/>
              <a:gd name="connsiteX367" fmla="*/ 1075868 w 2892261"/>
              <a:gd name="connsiteY367" fmla="*/ 1660933 h 1908012"/>
              <a:gd name="connsiteX368" fmla="*/ 1401522 w 2892261"/>
              <a:gd name="connsiteY368" fmla="*/ 1659733 h 1908012"/>
              <a:gd name="connsiteX369" fmla="*/ 1398078 w 2892261"/>
              <a:gd name="connsiteY369" fmla="*/ 1663587 h 1908012"/>
              <a:gd name="connsiteX370" fmla="*/ 1401981 w 2892261"/>
              <a:gd name="connsiteY370" fmla="*/ 1667387 h 1908012"/>
              <a:gd name="connsiteX371" fmla="*/ 1405119 w 2892261"/>
              <a:gd name="connsiteY371" fmla="*/ 1664939 h 1908012"/>
              <a:gd name="connsiteX372" fmla="*/ 1401522 w 2892261"/>
              <a:gd name="connsiteY372" fmla="*/ 1659733 h 1908012"/>
              <a:gd name="connsiteX373" fmla="*/ 1054488 w 2892261"/>
              <a:gd name="connsiteY373" fmla="*/ 1658381 h 1908012"/>
              <a:gd name="connsiteX374" fmla="*/ 1054336 w 2892261"/>
              <a:gd name="connsiteY374" fmla="*/ 1661264 h 1908012"/>
              <a:gd name="connsiteX375" fmla="*/ 1064388 w 2892261"/>
              <a:gd name="connsiteY375" fmla="*/ 1662106 h 1908012"/>
              <a:gd name="connsiteX376" fmla="*/ 1064923 w 2892261"/>
              <a:gd name="connsiteY376" fmla="*/ 1659020 h 1908012"/>
              <a:gd name="connsiteX377" fmla="*/ 1054488 w 2892261"/>
              <a:gd name="connsiteY377" fmla="*/ 1658381 h 1908012"/>
              <a:gd name="connsiteX378" fmla="*/ 1044208 w 2892261"/>
              <a:gd name="connsiteY378" fmla="*/ 1657949 h 1908012"/>
              <a:gd name="connsiteX379" fmla="*/ 1018263 w 2892261"/>
              <a:gd name="connsiteY379" fmla="*/ 1659887 h 1908012"/>
              <a:gd name="connsiteX380" fmla="*/ 1018467 w 2892261"/>
              <a:gd name="connsiteY380" fmla="*/ 1663254 h 1908012"/>
              <a:gd name="connsiteX381" fmla="*/ 1043952 w 2892261"/>
              <a:gd name="connsiteY381" fmla="*/ 1662056 h 1908012"/>
              <a:gd name="connsiteX382" fmla="*/ 1044208 w 2892261"/>
              <a:gd name="connsiteY382" fmla="*/ 1657949 h 1908012"/>
              <a:gd name="connsiteX383" fmla="*/ 1382644 w 2892261"/>
              <a:gd name="connsiteY383" fmla="*/ 1657770 h 1908012"/>
              <a:gd name="connsiteX384" fmla="*/ 1378842 w 2892261"/>
              <a:gd name="connsiteY384" fmla="*/ 1658356 h 1908012"/>
              <a:gd name="connsiteX385" fmla="*/ 1378892 w 2892261"/>
              <a:gd name="connsiteY385" fmla="*/ 1659377 h 1908012"/>
              <a:gd name="connsiteX386" fmla="*/ 1382771 w 2892261"/>
              <a:gd name="connsiteY386" fmla="*/ 1659428 h 1908012"/>
              <a:gd name="connsiteX387" fmla="*/ 1382644 w 2892261"/>
              <a:gd name="connsiteY387" fmla="*/ 1657770 h 1908012"/>
              <a:gd name="connsiteX388" fmla="*/ 1304375 w 2892261"/>
              <a:gd name="connsiteY388" fmla="*/ 1655754 h 1908012"/>
              <a:gd name="connsiteX389" fmla="*/ 1332462 w 2892261"/>
              <a:gd name="connsiteY389" fmla="*/ 1659606 h 1908012"/>
              <a:gd name="connsiteX390" fmla="*/ 1339529 w 2892261"/>
              <a:gd name="connsiteY390" fmla="*/ 1660704 h 1908012"/>
              <a:gd name="connsiteX391" fmla="*/ 1332029 w 2892261"/>
              <a:gd name="connsiteY391" fmla="*/ 1666035 h 1908012"/>
              <a:gd name="connsiteX392" fmla="*/ 1294858 w 2892261"/>
              <a:gd name="connsiteY392" fmla="*/ 1672107 h 1908012"/>
              <a:gd name="connsiteX393" fmla="*/ 1287715 w 2892261"/>
              <a:gd name="connsiteY393" fmla="*/ 1659377 h 1908012"/>
              <a:gd name="connsiteX394" fmla="*/ 1296645 w 2892261"/>
              <a:gd name="connsiteY394" fmla="*/ 1662769 h 1908012"/>
              <a:gd name="connsiteX395" fmla="*/ 1304375 w 2892261"/>
              <a:gd name="connsiteY395" fmla="*/ 1655754 h 1908012"/>
              <a:gd name="connsiteX396" fmla="*/ 1803582 w 2892261"/>
              <a:gd name="connsiteY396" fmla="*/ 1655473 h 1908012"/>
              <a:gd name="connsiteX397" fmla="*/ 1804423 w 2892261"/>
              <a:gd name="connsiteY397" fmla="*/ 1656825 h 1908012"/>
              <a:gd name="connsiteX398" fmla="*/ 1800750 w 2892261"/>
              <a:gd name="connsiteY398" fmla="*/ 1659402 h 1908012"/>
              <a:gd name="connsiteX399" fmla="*/ 1799602 w 2892261"/>
              <a:gd name="connsiteY399" fmla="*/ 1657285 h 1908012"/>
              <a:gd name="connsiteX400" fmla="*/ 1803582 w 2892261"/>
              <a:gd name="connsiteY400" fmla="*/ 1655473 h 1908012"/>
              <a:gd name="connsiteX401" fmla="*/ 1571760 w 2892261"/>
              <a:gd name="connsiteY401" fmla="*/ 1653891 h 1908012"/>
              <a:gd name="connsiteX402" fmla="*/ 1572806 w 2892261"/>
              <a:gd name="connsiteY402" fmla="*/ 1653891 h 1908012"/>
              <a:gd name="connsiteX403" fmla="*/ 1573137 w 2892261"/>
              <a:gd name="connsiteY403" fmla="*/ 1654860 h 1908012"/>
              <a:gd name="connsiteX404" fmla="*/ 1572322 w 2892261"/>
              <a:gd name="connsiteY404" fmla="*/ 1655499 h 1908012"/>
              <a:gd name="connsiteX405" fmla="*/ 1571760 w 2892261"/>
              <a:gd name="connsiteY405" fmla="*/ 1653891 h 1908012"/>
              <a:gd name="connsiteX406" fmla="*/ 2196229 w 2892261"/>
              <a:gd name="connsiteY406" fmla="*/ 1651008 h 1908012"/>
              <a:gd name="connsiteX407" fmla="*/ 2199571 w 2892261"/>
              <a:gd name="connsiteY407" fmla="*/ 1653151 h 1908012"/>
              <a:gd name="connsiteX408" fmla="*/ 2191204 w 2892261"/>
              <a:gd name="connsiteY408" fmla="*/ 1670244 h 1908012"/>
              <a:gd name="connsiteX409" fmla="*/ 2187683 w 2892261"/>
              <a:gd name="connsiteY409" fmla="*/ 1668510 h 1908012"/>
              <a:gd name="connsiteX410" fmla="*/ 2196229 w 2892261"/>
              <a:gd name="connsiteY410" fmla="*/ 1651008 h 1908012"/>
              <a:gd name="connsiteX411" fmla="*/ 1250622 w 2892261"/>
              <a:gd name="connsiteY411" fmla="*/ 1650193 h 1908012"/>
              <a:gd name="connsiteX412" fmla="*/ 1250647 w 2892261"/>
              <a:gd name="connsiteY412" fmla="*/ 1651290 h 1908012"/>
              <a:gd name="connsiteX413" fmla="*/ 1274117 w 2892261"/>
              <a:gd name="connsiteY413" fmla="*/ 1651290 h 1908012"/>
              <a:gd name="connsiteX414" fmla="*/ 1273607 w 2892261"/>
              <a:gd name="connsiteY414" fmla="*/ 1650193 h 1908012"/>
              <a:gd name="connsiteX415" fmla="*/ 1250622 w 2892261"/>
              <a:gd name="connsiteY415" fmla="*/ 1650193 h 1908012"/>
              <a:gd name="connsiteX416" fmla="*/ 1039897 w 2892261"/>
              <a:gd name="connsiteY416" fmla="*/ 1649811 h 1908012"/>
              <a:gd name="connsiteX417" fmla="*/ 1037805 w 2892261"/>
              <a:gd name="connsiteY417" fmla="*/ 1650422 h 1908012"/>
              <a:gd name="connsiteX418" fmla="*/ 1039258 w 2892261"/>
              <a:gd name="connsiteY418" fmla="*/ 1651519 h 1908012"/>
              <a:gd name="connsiteX419" fmla="*/ 1040381 w 2892261"/>
              <a:gd name="connsiteY419" fmla="*/ 1651315 h 1908012"/>
              <a:gd name="connsiteX420" fmla="*/ 1039897 w 2892261"/>
              <a:gd name="connsiteY420" fmla="*/ 1649811 h 1908012"/>
              <a:gd name="connsiteX421" fmla="*/ 2173754 w 2892261"/>
              <a:gd name="connsiteY421" fmla="*/ 1648737 h 1908012"/>
              <a:gd name="connsiteX422" fmla="*/ 2174597 w 2892261"/>
              <a:gd name="connsiteY422" fmla="*/ 1651008 h 1908012"/>
              <a:gd name="connsiteX423" fmla="*/ 2171943 w 2892261"/>
              <a:gd name="connsiteY423" fmla="*/ 1652283 h 1908012"/>
              <a:gd name="connsiteX424" fmla="*/ 2171993 w 2892261"/>
              <a:gd name="connsiteY424" fmla="*/ 1650114 h 1908012"/>
              <a:gd name="connsiteX425" fmla="*/ 2173754 w 2892261"/>
              <a:gd name="connsiteY425" fmla="*/ 1648737 h 1908012"/>
              <a:gd name="connsiteX426" fmla="*/ 986527 w 2892261"/>
              <a:gd name="connsiteY426" fmla="*/ 1648074 h 1908012"/>
              <a:gd name="connsiteX427" fmla="*/ 986271 w 2892261"/>
              <a:gd name="connsiteY427" fmla="*/ 1651034 h 1908012"/>
              <a:gd name="connsiteX428" fmla="*/ 994511 w 2892261"/>
              <a:gd name="connsiteY428" fmla="*/ 1651443 h 1908012"/>
              <a:gd name="connsiteX429" fmla="*/ 994690 w 2892261"/>
              <a:gd name="connsiteY429" fmla="*/ 1649019 h 1908012"/>
              <a:gd name="connsiteX430" fmla="*/ 986527 w 2892261"/>
              <a:gd name="connsiteY430" fmla="*/ 1648074 h 1908012"/>
              <a:gd name="connsiteX431" fmla="*/ 1227227 w 2892261"/>
              <a:gd name="connsiteY431" fmla="*/ 1645065 h 1908012"/>
              <a:gd name="connsiteX432" fmla="*/ 1227100 w 2892261"/>
              <a:gd name="connsiteY432" fmla="*/ 1647794 h 1908012"/>
              <a:gd name="connsiteX433" fmla="*/ 1234830 w 2892261"/>
              <a:gd name="connsiteY433" fmla="*/ 1648917 h 1908012"/>
              <a:gd name="connsiteX434" fmla="*/ 1235365 w 2892261"/>
              <a:gd name="connsiteY434" fmla="*/ 1645065 h 1908012"/>
              <a:gd name="connsiteX435" fmla="*/ 1227227 w 2892261"/>
              <a:gd name="connsiteY435" fmla="*/ 1645065 h 1908012"/>
              <a:gd name="connsiteX436" fmla="*/ 1431012 w 2892261"/>
              <a:gd name="connsiteY436" fmla="*/ 1642948 h 1908012"/>
              <a:gd name="connsiteX437" fmla="*/ 1429355 w 2892261"/>
              <a:gd name="connsiteY437" fmla="*/ 1644453 h 1908012"/>
              <a:gd name="connsiteX438" fmla="*/ 1431089 w 2892261"/>
              <a:gd name="connsiteY438" fmla="*/ 1645422 h 1908012"/>
              <a:gd name="connsiteX439" fmla="*/ 1431931 w 2892261"/>
              <a:gd name="connsiteY439" fmla="*/ 1644707 h 1908012"/>
              <a:gd name="connsiteX440" fmla="*/ 1431012 w 2892261"/>
              <a:gd name="connsiteY440" fmla="*/ 1642948 h 1908012"/>
              <a:gd name="connsiteX441" fmla="*/ 1389762 w 2892261"/>
              <a:gd name="connsiteY441" fmla="*/ 1642359 h 1908012"/>
              <a:gd name="connsiteX442" fmla="*/ 1393895 w 2892261"/>
              <a:gd name="connsiteY442" fmla="*/ 1645828 h 1908012"/>
              <a:gd name="connsiteX443" fmla="*/ 1390910 w 2892261"/>
              <a:gd name="connsiteY443" fmla="*/ 1648889 h 1908012"/>
              <a:gd name="connsiteX444" fmla="*/ 1387337 w 2892261"/>
              <a:gd name="connsiteY444" fmla="*/ 1646645 h 1908012"/>
              <a:gd name="connsiteX445" fmla="*/ 1389762 w 2892261"/>
              <a:gd name="connsiteY445" fmla="*/ 1642359 h 1908012"/>
              <a:gd name="connsiteX446" fmla="*/ 1198782 w 2892261"/>
              <a:gd name="connsiteY446" fmla="*/ 1640396 h 1908012"/>
              <a:gd name="connsiteX447" fmla="*/ 1198042 w 2892261"/>
              <a:gd name="connsiteY447" fmla="*/ 1642130 h 1908012"/>
              <a:gd name="connsiteX448" fmla="*/ 1198961 w 2892261"/>
              <a:gd name="connsiteY448" fmla="*/ 1642744 h 1908012"/>
              <a:gd name="connsiteX449" fmla="*/ 1200619 w 2892261"/>
              <a:gd name="connsiteY449" fmla="*/ 1641596 h 1908012"/>
              <a:gd name="connsiteX450" fmla="*/ 1198782 w 2892261"/>
              <a:gd name="connsiteY450" fmla="*/ 1640396 h 1908012"/>
              <a:gd name="connsiteX451" fmla="*/ 2191663 w 2892261"/>
              <a:gd name="connsiteY451" fmla="*/ 1637002 h 1908012"/>
              <a:gd name="connsiteX452" fmla="*/ 2193984 w 2892261"/>
              <a:gd name="connsiteY452" fmla="*/ 1638098 h 1908012"/>
              <a:gd name="connsiteX453" fmla="*/ 2178856 w 2892261"/>
              <a:gd name="connsiteY453" fmla="*/ 1671289 h 1908012"/>
              <a:gd name="connsiteX454" fmla="*/ 2175795 w 2892261"/>
              <a:gd name="connsiteY454" fmla="*/ 1669835 h 1908012"/>
              <a:gd name="connsiteX455" fmla="*/ 2191663 w 2892261"/>
              <a:gd name="connsiteY455" fmla="*/ 1637002 h 1908012"/>
              <a:gd name="connsiteX456" fmla="*/ 180066 w 2892261"/>
              <a:gd name="connsiteY456" fmla="*/ 1631798 h 1908012"/>
              <a:gd name="connsiteX457" fmla="*/ 180218 w 2892261"/>
              <a:gd name="connsiteY457" fmla="*/ 1635600 h 1908012"/>
              <a:gd name="connsiteX458" fmla="*/ 191954 w 2892261"/>
              <a:gd name="connsiteY458" fmla="*/ 1634988 h 1908012"/>
              <a:gd name="connsiteX459" fmla="*/ 191800 w 2892261"/>
              <a:gd name="connsiteY459" fmla="*/ 1631798 h 1908012"/>
              <a:gd name="connsiteX460" fmla="*/ 180066 w 2892261"/>
              <a:gd name="connsiteY460" fmla="*/ 1631798 h 1908012"/>
              <a:gd name="connsiteX461" fmla="*/ 2320062 w 2892261"/>
              <a:gd name="connsiteY461" fmla="*/ 1631517 h 1908012"/>
              <a:gd name="connsiteX462" fmla="*/ 2321847 w 2892261"/>
              <a:gd name="connsiteY462" fmla="*/ 1632181 h 1908012"/>
              <a:gd name="connsiteX463" fmla="*/ 2320189 w 2892261"/>
              <a:gd name="connsiteY463" fmla="*/ 1636671 h 1908012"/>
              <a:gd name="connsiteX464" fmla="*/ 2318378 w 2892261"/>
              <a:gd name="connsiteY464" fmla="*/ 1636007 h 1908012"/>
              <a:gd name="connsiteX465" fmla="*/ 2320062 w 2892261"/>
              <a:gd name="connsiteY465" fmla="*/ 1631517 h 1908012"/>
              <a:gd name="connsiteX466" fmla="*/ 1793225 w 2892261"/>
              <a:gd name="connsiteY466" fmla="*/ 1627767 h 1908012"/>
              <a:gd name="connsiteX467" fmla="*/ 1794067 w 2892261"/>
              <a:gd name="connsiteY467" fmla="*/ 1629400 h 1908012"/>
              <a:gd name="connsiteX468" fmla="*/ 1793225 w 2892261"/>
              <a:gd name="connsiteY468" fmla="*/ 1630063 h 1908012"/>
              <a:gd name="connsiteX469" fmla="*/ 1791592 w 2892261"/>
              <a:gd name="connsiteY469" fmla="*/ 1629196 h 1908012"/>
              <a:gd name="connsiteX470" fmla="*/ 1793225 w 2892261"/>
              <a:gd name="connsiteY470" fmla="*/ 1627767 h 1908012"/>
              <a:gd name="connsiteX471" fmla="*/ 1574897 w 2892261"/>
              <a:gd name="connsiteY471" fmla="*/ 1626314 h 1908012"/>
              <a:gd name="connsiteX472" fmla="*/ 1572959 w 2892261"/>
              <a:gd name="connsiteY472" fmla="*/ 1627410 h 1908012"/>
              <a:gd name="connsiteX473" fmla="*/ 1573647 w 2892261"/>
              <a:gd name="connsiteY473" fmla="*/ 1628074 h 1908012"/>
              <a:gd name="connsiteX474" fmla="*/ 1575535 w 2892261"/>
              <a:gd name="connsiteY474" fmla="*/ 1627054 h 1908012"/>
              <a:gd name="connsiteX475" fmla="*/ 1574897 w 2892261"/>
              <a:gd name="connsiteY475" fmla="*/ 1626314 h 1908012"/>
              <a:gd name="connsiteX476" fmla="*/ 1177633 w 2892261"/>
              <a:gd name="connsiteY476" fmla="*/ 1625650 h 1908012"/>
              <a:gd name="connsiteX477" fmla="*/ 1176893 w 2892261"/>
              <a:gd name="connsiteY477" fmla="*/ 1626339 h 1908012"/>
              <a:gd name="connsiteX478" fmla="*/ 1177939 w 2892261"/>
              <a:gd name="connsiteY478" fmla="*/ 1628329 h 1908012"/>
              <a:gd name="connsiteX479" fmla="*/ 1178628 w 2892261"/>
              <a:gd name="connsiteY479" fmla="*/ 1627589 h 1908012"/>
              <a:gd name="connsiteX480" fmla="*/ 1177633 w 2892261"/>
              <a:gd name="connsiteY480" fmla="*/ 1625650 h 1908012"/>
              <a:gd name="connsiteX481" fmla="*/ 1663575 w 2892261"/>
              <a:gd name="connsiteY481" fmla="*/ 1623329 h 1908012"/>
              <a:gd name="connsiteX482" fmla="*/ 1669290 w 2892261"/>
              <a:gd name="connsiteY482" fmla="*/ 1634554 h 1908012"/>
              <a:gd name="connsiteX483" fmla="*/ 1666458 w 2892261"/>
              <a:gd name="connsiteY483" fmla="*/ 1635115 h 1908012"/>
              <a:gd name="connsiteX484" fmla="*/ 1663575 w 2892261"/>
              <a:gd name="connsiteY484" fmla="*/ 1623329 h 1908012"/>
              <a:gd name="connsiteX485" fmla="*/ 1658421 w 2892261"/>
              <a:gd name="connsiteY485" fmla="*/ 1614425 h 1908012"/>
              <a:gd name="connsiteX486" fmla="*/ 1661535 w 2892261"/>
              <a:gd name="connsiteY486" fmla="*/ 1617002 h 1908012"/>
              <a:gd name="connsiteX487" fmla="*/ 1658625 w 2892261"/>
              <a:gd name="connsiteY487" fmla="*/ 1618709 h 1908012"/>
              <a:gd name="connsiteX488" fmla="*/ 1656202 w 2892261"/>
              <a:gd name="connsiteY488" fmla="*/ 1616363 h 1908012"/>
              <a:gd name="connsiteX489" fmla="*/ 1658421 w 2892261"/>
              <a:gd name="connsiteY489" fmla="*/ 1614425 h 1908012"/>
              <a:gd name="connsiteX490" fmla="*/ 1523798 w 2892261"/>
              <a:gd name="connsiteY490" fmla="*/ 1614222 h 1908012"/>
              <a:gd name="connsiteX491" fmla="*/ 1521961 w 2892261"/>
              <a:gd name="connsiteY491" fmla="*/ 1614680 h 1908012"/>
              <a:gd name="connsiteX492" fmla="*/ 1523084 w 2892261"/>
              <a:gd name="connsiteY492" fmla="*/ 1619299 h 1908012"/>
              <a:gd name="connsiteX493" fmla="*/ 1525048 w 2892261"/>
              <a:gd name="connsiteY493" fmla="*/ 1618814 h 1908012"/>
              <a:gd name="connsiteX494" fmla="*/ 1523798 w 2892261"/>
              <a:gd name="connsiteY494" fmla="*/ 1614222 h 1908012"/>
              <a:gd name="connsiteX495" fmla="*/ 2111353 w 2892261"/>
              <a:gd name="connsiteY495" fmla="*/ 1613176 h 1908012"/>
              <a:gd name="connsiteX496" fmla="*/ 2112220 w 2892261"/>
              <a:gd name="connsiteY496" fmla="*/ 1615115 h 1908012"/>
              <a:gd name="connsiteX497" fmla="*/ 2110639 w 2892261"/>
              <a:gd name="connsiteY497" fmla="*/ 1616519 h 1908012"/>
              <a:gd name="connsiteX498" fmla="*/ 2109439 w 2892261"/>
              <a:gd name="connsiteY498" fmla="*/ 1613865 h 1908012"/>
              <a:gd name="connsiteX499" fmla="*/ 2111353 w 2892261"/>
              <a:gd name="connsiteY499" fmla="*/ 1613176 h 1908012"/>
              <a:gd name="connsiteX500" fmla="*/ 1552281 w 2892261"/>
              <a:gd name="connsiteY500" fmla="*/ 1612531 h 1908012"/>
              <a:gd name="connsiteX501" fmla="*/ 1540635 w 2892261"/>
              <a:gd name="connsiteY501" fmla="*/ 1616313 h 1908012"/>
              <a:gd name="connsiteX502" fmla="*/ 1543008 w 2892261"/>
              <a:gd name="connsiteY502" fmla="*/ 1627360 h 1908012"/>
              <a:gd name="connsiteX503" fmla="*/ 1559871 w 2892261"/>
              <a:gd name="connsiteY503" fmla="*/ 1615751 h 1908012"/>
              <a:gd name="connsiteX504" fmla="*/ 1552281 w 2892261"/>
              <a:gd name="connsiteY504" fmla="*/ 1612531 h 1908012"/>
              <a:gd name="connsiteX505" fmla="*/ 1643293 w 2892261"/>
              <a:gd name="connsiteY505" fmla="*/ 1609527 h 1908012"/>
              <a:gd name="connsiteX506" fmla="*/ 1641253 w 2892261"/>
              <a:gd name="connsiteY506" fmla="*/ 1610140 h 1908012"/>
              <a:gd name="connsiteX507" fmla="*/ 1642376 w 2892261"/>
              <a:gd name="connsiteY507" fmla="*/ 1612001 h 1908012"/>
              <a:gd name="connsiteX508" fmla="*/ 1644416 w 2892261"/>
              <a:gd name="connsiteY508" fmla="*/ 1611288 h 1908012"/>
              <a:gd name="connsiteX509" fmla="*/ 1643293 w 2892261"/>
              <a:gd name="connsiteY509" fmla="*/ 1609527 h 1908012"/>
              <a:gd name="connsiteX510" fmla="*/ 1663805 w 2892261"/>
              <a:gd name="connsiteY510" fmla="*/ 1603532 h 1908012"/>
              <a:gd name="connsiteX511" fmla="*/ 1655106 w 2892261"/>
              <a:gd name="connsiteY511" fmla="*/ 1604961 h 1908012"/>
              <a:gd name="connsiteX512" fmla="*/ 1641303 w 2892261"/>
              <a:gd name="connsiteY512" fmla="*/ 1625370 h 1908012"/>
              <a:gd name="connsiteX513" fmla="*/ 1636278 w 2892261"/>
              <a:gd name="connsiteY513" fmla="*/ 1637207 h 1908012"/>
              <a:gd name="connsiteX514" fmla="*/ 1633498 w 2892261"/>
              <a:gd name="connsiteY514" fmla="*/ 1637335 h 1908012"/>
              <a:gd name="connsiteX515" fmla="*/ 1627604 w 2892261"/>
              <a:gd name="connsiteY515" fmla="*/ 1618711 h 1908012"/>
              <a:gd name="connsiteX516" fmla="*/ 1622017 w 2892261"/>
              <a:gd name="connsiteY516" fmla="*/ 1641034 h 1908012"/>
              <a:gd name="connsiteX517" fmla="*/ 1633038 w 2892261"/>
              <a:gd name="connsiteY517" fmla="*/ 1658841 h 1908012"/>
              <a:gd name="connsiteX518" fmla="*/ 1656840 w 2892261"/>
              <a:gd name="connsiteY518" fmla="*/ 1657770 h 1908012"/>
              <a:gd name="connsiteX519" fmla="*/ 1657171 w 2892261"/>
              <a:gd name="connsiteY519" fmla="*/ 1655116 h 1908012"/>
              <a:gd name="connsiteX520" fmla="*/ 1635411 w 2892261"/>
              <a:gd name="connsiteY520" fmla="*/ 1648074 h 1908012"/>
              <a:gd name="connsiteX521" fmla="*/ 1652887 w 2892261"/>
              <a:gd name="connsiteY521" fmla="*/ 1629069 h 1908012"/>
              <a:gd name="connsiteX522" fmla="*/ 1666738 w 2892261"/>
              <a:gd name="connsiteY522" fmla="*/ 1650422 h 1908012"/>
              <a:gd name="connsiteX523" fmla="*/ 1679188 w 2892261"/>
              <a:gd name="connsiteY523" fmla="*/ 1623789 h 1908012"/>
              <a:gd name="connsiteX524" fmla="*/ 1663805 w 2892261"/>
              <a:gd name="connsiteY524" fmla="*/ 1603532 h 1908012"/>
              <a:gd name="connsiteX525" fmla="*/ 1324477 w 2892261"/>
              <a:gd name="connsiteY525" fmla="*/ 1599298 h 1908012"/>
              <a:gd name="connsiteX526" fmla="*/ 1324477 w 2892261"/>
              <a:gd name="connsiteY526" fmla="*/ 1600037 h 1908012"/>
              <a:gd name="connsiteX527" fmla="*/ 1332972 w 2892261"/>
              <a:gd name="connsiteY527" fmla="*/ 1600037 h 1908012"/>
              <a:gd name="connsiteX528" fmla="*/ 1332412 w 2892261"/>
              <a:gd name="connsiteY528" fmla="*/ 1599298 h 1908012"/>
              <a:gd name="connsiteX529" fmla="*/ 1324477 w 2892261"/>
              <a:gd name="connsiteY529" fmla="*/ 1599298 h 1908012"/>
              <a:gd name="connsiteX530" fmla="*/ 2339977 w 2892261"/>
              <a:gd name="connsiteY530" fmla="*/ 1598648 h 1908012"/>
              <a:gd name="connsiteX531" fmla="*/ 2338277 w 2892261"/>
              <a:gd name="connsiteY531" fmla="*/ 1606007 h 1908012"/>
              <a:gd name="connsiteX532" fmla="*/ 2334986 w 2892261"/>
              <a:gd name="connsiteY532" fmla="*/ 1604272 h 1908012"/>
              <a:gd name="connsiteX533" fmla="*/ 2340063 w 2892261"/>
              <a:gd name="connsiteY533" fmla="*/ 1598276 h 1908012"/>
              <a:gd name="connsiteX534" fmla="*/ 2340063 w 2892261"/>
              <a:gd name="connsiteY534" fmla="*/ 1598277 h 1908012"/>
              <a:gd name="connsiteX535" fmla="*/ 2340190 w 2892261"/>
              <a:gd name="connsiteY535" fmla="*/ 1598379 h 1908012"/>
              <a:gd name="connsiteX536" fmla="*/ 2340197 w 2892261"/>
              <a:gd name="connsiteY536" fmla="*/ 1598365 h 1908012"/>
              <a:gd name="connsiteX537" fmla="*/ 2340217 w 2892261"/>
              <a:gd name="connsiteY537" fmla="*/ 1598378 h 1908012"/>
              <a:gd name="connsiteX538" fmla="*/ 2339977 w 2892261"/>
              <a:gd name="connsiteY538" fmla="*/ 1598648 h 1908012"/>
              <a:gd name="connsiteX539" fmla="*/ 2065585 w 2892261"/>
              <a:gd name="connsiteY539" fmla="*/ 1597892 h 1908012"/>
              <a:gd name="connsiteX540" fmla="*/ 2070074 w 2892261"/>
              <a:gd name="connsiteY540" fmla="*/ 1601082 h 1908012"/>
              <a:gd name="connsiteX541" fmla="*/ 2065380 w 2892261"/>
              <a:gd name="connsiteY541" fmla="*/ 1603735 h 1908012"/>
              <a:gd name="connsiteX542" fmla="*/ 2063111 w 2892261"/>
              <a:gd name="connsiteY542" fmla="*/ 1600086 h 1908012"/>
              <a:gd name="connsiteX543" fmla="*/ 2065585 w 2892261"/>
              <a:gd name="connsiteY543" fmla="*/ 1597892 h 1908012"/>
              <a:gd name="connsiteX544" fmla="*/ 1776514 w 2892261"/>
              <a:gd name="connsiteY544" fmla="*/ 1596162 h 1908012"/>
              <a:gd name="connsiteX545" fmla="*/ 1767229 w 2892261"/>
              <a:gd name="connsiteY545" fmla="*/ 1598150 h 1908012"/>
              <a:gd name="connsiteX546" fmla="*/ 1781668 w 2892261"/>
              <a:gd name="connsiteY546" fmla="*/ 1603456 h 1908012"/>
              <a:gd name="connsiteX547" fmla="*/ 1776514 w 2892261"/>
              <a:gd name="connsiteY547" fmla="*/ 1596162 h 1908012"/>
              <a:gd name="connsiteX548" fmla="*/ 2214139 w 2892261"/>
              <a:gd name="connsiteY548" fmla="*/ 1595673 h 1908012"/>
              <a:gd name="connsiteX549" fmla="*/ 2200311 w 2892261"/>
              <a:gd name="connsiteY549" fmla="*/ 1622614 h 1908012"/>
              <a:gd name="connsiteX550" fmla="*/ 2206740 w 2892261"/>
              <a:gd name="connsiteY550" fmla="*/ 1597281 h 1908012"/>
              <a:gd name="connsiteX551" fmla="*/ 2214139 w 2892261"/>
              <a:gd name="connsiteY551" fmla="*/ 1595673 h 1908012"/>
              <a:gd name="connsiteX552" fmla="*/ 2102144 w 2892261"/>
              <a:gd name="connsiteY552" fmla="*/ 1595317 h 1908012"/>
              <a:gd name="connsiteX553" fmla="*/ 2103828 w 2892261"/>
              <a:gd name="connsiteY553" fmla="*/ 1596490 h 1908012"/>
              <a:gd name="connsiteX554" fmla="*/ 2103470 w 2892261"/>
              <a:gd name="connsiteY554" fmla="*/ 1597562 h 1908012"/>
              <a:gd name="connsiteX555" fmla="*/ 2101378 w 2892261"/>
              <a:gd name="connsiteY555" fmla="*/ 1597512 h 1908012"/>
              <a:gd name="connsiteX556" fmla="*/ 2102144 w 2892261"/>
              <a:gd name="connsiteY556" fmla="*/ 1595317 h 1908012"/>
              <a:gd name="connsiteX557" fmla="*/ 1864018 w 2892261"/>
              <a:gd name="connsiteY557" fmla="*/ 1594833 h 1908012"/>
              <a:gd name="connsiteX558" fmla="*/ 1865551 w 2892261"/>
              <a:gd name="connsiteY558" fmla="*/ 1595802 h 1908012"/>
              <a:gd name="connsiteX559" fmla="*/ 1863841 w 2892261"/>
              <a:gd name="connsiteY559" fmla="*/ 1597154 h 1908012"/>
              <a:gd name="connsiteX560" fmla="*/ 1863151 w 2892261"/>
              <a:gd name="connsiteY560" fmla="*/ 1595471 h 1908012"/>
              <a:gd name="connsiteX561" fmla="*/ 1864018 w 2892261"/>
              <a:gd name="connsiteY561" fmla="*/ 1594833 h 1908012"/>
              <a:gd name="connsiteX562" fmla="*/ 2194315 w 2892261"/>
              <a:gd name="connsiteY562" fmla="*/ 1592818 h 1908012"/>
              <a:gd name="connsiteX563" fmla="*/ 2197198 w 2892261"/>
              <a:gd name="connsiteY563" fmla="*/ 1594272 h 1908012"/>
              <a:gd name="connsiteX564" fmla="*/ 2195540 w 2892261"/>
              <a:gd name="connsiteY564" fmla="*/ 1596645 h 1908012"/>
              <a:gd name="connsiteX565" fmla="*/ 2193065 w 2892261"/>
              <a:gd name="connsiteY565" fmla="*/ 1594577 h 1908012"/>
              <a:gd name="connsiteX566" fmla="*/ 2194315 w 2892261"/>
              <a:gd name="connsiteY566" fmla="*/ 1592818 h 1908012"/>
              <a:gd name="connsiteX567" fmla="*/ 1637273 w 2892261"/>
              <a:gd name="connsiteY567" fmla="*/ 1592026 h 1908012"/>
              <a:gd name="connsiteX568" fmla="*/ 1634415 w 2892261"/>
              <a:gd name="connsiteY568" fmla="*/ 1598327 h 1908012"/>
              <a:gd name="connsiteX569" fmla="*/ 1637374 w 2892261"/>
              <a:gd name="connsiteY569" fmla="*/ 1599654 h 1908012"/>
              <a:gd name="connsiteX570" fmla="*/ 1640155 w 2892261"/>
              <a:gd name="connsiteY570" fmla="*/ 1593302 h 1908012"/>
              <a:gd name="connsiteX571" fmla="*/ 1637273 w 2892261"/>
              <a:gd name="connsiteY571" fmla="*/ 1592026 h 1908012"/>
              <a:gd name="connsiteX572" fmla="*/ 2150106 w 2892261"/>
              <a:gd name="connsiteY572" fmla="*/ 1591439 h 1908012"/>
              <a:gd name="connsiteX573" fmla="*/ 2147502 w 2892261"/>
              <a:gd name="connsiteY573" fmla="*/ 1609654 h 1908012"/>
              <a:gd name="connsiteX574" fmla="*/ 2150106 w 2892261"/>
              <a:gd name="connsiteY574" fmla="*/ 1591439 h 1908012"/>
              <a:gd name="connsiteX575" fmla="*/ 1658116 w 2892261"/>
              <a:gd name="connsiteY575" fmla="*/ 1590852 h 1908012"/>
              <a:gd name="connsiteX576" fmla="*/ 1657325 w 2892261"/>
              <a:gd name="connsiteY576" fmla="*/ 1594195 h 1908012"/>
              <a:gd name="connsiteX577" fmla="*/ 1659366 w 2892261"/>
              <a:gd name="connsiteY577" fmla="*/ 1595471 h 1908012"/>
              <a:gd name="connsiteX578" fmla="*/ 1660514 w 2892261"/>
              <a:gd name="connsiteY578" fmla="*/ 1592256 h 1908012"/>
              <a:gd name="connsiteX579" fmla="*/ 1658116 w 2892261"/>
              <a:gd name="connsiteY579" fmla="*/ 1590852 h 1908012"/>
              <a:gd name="connsiteX580" fmla="*/ 2011986 w 2892261"/>
              <a:gd name="connsiteY580" fmla="*/ 1587816 h 1908012"/>
              <a:gd name="connsiteX581" fmla="*/ 2014486 w 2892261"/>
              <a:gd name="connsiteY581" fmla="*/ 1591312 h 1908012"/>
              <a:gd name="connsiteX582" fmla="*/ 2011706 w 2892261"/>
              <a:gd name="connsiteY582" fmla="*/ 1594754 h 1908012"/>
              <a:gd name="connsiteX583" fmla="*/ 2009460 w 2892261"/>
              <a:gd name="connsiteY583" fmla="*/ 1592331 h 1908012"/>
              <a:gd name="connsiteX584" fmla="*/ 2011986 w 2892261"/>
              <a:gd name="connsiteY584" fmla="*/ 1587816 h 1908012"/>
              <a:gd name="connsiteX585" fmla="*/ 141232 w 2892261"/>
              <a:gd name="connsiteY585" fmla="*/ 1587357 h 1908012"/>
              <a:gd name="connsiteX586" fmla="*/ 142380 w 2892261"/>
              <a:gd name="connsiteY586" fmla="*/ 1588760 h 1908012"/>
              <a:gd name="connsiteX587" fmla="*/ 141486 w 2892261"/>
              <a:gd name="connsiteY587" fmla="*/ 1589322 h 1908012"/>
              <a:gd name="connsiteX588" fmla="*/ 140390 w 2892261"/>
              <a:gd name="connsiteY588" fmla="*/ 1587893 h 1908012"/>
              <a:gd name="connsiteX589" fmla="*/ 141232 w 2892261"/>
              <a:gd name="connsiteY589" fmla="*/ 1587357 h 1908012"/>
              <a:gd name="connsiteX590" fmla="*/ 1894710 w 2892261"/>
              <a:gd name="connsiteY590" fmla="*/ 1584933 h 1908012"/>
              <a:gd name="connsiteX591" fmla="*/ 1893255 w 2892261"/>
              <a:gd name="connsiteY591" fmla="*/ 1601209 h 1908012"/>
              <a:gd name="connsiteX592" fmla="*/ 1890168 w 2892261"/>
              <a:gd name="connsiteY592" fmla="*/ 1600265 h 1908012"/>
              <a:gd name="connsiteX593" fmla="*/ 1894710 w 2892261"/>
              <a:gd name="connsiteY593" fmla="*/ 1584933 h 1908012"/>
              <a:gd name="connsiteX594" fmla="*/ 1693679 w 2892261"/>
              <a:gd name="connsiteY594" fmla="*/ 1583735 h 1908012"/>
              <a:gd name="connsiteX595" fmla="*/ 1687020 w 2892261"/>
              <a:gd name="connsiteY595" fmla="*/ 1584118 h 1908012"/>
              <a:gd name="connsiteX596" fmla="*/ 1687122 w 2892261"/>
              <a:gd name="connsiteY596" fmla="*/ 1587179 h 1908012"/>
              <a:gd name="connsiteX597" fmla="*/ 1693935 w 2892261"/>
              <a:gd name="connsiteY597" fmla="*/ 1585597 h 1908012"/>
              <a:gd name="connsiteX598" fmla="*/ 1693679 w 2892261"/>
              <a:gd name="connsiteY598" fmla="*/ 1583735 h 1908012"/>
              <a:gd name="connsiteX599" fmla="*/ 1861620 w 2892261"/>
              <a:gd name="connsiteY599" fmla="*/ 1582868 h 1908012"/>
              <a:gd name="connsiteX600" fmla="*/ 1863814 w 2892261"/>
              <a:gd name="connsiteY600" fmla="*/ 1585725 h 1908012"/>
              <a:gd name="connsiteX601" fmla="*/ 1858176 w 2892261"/>
              <a:gd name="connsiteY601" fmla="*/ 1589602 h 1908012"/>
              <a:gd name="connsiteX602" fmla="*/ 1856518 w 2892261"/>
              <a:gd name="connsiteY602" fmla="*/ 1587614 h 1908012"/>
              <a:gd name="connsiteX603" fmla="*/ 1861620 w 2892261"/>
              <a:gd name="connsiteY603" fmla="*/ 1582868 h 1908012"/>
              <a:gd name="connsiteX604" fmla="*/ 2154263 w 2892261"/>
              <a:gd name="connsiteY604" fmla="*/ 1580749 h 1908012"/>
              <a:gd name="connsiteX605" fmla="*/ 2155513 w 2892261"/>
              <a:gd name="connsiteY605" fmla="*/ 1582280 h 1908012"/>
              <a:gd name="connsiteX606" fmla="*/ 2153982 w 2892261"/>
              <a:gd name="connsiteY606" fmla="*/ 1583786 h 1908012"/>
              <a:gd name="connsiteX607" fmla="*/ 2152809 w 2892261"/>
              <a:gd name="connsiteY607" fmla="*/ 1582357 h 1908012"/>
              <a:gd name="connsiteX608" fmla="*/ 2154263 w 2892261"/>
              <a:gd name="connsiteY608" fmla="*/ 1580749 h 1908012"/>
              <a:gd name="connsiteX609" fmla="*/ 2350574 w 2892261"/>
              <a:gd name="connsiteY609" fmla="*/ 1577433 h 1908012"/>
              <a:gd name="connsiteX610" fmla="*/ 2340197 w 2892261"/>
              <a:gd name="connsiteY610" fmla="*/ 1598365 h 1908012"/>
              <a:gd name="connsiteX611" fmla="*/ 2340063 w 2892261"/>
              <a:gd name="connsiteY611" fmla="*/ 1598276 h 1908012"/>
              <a:gd name="connsiteX612" fmla="*/ 2000862 w 2892261"/>
              <a:gd name="connsiteY612" fmla="*/ 1576770 h 1908012"/>
              <a:gd name="connsiteX613" fmla="*/ 2001704 w 2892261"/>
              <a:gd name="connsiteY613" fmla="*/ 1577382 h 1908012"/>
              <a:gd name="connsiteX614" fmla="*/ 2000506 w 2892261"/>
              <a:gd name="connsiteY614" fmla="*/ 1578734 h 1908012"/>
              <a:gd name="connsiteX615" fmla="*/ 1999689 w 2892261"/>
              <a:gd name="connsiteY615" fmla="*/ 1578147 h 1908012"/>
              <a:gd name="connsiteX616" fmla="*/ 2000862 w 2892261"/>
              <a:gd name="connsiteY616" fmla="*/ 1576770 h 1908012"/>
              <a:gd name="connsiteX617" fmla="*/ 10901 w 2892261"/>
              <a:gd name="connsiteY617" fmla="*/ 1576591 h 1908012"/>
              <a:gd name="connsiteX618" fmla="*/ 11667 w 2892261"/>
              <a:gd name="connsiteY618" fmla="*/ 1578657 h 1908012"/>
              <a:gd name="connsiteX619" fmla="*/ 9549 w 2892261"/>
              <a:gd name="connsiteY619" fmla="*/ 1579601 h 1908012"/>
              <a:gd name="connsiteX620" fmla="*/ 8657 w 2892261"/>
              <a:gd name="connsiteY620" fmla="*/ 1576795 h 1908012"/>
              <a:gd name="connsiteX621" fmla="*/ 10901 w 2892261"/>
              <a:gd name="connsiteY621" fmla="*/ 1576591 h 1908012"/>
              <a:gd name="connsiteX622" fmla="*/ 2124286 w 2892261"/>
              <a:gd name="connsiteY622" fmla="*/ 1576566 h 1908012"/>
              <a:gd name="connsiteX623" fmla="*/ 2127169 w 2892261"/>
              <a:gd name="connsiteY623" fmla="*/ 1577841 h 1908012"/>
              <a:gd name="connsiteX624" fmla="*/ 2119337 w 2892261"/>
              <a:gd name="connsiteY624" fmla="*/ 1596517 h 1908012"/>
              <a:gd name="connsiteX625" fmla="*/ 2116352 w 2892261"/>
              <a:gd name="connsiteY625" fmla="*/ 1594832 h 1908012"/>
              <a:gd name="connsiteX626" fmla="*/ 2124286 w 2892261"/>
              <a:gd name="connsiteY626" fmla="*/ 1576566 h 1908012"/>
              <a:gd name="connsiteX627" fmla="*/ 1849605 w 2892261"/>
              <a:gd name="connsiteY627" fmla="*/ 1575468 h 1908012"/>
              <a:gd name="connsiteX628" fmla="*/ 1854401 w 2892261"/>
              <a:gd name="connsiteY628" fmla="*/ 1578351 h 1908012"/>
              <a:gd name="connsiteX629" fmla="*/ 1849197 w 2892261"/>
              <a:gd name="connsiteY629" fmla="*/ 1598480 h 1908012"/>
              <a:gd name="connsiteX630" fmla="*/ 1843432 w 2892261"/>
              <a:gd name="connsiteY630" fmla="*/ 1602765 h 1908012"/>
              <a:gd name="connsiteX631" fmla="*/ 1822410 w 2892261"/>
              <a:gd name="connsiteY631" fmla="*/ 1609908 h 1908012"/>
              <a:gd name="connsiteX632" fmla="*/ 1828635 w 2892261"/>
              <a:gd name="connsiteY632" fmla="*/ 1602434 h 1908012"/>
              <a:gd name="connsiteX633" fmla="*/ 1846365 w 2892261"/>
              <a:gd name="connsiteY633" fmla="*/ 1581999 h 1908012"/>
              <a:gd name="connsiteX634" fmla="*/ 1849605 w 2892261"/>
              <a:gd name="connsiteY634" fmla="*/ 1575468 h 1908012"/>
              <a:gd name="connsiteX635" fmla="*/ 1760110 w 2892261"/>
              <a:gd name="connsiteY635" fmla="*/ 1573046 h 1908012"/>
              <a:gd name="connsiteX636" fmla="*/ 1756462 w 2892261"/>
              <a:gd name="connsiteY636" fmla="*/ 1574092 h 1908012"/>
              <a:gd name="connsiteX637" fmla="*/ 1759447 w 2892261"/>
              <a:gd name="connsiteY637" fmla="*/ 1581643 h 1908012"/>
              <a:gd name="connsiteX638" fmla="*/ 1762254 w 2892261"/>
              <a:gd name="connsiteY638" fmla="*/ 1580597 h 1908012"/>
              <a:gd name="connsiteX639" fmla="*/ 1760110 w 2892261"/>
              <a:gd name="connsiteY639" fmla="*/ 1573046 h 1908012"/>
              <a:gd name="connsiteX640" fmla="*/ 1637401 w 2892261"/>
              <a:gd name="connsiteY640" fmla="*/ 1572305 h 1908012"/>
              <a:gd name="connsiteX641" fmla="*/ 1634007 w 2892261"/>
              <a:gd name="connsiteY641" fmla="*/ 1576286 h 1908012"/>
              <a:gd name="connsiteX642" fmla="*/ 1636303 w 2892261"/>
              <a:gd name="connsiteY642" fmla="*/ 1578530 h 1908012"/>
              <a:gd name="connsiteX643" fmla="*/ 1640053 w 2892261"/>
              <a:gd name="connsiteY643" fmla="*/ 1576898 h 1908012"/>
              <a:gd name="connsiteX644" fmla="*/ 1637401 w 2892261"/>
              <a:gd name="connsiteY644" fmla="*/ 1572305 h 1908012"/>
              <a:gd name="connsiteX645" fmla="*/ 1838227 w 2892261"/>
              <a:gd name="connsiteY645" fmla="*/ 1571107 h 1908012"/>
              <a:gd name="connsiteX646" fmla="*/ 1839961 w 2892261"/>
              <a:gd name="connsiteY646" fmla="*/ 1572076 h 1908012"/>
              <a:gd name="connsiteX647" fmla="*/ 1838609 w 2892261"/>
              <a:gd name="connsiteY647" fmla="*/ 1573632 h 1908012"/>
              <a:gd name="connsiteX648" fmla="*/ 1836900 w 2892261"/>
              <a:gd name="connsiteY648" fmla="*/ 1572663 h 1908012"/>
              <a:gd name="connsiteX649" fmla="*/ 1838227 w 2892261"/>
              <a:gd name="connsiteY649" fmla="*/ 1571107 h 1908012"/>
              <a:gd name="connsiteX650" fmla="*/ 1926393 w 2892261"/>
              <a:gd name="connsiteY650" fmla="*/ 1569678 h 1908012"/>
              <a:gd name="connsiteX651" fmla="*/ 1927924 w 2892261"/>
              <a:gd name="connsiteY651" fmla="*/ 1570928 h 1908012"/>
              <a:gd name="connsiteX652" fmla="*/ 1926674 w 2892261"/>
              <a:gd name="connsiteY652" fmla="*/ 1572663 h 1908012"/>
              <a:gd name="connsiteX653" fmla="*/ 1925245 w 2892261"/>
              <a:gd name="connsiteY653" fmla="*/ 1571413 h 1908012"/>
              <a:gd name="connsiteX654" fmla="*/ 1926393 w 2892261"/>
              <a:gd name="connsiteY654" fmla="*/ 1569678 h 1908012"/>
              <a:gd name="connsiteX655" fmla="*/ 2113597 w 2892261"/>
              <a:gd name="connsiteY655" fmla="*/ 1568836 h 1908012"/>
              <a:gd name="connsiteX656" fmla="*/ 2116276 w 2892261"/>
              <a:gd name="connsiteY656" fmla="*/ 1570928 h 1908012"/>
              <a:gd name="connsiteX657" fmla="*/ 2107603 w 2892261"/>
              <a:gd name="connsiteY657" fmla="*/ 1580137 h 1908012"/>
              <a:gd name="connsiteX658" fmla="*/ 2105153 w 2892261"/>
              <a:gd name="connsiteY658" fmla="*/ 1577943 h 1908012"/>
              <a:gd name="connsiteX659" fmla="*/ 2113597 w 2892261"/>
              <a:gd name="connsiteY659" fmla="*/ 1568836 h 1908012"/>
              <a:gd name="connsiteX660" fmla="*/ 1791770 w 2892261"/>
              <a:gd name="connsiteY660" fmla="*/ 1566311 h 1908012"/>
              <a:gd name="connsiteX661" fmla="*/ 1790852 w 2892261"/>
              <a:gd name="connsiteY661" fmla="*/ 1568684 h 1908012"/>
              <a:gd name="connsiteX662" fmla="*/ 1796898 w 2892261"/>
              <a:gd name="connsiteY662" fmla="*/ 1571234 h 1908012"/>
              <a:gd name="connsiteX663" fmla="*/ 1797893 w 2892261"/>
              <a:gd name="connsiteY663" fmla="*/ 1568632 h 1908012"/>
              <a:gd name="connsiteX664" fmla="*/ 1791770 w 2892261"/>
              <a:gd name="connsiteY664" fmla="*/ 1566311 h 1908012"/>
              <a:gd name="connsiteX665" fmla="*/ 2368636 w 2892261"/>
              <a:gd name="connsiteY665" fmla="*/ 1564830 h 1908012"/>
              <a:gd name="connsiteX666" fmla="*/ 2363763 w 2892261"/>
              <a:gd name="connsiteY666" fmla="*/ 1579320 h 1908012"/>
              <a:gd name="connsiteX667" fmla="*/ 2360906 w 2892261"/>
              <a:gd name="connsiteY667" fmla="*/ 1577331 h 1908012"/>
              <a:gd name="connsiteX668" fmla="*/ 2368636 w 2892261"/>
              <a:gd name="connsiteY668" fmla="*/ 1564830 h 1908012"/>
              <a:gd name="connsiteX669" fmla="*/ 1775622 w 2892261"/>
              <a:gd name="connsiteY669" fmla="*/ 1564296 h 1908012"/>
              <a:gd name="connsiteX670" fmla="*/ 1774015 w 2892261"/>
              <a:gd name="connsiteY670" fmla="*/ 1565648 h 1908012"/>
              <a:gd name="connsiteX671" fmla="*/ 1775519 w 2892261"/>
              <a:gd name="connsiteY671" fmla="*/ 1566796 h 1908012"/>
              <a:gd name="connsiteX672" fmla="*/ 1777101 w 2892261"/>
              <a:gd name="connsiteY672" fmla="*/ 1565494 h 1908012"/>
              <a:gd name="connsiteX673" fmla="*/ 1775622 w 2892261"/>
              <a:gd name="connsiteY673" fmla="*/ 1564296 h 1908012"/>
              <a:gd name="connsiteX674" fmla="*/ 2250466 w 2892261"/>
              <a:gd name="connsiteY674" fmla="*/ 1562636 h 1908012"/>
              <a:gd name="connsiteX675" fmla="*/ 2253172 w 2892261"/>
              <a:gd name="connsiteY675" fmla="*/ 1564550 h 1908012"/>
              <a:gd name="connsiteX676" fmla="*/ 2250007 w 2892261"/>
              <a:gd name="connsiteY676" fmla="*/ 1566998 h 1908012"/>
              <a:gd name="connsiteX677" fmla="*/ 2248093 w 2892261"/>
              <a:gd name="connsiteY677" fmla="*/ 1564983 h 1908012"/>
              <a:gd name="connsiteX678" fmla="*/ 2250466 w 2892261"/>
              <a:gd name="connsiteY678" fmla="*/ 1562636 h 1908012"/>
              <a:gd name="connsiteX679" fmla="*/ 1857259 w 2892261"/>
              <a:gd name="connsiteY679" fmla="*/ 1561923 h 1908012"/>
              <a:gd name="connsiteX680" fmla="*/ 1859045 w 2892261"/>
              <a:gd name="connsiteY680" fmla="*/ 1563046 h 1908012"/>
              <a:gd name="connsiteX681" fmla="*/ 1857999 w 2892261"/>
              <a:gd name="connsiteY681" fmla="*/ 1565035 h 1908012"/>
              <a:gd name="connsiteX682" fmla="*/ 1856366 w 2892261"/>
              <a:gd name="connsiteY682" fmla="*/ 1563939 h 1908012"/>
              <a:gd name="connsiteX683" fmla="*/ 1857259 w 2892261"/>
              <a:gd name="connsiteY683" fmla="*/ 1561923 h 1908012"/>
              <a:gd name="connsiteX684" fmla="*/ 137789 w 2892261"/>
              <a:gd name="connsiteY684" fmla="*/ 1560646 h 1908012"/>
              <a:gd name="connsiteX685" fmla="*/ 139066 w 2892261"/>
              <a:gd name="connsiteY685" fmla="*/ 1562177 h 1908012"/>
              <a:gd name="connsiteX686" fmla="*/ 137305 w 2892261"/>
              <a:gd name="connsiteY686" fmla="*/ 1563325 h 1908012"/>
              <a:gd name="connsiteX687" fmla="*/ 136030 w 2892261"/>
              <a:gd name="connsiteY687" fmla="*/ 1561667 h 1908012"/>
              <a:gd name="connsiteX688" fmla="*/ 137789 w 2892261"/>
              <a:gd name="connsiteY688" fmla="*/ 1560646 h 1908012"/>
              <a:gd name="connsiteX689" fmla="*/ 2040787 w 2892261"/>
              <a:gd name="connsiteY689" fmla="*/ 1556411 h 1908012"/>
              <a:gd name="connsiteX690" fmla="*/ 2028313 w 2892261"/>
              <a:gd name="connsiteY690" fmla="*/ 1587383 h 1908012"/>
              <a:gd name="connsiteX691" fmla="*/ 2040787 w 2892261"/>
              <a:gd name="connsiteY691" fmla="*/ 1556411 h 1908012"/>
              <a:gd name="connsiteX692" fmla="*/ 2070585 w 2892261"/>
              <a:gd name="connsiteY692" fmla="*/ 1554269 h 1908012"/>
              <a:gd name="connsiteX693" fmla="*/ 2071912 w 2892261"/>
              <a:gd name="connsiteY693" fmla="*/ 1556590 h 1908012"/>
              <a:gd name="connsiteX694" fmla="*/ 2069209 w 2892261"/>
              <a:gd name="connsiteY694" fmla="*/ 1557969 h 1908012"/>
              <a:gd name="connsiteX695" fmla="*/ 2068188 w 2892261"/>
              <a:gd name="connsiteY695" fmla="*/ 1556234 h 1908012"/>
              <a:gd name="connsiteX696" fmla="*/ 2070585 w 2892261"/>
              <a:gd name="connsiteY696" fmla="*/ 1554269 h 1908012"/>
              <a:gd name="connsiteX697" fmla="*/ 2032164 w 2892261"/>
              <a:gd name="connsiteY697" fmla="*/ 1553121 h 1908012"/>
              <a:gd name="connsiteX698" fmla="*/ 2026807 w 2892261"/>
              <a:gd name="connsiteY698" fmla="*/ 1567561 h 1908012"/>
              <a:gd name="connsiteX699" fmla="*/ 2032164 w 2892261"/>
              <a:gd name="connsiteY699" fmla="*/ 1553121 h 1908012"/>
              <a:gd name="connsiteX700" fmla="*/ 1976192 w 2892261"/>
              <a:gd name="connsiteY700" fmla="*/ 1552738 h 1908012"/>
              <a:gd name="connsiteX701" fmla="*/ 1978565 w 2892261"/>
              <a:gd name="connsiteY701" fmla="*/ 1554217 h 1908012"/>
              <a:gd name="connsiteX702" fmla="*/ 1976575 w 2892261"/>
              <a:gd name="connsiteY702" fmla="*/ 1556564 h 1908012"/>
              <a:gd name="connsiteX703" fmla="*/ 1974816 w 2892261"/>
              <a:gd name="connsiteY703" fmla="*/ 1555442 h 1908012"/>
              <a:gd name="connsiteX704" fmla="*/ 1976192 w 2892261"/>
              <a:gd name="connsiteY704" fmla="*/ 1552738 h 1908012"/>
              <a:gd name="connsiteX705" fmla="*/ 2138547 w 2892261"/>
              <a:gd name="connsiteY705" fmla="*/ 1552125 h 1908012"/>
              <a:gd name="connsiteX706" fmla="*/ 2141380 w 2892261"/>
              <a:gd name="connsiteY706" fmla="*/ 1553604 h 1908012"/>
              <a:gd name="connsiteX707" fmla="*/ 2136634 w 2892261"/>
              <a:gd name="connsiteY707" fmla="*/ 1563096 h 1908012"/>
              <a:gd name="connsiteX708" fmla="*/ 2133470 w 2892261"/>
              <a:gd name="connsiteY708" fmla="*/ 1561003 h 1908012"/>
              <a:gd name="connsiteX709" fmla="*/ 2138547 w 2892261"/>
              <a:gd name="connsiteY709" fmla="*/ 1552125 h 1908012"/>
              <a:gd name="connsiteX710" fmla="*/ 12772 w 2892261"/>
              <a:gd name="connsiteY710" fmla="*/ 1546870 h 1908012"/>
              <a:gd name="connsiteX711" fmla="*/ 15527 w 2892261"/>
              <a:gd name="connsiteY711" fmla="*/ 1548707 h 1908012"/>
              <a:gd name="connsiteX712" fmla="*/ 7108 w 2892261"/>
              <a:gd name="connsiteY712" fmla="*/ 1560594 h 1908012"/>
              <a:gd name="connsiteX713" fmla="*/ 4658 w 2892261"/>
              <a:gd name="connsiteY713" fmla="*/ 1558988 h 1908012"/>
              <a:gd name="connsiteX714" fmla="*/ 12772 w 2892261"/>
              <a:gd name="connsiteY714" fmla="*/ 1546870 h 1908012"/>
              <a:gd name="connsiteX715" fmla="*/ 1595663 w 2892261"/>
              <a:gd name="connsiteY715" fmla="*/ 1545953 h 1908012"/>
              <a:gd name="connsiteX716" fmla="*/ 1593086 w 2892261"/>
              <a:gd name="connsiteY716" fmla="*/ 1547993 h 1908012"/>
              <a:gd name="connsiteX717" fmla="*/ 1597526 w 2892261"/>
              <a:gd name="connsiteY717" fmla="*/ 1550902 h 1908012"/>
              <a:gd name="connsiteX718" fmla="*/ 1600180 w 2892261"/>
              <a:gd name="connsiteY718" fmla="*/ 1547739 h 1908012"/>
              <a:gd name="connsiteX719" fmla="*/ 1595663 w 2892261"/>
              <a:gd name="connsiteY719" fmla="*/ 1545953 h 1908012"/>
              <a:gd name="connsiteX720" fmla="*/ 1806236 w 2892261"/>
              <a:gd name="connsiteY720" fmla="*/ 1545570 h 1908012"/>
              <a:gd name="connsiteX721" fmla="*/ 1805190 w 2892261"/>
              <a:gd name="connsiteY721" fmla="*/ 1545595 h 1908012"/>
              <a:gd name="connsiteX722" fmla="*/ 1804833 w 2892261"/>
              <a:gd name="connsiteY722" fmla="*/ 1547509 h 1908012"/>
              <a:gd name="connsiteX723" fmla="*/ 1806873 w 2892261"/>
              <a:gd name="connsiteY723" fmla="*/ 1547407 h 1908012"/>
              <a:gd name="connsiteX724" fmla="*/ 1806236 w 2892261"/>
              <a:gd name="connsiteY724" fmla="*/ 1545570 h 1908012"/>
              <a:gd name="connsiteX725" fmla="*/ 2066860 w 2892261"/>
              <a:gd name="connsiteY725" fmla="*/ 1543451 h 1908012"/>
              <a:gd name="connsiteX726" fmla="*/ 2068568 w 2892261"/>
              <a:gd name="connsiteY726" fmla="*/ 1544626 h 1908012"/>
              <a:gd name="connsiteX727" fmla="*/ 2066962 w 2892261"/>
              <a:gd name="connsiteY727" fmla="*/ 1546028 h 1908012"/>
              <a:gd name="connsiteX728" fmla="*/ 2065993 w 2892261"/>
              <a:gd name="connsiteY728" fmla="*/ 1544140 h 1908012"/>
              <a:gd name="connsiteX729" fmla="*/ 2066860 w 2892261"/>
              <a:gd name="connsiteY729" fmla="*/ 1543451 h 1908012"/>
              <a:gd name="connsiteX730" fmla="*/ 2277688 w 2892261"/>
              <a:gd name="connsiteY730" fmla="*/ 1542891 h 1908012"/>
              <a:gd name="connsiteX731" fmla="*/ 2276336 w 2892261"/>
              <a:gd name="connsiteY731" fmla="*/ 1549856 h 1908012"/>
              <a:gd name="connsiteX732" fmla="*/ 2254243 w 2892261"/>
              <a:gd name="connsiteY732" fmla="*/ 1599196 h 1908012"/>
              <a:gd name="connsiteX733" fmla="*/ 2219088 w 2892261"/>
              <a:gd name="connsiteY733" fmla="*/ 1677771 h 1908012"/>
              <a:gd name="connsiteX734" fmla="*/ 2193169 w 2892261"/>
              <a:gd name="connsiteY734" fmla="*/ 1726549 h 1908012"/>
              <a:gd name="connsiteX735" fmla="*/ 2185260 w 2892261"/>
              <a:gd name="connsiteY735" fmla="*/ 1722595 h 1908012"/>
              <a:gd name="connsiteX736" fmla="*/ 2184545 w 2892261"/>
              <a:gd name="connsiteY736" fmla="*/ 1730987 h 1908012"/>
              <a:gd name="connsiteX737" fmla="*/ 2169213 w 2892261"/>
              <a:gd name="connsiteY737" fmla="*/ 1751830 h 1908012"/>
              <a:gd name="connsiteX738" fmla="*/ 2166713 w 2892261"/>
              <a:gd name="connsiteY738" fmla="*/ 1750555 h 1908012"/>
              <a:gd name="connsiteX739" fmla="*/ 2183041 w 2892261"/>
              <a:gd name="connsiteY739" fmla="*/ 1714788 h 1908012"/>
              <a:gd name="connsiteX740" fmla="*/ 2193602 w 2892261"/>
              <a:gd name="connsiteY740" fmla="*/ 1711446 h 1908012"/>
              <a:gd name="connsiteX741" fmla="*/ 2189418 w 2892261"/>
              <a:gd name="connsiteY741" fmla="*/ 1706344 h 1908012"/>
              <a:gd name="connsiteX742" fmla="*/ 2197684 w 2892261"/>
              <a:gd name="connsiteY742" fmla="*/ 1680576 h 1908012"/>
              <a:gd name="connsiteX743" fmla="*/ 2211511 w 2892261"/>
              <a:gd name="connsiteY743" fmla="*/ 1670525 h 1908012"/>
              <a:gd name="connsiteX744" fmla="*/ 2217278 w 2892261"/>
              <a:gd name="connsiteY744" fmla="*/ 1664402 h 1908012"/>
              <a:gd name="connsiteX745" fmla="*/ 2225033 w 2892261"/>
              <a:gd name="connsiteY745" fmla="*/ 1624222 h 1908012"/>
              <a:gd name="connsiteX746" fmla="*/ 2209751 w 2892261"/>
              <a:gd name="connsiteY746" fmla="*/ 1629885 h 1908012"/>
              <a:gd name="connsiteX747" fmla="*/ 2218476 w 2892261"/>
              <a:gd name="connsiteY747" fmla="*/ 1609630 h 1908012"/>
              <a:gd name="connsiteX748" fmla="*/ 2232379 w 2892261"/>
              <a:gd name="connsiteY748" fmla="*/ 1615037 h 1908012"/>
              <a:gd name="connsiteX749" fmla="*/ 2241794 w 2892261"/>
              <a:gd name="connsiteY749" fmla="*/ 1605011 h 1908012"/>
              <a:gd name="connsiteX750" fmla="*/ 2244472 w 2892261"/>
              <a:gd name="connsiteY750" fmla="*/ 1582408 h 1908012"/>
              <a:gd name="connsiteX751" fmla="*/ 2254472 w 2892261"/>
              <a:gd name="connsiteY751" fmla="*/ 1574985 h 1908012"/>
              <a:gd name="connsiteX752" fmla="*/ 2277688 w 2892261"/>
              <a:gd name="connsiteY752" fmla="*/ 1542891 h 1908012"/>
              <a:gd name="connsiteX753" fmla="*/ 2049488 w 2892261"/>
              <a:gd name="connsiteY753" fmla="*/ 1537634 h 1908012"/>
              <a:gd name="connsiteX754" fmla="*/ 2051757 w 2892261"/>
              <a:gd name="connsiteY754" fmla="*/ 1540568 h 1908012"/>
              <a:gd name="connsiteX755" fmla="*/ 2049130 w 2892261"/>
              <a:gd name="connsiteY755" fmla="*/ 1542710 h 1908012"/>
              <a:gd name="connsiteX756" fmla="*/ 2047089 w 2892261"/>
              <a:gd name="connsiteY756" fmla="*/ 1539114 h 1908012"/>
              <a:gd name="connsiteX757" fmla="*/ 2049488 w 2892261"/>
              <a:gd name="connsiteY757" fmla="*/ 1537634 h 1908012"/>
              <a:gd name="connsiteX758" fmla="*/ 2268989 w 2892261"/>
              <a:gd name="connsiteY758" fmla="*/ 1526997 h 1908012"/>
              <a:gd name="connsiteX759" fmla="*/ 2270418 w 2892261"/>
              <a:gd name="connsiteY759" fmla="*/ 1528401 h 1908012"/>
              <a:gd name="connsiteX760" fmla="*/ 2269473 w 2892261"/>
              <a:gd name="connsiteY760" fmla="*/ 1530389 h 1908012"/>
              <a:gd name="connsiteX761" fmla="*/ 2267381 w 2892261"/>
              <a:gd name="connsiteY761" fmla="*/ 1528528 h 1908012"/>
              <a:gd name="connsiteX762" fmla="*/ 2268989 w 2892261"/>
              <a:gd name="connsiteY762" fmla="*/ 1526997 h 1908012"/>
              <a:gd name="connsiteX763" fmla="*/ 1846416 w 2892261"/>
              <a:gd name="connsiteY763" fmla="*/ 1524701 h 1908012"/>
              <a:gd name="connsiteX764" fmla="*/ 1848305 w 2892261"/>
              <a:gd name="connsiteY764" fmla="*/ 1525747 h 1908012"/>
              <a:gd name="connsiteX765" fmla="*/ 1846901 w 2892261"/>
              <a:gd name="connsiteY765" fmla="*/ 1527355 h 1908012"/>
              <a:gd name="connsiteX766" fmla="*/ 1845064 w 2892261"/>
              <a:gd name="connsiteY766" fmla="*/ 1526282 h 1908012"/>
              <a:gd name="connsiteX767" fmla="*/ 1846416 w 2892261"/>
              <a:gd name="connsiteY767" fmla="*/ 1524701 h 1908012"/>
              <a:gd name="connsiteX768" fmla="*/ 2138472 w 2892261"/>
              <a:gd name="connsiteY768" fmla="*/ 1522558 h 1908012"/>
              <a:gd name="connsiteX769" fmla="*/ 2141789 w 2892261"/>
              <a:gd name="connsiteY769" fmla="*/ 1524548 h 1908012"/>
              <a:gd name="connsiteX770" fmla="*/ 2133063 w 2892261"/>
              <a:gd name="connsiteY770" fmla="*/ 1539856 h 1908012"/>
              <a:gd name="connsiteX771" fmla="*/ 2130053 w 2892261"/>
              <a:gd name="connsiteY771" fmla="*/ 1538196 h 1908012"/>
              <a:gd name="connsiteX772" fmla="*/ 2138472 w 2892261"/>
              <a:gd name="connsiteY772" fmla="*/ 1522558 h 1908012"/>
              <a:gd name="connsiteX773" fmla="*/ 38961 w 2892261"/>
              <a:gd name="connsiteY773" fmla="*/ 1516002 h 1908012"/>
              <a:gd name="connsiteX774" fmla="*/ 40390 w 2892261"/>
              <a:gd name="connsiteY774" fmla="*/ 1517609 h 1908012"/>
              <a:gd name="connsiteX775" fmla="*/ 38782 w 2892261"/>
              <a:gd name="connsiteY775" fmla="*/ 1519190 h 1908012"/>
              <a:gd name="connsiteX776" fmla="*/ 37507 w 2892261"/>
              <a:gd name="connsiteY776" fmla="*/ 1517609 h 1908012"/>
              <a:gd name="connsiteX777" fmla="*/ 38961 w 2892261"/>
              <a:gd name="connsiteY777" fmla="*/ 1516002 h 1908012"/>
              <a:gd name="connsiteX778" fmla="*/ 2049334 w 2892261"/>
              <a:gd name="connsiteY778" fmla="*/ 1510874 h 1908012"/>
              <a:gd name="connsiteX779" fmla="*/ 2050251 w 2892261"/>
              <a:gd name="connsiteY779" fmla="*/ 1512685 h 1908012"/>
              <a:gd name="connsiteX780" fmla="*/ 2048569 w 2892261"/>
              <a:gd name="connsiteY780" fmla="*/ 1514037 h 1908012"/>
              <a:gd name="connsiteX781" fmla="*/ 2047650 w 2892261"/>
              <a:gd name="connsiteY781" fmla="*/ 1512226 h 1908012"/>
              <a:gd name="connsiteX782" fmla="*/ 2049334 w 2892261"/>
              <a:gd name="connsiteY782" fmla="*/ 1510874 h 1908012"/>
              <a:gd name="connsiteX783" fmla="*/ 1947977 w 2892261"/>
              <a:gd name="connsiteY783" fmla="*/ 1509191 h 1908012"/>
              <a:gd name="connsiteX784" fmla="*/ 1946983 w 2892261"/>
              <a:gd name="connsiteY784" fmla="*/ 1509368 h 1908012"/>
              <a:gd name="connsiteX785" fmla="*/ 1946523 w 2892261"/>
              <a:gd name="connsiteY785" fmla="*/ 1511257 h 1908012"/>
              <a:gd name="connsiteX786" fmla="*/ 1947569 w 2892261"/>
              <a:gd name="connsiteY786" fmla="*/ 1511105 h 1908012"/>
              <a:gd name="connsiteX787" fmla="*/ 1947977 w 2892261"/>
              <a:gd name="connsiteY787" fmla="*/ 1509191 h 1908012"/>
              <a:gd name="connsiteX788" fmla="*/ 1849732 w 2892261"/>
              <a:gd name="connsiteY788" fmla="*/ 1508603 h 1908012"/>
              <a:gd name="connsiteX789" fmla="*/ 1848176 w 2892261"/>
              <a:gd name="connsiteY789" fmla="*/ 1510211 h 1908012"/>
              <a:gd name="connsiteX790" fmla="*/ 1849324 w 2892261"/>
              <a:gd name="connsiteY790" fmla="*/ 1513120 h 1908012"/>
              <a:gd name="connsiteX791" fmla="*/ 1852717 w 2892261"/>
              <a:gd name="connsiteY791" fmla="*/ 1510849 h 1908012"/>
              <a:gd name="connsiteX792" fmla="*/ 1849732 w 2892261"/>
              <a:gd name="connsiteY792" fmla="*/ 1508603 h 1908012"/>
              <a:gd name="connsiteX793" fmla="*/ 2015404 w 2892261"/>
              <a:gd name="connsiteY793" fmla="*/ 1507582 h 1908012"/>
              <a:gd name="connsiteX794" fmla="*/ 2018287 w 2892261"/>
              <a:gd name="connsiteY794" fmla="*/ 1509726 h 1908012"/>
              <a:gd name="connsiteX795" fmla="*/ 2015252 w 2892261"/>
              <a:gd name="connsiteY795" fmla="*/ 1512251 h 1908012"/>
              <a:gd name="connsiteX796" fmla="*/ 2013185 w 2892261"/>
              <a:gd name="connsiteY796" fmla="*/ 1510006 h 1908012"/>
              <a:gd name="connsiteX797" fmla="*/ 2015404 w 2892261"/>
              <a:gd name="connsiteY797" fmla="*/ 1507582 h 1908012"/>
              <a:gd name="connsiteX798" fmla="*/ 2151126 w 2892261"/>
              <a:gd name="connsiteY798" fmla="*/ 1503628 h 1908012"/>
              <a:gd name="connsiteX799" fmla="*/ 2151814 w 2892261"/>
              <a:gd name="connsiteY799" fmla="*/ 1505618 h 1908012"/>
              <a:gd name="connsiteX800" fmla="*/ 2150105 w 2892261"/>
              <a:gd name="connsiteY800" fmla="*/ 1506665 h 1908012"/>
              <a:gd name="connsiteX801" fmla="*/ 2149441 w 2892261"/>
              <a:gd name="connsiteY801" fmla="*/ 1504649 h 1908012"/>
              <a:gd name="connsiteX802" fmla="*/ 2151126 w 2892261"/>
              <a:gd name="connsiteY802" fmla="*/ 1503628 h 1908012"/>
              <a:gd name="connsiteX803" fmla="*/ 129450 w 2892261"/>
              <a:gd name="connsiteY803" fmla="*/ 1503526 h 1908012"/>
              <a:gd name="connsiteX804" fmla="*/ 148124 w 2892261"/>
              <a:gd name="connsiteY804" fmla="*/ 1517124 h 1908012"/>
              <a:gd name="connsiteX805" fmla="*/ 118479 w 2892261"/>
              <a:gd name="connsiteY805" fmla="*/ 1532329 h 1908012"/>
              <a:gd name="connsiteX806" fmla="*/ 103453 w 2892261"/>
              <a:gd name="connsiteY806" fmla="*/ 1554218 h 1908012"/>
              <a:gd name="connsiteX807" fmla="*/ 93605 w 2892261"/>
              <a:gd name="connsiteY807" fmla="*/ 1561285 h 1908012"/>
              <a:gd name="connsiteX808" fmla="*/ 91692 w 2892261"/>
              <a:gd name="connsiteY808" fmla="*/ 1558785 h 1908012"/>
              <a:gd name="connsiteX809" fmla="*/ 129450 w 2892261"/>
              <a:gd name="connsiteY809" fmla="*/ 1503526 h 1908012"/>
              <a:gd name="connsiteX810" fmla="*/ 2267891 w 2892261"/>
              <a:gd name="connsiteY810" fmla="*/ 1500159 h 1908012"/>
              <a:gd name="connsiteX811" fmla="*/ 2269395 w 2892261"/>
              <a:gd name="connsiteY811" fmla="*/ 1502813 h 1908012"/>
              <a:gd name="connsiteX812" fmla="*/ 2267074 w 2892261"/>
              <a:gd name="connsiteY812" fmla="*/ 1505134 h 1908012"/>
              <a:gd name="connsiteX813" fmla="*/ 2263707 w 2892261"/>
              <a:gd name="connsiteY813" fmla="*/ 1502965 h 1908012"/>
              <a:gd name="connsiteX814" fmla="*/ 2267891 w 2892261"/>
              <a:gd name="connsiteY814" fmla="*/ 1500159 h 1908012"/>
              <a:gd name="connsiteX815" fmla="*/ 2074182 w 2892261"/>
              <a:gd name="connsiteY815" fmla="*/ 1499265 h 1908012"/>
              <a:gd name="connsiteX816" fmla="*/ 2076095 w 2892261"/>
              <a:gd name="connsiteY816" fmla="*/ 1501638 h 1908012"/>
              <a:gd name="connsiteX817" fmla="*/ 2073724 w 2892261"/>
              <a:gd name="connsiteY817" fmla="*/ 1503119 h 1908012"/>
              <a:gd name="connsiteX818" fmla="*/ 2072397 w 2892261"/>
              <a:gd name="connsiteY818" fmla="*/ 1500286 h 1908012"/>
              <a:gd name="connsiteX819" fmla="*/ 2074182 w 2892261"/>
              <a:gd name="connsiteY819" fmla="*/ 1499265 h 1908012"/>
              <a:gd name="connsiteX820" fmla="*/ 2186305 w 2892261"/>
              <a:gd name="connsiteY820" fmla="*/ 1497685 h 1908012"/>
              <a:gd name="connsiteX821" fmla="*/ 2187989 w 2892261"/>
              <a:gd name="connsiteY821" fmla="*/ 1498757 h 1908012"/>
              <a:gd name="connsiteX822" fmla="*/ 2186611 w 2892261"/>
              <a:gd name="connsiteY822" fmla="*/ 1501409 h 1908012"/>
              <a:gd name="connsiteX823" fmla="*/ 2184366 w 2892261"/>
              <a:gd name="connsiteY823" fmla="*/ 1500032 h 1908012"/>
              <a:gd name="connsiteX824" fmla="*/ 2186305 w 2892261"/>
              <a:gd name="connsiteY824" fmla="*/ 1497685 h 1908012"/>
              <a:gd name="connsiteX825" fmla="*/ 1996933 w 2892261"/>
              <a:gd name="connsiteY825" fmla="*/ 1494776 h 1908012"/>
              <a:gd name="connsiteX826" fmla="*/ 2010046 w 2892261"/>
              <a:gd name="connsiteY826" fmla="*/ 1497020 h 1908012"/>
              <a:gd name="connsiteX827" fmla="*/ 2003362 w 2892261"/>
              <a:gd name="connsiteY827" fmla="*/ 1510160 h 1908012"/>
              <a:gd name="connsiteX828" fmla="*/ 2000887 w 2892261"/>
              <a:gd name="connsiteY828" fmla="*/ 1509623 h 1908012"/>
              <a:gd name="connsiteX829" fmla="*/ 1996933 w 2892261"/>
              <a:gd name="connsiteY829" fmla="*/ 1494776 h 1908012"/>
              <a:gd name="connsiteX830" fmla="*/ 2102780 w 2892261"/>
              <a:gd name="connsiteY830" fmla="*/ 1494674 h 1908012"/>
              <a:gd name="connsiteX831" fmla="*/ 2105282 w 2892261"/>
              <a:gd name="connsiteY831" fmla="*/ 1497710 h 1908012"/>
              <a:gd name="connsiteX832" fmla="*/ 2092346 w 2892261"/>
              <a:gd name="connsiteY832" fmla="*/ 1518832 h 1908012"/>
              <a:gd name="connsiteX833" fmla="*/ 2088852 w 2892261"/>
              <a:gd name="connsiteY833" fmla="*/ 1516767 h 1908012"/>
              <a:gd name="connsiteX834" fmla="*/ 2088852 w 2892261"/>
              <a:gd name="connsiteY834" fmla="*/ 1507379 h 1908012"/>
              <a:gd name="connsiteX835" fmla="*/ 2079106 w 2892261"/>
              <a:gd name="connsiteY835" fmla="*/ 1520594 h 1908012"/>
              <a:gd name="connsiteX836" fmla="*/ 2076529 w 2892261"/>
              <a:gd name="connsiteY836" fmla="*/ 1519242 h 1908012"/>
              <a:gd name="connsiteX837" fmla="*/ 2085025 w 2892261"/>
              <a:gd name="connsiteY837" fmla="*/ 1504266 h 1908012"/>
              <a:gd name="connsiteX838" fmla="*/ 2102780 w 2892261"/>
              <a:gd name="connsiteY838" fmla="*/ 1494674 h 1908012"/>
              <a:gd name="connsiteX839" fmla="*/ 2289041 w 2892261"/>
              <a:gd name="connsiteY839" fmla="*/ 1493194 h 1908012"/>
              <a:gd name="connsiteX840" fmla="*/ 2291056 w 2892261"/>
              <a:gd name="connsiteY840" fmla="*/ 1494750 h 1908012"/>
              <a:gd name="connsiteX841" fmla="*/ 2282101 w 2892261"/>
              <a:gd name="connsiteY841" fmla="*/ 1508859 h 1908012"/>
              <a:gd name="connsiteX842" fmla="*/ 2289041 w 2892261"/>
              <a:gd name="connsiteY842" fmla="*/ 1493194 h 1908012"/>
              <a:gd name="connsiteX843" fmla="*/ 2012112 w 2892261"/>
              <a:gd name="connsiteY843" fmla="*/ 1487377 h 1908012"/>
              <a:gd name="connsiteX844" fmla="*/ 2015866 w 2892261"/>
              <a:gd name="connsiteY844" fmla="*/ 1491281 h 1908012"/>
              <a:gd name="connsiteX845" fmla="*/ 2015787 w 2892261"/>
              <a:gd name="connsiteY845" fmla="*/ 1491435 h 1908012"/>
              <a:gd name="connsiteX846" fmla="*/ 2013679 w 2892261"/>
              <a:gd name="connsiteY846" fmla="*/ 1493566 h 1908012"/>
              <a:gd name="connsiteX847" fmla="*/ 2009587 w 2892261"/>
              <a:gd name="connsiteY847" fmla="*/ 1489979 h 1908012"/>
              <a:gd name="connsiteX848" fmla="*/ 2012112 w 2892261"/>
              <a:gd name="connsiteY848" fmla="*/ 1487377 h 1908012"/>
              <a:gd name="connsiteX849" fmla="*/ 2082729 w 2892261"/>
              <a:gd name="connsiteY849" fmla="*/ 1487148 h 1908012"/>
              <a:gd name="connsiteX850" fmla="*/ 2085919 w 2892261"/>
              <a:gd name="connsiteY850" fmla="*/ 1487454 h 1908012"/>
              <a:gd name="connsiteX851" fmla="*/ 2084948 w 2892261"/>
              <a:gd name="connsiteY851" fmla="*/ 1489877 h 1908012"/>
              <a:gd name="connsiteX852" fmla="*/ 2081938 w 2892261"/>
              <a:gd name="connsiteY852" fmla="*/ 1489112 h 1908012"/>
              <a:gd name="connsiteX853" fmla="*/ 2082729 w 2892261"/>
              <a:gd name="connsiteY853" fmla="*/ 1487148 h 1908012"/>
              <a:gd name="connsiteX854" fmla="*/ 1868943 w 2892261"/>
              <a:gd name="connsiteY854" fmla="*/ 1484521 h 1908012"/>
              <a:gd name="connsiteX855" fmla="*/ 1860753 w 2892261"/>
              <a:gd name="connsiteY855" fmla="*/ 1494240 h 1908012"/>
              <a:gd name="connsiteX856" fmla="*/ 1862845 w 2892261"/>
              <a:gd name="connsiteY856" fmla="*/ 1496104 h 1908012"/>
              <a:gd name="connsiteX857" fmla="*/ 1871214 w 2892261"/>
              <a:gd name="connsiteY857" fmla="*/ 1486868 h 1908012"/>
              <a:gd name="connsiteX858" fmla="*/ 1868943 w 2892261"/>
              <a:gd name="connsiteY858" fmla="*/ 1484521 h 1908012"/>
              <a:gd name="connsiteX859" fmla="*/ 2160667 w 2892261"/>
              <a:gd name="connsiteY859" fmla="*/ 1482581 h 1908012"/>
              <a:gd name="connsiteX860" fmla="*/ 2161432 w 2892261"/>
              <a:gd name="connsiteY860" fmla="*/ 1484852 h 1908012"/>
              <a:gd name="connsiteX861" fmla="*/ 2158422 w 2892261"/>
              <a:gd name="connsiteY861" fmla="*/ 1485899 h 1908012"/>
              <a:gd name="connsiteX862" fmla="*/ 2158651 w 2892261"/>
              <a:gd name="connsiteY862" fmla="*/ 1483754 h 1908012"/>
              <a:gd name="connsiteX863" fmla="*/ 2160667 w 2892261"/>
              <a:gd name="connsiteY863" fmla="*/ 1482581 h 1908012"/>
              <a:gd name="connsiteX864" fmla="*/ 2035711 w 2892261"/>
              <a:gd name="connsiteY864" fmla="*/ 1482123 h 1908012"/>
              <a:gd name="connsiteX865" fmla="*/ 2033441 w 2892261"/>
              <a:gd name="connsiteY865" fmla="*/ 1484062 h 1908012"/>
              <a:gd name="connsiteX866" fmla="*/ 2036068 w 2892261"/>
              <a:gd name="connsiteY866" fmla="*/ 1486077 h 1908012"/>
              <a:gd name="connsiteX867" fmla="*/ 2038976 w 2892261"/>
              <a:gd name="connsiteY867" fmla="*/ 1484291 h 1908012"/>
              <a:gd name="connsiteX868" fmla="*/ 2035711 w 2892261"/>
              <a:gd name="connsiteY868" fmla="*/ 1482123 h 1908012"/>
              <a:gd name="connsiteX869" fmla="*/ 2202148 w 2892261"/>
              <a:gd name="connsiteY869" fmla="*/ 1473831 h 1908012"/>
              <a:gd name="connsiteX870" fmla="*/ 2203348 w 2892261"/>
              <a:gd name="connsiteY870" fmla="*/ 1477735 h 1908012"/>
              <a:gd name="connsiteX871" fmla="*/ 2195438 w 2892261"/>
              <a:gd name="connsiteY871" fmla="*/ 1479902 h 1908012"/>
              <a:gd name="connsiteX872" fmla="*/ 2194392 w 2892261"/>
              <a:gd name="connsiteY872" fmla="*/ 1476918 h 1908012"/>
              <a:gd name="connsiteX873" fmla="*/ 2202148 w 2892261"/>
              <a:gd name="connsiteY873" fmla="*/ 1473831 h 1908012"/>
              <a:gd name="connsiteX874" fmla="*/ 2174544 w 2892261"/>
              <a:gd name="connsiteY874" fmla="*/ 1472684 h 1908012"/>
              <a:gd name="connsiteX875" fmla="*/ 2183115 w 2892261"/>
              <a:gd name="connsiteY875" fmla="*/ 1474725 h 1908012"/>
              <a:gd name="connsiteX876" fmla="*/ 2177708 w 2892261"/>
              <a:gd name="connsiteY876" fmla="*/ 1490415 h 1908012"/>
              <a:gd name="connsiteX877" fmla="*/ 2174902 w 2892261"/>
              <a:gd name="connsiteY877" fmla="*/ 1489419 h 1908012"/>
              <a:gd name="connsiteX878" fmla="*/ 2177223 w 2892261"/>
              <a:gd name="connsiteY878" fmla="*/ 1480108 h 1908012"/>
              <a:gd name="connsiteX879" fmla="*/ 2169391 w 2892261"/>
              <a:gd name="connsiteY879" fmla="*/ 1479342 h 1908012"/>
              <a:gd name="connsiteX880" fmla="*/ 2174544 w 2892261"/>
              <a:gd name="connsiteY880" fmla="*/ 1472684 h 1908012"/>
              <a:gd name="connsiteX881" fmla="*/ 80237 w 2892261"/>
              <a:gd name="connsiteY881" fmla="*/ 1468039 h 1908012"/>
              <a:gd name="connsiteX882" fmla="*/ 81743 w 2892261"/>
              <a:gd name="connsiteY882" fmla="*/ 1469212 h 1908012"/>
              <a:gd name="connsiteX883" fmla="*/ 80441 w 2892261"/>
              <a:gd name="connsiteY883" fmla="*/ 1470922 h 1908012"/>
              <a:gd name="connsiteX884" fmla="*/ 79037 w 2892261"/>
              <a:gd name="connsiteY884" fmla="*/ 1469799 h 1908012"/>
              <a:gd name="connsiteX885" fmla="*/ 80237 w 2892261"/>
              <a:gd name="connsiteY885" fmla="*/ 1468039 h 1908012"/>
              <a:gd name="connsiteX886" fmla="*/ 1990530 w 2892261"/>
              <a:gd name="connsiteY886" fmla="*/ 1465311 h 1908012"/>
              <a:gd name="connsiteX887" fmla="*/ 1985504 w 2892261"/>
              <a:gd name="connsiteY887" fmla="*/ 1468526 h 1908012"/>
              <a:gd name="connsiteX888" fmla="*/ 1986423 w 2892261"/>
              <a:gd name="connsiteY888" fmla="*/ 1470209 h 1908012"/>
              <a:gd name="connsiteX889" fmla="*/ 1991755 w 2892261"/>
              <a:gd name="connsiteY889" fmla="*/ 1467684 h 1908012"/>
              <a:gd name="connsiteX890" fmla="*/ 1990530 w 2892261"/>
              <a:gd name="connsiteY890" fmla="*/ 1465311 h 1908012"/>
              <a:gd name="connsiteX891" fmla="*/ 2094595 w 2892261"/>
              <a:gd name="connsiteY891" fmla="*/ 1463550 h 1908012"/>
              <a:gd name="connsiteX892" fmla="*/ 2101811 w 2892261"/>
              <a:gd name="connsiteY892" fmla="*/ 1468219 h 1908012"/>
              <a:gd name="connsiteX893" fmla="*/ 2101072 w 2892261"/>
              <a:gd name="connsiteY893" fmla="*/ 1471357 h 1908012"/>
              <a:gd name="connsiteX894" fmla="*/ 2085331 w 2892261"/>
              <a:gd name="connsiteY894" fmla="*/ 1467913 h 1908012"/>
              <a:gd name="connsiteX895" fmla="*/ 2094595 w 2892261"/>
              <a:gd name="connsiteY895" fmla="*/ 1463550 h 1908012"/>
              <a:gd name="connsiteX896" fmla="*/ 2069870 w 2892261"/>
              <a:gd name="connsiteY896" fmla="*/ 1457121 h 1908012"/>
              <a:gd name="connsiteX897" fmla="*/ 2062473 w 2892261"/>
              <a:gd name="connsiteY897" fmla="*/ 1471409 h 1908012"/>
              <a:gd name="connsiteX898" fmla="*/ 2069870 w 2892261"/>
              <a:gd name="connsiteY898" fmla="*/ 1457121 h 1908012"/>
              <a:gd name="connsiteX899" fmla="*/ 2317818 w 2892261"/>
              <a:gd name="connsiteY899" fmla="*/ 1452860 h 1908012"/>
              <a:gd name="connsiteX900" fmla="*/ 2319680 w 2892261"/>
              <a:gd name="connsiteY900" fmla="*/ 1460488 h 1908012"/>
              <a:gd name="connsiteX901" fmla="*/ 2305879 w 2892261"/>
              <a:gd name="connsiteY901" fmla="*/ 1490923 h 1908012"/>
              <a:gd name="connsiteX902" fmla="*/ 2296031 w 2892261"/>
              <a:gd name="connsiteY902" fmla="*/ 1466738 h 1908012"/>
              <a:gd name="connsiteX903" fmla="*/ 2309986 w 2892261"/>
              <a:gd name="connsiteY903" fmla="*/ 1453881 h 1908012"/>
              <a:gd name="connsiteX904" fmla="*/ 2317818 w 2892261"/>
              <a:gd name="connsiteY904" fmla="*/ 1452860 h 1908012"/>
              <a:gd name="connsiteX905" fmla="*/ 2197302 w 2892261"/>
              <a:gd name="connsiteY905" fmla="*/ 1450335 h 1908012"/>
              <a:gd name="connsiteX906" fmla="*/ 2199088 w 2892261"/>
              <a:gd name="connsiteY906" fmla="*/ 1451866 h 1908012"/>
              <a:gd name="connsiteX907" fmla="*/ 2197582 w 2892261"/>
              <a:gd name="connsiteY907" fmla="*/ 1454979 h 1908012"/>
              <a:gd name="connsiteX908" fmla="*/ 2195490 w 2892261"/>
              <a:gd name="connsiteY908" fmla="*/ 1453192 h 1908012"/>
              <a:gd name="connsiteX909" fmla="*/ 2197302 w 2892261"/>
              <a:gd name="connsiteY909" fmla="*/ 1450335 h 1908012"/>
              <a:gd name="connsiteX910" fmla="*/ 2330344 w 2892261"/>
              <a:gd name="connsiteY910" fmla="*/ 1448906 h 1908012"/>
              <a:gd name="connsiteX911" fmla="*/ 2330700 w 2892261"/>
              <a:gd name="connsiteY911" fmla="*/ 1456356 h 1908012"/>
              <a:gd name="connsiteX912" fmla="*/ 2327946 w 2892261"/>
              <a:gd name="connsiteY912" fmla="*/ 1456458 h 1908012"/>
              <a:gd name="connsiteX913" fmla="*/ 2327027 w 2892261"/>
              <a:gd name="connsiteY913" fmla="*/ 1449314 h 1908012"/>
              <a:gd name="connsiteX914" fmla="*/ 2330344 w 2892261"/>
              <a:gd name="connsiteY914" fmla="*/ 1448906 h 1908012"/>
              <a:gd name="connsiteX915" fmla="*/ 2237175 w 2892261"/>
              <a:gd name="connsiteY915" fmla="*/ 1441941 h 1908012"/>
              <a:gd name="connsiteX916" fmla="*/ 2240032 w 2892261"/>
              <a:gd name="connsiteY916" fmla="*/ 1443829 h 1908012"/>
              <a:gd name="connsiteX917" fmla="*/ 2236869 w 2892261"/>
              <a:gd name="connsiteY917" fmla="*/ 1446456 h 1908012"/>
              <a:gd name="connsiteX918" fmla="*/ 2234829 w 2892261"/>
              <a:gd name="connsiteY918" fmla="*/ 1444364 h 1908012"/>
              <a:gd name="connsiteX919" fmla="*/ 2237175 w 2892261"/>
              <a:gd name="connsiteY919" fmla="*/ 1441941 h 1908012"/>
              <a:gd name="connsiteX920" fmla="*/ 2296847 w 2892261"/>
              <a:gd name="connsiteY920" fmla="*/ 1441687 h 1908012"/>
              <a:gd name="connsiteX921" fmla="*/ 2297766 w 2892261"/>
              <a:gd name="connsiteY921" fmla="*/ 1442274 h 1908012"/>
              <a:gd name="connsiteX922" fmla="*/ 2297409 w 2892261"/>
              <a:gd name="connsiteY922" fmla="*/ 1443345 h 1908012"/>
              <a:gd name="connsiteX923" fmla="*/ 2296337 w 2892261"/>
              <a:gd name="connsiteY923" fmla="*/ 1443397 h 1908012"/>
              <a:gd name="connsiteX924" fmla="*/ 2296847 w 2892261"/>
              <a:gd name="connsiteY924" fmla="*/ 1441687 h 1908012"/>
              <a:gd name="connsiteX925" fmla="*/ 2139263 w 2892261"/>
              <a:gd name="connsiteY925" fmla="*/ 1439722 h 1908012"/>
              <a:gd name="connsiteX926" fmla="*/ 2135971 w 2892261"/>
              <a:gd name="connsiteY926" fmla="*/ 1447656 h 1908012"/>
              <a:gd name="connsiteX927" fmla="*/ 2138216 w 2892261"/>
              <a:gd name="connsiteY927" fmla="*/ 1448550 h 1908012"/>
              <a:gd name="connsiteX928" fmla="*/ 2141839 w 2892261"/>
              <a:gd name="connsiteY928" fmla="*/ 1440412 h 1908012"/>
              <a:gd name="connsiteX929" fmla="*/ 2139263 w 2892261"/>
              <a:gd name="connsiteY929" fmla="*/ 1439722 h 1908012"/>
              <a:gd name="connsiteX930" fmla="*/ 2220414 w 2892261"/>
              <a:gd name="connsiteY930" fmla="*/ 1432910 h 1908012"/>
              <a:gd name="connsiteX931" fmla="*/ 2205005 w 2892261"/>
              <a:gd name="connsiteY931" fmla="*/ 1462580 h 1908012"/>
              <a:gd name="connsiteX932" fmla="*/ 2220414 w 2892261"/>
              <a:gd name="connsiteY932" fmla="*/ 1432910 h 1908012"/>
              <a:gd name="connsiteX933" fmla="*/ 2291183 w 2892261"/>
              <a:gd name="connsiteY933" fmla="*/ 1431712 h 1908012"/>
              <a:gd name="connsiteX934" fmla="*/ 2294294 w 2892261"/>
              <a:gd name="connsiteY934" fmla="*/ 1433116 h 1908012"/>
              <a:gd name="connsiteX935" fmla="*/ 2286616 w 2892261"/>
              <a:gd name="connsiteY935" fmla="*/ 1449315 h 1908012"/>
              <a:gd name="connsiteX936" fmla="*/ 2283453 w 2892261"/>
              <a:gd name="connsiteY936" fmla="*/ 1448269 h 1908012"/>
              <a:gd name="connsiteX937" fmla="*/ 2291183 w 2892261"/>
              <a:gd name="connsiteY937" fmla="*/ 1431712 h 1908012"/>
              <a:gd name="connsiteX938" fmla="*/ 2108189 w 2892261"/>
              <a:gd name="connsiteY938" fmla="*/ 1430871 h 1908012"/>
              <a:gd name="connsiteX939" fmla="*/ 2101582 w 2892261"/>
              <a:gd name="connsiteY939" fmla="*/ 1441178 h 1908012"/>
              <a:gd name="connsiteX940" fmla="*/ 2103597 w 2892261"/>
              <a:gd name="connsiteY940" fmla="*/ 1442503 h 1908012"/>
              <a:gd name="connsiteX941" fmla="*/ 2110460 w 2892261"/>
              <a:gd name="connsiteY941" fmla="*/ 1432478 h 1908012"/>
              <a:gd name="connsiteX942" fmla="*/ 2108189 w 2892261"/>
              <a:gd name="connsiteY942" fmla="*/ 1430871 h 1908012"/>
              <a:gd name="connsiteX943" fmla="*/ 2327206 w 2892261"/>
              <a:gd name="connsiteY943" fmla="*/ 1429620 h 1908012"/>
              <a:gd name="connsiteX944" fmla="*/ 2328610 w 2892261"/>
              <a:gd name="connsiteY944" fmla="*/ 1433320 h 1908012"/>
              <a:gd name="connsiteX945" fmla="*/ 2315393 w 2892261"/>
              <a:gd name="connsiteY945" fmla="*/ 1448729 h 1908012"/>
              <a:gd name="connsiteX946" fmla="*/ 2312843 w 2892261"/>
              <a:gd name="connsiteY946" fmla="*/ 1447377 h 1908012"/>
              <a:gd name="connsiteX947" fmla="*/ 2316158 w 2892261"/>
              <a:gd name="connsiteY947" fmla="*/ 1430870 h 1908012"/>
              <a:gd name="connsiteX948" fmla="*/ 2327206 w 2892261"/>
              <a:gd name="connsiteY948" fmla="*/ 1429620 h 1908012"/>
              <a:gd name="connsiteX949" fmla="*/ 2170922 w 2892261"/>
              <a:gd name="connsiteY949" fmla="*/ 1427094 h 1908012"/>
              <a:gd name="connsiteX950" fmla="*/ 2166955 w 2892261"/>
              <a:gd name="connsiteY950" fmla="*/ 1434739 h 1908012"/>
              <a:gd name="connsiteX951" fmla="*/ 2166636 w 2892261"/>
              <a:gd name="connsiteY951" fmla="*/ 1435080 h 1908012"/>
              <a:gd name="connsiteX952" fmla="*/ 2166542 w 2892261"/>
              <a:gd name="connsiteY952" fmla="*/ 1435291 h 1908012"/>
              <a:gd name="connsiteX953" fmla="*/ 2160539 w 2892261"/>
              <a:gd name="connsiteY953" fmla="*/ 1439416 h 1908012"/>
              <a:gd name="connsiteX954" fmla="*/ 2154595 w 2892261"/>
              <a:gd name="connsiteY954" fmla="*/ 1458448 h 1908012"/>
              <a:gd name="connsiteX955" fmla="*/ 2159033 w 2892261"/>
              <a:gd name="connsiteY955" fmla="*/ 1452198 h 1908012"/>
              <a:gd name="connsiteX956" fmla="*/ 2166542 w 2892261"/>
              <a:gd name="connsiteY956" fmla="*/ 1435291 h 1908012"/>
              <a:gd name="connsiteX957" fmla="*/ 2166738 w 2892261"/>
              <a:gd name="connsiteY957" fmla="*/ 1435157 h 1908012"/>
              <a:gd name="connsiteX958" fmla="*/ 2166955 w 2892261"/>
              <a:gd name="connsiteY958" fmla="*/ 1434739 h 1908012"/>
              <a:gd name="connsiteX959" fmla="*/ 2172861 w 2892261"/>
              <a:gd name="connsiteY959" fmla="*/ 1428421 h 1908012"/>
              <a:gd name="connsiteX960" fmla="*/ 2170922 w 2892261"/>
              <a:gd name="connsiteY960" fmla="*/ 1427094 h 1908012"/>
              <a:gd name="connsiteX961" fmla="*/ 2298836 w 2892261"/>
              <a:gd name="connsiteY961" fmla="*/ 1425615 h 1908012"/>
              <a:gd name="connsiteX962" fmla="*/ 2300394 w 2892261"/>
              <a:gd name="connsiteY962" fmla="*/ 1427375 h 1908012"/>
              <a:gd name="connsiteX963" fmla="*/ 2298811 w 2892261"/>
              <a:gd name="connsiteY963" fmla="*/ 1428651 h 1908012"/>
              <a:gd name="connsiteX964" fmla="*/ 2296898 w 2892261"/>
              <a:gd name="connsiteY964" fmla="*/ 1427630 h 1908012"/>
              <a:gd name="connsiteX965" fmla="*/ 2298836 w 2892261"/>
              <a:gd name="connsiteY965" fmla="*/ 1425615 h 1908012"/>
              <a:gd name="connsiteX966" fmla="*/ 2227379 w 2892261"/>
              <a:gd name="connsiteY966" fmla="*/ 1418675 h 1908012"/>
              <a:gd name="connsiteX967" fmla="*/ 2231333 w 2892261"/>
              <a:gd name="connsiteY967" fmla="*/ 1418854 h 1908012"/>
              <a:gd name="connsiteX968" fmla="*/ 2231333 w 2892261"/>
              <a:gd name="connsiteY968" fmla="*/ 1428242 h 1908012"/>
              <a:gd name="connsiteX969" fmla="*/ 2228731 w 2892261"/>
              <a:gd name="connsiteY969" fmla="*/ 1427706 h 1908012"/>
              <a:gd name="connsiteX970" fmla="*/ 2227379 w 2892261"/>
              <a:gd name="connsiteY970" fmla="*/ 1418675 h 1908012"/>
              <a:gd name="connsiteX971" fmla="*/ 2209913 w 2892261"/>
              <a:gd name="connsiteY971" fmla="*/ 1414916 h 1908012"/>
              <a:gd name="connsiteX972" fmla="*/ 2207488 w 2892261"/>
              <a:gd name="connsiteY972" fmla="*/ 1424784 h 1908012"/>
              <a:gd name="connsiteX973" fmla="*/ 2207414 w 2892261"/>
              <a:gd name="connsiteY973" fmla="*/ 1424890 h 1908012"/>
              <a:gd name="connsiteX974" fmla="*/ 2207403 w 2892261"/>
              <a:gd name="connsiteY974" fmla="*/ 1424875 h 1908012"/>
              <a:gd name="connsiteX975" fmla="*/ 2207353 w 2892261"/>
              <a:gd name="connsiteY975" fmla="*/ 1424977 h 1908012"/>
              <a:gd name="connsiteX976" fmla="*/ 2207414 w 2892261"/>
              <a:gd name="connsiteY976" fmla="*/ 1424890 h 1908012"/>
              <a:gd name="connsiteX977" fmla="*/ 2207442 w 2892261"/>
              <a:gd name="connsiteY977" fmla="*/ 1424929 h 1908012"/>
              <a:gd name="connsiteX978" fmla="*/ 2200808 w 2892261"/>
              <a:gd name="connsiteY978" fmla="*/ 1433347 h 1908012"/>
              <a:gd name="connsiteX979" fmla="*/ 2201919 w 2892261"/>
              <a:gd name="connsiteY979" fmla="*/ 1444850 h 1908012"/>
              <a:gd name="connsiteX980" fmla="*/ 2191433 w 2892261"/>
              <a:gd name="connsiteY980" fmla="*/ 1440640 h 1908012"/>
              <a:gd name="connsiteX981" fmla="*/ 2199877 w 2892261"/>
              <a:gd name="connsiteY981" fmla="*/ 1426523 h 1908012"/>
              <a:gd name="connsiteX982" fmla="*/ 2210016 w 2892261"/>
              <a:gd name="connsiteY982" fmla="*/ 1414671 h 1908012"/>
              <a:gd name="connsiteX983" fmla="*/ 2210082 w 2892261"/>
              <a:gd name="connsiteY983" fmla="*/ 1414721 h 1908012"/>
              <a:gd name="connsiteX984" fmla="*/ 2209913 w 2892261"/>
              <a:gd name="connsiteY984" fmla="*/ 1414916 h 1908012"/>
              <a:gd name="connsiteX985" fmla="*/ 2209948 w 2892261"/>
              <a:gd name="connsiteY985" fmla="*/ 1414774 h 1908012"/>
              <a:gd name="connsiteX986" fmla="*/ 2209980 w 2892261"/>
              <a:gd name="connsiteY986" fmla="*/ 1414798 h 1908012"/>
              <a:gd name="connsiteX987" fmla="*/ 2210038 w 2892261"/>
              <a:gd name="connsiteY987" fmla="*/ 1414595 h 1908012"/>
              <a:gd name="connsiteX988" fmla="*/ 2210016 w 2892261"/>
              <a:gd name="connsiteY988" fmla="*/ 1414671 h 1908012"/>
              <a:gd name="connsiteX989" fmla="*/ 2209980 w 2892261"/>
              <a:gd name="connsiteY989" fmla="*/ 1414644 h 1908012"/>
              <a:gd name="connsiteX990" fmla="*/ 2209948 w 2892261"/>
              <a:gd name="connsiteY990" fmla="*/ 1414774 h 1908012"/>
              <a:gd name="connsiteX991" fmla="*/ 2209878 w 2892261"/>
              <a:gd name="connsiteY991" fmla="*/ 1414721 h 1908012"/>
              <a:gd name="connsiteX992" fmla="*/ 95411 w 2892261"/>
              <a:gd name="connsiteY992" fmla="*/ 1402016 h 1908012"/>
              <a:gd name="connsiteX993" fmla="*/ 97299 w 2892261"/>
              <a:gd name="connsiteY993" fmla="*/ 1406250 h 1908012"/>
              <a:gd name="connsiteX994" fmla="*/ 82706 w 2892261"/>
              <a:gd name="connsiteY994" fmla="*/ 1412271 h 1908012"/>
              <a:gd name="connsiteX995" fmla="*/ 81379 w 2892261"/>
              <a:gd name="connsiteY995" fmla="*/ 1408827 h 1908012"/>
              <a:gd name="connsiteX996" fmla="*/ 95411 w 2892261"/>
              <a:gd name="connsiteY996" fmla="*/ 1402016 h 1908012"/>
              <a:gd name="connsiteX997" fmla="*/ 2334936 w 2892261"/>
              <a:gd name="connsiteY997" fmla="*/ 1401812 h 1908012"/>
              <a:gd name="connsiteX998" fmla="*/ 2344963 w 2892261"/>
              <a:gd name="connsiteY998" fmla="*/ 1404312 h 1908012"/>
              <a:gd name="connsiteX999" fmla="*/ 2333865 w 2892261"/>
              <a:gd name="connsiteY999" fmla="*/ 1417705 h 1908012"/>
              <a:gd name="connsiteX1000" fmla="*/ 2328532 w 2892261"/>
              <a:gd name="connsiteY1000" fmla="*/ 1410180 h 1908012"/>
              <a:gd name="connsiteX1001" fmla="*/ 2334936 w 2892261"/>
              <a:gd name="connsiteY1001" fmla="*/ 1401812 h 1908012"/>
              <a:gd name="connsiteX1002" fmla="*/ 52172 w 2892261"/>
              <a:gd name="connsiteY1002" fmla="*/ 1401301 h 1908012"/>
              <a:gd name="connsiteX1003" fmla="*/ 52836 w 2892261"/>
              <a:gd name="connsiteY1003" fmla="*/ 1402118 h 1908012"/>
              <a:gd name="connsiteX1004" fmla="*/ 51178 w 2892261"/>
              <a:gd name="connsiteY1004" fmla="*/ 1402755 h 1908012"/>
              <a:gd name="connsiteX1005" fmla="*/ 51126 w 2892261"/>
              <a:gd name="connsiteY1005" fmla="*/ 1401659 h 1908012"/>
              <a:gd name="connsiteX1006" fmla="*/ 52172 w 2892261"/>
              <a:gd name="connsiteY1006" fmla="*/ 1401301 h 1908012"/>
              <a:gd name="connsiteX1007" fmla="*/ 2239548 w 2892261"/>
              <a:gd name="connsiteY1007" fmla="*/ 1400945 h 1908012"/>
              <a:gd name="connsiteX1008" fmla="*/ 2241029 w 2892261"/>
              <a:gd name="connsiteY1008" fmla="*/ 1408191 h 1908012"/>
              <a:gd name="connsiteX1009" fmla="*/ 2238248 w 2892261"/>
              <a:gd name="connsiteY1009" fmla="*/ 1408753 h 1908012"/>
              <a:gd name="connsiteX1010" fmla="*/ 2236946 w 2892261"/>
              <a:gd name="connsiteY1010" fmla="*/ 1401481 h 1908012"/>
              <a:gd name="connsiteX1011" fmla="*/ 2239548 w 2892261"/>
              <a:gd name="connsiteY1011" fmla="*/ 1400945 h 1908012"/>
              <a:gd name="connsiteX1012" fmla="*/ 2093444 w 2892261"/>
              <a:gd name="connsiteY1012" fmla="*/ 1393113 h 1908012"/>
              <a:gd name="connsiteX1013" fmla="*/ 2092934 w 2892261"/>
              <a:gd name="connsiteY1013" fmla="*/ 1394721 h 1908012"/>
              <a:gd name="connsiteX1014" fmla="*/ 2093725 w 2892261"/>
              <a:gd name="connsiteY1014" fmla="*/ 1395332 h 1908012"/>
              <a:gd name="connsiteX1015" fmla="*/ 2095051 w 2892261"/>
              <a:gd name="connsiteY1015" fmla="*/ 1394338 h 1908012"/>
              <a:gd name="connsiteX1016" fmla="*/ 2093444 w 2892261"/>
              <a:gd name="connsiteY1016" fmla="*/ 1393113 h 1908012"/>
              <a:gd name="connsiteX1017" fmla="*/ 2324220 w 2892261"/>
              <a:gd name="connsiteY1017" fmla="*/ 1391046 h 1908012"/>
              <a:gd name="connsiteX1018" fmla="*/ 2327714 w 2892261"/>
              <a:gd name="connsiteY1018" fmla="*/ 1393904 h 1908012"/>
              <a:gd name="connsiteX1019" fmla="*/ 2322433 w 2892261"/>
              <a:gd name="connsiteY1019" fmla="*/ 1400434 h 1908012"/>
              <a:gd name="connsiteX1020" fmla="*/ 2318862 w 2892261"/>
              <a:gd name="connsiteY1020" fmla="*/ 1397985 h 1908012"/>
              <a:gd name="connsiteX1021" fmla="*/ 2324220 w 2892261"/>
              <a:gd name="connsiteY1021" fmla="*/ 1391046 h 1908012"/>
              <a:gd name="connsiteX1022" fmla="*/ 2129517 w 2892261"/>
              <a:gd name="connsiteY1022" fmla="*/ 1379388 h 1908012"/>
              <a:gd name="connsiteX1023" fmla="*/ 2131584 w 2892261"/>
              <a:gd name="connsiteY1023" fmla="*/ 1379567 h 1908012"/>
              <a:gd name="connsiteX1024" fmla="*/ 2131661 w 2892261"/>
              <a:gd name="connsiteY1024" fmla="*/ 1381657 h 1908012"/>
              <a:gd name="connsiteX1025" fmla="*/ 2129671 w 2892261"/>
              <a:gd name="connsiteY1025" fmla="*/ 1381582 h 1908012"/>
              <a:gd name="connsiteX1026" fmla="*/ 2129517 w 2892261"/>
              <a:gd name="connsiteY1026" fmla="*/ 1379388 h 1908012"/>
              <a:gd name="connsiteX1027" fmla="*/ 2063519 w 2892261"/>
              <a:gd name="connsiteY1027" fmla="*/ 1378673 h 1908012"/>
              <a:gd name="connsiteX1028" fmla="*/ 2060865 w 2892261"/>
              <a:gd name="connsiteY1028" fmla="*/ 1380383 h 1908012"/>
              <a:gd name="connsiteX1029" fmla="*/ 2061936 w 2892261"/>
              <a:gd name="connsiteY1029" fmla="*/ 1384235 h 1908012"/>
              <a:gd name="connsiteX1030" fmla="*/ 2065968 w 2892261"/>
              <a:gd name="connsiteY1030" fmla="*/ 1382731 h 1908012"/>
              <a:gd name="connsiteX1031" fmla="*/ 2068340 w 2892261"/>
              <a:gd name="connsiteY1031" fmla="*/ 1379464 h 1908012"/>
              <a:gd name="connsiteX1032" fmla="*/ 2063519 w 2892261"/>
              <a:gd name="connsiteY1032" fmla="*/ 1378673 h 1908012"/>
              <a:gd name="connsiteX1033" fmla="*/ 2319576 w 2892261"/>
              <a:gd name="connsiteY1033" fmla="*/ 1375229 h 1908012"/>
              <a:gd name="connsiteX1034" fmla="*/ 2324961 w 2892261"/>
              <a:gd name="connsiteY1034" fmla="*/ 1377831 h 1908012"/>
              <a:gd name="connsiteX1035" fmla="*/ 2323813 w 2892261"/>
              <a:gd name="connsiteY1035" fmla="*/ 1379796 h 1908012"/>
              <a:gd name="connsiteX1036" fmla="*/ 2318480 w 2892261"/>
              <a:gd name="connsiteY1036" fmla="*/ 1377550 h 1908012"/>
              <a:gd name="connsiteX1037" fmla="*/ 2319576 w 2892261"/>
              <a:gd name="connsiteY1037" fmla="*/ 1375229 h 1908012"/>
              <a:gd name="connsiteX1038" fmla="*/ 2363285 w 2892261"/>
              <a:gd name="connsiteY1038" fmla="*/ 1368003 h 1908012"/>
              <a:gd name="connsiteX1039" fmla="*/ 2372591 w 2892261"/>
              <a:gd name="connsiteY1039" fmla="*/ 1370739 h 1908012"/>
              <a:gd name="connsiteX1040" fmla="*/ 2361135 w 2892261"/>
              <a:gd name="connsiteY1040" fmla="*/ 1379386 h 1908012"/>
              <a:gd name="connsiteX1041" fmla="*/ 2363285 w 2892261"/>
              <a:gd name="connsiteY1041" fmla="*/ 1368003 h 1908012"/>
              <a:gd name="connsiteX1042" fmla="*/ 2179595 w 2892261"/>
              <a:gd name="connsiteY1042" fmla="*/ 1366276 h 1908012"/>
              <a:gd name="connsiteX1043" fmla="*/ 2174774 w 2892261"/>
              <a:gd name="connsiteY1043" fmla="*/ 1371026 h 1908012"/>
              <a:gd name="connsiteX1044" fmla="*/ 2174264 w 2892261"/>
              <a:gd name="connsiteY1044" fmla="*/ 1371326 h 1908012"/>
              <a:gd name="connsiteX1045" fmla="*/ 2173996 w 2892261"/>
              <a:gd name="connsiteY1045" fmla="*/ 1371847 h 1908012"/>
              <a:gd name="connsiteX1046" fmla="*/ 2163140 w 2892261"/>
              <a:gd name="connsiteY1046" fmla="*/ 1384056 h 1908012"/>
              <a:gd name="connsiteX1047" fmla="*/ 2153319 w 2892261"/>
              <a:gd name="connsiteY1047" fmla="*/ 1375358 h 1908012"/>
              <a:gd name="connsiteX1048" fmla="*/ 2154798 w 2892261"/>
              <a:gd name="connsiteY1048" fmla="*/ 1385052 h 1908012"/>
              <a:gd name="connsiteX1049" fmla="*/ 2140843 w 2892261"/>
              <a:gd name="connsiteY1049" fmla="*/ 1393445 h 1908012"/>
              <a:gd name="connsiteX1050" fmla="*/ 2151762 w 2892261"/>
              <a:gd name="connsiteY1050" fmla="*/ 1400205 h 1908012"/>
              <a:gd name="connsiteX1051" fmla="*/ 2135078 w 2892261"/>
              <a:gd name="connsiteY1051" fmla="*/ 1420640 h 1908012"/>
              <a:gd name="connsiteX1052" fmla="*/ 2154748 w 2892261"/>
              <a:gd name="connsiteY1052" fmla="*/ 1411635 h 1908012"/>
              <a:gd name="connsiteX1053" fmla="*/ 2175336 w 2892261"/>
              <a:gd name="connsiteY1053" fmla="*/ 1422069 h 1908012"/>
              <a:gd name="connsiteX1054" fmla="*/ 2197021 w 2892261"/>
              <a:gd name="connsiteY1054" fmla="*/ 1383342 h 1908012"/>
              <a:gd name="connsiteX1055" fmla="*/ 2194827 w 2892261"/>
              <a:gd name="connsiteY1055" fmla="*/ 1381685 h 1908012"/>
              <a:gd name="connsiteX1056" fmla="*/ 2183168 w 2892261"/>
              <a:gd name="connsiteY1056" fmla="*/ 1395359 h 1908012"/>
              <a:gd name="connsiteX1057" fmla="*/ 2168167 w 2892261"/>
              <a:gd name="connsiteY1057" fmla="*/ 1404338 h 1908012"/>
              <a:gd name="connsiteX1058" fmla="*/ 2159391 w 2892261"/>
              <a:gd name="connsiteY1058" fmla="*/ 1400588 h 1908012"/>
              <a:gd name="connsiteX1059" fmla="*/ 2163575 w 2892261"/>
              <a:gd name="connsiteY1059" fmla="*/ 1392119 h 1908012"/>
              <a:gd name="connsiteX1060" fmla="*/ 2173996 w 2892261"/>
              <a:gd name="connsiteY1060" fmla="*/ 1371847 h 1908012"/>
              <a:gd name="connsiteX1061" fmla="*/ 2174392 w 2892261"/>
              <a:gd name="connsiteY1061" fmla="*/ 1371403 h 1908012"/>
              <a:gd name="connsiteX1062" fmla="*/ 2174774 w 2892261"/>
              <a:gd name="connsiteY1062" fmla="*/ 1371026 h 1908012"/>
              <a:gd name="connsiteX1063" fmla="*/ 2180718 w 2892261"/>
              <a:gd name="connsiteY1063" fmla="*/ 1367526 h 1908012"/>
              <a:gd name="connsiteX1064" fmla="*/ 2179595 w 2892261"/>
              <a:gd name="connsiteY1064" fmla="*/ 1366276 h 1908012"/>
              <a:gd name="connsiteX1065" fmla="*/ 2288811 w 2892261"/>
              <a:gd name="connsiteY1065" fmla="*/ 1358289 h 1908012"/>
              <a:gd name="connsiteX1066" fmla="*/ 2291770 w 2892261"/>
              <a:gd name="connsiteY1066" fmla="*/ 1359489 h 1908012"/>
              <a:gd name="connsiteX1067" fmla="*/ 2288480 w 2892261"/>
              <a:gd name="connsiteY1067" fmla="*/ 1367525 h 1908012"/>
              <a:gd name="connsiteX1068" fmla="*/ 2285341 w 2892261"/>
              <a:gd name="connsiteY1068" fmla="*/ 1366248 h 1908012"/>
              <a:gd name="connsiteX1069" fmla="*/ 2288811 w 2892261"/>
              <a:gd name="connsiteY1069" fmla="*/ 1358289 h 1908012"/>
              <a:gd name="connsiteX1070" fmla="*/ 2072474 w 2892261"/>
              <a:gd name="connsiteY1070" fmla="*/ 1356428 h 1908012"/>
              <a:gd name="connsiteX1071" fmla="*/ 2068570 w 2892261"/>
              <a:gd name="connsiteY1071" fmla="*/ 1365357 h 1908012"/>
              <a:gd name="connsiteX1072" fmla="*/ 2070280 w 2892261"/>
              <a:gd name="connsiteY1072" fmla="*/ 1366147 h 1908012"/>
              <a:gd name="connsiteX1073" fmla="*/ 2074693 w 2892261"/>
              <a:gd name="connsiteY1073" fmla="*/ 1357932 h 1908012"/>
              <a:gd name="connsiteX1074" fmla="*/ 2072474 w 2892261"/>
              <a:gd name="connsiteY1074" fmla="*/ 1356428 h 1908012"/>
              <a:gd name="connsiteX1075" fmla="*/ 2368652 w 2892261"/>
              <a:gd name="connsiteY1075" fmla="*/ 1355059 h 1908012"/>
              <a:gd name="connsiteX1076" fmla="*/ 2376697 w 2892261"/>
              <a:gd name="connsiteY1076" fmla="*/ 1360075 h 1908012"/>
              <a:gd name="connsiteX1077" fmla="*/ 2364222 w 2892261"/>
              <a:gd name="connsiteY1077" fmla="*/ 1362729 h 1908012"/>
              <a:gd name="connsiteX1078" fmla="*/ 2368652 w 2892261"/>
              <a:gd name="connsiteY1078" fmla="*/ 1355059 h 1908012"/>
              <a:gd name="connsiteX1079" fmla="*/ 2142578 w 2892261"/>
              <a:gd name="connsiteY1079" fmla="*/ 1345510 h 1908012"/>
              <a:gd name="connsiteX1080" fmla="*/ 2134594 w 2892261"/>
              <a:gd name="connsiteY1080" fmla="*/ 1356759 h 1908012"/>
              <a:gd name="connsiteX1081" fmla="*/ 2119235 w 2892261"/>
              <a:gd name="connsiteY1081" fmla="*/ 1384542 h 1908012"/>
              <a:gd name="connsiteX1082" fmla="*/ 2102982 w 2892261"/>
              <a:gd name="connsiteY1082" fmla="*/ 1417100 h 1908012"/>
              <a:gd name="connsiteX1083" fmla="*/ 2102832 w 2892261"/>
              <a:gd name="connsiteY1083" fmla="*/ 1417171 h 1908012"/>
              <a:gd name="connsiteX1084" fmla="*/ 2102772 w 2892261"/>
              <a:gd name="connsiteY1084" fmla="*/ 1417495 h 1908012"/>
              <a:gd name="connsiteX1085" fmla="*/ 2100178 w 2892261"/>
              <a:gd name="connsiteY1085" fmla="*/ 1422221 h 1908012"/>
              <a:gd name="connsiteX1086" fmla="*/ 2101811 w 2892261"/>
              <a:gd name="connsiteY1086" fmla="*/ 1422732 h 1908012"/>
              <a:gd name="connsiteX1087" fmla="*/ 2102772 w 2892261"/>
              <a:gd name="connsiteY1087" fmla="*/ 1417495 h 1908012"/>
              <a:gd name="connsiteX1088" fmla="*/ 2102909 w 2892261"/>
              <a:gd name="connsiteY1088" fmla="*/ 1417247 h 1908012"/>
              <a:gd name="connsiteX1089" fmla="*/ 2102982 w 2892261"/>
              <a:gd name="connsiteY1089" fmla="*/ 1417100 h 1908012"/>
              <a:gd name="connsiteX1090" fmla="*/ 2113955 w 2892261"/>
              <a:gd name="connsiteY1090" fmla="*/ 1411916 h 1908012"/>
              <a:gd name="connsiteX1091" fmla="*/ 2118368 w 2892261"/>
              <a:gd name="connsiteY1091" fmla="*/ 1417425 h 1908012"/>
              <a:gd name="connsiteX1092" fmla="*/ 2124033 w 2892261"/>
              <a:gd name="connsiteY1092" fmla="*/ 1408803 h 1908012"/>
              <a:gd name="connsiteX1093" fmla="*/ 2115818 w 2892261"/>
              <a:gd name="connsiteY1093" fmla="*/ 1399644 h 1908012"/>
              <a:gd name="connsiteX1094" fmla="*/ 2130104 w 2892261"/>
              <a:gd name="connsiteY1094" fmla="*/ 1401455 h 1908012"/>
              <a:gd name="connsiteX1095" fmla="*/ 2142578 w 2892261"/>
              <a:gd name="connsiteY1095" fmla="*/ 1345510 h 1908012"/>
              <a:gd name="connsiteX1096" fmla="*/ 2264396 w 2892261"/>
              <a:gd name="connsiteY1096" fmla="*/ 1344769 h 1908012"/>
              <a:gd name="connsiteX1097" fmla="*/ 2258748 w 2892261"/>
              <a:gd name="connsiteY1097" fmla="*/ 1355576 h 1908012"/>
              <a:gd name="connsiteX1098" fmla="*/ 2258171 w 2892261"/>
              <a:gd name="connsiteY1098" fmla="*/ 1354463 h 1908012"/>
              <a:gd name="connsiteX1099" fmla="*/ 2253349 w 2892261"/>
              <a:gd name="connsiteY1099" fmla="*/ 1366224 h 1908012"/>
              <a:gd name="connsiteX1100" fmla="*/ 2253186 w 2892261"/>
              <a:gd name="connsiteY1100" fmla="*/ 1366494 h 1908012"/>
              <a:gd name="connsiteX1101" fmla="*/ 2247176 w 2892261"/>
              <a:gd name="connsiteY1101" fmla="*/ 1370485 h 1908012"/>
              <a:gd name="connsiteX1102" fmla="*/ 2249472 w 2892261"/>
              <a:gd name="connsiteY1102" fmla="*/ 1372653 h 1908012"/>
              <a:gd name="connsiteX1103" fmla="*/ 2253186 w 2892261"/>
              <a:gd name="connsiteY1103" fmla="*/ 1366494 h 1908012"/>
              <a:gd name="connsiteX1104" fmla="*/ 2253477 w 2892261"/>
              <a:gd name="connsiteY1104" fmla="*/ 1366301 h 1908012"/>
              <a:gd name="connsiteX1105" fmla="*/ 2258502 w 2892261"/>
              <a:gd name="connsiteY1105" fmla="*/ 1356046 h 1908012"/>
              <a:gd name="connsiteX1106" fmla="*/ 2258748 w 2892261"/>
              <a:gd name="connsiteY1106" fmla="*/ 1355576 h 1908012"/>
              <a:gd name="connsiteX1107" fmla="*/ 2259268 w 2892261"/>
              <a:gd name="connsiteY1107" fmla="*/ 1356580 h 1908012"/>
              <a:gd name="connsiteX1108" fmla="*/ 2266411 w 2892261"/>
              <a:gd name="connsiteY1108" fmla="*/ 1346121 h 1908012"/>
              <a:gd name="connsiteX1109" fmla="*/ 2264396 w 2892261"/>
              <a:gd name="connsiteY1109" fmla="*/ 1344769 h 1908012"/>
              <a:gd name="connsiteX1110" fmla="*/ 95733 w 2892261"/>
              <a:gd name="connsiteY1110" fmla="*/ 1343418 h 1908012"/>
              <a:gd name="connsiteX1111" fmla="*/ 99189 w 2892261"/>
              <a:gd name="connsiteY1111" fmla="*/ 1344385 h 1908012"/>
              <a:gd name="connsiteX1112" fmla="*/ 98577 w 2892261"/>
              <a:gd name="connsiteY1112" fmla="*/ 1345407 h 1908012"/>
              <a:gd name="connsiteX1113" fmla="*/ 95439 w 2892261"/>
              <a:gd name="connsiteY1113" fmla="*/ 1343212 h 1908012"/>
              <a:gd name="connsiteX1114" fmla="*/ 95733 w 2892261"/>
              <a:gd name="connsiteY1114" fmla="*/ 1343418 h 1908012"/>
              <a:gd name="connsiteX1115" fmla="*/ 95362 w 2892261"/>
              <a:gd name="connsiteY1115" fmla="*/ 1343314 h 1908012"/>
              <a:gd name="connsiteX1116" fmla="*/ 95371 w 2892261"/>
              <a:gd name="connsiteY1116" fmla="*/ 1343301 h 1908012"/>
              <a:gd name="connsiteX1117" fmla="*/ 95436 w 2892261"/>
              <a:gd name="connsiteY1117" fmla="*/ 1343238 h 1908012"/>
              <a:gd name="connsiteX1118" fmla="*/ 95426 w 2892261"/>
              <a:gd name="connsiteY1118" fmla="*/ 1343229 h 1908012"/>
              <a:gd name="connsiteX1119" fmla="*/ 95157 w 2892261"/>
              <a:gd name="connsiteY1119" fmla="*/ 1343010 h 1908012"/>
              <a:gd name="connsiteX1120" fmla="*/ 95426 w 2892261"/>
              <a:gd name="connsiteY1120" fmla="*/ 1343229 h 1908012"/>
              <a:gd name="connsiteX1121" fmla="*/ 95371 w 2892261"/>
              <a:gd name="connsiteY1121" fmla="*/ 1343301 h 1908012"/>
              <a:gd name="connsiteX1122" fmla="*/ 95359 w 2892261"/>
              <a:gd name="connsiteY1122" fmla="*/ 1343313 h 1908012"/>
              <a:gd name="connsiteX1123" fmla="*/ 93090 w 2892261"/>
              <a:gd name="connsiteY1123" fmla="*/ 1339921 h 1908012"/>
              <a:gd name="connsiteX1124" fmla="*/ 95157 w 2892261"/>
              <a:gd name="connsiteY1124" fmla="*/ 1343010 h 1908012"/>
              <a:gd name="connsiteX1125" fmla="*/ 92274 w 2892261"/>
              <a:gd name="connsiteY1125" fmla="*/ 1340661 h 1908012"/>
              <a:gd name="connsiteX1126" fmla="*/ 93090 w 2892261"/>
              <a:gd name="connsiteY1126" fmla="*/ 1339921 h 1908012"/>
              <a:gd name="connsiteX1127" fmla="*/ 2301593 w 2892261"/>
              <a:gd name="connsiteY1127" fmla="*/ 1335227 h 1908012"/>
              <a:gd name="connsiteX1128" fmla="*/ 2304297 w 2892261"/>
              <a:gd name="connsiteY1128" fmla="*/ 1336962 h 1908012"/>
              <a:gd name="connsiteX1129" fmla="*/ 2297970 w 2892261"/>
              <a:gd name="connsiteY1129" fmla="*/ 1347013 h 1908012"/>
              <a:gd name="connsiteX1130" fmla="*/ 2295112 w 2892261"/>
              <a:gd name="connsiteY1130" fmla="*/ 1345202 h 1908012"/>
              <a:gd name="connsiteX1131" fmla="*/ 2301593 w 2892261"/>
              <a:gd name="connsiteY1131" fmla="*/ 1335227 h 1908012"/>
              <a:gd name="connsiteX1132" fmla="*/ 2087754 w 2892261"/>
              <a:gd name="connsiteY1132" fmla="*/ 1335203 h 1908012"/>
              <a:gd name="connsiteX1133" fmla="*/ 2083647 w 2892261"/>
              <a:gd name="connsiteY1133" fmla="*/ 1336554 h 1908012"/>
              <a:gd name="connsiteX1134" fmla="*/ 2085383 w 2892261"/>
              <a:gd name="connsiteY1134" fmla="*/ 1338595 h 1908012"/>
              <a:gd name="connsiteX1135" fmla="*/ 2087754 w 2892261"/>
              <a:gd name="connsiteY1135" fmla="*/ 1335203 h 1908012"/>
              <a:gd name="connsiteX1136" fmla="*/ 2251522 w 2892261"/>
              <a:gd name="connsiteY1136" fmla="*/ 1331038 h 1908012"/>
              <a:gd name="connsiteX1137" fmla="*/ 2256363 w 2892261"/>
              <a:gd name="connsiteY1137" fmla="*/ 1332770 h 1908012"/>
              <a:gd name="connsiteX1138" fmla="*/ 2256283 w 2892261"/>
              <a:gd name="connsiteY1138" fmla="*/ 1332855 h 1908012"/>
              <a:gd name="connsiteX1139" fmla="*/ 2253641 w 2892261"/>
              <a:gd name="connsiteY1139" fmla="*/ 1335173 h 1908012"/>
              <a:gd name="connsiteX1140" fmla="*/ 2249166 w 2892261"/>
              <a:gd name="connsiteY1140" fmla="*/ 1337678 h 1908012"/>
              <a:gd name="connsiteX1141" fmla="*/ 2251522 w 2892261"/>
              <a:gd name="connsiteY1141" fmla="*/ 1331038 h 1908012"/>
              <a:gd name="connsiteX1142" fmla="*/ 100504 w 2892261"/>
              <a:gd name="connsiteY1142" fmla="*/ 1325297 h 1908012"/>
              <a:gd name="connsiteX1143" fmla="*/ 100585 w 2892261"/>
              <a:gd name="connsiteY1143" fmla="*/ 1325355 h 1908012"/>
              <a:gd name="connsiteX1144" fmla="*/ 100433 w 2892261"/>
              <a:gd name="connsiteY1144" fmla="*/ 1325482 h 1908012"/>
              <a:gd name="connsiteX1145" fmla="*/ 100448 w 2892261"/>
              <a:gd name="connsiteY1145" fmla="*/ 1325444 h 1908012"/>
              <a:gd name="connsiteX1146" fmla="*/ 100494 w 2892261"/>
              <a:gd name="connsiteY1146" fmla="*/ 1325405 h 1908012"/>
              <a:gd name="connsiteX1147" fmla="*/ 100455 w 2892261"/>
              <a:gd name="connsiteY1147" fmla="*/ 1325425 h 1908012"/>
              <a:gd name="connsiteX1148" fmla="*/ 2387642 w 2892261"/>
              <a:gd name="connsiteY1148" fmla="*/ 1323007 h 1908012"/>
              <a:gd name="connsiteX1149" fmla="*/ 2390730 w 2892261"/>
              <a:gd name="connsiteY1149" fmla="*/ 1323951 h 1908012"/>
              <a:gd name="connsiteX1150" fmla="*/ 2384759 w 2892261"/>
              <a:gd name="connsiteY1150" fmla="*/ 1347754 h 1908012"/>
              <a:gd name="connsiteX1151" fmla="*/ 2379401 w 2892261"/>
              <a:gd name="connsiteY1151" fmla="*/ 1351504 h 1908012"/>
              <a:gd name="connsiteX1152" fmla="*/ 2374478 w 2892261"/>
              <a:gd name="connsiteY1152" fmla="*/ 1345585 h 1908012"/>
              <a:gd name="connsiteX1153" fmla="*/ 2378815 w 2892261"/>
              <a:gd name="connsiteY1153" fmla="*/ 1333110 h 1908012"/>
              <a:gd name="connsiteX1154" fmla="*/ 2387642 w 2892261"/>
              <a:gd name="connsiteY1154" fmla="*/ 1323007 h 1908012"/>
              <a:gd name="connsiteX1155" fmla="*/ 2310674 w 2892261"/>
              <a:gd name="connsiteY1155" fmla="*/ 1322420 h 1908012"/>
              <a:gd name="connsiteX1156" fmla="*/ 2313430 w 2892261"/>
              <a:gd name="connsiteY1156" fmla="*/ 1324845 h 1908012"/>
              <a:gd name="connsiteX1157" fmla="*/ 2309832 w 2892261"/>
              <a:gd name="connsiteY1157" fmla="*/ 1326580 h 1908012"/>
              <a:gd name="connsiteX1158" fmla="*/ 2308888 w 2892261"/>
              <a:gd name="connsiteY1158" fmla="*/ 1323645 h 1908012"/>
              <a:gd name="connsiteX1159" fmla="*/ 2310674 w 2892261"/>
              <a:gd name="connsiteY1159" fmla="*/ 1322420 h 1908012"/>
              <a:gd name="connsiteX1160" fmla="*/ 2090050 w 2892261"/>
              <a:gd name="connsiteY1160" fmla="*/ 1319181 h 1908012"/>
              <a:gd name="connsiteX1161" fmla="*/ 2089617 w 2892261"/>
              <a:gd name="connsiteY1161" fmla="*/ 1322013 h 1908012"/>
              <a:gd name="connsiteX1162" fmla="*/ 2100765 w 2892261"/>
              <a:gd name="connsiteY1162" fmla="*/ 1324130 h 1908012"/>
              <a:gd name="connsiteX1163" fmla="*/ 2101148 w 2892261"/>
              <a:gd name="connsiteY1163" fmla="*/ 1320431 h 1908012"/>
              <a:gd name="connsiteX1164" fmla="*/ 2090050 w 2892261"/>
              <a:gd name="connsiteY1164" fmla="*/ 1319181 h 1908012"/>
              <a:gd name="connsiteX1165" fmla="*/ 100943 w 2892261"/>
              <a:gd name="connsiteY1165" fmla="*/ 1314767 h 1908012"/>
              <a:gd name="connsiteX1166" fmla="*/ 103877 w 2892261"/>
              <a:gd name="connsiteY1166" fmla="*/ 1316579 h 1908012"/>
              <a:gd name="connsiteX1167" fmla="*/ 100504 w 2892261"/>
              <a:gd name="connsiteY1167" fmla="*/ 1325297 h 1908012"/>
              <a:gd name="connsiteX1168" fmla="*/ 94258 w 2892261"/>
              <a:gd name="connsiteY1168" fmla="*/ 1320763 h 1908012"/>
              <a:gd name="connsiteX1169" fmla="*/ 100943 w 2892261"/>
              <a:gd name="connsiteY1169" fmla="*/ 1314767 h 1908012"/>
              <a:gd name="connsiteX1170" fmla="*/ 2383382 w 2892261"/>
              <a:gd name="connsiteY1170" fmla="*/ 1312242 h 1908012"/>
              <a:gd name="connsiteX1171" fmla="*/ 2386521 w 2892261"/>
              <a:gd name="connsiteY1171" fmla="*/ 1313646 h 1908012"/>
              <a:gd name="connsiteX1172" fmla="*/ 2382234 w 2892261"/>
              <a:gd name="connsiteY1172" fmla="*/ 1323213 h 1908012"/>
              <a:gd name="connsiteX1173" fmla="*/ 2378994 w 2892261"/>
              <a:gd name="connsiteY1173" fmla="*/ 1321401 h 1908012"/>
              <a:gd name="connsiteX1174" fmla="*/ 2383382 w 2892261"/>
              <a:gd name="connsiteY1174" fmla="*/ 1312242 h 1908012"/>
              <a:gd name="connsiteX1175" fmla="*/ 2135513 w 2892261"/>
              <a:gd name="connsiteY1175" fmla="*/ 1304231 h 1908012"/>
              <a:gd name="connsiteX1176" fmla="*/ 2134721 w 2892261"/>
              <a:gd name="connsiteY1176" fmla="*/ 1306145 h 1908012"/>
              <a:gd name="connsiteX1177" fmla="*/ 2136226 w 2892261"/>
              <a:gd name="connsiteY1177" fmla="*/ 1307139 h 1908012"/>
              <a:gd name="connsiteX1178" fmla="*/ 2137170 w 2892261"/>
              <a:gd name="connsiteY1178" fmla="*/ 1305252 h 1908012"/>
              <a:gd name="connsiteX1179" fmla="*/ 2135513 w 2892261"/>
              <a:gd name="connsiteY1179" fmla="*/ 1304231 h 1908012"/>
              <a:gd name="connsiteX1180" fmla="*/ 124781 w 2892261"/>
              <a:gd name="connsiteY1180" fmla="*/ 1299027 h 1908012"/>
              <a:gd name="connsiteX1181" fmla="*/ 122791 w 2892261"/>
              <a:gd name="connsiteY1181" fmla="*/ 1299664 h 1908012"/>
              <a:gd name="connsiteX1182" fmla="*/ 123914 w 2892261"/>
              <a:gd name="connsiteY1182" fmla="*/ 1301476 h 1908012"/>
              <a:gd name="connsiteX1183" fmla="*/ 125929 w 2892261"/>
              <a:gd name="connsiteY1183" fmla="*/ 1300864 h 1908012"/>
              <a:gd name="connsiteX1184" fmla="*/ 124781 w 2892261"/>
              <a:gd name="connsiteY1184" fmla="*/ 1299027 h 1908012"/>
              <a:gd name="connsiteX1185" fmla="*/ 2244778 w 2892261"/>
              <a:gd name="connsiteY1185" fmla="*/ 1293542 h 1908012"/>
              <a:gd name="connsiteX1186" fmla="*/ 2230440 w 2892261"/>
              <a:gd name="connsiteY1186" fmla="*/ 1303849 h 1908012"/>
              <a:gd name="connsiteX1187" fmla="*/ 2232813 w 2892261"/>
              <a:gd name="connsiteY1187" fmla="*/ 1316885 h 1908012"/>
              <a:gd name="connsiteX1188" fmla="*/ 2244778 w 2892261"/>
              <a:gd name="connsiteY1188" fmla="*/ 1293542 h 1908012"/>
              <a:gd name="connsiteX1189" fmla="*/ 204250 w 2892261"/>
              <a:gd name="connsiteY1189" fmla="*/ 1281425 h 1908012"/>
              <a:gd name="connsiteX1190" fmla="*/ 203409 w 2892261"/>
              <a:gd name="connsiteY1190" fmla="*/ 1285940 h 1908012"/>
              <a:gd name="connsiteX1191" fmla="*/ 213282 w 2892261"/>
              <a:gd name="connsiteY1191" fmla="*/ 1287419 h 1908012"/>
              <a:gd name="connsiteX1192" fmla="*/ 213919 w 2892261"/>
              <a:gd name="connsiteY1192" fmla="*/ 1283694 h 1908012"/>
              <a:gd name="connsiteX1193" fmla="*/ 204250 w 2892261"/>
              <a:gd name="connsiteY1193" fmla="*/ 1281425 h 1908012"/>
              <a:gd name="connsiteX1194" fmla="*/ 2220006 w 2892261"/>
              <a:gd name="connsiteY1194" fmla="*/ 1281219 h 1908012"/>
              <a:gd name="connsiteX1195" fmla="*/ 2219572 w 2892261"/>
              <a:gd name="connsiteY1195" fmla="*/ 1282265 h 1908012"/>
              <a:gd name="connsiteX1196" fmla="*/ 2220568 w 2892261"/>
              <a:gd name="connsiteY1196" fmla="*/ 1282777 h 1908012"/>
              <a:gd name="connsiteX1197" fmla="*/ 2221001 w 2892261"/>
              <a:gd name="connsiteY1197" fmla="*/ 1281730 h 1908012"/>
              <a:gd name="connsiteX1198" fmla="*/ 2220006 w 2892261"/>
              <a:gd name="connsiteY1198" fmla="*/ 1281219 h 1908012"/>
              <a:gd name="connsiteX1199" fmla="*/ 2253095 w 2892261"/>
              <a:gd name="connsiteY1199" fmla="*/ 1277317 h 1908012"/>
              <a:gd name="connsiteX1200" fmla="*/ 2249293 w 2892261"/>
              <a:gd name="connsiteY1200" fmla="*/ 1284026 h 1908012"/>
              <a:gd name="connsiteX1201" fmla="*/ 2251947 w 2892261"/>
              <a:gd name="connsiteY1201" fmla="*/ 1285505 h 1908012"/>
              <a:gd name="connsiteX1202" fmla="*/ 2255466 w 2892261"/>
              <a:gd name="connsiteY1202" fmla="*/ 1278617 h 1908012"/>
              <a:gd name="connsiteX1203" fmla="*/ 2253095 w 2892261"/>
              <a:gd name="connsiteY1203" fmla="*/ 1277317 h 1908012"/>
              <a:gd name="connsiteX1204" fmla="*/ 2192199 w 2892261"/>
              <a:gd name="connsiteY1204" fmla="*/ 1273769 h 1908012"/>
              <a:gd name="connsiteX1205" fmla="*/ 2194113 w 2892261"/>
              <a:gd name="connsiteY1205" fmla="*/ 1275044 h 1908012"/>
              <a:gd name="connsiteX1206" fmla="*/ 2190821 w 2892261"/>
              <a:gd name="connsiteY1206" fmla="*/ 1280811 h 1908012"/>
              <a:gd name="connsiteX1207" fmla="*/ 2188117 w 2892261"/>
              <a:gd name="connsiteY1207" fmla="*/ 1278769 h 1908012"/>
              <a:gd name="connsiteX1208" fmla="*/ 2192199 w 2892261"/>
              <a:gd name="connsiteY1208" fmla="*/ 1273769 h 1908012"/>
              <a:gd name="connsiteX1209" fmla="*/ 2178422 w 2892261"/>
              <a:gd name="connsiteY1209" fmla="*/ 1264662 h 1908012"/>
              <a:gd name="connsiteX1210" fmla="*/ 2177784 w 2892261"/>
              <a:gd name="connsiteY1210" fmla="*/ 1265556 h 1908012"/>
              <a:gd name="connsiteX1211" fmla="*/ 2178524 w 2892261"/>
              <a:gd name="connsiteY1211" fmla="*/ 1267572 h 1908012"/>
              <a:gd name="connsiteX1212" fmla="*/ 2179903 w 2892261"/>
              <a:gd name="connsiteY1212" fmla="*/ 1266270 h 1908012"/>
              <a:gd name="connsiteX1213" fmla="*/ 2178422 w 2892261"/>
              <a:gd name="connsiteY1213" fmla="*/ 1264662 h 1908012"/>
              <a:gd name="connsiteX1214" fmla="*/ 2299066 w 2892261"/>
              <a:gd name="connsiteY1214" fmla="*/ 1259816 h 1908012"/>
              <a:gd name="connsiteX1215" fmla="*/ 2305596 w 2892261"/>
              <a:gd name="connsiteY1215" fmla="*/ 1278771 h 1908012"/>
              <a:gd name="connsiteX1216" fmla="*/ 2314220 w 2892261"/>
              <a:gd name="connsiteY1216" fmla="*/ 1269025 h 1908012"/>
              <a:gd name="connsiteX1217" fmla="*/ 2299066 w 2892261"/>
              <a:gd name="connsiteY1217" fmla="*/ 1259816 h 1908012"/>
              <a:gd name="connsiteX1218" fmla="*/ 2235211 w 2892261"/>
              <a:gd name="connsiteY1218" fmla="*/ 1256551 h 1908012"/>
              <a:gd name="connsiteX1219" fmla="*/ 2234267 w 2892261"/>
              <a:gd name="connsiteY1219" fmla="*/ 1258642 h 1908012"/>
              <a:gd name="connsiteX1220" fmla="*/ 2236384 w 2892261"/>
              <a:gd name="connsiteY1220" fmla="*/ 1258668 h 1908012"/>
              <a:gd name="connsiteX1221" fmla="*/ 2236869 w 2892261"/>
              <a:gd name="connsiteY1221" fmla="*/ 1257672 h 1908012"/>
              <a:gd name="connsiteX1222" fmla="*/ 2235211 w 2892261"/>
              <a:gd name="connsiteY1222" fmla="*/ 1256551 h 1908012"/>
              <a:gd name="connsiteX1223" fmla="*/ 2426803 w 2892261"/>
              <a:gd name="connsiteY1223" fmla="*/ 1250632 h 1908012"/>
              <a:gd name="connsiteX1224" fmla="*/ 2427722 w 2892261"/>
              <a:gd name="connsiteY1224" fmla="*/ 1251219 h 1908012"/>
              <a:gd name="connsiteX1225" fmla="*/ 2427389 w 2892261"/>
              <a:gd name="connsiteY1225" fmla="*/ 1252265 h 1908012"/>
              <a:gd name="connsiteX1226" fmla="*/ 2426318 w 2892261"/>
              <a:gd name="connsiteY1226" fmla="*/ 1252317 h 1908012"/>
              <a:gd name="connsiteX1227" fmla="*/ 2426803 w 2892261"/>
              <a:gd name="connsiteY1227" fmla="*/ 1250632 h 1908012"/>
              <a:gd name="connsiteX1228" fmla="*/ 2131430 w 2892261"/>
              <a:gd name="connsiteY1228" fmla="*/ 1246525 h 1908012"/>
              <a:gd name="connsiteX1229" fmla="*/ 2129185 w 2892261"/>
              <a:gd name="connsiteY1229" fmla="*/ 1248438 h 1908012"/>
              <a:gd name="connsiteX1230" fmla="*/ 2131354 w 2892261"/>
              <a:gd name="connsiteY1230" fmla="*/ 1252009 h 1908012"/>
              <a:gd name="connsiteX1231" fmla="*/ 2135869 w 2892261"/>
              <a:gd name="connsiteY1231" fmla="*/ 1249611 h 1908012"/>
              <a:gd name="connsiteX1232" fmla="*/ 2131430 w 2892261"/>
              <a:gd name="connsiteY1232" fmla="*/ 1246525 h 1908012"/>
              <a:gd name="connsiteX1233" fmla="*/ 2259549 w 2892261"/>
              <a:gd name="connsiteY1233" fmla="*/ 1245504 h 1908012"/>
              <a:gd name="connsiteX1234" fmla="*/ 2252431 w 2892261"/>
              <a:gd name="connsiteY1234" fmla="*/ 1256066 h 1908012"/>
              <a:gd name="connsiteX1235" fmla="*/ 2255774 w 2892261"/>
              <a:gd name="connsiteY1235" fmla="*/ 1258082 h 1908012"/>
              <a:gd name="connsiteX1236" fmla="*/ 2261896 w 2892261"/>
              <a:gd name="connsiteY1236" fmla="*/ 1246856 h 1908012"/>
              <a:gd name="connsiteX1237" fmla="*/ 2259549 w 2892261"/>
              <a:gd name="connsiteY1237" fmla="*/ 1245504 h 1908012"/>
              <a:gd name="connsiteX1238" fmla="*/ 2244726 w 2892261"/>
              <a:gd name="connsiteY1238" fmla="*/ 1233412 h 1908012"/>
              <a:gd name="connsiteX1239" fmla="*/ 2240134 w 2892261"/>
              <a:gd name="connsiteY1239" fmla="*/ 1241779 h 1908012"/>
              <a:gd name="connsiteX1240" fmla="*/ 2242890 w 2892261"/>
              <a:gd name="connsiteY1240" fmla="*/ 1243259 h 1908012"/>
              <a:gd name="connsiteX1241" fmla="*/ 2247278 w 2892261"/>
              <a:gd name="connsiteY1241" fmla="*/ 1235477 h 1908012"/>
              <a:gd name="connsiteX1242" fmla="*/ 2244726 w 2892261"/>
              <a:gd name="connsiteY1242" fmla="*/ 1233412 h 1908012"/>
              <a:gd name="connsiteX1243" fmla="*/ 103439 w 2892261"/>
              <a:gd name="connsiteY1243" fmla="*/ 1232875 h 1908012"/>
              <a:gd name="connsiteX1244" fmla="*/ 104560 w 2892261"/>
              <a:gd name="connsiteY1244" fmla="*/ 1235834 h 1908012"/>
              <a:gd name="connsiteX1245" fmla="*/ 98616 w 2892261"/>
              <a:gd name="connsiteY1245" fmla="*/ 1238871 h 1908012"/>
              <a:gd name="connsiteX1246" fmla="*/ 97162 w 2892261"/>
              <a:gd name="connsiteY1246" fmla="*/ 1235783 h 1908012"/>
              <a:gd name="connsiteX1247" fmla="*/ 103439 w 2892261"/>
              <a:gd name="connsiteY1247" fmla="*/ 1232875 h 1908012"/>
              <a:gd name="connsiteX1248" fmla="*/ 153967 w 2892261"/>
              <a:gd name="connsiteY1248" fmla="*/ 1226141 h 1908012"/>
              <a:gd name="connsiteX1249" fmla="*/ 152615 w 2892261"/>
              <a:gd name="connsiteY1249" fmla="*/ 1227237 h 1908012"/>
              <a:gd name="connsiteX1250" fmla="*/ 156391 w 2892261"/>
              <a:gd name="connsiteY1250" fmla="*/ 1230707 h 1908012"/>
              <a:gd name="connsiteX1251" fmla="*/ 156594 w 2892261"/>
              <a:gd name="connsiteY1251" fmla="*/ 1231089 h 1908012"/>
              <a:gd name="connsiteX1252" fmla="*/ 156891 w 2892261"/>
              <a:gd name="connsiteY1252" fmla="*/ 1231367 h 1908012"/>
              <a:gd name="connsiteX1253" fmla="*/ 159273 w 2892261"/>
              <a:gd name="connsiteY1253" fmla="*/ 1236014 h 1908012"/>
              <a:gd name="connsiteX1254" fmla="*/ 160651 w 2892261"/>
              <a:gd name="connsiteY1254" fmla="*/ 1234891 h 1908012"/>
              <a:gd name="connsiteX1255" fmla="*/ 156891 w 2892261"/>
              <a:gd name="connsiteY1255" fmla="*/ 1231367 h 1908012"/>
              <a:gd name="connsiteX1256" fmla="*/ 156696 w 2892261"/>
              <a:gd name="connsiteY1256" fmla="*/ 1230987 h 1908012"/>
              <a:gd name="connsiteX1257" fmla="*/ 156391 w 2892261"/>
              <a:gd name="connsiteY1257" fmla="*/ 1230707 h 1908012"/>
              <a:gd name="connsiteX1258" fmla="*/ 2455019 w 2892261"/>
              <a:gd name="connsiteY1258" fmla="*/ 1223666 h 1908012"/>
              <a:gd name="connsiteX1259" fmla="*/ 2456600 w 2892261"/>
              <a:gd name="connsiteY1259" fmla="*/ 1224660 h 1908012"/>
              <a:gd name="connsiteX1260" fmla="*/ 2455810 w 2892261"/>
              <a:gd name="connsiteY1260" fmla="*/ 1226651 h 1908012"/>
              <a:gd name="connsiteX1261" fmla="*/ 2453590 w 2892261"/>
              <a:gd name="connsiteY1261" fmla="*/ 1225222 h 1908012"/>
              <a:gd name="connsiteX1262" fmla="*/ 2455019 w 2892261"/>
              <a:gd name="connsiteY1262" fmla="*/ 1223666 h 1908012"/>
              <a:gd name="connsiteX1263" fmla="*/ 2254524 w 2892261"/>
              <a:gd name="connsiteY1263" fmla="*/ 1222009 h 1908012"/>
              <a:gd name="connsiteX1264" fmla="*/ 2253274 w 2892261"/>
              <a:gd name="connsiteY1264" fmla="*/ 1223666 h 1908012"/>
              <a:gd name="connsiteX1265" fmla="*/ 2255033 w 2892261"/>
              <a:gd name="connsiteY1265" fmla="*/ 1223997 h 1908012"/>
              <a:gd name="connsiteX1266" fmla="*/ 2255645 w 2892261"/>
              <a:gd name="connsiteY1266" fmla="*/ 1223207 h 1908012"/>
              <a:gd name="connsiteX1267" fmla="*/ 2254524 w 2892261"/>
              <a:gd name="connsiteY1267" fmla="*/ 1222009 h 1908012"/>
              <a:gd name="connsiteX1268" fmla="*/ 2142068 w 2892261"/>
              <a:gd name="connsiteY1268" fmla="*/ 1221626 h 1908012"/>
              <a:gd name="connsiteX1269" fmla="*/ 2141635 w 2892261"/>
              <a:gd name="connsiteY1269" fmla="*/ 1225860 h 1908012"/>
              <a:gd name="connsiteX1270" fmla="*/ 2151380 w 2892261"/>
              <a:gd name="connsiteY1270" fmla="*/ 1226422 h 1908012"/>
              <a:gd name="connsiteX1271" fmla="*/ 2151585 w 2892261"/>
              <a:gd name="connsiteY1271" fmla="*/ 1222391 h 1908012"/>
              <a:gd name="connsiteX1272" fmla="*/ 2142068 w 2892261"/>
              <a:gd name="connsiteY1272" fmla="*/ 1221626 h 1908012"/>
              <a:gd name="connsiteX1273" fmla="*/ 2424046 w 2892261"/>
              <a:gd name="connsiteY1273" fmla="*/ 1221114 h 1908012"/>
              <a:gd name="connsiteX1274" fmla="*/ 2425119 w 2892261"/>
              <a:gd name="connsiteY1274" fmla="*/ 1221344 h 1908012"/>
              <a:gd name="connsiteX1275" fmla="*/ 2424046 w 2892261"/>
              <a:gd name="connsiteY1275" fmla="*/ 1225477 h 1908012"/>
              <a:gd name="connsiteX1276" fmla="*/ 2422286 w 2892261"/>
              <a:gd name="connsiteY1276" fmla="*/ 1224839 h 1908012"/>
              <a:gd name="connsiteX1277" fmla="*/ 2424046 w 2892261"/>
              <a:gd name="connsiteY1277" fmla="*/ 1221114 h 1908012"/>
              <a:gd name="connsiteX1278" fmla="*/ 2202071 w 2892261"/>
              <a:gd name="connsiteY1278" fmla="*/ 1221013 h 1908012"/>
              <a:gd name="connsiteX1279" fmla="*/ 2191714 w 2892261"/>
              <a:gd name="connsiteY1279" fmla="*/ 1238590 h 1908012"/>
              <a:gd name="connsiteX1280" fmla="*/ 2194239 w 2892261"/>
              <a:gd name="connsiteY1280" fmla="*/ 1240529 h 1908012"/>
              <a:gd name="connsiteX1281" fmla="*/ 2202071 w 2892261"/>
              <a:gd name="connsiteY1281" fmla="*/ 1221013 h 1908012"/>
              <a:gd name="connsiteX1282" fmla="*/ 2233425 w 2892261"/>
              <a:gd name="connsiteY1282" fmla="*/ 1213615 h 1908012"/>
              <a:gd name="connsiteX1283" fmla="*/ 2224573 w 2892261"/>
              <a:gd name="connsiteY1283" fmla="*/ 1217034 h 1908012"/>
              <a:gd name="connsiteX1284" fmla="*/ 2211816 w 2892261"/>
              <a:gd name="connsiteY1284" fmla="*/ 1225120 h 1908012"/>
              <a:gd name="connsiteX1285" fmla="*/ 2189698 w 2892261"/>
              <a:gd name="connsiteY1285" fmla="*/ 1266653 h 1908012"/>
              <a:gd name="connsiteX1286" fmla="*/ 2175259 w 2892261"/>
              <a:gd name="connsiteY1286" fmla="*/ 1288236 h 1908012"/>
              <a:gd name="connsiteX1287" fmla="*/ 2172503 w 2892261"/>
              <a:gd name="connsiteY1287" fmla="*/ 1286959 h 1908012"/>
              <a:gd name="connsiteX1288" fmla="*/ 2173422 w 2892261"/>
              <a:gd name="connsiteY1288" fmla="*/ 1275506 h 1908012"/>
              <a:gd name="connsiteX1289" fmla="*/ 2171968 w 2892261"/>
              <a:gd name="connsiteY1289" fmla="*/ 1275429 h 1908012"/>
              <a:gd name="connsiteX1290" fmla="*/ 2156508 w 2892261"/>
              <a:gd name="connsiteY1290" fmla="*/ 1302675 h 1908012"/>
              <a:gd name="connsiteX1291" fmla="*/ 2156508 w 2892261"/>
              <a:gd name="connsiteY1291" fmla="*/ 1322735 h 1908012"/>
              <a:gd name="connsiteX1292" fmla="*/ 2156406 w 2892261"/>
              <a:gd name="connsiteY1292" fmla="*/ 1322803 h 1908012"/>
              <a:gd name="connsiteX1293" fmla="*/ 2156504 w 2892261"/>
              <a:gd name="connsiteY1293" fmla="*/ 1322907 h 1908012"/>
              <a:gd name="connsiteX1294" fmla="*/ 2141686 w 2892261"/>
              <a:gd name="connsiteY1294" fmla="*/ 1330610 h 1908012"/>
              <a:gd name="connsiteX1295" fmla="*/ 2151993 w 2892261"/>
              <a:gd name="connsiteY1295" fmla="*/ 1339591 h 1908012"/>
              <a:gd name="connsiteX1296" fmla="*/ 2164494 w 2892261"/>
              <a:gd name="connsiteY1296" fmla="*/ 1331401 h 1908012"/>
              <a:gd name="connsiteX1297" fmla="*/ 2156504 w 2892261"/>
              <a:gd name="connsiteY1297" fmla="*/ 1322907 h 1908012"/>
              <a:gd name="connsiteX1298" fmla="*/ 2156508 w 2892261"/>
              <a:gd name="connsiteY1298" fmla="*/ 1322905 h 1908012"/>
              <a:gd name="connsiteX1299" fmla="*/ 2156508 w 2892261"/>
              <a:gd name="connsiteY1299" fmla="*/ 1322735 h 1908012"/>
              <a:gd name="connsiteX1300" fmla="*/ 2160488 w 2892261"/>
              <a:gd name="connsiteY1300" fmla="*/ 1320048 h 1908012"/>
              <a:gd name="connsiteX1301" fmla="*/ 2183754 w 2892261"/>
              <a:gd name="connsiteY1301" fmla="*/ 1302241 h 1908012"/>
              <a:gd name="connsiteX1302" fmla="*/ 2186203 w 2892261"/>
              <a:gd name="connsiteY1302" fmla="*/ 1298772 h 1908012"/>
              <a:gd name="connsiteX1303" fmla="*/ 2180412 w 2892261"/>
              <a:gd name="connsiteY1303" fmla="*/ 1294997 h 1908012"/>
              <a:gd name="connsiteX1304" fmla="*/ 2189979 w 2892261"/>
              <a:gd name="connsiteY1304" fmla="*/ 1286730 h 1908012"/>
              <a:gd name="connsiteX1305" fmla="*/ 2195133 w 2892261"/>
              <a:gd name="connsiteY1305" fmla="*/ 1282342 h 1908012"/>
              <a:gd name="connsiteX1306" fmla="*/ 2202428 w 2892261"/>
              <a:gd name="connsiteY1306" fmla="*/ 1256066 h 1908012"/>
              <a:gd name="connsiteX1307" fmla="*/ 2217022 w 2892261"/>
              <a:gd name="connsiteY1307" fmla="*/ 1225937 h 1908012"/>
              <a:gd name="connsiteX1308" fmla="*/ 2223424 w 2892261"/>
              <a:gd name="connsiteY1308" fmla="*/ 1234712 h 1908012"/>
              <a:gd name="connsiteX1309" fmla="*/ 2233425 w 2892261"/>
              <a:gd name="connsiteY1309" fmla="*/ 1213615 h 1908012"/>
              <a:gd name="connsiteX1310" fmla="*/ 2169799 w 2892261"/>
              <a:gd name="connsiteY1310" fmla="*/ 1212492 h 1908012"/>
              <a:gd name="connsiteX1311" fmla="*/ 2168269 w 2892261"/>
              <a:gd name="connsiteY1311" fmla="*/ 1217824 h 1908012"/>
              <a:gd name="connsiteX1312" fmla="*/ 2169978 w 2892261"/>
              <a:gd name="connsiteY1312" fmla="*/ 1218334 h 1908012"/>
              <a:gd name="connsiteX1313" fmla="*/ 2172172 w 2892261"/>
              <a:gd name="connsiteY1313" fmla="*/ 1213282 h 1908012"/>
              <a:gd name="connsiteX1314" fmla="*/ 2169799 w 2892261"/>
              <a:gd name="connsiteY1314" fmla="*/ 1212492 h 1908012"/>
              <a:gd name="connsiteX1315" fmla="*/ 249152 w 2892261"/>
              <a:gd name="connsiteY1315" fmla="*/ 1208921 h 1908012"/>
              <a:gd name="connsiteX1316" fmla="*/ 246141 w 2892261"/>
              <a:gd name="connsiteY1316" fmla="*/ 1212875 h 1908012"/>
              <a:gd name="connsiteX1317" fmla="*/ 248258 w 2892261"/>
              <a:gd name="connsiteY1317" fmla="*/ 1215120 h 1908012"/>
              <a:gd name="connsiteX1318" fmla="*/ 251754 w 2892261"/>
              <a:gd name="connsiteY1318" fmla="*/ 1212442 h 1908012"/>
              <a:gd name="connsiteX1319" fmla="*/ 249152 w 2892261"/>
              <a:gd name="connsiteY1319" fmla="*/ 1208921 h 1908012"/>
              <a:gd name="connsiteX1320" fmla="*/ 2225031 w 2892261"/>
              <a:gd name="connsiteY1320" fmla="*/ 1207440 h 1908012"/>
              <a:gd name="connsiteX1321" fmla="*/ 2224496 w 2892261"/>
              <a:gd name="connsiteY1321" fmla="*/ 1208436 h 1908012"/>
              <a:gd name="connsiteX1322" fmla="*/ 2225542 w 2892261"/>
              <a:gd name="connsiteY1322" fmla="*/ 1208869 h 1908012"/>
              <a:gd name="connsiteX1323" fmla="*/ 2226052 w 2892261"/>
              <a:gd name="connsiteY1323" fmla="*/ 1207875 h 1908012"/>
              <a:gd name="connsiteX1324" fmla="*/ 2225031 w 2892261"/>
              <a:gd name="connsiteY1324" fmla="*/ 1207440 h 1908012"/>
              <a:gd name="connsiteX1325" fmla="*/ 2461575 w 2892261"/>
              <a:gd name="connsiteY1325" fmla="*/ 1202771 h 1908012"/>
              <a:gd name="connsiteX1326" fmla="*/ 2465682 w 2892261"/>
              <a:gd name="connsiteY1326" fmla="*/ 1203869 h 1908012"/>
              <a:gd name="connsiteX1327" fmla="*/ 2463361 w 2892261"/>
              <a:gd name="connsiteY1327" fmla="*/ 1213767 h 1908012"/>
              <a:gd name="connsiteX1328" fmla="*/ 2458309 w 2892261"/>
              <a:gd name="connsiteY1328" fmla="*/ 1212593 h 1908012"/>
              <a:gd name="connsiteX1329" fmla="*/ 2461575 w 2892261"/>
              <a:gd name="connsiteY1329" fmla="*/ 1202771 h 1908012"/>
              <a:gd name="connsiteX1330" fmla="*/ 233360 w 2892261"/>
              <a:gd name="connsiteY1330" fmla="*/ 1180373 h 1908012"/>
              <a:gd name="connsiteX1331" fmla="*/ 231497 w 2892261"/>
              <a:gd name="connsiteY1331" fmla="*/ 1181267 h 1908012"/>
              <a:gd name="connsiteX1332" fmla="*/ 233564 w 2892261"/>
              <a:gd name="connsiteY1332" fmla="*/ 1182057 h 1908012"/>
              <a:gd name="connsiteX1333" fmla="*/ 234457 w 2892261"/>
              <a:gd name="connsiteY1333" fmla="*/ 1180705 h 1908012"/>
              <a:gd name="connsiteX1334" fmla="*/ 233360 w 2892261"/>
              <a:gd name="connsiteY1334" fmla="*/ 1180373 h 1908012"/>
              <a:gd name="connsiteX1335" fmla="*/ 107815 w 2892261"/>
              <a:gd name="connsiteY1335" fmla="*/ 1179939 h 1908012"/>
              <a:gd name="connsiteX1336" fmla="*/ 109473 w 2892261"/>
              <a:gd name="connsiteY1336" fmla="*/ 1180781 h 1908012"/>
              <a:gd name="connsiteX1337" fmla="*/ 108325 w 2892261"/>
              <a:gd name="connsiteY1337" fmla="*/ 1182566 h 1908012"/>
              <a:gd name="connsiteX1338" fmla="*/ 106692 w 2892261"/>
              <a:gd name="connsiteY1338" fmla="*/ 1181724 h 1908012"/>
              <a:gd name="connsiteX1339" fmla="*/ 107815 w 2892261"/>
              <a:gd name="connsiteY1339" fmla="*/ 1179939 h 1908012"/>
              <a:gd name="connsiteX1340" fmla="*/ 2280519 w 2892261"/>
              <a:gd name="connsiteY1340" fmla="*/ 1174250 h 1908012"/>
              <a:gd name="connsiteX1341" fmla="*/ 2279830 w 2892261"/>
              <a:gd name="connsiteY1341" fmla="*/ 1175144 h 1908012"/>
              <a:gd name="connsiteX1342" fmla="*/ 2280366 w 2892261"/>
              <a:gd name="connsiteY1342" fmla="*/ 1177107 h 1908012"/>
              <a:gd name="connsiteX1343" fmla="*/ 2281897 w 2892261"/>
              <a:gd name="connsiteY1343" fmla="*/ 1175526 h 1908012"/>
              <a:gd name="connsiteX1344" fmla="*/ 2280519 w 2892261"/>
              <a:gd name="connsiteY1344" fmla="*/ 1174250 h 1908012"/>
              <a:gd name="connsiteX1345" fmla="*/ 2303862 w 2892261"/>
              <a:gd name="connsiteY1345" fmla="*/ 1168485 h 1908012"/>
              <a:gd name="connsiteX1346" fmla="*/ 2283224 w 2892261"/>
              <a:gd name="connsiteY1346" fmla="*/ 1194175 h 1908012"/>
              <a:gd name="connsiteX1347" fmla="*/ 2287841 w 2892261"/>
              <a:gd name="connsiteY1347" fmla="*/ 1197160 h 1908012"/>
              <a:gd name="connsiteX1348" fmla="*/ 2303862 w 2892261"/>
              <a:gd name="connsiteY1348" fmla="*/ 1168485 h 1908012"/>
              <a:gd name="connsiteX1349" fmla="*/ 2355318 w 2892261"/>
              <a:gd name="connsiteY1349" fmla="*/ 1164658 h 1908012"/>
              <a:gd name="connsiteX1350" fmla="*/ 2338762 w 2892261"/>
              <a:gd name="connsiteY1350" fmla="*/ 1179530 h 1908012"/>
              <a:gd name="connsiteX1351" fmla="*/ 2358686 w 2892261"/>
              <a:gd name="connsiteY1351" fmla="*/ 1188741 h 1908012"/>
              <a:gd name="connsiteX1352" fmla="*/ 2368012 w 2892261"/>
              <a:gd name="connsiteY1352" fmla="*/ 1170064 h 1908012"/>
              <a:gd name="connsiteX1353" fmla="*/ 2368227 w 2892261"/>
              <a:gd name="connsiteY1353" fmla="*/ 1169862 h 1908012"/>
              <a:gd name="connsiteX1354" fmla="*/ 2368290 w 2892261"/>
              <a:gd name="connsiteY1354" fmla="*/ 1169729 h 1908012"/>
              <a:gd name="connsiteX1355" fmla="*/ 2373610 w 2892261"/>
              <a:gd name="connsiteY1355" fmla="*/ 1167541 h 1908012"/>
              <a:gd name="connsiteX1356" fmla="*/ 2370575 w 2892261"/>
              <a:gd name="connsiteY1356" fmla="*/ 1164862 h 1908012"/>
              <a:gd name="connsiteX1357" fmla="*/ 2368290 w 2892261"/>
              <a:gd name="connsiteY1357" fmla="*/ 1169729 h 1908012"/>
              <a:gd name="connsiteX1358" fmla="*/ 2368150 w 2892261"/>
              <a:gd name="connsiteY1358" fmla="*/ 1169786 h 1908012"/>
              <a:gd name="connsiteX1359" fmla="*/ 2368012 w 2892261"/>
              <a:gd name="connsiteY1359" fmla="*/ 1170064 h 1908012"/>
              <a:gd name="connsiteX1360" fmla="*/ 2356849 w 2892261"/>
              <a:gd name="connsiteY1360" fmla="*/ 1180526 h 1908012"/>
              <a:gd name="connsiteX1361" fmla="*/ 2355318 w 2892261"/>
              <a:gd name="connsiteY1361" fmla="*/ 1164658 h 1908012"/>
              <a:gd name="connsiteX1362" fmla="*/ 2336925 w 2892261"/>
              <a:gd name="connsiteY1362" fmla="*/ 1162056 h 1908012"/>
              <a:gd name="connsiteX1363" fmla="*/ 2335165 w 2892261"/>
              <a:gd name="connsiteY1363" fmla="*/ 1167021 h 1908012"/>
              <a:gd name="connsiteX1364" fmla="*/ 2334987 w 2892261"/>
              <a:gd name="connsiteY1364" fmla="*/ 1167235 h 1908012"/>
              <a:gd name="connsiteX1365" fmla="*/ 2334917 w 2892261"/>
              <a:gd name="connsiteY1365" fmla="*/ 1167452 h 1908012"/>
              <a:gd name="connsiteX1366" fmla="*/ 2329450 w 2892261"/>
              <a:gd name="connsiteY1366" fmla="*/ 1172761 h 1908012"/>
              <a:gd name="connsiteX1367" fmla="*/ 2330573 w 2892261"/>
              <a:gd name="connsiteY1367" fmla="*/ 1181063 h 1908012"/>
              <a:gd name="connsiteX1368" fmla="*/ 2334917 w 2892261"/>
              <a:gd name="connsiteY1368" fmla="*/ 1167452 h 1908012"/>
              <a:gd name="connsiteX1369" fmla="*/ 2335062 w 2892261"/>
              <a:gd name="connsiteY1369" fmla="*/ 1167312 h 1908012"/>
              <a:gd name="connsiteX1370" fmla="*/ 2335165 w 2892261"/>
              <a:gd name="connsiteY1370" fmla="*/ 1167021 h 1908012"/>
              <a:gd name="connsiteX1371" fmla="*/ 2338609 w 2892261"/>
              <a:gd name="connsiteY1371" fmla="*/ 1162898 h 1908012"/>
              <a:gd name="connsiteX1372" fmla="*/ 2336925 w 2892261"/>
              <a:gd name="connsiteY1372" fmla="*/ 1162056 h 1908012"/>
              <a:gd name="connsiteX1373" fmla="*/ 218384 w 2892261"/>
              <a:gd name="connsiteY1373" fmla="*/ 1158382 h 1908012"/>
              <a:gd name="connsiteX1374" fmla="*/ 218409 w 2892261"/>
              <a:gd name="connsiteY1374" fmla="*/ 1160322 h 1908012"/>
              <a:gd name="connsiteX1375" fmla="*/ 219353 w 2892261"/>
              <a:gd name="connsiteY1375" fmla="*/ 1160781 h 1908012"/>
              <a:gd name="connsiteX1376" fmla="*/ 220374 w 2892261"/>
              <a:gd name="connsiteY1376" fmla="*/ 1159275 h 1908012"/>
              <a:gd name="connsiteX1377" fmla="*/ 218384 w 2892261"/>
              <a:gd name="connsiteY1377" fmla="*/ 1158382 h 1908012"/>
              <a:gd name="connsiteX1378" fmla="*/ 198612 w 2892261"/>
              <a:gd name="connsiteY1378" fmla="*/ 1158254 h 1908012"/>
              <a:gd name="connsiteX1379" fmla="*/ 209327 w 2892261"/>
              <a:gd name="connsiteY1379" fmla="*/ 1164608 h 1908012"/>
              <a:gd name="connsiteX1380" fmla="*/ 198612 w 2892261"/>
              <a:gd name="connsiteY1380" fmla="*/ 1158254 h 1908012"/>
              <a:gd name="connsiteX1381" fmla="*/ 94938 w 2892261"/>
              <a:gd name="connsiteY1381" fmla="*/ 1156647 h 1908012"/>
              <a:gd name="connsiteX1382" fmla="*/ 96953 w 2892261"/>
              <a:gd name="connsiteY1382" fmla="*/ 1158560 h 1908012"/>
              <a:gd name="connsiteX1383" fmla="*/ 92998 w 2892261"/>
              <a:gd name="connsiteY1383" fmla="*/ 1162847 h 1908012"/>
              <a:gd name="connsiteX1384" fmla="*/ 91519 w 2892261"/>
              <a:gd name="connsiteY1384" fmla="*/ 1161749 h 1908012"/>
              <a:gd name="connsiteX1385" fmla="*/ 94938 w 2892261"/>
              <a:gd name="connsiteY1385" fmla="*/ 1156647 h 1908012"/>
              <a:gd name="connsiteX1386" fmla="*/ 2462646 w 2892261"/>
              <a:gd name="connsiteY1386" fmla="*/ 1156162 h 1908012"/>
              <a:gd name="connsiteX1387" fmla="*/ 2463437 w 2892261"/>
              <a:gd name="connsiteY1387" fmla="*/ 1156902 h 1908012"/>
              <a:gd name="connsiteX1388" fmla="*/ 2462952 w 2892261"/>
              <a:gd name="connsiteY1388" fmla="*/ 1157871 h 1908012"/>
              <a:gd name="connsiteX1389" fmla="*/ 2461906 w 2892261"/>
              <a:gd name="connsiteY1389" fmla="*/ 1157770 h 1908012"/>
              <a:gd name="connsiteX1390" fmla="*/ 2462646 w 2892261"/>
              <a:gd name="connsiteY1390" fmla="*/ 1156162 h 1908012"/>
              <a:gd name="connsiteX1391" fmla="*/ 176344 w 2892261"/>
              <a:gd name="connsiteY1391" fmla="*/ 1154928 h 1908012"/>
              <a:gd name="connsiteX1392" fmla="*/ 167436 w 2892261"/>
              <a:gd name="connsiteY1392" fmla="*/ 1160066 h 1908012"/>
              <a:gd name="connsiteX1393" fmla="*/ 187200 w 2892261"/>
              <a:gd name="connsiteY1393" fmla="*/ 1167134 h 1908012"/>
              <a:gd name="connsiteX1394" fmla="*/ 187260 w 2892261"/>
              <a:gd name="connsiteY1394" fmla="*/ 1167260 h 1908012"/>
              <a:gd name="connsiteX1395" fmla="*/ 187400 w 2892261"/>
              <a:gd name="connsiteY1395" fmla="*/ 1167586 h 1908012"/>
              <a:gd name="connsiteX1396" fmla="*/ 188535 w 2892261"/>
              <a:gd name="connsiteY1396" fmla="*/ 1174786 h 1908012"/>
              <a:gd name="connsiteX1397" fmla="*/ 190295 w 2892261"/>
              <a:gd name="connsiteY1397" fmla="*/ 1174327 h 1908012"/>
              <a:gd name="connsiteX1398" fmla="*/ 187400 w 2892261"/>
              <a:gd name="connsiteY1398" fmla="*/ 1167586 h 1908012"/>
              <a:gd name="connsiteX1399" fmla="*/ 187337 w 2892261"/>
              <a:gd name="connsiteY1399" fmla="*/ 1167183 h 1908012"/>
              <a:gd name="connsiteX1400" fmla="*/ 187200 w 2892261"/>
              <a:gd name="connsiteY1400" fmla="*/ 1167134 h 1908012"/>
              <a:gd name="connsiteX1401" fmla="*/ 183433 w 2892261"/>
              <a:gd name="connsiteY1401" fmla="*/ 1159301 h 1908012"/>
              <a:gd name="connsiteX1402" fmla="*/ 176344 w 2892261"/>
              <a:gd name="connsiteY1402" fmla="*/ 1154928 h 1908012"/>
              <a:gd name="connsiteX1403" fmla="*/ 2361160 w 2892261"/>
              <a:gd name="connsiteY1403" fmla="*/ 1153637 h 1908012"/>
              <a:gd name="connsiteX1404" fmla="*/ 2360651 w 2892261"/>
              <a:gd name="connsiteY1404" fmla="*/ 1154479 h 1908012"/>
              <a:gd name="connsiteX1405" fmla="*/ 2361926 w 2892261"/>
              <a:gd name="connsiteY1405" fmla="*/ 1155474 h 1908012"/>
              <a:gd name="connsiteX1406" fmla="*/ 2362972 w 2892261"/>
              <a:gd name="connsiteY1406" fmla="*/ 1153764 h 1908012"/>
              <a:gd name="connsiteX1407" fmla="*/ 2361160 w 2892261"/>
              <a:gd name="connsiteY1407" fmla="*/ 1153637 h 1908012"/>
              <a:gd name="connsiteX1408" fmla="*/ 2261206 w 2892261"/>
              <a:gd name="connsiteY1408" fmla="*/ 1151061 h 1908012"/>
              <a:gd name="connsiteX1409" fmla="*/ 2260518 w 2892261"/>
              <a:gd name="connsiteY1409" fmla="*/ 1152540 h 1908012"/>
              <a:gd name="connsiteX1410" fmla="*/ 2261487 w 2892261"/>
              <a:gd name="connsiteY1410" fmla="*/ 1152591 h 1908012"/>
              <a:gd name="connsiteX1411" fmla="*/ 2261946 w 2892261"/>
              <a:gd name="connsiteY1411" fmla="*/ 1151699 h 1908012"/>
              <a:gd name="connsiteX1412" fmla="*/ 2261206 w 2892261"/>
              <a:gd name="connsiteY1412" fmla="*/ 1151061 h 1908012"/>
              <a:gd name="connsiteX1413" fmla="*/ 2211970 w 2892261"/>
              <a:gd name="connsiteY1413" fmla="*/ 1138127 h 1908012"/>
              <a:gd name="connsiteX1414" fmla="*/ 2198117 w 2892261"/>
              <a:gd name="connsiteY1414" fmla="*/ 1151264 h 1908012"/>
              <a:gd name="connsiteX1415" fmla="*/ 2211970 w 2892261"/>
              <a:gd name="connsiteY1415" fmla="*/ 1138127 h 1908012"/>
              <a:gd name="connsiteX1416" fmla="*/ 193918 w 2892261"/>
              <a:gd name="connsiteY1416" fmla="*/ 1137157 h 1908012"/>
              <a:gd name="connsiteX1417" fmla="*/ 199735 w 2892261"/>
              <a:gd name="connsiteY1417" fmla="*/ 1148841 h 1908012"/>
              <a:gd name="connsiteX1418" fmla="*/ 208894 w 2892261"/>
              <a:gd name="connsiteY1418" fmla="*/ 1143075 h 1908012"/>
              <a:gd name="connsiteX1419" fmla="*/ 213690 w 2892261"/>
              <a:gd name="connsiteY1419" fmla="*/ 1137182 h 1908012"/>
              <a:gd name="connsiteX1420" fmla="*/ 193918 w 2892261"/>
              <a:gd name="connsiteY1420" fmla="*/ 1137157 h 1908012"/>
              <a:gd name="connsiteX1421" fmla="*/ 2488028 w 2892261"/>
              <a:gd name="connsiteY1421" fmla="*/ 1131584 h 1908012"/>
              <a:gd name="connsiteX1422" fmla="*/ 2488047 w 2892261"/>
              <a:gd name="connsiteY1422" fmla="*/ 1131591 h 1908012"/>
              <a:gd name="connsiteX1423" fmla="*/ 2487978 w 2892261"/>
              <a:gd name="connsiteY1423" fmla="*/ 1131646 h 1908012"/>
              <a:gd name="connsiteX1424" fmla="*/ 2488070 w 2892261"/>
              <a:gd name="connsiteY1424" fmla="*/ 1131572 h 1908012"/>
              <a:gd name="connsiteX1425" fmla="*/ 2488055 w 2892261"/>
              <a:gd name="connsiteY1425" fmla="*/ 1131594 h 1908012"/>
              <a:gd name="connsiteX1426" fmla="*/ 2488047 w 2892261"/>
              <a:gd name="connsiteY1426" fmla="*/ 1131591 h 1908012"/>
              <a:gd name="connsiteX1427" fmla="*/ 2488076 w 2892261"/>
              <a:gd name="connsiteY1427" fmla="*/ 1131562 h 1908012"/>
              <a:gd name="connsiteX1428" fmla="*/ 2488075 w 2892261"/>
              <a:gd name="connsiteY1428" fmla="*/ 1131567 h 1908012"/>
              <a:gd name="connsiteX1429" fmla="*/ 2488070 w 2892261"/>
              <a:gd name="connsiteY1429" fmla="*/ 1131572 h 1908012"/>
              <a:gd name="connsiteX1430" fmla="*/ 2488157 w 2892261"/>
              <a:gd name="connsiteY1430" fmla="*/ 1131440 h 1908012"/>
              <a:gd name="connsiteX1431" fmla="*/ 2488076 w 2892261"/>
              <a:gd name="connsiteY1431" fmla="*/ 1131562 h 1908012"/>
              <a:gd name="connsiteX1432" fmla="*/ 2488080 w 2892261"/>
              <a:gd name="connsiteY1432" fmla="*/ 1131519 h 1908012"/>
              <a:gd name="connsiteX1433" fmla="*/ 2488028 w 2892261"/>
              <a:gd name="connsiteY1433" fmla="*/ 1131584 h 1908012"/>
              <a:gd name="connsiteX1434" fmla="*/ 2487941 w 2892261"/>
              <a:gd name="connsiteY1434" fmla="*/ 1131554 h 1908012"/>
              <a:gd name="connsiteX1435" fmla="*/ 2477136 w 2892261"/>
              <a:gd name="connsiteY1435" fmla="*/ 1127767 h 1908012"/>
              <a:gd name="connsiteX1436" fmla="*/ 2487941 w 2892261"/>
              <a:gd name="connsiteY1436" fmla="*/ 1131554 h 1908012"/>
              <a:gd name="connsiteX1437" fmla="*/ 2475198 w 2892261"/>
              <a:gd name="connsiteY1437" fmla="*/ 1138278 h 1908012"/>
              <a:gd name="connsiteX1438" fmla="*/ 2472825 w 2892261"/>
              <a:gd name="connsiteY1438" fmla="*/ 1136926 h 1908012"/>
              <a:gd name="connsiteX1439" fmla="*/ 2477136 w 2892261"/>
              <a:gd name="connsiteY1439" fmla="*/ 1127767 h 1908012"/>
              <a:gd name="connsiteX1440" fmla="*/ 209379 w 2892261"/>
              <a:gd name="connsiteY1440" fmla="*/ 1127514 h 1908012"/>
              <a:gd name="connsiteX1441" fmla="*/ 207925 w 2892261"/>
              <a:gd name="connsiteY1441" fmla="*/ 1128662 h 1908012"/>
              <a:gd name="connsiteX1442" fmla="*/ 209455 w 2892261"/>
              <a:gd name="connsiteY1442" fmla="*/ 1130039 h 1908012"/>
              <a:gd name="connsiteX1443" fmla="*/ 210807 w 2892261"/>
              <a:gd name="connsiteY1443" fmla="*/ 1128968 h 1908012"/>
              <a:gd name="connsiteX1444" fmla="*/ 209379 w 2892261"/>
              <a:gd name="connsiteY1444" fmla="*/ 1127514 h 1908012"/>
              <a:gd name="connsiteX1445" fmla="*/ 2375013 w 2892261"/>
              <a:gd name="connsiteY1445" fmla="*/ 1124120 h 1908012"/>
              <a:gd name="connsiteX1446" fmla="*/ 2371952 w 2892261"/>
              <a:gd name="connsiteY1446" fmla="*/ 1130371 h 1908012"/>
              <a:gd name="connsiteX1447" fmla="*/ 2374375 w 2892261"/>
              <a:gd name="connsiteY1447" fmla="*/ 1130958 h 1908012"/>
              <a:gd name="connsiteX1448" fmla="*/ 2376519 w 2892261"/>
              <a:gd name="connsiteY1448" fmla="*/ 1124706 h 1908012"/>
              <a:gd name="connsiteX1449" fmla="*/ 2375013 w 2892261"/>
              <a:gd name="connsiteY1449" fmla="*/ 1124120 h 1908012"/>
              <a:gd name="connsiteX1450" fmla="*/ 56174 w 2892261"/>
              <a:gd name="connsiteY1450" fmla="*/ 1109935 h 1908012"/>
              <a:gd name="connsiteX1451" fmla="*/ 59466 w 2892261"/>
              <a:gd name="connsiteY1451" fmla="*/ 1111899 h 1908012"/>
              <a:gd name="connsiteX1452" fmla="*/ 42909 w 2892261"/>
              <a:gd name="connsiteY1452" fmla="*/ 1139836 h 1908012"/>
              <a:gd name="connsiteX1453" fmla="*/ 39209 w 2892261"/>
              <a:gd name="connsiteY1453" fmla="*/ 1137615 h 1908012"/>
              <a:gd name="connsiteX1454" fmla="*/ 56174 w 2892261"/>
              <a:gd name="connsiteY1454" fmla="*/ 1109935 h 1908012"/>
              <a:gd name="connsiteX1455" fmla="*/ 82188 w 2892261"/>
              <a:gd name="connsiteY1455" fmla="*/ 1106797 h 1908012"/>
              <a:gd name="connsiteX1456" fmla="*/ 84689 w 2892261"/>
              <a:gd name="connsiteY1456" fmla="*/ 1109349 h 1908012"/>
              <a:gd name="connsiteX1457" fmla="*/ 78567 w 2892261"/>
              <a:gd name="connsiteY1457" fmla="*/ 1115191 h 1908012"/>
              <a:gd name="connsiteX1458" fmla="*/ 76117 w 2892261"/>
              <a:gd name="connsiteY1458" fmla="*/ 1112716 h 1908012"/>
              <a:gd name="connsiteX1459" fmla="*/ 82188 w 2892261"/>
              <a:gd name="connsiteY1459" fmla="*/ 1106797 h 1908012"/>
              <a:gd name="connsiteX1460" fmla="*/ 198765 w 2892261"/>
              <a:gd name="connsiteY1460" fmla="*/ 1105548 h 1908012"/>
              <a:gd name="connsiteX1461" fmla="*/ 197617 w 2892261"/>
              <a:gd name="connsiteY1461" fmla="*/ 1107207 h 1908012"/>
              <a:gd name="connsiteX1462" fmla="*/ 200654 w 2892261"/>
              <a:gd name="connsiteY1462" fmla="*/ 1108226 h 1908012"/>
              <a:gd name="connsiteX1463" fmla="*/ 201980 w 2892261"/>
              <a:gd name="connsiteY1463" fmla="*/ 1106390 h 1908012"/>
              <a:gd name="connsiteX1464" fmla="*/ 198765 w 2892261"/>
              <a:gd name="connsiteY1464" fmla="*/ 1105548 h 1908012"/>
              <a:gd name="connsiteX1465" fmla="*/ 2444915 w 2892261"/>
              <a:gd name="connsiteY1465" fmla="*/ 1095929 h 1908012"/>
              <a:gd name="connsiteX1466" fmla="*/ 2446267 w 2892261"/>
              <a:gd name="connsiteY1466" fmla="*/ 1097179 h 1908012"/>
              <a:gd name="connsiteX1467" fmla="*/ 2445196 w 2892261"/>
              <a:gd name="connsiteY1467" fmla="*/ 1098941 h 1908012"/>
              <a:gd name="connsiteX1468" fmla="*/ 2443817 w 2892261"/>
              <a:gd name="connsiteY1468" fmla="*/ 1097689 h 1908012"/>
              <a:gd name="connsiteX1469" fmla="*/ 2444915 w 2892261"/>
              <a:gd name="connsiteY1469" fmla="*/ 1095929 h 1908012"/>
              <a:gd name="connsiteX1470" fmla="*/ 105892 w 2892261"/>
              <a:gd name="connsiteY1470" fmla="*/ 1082077 h 1908012"/>
              <a:gd name="connsiteX1471" fmla="*/ 103086 w 2892261"/>
              <a:gd name="connsiteY1471" fmla="*/ 1094681 h 1908012"/>
              <a:gd name="connsiteX1472" fmla="*/ 102320 w 2892261"/>
              <a:gd name="connsiteY1472" fmla="*/ 1082512 h 1908012"/>
              <a:gd name="connsiteX1473" fmla="*/ 105892 w 2892261"/>
              <a:gd name="connsiteY1473" fmla="*/ 1082077 h 1908012"/>
              <a:gd name="connsiteX1474" fmla="*/ 2544231 w 2892261"/>
              <a:gd name="connsiteY1474" fmla="*/ 1080495 h 1908012"/>
              <a:gd name="connsiteX1475" fmla="*/ 2544255 w 2892261"/>
              <a:gd name="connsiteY1475" fmla="*/ 1080533 h 1908012"/>
              <a:gd name="connsiteX1476" fmla="*/ 2544129 w 2892261"/>
              <a:gd name="connsiteY1476" fmla="*/ 1080622 h 1908012"/>
              <a:gd name="connsiteX1477" fmla="*/ 2551597 w 2892261"/>
              <a:gd name="connsiteY1477" fmla="*/ 1075357 h 1908012"/>
              <a:gd name="connsiteX1478" fmla="*/ 2551987 w 2892261"/>
              <a:gd name="connsiteY1478" fmla="*/ 1075674 h 1908012"/>
              <a:gd name="connsiteX1479" fmla="*/ 2552070 w 2892261"/>
              <a:gd name="connsiteY1479" fmla="*/ 1075633 h 1908012"/>
              <a:gd name="connsiteX1480" fmla="*/ 2552088 w 2892261"/>
              <a:gd name="connsiteY1480" fmla="*/ 1075647 h 1908012"/>
              <a:gd name="connsiteX1481" fmla="*/ 2549921 w 2892261"/>
              <a:gd name="connsiteY1481" fmla="*/ 1081618 h 1908012"/>
              <a:gd name="connsiteX1482" fmla="*/ 2546549 w 2892261"/>
              <a:gd name="connsiteY1482" fmla="*/ 1084108 h 1908012"/>
              <a:gd name="connsiteX1483" fmla="*/ 2544255 w 2892261"/>
              <a:gd name="connsiteY1483" fmla="*/ 1080533 h 1908012"/>
              <a:gd name="connsiteX1484" fmla="*/ 2356084 w 2892261"/>
              <a:gd name="connsiteY1484" fmla="*/ 1073224 h 1908012"/>
              <a:gd name="connsiteX1485" fmla="*/ 2351415 w 2892261"/>
              <a:gd name="connsiteY1485" fmla="*/ 1081593 h 1908012"/>
              <a:gd name="connsiteX1486" fmla="*/ 2354043 w 2892261"/>
              <a:gd name="connsiteY1486" fmla="*/ 1083557 h 1908012"/>
              <a:gd name="connsiteX1487" fmla="*/ 2358278 w 2892261"/>
              <a:gd name="connsiteY1487" fmla="*/ 1074986 h 1908012"/>
              <a:gd name="connsiteX1488" fmla="*/ 2356084 w 2892261"/>
              <a:gd name="connsiteY1488" fmla="*/ 1073224 h 1908012"/>
              <a:gd name="connsiteX1489" fmla="*/ 2253579 w 2892261"/>
              <a:gd name="connsiteY1489" fmla="*/ 1065367 h 1908012"/>
              <a:gd name="connsiteX1490" fmla="*/ 2252380 w 2892261"/>
              <a:gd name="connsiteY1490" fmla="*/ 1067000 h 1908012"/>
              <a:gd name="connsiteX1491" fmla="*/ 2253935 w 2892261"/>
              <a:gd name="connsiteY1491" fmla="*/ 1067484 h 1908012"/>
              <a:gd name="connsiteX1492" fmla="*/ 2254549 w 2892261"/>
              <a:gd name="connsiteY1492" fmla="*/ 1066694 h 1908012"/>
              <a:gd name="connsiteX1493" fmla="*/ 2253579 w 2892261"/>
              <a:gd name="connsiteY1493" fmla="*/ 1065367 h 1908012"/>
              <a:gd name="connsiteX1494" fmla="*/ 2363456 w 2892261"/>
              <a:gd name="connsiteY1494" fmla="*/ 1056337 h 1908012"/>
              <a:gd name="connsiteX1495" fmla="*/ 2364324 w 2892261"/>
              <a:gd name="connsiteY1495" fmla="*/ 1067919 h 1908012"/>
              <a:gd name="connsiteX1496" fmla="*/ 2366825 w 2892261"/>
              <a:gd name="connsiteY1496" fmla="*/ 1066567 h 1908012"/>
              <a:gd name="connsiteX1497" fmla="*/ 2363456 w 2892261"/>
              <a:gd name="connsiteY1497" fmla="*/ 1056337 h 1908012"/>
              <a:gd name="connsiteX1498" fmla="*/ 2352563 w 2892261"/>
              <a:gd name="connsiteY1498" fmla="*/ 1052637 h 1908012"/>
              <a:gd name="connsiteX1499" fmla="*/ 2346569 w 2892261"/>
              <a:gd name="connsiteY1499" fmla="*/ 1061540 h 1908012"/>
              <a:gd name="connsiteX1500" fmla="*/ 2349043 w 2892261"/>
              <a:gd name="connsiteY1500" fmla="*/ 1063046 h 1908012"/>
              <a:gd name="connsiteX1501" fmla="*/ 2354401 w 2892261"/>
              <a:gd name="connsiteY1501" fmla="*/ 1053708 h 1908012"/>
              <a:gd name="connsiteX1502" fmla="*/ 2352563 w 2892261"/>
              <a:gd name="connsiteY1502" fmla="*/ 1052637 h 1908012"/>
              <a:gd name="connsiteX1503" fmla="*/ 2261002 w 2892261"/>
              <a:gd name="connsiteY1503" fmla="*/ 1052510 h 1908012"/>
              <a:gd name="connsiteX1504" fmla="*/ 2259218 w 2892261"/>
              <a:gd name="connsiteY1504" fmla="*/ 1056898 h 1908012"/>
              <a:gd name="connsiteX1505" fmla="*/ 2261181 w 2892261"/>
              <a:gd name="connsiteY1505" fmla="*/ 1057663 h 1908012"/>
              <a:gd name="connsiteX1506" fmla="*/ 2262891 w 2892261"/>
              <a:gd name="connsiteY1506" fmla="*/ 1053249 h 1908012"/>
              <a:gd name="connsiteX1507" fmla="*/ 2261002 w 2892261"/>
              <a:gd name="connsiteY1507" fmla="*/ 1052510 h 1908012"/>
              <a:gd name="connsiteX1508" fmla="*/ 2238705 w 2892261"/>
              <a:gd name="connsiteY1508" fmla="*/ 1050060 h 1908012"/>
              <a:gd name="connsiteX1509" fmla="*/ 2237073 w 2892261"/>
              <a:gd name="connsiteY1509" fmla="*/ 1051489 h 1908012"/>
              <a:gd name="connsiteX1510" fmla="*/ 2237532 w 2892261"/>
              <a:gd name="connsiteY1510" fmla="*/ 1052408 h 1908012"/>
              <a:gd name="connsiteX1511" fmla="*/ 2239165 w 2892261"/>
              <a:gd name="connsiteY1511" fmla="*/ 1050953 h 1908012"/>
              <a:gd name="connsiteX1512" fmla="*/ 2238705 w 2892261"/>
              <a:gd name="connsiteY1512" fmla="*/ 1050060 h 1908012"/>
              <a:gd name="connsiteX1513" fmla="*/ 87693 w 2892261"/>
              <a:gd name="connsiteY1513" fmla="*/ 1046207 h 1908012"/>
              <a:gd name="connsiteX1514" fmla="*/ 88508 w 2892261"/>
              <a:gd name="connsiteY1514" fmla="*/ 1048120 h 1908012"/>
              <a:gd name="connsiteX1515" fmla="*/ 86697 w 2892261"/>
              <a:gd name="connsiteY1515" fmla="*/ 1049191 h 1908012"/>
              <a:gd name="connsiteX1516" fmla="*/ 84758 w 2892261"/>
              <a:gd name="connsiteY1516" fmla="*/ 1046896 h 1908012"/>
              <a:gd name="connsiteX1517" fmla="*/ 87693 w 2892261"/>
              <a:gd name="connsiteY1517" fmla="*/ 1046207 h 1908012"/>
              <a:gd name="connsiteX1518" fmla="*/ 2322409 w 2892261"/>
              <a:gd name="connsiteY1518" fmla="*/ 1044728 h 1908012"/>
              <a:gd name="connsiteX1519" fmla="*/ 2309271 w 2892261"/>
              <a:gd name="connsiteY1519" fmla="*/ 1058198 h 1908012"/>
              <a:gd name="connsiteX1520" fmla="*/ 2322409 w 2892261"/>
              <a:gd name="connsiteY1520" fmla="*/ 1044728 h 1908012"/>
              <a:gd name="connsiteX1521" fmla="*/ 1282613 w 2892261"/>
              <a:gd name="connsiteY1521" fmla="*/ 1039984 h 1908012"/>
              <a:gd name="connsiteX1522" fmla="*/ 1281057 w 2892261"/>
              <a:gd name="connsiteY1522" fmla="*/ 1041718 h 1908012"/>
              <a:gd name="connsiteX1523" fmla="*/ 1283455 w 2892261"/>
              <a:gd name="connsiteY1523" fmla="*/ 1043453 h 1908012"/>
              <a:gd name="connsiteX1524" fmla="*/ 1286362 w 2892261"/>
              <a:gd name="connsiteY1524" fmla="*/ 1040443 h 1908012"/>
              <a:gd name="connsiteX1525" fmla="*/ 1282613 w 2892261"/>
              <a:gd name="connsiteY1525" fmla="*/ 1039984 h 1908012"/>
              <a:gd name="connsiteX1526" fmla="*/ 1131788 w 2892261"/>
              <a:gd name="connsiteY1526" fmla="*/ 1036617 h 1908012"/>
              <a:gd name="connsiteX1527" fmla="*/ 1130257 w 2892261"/>
              <a:gd name="connsiteY1527" fmla="*/ 1037176 h 1908012"/>
              <a:gd name="connsiteX1528" fmla="*/ 1130871 w 2892261"/>
              <a:gd name="connsiteY1528" fmla="*/ 1037942 h 1908012"/>
              <a:gd name="connsiteX1529" fmla="*/ 1131840 w 2892261"/>
              <a:gd name="connsiteY1529" fmla="*/ 1037611 h 1908012"/>
              <a:gd name="connsiteX1530" fmla="*/ 1131788 w 2892261"/>
              <a:gd name="connsiteY1530" fmla="*/ 1036617 h 1908012"/>
              <a:gd name="connsiteX1531" fmla="*/ 65000 w 2892261"/>
              <a:gd name="connsiteY1531" fmla="*/ 1026871 h 1908012"/>
              <a:gd name="connsiteX1532" fmla="*/ 80563 w 2892261"/>
              <a:gd name="connsiteY1532" fmla="*/ 1031540 h 1908012"/>
              <a:gd name="connsiteX1533" fmla="*/ 75766 w 2892261"/>
              <a:gd name="connsiteY1533" fmla="*/ 1038734 h 1908012"/>
              <a:gd name="connsiteX1534" fmla="*/ 62525 w 2892261"/>
              <a:gd name="connsiteY1534" fmla="*/ 1029729 h 1908012"/>
              <a:gd name="connsiteX1535" fmla="*/ 65000 w 2892261"/>
              <a:gd name="connsiteY1535" fmla="*/ 1026871 h 1908012"/>
              <a:gd name="connsiteX1536" fmla="*/ 2496448 w 2892261"/>
              <a:gd name="connsiteY1536" fmla="*/ 1023196 h 1908012"/>
              <a:gd name="connsiteX1537" fmla="*/ 2497034 w 2892261"/>
              <a:gd name="connsiteY1537" fmla="*/ 1024115 h 1908012"/>
              <a:gd name="connsiteX1538" fmla="*/ 2495555 w 2892261"/>
              <a:gd name="connsiteY1538" fmla="*/ 1025289 h 1908012"/>
              <a:gd name="connsiteX1539" fmla="*/ 2494994 w 2892261"/>
              <a:gd name="connsiteY1539" fmla="*/ 1024421 h 1908012"/>
              <a:gd name="connsiteX1540" fmla="*/ 2496448 w 2892261"/>
              <a:gd name="connsiteY1540" fmla="*/ 1023196 h 1908012"/>
              <a:gd name="connsiteX1541" fmla="*/ 1327104 w 2892261"/>
              <a:gd name="connsiteY1541" fmla="*/ 1015773 h 1908012"/>
              <a:gd name="connsiteX1542" fmla="*/ 1317334 w 2892261"/>
              <a:gd name="connsiteY1542" fmla="*/ 1032892 h 1908012"/>
              <a:gd name="connsiteX1543" fmla="*/ 1327104 w 2892261"/>
              <a:gd name="connsiteY1543" fmla="*/ 1015773 h 1908012"/>
              <a:gd name="connsiteX1544" fmla="*/ 1299756 w 2892261"/>
              <a:gd name="connsiteY1544" fmla="*/ 1013503 h 1908012"/>
              <a:gd name="connsiteX1545" fmla="*/ 1293556 w 2892261"/>
              <a:gd name="connsiteY1545" fmla="*/ 1025033 h 1908012"/>
              <a:gd name="connsiteX1546" fmla="*/ 1295904 w 2892261"/>
              <a:gd name="connsiteY1546" fmla="*/ 1026871 h 1908012"/>
              <a:gd name="connsiteX1547" fmla="*/ 1305521 w 2892261"/>
              <a:gd name="connsiteY1547" fmla="*/ 1021692 h 1908012"/>
              <a:gd name="connsiteX1548" fmla="*/ 1299756 w 2892261"/>
              <a:gd name="connsiteY1548" fmla="*/ 1013503 h 1908012"/>
              <a:gd name="connsiteX1549" fmla="*/ 2386315 w 2892261"/>
              <a:gd name="connsiteY1549" fmla="*/ 1012482 h 1908012"/>
              <a:gd name="connsiteX1550" fmla="*/ 2369298 w 2892261"/>
              <a:gd name="connsiteY1550" fmla="*/ 1038836 h 1908012"/>
              <a:gd name="connsiteX1551" fmla="*/ 2371825 w 2892261"/>
              <a:gd name="connsiteY1551" fmla="*/ 1052866 h 1908012"/>
              <a:gd name="connsiteX1552" fmla="*/ 2387974 w 2892261"/>
              <a:gd name="connsiteY1552" fmla="*/ 1013222 h 1908012"/>
              <a:gd name="connsiteX1553" fmla="*/ 2386315 w 2892261"/>
              <a:gd name="connsiteY1553" fmla="*/ 1012482 h 1908012"/>
              <a:gd name="connsiteX1554" fmla="*/ 90146 w 2892261"/>
              <a:gd name="connsiteY1554" fmla="*/ 1006821 h 1908012"/>
              <a:gd name="connsiteX1555" fmla="*/ 88426 w 2892261"/>
              <a:gd name="connsiteY1555" fmla="*/ 1011767 h 1908012"/>
              <a:gd name="connsiteX1556" fmla="*/ 86691 w 2892261"/>
              <a:gd name="connsiteY1556" fmla="*/ 1010900 h 1908012"/>
              <a:gd name="connsiteX1557" fmla="*/ 90244 w 2892261"/>
              <a:gd name="connsiteY1557" fmla="*/ 1006705 h 1908012"/>
              <a:gd name="connsiteX1558" fmla="*/ 90246 w 2892261"/>
              <a:gd name="connsiteY1558" fmla="*/ 1006706 h 1908012"/>
              <a:gd name="connsiteX1559" fmla="*/ 90238 w 2892261"/>
              <a:gd name="connsiteY1559" fmla="*/ 1006716 h 1908012"/>
              <a:gd name="connsiteX1560" fmla="*/ 90236 w 2892261"/>
              <a:gd name="connsiteY1560" fmla="*/ 1006715 h 1908012"/>
              <a:gd name="connsiteX1561" fmla="*/ 90194 w 2892261"/>
              <a:gd name="connsiteY1561" fmla="*/ 1006684 h 1908012"/>
              <a:gd name="connsiteX1562" fmla="*/ 90236 w 2892261"/>
              <a:gd name="connsiteY1562" fmla="*/ 1006715 h 1908012"/>
              <a:gd name="connsiteX1563" fmla="*/ 90146 w 2892261"/>
              <a:gd name="connsiteY1563" fmla="*/ 1006821 h 1908012"/>
              <a:gd name="connsiteX1564" fmla="*/ 90135 w 2892261"/>
              <a:gd name="connsiteY1564" fmla="*/ 1006640 h 1908012"/>
              <a:gd name="connsiteX1565" fmla="*/ 90196 w 2892261"/>
              <a:gd name="connsiteY1565" fmla="*/ 1006676 h 1908012"/>
              <a:gd name="connsiteX1566" fmla="*/ 90194 w 2892261"/>
              <a:gd name="connsiteY1566" fmla="*/ 1006684 h 1908012"/>
              <a:gd name="connsiteX1567" fmla="*/ 90263 w 2892261"/>
              <a:gd name="connsiteY1567" fmla="*/ 1006486 h 1908012"/>
              <a:gd name="connsiteX1568" fmla="*/ 90358 w 2892261"/>
              <a:gd name="connsiteY1568" fmla="*/ 1006558 h 1908012"/>
              <a:gd name="connsiteX1569" fmla="*/ 90269 w 2892261"/>
              <a:gd name="connsiteY1569" fmla="*/ 1006676 h 1908012"/>
              <a:gd name="connsiteX1570" fmla="*/ 90244 w 2892261"/>
              <a:gd name="connsiteY1570" fmla="*/ 1006705 h 1908012"/>
              <a:gd name="connsiteX1571" fmla="*/ 90196 w 2892261"/>
              <a:gd name="connsiteY1571" fmla="*/ 1006676 h 1908012"/>
              <a:gd name="connsiteX1572" fmla="*/ 1272586 w 2892261"/>
              <a:gd name="connsiteY1572" fmla="*/ 1005645 h 1908012"/>
              <a:gd name="connsiteX1573" fmla="*/ 1269933 w 2892261"/>
              <a:gd name="connsiteY1573" fmla="*/ 1010978 h 1908012"/>
              <a:gd name="connsiteX1574" fmla="*/ 1271694 w 2892261"/>
              <a:gd name="connsiteY1574" fmla="*/ 1011818 h 1908012"/>
              <a:gd name="connsiteX1575" fmla="*/ 1274271 w 2892261"/>
              <a:gd name="connsiteY1575" fmla="*/ 1006436 h 1908012"/>
              <a:gd name="connsiteX1576" fmla="*/ 1272586 w 2892261"/>
              <a:gd name="connsiteY1576" fmla="*/ 1005645 h 1908012"/>
              <a:gd name="connsiteX1577" fmla="*/ 1400833 w 2892261"/>
              <a:gd name="connsiteY1577" fmla="*/ 1005441 h 1908012"/>
              <a:gd name="connsiteX1578" fmla="*/ 1399072 w 2892261"/>
              <a:gd name="connsiteY1578" fmla="*/ 1006895 h 1908012"/>
              <a:gd name="connsiteX1579" fmla="*/ 1399710 w 2892261"/>
              <a:gd name="connsiteY1579" fmla="*/ 1007711 h 1908012"/>
              <a:gd name="connsiteX1580" fmla="*/ 1401470 w 2892261"/>
              <a:gd name="connsiteY1580" fmla="*/ 1006282 h 1908012"/>
              <a:gd name="connsiteX1581" fmla="*/ 1400833 w 2892261"/>
              <a:gd name="connsiteY1581" fmla="*/ 1005441 h 1908012"/>
              <a:gd name="connsiteX1582" fmla="*/ 1293429 w 2892261"/>
              <a:gd name="connsiteY1582" fmla="*/ 1004726 h 1908012"/>
              <a:gd name="connsiteX1583" fmla="*/ 1285878 w 2892261"/>
              <a:gd name="connsiteY1583" fmla="*/ 1006461 h 1908012"/>
              <a:gd name="connsiteX1584" fmla="*/ 1286491 w 2892261"/>
              <a:gd name="connsiteY1584" fmla="*/ 1009241 h 1908012"/>
              <a:gd name="connsiteX1585" fmla="*/ 1293991 w 2892261"/>
              <a:gd name="connsiteY1585" fmla="*/ 1007074 h 1908012"/>
              <a:gd name="connsiteX1586" fmla="*/ 1293429 w 2892261"/>
              <a:gd name="connsiteY1586" fmla="*/ 1004726 h 1908012"/>
              <a:gd name="connsiteX1587" fmla="*/ 149604 w 2892261"/>
              <a:gd name="connsiteY1587" fmla="*/ 1003911 h 1908012"/>
              <a:gd name="connsiteX1588" fmla="*/ 150702 w 2892261"/>
              <a:gd name="connsiteY1588" fmla="*/ 1006359 h 1908012"/>
              <a:gd name="connsiteX1589" fmla="*/ 153915 w 2892261"/>
              <a:gd name="connsiteY1589" fmla="*/ 1003911 h 1908012"/>
              <a:gd name="connsiteX1590" fmla="*/ 149604 w 2892261"/>
              <a:gd name="connsiteY1590" fmla="*/ 1003911 h 1908012"/>
              <a:gd name="connsiteX1591" fmla="*/ 2523847 w 2892261"/>
              <a:gd name="connsiteY1591" fmla="*/ 1001103 h 1908012"/>
              <a:gd name="connsiteX1592" fmla="*/ 2525505 w 2892261"/>
              <a:gd name="connsiteY1592" fmla="*/ 1002609 h 1908012"/>
              <a:gd name="connsiteX1593" fmla="*/ 2523261 w 2892261"/>
              <a:gd name="connsiteY1593" fmla="*/ 1004726 h 1908012"/>
              <a:gd name="connsiteX1594" fmla="*/ 2522316 w 2892261"/>
              <a:gd name="connsiteY1594" fmla="*/ 1002634 h 1908012"/>
              <a:gd name="connsiteX1595" fmla="*/ 2523847 w 2892261"/>
              <a:gd name="connsiteY1595" fmla="*/ 1001103 h 1908012"/>
              <a:gd name="connsiteX1596" fmla="*/ 32415 w 2892261"/>
              <a:gd name="connsiteY1596" fmla="*/ 994776 h 1908012"/>
              <a:gd name="connsiteX1597" fmla="*/ 34123 w 2892261"/>
              <a:gd name="connsiteY1597" fmla="*/ 995440 h 1908012"/>
              <a:gd name="connsiteX1598" fmla="*/ 33206 w 2892261"/>
              <a:gd name="connsiteY1598" fmla="*/ 1000158 h 1908012"/>
              <a:gd name="connsiteX1599" fmla="*/ 29634 w 2892261"/>
              <a:gd name="connsiteY1599" fmla="*/ 1002837 h 1908012"/>
              <a:gd name="connsiteX1600" fmla="*/ 27669 w 2892261"/>
              <a:gd name="connsiteY1600" fmla="*/ 1000745 h 1908012"/>
              <a:gd name="connsiteX1601" fmla="*/ 32415 w 2892261"/>
              <a:gd name="connsiteY1601" fmla="*/ 994776 h 1908012"/>
              <a:gd name="connsiteX1602" fmla="*/ 2395627 w 2892261"/>
              <a:gd name="connsiteY1602" fmla="*/ 993706 h 1908012"/>
              <a:gd name="connsiteX1603" fmla="*/ 2393926 w 2892261"/>
              <a:gd name="connsiteY1603" fmla="*/ 998528 h 1908012"/>
              <a:gd name="connsiteX1604" fmla="*/ 2393637 w 2892261"/>
              <a:gd name="connsiteY1604" fmla="*/ 998884 h 1908012"/>
              <a:gd name="connsiteX1605" fmla="*/ 2393478 w 2892261"/>
              <a:gd name="connsiteY1605" fmla="*/ 999306 h 1908012"/>
              <a:gd name="connsiteX1606" fmla="*/ 2390091 w 2892261"/>
              <a:gd name="connsiteY1606" fmla="*/ 1003094 h 1908012"/>
              <a:gd name="connsiteX1607" fmla="*/ 2391724 w 2892261"/>
              <a:gd name="connsiteY1607" fmla="*/ 1003961 h 1908012"/>
              <a:gd name="connsiteX1608" fmla="*/ 2393478 w 2892261"/>
              <a:gd name="connsiteY1608" fmla="*/ 999306 h 1908012"/>
              <a:gd name="connsiteX1609" fmla="*/ 2393764 w 2892261"/>
              <a:gd name="connsiteY1609" fmla="*/ 998986 h 1908012"/>
              <a:gd name="connsiteX1610" fmla="*/ 2393926 w 2892261"/>
              <a:gd name="connsiteY1610" fmla="*/ 998528 h 1908012"/>
              <a:gd name="connsiteX1611" fmla="*/ 2397132 w 2892261"/>
              <a:gd name="connsiteY1611" fmla="*/ 994573 h 1908012"/>
              <a:gd name="connsiteX1612" fmla="*/ 2395627 w 2892261"/>
              <a:gd name="connsiteY1612" fmla="*/ 993706 h 1908012"/>
              <a:gd name="connsiteX1613" fmla="*/ 80115 w 2892261"/>
              <a:gd name="connsiteY1613" fmla="*/ 992353 h 1908012"/>
              <a:gd name="connsiteX1614" fmla="*/ 82029 w 2892261"/>
              <a:gd name="connsiteY1614" fmla="*/ 993501 h 1908012"/>
              <a:gd name="connsiteX1615" fmla="*/ 80627 w 2892261"/>
              <a:gd name="connsiteY1615" fmla="*/ 996844 h 1908012"/>
              <a:gd name="connsiteX1616" fmla="*/ 77513 w 2892261"/>
              <a:gd name="connsiteY1616" fmla="*/ 994317 h 1908012"/>
              <a:gd name="connsiteX1617" fmla="*/ 80115 w 2892261"/>
              <a:gd name="connsiteY1617" fmla="*/ 992353 h 1908012"/>
              <a:gd name="connsiteX1618" fmla="*/ 44904 w 2892261"/>
              <a:gd name="connsiteY1618" fmla="*/ 990031 h 1908012"/>
              <a:gd name="connsiteX1619" fmla="*/ 47226 w 2892261"/>
              <a:gd name="connsiteY1619" fmla="*/ 990720 h 1908012"/>
              <a:gd name="connsiteX1620" fmla="*/ 45339 w 2892261"/>
              <a:gd name="connsiteY1620" fmla="*/ 993527 h 1908012"/>
              <a:gd name="connsiteX1621" fmla="*/ 43374 w 2892261"/>
              <a:gd name="connsiteY1621" fmla="*/ 993042 h 1908012"/>
              <a:gd name="connsiteX1622" fmla="*/ 44904 w 2892261"/>
              <a:gd name="connsiteY1622" fmla="*/ 990031 h 1908012"/>
              <a:gd name="connsiteX1623" fmla="*/ 2519817 w 2892261"/>
              <a:gd name="connsiteY1623" fmla="*/ 989496 h 1908012"/>
              <a:gd name="connsiteX1624" fmla="*/ 2507164 w 2892261"/>
              <a:gd name="connsiteY1624" fmla="*/ 1012660 h 1908012"/>
              <a:gd name="connsiteX1625" fmla="*/ 2519817 w 2892261"/>
              <a:gd name="connsiteY1625" fmla="*/ 989496 h 1908012"/>
              <a:gd name="connsiteX1626" fmla="*/ 64887 w 2892261"/>
              <a:gd name="connsiteY1626" fmla="*/ 984265 h 1908012"/>
              <a:gd name="connsiteX1627" fmla="*/ 67641 w 2892261"/>
              <a:gd name="connsiteY1627" fmla="*/ 986663 h 1908012"/>
              <a:gd name="connsiteX1628" fmla="*/ 65372 w 2892261"/>
              <a:gd name="connsiteY1628" fmla="*/ 990132 h 1908012"/>
              <a:gd name="connsiteX1629" fmla="*/ 63228 w 2892261"/>
              <a:gd name="connsiteY1629" fmla="*/ 987555 h 1908012"/>
              <a:gd name="connsiteX1630" fmla="*/ 64887 w 2892261"/>
              <a:gd name="connsiteY1630" fmla="*/ 984265 h 1908012"/>
              <a:gd name="connsiteX1631" fmla="*/ 1292485 w 2892261"/>
              <a:gd name="connsiteY1631" fmla="*/ 979929 h 1908012"/>
              <a:gd name="connsiteX1632" fmla="*/ 1291848 w 2892261"/>
              <a:gd name="connsiteY1632" fmla="*/ 980720 h 1908012"/>
              <a:gd name="connsiteX1633" fmla="*/ 1293633 w 2892261"/>
              <a:gd name="connsiteY1633" fmla="*/ 982022 h 1908012"/>
              <a:gd name="connsiteX1634" fmla="*/ 1294272 w 2892261"/>
              <a:gd name="connsiteY1634" fmla="*/ 981231 h 1908012"/>
              <a:gd name="connsiteX1635" fmla="*/ 1292485 w 2892261"/>
              <a:gd name="connsiteY1635" fmla="*/ 979929 h 1908012"/>
              <a:gd name="connsiteX1636" fmla="*/ 2613877 w 2892261"/>
              <a:gd name="connsiteY1636" fmla="*/ 977198 h 1908012"/>
              <a:gd name="connsiteX1637" fmla="*/ 2615994 w 2892261"/>
              <a:gd name="connsiteY1637" fmla="*/ 978371 h 1908012"/>
              <a:gd name="connsiteX1638" fmla="*/ 2613852 w 2892261"/>
              <a:gd name="connsiteY1638" fmla="*/ 981050 h 1908012"/>
              <a:gd name="connsiteX1639" fmla="*/ 2611479 w 2892261"/>
              <a:gd name="connsiteY1639" fmla="*/ 979750 h 1908012"/>
              <a:gd name="connsiteX1640" fmla="*/ 2613877 w 2892261"/>
              <a:gd name="connsiteY1640" fmla="*/ 977198 h 1908012"/>
              <a:gd name="connsiteX1641" fmla="*/ 170370 w 2892261"/>
              <a:gd name="connsiteY1641" fmla="*/ 974597 h 1908012"/>
              <a:gd name="connsiteX1642" fmla="*/ 165370 w 2892261"/>
              <a:gd name="connsiteY1642" fmla="*/ 979139 h 1908012"/>
              <a:gd name="connsiteX1643" fmla="*/ 170472 w 2892261"/>
              <a:gd name="connsiteY1643" fmla="*/ 982556 h 1908012"/>
              <a:gd name="connsiteX1644" fmla="*/ 176416 w 2892261"/>
              <a:gd name="connsiteY1644" fmla="*/ 977327 h 1908012"/>
              <a:gd name="connsiteX1645" fmla="*/ 170370 w 2892261"/>
              <a:gd name="connsiteY1645" fmla="*/ 974597 h 1908012"/>
              <a:gd name="connsiteX1646" fmla="*/ 144278 w 2892261"/>
              <a:gd name="connsiteY1646" fmla="*/ 969941 h 1908012"/>
              <a:gd name="connsiteX1647" fmla="*/ 128301 w 2892261"/>
              <a:gd name="connsiteY1647" fmla="*/ 972710 h 1908012"/>
              <a:gd name="connsiteX1648" fmla="*/ 161442 w 2892261"/>
              <a:gd name="connsiteY1648" fmla="*/ 974520 h 1908012"/>
              <a:gd name="connsiteX1649" fmla="*/ 144278 w 2892261"/>
              <a:gd name="connsiteY1649" fmla="*/ 969941 h 1908012"/>
              <a:gd name="connsiteX1650" fmla="*/ 1288097 w 2892261"/>
              <a:gd name="connsiteY1650" fmla="*/ 963857 h 1908012"/>
              <a:gd name="connsiteX1651" fmla="*/ 1285674 w 2892261"/>
              <a:gd name="connsiteY1651" fmla="*/ 966588 h 1908012"/>
              <a:gd name="connsiteX1652" fmla="*/ 1286797 w 2892261"/>
              <a:gd name="connsiteY1652" fmla="*/ 968449 h 1908012"/>
              <a:gd name="connsiteX1653" fmla="*/ 1289730 w 2892261"/>
              <a:gd name="connsiteY1653" fmla="*/ 967480 h 1908012"/>
              <a:gd name="connsiteX1654" fmla="*/ 1288097 w 2892261"/>
              <a:gd name="connsiteY1654" fmla="*/ 963857 h 1908012"/>
              <a:gd name="connsiteX1655" fmla="*/ 1367541 w 2892261"/>
              <a:gd name="connsiteY1655" fmla="*/ 954546 h 1908012"/>
              <a:gd name="connsiteX1656" fmla="*/ 1362668 w 2892261"/>
              <a:gd name="connsiteY1656" fmla="*/ 960744 h 1908012"/>
              <a:gd name="connsiteX1657" fmla="*/ 1365321 w 2892261"/>
              <a:gd name="connsiteY1657" fmla="*/ 963092 h 1908012"/>
              <a:gd name="connsiteX1658" fmla="*/ 1370883 w 2892261"/>
              <a:gd name="connsiteY1658" fmla="*/ 957861 h 1908012"/>
              <a:gd name="connsiteX1659" fmla="*/ 1367541 w 2892261"/>
              <a:gd name="connsiteY1659" fmla="*/ 954546 h 1908012"/>
              <a:gd name="connsiteX1660" fmla="*/ 24440 w 2892261"/>
              <a:gd name="connsiteY1660" fmla="*/ 953321 h 1908012"/>
              <a:gd name="connsiteX1661" fmla="*/ 0 w 2892261"/>
              <a:gd name="connsiteY1661" fmla="*/ 983145 h 1908012"/>
              <a:gd name="connsiteX1662" fmla="*/ 24440 w 2892261"/>
              <a:gd name="connsiteY1662" fmla="*/ 953321 h 1908012"/>
              <a:gd name="connsiteX1663" fmla="*/ 11021 w 2892261"/>
              <a:gd name="connsiteY1663" fmla="*/ 952963 h 1908012"/>
              <a:gd name="connsiteX1664" fmla="*/ 12501 w 2892261"/>
              <a:gd name="connsiteY1664" fmla="*/ 954009 h 1908012"/>
              <a:gd name="connsiteX1665" fmla="*/ 11175 w 2892261"/>
              <a:gd name="connsiteY1665" fmla="*/ 955642 h 1908012"/>
              <a:gd name="connsiteX1666" fmla="*/ 9644 w 2892261"/>
              <a:gd name="connsiteY1666" fmla="*/ 954494 h 1908012"/>
              <a:gd name="connsiteX1667" fmla="*/ 11021 w 2892261"/>
              <a:gd name="connsiteY1667" fmla="*/ 952963 h 1908012"/>
              <a:gd name="connsiteX1668" fmla="*/ 2693856 w 2892261"/>
              <a:gd name="connsiteY1668" fmla="*/ 946585 h 1908012"/>
              <a:gd name="connsiteX1669" fmla="*/ 2707836 w 2892261"/>
              <a:gd name="connsiteY1669" fmla="*/ 954162 h 1908012"/>
              <a:gd name="connsiteX1670" fmla="*/ 2675182 w 2892261"/>
              <a:gd name="connsiteY1670" fmla="*/ 982837 h 1908012"/>
              <a:gd name="connsiteX1671" fmla="*/ 2693856 w 2892261"/>
              <a:gd name="connsiteY1671" fmla="*/ 946585 h 1908012"/>
              <a:gd name="connsiteX1672" fmla="*/ 2587244 w 2892261"/>
              <a:gd name="connsiteY1672" fmla="*/ 942758 h 1908012"/>
              <a:gd name="connsiteX1673" fmla="*/ 2581350 w 2892261"/>
              <a:gd name="connsiteY1673" fmla="*/ 951688 h 1908012"/>
              <a:gd name="connsiteX1674" fmla="*/ 2583468 w 2892261"/>
              <a:gd name="connsiteY1674" fmla="*/ 953423 h 1908012"/>
              <a:gd name="connsiteX1675" fmla="*/ 2588979 w 2892261"/>
              <a:gd name="connsiteY1675" fmla="*/ 943856 h 1908012"/>
              <a:gd name="connsiteX1676" fmla="*/ 2587244 w 2892261"/>
              <a:gd name="connsiteY1676" fmla="*/ 942758 h 1908012"/>
              <a:gd name="connsiteX1677" fmla="*/ 177743 w 2892261"/>
              <a:gd name="connsiteY1677" fmla="*/ 939647 h 1908012"/>
              <a:gd name="connsiteX1678" fmla="*/ 167080 w 2892261"/>
              <a:gd name="connsiteY1678" fmla="*/ 940566 h 1908012"/>
              <a:gd name="connsiteX1679" fmla="*/ 167768 w 2892261"/>
              <a:gd name="connsiteY1679" fmla="*/ 944800 h 1908012"/>
              <a:gd name="connsiteX1680" fmla="*/ 178178 w 2892261"/>
              <a:gd name="connsiteY1680" fmla="*/ 942147 h 1908012"/>
              <a:gd name="connsiteX1681" fmla="*/ 177743 w 2892261"/>
              <a:gd name="connsiteY1681" fmla="*/ 939647 h 1908012"/>
              <a:gd name="connsiteX1682" fmla="*/ 106202 w 2892261"/>
              <a:gd name="connsiteY1682" fmla="*/ 933218 h 1908012"/>
              <a:gd name="connsiteX1683" fmla="*/ 109952 w 2892261"/>
              <a:gd name="connsiteY1683" fmla="*/ 936152 h 1908012"/>
              <a:gd name="connsiteX1684" fmla="*/ 96098 w 2892261"/>
              <a:gd name="connsiteY1684" fmla="*/ 951077 h 1908012"/>
              <a:gd name="connsiteX1685" fmla="*/ 93802 w 2892261"/>
              <a:gd name="connsiteY1685" fmla="*/ 949239 h 1908012"/>
              <a:gd name="connsiteX1686" fmla="*/ 106202 w 2892261"/>
              <a:gd name="connsiteY1686" fmla="*/ 933218 h 1908012"/>
              <a:gd name="connsiteX1687" fmla="*/ 2598009 w 2892261"/>
              <a:gd name="connsiteY1687" fmla="*/ 925488 h 1908012"/>
              <a:gd name="connsiteX1688" fmla="*/ 2593775 w 2892261"/>
              <a:gd name="connsiteY1688" fmla="*/ 931101 h 1908012"/>
              <a:gd name="connsiteX1689" fmla="*/ 2595688 w 2892261"/>
              <a:gd name="connsiteY1689" fmla="*/ 932836 h 1908012"/>
              <a:gd name="connsiteX1690" fmla="*/ 2599540 w 2892261"/>
              <a:gd name="connsiteY1690" fmla="*/ 926482 h 1908012"/>
              <a:gd name="connsiteX1691" fmla="*/ 2598009 w 2892261"/>
              <a:gd name="connsiteY1691" fmla="*/ 925488 h 1908012"/>
              <a:gd name="connsiteX1692" fmla="*/ 2773357 w 2892261"/>
              <a:gd name="connsiteY1692" fmla="*/ 901389 h 1908012"/>
              <a:gd name="connsiteX1693" fmla="*/ 2779651 w 2892261"/>
              <a:gd name="connsiteY1693" fmla="*/ 905614 h 1908012"/>
              <a:gd name="connsiteX1694" fmla="*/ 2769855 w 2892261"/>
              <a:gd name="connsiteY1694" fmla="*/ 907936 h 1908012"/>
              <a:gd name="connsiteX1695" fmla="*/ 2773357 w 2892261"/>
              <a:gd name="connsiteY1695" fmla="*/ 901389 h 1908012"/>
              <a:gd name="connsiteX1696" fmla="*/ 18066 w 2892261"/>
              <a:gd name="connsiteY1696" fmla="*/ 891915 h 1908012"/>
              <a:gd name="connsiteX1697" fmla="*/ 19928 w 2892261"/>
              <a:gd name="connsiteY1697" fmla="*/ 892706 h 1908012"/>
              <a:gd name="connsiteX1698" fmla="*/ 19085 w 2892261"/>
              <a:gd name="connsiteY1698" fmla="*/ 894365 h 1908012"/>
              <a:gd name="connsiteX1699" fmla="*/ 18143 w 2892261"/>
              <a:gd name="connsiteY1699" fmla="*/ 893905 h 1908012"/>
              <a:gd name="connsiteX1700" fmla="*/ 18066 w 2892261"/>
              <a:gd name="connsiteY1700" fmla="*/ 891915 h 1908012"/>
              <a:gd name="connsiteX1701" fmla="*/ 152615 w 2892261"/>
              <a:gd name="connsiteY1701" fmla="*/ 889696 h 1908012"/>
              <a:gd name="connsiteX1702" fmla="*/ 147894 w 2892261"/>
              <a:gd name="connsiteY1702" fmla="*/ 889900 h 1908012"/>
              <a:gd name="connsiteX1703" fmla="*/ 147971 w 2892261"/>
              <a:gd name="connsiteY1703" fmla="*/ 891277 h 1908012"/>
              <a:gd name="connsiteX1704" fmla="*/ 152690 w 2892261"/>
              <a:gd name="connsiteY1704" fmla="*/ 890996 h 1908012"/>
              <a:gd name="connsiteX1705" fmla="*/ 152615 w 2892261"/>
              <a:gd name="connsiteY1705" fmla="*/ 889696 h 1908012"/>
              <a:gd name="connsiteX1706" fmla="*/ 2715618 w 2892261"/>
              <a:gd name="connsiteY1706" fmla="*/ 888649 h 1908012"/>
              <a:gd name="connsiteX1707" fmla="*/ 2707964 w 2892261"/>
              <a:gd name="connsiteY1707" fmla="*/ 902120 h 1908012"/>
              <a:gd name="connsiteX1708" fmla="*/ 2715618 w 2892261"/>
              <a:gd name="connsiteY1708" fmla="*/ 888649 h 1908012"/>
              <a:gd name="connsiteX1709" fmla="*/ 76635 w 2892261"/>
              <a:gd name="connsiteY1709" fmla="*/ 885205 h 1908012"/>
              <a:gd name="connsiteX1710" fmla="*/ 79289 w 2892261"/>
              <a:gd name="connsiteY1710" fmla="*/ 887195 h 1908012"/>
              <a:gd name="connsiteX1711" fmla="*/ 65717 w 2892261"/>
              <a:gd name="connsiteY1711" fmla="*/ 912119 h 1908012"/>
              <a:gd name="connsiteX1712" fmla="*/ 60181 w 2892261"/>
              <a:gd name="connsiteY1712" fmla="*/ 906048 h 1908012"/>
              <a:gd name="connsiteX1713" fmla="*/ 76635 w 2892261"/>
              <a:gd name="connsiteY1713" fmla="*/ 885205 h 1908012"/>
              <a:gd name="connsiteX1714" fmla="*/ 195933 w 2892261"/>
              <a:gd name="connsiteY1714" fmla="*/ 880052 h 1908012"/>
              <a:gd name="connsiteX1715" fmla="*/ 195883 w 2892261"/>
              <a:gd name="connsiteY1715" fmla="*/ 880690 h 1908012"/>
              <a:gd name="connsiteX1716" fmla="*/ 199046 w 2892261"/>
              <a:gd name="connsiteY1716" fmla="*/ 880944 h 1908012"/>
              <a:gd name="connsiteX1717" fmla="*/ 199096 w 2892261"/>
              <a:gd name="connsiteY1717" fmla="*/ 880231 h 1908012"/>
              <a:gd name="connsiteX1718" fmla="*/ 195933 w 2892261"/>
              <a:gd name="connsiteY1718" fmla="*/ 880052 h 1908012"/>
              <a:gd name="connsiteX1719" fmla="*/ 125634 w 2892261"/>
              <a:gd name="connsiteY1719" fmla="*/ 874617 h 1908012"/>
              <a:gd name="connsiteX1720" fmla="*/ 125761 w 2892261"/>
              <a:gd name="connsiteY1720" fmla="*/ 877552 h 1908012"/>
              <a:gd name="connsiteX1721" fmla="*/ 118312 w 2892261"/>
              <a:gd name="connsiteY1721" fmla="*/ 880231 h 1908012"/>
              <a:gd name="connsiteX1722" fmla="*/ 117521 w 2892261"/>
              <a:gd name="connsiteY1722" fmla="*/ 876352 h 1908012"/>
              <a:gd name="connsiteX1723" fmla="*/ 125634 w 2892261"/>
              <a:gd name="connsiteY1723" fmla="*/ 874617 h 1908012"/>
              <a:gd name="connsiteX1724" fmla="*/ 36106 w 2892261"/>
              <a:gd name="connsiteY1724" fmla="*/ 870204 h 1908012"/>
              <a:gd name="connsiteX1725" fmla="*/ 36897 w 2892261"/>
              <a:gd name="connsiteY1725" fmla="*/ 872423 h 1908012"/>
              <a:gd name="connsiteX1726" fmla="*/ 34065 w 2892261"/>
              <a:gd name="connsiteY1726" fmla="*/ 873954 h 1908012"/>
              <a:gd name="connsiteX1727" fmla="*/ 33477 w 2892261"/>
              <a:gd name="connsiteY1727" fmla="*/ 872118 h 1908012"/>
              <a:gd name="connsiteX1728" fmla="*/ 36106 w 2892261"/>
              <a:gd name="connsiteY1728" fmla="*/ 870204 h 1908012"/>
              <a:gd name="connsiteX1729" fmla="*/ 1286362 w 2892261"/>
              <a:gd name="connsiteY1729" fmla="*/ 867908 h 1908012"/>
              <a:gd name="connsiteX1730" fmla="*/ 1285699 w 2892261"/>
              <a:gd name="connsiteY1730" fmla="*/ 868674 h 1908012"/>
              <a:gd name="connsiteX1731" fmla="*/ 1287180 w 2892261"/>
              <a:gd name="connsiteY1731" fmla="*/ 869337 h 1908012"/>
              <a:gd name="connsiteX1732" fmla="*/ 1287281 w 2892261"/>
              <a:gd name="connsiteY1732" fmla="*/ 868368 h 1908012"/>
              <a:gd name="connsiteX1733" fmla="*/ 1286362 w 2892261"/>
              <a:gd name="connsiteY1733" fmla="*/ 867908 h 1908012"/>
              <a:gd name="connsiteX1734" fmla="*/ 2606070 w 2892261"/>
              <a:gd name="connsiteY1734" fmla="*/ 866455 h 1908012"/>
              <a:gd name="connsiteX1735" fmla="*/ 2597015 w 2892261"/>
              <a:gd name="connsiteY1735" fmla="*/ 876454 h 1908012"/>
              <a:gd name="connsiteX1736" fmla="*/ 2594543 w 2892261"/>
              <a:gd name="connsiteY1736" fmla="*/ 884922 h 1908012"/>
              <a:gd name="connsiteX1737" fmla="*/ 2588446 w 2892261"/>
              <a:gd name="connsiteY1737" fmla="*/ 888697 h 1908012"/>
              <a:gd name="connsiteX1738" fmla="*/ 2587498 w 2892261"/>
              <a:gd name="connsiteY1738" fmla="*/ 889134 h 1908012"/>
              <a:gd name="connsiteX1739" fmla="*/ 2587464 w 2892261"/>
              <a:gd name="connsiteY1739" fmla="*/ 889374 h 1908012"/>
              <a:gd name="connsiteX1740" fmla="*/ 2574207 w 2892261"/>
              <a:gd name="connsiteY1740" fmla="*/ 905793 h 1908012"/>
              <a:gd name="connsiteX1741" fmla="*/ 2577268 w 2892261"/>
              <a:gd name="connsiteY1741" fmla="*/ 914823 h 1908012"/>
              <a:gd name="connsiteX1742" fmla="*/ 2587142 w 2892261"/>
              <a:gd name="connsiteY1742" fmla="*/ 891609 h 1908012"/>
              <a:gd name="connsiteX1743" fmla="*/ 2587464 w 2892261"/>
              <a:gd name="connsiteY1743" fmla="*/ 889374 h 1908012"/>
              <a:gd name="connsiteX1744" fmla="*/ 2587575 w 2892261"/>
              <a:gd name="connsiteY1744" fmla="*/ 889236 h 1908012"/>
              <a:gd name="connsiteX1745" fmla="*/ 2588446 w 2892261"/>
              <a:gd name="connsiteY1745" fmla="*/ 888697 h 1908012"/>
              <a:gd name="connsiteX1746" fmla="*/ 2600344 w 2892261"/>
              <a:gd name="connsiteY1746" fmla="*/ 883209 h 1908012"/>
              <a:gd name="connsiteX1747" fmla="*/ 2606070 w 2892261"/>
              <a:gd name="connsiteY1747" fmla="*/ 866455 h 1908012"/>
              <a:gd name="connsiteX1748" fmla="*/ 1303239 w 2892261"/>
              <a:gd name="connsiteY1748" fmla="*/ 851278 h 1908012"/>
              <a:gd name="connsiteX1749" fmla="*/ 1295547 w 2892261"/>
              <a:gd name="connsiteY1749" fmla="*/ 854413 h 1908012"/>
              <a:gd name="connsiteX1750" fmla="*/ 1297077 w 2892261"/>
              <a:gd name="connsiteY1750" fmla="*/ 861378 h 1908012"/>
              <a:gd name="connsiteX1751" fmla="*/ 1310930 w 2892261"/>
              <a:gd name="connsiteY1751" fmla="*/ 855817 h 1908012"/>
              <a:gd name="connsiteX1752" fmla="*/ 1303239 w 2892261"/>
              <a:gd name="connsiteY1752" fmla="*/ 851278 h 1908012"/>
              <a:gd name="connsiteX1753" fmla="*/ 108016 w 2892261"/>
              <a:gd name="connsiteY1753" fmla="*/ 837829 h 1908012"/>
              <a:gd name="connsiteX1754" fmla="*/ 109470 w 2892261"/>
              <a:gd name="connsiteY1754" fmla="*/ 840533 h 1908012"/>
              <a:gd name="connsiteX1755" fmla="*/ 83652 w 2892261"/>
              <a:gd name="connsiteY1755" fmla="*/ 864335 h 1908012"/>
              <a:gd name="connsiteX1756" fmla="*/ 100694 w 2892261"/>
              <a:gd name="connsiteY1756" fmla="*/ 838977 h 1908012"/>
              <a:gd name="connsiteX1757" fmla="*/ 108016 w 2892261"/>
              <a:gd name="connsiteY1757" fmla="*/ 837829 h 1908012"/>
              <a:gd name="connsiteX1758" fmla="*/ 1212584 w 2892261"/>
              <a:gd name="connsiteY1758" fmla="*/ 837779 h 1908012"/>
              <a:gd name="connsiteX1759" fmla="*/ 1207634 w 2892261"/>
              <a:gd name="connsiteY1759" fmla="*/ 840152 h 1908012"/>
              <a:gd name="connsiteX1760" fmla="*/ 1208911 w 2892261"/>
              <a:gd name="connsiteY1760" fmla="*/ 842371 h 1908012"/>
              <a:gd name="connsiteX1761" fmla="*/ 1213451 w 2892261"/>
              <a:gd name="connsiteY1761" fmla="*/ 839310 h 1908012"/>
              <a:gd name="connsiteX1762" fmla="*/ 1212584 w 2892261"/>
              <a:gd name="connsiteY1762" fmla="*/ 837779 h 1908012"/>
              <a:gd name="connsiteX1763" fmla="*/ 114605 w 2892261"/>
              <a:gd name="connsiteY1763" fmla="*/ 832014 h 1908012"/>
              <a:gd name="connsiteX1764" fmla="*/ 116696 w 2892261"/>
              <a:gd name="connsiteY1764" fmla="*/ 833520 h 1908012"/>
              <a:gd name="connsiteX1765" fmla="*/ 115038 w 2892261"/>
              <a:gd name="connsiteY1765" fmla="*/ 834795 h 1908012"/>
              <a:gd name="connsiteX1766" fmla="*/ 113406 w 2892261"/>
              <a:gd name="connsiteY1766" fmla="*/ 833723 h 1908012"/>
              <a:gd name="connsiteX1767" fmla="*/ 114605 w 2892261"/>
              <a:gd name="connsiteY1767" fmla="*/ 832014 h 1908012"/>
              <a:gd name="connsiteX1768" fmla="*/ 129243 w 2892261"/>
              <a:gd name="connsiteY1768" fmla="*/ 814334 h 1908012"/>
              <a:gd name="connsiteX1769" fmla="*/ 129780 w 2892261"/>
              <a:gd name="connsiteY1769" fmla="*/ 815329 h 1908012"/>
              <a:gd name="connsiteX1770" fmla="*/ 129066 w 2892261"/>
              <a:gd name="connsiteY1770" fmla="*/ 816196 h 1908012"/>
              <a:gd name="connsiteX1771" fmla="*/ 128146 w 2892261"/>
              <a:gd name="connsiteY1771" fmla="*/ 814615 h 1908012"/>
              <a:gd name="connsiteX1772" fmla="*/ 129243 w 2892261"/>
              <a:gd name="connsiteY1772" fmla="*/ 814334 h 1908012"/>
              <a:gd name="connsiteX1773" fmla="*/ 2802433 w 2892261"/>
              <a:gd name="connsiteY1773" fmla="*/ 809792 h 1908012"/>
              <a:gd name="connsiteX1774" fmla="*/ 2804780 w 2892261"/>
              <a:gd name="connsiteY1774" fmla="*/ 811680 h 1908012"/>
              <a:gd name="connsiteX1775" fmla="*/ 2802306 w 2892261"/>
              <a:gd name="connsiteY1775" fmla="*/ 815100 h 1908012"/>
              <a:gd name="connsiteX1776" fmla="*/ 2800927 w 2892261"/>
              <a:gd name="connsiteY1776" fmla="*/ 811425 h 1908012"/>
              <a:gd name="connsiteX1777" fmla="*/ 2802433 w 2892261"/>
              <a:gd name="connsiteY1777" fmla="*/ 809792 h 1908012"/>
              <a:gd name="connsiteX1778" fmla="*/ 2771309 w 2892261"/>
              <a:gd name="connsiteY1778" fmla="*/ 797599 h 1908012"/>
              <a:gd name="connsiteX1779" fmla="*/ 2769140 w 2892261"/>
              <a:gd name="connsiteY1779" fmla="*/ 801068 h 1908012"/>
              <a:gd name="connsiteX1780" fmla="*/ 2770721 w 2892261"/>
              <a:gd name="connsiteY1780" fmla="*/ 801885 h 1908012"/>
              <a:gd name="connsiteX1781" fmla="*/ 2772278 w 2892261"/>
              <a:gd name="connsiteY1781" fmla="*/ 797981 h 1908012"/>
              <a:gd name="connsiteX1782" fmla="*/ 2771309 w 2892261"/>
              <a:gd name="connsiteY1782" fmla="*/ 797599 h 1908012"/>
              <a:gd name="connsiteX1783" fmla="*/ 102143 w 2892261"/>
              <a:gd name="connsiteY1783" fmla="*/ 785812 h 1908012"/>
              <a:gd name="connsiteX1784" fmla="*/ 105536 w 2892261"/>
              <a:gd name="connsiteY1784" fmla="*/ 787598 h 1908012"/>
              <a:gd name="connsiteX1785" fmla="*/ 96938 w 2892261"/>
              <a:gd name="connsiteY1785" fmla="*/ 803492 h 1908012"/>
              <a:gd name="connsiteX1786" fmla="*/ 94055 w 2892261"/>
              <a:gd name="connsiteY1786" fmla="*/ 801603 h 1908012"/>
              <a:gd name="connsiteX1787" fmla="*/ 102143 w 2892261"/>
              <a:gd name="connsiteY1787" fmla="*/ 785812 h 1908012"/>
              <a:gd name="connsiteX1788" fmla="*/ 235580 w 2892261"/>
              <a:gd name="connsiteY1788" fmla="*/ 785328 h 1908012"/>
              <a:gd name="connsiteX1789" fmla="*/ 225476 w 2892261"/>
              <a:gd name="connsiteY1789" fmla="*/ 794843 h 1908012"/>
              <a:gd name="connsiteX1790" fmla="*/ 235580 w 2892261"/>
              <a:gd name="connsiteY1790" fmla="*/ 800456 h 1908012"/>
              <a:gd name="connsiteX1791" fmla="*/ 235580 w 2892261"/>
              <a:gd name="connsiteY1791" fmla="*/ 785328 h 1908012"/>
              <a:gd name="connsiteX1792" fmla="*/ 105707 w 2892261"/>
              <a:gd name="connsiteY1792" fmla="*/ 778031 h 1908012"/>
              <a:gd name="connsiteX1793" fmla="*/ 109457 w 2892261"/>
              <a:gd name="connsiteY1793" fmla="*/ 779511 h 1908012"/>
              <a:gd name="connsiteX1794" fmla="*/ 105733 w 2892261"/>
              <a:gd name="connsiteY1794" fmla="*/ 781400 h 1908012"/>
              <a:gd name="connsiteX1795" fmla="*/ 103717 w 2892261"/>
              <a:gd name="connsiteY1795" fmla="*/ 779256 h 1908012"/>
              <a:gd name="connsiteX1796" fmla="*/ 105707 w 2892261"/>
              <a:gd name="connsiteY1796" fmla="*/ 778031 h 1908012"/>
              <a:gd name="connsiteX1797" fmla="*/ 23536 w 2892261"/>
              <a:gd name="connsiteY1797" fmla="*/ 777878 h 1908012"/>
              <a:gd name="connsiteX1798" fmla="*/ 27286 w 2892261"/>
              <a:gd name="connsiteY1798" fmla="*/ 781730 h 1908012"/>
              <a:gd name="connsiteX1799" fmla="*/ 21826 w 2892261"/>
              <a:gd name="connsiteY1799" fmla="*/ 785862 h 1908012"/>
              <a:gd name="connsiteX1800" fmla="*/ 18867 w 2892261"/>
              <a:gd name="connsiteY1800" fmla="*/ 782699 h 1908012"/>
              <a:gd name="connsiteX1801" fmla="*/ 23536 w 2892261"/>
              <a:gd name="connsiteY1801" fmla="*/ 777878 h 1908012"/>
              <a:gd name="connsiteX1802" fmla="*/ 279740 w 2892261"/>
              <a:gd name="connsiteY1802" fmla="*/ 757622 h 1908012"/>
              <a:gd name="connsiteX1803" fmla="*/ 261652 w 2892261"/>
              <a:gd name="connsiteY1803" fmla="*/ 774664 h 1908012"/>
              <a:gd name="connsiteX1804" fmla="*/ 266474 w 2892261"/>
              <a:gd name="connsiteY1804" fmla="*/ 777369 h 1908012"/>
              <a:gd name="connsiteX1805" fmla="*/ 281755 w 2892261"/>
              <a:gd name="connsiteY1805" fmla="*/ 759357 h 1908012"/>
              <a:gd name="connsiteX1806" fmla="*/ 279740 w 2892261"/>
              <a:gd name="connsiteY1806" fmla="*/ 757622 h 1908012"/>
              <a:gd name="connsiteX1807" fmla="*/ 43983 w 2892261"/>
              <a:gd name="connsiteY1807" fmla="*/ 756703 h 1908012"/>
              <a:gd name="connsiteX1808" fmla="*/ 45566 w 2892261"/>
              <a:gd name="connsiteY1808" fmla="*/ 757520 h 1908012"/>
              <a:gd name="connsiteX1809" fmla="*/ 44443 w 2892261"/>
              <a:gd name="connsiteY1809" fmla="*/ 759255 h 1908012"/>
              <a:gd name="connsiteX1810" fmla="*/ 42887 w 2892261"/>
              <a:gd name="connsiteY1810" fmla="*/ 758438 h 1908012"/>
              <a:gd name="connsiteX1811" fmla="*/ 43983 w 2892261"/>
              <a:gd name="connsiteY1811" fmla="*/ 756703 h 1908012"/>
              <a:gd name="connsiteX1812" fmla="*/ 2827535 w 2892261"/>
              <a:gd name="connsiteY1812" fmla="*/ 733258 h 1908012"/>
              <a:gd name="connsiteX1813" fmla="*/ 2821618 w 2892261"/>
              <a:gd name="connsiteY1813" fmla="*/ 748055 h 1908012"/>
              <a:gd name="connsiteX1814" fmla="*/ 2824066 w 2892261"/>
              <a:gd name="connsiteY1814" fmla="*/ 749228 h 1908012"/>
              <a:gd name="connsiteX1815" fmla="*/ 2829297 w 2892261"/>
              <a:gd name="connsiteY1815" fmla="*/ 733820 h 1908012"/>
              <a:gd name="connsiteX1816" fmla="*/ 2827535 w 2892261"/>
              <a:gd name="connsiteY1816" fmla="*/ 733258 h 1908012"/>
              <a:gd name="connsiteX1817" fmla="*/ 163761 w 2892261"/>
              <a:gd name="connsiteY1817" fmla="*/ 729687 h 1908012"/>
              <a:gd name="connsiteX1818" fmla="*/ 165444 w 2892261"/>
              <a:gd name="connsiteY1818" fmla="*/ 730835 h 1908012"/>
              <a:gd name="connsiteX1819" fmla="*/ 163888 w 2892261"/>
              <a:gd name="connsiteY1819" fmla="*/ 732212 h 1908012"/>
              <a:gd name="connsiteX1820" fmla="*/ 162919 w 2892261"/>
              <a:gd name="connsiteY1820" fmla="*/ 730376 h 1908012"/>
              <a:gd name="connsiteX1821" fmla="*/ 163761 w 2892261"/>
              <a:gd name="connsiteY1821" fmla="*/ 729687 h 1908012"/>
              <a:gd name="connsiteX1822" fmla="*/ 65684 w 2892261"/>
              <a:gd name="connsiteY1822" fmla="*/ 729381 h 1908012"/>
              <a:gd name="connsiteX1823" fmla="*/ 68465 w 2892261"/>
              <a:gd name="connsiteY1823" fmla="*/ 731600 h 1908012"/>
              <a:gd name="connsiteX1824" fmla="*/ 60353 w 2892261"/>
              <a:gd name="connsiteY1824" fmla="*/ 741985 h 1908012"/>
              <a:gd name="connsiteX1825" fmla="*/ 57521 w 2892261"/>
              <a:gd name="connsiteY1825" fmla="*/ 739714 h 1908012"/>
              <a:gd name="connsiteX1826" fmla="*/ 65684 w 2892261"/>
              <a:gd name="connsiteY1826" fmla="*/ 729381 h 1908012"/>
              <a:gd name="connsiteX1827" fmla="*/ 277036 w 2892261"/>
              <a:gd name="connsiteY1827" fmla="*/ 726549 h 1908012"/>
              <a:gd name="connsiteX1828" fmla="*/ 259050 w 2892261"/>
              <a:gd name="connsiteY1828" fmla="*/ 745326 h 1908012"/>
              <a:gd name="connsiteX1829" fmla="*/ 277036 w 2892261"/>
              <a:gd name="connsiteY1829" fmla="*/ 726549 h 1908012"/>
              <a:gd name="connsiteX1830" fmla="*/ 2306771 w 2892261"/>
              <a:gd name="connsiteY1830" fmla="*/ 717934 h 1908012"/>
              <a:gd name="connsiteX1831" fmla="*/ 2305265 w 2892261"/>
              <a:gd name="connsiteY1831" fmla="*/ 718087 h 1908012"/>
              <a:gd name="connsiteX1832" fmla="*/ 2304985 w 2892261"/>
              <a:gd name="connsiteY1832" fmla="*/ 722212 h 1908012"/>
              <a:gd name="connsiteX1833" fmla="*/ 2307230 w 2892261"/>
              <a:gd name="connsiteY1833" fmla="*/ 722008 h 1908012"/>
              <a:gd name="connsiteX1834" fmla="*/ 2306771 w 2892261"/>
              <a:gd name="connsiteY1834" fmla="*/ 717934 h 1908012"/>
              <a:gd name="connsiteX1835" fmla="*/ 205477 w 2892261"/>
              <a:gd name="connsiteY1835" fmla="*/ 709382 h 1908012"/>
              <a:gd name="connsiteX1836" fmla="*/ 210266 w 2892261"/>
              <a:gd name="connsiteY1836" fmla="*/ 713102 h 1908012"/>
              <a:gd name="connsiteX1837" fmla="*/ 210255 w 2892261"/>
              <a:gd name="connsiteY1837" fmla="*/ 713129 h 1908012"/>
              <a:gd name="connsiteX1838" fmla="*/ 210095 w 2892261"/>
              <a:gd name="connsiteY1838" fmla="*/ 713311 h 1908012"/>
              <a:gd name="connsiteX1839" fmla="*/ 204431 w 2892261"/>
              <a:gd name="connsiteY1839" fmla="*/ 711271 h 1908012"/>
              <a:gd name="connsiteX1840" fmla="*/ 205477 w 2892261"/>
              <a:gd name="connsiteY1840" fmla="*/ 709382 h 1908012"/>
              <a:gd name="connsiteX1841" fmla="*/ 2319551 w 2892261"/>
              <a:gd name="connsiteY1841" fmla="*/ 688901 h 1908012"/>
              <a:gd name="connsiteX1842" fmla="*/ 2318786 w 2892261"/>
              <a:gd name="connsiteY1842" fmla="*/ 690994 h 1908012"/>
              <a:gd name="connsiteX1843" fmla="*/ 2324220 w 2892261"/>
              <a:gd name="connsiteY1843" fmla="*/ 693008 h 1908012"/>
              <a:gd name="connsiteX1844" fmla="*/ 2324985 w 2892261"/>
              <a:gd name="connsiteY1844" fmla="*/ 690942 h 1908012"/>
              <a:gd name="connsiteX1845" fmla="*/ 2319551 w 2892261"/>
              <a:gd name="connsiteY1845" fmla="*/ 688901 h 1908012"/>
              <a:gd name="connsiteX1846" fmla="*/ 2821146 w 2892261"/>
              <a:gd name="connsiteY1846" fmla="*/ 644731 h 1908012"/>
              <a:gd name="connsiteX1847" fmla="*/ 2815342 w 2892261"/>
              <a:gd name="connsiteY1847" fmla="*/ 650558 h 1908012"/>
              <a:gd name="connsiteX1848" fmla="*/ 2792610 w 2892261"/>
              <a:gd name="connsiteY1848" fmla="*/ 729637 h 1908012"/>
              <a:gd name="connsiteX1849" fmla="*/ 2789958 w 2892261"/>
              <a:gd name="connsiteY1849" fmla="*/ 743311 h 1908012"/>
              <a:gd name="connsiteX1850" fmla="*/ 2794091 w 2892261"/>
              <a:gd name="connsiteY1850" fmla="*/ 749867 h 1908012"/>
              <a:gd name="connsiteX1851" fmla="*/ 2814449 w 2892261"/>
              <a:gd name="connsiteY1851" fmla="*/ 701783 h 1908012"/>
              <a:gd name="connsiteX1852" fmla="*/ 2830929 w 2892261"/>
              <a:gd name="connsiteY1852" fmla="*/ 645250 h 1908012"/>
              <a:gd name="connsiteX1853" fmla="*/ 2821146 w 2892261"/>
              <a:gd name="connsiteY1853" fmla="*/ 644731 h 1908012"/>
              <a:gd name="connsiteX1854" fmla="*/ 254002 w 2892261"/>
              <a:gd name="connsiteY1854" fmla="*/ 640554 h 1908012"/>
              <a:gd name="connsiteX1855" fmla="*/ 257242 w 2892261"/>
              <a:gd name="connsiteY1855" fmla="*/ 640960 h 1908012"/>
              <a:gd name="connsiteX1856" fmla="*/ 256196 w 2892261"/>
              <a:gd name="connsiteY1856" fmla="*/ 643409 h 1908012"/>
              <a:gd name="connsiteX1857" fmla="*/ 253109 w 2892261"/>
              <a:gd name="connsiteY1857" fmla="*/ 642542 h 1908012"/>
              <a:gd name="connsiteX1858" fmla="*/ 254002 w 2892261"/>
              <a:gd name="connsiteY1858" fmla="*/ 640554 h 1908012"/>
              <a:gd name="connsiteX1859" fmla="*/ 263516 w 2892261"/>
              <a:gd name="connsiteY1859" fmla="*/ 632363 h 1908012"/>
              <a:gd name="connsiteX1860" fmla="*/ 266680 w 2892261"/>
              <a:gd name="connsiteY1860" fmla="*/ 632644 h 1908012"/>
              <a:gd name="connsiteX1861" fmla="*/ 265658 w 2892261"/>
              <a:gd name="connsiteY1861" fmla="*/ 634991 h 1908012"/>
              <a:gd name="connsiteX1862" fmla="*/ 262699 w 2892261"/>
              <a:gd name="connsiteY1862" fmla="*/ 634277 h 1908012"/>
              <a:gd name="connsiteX1863" fmla="*/ 263516 w 2892261"/>
              <a:gd name="connsiteY1863" fmla="*/ 632363 h 1908012"/>
              <a:gd name="connsiteX1864" fmla="*/ 2822816 w 2892261"/>
              <a:gd name="connsiteY1864" fmla="*/ 626625 h 1908012"/>
              <a:gd name="connsiteX1865" fmla="*/ 2821388 w 2892261"/>
              <a:gd name="connsiteY1865" fmla="*/ 628259 h 1908012"/>
              <a:gd name="connsiteX1866" fmla="*/ 2822612 w 2892261"/>
              <a:gd name="connsiteY1866" fmla="*/ 629816 h 1908012"/>
              <a:gd name="connsiteX1867" fmla="*/ 2823989 w 2892261"/>
              <a:gd name="connsiteY1867" fmla="*/ 628183 h 1908012"/>
              <a:gd name="connsiteX1868" fmla="*/ 2822816 w 2892261"/>
              <a:gd name="connsiteY1868" fmla="*/ 626625 h 1908012"/>
              <a:gd name="connsiteX1869" fmla="*/ 314987 w 2892261"/>
              <a:gd name="connsiteY1869" fmla="*/ 603296 h 1908012"/>
              <a:gd name="connsiteX1870" fmla="*/ 314837 w 2892261"/>
              <a:gd name="connsiteY1870" fmla="*/ 603585 h 1908012"/>
              <a:gd name="connsiteX1871" fmla="*/ 314709 w 2892261"/>
              <a:gd name="connsiteY1871" fmla="*/ 603457 h 1908012"/>
              <a:gd name="connsiteX1872" fmla="*/ 316675 w 2892261"/>
              <a:gd name="connsiteY1872" fmla="*/ 600039 h 1908012"/>
              <a:gd name="connsiteX1873" fmla="*/ 318154 w 2892261"/>
              <a:gd name="connsiteY1873" fmla="*/ 601442 h 1908012"/>
              <a:gd name="connsiteX1874" fmla="*/ 314987 w 2892261"/>
              <a:gd name="connsiteY1874" fmla="*/ 603296 h 1908012"/>
              <a:gd name="connsiteX1875" fmla="*/ 248216 w 2892261"/>
              <a:gd name="connsiteY1875" fmla="*/ 580094 h 1908012"/>
              <a:gd name="connsiteX1876" fmla="*/ 249262 w 2892261"/>
              <a:gd name="connsiteY1876" fmla="*/ 582110 h 1908012"/>
              <a:gd name="connsiteX1877" fmla="*/ 242299 w 2892261"/>
              <a:gd name="connsiteY1877" fmla="*/ 587058 h 1908012"/>
              <a:gd name="connsiteX1878" fmla="*/ 240997 w 2892261"/>
              <a:gd name="connsiteY1878" fmla="*/ 585987 h 1908012"/>
              <a:gd name="connsiteX1879" fmla="*/ 243981 w 2892261"/>
              <a:gd name="connsiteY1879" fmla="*/ 582110 h 1908012"/>
              <a:gd name="connsiteX1880" fmla="*/ 248216 w 2892261"/>
              <a:gd name="connsiteY1880" fmla="*/ 580094 h 1908012"/>
              <a:gd name="connsiteX1881" fmla="*/ 324639 w 2892261"/>
              <a:gd name="connsiteY1881" fmla="*/ 562550 h 1908012"/>
              <a:gd name="connsiteX1882" fmla="*/ 326016 w 2892261"/>
              <a:gd name="connsiteY1882" fmla="*/ 586733 h 1908012"/>
              <a:gd name="connsiteX1883" fmla="*/ 308030 w 2892261"/>
              <a:gd name="connsiteY1883" fmla="*/ 590430 h 1908012"/>
              <a:gd name="connsiteX1884" fmla="*/ 324639 w 2892261"/>
              <a:gd name="connsiteY1884" fmla="*/ 562550 h 1908012"/>
              <a:gd name="connsiteX1885" fmla="*/ 304271 w 2892261"/>
              <a:gd name="connsiteY1885" fmla="*/ 560423 h 1908012"/>
              <a:gd name="connsiteX1886" fmla="*/ 300939 w 2892261"/>
              <a:gd name="connsiteY1886" fmla="*/ 564605 h 1908012"/>
              <a:gd name="connsiteX1887" fmla="*/ 299587 w 2892261"/>
              <a:gd name="connsiteY1887" fmla="*/ 563048 h 1908012"/>
              <a:gd name="connsiteX1888" fmla="*/ 304593 w 2892261"/>
              <a:gd name="connsiteY1888" fmla="*/ 560161 h 1908012"/>
              <a:gd name="connsiteX1889" fmla="*/ 304660 w 2892261"/>
              <a:gd name="connsiteY1889" fmla="*/ 560231 h 1908012"/>
              <a:gd name="connsiteX1890" fmla="*/ 304626 w 2892261"/>
              <a:gd name="connsiteY1890" fmla="*/ 560201 h 1908012"/>
              <a:gd name="connsiteX1891" fmla="*/ 304560 w 2892261"/>
              <a:gd name="connsiteY1891" fmla="*/ 560119 h 1908012"/>
              <a:gd name="connsiteX1892" fmla="*/ 304593 w 2892261"/>
              <a:gd name="connsiteY1892" fmla="*/ 560161 h 1908012"/>
              <a:gd name="connsiteX1893" fmla="*/ 304558 w 2892261"/>
              <a:gd name="connsiteY1893" fmla="*/ 560126 h 1908012"/>
              <a:gd name="connsiteX1894" fmla="*/ 304518 w 2892261"/>
              <a:gd name="connsiteY1894" fmla="*/ 560114 h 1908012"/>
              <a:gd name="connsiteX1895" fmla="*/ 304626 w 2892261"/>
              <a:gd name="connsiteY1895" fmla="*/ 560201 h 1908012"/>
              <a:gd name="connsiteX1896" fmla="*/ 304638 w 2892261"/>
              <a:gd name="connsiteY1896" fmla="*/ 560217 h 1908012"/>
              <a:gd name="connsiteX1897" fmla="*/ 304271 w 2892261"/>
              <a:gd name="connsiteY1897" fmla="*/ 560423 h 1908012"/>
              <a:gd name="connsiteX1898" fmla="*/ 287793 w 2892261"/>
              <a:gd name="connsiteY1898" fmla="*/ 558031 h 1908012"/>
              <a:gd name="connsiteX1899" fmla="*/ 291109 w 2892261"/>
              <a:gd name="connsiteY1899" fmla="*/ 561042 h 1908012"/>
              <a:gd name="connsiteX1900" fmla="*/ 279476 w 2892261"/>
              <a:gd name="connsiteY1900" fmla="*/ 573618 h 1908012"/>
              <a:gd name="connsiteX1901" fmla="*/ 276058 w 2892261"/>
              <a:gd name="connsiteY1901" fmla="*/ 570453 h 1908012"/>
              <a:gd name="connsiteX1902" fmla="*/ 287793 w 2892261"/>
              <a:gd name="connsiteY1902" fmla="*/ 558031 h 1908012"/>
              <a:gd name="connsiteX1903" fmla="*/ 2874631 w 2892261"/>
              <a:gd name="connsiteY1903" fmla="*/ 546805 h 1908012"/>
              <a:gd name="connsiteX1904" fmla="*/ 2880192 w 2892261"/>
              <a:gd name="connsiteY1904" fmla="*/ 551727 h 1908012"/>
              <a:gd name="connsiteX1905" fmla="*/ 2877336 w 2892261"/>
              <a:gd name="connsiteY1905" fmla="*/ 555019 h 1908012"/>
              <a:gd name="connsiteX1906" fmla="*/ 2872029 w 2892261"/>
              <a:gd name="connsiteY1906" fmla="*/ 550197 h 1908012"/>
              <a:gd name="connsiteX1907" fmla="*/ 2874631 w 2892261"/>
              <a:gd name="connsiteY1907" fmla="*/ 546805 h 1908012"/>
              <a:gd name="connsiteX1908" fmla="*/ 311702 w 2892261"/>
              <a:gd name="connsiteY1908" fmla="*/ 542955 h 1908012"/>
              <a:gd name="connsiteX1909" fmla="*/ 304560 w 2892261"/>
              <a:gd name="connsiteY1909" fmla="*/ 560119 h 1908012"/>
              <a:gd name="connsiteX1910" fmla="*/ 304536 w 2892261"/>
              <a:gd name="connsiteY1910" fmla="*/ 560091 h 1908012"/>
              <a:gd name="connsiteX1911" fmla="*/ 304518 w 2892261"/>
              <a:gd name="connsiteY1911" fmla="*/ 560114 h 1908012"/>
              <a:gd name="connsiteX1912" fmla="*/ 295578 w 2892261"/>
              <a:gd name="connsiteY1912" fmla="*/ 552778 h 1908012"/>
              <a:gd name="connsiteX1913" fmla="*/ 311702 w 2892261"/>
              <a:gd name="connsiteY1913" fmla="*/ 542955 h 1908012"/>
              <a:gd name="connsiteX1914" fmla="*/ 294657 w 2892261"/>
              <a:gd name="connsiteY1914" fmla="*/ 536898 h 1908012"/>
              <a:gd name="connsiteX1915" fmla="*/ 295882 w 2892261"/>
              <a:gd name="connsiteY1915" fmla="*/ 538377 h 1908012"/>
              <a:gd name="connsiteX1916" fmla="*/ 294300 w 2892261"/>
              <a:gd name="connsiteY1916" fmla="*/ 539857 h 1908012"/>
              <a:gd name="connsiteX1917" fmla="*/ 293075 w 2892261"/>
              <a:gd name="connsiteY1917" fmla="*/ 538403 h 1908012"/>
              <a:gd name="connsiteX1918" fmla="*/ 294657 w 2892261"/>
              <a:gd name="connsiteY1918" fmla="*/ 536898 h 1908012"/>
              <a:gd name="connsiteX1919" fmla="*/ 335989 w 2892261"/>
              <a:gd name="connsiteY1919" fmla="*/ 529615 h 1908012"/>
              <a:gd name="connsiteX1920" fmla="*/ 338183 w 2892261"/>
              <a:gd name="connsiteY1920" fmla="*/ 531606 h 1908012"/>
              <a:gd name="connsiteX1921" fmla="*/ 336449 w 2892261"/>
              <a:gd name="connsiteY1921" fmla="*/ 537242 h 1908012"/>
              <a:gd name="connsiteX1922" fmla="*/ 332086 w 2892261"/>
              <a:gd name="connsiteY1922" fmla="*/ 545764 h 1908012"/>
              <a:gd name="connsiteX1923" fmla="*/ 316830 w 2892261"/>
              <a:gd name="connsiteY1923" fmla="*/ 539896 h 1908012"/>
              <a:gd name="connsiteX1924" fmla="*/ 335989 w 2892261"/>
              <a:gd name="connsiteY1924" fmla="*/ 529615 h 1908012"/>
              <a:gd name="connsiteX1925" fmla="*/ 273838 w 2892261"/>
              <a:gd name="connsiteY1925" fmla="*/ 518428 h 1908012"/>
              <a:gd name="connsiteX1926" fmla="*/ 274783 w 2892261"/>
              <a:gd name="connsiteY1926" fmla="*/ 518887 h 1908012"/>
              <a:gd name="connsiteX1927" fmla="*/ 274656 w 2892261"/>
              <a:gd name="connsiteY1927" fmla="*/ 519881 h 1908012"/>
              <a:gd name="connsiteX1928" fmla="*/ 273150 w 2892261"/>
              <a:gd name="connsiteY1928" fmla="*/ 519218 h 1908012"/>
              <a:gd name="connsiteX1929" fmla="*/ 273838 w 2892261"/>
              <a:gd name="connsiteY1929" fmla="*/ 518428 h 1908012"/>
              <a:gd name="connsiteX1930" fmla="*/ 315937 w 2892261"/>
              <a:gd name="connsiteY1930" fmla="*/ 505050 h 1908012"/>
              <a:gd name="connsiteX1931" fmla="*/ 322800 w 2892261"/>
              <a:gd name="connsiteY1931" fmla="*/ 519004 h 1908012"/>
              <a:gd name="connsiteX1932" fmla="*/ 318233 w 2892261"/>
              <a:gd name="connsiteY1932" fmla="*/ 524311 h 1908012"/>
              <a:gd name="connsiteX1933" fmla="*/ 311090 w 2892261"/>
              <a:gd name="connsiteY1933" fmla="*/ 521554 h 1908012"/>
              <a:gd name="connsiteX1934" fmla="*/ 315937 w 2892261"/>
              <a:gd name="connsiteY1934" fmla="*/ 505050 h 1908012"/>
              <a:gd name="connsiteX1935" fmla="*/ 349485 w 2892261"/>
              <a:gd name="connsiteY1935" fmla="*/ 500366 h 1908012"/>
              <a:gd name="connsiteX1936" fmla="*/ 350352 w 2892261"/>
              <a:gd name="connsiteY1936" fmla="*/ 502101 h 1908012"/>
              <a:gd name="connsiteX1937" fmla="*/ 349537 w 2892261"/>
              <a:gd name="connsiteY1937" fmla="*/ 502867 h 1908012"/>
              <a:gd name="connsiteX1938" fmla="*/ 347827 w 2892261"/>
              <a:gd name="connsiteY1938" fmla="*/ 501898 h 1908012"/>
              <a:gd name="connsiteX1939" fmla="*/ 349485 w 2892261"/>
              <a:gd name="connsiteY1939" fmla="*/ 500366 h 1908012"/>
              <a:gd name="connsiteX1940" fmla="*/ 395820 w 2892261"/>
              <a:gd name="connsiteY1940" fmla="*/ 497092 h 1908012"/>
              <a:gd name="connsiteX1941" fmla="*/ 392911 w 2892261"/>
              <a:gd name="connsiteY1941" fmla="*/ 505690 h 1908012"/>
              <a:gd name="connsiteX1942" fmla="*/ 395999 w 2892261"/>
              <a:gd name="connsiteY1942" fmla="*/ 506736 h 1908012"/>
              <a:gd name="connsiteX1943" fmla="*/ 398983 w 2892261"/>
              <a:gd name="connsiteY1943" fmla="*/ 498264 h 1908012"/>
              <a:gd name="connsiteX1944" fmla="*/ 395820 w 2892261"/>
              <a:gd name="connsiteY1944" fmla="*/ 497092 h 1908012"/>
              <a:gd name="connsiteX1945" fmla="*/ 274592 w 2892261"/>
              <a:gd name="connsiteY1945" fmla="*/ 485396 h 1908012"/>
              <a:gd name="connsiteX1946" fmla="*/ 276633 w 2892261"/>
              <a:gd name="connsiteY1946" fmla="*/ 487002 h 1908012"/>
              <a:gd name="connsiteX1947" fmla="*/ 274846 w 2892261"/>
              <a:gd name="connsiteY1947" fmla="*/ 489732 h 1908012"/>
              <a:gd name="connsiteX1948" fmla="*/ 273061 w 2892261"/>
              <a:gd name="connsiteY1948" fmla="*/ 488303 h 1908012"/>
              <a:gd name="connsiteX1949" fmla="*/ 274592 w 2892261"/>
              <a:gd name="connsiteY1949" fmla="*/ 485396 h 1908012"/>
              <a:gd name="connsiteX1950" fmla="*/ 2769777 w 2892261"/>
              <a:gd name="connsiteY1950" fmla="*/ 471997 h 1908012"/>
              <a:gd name="connsiteX1951" fmla="*/ 2771232 w 2892261"/>
              <a:gd name="connsiteY1951" fmla="*/ 473401 h 1908012"/>
              <a:gd name="connsiteX1952" fmla="*/ 2769804 w 2892261"/>
              <a:gd name="connsiteY1952" fmla="*/ 475160 h 1908012"/>
              <a:gd name="connsiteX1953" fmla="*/ 2768221 w 2892261"/>
              <a:gd name="connsiteY1953" fmla="*/ 473731 h 1908012"/>
              <a:gd name="connsiteX1954" fmla="*/ 2769777 w 2892261"/>
              <a:gd name="connsiteY1954" fmla="*/ 471997 h 1908012"/>
              <a:gd name="connsiteX1955" fmla="*/ 340580 w 2892261"/>
              <a:gd name="connsiteY1955" fmla="*/ 470697 h 1908012"/>
              <a:gd name="connsiteX1956" fmla="*/ 341320 w 2892261"/>
              <a:gd name="connsiteY1956" fmla="*/ 472457 h 1908012"/>
              <a:gd name="connsiteX1957" fmla="*/ 340580 w 2892261"/>
              <a:gd name="connsiteY1957" fmla="*/ 473249 h 1908012"/>
              <a:gd name="connsiteX1958" fmla="*/ 338948 w 2892261"/>
              <a:gd name="connsiteY1958" fmla="*/ 472203 h 1908012"/>
              <a:gd name="connsiteX1959" fmla="*/ 340580 w 2892261"/>
              <a:gd name="connsiteY1959" fmla="*/ 470697 h 1908012"/>
              <a:gd name="connsiteX1960" fmla="*/ 361066 w 2892261"/>
              <a:gd name="connsiteY1960" fmla="*/ 468222 h 1908012"/>
              <a:gd name="connsiteX1961" fmla="*/ 361781 w 2892261"/>
              <a:gd name="connsiteY1961" fmla="*/ 469956 h 1908012"/>
              <a:gd name="connsiteX1962" fmla="*/ 361016 w 2892261"/>
              <a:gd name="connsiteY1962" fmla="*/ 470747 h 1908012"/>
              <a:gd name="connsiteX1963" fmla="*/ 359408 w 2892261"/>
              <a:gd name="connsiteY1963" fmla="*/ 469701 h 1908012"/>
              <a:gd name="connsiteX1964" fmla="*/ 361066 w 2892261"/>
              <a:gd name="connsiteY1964" fmla="*/ 468222 h 1908012"/>
              <a:gd name="connsiteX1965" fmla="*/ 423450 w 2892261"/>
              <a:gd name="connsiteY1965" fmla="*/ 463262 h 1908012"/>
              <a:gd name="connsiteX1966" fmla="*/ 422454 w 2892261"/>
              <a:gd name="connsiteY1966" fmla="*/ 474231 h 1908012"/>
              <a:gd name="connsiteX1967" fmla="*/ 425363 w 2892261"/>
              <a:gd name="connsiteY1967" fmla="*/ 474587 h 1908012"/>
              <a:gd name="connsiteX1968" fmla="*/ 426715 w 2892261"/>
              <a:gd name="connsiteY1968" fmla="*/ 463644 h 1908012"/>
              <a:gd name="connsiteX1969" fmla="*/ 423450 w 2892261"/>
              <a:gd name="connsiteY1969" fmla="*/ 463262 h 1908012"/>
              <a:gd name="connsiteX1970" fmla="*/ 372362 w 2892261"/>
              <a:gd name="connsiteY1970" fmla="*/ 442410 h 1908012"/>
              <a:gd name="connsiteX1971" fmla="*/ 376189 w 2892261"/>
              <a:gd name="connsiteY1971" fmla="*/ 444146 h 1908012"/>
              <a:gd name="connsiteX1972" fmla="*/ 368816 w 2892261"/>
              <a:gd name="connsiteY1972" fmla="*/ 453203 h 1908012"/>
              <a:gd name="connsiteX1973" fmla="*/ 372362 w 2892261"/>
              <a:gd name="connsiteY1973" fmla="*/ 442410 h 1908012"/>
              <a:gd name="connsiteX1974" fmla="*/ 348682 w 2892261"/>
              <a:gd name="connsiteY1974" fmla="*/ 440749 h 1908012"/>
              <a:gd name="connsiteX1975" fmla="*/ 351284 w 2892261"/>
              <a:gd name="connsiteY1975" fmla="*/ 442408 h 1908012"/>
              <a:gd name="connsiteX1976" fmla="*/ 348732 w 2892261"/>
              <a:gd name="connsiteY1976" fmla="*/ 446159 h 1908012"/>
              <a:gd name="connsiteX1977" fmla="*/ 345569 w 2892261"/>
              <a:gd name="connsiteY1977" fmla="*/ 443607 h 1908012"/>
              <a:gd name="connsiteX1978" fmla="*/ 348682 w 2892261"/>
              <a:gd name="connsiteY1978" fmla="*/ 440749 h 1908012"/>
              <a:gd name="connsiteX1979" fmla="*/ 361673 w 2892261"/>
              <a:gd name="connsiteY1979" fmla="*/ 436034 h 1908012"/>
              <a:gd name="connsiteX1980" fmla="*/ 367286 w 2892261"/>
              <a:gd name="connsiteY1980" fmla="*/ 436491 h 1908012"/>
              <a:gd name="connsiteX1981" fmla="*/ 367158 w 2892261"/>
              <a:gd name="connsiteY1981" fmla="*/ 444452 h 1908012"/>
              <a:gd name="connsiteX1982" fmla="*/ 363000 w 2892261"/>
              <a:gd name="connsiteY1982" fmla="*/ 444734 h 1908012"/>
              <a:gd name="connsiteX1983" fmla="*/ 361673 w 2892261"/>
              <a:gd name="connsiteY1983" fmla="*/ 436034 h 1908012"/>
              <a:gd name="connsiteX1984" fmla="*/ 2650385 w 2892261"/>
              <a:gd name="connsiteY1984" fmla="*/ 423869 h 1908012"/>
              <a:gd name="connsiteX1985" fmla="*/ 2641303 w 2892261"/>
              <a:gd name="connsiteY1985" fmla="*/ 438511 h 1908012"/>
              <a:gd name="connsiteX1986" fmla="*/ 2644899 w 2892261"/>
              <a:gd name="connsiteY1986" fmla="*/ 440729 h 1908012"/>
              <a:gd name="connsiteX1987" fmla="*/ 2653522 w 2892261"/>
              <a:gd name="connsiteY1987" fmla="*/ 425681 h 1908012"/>
              <a:gd name="connsiteX1988" fmla="*/ 2650385 w 2892261"/>
              <a:gd name="connsiteY1988" fmla="*/ 423869 h 1908012"/>
              <a:gd name="connsiteX1989" fmla="*/ 2697173 w 2892261"/>
              <a:gd name="connsiteY1989" fmla="*/ 418027 h 1908012"/>
              <a:gd name="connsiteX1990" fmla="*/ 2689162 w 2892261"/>
              <a:gd name="connsiteY1990" fmla="*/ 430782 h 1908012"/>
              <a:gd name="connsiteX1991" fmla="*/ 2694085 w 2892261"/>
              <a:gd name="connsiteY1991" fmla="*/ 432849 h 1908012"/>
              <a:gd name="connsiteX1992" fmla="*/ 2697173 w 2892261"/>
              <a:gd name="connsiteY1992" fmla="*/ 418027 h 1908012"/>
              <a:gd name="connsiteX1993" fmla="*/ 383582 w 2892261"/>
              <a:gd name="connsiteY1993" fmla="*/ 414848 h 1908012"/>
              <a:gd name="connsiteX1994" fmla="*/ 379896 w 2892261"/>
              <a:gd name="connsiteY1994" fmla="*/ 428154 h 1908012"/>
              <a:gd name="connsiteX1995" fmla="*/ 369514 w 2892261"/>
              <a:gd name="connsiteY1995" fmla="*/ 429454 h 1908012"/>
              <a:gd name="connsiteX1996" fmla="*/ 366732 w 2892261"/>
              <a:gd name="connsiteY1996" fmla="*/ 423561 h 1908012"/>
              <a:gd name="connsiteX1997" fmla="*/ 373901 w 2892261"/>
              <a:gd name="connsiteY1997" fmla="*/ 415779 h 1908012"/>
              <a:gd name="connsiteX1998" fmla="*/ 383618 w 2892261"/>
              <a:gd name="connsiteY1998" fmla="*/ 414722 h 1908012"/>
              <a:gd name="connsiteX1999" fmla="*/ 383701 w 2892261"/>
              <a:gd name="connsiteY1999" fmla="*/ 414827 h 1908012"/>
              <a:gd name="connsiteX2000" fmla="*/ 383710 w 2892261"/>
              <a:gd name="connsiteY2000" fmla="*/ 414818 h 1908012"/>
              <a:gd name="connsiteX2001" fmla="*/ 383723 w 2892261"/>
              <a:gd name="connsiteY2001" fmla="*/ 414836 h 1908012"/>
              <a:gd name="connsiteX2002" fmla="*/ 383582 w 2892261"/>
              <a:gd name="connsiteY2002" fmla="*/ 414848 h 1908012"/>
              <a:gd name="connsiteX2003" fmla="*/ 391378 w 2892261"/>
              <a:gd name="connsiteY2003" fmla="*/ 407151 h 1908012"/>
              <a:gd name="connsiteX2004" fmla="*/ 391377 w 2892261"/>
              <a:gd name="connsiteY2004" fmla="*/ 407156 h 1908012"/>
              <a:gd name="connsiteX2005" fmla="*/ 391376 w 2892261"/>
              <a:gd name="connsiteY2005" fmla="*/ 407154 h 1908012"/>
              <a:gd name="connsiteX2006" fmla="*/ 391379 w 2892261"/>
              <a:gd name="connsiteY2006" fmla="*/ 407147 h 1908012"/>
              <a:gd name="connsiteX2007" fmla="*/ 391380 w 2892261"/>
              <a:gd name="connsiteY2007" fmla="*/ 407149 h 1908012"/>
              <a:gd name="connsiteX2008" fmla="*/ 391378 w 2892261"/>
              <a:gd name="connsiteY2008" fmla="*/ 407151 h 1908012"/>
              <a:gd name="connsiteX2009" fmla="*/ 391278 w 2892261"/>
              <a:gd name="connsiteY2009" fmla="*/ 407047 h 1908012"/>
              <a:gd name="connsiteX2010" fmla="*/ 391280 w 2892261"/>
              <a:gd name="connsiteY2010" fmla="*/ 407048 h 1908012"/>
              <a:gd name="connsiteX2011" fmla="*/ 391275 w 2892261"/>
              <a:gd name="connsiteY2011" fmla="*/ 407054 h 1908012"/>
              <a:gd name="connsiteX2012" fmla="*/ 391376 w 2892261"/>
              <a:gd name="connsiteY2012" fmla="*/ 407154 h 1908012"/>
              <a:gd name="connsiteX2013" fmla="*/ 383710 w 2892261"/>
              <a:gd name="connsiteY2013" fmla="*/ 414818 h 1908012"/>
              <a:gd name="connsiteX2014" fmla="*/ 383622 w 2892261"/>
              <a:gd name="connsiteY2014" fmla="*/ 414707 h 1908012"/>
              <a:gd name="connsiteX2015" fmla="*/ 383618 w 2892261"/>
              <a:gd name="connsiteY2015" fmla="*/ 414722 h 1908012"/>
              <a:gd name="connsiteX2016" fmla="*/ 383599 w 2892261"/>
              <a:gd name="connsiteY2016" fmla="*/ 414700 h 1908012"/>
              <a:gd name="connsiteX2017" fmla="*/ 391278 w 2892261"/>
              <a:gd name="connsiteY2017" fmla="*/ 407047 h 1908012"/>
              <a:gd name="connsiteX2018" fmla="*/ 391426 w 2892261"/>
              <a:gd name="connsiteY2018" fmla="*/ 406875 h 1908012"/>
              <a:gd name="connsiteX2019" fmla="*/ 391379 w 2892261"/>
              <a:gd name="connsiteY2019" fmla="*/ 407147 h 1908012"/>
              <a:gd name="connsiteX2020" fmla="*/ 391280 w 2892261"/>
              <a:gd name="connsiteY2020" fmla="*/ 407048 h 1908012"/>
              <a:gd name="connsiteX2021" fmla="*/ 364185 w 2892261"/>
              <a:gd name="connsiteY2021" fmla="*/ 405312 h 1908012"/>
              <a:gd name="connsiteX2022" fmla="*/ 365766 w 2892261"/>
              <a:gd name="connsiteY2022" fmla="*/ 406614 h 1908012"/>
              <a:gd name="connsiteX2023" fmla="*/ 364083 w 2892261"/>
              <a:gd name="connsiteY2023" fmla="*/ 408017 h 1908012"/>
              <a:gd name="connsiteX2024" fmla="*/ 362500 w 2892261"/>
              <a:gd name="connsiteY2024" fmla="*/ 406691 h 1908012"/>
              <a:gd name="connsiteX2025" fmla="*/ 364185 w 2892261"/>
              <a:gd name="connsiteY2025" fmla="*/ 405312 h 1908012"/>
              <a:gd name="connsiteX2026" fmla="*/ 338126 w 2892261"/>
              <a:gd name="connsiteY2026" fmla="*/ 400445 h 1908012"/>
              <a:gd name="connsiteX2027" fmla="*/ 342488 w 2892261"/>
              <a:gd name="connsiteY2027" fmla="*/ 402587 h 1908012"/>
              <a:gd name="connsiteX2028" fmla="*/ 335422 w 2892261"/>
              <a:gd name="connsiteY2028" fmla="*/ 417129 h 1908012"/>
              <a:gd name="connsiteX2029" fmla="*/ 332208 w 2892261"/>
              <a:gd name="connsiteY2029" fmla="*/ 415727 h 1908012"/>
              <a:gd name="connsiteX2030" fmla="*/ 338126 w 2892261"/>
              <a:gd name="connsiteY2030" fmla="*/ 400445 h 1908012"/>
              <a:gd name="connsiteX2031" fmla="*/ 2586810 w 2892261"/>
              <a:gd name="connsiteY2031" fmla="*/ 389301 h 1908012"/>
              <a:gd name="connsiteX2032" fmla="*/ 2584463 w 2892261"/>
              <a:gd name="connsiteY2032" fmla="*/ 394199 h 1908012"/>
              <a:gd name="connsiteX2033" fmla="*/ 2586733 w 2892261"/>
              <a:gd name="connsiteY2033" fmla="*/ 395043 h 1908012"/>
              <a:gd name="connsiteX2034" fmla="*/ 2588392 w 2892261"/>
              <a:gd name="connsiteY2034" fmla="*/ 389864 h 1908012"/>
              <a:gd name="connsiteX2035" fmla="*/ 2586810 w 2892261"/>
              <a:gd name="connsiteY2035" fmla="*/ 389301 h 1908012"/>
              <a:gd name="connsiteX2036" fmla="*/ 408393 w 2892261"/>
              <a:gd name="connsiteY2036" fmla="*/ 386825 h 1908012"/>
              <a:gd name="connsiteX2037" fmla="*/ 391426 w 2892261"/>
              <a:gd name="connsiteY2037" fmla="*/ 406875 h 1908012"/>
              <a:gd name="connsiteX2038" fmla="*/ 394270 w 2892261"/>
              <a:gd name="connsiteY2038" fmla="*/ 390590 h 1908012"/>
              <a:gd name="connsiteX2039" fmla="*/ 408393 w 2892261"/>
              <a:gd name="connsiteY2039" fmla="*/ 386825 h 1908012"/>
              <a:gd name="connsiteX2040" fmla="*/ 380298 w 2892261"/>
              <a:gd name="connsiteY2040" fmla="*/ 375649 h 1908012"/>
              <a:gd name="connsiteX2041" fmla="*/ 383919 w 2892261"/>
              <a:gd name="connsiteY2041" fmla="*/ 378352 h 1908012"/>
              <a:gd name="connsiteX2042" fmla="*/ 374762 w 2892261"/>
              <a:gd name="connsiteY2042" fmla="*/ 390777 h 1908012"/>
              <a:gd name="connsiteX2043" fmla="*/ 371725 w 2892261"/>
              <a:gd name="connsiteY2043" fmla="*/ 388634 h 1908012"/>
              <a:gd name="connsiteX2044" fmla="*/ 380298 w 2892261"/>
              <a:gd name="connsiteY2044" fmla="*/ 375649 h 1908012"/>
              <a:gd name="connsiteX2045" fmla="*/ 403861 w 2892261"/>
              <a:gd name="connsiteY2045" fmla="*/ 363502 h 1908012"/>
              <a:gd name="connsiteX2046" fmla="*/ 404075 w 2892261"/>
              <a:gd name="connsiteY2046" fmla="*/ 363675 h 1908012"/>
              <a:gd name="connsiteX2047" fmla="*/ 404006 w 2892261"/>
              <a:gd name="connsiteY2047" fmla="*/ 363776 h 1908012"/>
              <a:gd name="connsiteX2048" fmla="*/ 401228 w 2892261"/>
              <a:gd name="connsiteY2048" fmla="*/ 358525 h 1908012"/>
              <a:gd name="connsiteX2049" fmla="*/ 403861 w 2892261"/>
              <a:gd name="connsiteY2049" fmla="*/ 363502 h 1908012"/>
              <a:gd name="connsiteX2050" fmla="*/ 399417 w 2892261"/>
              <a:gd name="connsiteY2050" fmla="*/ 359902 h 1908012"/>
              <a:gd name="connsiteX2051" fmla="*/ 401228 w 2892261"/>
              <a:gd name="connsiteY2051" fmla="*/ 358525 h 1908012"/>
              <a:gd name="connsiteX2052" fmla="*/ 423219 w 2892261"/>
              <a:gd name="connsiteY2052" fmla="*/ 354634 h 1908012"/>
              <a:gd name="connsiteX2053" fmla="*/ 415133 w 2892261"/>
              <a:gd name="connsiteY2053" fmla="*/ 362186 h 1908012"/>
              <a:gd name="connsiteX2054" fmla="*/ 418092 w 2892261"/>
              <a:gd name="connsiteY2054" fmla="*/ 364864 h 1908012"/>
              <a:gd name="connsiteX2055" fmla="*/ 425465 w 2892261"/>
              <a:gd name="connsiteY2055" fmla="*/ 356826 h 1908012"/>
              <a:gd name="connsiteX2056" fmla="*/ 423219 w 2892261"/>
              <a:gd name="connsiteY2056" fmla="*/ 354634 h 1908012"/>
              <a:gd name="connsiteX2057" fmla="*/ 441537 w 2892261"/>
              <a:gd name="connsiteY2057" fmla="*/ 349685 h 1908012"/>
              <a:gd name="connsiteX2058" fmla="*/ 437150 w 2892261"/>
              <a:gd name="connsiteY2058" fmla="*/ 352950 h 1908012"/>
              <a:gd name="connsiteX2059" fmla="*/ 438476 w 2892261"/>
              <a:gd name="connsiteY2059" fmla="*/ 355044 h 1908012"/>
              <a:gd name="connsiteX2060" fmla="*/ 442813 w 2892261"/>
              <a:gd name="connsiteY2060" fmla="*/ 351216 h 1908012"/>
              <a:gd name="connsiteX2061" fmla="*/ 441537 w 2892261"/>
              <a:gd name="connsiteY2061" fmla="*/ 349685 h 1908012"/>
              <a:gd name="connsiteX2062" fmla="*/ 381507 w 2892261"/>
              <a:gd name="connsiteY2062" fmla="*/ 346266 h 1908012"/>
              <a:gd name="connsiteX2063" fmla="*/ 345177 w 2892261"/>
              <a:gd name="connsiteY2063" fmla="*/ 395246 h 1908012"/>
              <a:gd name="connsiteX2064" fmla="*/ 365740 w 2892261"/>
              <a:gd name="connsiteY2064" fmla="*/ 350630 h 1908012"/>
              <a:gd name="connsiteX2065" fmla="*/ 381507 w 2892261"/>
              <a:gd name="connsiteY2065" fmla="*/ 346266 h 1908012"/>
              <a:gd name="connsiteX2066" fmla="*/ 406586 w 2892261"/>
              <a:gd name="connsiteY2066" fmla="*/ 343606 h 1908012"/>
              <a:gd name="connsiteX2067" fmla="*/ 406997 w 2892261"/>
              <a:gd name="connsiteY2067" fmla="*/ 349264 h 1908012"/>
              <a:gd name="connsiteX2068" fmla="*/ 404216 w 2892261"/>
              <a:gd name="connsiteY2068" fmla="*/ 348296 h 1908012"/>
              <a:gd name="connsiteX2069" fmla="*/ 406564 w 2892261"/>
              <a:gd name="connsiteY2069" fmla="*/ 343296 h 1908012"/>
              <a:gd name="connsiteX2070" fmla="*/ 406682 w 2892261"/>
              <a:gd name="connsiteY2070" fmla="*/ 343392 h 1908012"/>
              <a:gd name="connsiteX2071" fmla="*/ 406687 w 2892261"/>
              <a:gd name="connsiteY2071" fmla="*/ 343398 h 1908012"/>
              <a:gd name="connsiteX2072" fmla="*/ 406687 w 2892261"/>
              <a:gd name="connsiteY2072" fmla="*/ 343396 h 1908012"/>
              <a:gd name="connsiteX2073" fmla="*/ 406691 w 2892261"/>
              <a:gd name="connsiteY2073" fmla="*/ 343398 h 1908012"/>
              <a:gd name="connsiteX2074" fmla="*/ 406586 w 2892261"/>
              <a:gd name="connsiteY2074" fmla="*/ 343606 h 1908012"/>
              <a:gd name="connsiteX2075" fmla="*/ 406815 w 2892261"/>
              <a:gd name="connsiteY2075" fmla="*/ 343034 h 1908012"/>
              <a:gd name="connsiteX2076" fmla="*/ 406687 w 2892261"/>
              <a:gd name="connsiteY2076" fmla="*/ 343396 h 1908012"/>
              <a:gd name="connsiteX2077" fmla="*/ 406682 w 2892261"/>
              <a:gd name="connsiteY2077" fmla="*/ 343392 h 1908012"/>
              <a:gd name="connsiteX2078" fmla="*/ 406585 w 2892261"/>
              <a:gd name="connsiteY2078" fmla="*/ 343270 h 1908012"/>
              <a:gd name="connsiteX2079" fmla="*/ 408446 w 2892261"/>
              <a:gd name="connsiteY2079" fmla="*/ 338397 h 1908012"/>
              <a:gd name="connsiteX2080" fmla="*/ 410131 w 2892261"/>
              <a:gd name="connsiteY2080" fmla="*/ 339622 h 1908012"/>
              <a:gd name="connsiteX2081" fmla="*/ 406815 w 2892261"/>
              <a:gd name="connsiteY2081" fmla="*/ 343034 h 1908012"/>
              <a:gd name="connsiteX2082" fmla="*/ 2541195 w 2892261"/>
              <a:gd name="connsiteY2082" fmla="*/ 328308 h 1908012"/>
              <a:gd name="connsiteX2083" fmla="*/ 2538185 w 2892261"/>
              <a:gd name="connsiteY2083" fmla="*/ 343360 h 1908012"/>
              <a:gd name="connsiteX2084" fmla="*/ 2547267 w 2892261"/>
              <a:gd name="connsiteY2084" fmla="*/ 343435 h 1908012"/>
              <a:gd name="connsiteX2085" fmla="*/ 2541195 w 2892261"/>
              <a:gd name="connsiteY2085" fmla="*/ 328308 h 1908012"/>
              <a:gd name="connsiteX2086" fmla="*/ 425549 w 2892261"/>
              <a:gd name="connsiteY2086" fmla="*/ 311564 h 1908012"/>
              <a:gd name="connsiteX2087" fmla="*/ 428764 w 2892261"/>
              <a:gd name="connsiteY2087" fmla="*/ 313376 h 1908012"/>
              <a:gd name="connsiteX2088" fmla="*/ 425473 w 2892261"/>
              <a:gd name="connsiteY2088" fmla="*/ 318989 h 1908012"/>
              <a:gd name="connsiteX2089" fmla="*/ 422922 w 2892261"/>
              <a:gd name="connsiteY2089" fmla="*/ 317841 h 1908012"/>
              <a:gd name="connsiteX2090" fmla="*/ 425549 w 2892261"/>
              <a:gd name="connsiteY2090" fmla="*/ 311564 h 1908012"/>
              <a:gd name="connsiteX2091" fmla="*/ 432573 w 2892261"/>
              <a:gd name="connsiteY2091" fmla="*/ 305357 h 1908012"/>
              <a:gd name="connsiteX2092" fmla="*/ 433823 w 2892261"/>
              <a:gd name="connsiteY2092" fmla="*/ 306735 h 1908012"/>
              <a:gd name="connsiteX2093" fmla="*/ 431706 w 2892261"/>
              <a:gd name="connsiteY2093" fmla="*/ 307424 h 1908012"/>
              <a:gd name="connsiteX2094" fmla="*/ 430533 w 2892261"/>
              <a:gd name="connsiteY2094" fmla="*/ 306020 h 1908012"/>
              <a:gd name="connsiteX2095" fmla="*/ 432573 w 2892261"/>
              <a:gd name="connsiteY2095" fmla="*/ 305357 h 1908012"/>
              <a:gd name="connsiteX2096" fmla="*/ 413280 w 2892261"/>
              <a:gd name="connsiteY2096" fmla="*/ 303450 h 1908012"/>
              <a:gd name="connsiteX2097" fmla="*/ 415780 w 2892261"/>
              <a:gd name="connsiteY2097" fmla="*/ 305925 h 1908012"/>
              <a:gd name="connsiteX2098" fmla="*/ 409887 w 2892261"/>
              <a:gd name="connsiteY2098" fmla="*/ 311845 h 1908012"/>
              <a:gd name="connsiteX2099" fmla="*/ 407387 w 2892261"/>
              <a:gd name="connsiteY2099" fmla="*/ 309370 h 1908012"/>
              <a:gd name="connsiteX2100" fmla="*/ 413280 w 2892261"/>
              <a:gd name="connsiteY2100" fmla="*/ 303450 h 1908012"/>
              <a:gd name="connsiteX2101" fmla="*/ 451961 w 2892261"/>
              <a:gd name="connsiteY2101" fmla="*/ 297892 h 1908012"/>
              <a:gd name="connsiteX2102" fmla="*/ 455636 w 2892261"/>
              <a:gd name="connsiteY2102" fmla="*/ 299370 h 1908012"/>
              <a:gd name="connsiteX2103" fmla="*/ 456146 w 2892261"/>
              <a:gd name="connsiteY2103" fmla="*/ 308607 h 1908012"/>
              <a:gd name="connsiteX2104" fmla="*/ 446961 w 2892261"/>
              <a:gd name="connsiteY2104" fmla="*/ 309882 h 1908012"/>
              <a:gd name="connsiteX2105" fmla="*/ 444359 w 2892261"/>
              <a:gd name="connsiteY2105" fmla="*/ 304856 h 1908012"/>
              <a:gd name="connsiteX2106" fmla="*/ 451961 w 2892261"/>
              <a:gd name="connsiteY2106" fmla="*/ 297892 h 1908012"/>
              <a:gd name="connsiteX2107" fmla="*/ 2497111 w 2892261"/>
              <a:gd name="connsiteY2107" fmla="*/ 296876 h 1908012"/>
              <a:gd name="connsiteX2108" fmla="*/ 2489611 w 2892261"/>
              <a:gd name="connsiteY2108" fmla="*/ 311546 h 1908012"/>
              <a:gd name="connsiteX2109" fmla="*/ 2492290 w 2892261"/>
              <a:gd name="connsiteY2109" fmla="*/ 313383 h 1908012"/>
              <a:gd name="connsiteX2110" fmla="*/ 2500070 w 2892261"/>
              <a:gd name="connsiteY2110" fmla="*/ 298458 h 1908012"/>
              <a:gd name="connsiteX2111" fmla="*/ 2497111 w 2892261"/>
              <a:gd name="connsiteY2111" fmla="*/ 296876 h 1908012"/>
              <a:gd name="connsiteX2112" fmla="*/ 372467 w 2892261"/>
              <a:gd name="connsiteY2112" fmla="*/ 293251 h 1908012"/>
              <a:gd name="connsiteX2113" fmla="*/ 359531 w 2892261"/>
              <a:gd name="connsiteY2113" fmla="*/ 307664 h 1908012"/>
              <a:gd name="connsiteX2114" fmla="*/ 372467 w 2892261"/>
              <a:gd name="connsiteY2114" fmla="*/ 293251 h 1908012"/>
              <a:gd name="connsiteX2115" fmla="*/ 399333 w 2892261"/>
              <a:gd name="connsiteY2115" fmla="*/ 288977 h 1908012"/>
              <a:gd name="connsiteX2116" fmla="*/ 399843 w 2892261"/>
              <a:gd name="connsiteY2116" fmla="*/ 289870 h 1908012"/>
              <a:gd name="connsiteX2117" fmla="*/ 399181 w 2892261"/>
              <a:gd name="connsiteY2117" fmla="*/ 290610 h 1908012"/>
              <a:gd name="connsiteX2118" fmla="*/ 398364 w 2892261"/>
              <a:gd name="connsiteY2118" fmla="*/ 289207 h 1908012"/>
              <a:gd name="connsiteX2119" fmla="*/ 399333 w 2892261"/>
              <a:gd name="connsiteY2119" fmla="*/ 288977 h 1908012"/>
              <a:gd name="connsiteX2120" fmla="*/ 483046 w 2892261"/>
              <a:gd name="connsiteY2120" fmla="*/ 287337 h 1908012"/>
              <a:gd name="connsiteX2121" fmla="*/ 483020 w 2892261"/>
              <a:gd name="connsiteY2121" fmla="*/ 287383 h 1908012"/>
              <a:gd name="connsiteX2122" fmla="*/ 482892 w 2892261"/>
              <a:gd name="connsiteY2122" fmla="*/ 287414 h 1908012"/>
              <a:gd name="connsiteX2123" fmla="*/ 483134 w 2892261"/>
              <a:gd name="connsiteY2123" fmla="*/ 287117 h 1908012"/>
              <a:gd name="connsiteX2124" fmla="*/ 483179 w 2892261"/>
              <a:gd name="connsiteY2124" fmla="*/ 287200 h 1908012"/>
              <a:gd name="connsiteX2125" fmla="*/ 483052 w 2892261"/>
              <a:gd name="connsiteY2125" fmla="*/ 287276 h 1908012"/>
              <a:gd name="connsiteX2126" fmla="*/ 2477812 w 2892261"/>
              <a:gd name="connsiteY2126" fmla="*/ 284477 h 1908012"/>
              <a:gd name="connsiteX2127" fmla="*/ 2477939 w 2892261"/>
              <a:gd name="connsiteY2127" fmla="*/ 284609 h 1908012"/>
              <a:gd name="connsiteX2128" fmla="*/ 2477858 w 2892261"/>
              <a:gd name="connsiteY2128" fmla="*/ 284717 h 1908012"/>
              <a:gd name="connsiteX2129" fmla="*/ 2477825 w 2892261"/>
              <a:gd name="connsiteY2129" fmla="*/ 284751 h 1908012"/>
              <a:gd name="connsiteX2130" fmla="*/ 445174 w 2892261"/>
              <a:gd name="connsiteY2130" fmla="*/ 280775 h 1908012"/>
              <a:gd name="connsiteX2131" fmla="*/ 448313 w 2892261"/>
              <a:gd name="connsiteY2131" fmla="*/ 281209 h 1908012"/>
              <a:gd name="connsiteX2132" fmla="*/ 452012 w 2892261"/>
              <a:gd name="connsiteY2132" fmla="*/ 289754 h 1908012"/>
              <a:gd name="connsiteX2133" fmla="*/ 439511 w 2892261"/>
              <a:gd name="connsiteY2133" fmla="*/ 291514 h 1908012"/>
              <a:gd name="connsiteX2134" fmla="*/ 445174 w 2892261"/>
              <a:gd name="connsiteY2134" fmla="*/ 280775 h 1908012"/>
              <a:gd name="connsiteX2135" fmla="*/ 486725 w 2892261"/>
              <a:gd name="connsiteY2135" fmla="*/ 280161 h 1908012"/>
              <a:gd name="connsiteX2136" fmla="*/ 483134 w 2892261"/>
              <a:gd name="connsiteY2136" fmla="*/ 287117 h 1908012"/>
              <a:gd name="connsiteX2137" fmla="*/ 480341 w 2892261"/>
              <a:gd name="connsiteY2137" fmla="*/ 281996 h 1908012"/>
              <a:gd name="connsiteX2138" fmla="*/ 486725 w 2892261"/>
              <a:gd name="connsiteY2138" fmla="*/ 280161 h 1908012"/>
              <a:gd name="connsiteX2139" fmla="*/ 2426624 w 2892261"/>
              <a:gd name="connsiteY2139" fmla="*/ 279838 h 1908012"/>
              <a:gd name="connsiteX2140" fmla="*/ 2415882 w 2892261"/>
              <a:gd name="connsiteY2140" fmla="*/ 296085 h 1908012"/>
              <a:gd name="connsiteX2141" fmla="*/ 2417898 w 2892261"/>
              <a:gd name="connsiteY2141" fmla="*/ 298049 h 1908012"/>
              <a:gd name="connsiteX2142" fmla="*/ 2428613 w 2892261"/>
              <a:gd name="connsiteY2142" fmla="*/ 281190 h 1908012"/>
              <a:gd name="connsiteX2143" fmla="*/ 2426624 w 2892261"/>
              <a:gd name="connsiteY2143" fmla="*/ 279838 h 1908012"/>
              <a:gd name="connsiteX2144" fmla="*/ 2477390 w 2892261"/>
              <a:gd name="connsiteY2144" fmla="*/ 275644 h 1908012"/>
              <a:gd name="connsiteX2145" fmla="*/ 2477812 w 2892261"/>
              <a:gd name="connsiteY2145" fmla="*/ 284477 h 1908012"/>
              <a:gd name="connsiteX2146" fmla="*/ 2474131 w 2892261"/>
              <a:gd name="connsiteY2146" fmla="*/ 280642 h 1908012"/>
              <a:gd name="connsiteX2147" fmla="*/ 2477390 w 2892261"/>
              <a:gd name="connsiteY2147" fmla="*/ 275644 h 1908012"/>
              <a:gd name="connsiteX2148" fmla="*/ 447704 w 2892261"/>
              <a:gd name="connsiteY2148" fmla="*/ 270698 h 1908012"/>
              <a:gd name="connsiteX2149" fmla="*/ 464721 w 2892261"/>
              <a:gd name="connsiteY2149" fmla="*/ 282461 h 1908012"/>
              <a:gd name="connsiteX2150" fmla="*/ 442806 w 2892261"/>
              <a:gd name="connsiteY2150" fmla="*/ 275728 h 1908012"/>
              <a:gd name="connsiteX2151" fmla="*/ 447704 w 2892261"/>
              <a:gd name="connsiteY2151" fmla="*/ 270698 h 1908012"/>
              <a:gd name="connsiteX2152" fmla="*/ 425667 w 2892261"/>
              <a:gd name="connsiteY2152" fmla="*/ 267857 h 1908012"/>
              <a:gd name="connsiteX2153" fmla="*/ 427121 w 2892261"/>
              <a:gd name="connsiteY2153" fmla="*/ 269566 h 1908012"/>
              <a:gd name="connsiteX2154" fmla="*/ 425054 w 2892261"/>
              <a:gd name="connsiteY2154" fmla="*/ 272118 h 1908012"/>
              <a:gd name="connsiteX2155" fmla="*/ 423192 w 2892261"/>
              <a:gd name="connsiteY2155" fmla="*/ 270051 h 1908012"/>
              <a:gd name="connsiteX2156" fmla="*/ 425667 w 2892261"/>
              <a:gd name="connsiteY2156" fmla="*/ 267857 h 1908012"/>
              <a:gd name="connsiteX2157" fmla="*/ 721922 w 2892261"/>
              <a:gd name="connsiteY2157" fmla="*/ 253684 h 1908012"/>
              <a:gd name="connsiteX2158" fmla="*/ 718962 w 2892261"/>
              <a:gd name="connsiteY2158" fmla="*/ 258124 h 1908012"/>
              <a:gd name="connsiteX2159" fmla="*/ 722866 w 2892261"/>
              <a:gd name="connsiteY2159" fmla="*/ 261846 h 1908012"/>
              <a:gd name="connsiteX2160" fmla="*/ 725977 w 2892261"/>
              <a:gd name="connsiteY2160" fmla="*/ 259016 h 1908012"/>
              <a:gd name="connsiteX2161" fmla="*/ 721922 w 2892261"/>
              <a:gd name="connsiteY2161" fmla="*/ 253684 h 1908012"/>
              <a:gd name="connsiteX2162" fmla="*/ 544143 w 2892261"/>
              <a:gd name="connsiteY2162" fmla="*/ 240420 h 1908012"/>
              <a:gd name="connsiteX2163" fmla="*/ 542051 w 2892261"/>
              <a:gd name="connsiteY2163" fmla="*/ 241391 h 1908012"/>
              <a:gd name="connsiteX2164" fmla="*/ 543506 w 2892261"/>
              <a:gd name="connsiteY2164" fmla="*/ 242895 h 1908012"/>
              <a:gd name="connsiteX2165" fmla="*/ 544526 w 2892261"/>
              <a:gd name="connsiteY2165" fmla="*/ 242385 h 1908012"/>
              <a:gd name="connsiteX2166" fmla="*/ 544143 w 2892261"/>
              <a:gd name="connsiteY2166" fmla="*/ 240420 h 1908012"/>
              <a:gd name="connsiteX2167" fmla="*/ 520817 w 2892261"/>
              <a:gd name="connsiteY2167" fmla="*/ 232802 h 1908012"/>
              <a:gd name="connsiteX2168" fmla="*/ 522117 w 2892261"/>
              <a:gd name="connsiteY2168" fmla="*/ 234281 h 1908012"/>
              <a:gd name="connsiteX2169" fmla="*/ 518853 w 2892261"/>
              <a:gd name="connsiteY2169" fmla="*/ 236194 h 1908012"/>
              <a:gd name="connsiteX2170" fmla="*/ 520817 w 2892261"/>
              <a:gd name="connsiteY2170" fmla="*/ 232802 h 1908012"/>
              <a:gd name="connsiteX2171" fmla="*/ 560434 w 2892261"/>
              <a:gd name="connsiteY2171" fmla="*/ 225904 h 1908012"/>
              <a:gd name="connsiteX2172" fmla="*/ 557577 w 2892261"/>
              <a:gd name="connsiteY2172" fmla="*/ 226848 h 1908012"/>
              <a:gd name="connsiteX2173" fmla="*/ 560434 w 2892261"/>
              <a:gd name="connsiteY2173" fmla="*/ 235650 h 1908012"/>
              <a:gd name="connsiteX2174" fmla="*/ 563342 w 2892261"/>
              <a:gd name="connsiteY2174" fmla="*/ 234678 h 1908012"/>
              <a:gd name="connsiteX2175" fmla="*/ 560434 w 2892261"/>
              <a:gd name="connsiteY2175" fmla="*/ 225904 h 1908012"/>
              <a:gd name="connsiteX2176" fmla="*/ 615616 w 2892261"/>
              <a:gd name="connsiteY2176" fmla="*/ 224705 h 1908012"/>
              <a:gd name="connsiteX2177" fmla="*/ 613727 w 2892261"/>
              <a:gd name="connsiteY2177" fmla="*/ 226083 h 1908012"/>
              <a:gd name="connsiteX2178" fmla="*/ 616049 w 2892261"/>
              <a:gd name="connsiteY2178" fmla="*/ 228022 h 1908012"/>
              <a:gd name="connsiteX2179" fmla="*/ 619696 w 2892261"/>
              <a:gd name="connsiteY2179" fmla="*/ 225854 h 1908012"/>
              <a:gd name="connsiteX2180" fmla="*/ 615616 w 2892261"/>
              <a:gd name="connsiteY2180" fmla="*/ 224705 h 1908012"/>
              <a:gd name="connsiteX2181" fmla="*/ 628167 w 2892261"/>
              <a:gd name="connsiteY2181" fmla="*/ 220623 h 1908012"/>
              <a:gd name="connsiteX2182" fmla="*/ 626509 w 2892261"/>
              <a:gd name="connsiteY2182" fmla="*/ 221797 h 1908012"/>
              <a:gd name="connsiteX2183" fmla="*/ 628065 w 2892261"/>
              <a:gd name="connsiteY2183" fmla="*/ 222588 h 1908012"/>
              <a:gd name="connsiteX2184" fmla="*/ 628932 w 2892261"/>
              <a:gd name="connsiteY2184" fmla="*/ 222078 h 1908012"/>
              <a:gd name="connsiteX2185" fmla="*/ 628167 w 2892261"/>
              <a:gd name="connsiteY2185" fmla="*/ 220623 h 1908012"/>
              <a:gd name="connsiteX2186" fmla="*/ 460863 w 2892261"/>
              <a:gd name="connsiteY2186" fmla="*/ 215796 h 1908012"/>
              <a:gd name="connsiteX2187" fmla="*/ 464359 w 2892261"/>
              <a:gd name="connsiteY2187" fmla="*/ 219367 h 1908012"/>
              <a:gd name="connsiteX2188" fmla="*/ 457061 w 2892261"/>
              <a:gd name="connsiteY2188" fmla="*/ 225567 h 1908012"/>
              <a:gd name="connsiteX2189" fmla="*/ 454153 w 2892261"/>
              <a:gd name="connsiteY2189" fmla="*/ 222480 h 1908012"/>
              <a:gd name="connsiteX2190" fmla="*/ 460863 w 2892261"/>
              <a:gd name="connsiteY2190" fmla="*/ 215796 h 1908012"/>
              <a:gd name="connsiteX2191" fmla="*/ 661127 w 2892261"/>
              <a:gd name="connsiteY2191" fmla="*/ 212358 h 1908012"/>
              <a:gd name="connsiteX2192" fmla="*/ 659290 w 2892261"/>
              <a:gd name="connsiteY2192" fmla="*/ 213506 h 1908012"/>
              <a:gd name="connsiteX2193" fmla="*/ 660311 w 2892261"/>
              <a:gd name="connsiteY2193" fmla="*/ 216592 h 1908012"/>
              <a:gd name="connsiteX2194" fmla="*/ 663832 w 2892261"/>
              <a:gd name="connsiteY2194" fmla="*/ 215113 h 1908012"/>
              <a:gd name="connsiteX2195" fmla="*/ 661127 w 2892261"/>
              <a:gd name="connsiteY2195" fmla="*/ 212358 h 1908012"/>
              <a:gd name="connsiteX2196" fmla="*/ 472841 w 2892261"/>
              <a:gd name="connsiteY2196" fmla="*/ 210804 h 1908012"/>
              <a:gd name="connsiteX2197" fmla="*/ 471018 w 2892261"/>
              <a:gd name="connsiteY2197" fmla="*/ 214152 h 1908012"/>
              <a:gd name="connsiteX2198" fmla="*/ 469539 w 2892261"/>
              <a:gd name="connsiteY2198" fmla="*/ 212724 h 1908012"/>
              <a:gd name="connsiteX2199" fmla="*/ 472906 w 2892261"/>
              <a:gd name="connsiteY2199" fmla="*/ 210684 h 1908012"/>
              <a:gd name="connsiteX2200" fmla="*/ 472958 w 2892261"/>
              <a:gd name="connsiteY2200" fmla="*/ 210735 h 1908012"/>
              <a:gd name="connsiteX2201" fmla="*/ 472841 w 2892261"/>
              <a:gd name="connsiteY2201" fmla="*/ 210804 h 1908012"/>
              <a:gd name="connsiteX2202" fmla="*/ 473088 w 2892261"/>
              <a:gd name="connsiteY2202" fmla="*/ 210583 h 1908012"/>
              <a:gd name="connsiteX2203" fmla="*/ 472975 w 2892261"/>
              <a:gd name="connsiteY2203" fmla="*/ 210716 h 1908012"/>
              <a:gd name="connsiteX2204" fmla="*/ 472923 w 2892261"/>
              <a:gd name="connsiteY2204" fmla="*/ 210665 h 1908012"/>
              <a:gd name="connsiteX2205" fmla="*/ 456121 w 2892261"/>
              <a:gd name="connsiteY2205" fmla="*/ 209535 h 1908012"/>
              <a:gd name="connsiteX2206" fmla="*/ 457804 w 2892261"/>
              <a:gd name="connsiteY2206" fmla="*/ 210454 h 1908012"/>
              <a:gd name="connsiteX2207" fmla="*/ 456171 w 2892261"/>
              <a:gd name="connsiteY2207" fmla="*/ 212010 h 1908012"/>
              <a:gd name="connsiteX2208" fmla="*/ 455279 w 2892261"/>
              <a:gd name="connsiteY2208" fmla="*/ 210276 h 1908012"/>
              <a:gd name="connsiteX2209" fmla="*/ 456121 w 2892261"/>
              <a:gd name="connsiteY2209" fmla="*/ 209535 h 1908012"/>
              <a:gd name="connsiteX2210" fmla="*/ 683272 w 2892261"/>
              <a:gd name="connsiteY2210" fmla="*/ 206185 h 1908012"/>
              <a:gd name="connsiteX2211" fmla="*/ 680389 w 2892261"/>
              <a:gd name="connsiteY2211" fmla="*/ 206873 h 1908012"/>
              <a:gd name="connsiteX2212" fmla="*/ 679930 w 2892261"/>
              <a:gd name="connsiteY2212" fmla="*/ 210291 h 1908012"/>
              <a:gd name="connsiteX2213" fmla="*/ 684598 w 2892261"/>
              <a:gd name="connsiteY2213" fmla="*/ 212970 h 1908012"/>
              <a:gd name="connsiteX2214" fmla="*/ 683272 w 2892261"/>
              <a:gd name="connsiteY2214" fmla="*/ 206185 h 1908012"/>
              <a:gd name="connsiteX2215" fmla="*/ 482837 w 2892261"/>
              <a:gd name="connsiteY2215" fmla="*/ 205684 h 1908012"/>
              <a:gd name="connsiteX2216" fmla="*/ 473088 w 2892261"/>
              <a:gd name="connsiteY2216" fmla="*/ 210583 h 1908012"/>
              <a:gd name="connsiteX2217" fmla="*/ 477002 w 2892261"/>
              <a:gd name="connsiteY2217" fmla="*/ 205970 h 1908012"/>
              <a:gd name="connsiteX2218" fmla="*/ 483129 w 2892261"/>
              <a:gd name="connsiteY2218" fmla="*/ 205537 h 1908012"/>
              <a:gd name="connsiteX2219" fmla="*/ 483231 w 2892261"/>
              <a:gd name="connsiteY2219" fmla="*/ 205663 h 1908012"/>
              <a:gd name="connsiteX2220" fmla="*/ 482837 w 2892261"/>
              <a:gd name="connsiteY2220" fmla="*/ 205684 h 1908012"/>
              <a:gd name="connsiteX2221" fmla="*/ 483433 w 2892261"/>
              <a:gd name="connsiteY2221" fmla="*/ 205496 h 1908012"/>
              <a:gd name="connsiteX2222" fmla="*/ 483237 w 2892261"/>
              <a:gd name="connsiteY2222" fmla="*/ 205668 h 1908012"/>
              <a:gd name="connsiteX2223" fmla="*/ 483135 w 2892261"/>
              <a:gd name="connsiteY2223" fmla="*/ 205541 h 1908012"/>
              <a:gd name="connsiteX2224" fmla="*/ 538990 w 2892261"/>
              <a:gd name="connsiteY2224" fmla="*/ 205063 h 1908012"/>
              <a:gd name="connsiteX2225" fmla="*/ 537739 w 2892261"/>
              <a:gd name="connsiteY2225" fmla="*/ 208353 h 1908012"/>
              <a:gd name="connsiteX2226" fmla="*/ 550571 w 2892261"/>
              <a:gd name="connsiteY2226" fmla="*/ 213914 h 1908012"/>
              <a:gd name="connsiteX2227" fmla="*/ 552333 w 2892261"/>
              <a:gd name="connsiteY2227" fmla="*/ 209040 h 1908012"/>
              <a:gd name="connsiteX2228" fmla="*/ 538990 w 2892261"/>
              <a:gd name="connsiteY2228" fmla="*/ 205063 h 1908012"/>
              <a:gd name="connsiteX2229" fmla="*/ 732331 w 2892261"/>
              <a:gd name="connsiteY2229" fmla="*/ 197589 h 1908012"/>
              <a:gd name="connsiteX2230" fmla="*/ 730850 w 2892261"/>
              <a:gd name="connsiteY2230" fmla="*/ 201618 h 1908012"/>
              <a:gd name="connsiteX2231" fmla="*/ 733044 w 2892261"/>
              <a:gd name="connsiteY2231" fmla="*/ 202078 h 1908012"/>
              <a:gd name="connsiteX2232" fmla="*/ 734040 w 2892261"/>
              <a:gd name="connsiteY2232" fmla="*/ 198710 h 1908012"/>
              <a:gd name="connsiteX2233" fmla="*/ 732331 w 2892261"/>
              <a:gd name="connsiteY2233" fmla="*/ 197589 h 1908012"/>
              <a:gd name="connsiteX2234" fmla="*/ 677199 w 2892261"/>
              <a:gd name="connsiteY2234" fmla="*/ 197003 h 1908012"/>
              <a:gd name="connsiteX2235" fmla="*/ 676180 w 2892261"/>
              <a:gd name="connsiteY2235" fmla="*/ 197360 h 1908012"/>
              <a:gd name="connsiteX2236" fmla="*/ 676230 w 2892261"/>
              <a:gd name="connsiteY2236" fmla="*/ 198406 h 1908012"/>
              <a:gd name="connsiteX2237" fmla="*/ 677863 w 2892261"/>
              <a:gd name="connsiteY2237" fmla="*/ 197819 h 1908012"/>
              <a:gd name="connsiteX2238" fmla="*/ 677199 w 2892261"/>
              <a:gd name="connsiteY2238" fmla="*/ 197003 h 1908012"/>
              <a:gd name="connsiteX2239" fmla="*/ 2272126 w 2892261"/>
              <a:gd name="connsiteY2239" fmla="*/ 195930 h 1908012"/>
              <a:gd name="connsiteX2240" fmla="*/ 2270417 w 2892261"/>
              <a:gd name="connsiteY2240" fmla="*/ 196646 h 1908012"/>
              <a:gd name="connsiteX2241" fmla="*/ 2270417 w 2892261"/>
              <a:gd name="connsiteY2241" fmla="*/ 197640 h 1908012"/>
              <a:gd name="connsiteX2242" fmla="*/ 2272126 w 2892261"/>
              <a:gd name="connsiteY2242" fmla="*/ 196874 h 1908012"/>
              <a:gd name="connsiteX2243" fmla="*/ 2272126 w 2892261"/>
              <a:gd name="connsiteY2243" fmla="*/ 195930 h 1908012"/>
              <a:gd name="connsiteX2244" fmla="*/ 494488 w 2892261"/>
              <a:gd name="connsiteY2244" fmla="*/ 195821 h 1908012"/>
              <a:gd name="connsiteX2245" fmla="*/ 493088 w 2892261"/>
              <a:gd name="connsiteY2245" fmla="*/ 204047 h 1908012"/>
              <a:gd name="connsiteX2246" fmla="*/ 483433 w 2892261"/>
              <a:gd name="connsiteY2246" fmla="*/ 205496 h 1908012"/>
              <a:gd name="connsiteX2247" fmla="*/ 795624 w 2892261"/>
              <a:gd name="connsiteY2247" fmla="*/ 189170 h 1908012"/>
              <a:gd name="connsiteX2248" fmla="*/ 794400 w 2892261"/>
              <a:gd name="connsiteY2248" fmla="*/ 191772 h 1908012"/>
              <a:gd name="connsiteX2249" fmla="*/ 796287 w 2892261"/>
              <a:gd name="connsiteY2249" fmla="*/ 192945 h 1908012"/>
              <a:gd name="connsiteX2250" fmla="*/ 797283 w 2892261"/>
              <a:gd name="connsiteY2250" fmla="*/ 190954 h 1908012"/>
              <a:gd name="connsiteX2251" fmla="*/ 795624 w 2892261"/>
              <a:gd name="connsiteY2251" fmla="*/ 189170 h 1908012"/>
              <a:gd name="connsiteX2252" fmla="*/ 626636 w 2892261"/>
              <a:gd name="connsiteY2252" fmla="*/ 186672 h 1908012"/>
              <a:gd name="connsiteX2253" fmla="*/ 614850 w 2892261"/>
              <a:gd name="connsiteY2253" fmla="*/ 212154 h 1908012"/>
              <a:gd name="connsiteX2254" fmla="*/ 626636 w 2892261"/>
              <a:gd name="connsiteY2254" fmla="*/ 186672 h 1908012"/>
              <a:gd name="connsiteX2255" fmla="*/ 676920 w 2892261"/>
              <a:gd name="connsiteY2255" fmla="*/ 178326 h 1908012"/>
              <a:gd name="connsiteX2256" fmla="*/ 675874 w 2892261"/>
              <a:gd name="connsiteY2256" fmla="*/ 184911 h 1908012"/>
              <a:gd name="connsiteX2257" fmla="*/ 678399 w 2892261"/>
              <a:gd name="connsiteY2257" fmla="*/ 185269 h 1908012"/>
              <a:gd name="connsiteX2258" fmla="*/ 678935 w 2892261"/>
              <a:gd name="connsiteY2258" fmla="*/ 178582 h 1908012"/>
              <a:gd name="connsiteX2259" fmla="*/ 676920 w 2892261"/>
              <a:gd name="connsiteY2259" fmla="*/ 178326 h 1908012"/>
              <a:gd name="connsiteX2260" fmla="*/ 527970 w 2892261"/>
              <a:gd name="connsiteY2260" fmla="*/ 176042 h 1908012"/>
              <a:gd name="connsiteX2261" fmla="*/ 528760 w 2892261"/>
              <a:gd name="connsiteY2261" fmla="*/ 177446 h 1908012"/>
              <a:gd name="connsiteX2262" fmla="*/ 525010 w 2892261"/>
              <a:gd name="connsiteY2262" fmla="*/ 179588 h 1908012"/>
              <a:gd name="connsiteX2263" fmla="*/ 524168 w 2892261"/>
              <a:gd name="connsiteY2263" fmla="*/ 178082 h 1908012"/>
              <a:gd name="connsiteX2264" fmla="*/ 527970 w 2892261"/>
              <a:gd name="connsiteY2264" fmla="*/ 176042 h 1908012"/>
              <a:gd name="connsiteX2265" fmla="*/ 643601 w 2892261"/>
              <a:gd name="connsiteY2265" fmla="*/ 166616 h 1908012"/>
              <a:gd name="connsiteX2266" fmla="*/ 650618 w 2892261"/>
              <a:gd name="connsiteY2266" fmla="*/ 195268 h 1908012"/>
              <a:gd name="connsiteX2267" fmla="*/ 661892 w 2892261"/>
              <a:gd name="connsiteY2267" fmla="*/ 188046 h 1908012"/>
              <a:gd name="connsiteX2268" fmla="*/ 663959 w 2892261"/>
              <a:gd name="connsiteY2268" fmla="*/ 190496 h 1908012"/>
              <a:gd name="connsiteX2269" fmla="*/ 655744 w 2892261"/>
              <a:gd name="connsiteY2269" fmla="*/ 205444 h 1908012"/>
              <a:gd name="connsiteX2270" fmla="*/ 667940 w 2892261"/>
              <a:gd name="connsiteY2270" fmla="*/ 192130 h 1908012"/>
              <a:gd name="connsiteX2271" fmla="*/ 652402 w 2892261"/>
              <a:gd name="connsiteY2271" fmla="*/ 170086 h 1908012"/>
              <a:gd name="connsiteX2272" fmla="*/ 655081 w 2892261"/>
              <a:gd name="connsiteY2272" fmla="*/ 185064 h 1908012"/>
              <a:gd name="connsiteX2273" fmla="*/ 651766 w 2892261"/>
              <a:gd name="connsiteY2273" fmla="*/ 185879 h 1908012"/>
              <a:gd name="connsiteX2274" fmla="*/ 643601 w 2892261"/>
              <a:gd name="connsiteY2274" fmla="*/ 166616 h 1908012"/>
              <a:gd name="connsiteX2275" fmla="*/ 1176740 w 2892261"/>
              <a:gd name="connsiteY2275" fmla="*/ 161461 h 1908012"/>
              <a:gd name="connsiteX2276" fmla="*/ 1176230 w 2892261"/>
              <a:gd name="connsiteY2276" fmla="*/ 162458 h 1908012"/>
              <a:gd name="connsiteX2277" fmla="*/ 1177251 w 2892261"/>
              <a:gd name="connsiteY2277" fmla="*/ 162891 h 1908012"/>
              <a:gd name="connsiteX2278" fmla="*/ 1177786 w 2892261"/>
              <a:gd name="connsiteY2278" fmla="*/ 161897 h 1908012"/>
              <a:gd name="connsiteX2279" fmla="*/ 1176740 w 2892261"/>
              <a:gd name="connsiteY2279" fmla="*/ 161461 h 1908012"/>
              <a:gd name="connsiteX2280" fmla="*/ 652224 w 2892261"/>
              <a:gd name="connsiteY2280" fmla="*/ 159907 h 1908012"/>
              <a:gd name="connsiteX2281" fmla="*/ 649341 w 2892261"/>
              <a:gd name="connsiteY2281" fmla="*/ 161308 h 1908012"/>
              <a:gd name="connsiteX2282" fmla="*/ 650183 w 2892261"/>
              <a:gd name="connsiteY2282" fmla="*/ 163913 h 1908012"/>
              <a:gd name="connsiteX2283" fmla="*/ 652939 w 2892261"/>
              <a:gd name="connsiteY2283" fmla="*/ 162382 h 1908012"/>
              <a:gd name="connsiteX2284" fmla="*/ 652224 w 2892261"/>
              <a:gd name="connsiteY2284" fmla="*/ 159907 h 1908012"/>
              <a:gd name="connsiteX2285" fmla="*/ 1086148 w 2892261"/>
              <a:gd name="connsiteY2285" fmla="*/ 158784 h 1908012"/>
              <a:gd name="connsiteX2286" fmla="*/ 1084056 w 2892261"/>
              <a:gd name="connsiteY2286" fmla="*/ 159524 h 1908012"/>
              <a:gd name="connsiteX2287" fmla="*/ 1085383 w 2892261"/>
              <a:gd name="connsiteY2287" fmla="*/ 162382 h 1908012"/>
              <a:gd name="connsiteX2288" fmla="*/ 1091430 w 2892261"/>
              <a:gd name="connsiteY2288" fmla="*/ 160901 h 1908012"/>
              <a:gd name="connsiteX2289" fmla="*/ 1086148 w 2892261"/>
              <a:gd name="connsiteY2289" fmla="*/ 158784 h 1908012"/>
              <a:gd name="connsiteX2290" fmla="*/ 988236 w 2892261"/>
              <a:gd name="connsiteY2290" fmla="*/ 156998 h 1908012"/>
              <a:gd name="connsiteX2291" fmla="*/ 984511 w 2892261"/>
              <a:gd name="connsiteY2291" fmla="*/ 161054 h 1908012"/>
              <a:gd name="connsiteX2292" fmla="*/ 985608 w 2892261"/>
              <a:gd name="connsiteY2292" fmla="*/ 162074 h 1908012"/>
              <a:gd name="connsiteX2293" fmla="*/ 990480 w 2892261"/>
              <a:gd name="connsiteY2293" fmla="*/ 159167 h 1908012"/>
              <a:gd name="connsiteX2294" fmla="*/ 988236 w 2892261"/>
              <a:gd name="connsiteY2294" fmla="*/ 156998 h 1908012"/>
              <a:gd name="connsiteX2295" fmla="*/ 1190031 w 2892261"/>
              <a:gd name="connsiteY2295" fmla="*/ 156947 h 1908012"/>
              <a:gd name="connsiteX2296" fmla="*/ 1190031 w 2892261"/>
              <a:gd name="connsiteY2296" fmla="*/ 161207 h 1908012"/>
              <a:gd name="connsiteX2297" fmla="*/ 1191792 w 2892261"/>
              <a:gd name="connsiteY2297" fmla="*/ 161054 h 1908012"/>
              <a:gd name="connsiteX2298" fmla="*/ 1191077 w 2892261"/>
              <a:gd name="connsiteY2298" fmla="*/ 157099 h 1908012"/>
              <a:gd name="connsiteX2299" fmla="*/ 1190031 w 2892261"/>
              <a:gd name="connsiteY2299" fmla="*/ 156947 h 1908012"/>
              <a:gd name="connsiteX2300" fmla="*/ 1135182 w 2892261"/>
              <a:gd name="connsiteY2300" fmla="*/ 156615 h 1908012"/>
              <a:gd name="connsiteX2301" fmla="*/ 1134621 w 2892261"/>
              <a:gd name="connsiteY2301" fmla="*/ 157509 h 1908012"/>
              <a:gd name="connsiteX2302" fmla="*/ 1135309 w 2892261"/>
              <a:gd name="connsiteY2302" fmla="*/ 159218 h 1908012"/>
              <a:gd name="connsiteX2303" fmla="*/ 1136611 w 2892261"/>
              <a:gd name="connsiteY2303" fmla="*/ 157661 h 1908012"/>
              <a:gd name="connsiteX2304" fmla="*/ 1135182 w 2892261"/>
              <a:gd name="connsiteY2304" fmla="*/ 156615 h 1908012"/>
              <a:gd name="connsiteX2305" fmla="*/ 979000 w 2892261"/>
              <a:gd name="connsiteY2305" fmla="*/ 151180 h 1908012"/>
              <a:gd name="connsiteX2306" fmla="*/ 977598 w 2892261"/>
              <a:gd name="connsiteY2306" fmla="*/ 153018 h 1908012"/>
              <a:gd name="connsiteX2307" fmla="*/ 979179 w 2892261"/>
              <a:gd name="connsiteY2307" fmla="*/ 155059 h 1908012"/>
              <a:gd name="connsiteX2308" fmla="*/ 980838 w 2892261"/>
              <a:gd name="connsiteY2308" fmla="*/ 151946 h 1908012"/>
              <a:gd name="connsiteX2309" fmla="*/ 979000 w 2892261"/>
              <a:gd name="connsiteY2309" fmla="*/ 151180 h 1908012"/>
              <a:gd name="connsiteX2310" fmla="*/ 707074 w 2892261"/>
              <a:gd name="connsiteY2310" fmla="*/ 150364 h 1908012"/>
              <a:gd name="connsiteX2311" fmla="*/ 704192 w 2892261"/>
              <a:gd name="connsiteY2311" fmla="*/ 151538 h 1908012"/>
              <a:gd name="connsiteX2312" fmla="*/ 706997 w 2892261"/>
              <a:gd name="connsiteY2312" fmla="*/ 159472 h 1908012"/>
              <a:gd name="connsiteX2313" fmla="*/ 710238 w 2892261"/>
              <a:gd name="connsiteY2313" fmla="*/ 158222 h 1908012"/>
              <a:gd name="connsiteX2314" fmla="*/ 707074 w 2892261"/>
              <a:gd name="connsiteY2314" fmla="*/ 150364 h 1908012"/>
              <a:gd name="connsiteX2315" fmla="*/ 1230390 w 2892261"/>
              <a:gd name="connsiteY2315" fmla="*/ 145415 h 1908012"/>
              <a:gd name="connsiteX2316" fmla="*/ 1230518 w 2892261"/>
              <a:gd name="connsiteY2316" fmla="*/ 146384 h 1908012"/>
              <a:gd name="connsiteX2317" fmla="*/ 1241565 w 2892261"/>
              <a:gd name="connsiteY2317" fmla="*/ 146384 h 1908012"/>
              <a:gd name="connsiteX2318" fmla="*/ 1241513 w 2892261"/>
              <a:gd name="connsiteY2318" fmla="*/ 145415 h 1908012"/>
              <a:gd name="connsiteX2319" fmla="*/ 1230390 w 2892261"/>
              <a:gd name="connsiteY2319" fmla="*/ 145415 h 1908012"/>
              <a:gd name="connsiteX2320" fmla="*/ 1039539 w 2892261"/>
              <a:gd name="connsiteY2320" fmla="*/ 145169 h 1908012"/>
              <a:gd name="connsiteX2321" fmla="*/ 1041172 w 2892261"/>
              <a:gd name="connsiteY2321" fmla="*/ 146241 h 1908012"/>
              <a:gd name="connsiteX2322" fmla="*/ 1039233 w 2892261"/>
              <a:gd name="connsiteY2322" fmla="*/ 147416 h 1908012"/>
              <a:gd name="connsiteX2323" fmla="*/ 1038543 w 2892261"/>
              <a:gd name="connsiteY2323" fmla="*/ 145679 h 1908012"/>
              <a:gd name="connsiteX2324" fmla="*/ 1039539 w 2892261"/>
              <a:gd name="connsiteY2324" fmla="*/ 145169 h 1908012"/>
              <a:gd name="connsiteX2325" fmla="*/ 700058 w 2892261"/>
              <a:gd name="connsiteY2325" fmla="*/ 144370 h 1908012"/>
              <a:gd name="connsiteX2326" fmla="*/ 692795 w 2892261"/>
              <a:gd name="connsiteY2326" fmla="*/ 146838 h 1908012"/>
              <a:gd name="connsiteX2327" fmla="*/ 692227 w 2892261"/>
              <a:gd name="connsiteY2327" fmla="*/ 146894 h 1908012"/>
              <a:gd name="connsiteX2328" fmla="*/ 692266 w 2892261"/>
              <a:gd name="connsiteY2328" fmla="*/ 147002 h 1908012"/>
              <a:gd name="connsiteX2329" fmla="*/ 661969 w 2892261"/>
              <a:gd name="connsiteY2329" fmla="*/ 149725 h 1908012"/>
              <a:gd name="connsiteX2330" fmla="*/ 661332 w 2892261"/>
              <a:gd name="connsiteY2330" fmla="*/ 152201 h 1908012"/>
              <a:gd name="connsiteX2331" fmla="*/ 681716 w 2892261"/>
              <a:gd name="connsiteY2331" fmla="*/ 159830 h 1908012"/>
              <a:gd name="connsiteX2332" fmla="*/ 679495 w 2892261"/>
              <a:gd name="connsiteY2332" fmla="*/ 168454 h 1908012"/>
              <a:gd name="connsiteX2333" fmla="*/ 694088 w 2892261"/>
              <a:gd name="connsiteY2333" fmla="*/ 192819 h 1908012"/>
              <a:gd name="connsiteX2334" fmla="*/ 693119 w 2892261"/>
              <a:gd name="connsiteY2334" fmla="*/ 173965 h 1908012"/>
              <a:gd name="connsiteX2335" fmla="*/ 696997 w 2892261"/>
              <a:gd name="connsiteY2335" fmla="*/ 159989 h 1908012"/>
              <a:gd name="connsiteX2336" fmla="*/ 692266 w 2892261"/>
              <a:gd name="connsiteY2336" fmla="*/ 147002 h 1908012"/>
              <a:gd name="connsiteX2337" fmla="*/ 692329 w 2892261"/>
              <a:gd name="connsiteY2337" fmla="*/ 146996 h 1908012"/>
              <a:gd name="connsiteX2338" fmla="*/ 692795 w 2892261"/>
              <a:gd name="connsiteY2338" fmla="*/ 146838 h 1908012"/>
              <a:gd name="connsiteX2339" fmla="*/ 700415 w 2892261"/>
              <a:gd name="connsiteY2339" fmla="*/ 146078 h 1908012"/>
              <a:gd name="connsiteX2340" fmla="*/ 700058 w 2892261"/>
              <a:gd name="connsiteY2340" fmla="*/ 144370 h 1908012"/>
              <a:gd name="connsiteX2341" fmla="*/ 2173931 w 2892261"/>
              <a:gd name="connsiteY2341" fmla="*/ 143613 h 1908012"/>
              <a:gd name="connsiteX2342" fmla="*/ 2174900 w 2892261"/>
              <a:gd name="connsiteY2342" fmla="*/ 144072 h 1908012"/>
              <a:gd name="connsiteX2343" fmla="*/ 2174799 w 2892261"/>
              <a:gd name="connsiteY2343" fmla="*/ 145092 h 1908012"/>
              <a:gd name="connsiteX2344" fmla="*/ 2173268 w 2892261"/>
              <a:gd name="connsiteY2344" fmla="*/ 144430 h 1908012"/>
              <a:gd name="connsiteX2345" fmla="*/ 2173931 w 2892261"/>
              <a:gd name="connsiteY2345" fmla="*/ 143613 h 1908012"/>
              <a:gd name="connsiteX2346" fmla="*/ 1153397 w 2892261"/>
              <a:gd name="connsiteY2346" fmla="*/ 143429 h 1908012"/>
              <a:gd name="connsiteX2347" fmla="*/ 1147300 w 2892261"/>
              <a:gd name="connsiteY2347" fmla="*/ 145619 h 1908012"/>
              <a:gd name="connsiteX2348" fmla="*/ 1149876 w 2892261"/>
              <a:gd name="connsiteY2348" fmla="*/ 148350 h 1908012"/>
              <a:gd name="connsiteX2349" fmla="*/ 1154316 w 2892261"/>
              <a:gd name="connsiteY2349" fmla="*/ 144906 h 1908012"/>
              <a:gd name="connsiteX2350" fmla="*/ 1153397 w 2892261"/>
              <a:gd name="connsiteY2350" fmla="*/ 143429 h 1908012"/>
              <a:gd name="connsiteX2351" fmla="*/ 851392 w 2892261"/>
              <a:gd name="connsiteY2351" fmla="*/ 138860 h 1908012"/>
              <a:gd name="connsiteX2352" fmla="*/ 850576 w 2892261"/>
              <a:gd name="connsiteY2352" fmla="*/ 139497 h 1908012"/>
              <a:gd name="connsiteX2353" fmla="*/ 851647 w 2892261"/>
              <a:gd name="connsiteY2353" fmla="*/ 141057 h 1908012"/>
              <a:gd name="connsiteX2354" fmla="*/ 853128 w 2892261"/>
              <a:gd name="connsiteY2354" fmla="*/ 139753 h 1908012"/>
              <a:gd name="connsiteX2355" fmla="*/ 851392 w 2892261"/>
              <a:gd name="connsiteY2355" fmla="*/ 138860 h 1908012"/>
              <a:gd name="connsiteX2356" fmla="*/ 764858 w 2892261"/>
              <a:gd name="connsiteY2356" fmla="*/ 137763 h 1908012"/>
              <a:gd name="connsiteX2357" fmla="*/ 768404 w 2892261"/>
              <a:gd name="connsiteY2357" fmla="*/ 150032 h 1908012"/>
              <a:gd name="connsiteX2358" fmla="*/ 764858 w 2892261"/>
              <a:gd name="connsiteY2358" fmla="*/ 137763 h 1908012"/>
              <a:gd name="connsiteX2359" fmla="*/ 955096 w 2892261"/>
              <a:gd name="connsiteY2359" fmla="*/ 137661 h 1908012"/>
              <a:gd name="connsiteX2360" fmla="*/ 952596 w 2892261"/>
              <a:gd name="connsiteY2360" fmla="*/ 139218 h 1908012"/>
              <a:gd name="connsiteX2361" fmla="*/ 955071 w 2892261"/>
              <a:gd name="connsiteY2361" fmla="*/ 141338 h 1908012"/>
              <a:gd name="connsiteX2362" fmla="*/ 957316 w 2892261"/>
              <a:gd name="connsiteY2362" fmla="*/ 139957 h 1908012"/>
              <a:gd name="connsiteX2363" fmla="*/ 955096 w 2892261"/>
              <a:gd name="connsiteY2363" fmla="*/ 137661 h 1908012"/>
              <a:gd name="connsiteX2364" fmla="*/ 795981 w 2892261"/>
              <a:gd name="connsiteY2364" fmla="*/ 137635 h 1908012"/>
              <a:gd name="connsiteX2365" fmla="*/ 784195 w 2892261"/>
              <a:gd name="connsiteY2365" fmla="*/ 149191 h 1908012"/>
              <a:gd name="connsiteX2366" fmla="*/ 786364 w 2892261"/>
              <a:gd name="connsiteY2366" fmla="*/ 151538 h 1908012"/>
              <a:gd name="connsiteX2367" fmla="*/ 798277 w 2892261"/>
              <a:gd name="connsiteY2367" fmla="*/ 140136 h 1908012"/>
              <a:gd name="connsiteX2368" fmla="*/ 795981 w 2892261"/>
              <a:gd name="connsiteY2368" fmla="*/ 137635 h 1908012"/>
              <a:gd name="connsiteX2369" fmla="*/ 1298685 w 2892261"/>
              <a:gd name="connsiteY2369" fmla="*/ 135746 h 1908012"/>
              <a:gd name="connsiteX2370" fmla="*/ 1292408 w 2892261"/>
              <a:gd name="connsiteY2370" fmla="*/ 135773 h 1908012"/>
              <a:gd name="connsiteX2371" fmla="*/ 1292460 w 2892261"/>
              <a:gd name="connsiteY2371" fmla="*/ 138527 h 1908012"/>
              <a:gd name="connsiteX2372" fmla="*/ 1298889 w 2892261"/>
              <a:gd name="connsiteY2372" fmla="*/ 137584 h 1908012"/>
              <a:gd name="connsiteX2373" fmla="*/ 1298685 w 2892261"/>
              <a:gd name="connsiteY2373" fmla="*/ 135746 h 1908012"/>
              <a:gd name="connsiteX2374" fmla="*/ 908156 w 2892261"/>
              <a:gd name="connsiteY2374" fmla="*/ 129344 h 1908012"/>
              <a:gd name="connsiteX2375" fmla="*/ 900808 w 2892261"/>
              <a:gd name="connsiteY2375" fmla="*/ 131870 h 1908012"/>
              <a:gd name="connsiteX2376" fmla="*/ 901931 w 2892261"/>
              <a:gd name="connsiteY2376" fmla="*/ 134829 h 1908012"/>
              <a:gd name="connsiteX2377" fmla="*/ 909150 w 2892261"/>
              <a:gd name="connsiteY2377" fmla="*/ 131973 h 1908012"/>
              <a:gd name="connsiteX2378" fmla="*/ 908156 w 2892261"/>
              <a:gd name="connsiteY2378" fmla="*/ 129344 h 1908012"/>
              <a:gd name="connsiteX2379" fmla="*/ 1007625 w 2892261"/>
              <a:gd name="connsiteY2379" fmla="*/ 129192 h 1908012"/>
              <a:gd name="connsiteX2380" fmla="*/ 997063 w 2892261"/>
              <a:gd name="connsiteY2380" fmla="*/ 135212 h 1908012"/>
              <a:gd name="connsiteX2381" fmla="*/ 999155 w 2892261"/>
              <a:gd name="connsiteY2381" fmla="*/ 138808 h 1908012"/>
              <a:gd name="connsiteX2382" fmla="*/ 1009641 w 2892261"/>
              <a:gd name="connsiteY2382" fmla="*/ 132635 h 1908012"/>
              <a:gd name="connsiteX2383" fmla="*/ 1007625 w 2892261"/>
              <a:gd name="connsiteY2383" fmla="*/ 129192 h 1908012"/>
              <a:gd name="connsiteX2384" fmla="*/ 990684 w 2892261"/>
              <a:gd name="connsiteY2384" fmla="*/ 129091 h 1908012"/>
              <a:gd name="connsiteX2385" fmla="*/ 974714 w 2892261"/>
              <a:gd name="connsiteY2385" fmla="*/ 133859 h 1908012"/>
              <a:gd name="connsiteX2386" fmla="*/ 975046 w 2892261"/>
              <a:gd name="connsiteY2386" fmla="*/ 136539 h 1908012"/>
              <a:gd name="connsiteX2387" fmla="*/ 986986 w 2892261"/>
              <a:gd name="connsiteY2387" fmla="*/ 140035 h 1908012"/>
              <a:gd name="connsiteX2388" fmla="*/ 990684 w 2892261"/>
              <a:gd name="connsiteY2388" fmla="*/ 129091 h 1908012"/>
              <a:gd name="connsiteX2389" fmla="*/ 1320395 w 2892261"/>
              <a:gd name="connsiteY2389" fmla="*/ 121282 h 1908012"/>
              <a:gd name="connsiteX2390" fmla="*/ 1298429 w 2892261"/>
              <a:gd name="connsiteY2390" fmla="*/ 126946 h 1908012"/>
              <a:gd name="connsiteX2391" fmla="*/ 1299527 w 2892261"/>
              <a:gd name="connsiteY2391" fmla="*/ 130646 h 1908012"/>
              <a:gd name="connsiteX2392" fmla="*/ 1321339 w 2892261"/>
              <a:gd name="connsiteY2392" fmla="*/ 124189 h 1908012"/>
              <a:gd name="connsiteX2393" fmla="*/ 1320395 w 2892261"/>
              <a:gd name="connsiteY2393" fmla="*/ 121282 h 1908012"/>
              <a:gd name="connsiteX2394" fmla="*/ 752051 w 2892261"/>
              <a:gd name="connsiteY2394" fmla="*/ 120549 h 1908012"/>
              <a:gd name="connsiteX2395" fmla="*/ 753403 w 2892261"/>
              <a:gd name="connsiteY2395" fmla="*/ 122132 h 1908012"/>
              <a:gd name="connsiteX2396" fmla="*/ 751566 w 2892261"/>
              <a:gd name="connsiteY2396" fmla="*/ 123126 h 1908012"/>
              <a:gd name="connsiteX2397" fmla="*/ 750264 w 2892261"/>
              <a:gd name="connsiteY2397" fmla="*/ 121468 h 1908012"/>
              <a:gd name="connsiteX2398" fmla="*/ 752051 w 2892261"/>
              <a:gd name="connsiteY2398" fmla="*/ 120549 h 1908012"/>
              <a:gd name="connsiteX2399" fmla="*/ 1529436 w 2892261"/>
              <a:gd name="connsiteY2399" fmla="*/ 117021 h 1908012"/>
              <a:gd name="connsiteX2400" fmla="*/ 1529257 w 2892261"/>
              <a:gd name="connsiteY2400" fmla="*/ 120236 h 1908012"/>
              <a:gd name="connsiteX2401" fmla="*/ 1536656 w 2892261"/>
              <a:gd name="connsiteY2401" fmla="*/ 119854 h 1908012"/>
              <a:gd name="connsiteX2402" fmla="*/ 1536605 w 2892261"/>
              <a:gd name="connsiteY2402" fmla="*/ 117455 h 1908012"/>
              <a:gd name="connsiteX2403" fmla="*/ 1529436 w 2892261"/>
              <a:gd name="connsiteY2403" fmla="*/ 117021 h 1908012"/>
              <a:gd name="connsiteX2404" fmla="*/ 895858 w 2892261"/>
              <a:gd name="connsiteY2404" fmla="*/ 113910 h 1908012"/>
              <a:gd name="connsiteX2405" fmla="*/ 894074 w 2892261"/>
              <a:gd name="connsiteY2405" fmla="*/ 115542 h 1908012"/>
              <a:gd name="connsiteX2406" fmla="*/ 894787 w 2892261"/>
              <a:gd name="connsiteY2406" fmla="*/ 117402 h 1908012"/>
              <a:gd name="connsiteX2407" fmla="*/ 897695 w 2892261"/>
              <a:gd name="connsiteY2407" fmla="*/ 115313 h 1908012"/>
              <a:gd name="connsiteX2408" fmla="*/ 895858 w 2892261"/>
              <a:gd name="connsiteY2408" fmla="*/ 113910 h 1908012"/>
              <a:gd name="connsiteX2409" fmla="*/ 857234 w 2892261"/>
              <a:gd name="connsiteY2409" fmla="*/ 112889 h 1908012"/>
              <a:gd name="connsiteX2410" fmla="*/ 843154 w 2892261"/>
              <a:gd name="connsiteY2410" fmla="*/ 131322 h 1908012"/>
              <a:gd name="connsiteX2411" fmla="*/ 842769 w 2892261"/>
              <a:gd name="connsiteY2411" fmla="*/ 131592 h 1908012"/>
              <a:gd name="connsiteX2412" fmla="*/ 842365 w 2892261"/>
              <a:gd name="connsiteY2412" fmla="*/ 132044 h 1908012"/>
              <a:gd name="connsiteX2413" fmla="*/ 829606 w 2892261"/>
              <a:gd name="connsiteY2413" fmla="*/ 140903 h 1908012"/>
              <a:gd name="connsiteX2414" fmla="*/ 832029 w 2892261"/>
              <a:gd name="connsiteY2414" fmla="*/ 143633 h 1908012"/>
              <a:gd name="connsiteX2415" fmla="*/ 842365 w 2892261"/>
              <a:gd name="connsiteY2415" fmla="*/ 132044 h 1908012"/>
              <a:gd name="connsiteX2416" fmla="*/ 842871 w 2892261"/>
              <a:gd name="connsiteY2416" fmla="*/ 131693 h 1908012"/>
              <a:gd name="connsiteX2417" fmla="*/ 843154 w 2892261"/>
              <a:gd name="connsiteY2417" fmla="*/ 131322 h 1908012"/>
              <a:gd name="connsiteX2418" fmla="*/ 852671 w 2892261"/>
              <a:gd name="connsiteY2418" fmla="*/ 124674 h 1908012"/>
              <a:gd name="connsiteX2419" fmla="*/ 859607 w 2892261"/>
              <a:gd name="connsiteY2419" fmla="*/ 114930 h 1908012"/>
              <a:gd name="connsiteX2420" fmla="*/ 857234 w 2892261"/>
              <a:gd name="connsiteY2420" fmla="*/ 112889 h 1908012"/>
              <a:gd name="connsiteX2421" fmla="*/ 1039539 w 2892261"/>
              <a:gd name="connsiteY2421" fmla="*/ 112034 h 1908012"/>
              <a:gd name="connsiteX2422" fmla="*/ 1041582 w 2892261"/>
              <a:gd name="connsiteY2422" fmla="*/ 112850 h 1908012"/>
              <a:gd name="connsiteX2423" fmla="*/ 1040357 w 2892261"/>
              <a:gd name="connsiteY2423" fmla="*/ 114559 h 1908012"/>
              <a:gd name="connsiteX2424" fmla="*/ 1038366 w 2892261"/>
              <a:gd name="connsiteY2424" fmla="*/ 113845 h 1908012"/>
              <a:gd name="connsiteX2425" fmla="*/ 1039539 w 2892261"/>
              <a:gd name="connsiteY2425" fmla="*/ 112034 h 1908012"/>
              <a:gd name="connsiteX2426" fmla="*/ 953770 w 2892261"/>
              <a:gd name="connsiteY2426" fmla="*/ 109750 h 1908012"/>
              <a:gd name="connsiteX2427" fmla="*/ 934662 w 2892261"/>
              <a:gd name="connsiteY2427" fmla="*/ 121510 h 1908012"/>
              <a:gd name="connsiteX2428" fmla="*/ 936371 w 2892261"/>
              <a:gd name="connsiteY2428" fmla="*/ 123756 h 1908012"/>
              <a:gd name="connsiteX2429" fmla="*/ 953770 w 2892261"/>
              <a:gd name="connsiteY2429" fmla="*/ 109750 h 1908012"/>
              <a:gd name="connsiteX2430" fmla="*/ 1095154 w 2892261"/>
              <a:gd name="connsiteY2430" fmla="*/ 108732 h 1908012"/>
              <a:gd name="connsiteX2431" fmla="*/ 1095282 w 2892261"/>
              <a:gd name="connsiteY2431" fmla="*/ 108834 h 1908012"/>
              <a:gd name="connsiteX2432" fmla="*/ 1095068 w 2892261"/>
              <a:gd name="connsiteY2432" fmla="*/ 108940 h 1908012"/>
              <a:gd name="connsiteX2433" fmla="*/ 1095453 w 2892261"/>
              <a:gd name="connsiteY2433" fmla="*/ 108599 h 1908012"/>
              <a:gd name="connsiteX2434" fmla="*/ 1095409 w 2892261"/>
              <a:gd name="connsiteY2434" fmla="*/ 108727 h 1908012"/>
              <a:gd name="connsiteX2435" fmla="*/ 1095282 w 2892261"/>
              <a:gd name="connsiteY2435" fmla="*/ 108625 h 1908012"/>
              <a:gd name="connsiteX2436" fmla="*/ 1202048 w 2892261"/>
              <a:gd name="connsiteY2436" fmla="*/ 108373 h 1908012"/>
              <a:gd name="connsiteX2437" fmla="*/ 1194521 w 2892261"/>
              <a:gd name="connsiteY2437" fmla="*/ 121486 h 1908012"/>
              <a:gd name="connsiteX2438" fmla="*/ 1197506 w 2892261"/>
              <a:gd name="connsiteY2438" fmla="*/ 123453 h 1908012"/>
              <a:gd name="connsiteX2439" fmla="*/ 1204726 w 2892261"/>
              <a:gd name="connsiteY2439" fmla="*/ 109879 h 1908012"/>
              <a:gd name="connsiteX2440" fmla="*/ 1202048 w 2892261"/>
              <a:gd name="connsiteY2440" fmla="*/ 108373 h 1908012"/>
              <a:gd name="connsiteX2441" fmla="*/ 1269142 w 2892261"/>
              <a:gd name="connsiteY2441" fmla="*/ 106435 h 1908012"/>
              <a:gd name="connsiteX2442" fmla="*/ 1246080 w 2892261"/>
              <a:gd name="connsiteY2442" fmla="*/ 125748 h 1908012"/>
              <a:gd name="connsiteX2443" fmla="*/ 1269373 w 2892261"/>
              <a:gd name="connsiteY2443" fmla="*/ 125748 h 1908012"/>
              <a:gd name="connsiteX2444" fmla="*/ 1271642 w 2892261"/>
              <a:gd name="connsiteY2444" fmla="*/ 107046 h 1908012"/>
              <a:gd name="connsiteX2445" fmla="*/ 1269142 w 2892261"/>
              <a:gd name="connsiteY2445" fmla="*/ 106435 h 1908012"/>
              <a:gd name="connsiteX2446" fmla="*/ 1290929 w 2892261"/>
              <a:gd name="connsiteY2446" fmla="*/ 105821 h 1908012"/>
              <a:gd name="connsiteX2447" fmla="*/ 1282103 w 2892261"/>
              <a:gd name="connsiteY2447" fmla="*/ 115440 h 1908012"/>
              <a:gd name="connsiteX2448" fmla="*/ 1290929 w 2892261"/>
              <a:gd name="connsiteY2448" fmla="*/ 105821 h 1908012"/>
              <a:gd name="connsiteX2449" fmla="*/ 1773761 w 2892261"/>
              <a:gd name="connsiteY2449" fmla="*/ 105231 h 1908012"/>
              <a:gd name="connsiteX2450" fmla="*/ 1798506 w 2892261"/>
              <a:gd name="connsiteY2450" fmla="*/ 107171 h 1908012"/>
              <a:gd name="connsiteX2451" fmla="*/ 1798252 w 2892261"/>
              <a:gd name="connsiteY2451" fmla="*/ 110053 h 1908012"/>
              <a:gd name="connsiteX2452" fmla="*/ 1773505 w 2892261"/>
              <a:gd name="connsiteY2452" fmla="*/ 108089 h 1908012"/>
              <a:gd name="connsiteX2453" fmla="*/ 1773761 w 2892261"/>
              <a:gd name="connsiteY2453" fmla="*/ 105231 h 1908012"/>
              <a:gd name="connsiteX2454" fmla="*/ 1128498 w 2892261"/>
              <a:gd name="connsiteY2454" fmla="*/ 103565 h 1908012"/>
              <a:gd name="connsiteX2455" fmla="*/ 1130207 w 2892261"/>
              <a:gd name="connsiteY2455" fmla="*/ 107851 h 1908012"/>
              <a:gd name="connsiteX2456" fmla="*/ 1128192 w 2892261"/>
              <a:gd name="connsiteY2456" fmla="*/ 108769 h 1908012"/>
              <a:gd name="connsiteX2457" fmla="*/ 1128497 w 2892261"/>
              <a:gd name="connsiteY2457" fmla="*/ 103575 h 1908012"/>
              <a:gd name="connsiteX2458" fmla="*/ 1128498 w 2892261"/>
              <a:gd name="connsiteY2458" fmla="*/ 103574 h 1908012"/>
              <a:gd name="connsiteX2459" fmla="*/ 1128497 w 2892261"/>
              <a:gd name="connsiteY2459" fmla="*/ 103574 h 1908012"/>
              <a:gd name="connsiteX2460" fmla="*/ 1219114 w 2892261"/>
              <a:gd name="connsiteY2460" fmla="*/ 102200 h 1908012"/>
              <a:gd name="connsiteX2461" fmla="*/ 1227100 w 2892261"/>
              <a:gd name="connsiteY2461" fmla="*/ 111945 h 1908012"/>
              <a:gd name="connsiteX2462" fmla="*/ 1234421 w 2892261"/>
              <a:gd name="connsiteY2462" fmla="*/ 103220 h 1908012"/>
              <a:gd name="connsiteX2463" fmla="*/ 1219114 w 2892261"/>
              <a:gd name="connsiteY2463" fmla="*/ 102200 h 1908012"/>
              <a:gd name="connsiteX2464" fmla="*/ 1351238 w 2892261"/>
              <a:gd name="connsiteY2464" fmla="*/ 102098 h 1908012"/>
              <a:gd name="connsiteX2465" fmla="*/ 1319961 w 2892261"/>
              <a:gd name="connsiteY2465" fmla="*/ 102378 h 1908012"/>
              <a:gd name="connsiteX2466" fmla="*/ 1298098 w 2892261"/>
              <a:gd name="connsiteY2466" fmla="*/ 114699 h 1908012"/>
              <a:gd name="connsiteX2467" fmla="*/ 1323993 w 2892261"/>
              <a:gd name="connsiteY2467" fmla="*/ 113755 h 1908012"/>
              <a:gd name="connsiteX2468" fmla="*/ 1349734 w 2892261"/>
              <a:gd name="connsiteY2468" fmla="*/ 111358 h 1908012"/>
              <a:gd name="connsiteX2469" fmla="*/ 1380602 w 2892261"/>
              <a:gd name="connsiteY2469" fmla="*/ 113425 h 1908012"/>
              <a:gd name="connsiteX2470" fmla="*/ 1351238 w 2892261"/>
              <a:gd name="connsiteY2470" fmla="*/ 102098 h 1908012"/>
              <a:gd name="connsiteX2471" fmla="*/ 1260035 w 2892261"/>
              <a:gd name="connsiteY2471" fmla="*/ 101486 h 1908012"/>
              <a:gd name="connsiteX2472" fmla="*/ 1248197 w 2892261"/>
              <a:gd name="connsiteY2472" fmla="*/ 111153 h 1908012"/>
              <a:gd name="connsiteX2473" fmla="*/ 1250315 w 2892261"/>
              <a:gd name="connsiteY2473" fmla="*/ 114037 h 1908012"/>
              <a:gd name="connsiteX2474" fmla="*/ 1262714 w 2892261"/>
              <a:gd name="connsiteY2474" fmla="*/ 105031 h 1908012"/>
              <a:gd name="connsiteX2475" fmla="*/ 1260035 w 2892261"/>
              <a:gd name="connsiteY2475" fmla="*/ 101486 h 1908012"/>
              <a:gd name="connsiteX2476" fmla="*/ 1007089 w 2892261"/>
              <a:gd name="connsiteY2476" fmla="*/ 100285 h 1908012"/>
              <a:gd name="connsiteX2477" fmla="*/ 976602 w 2892261"/>
              <a:gd name="connsiteY2477" fmla="*/ 111356 h 1908012"/>
              <a:gd name="connsiteX2478" fmla="*/ 976602 w 2892261"/>
              <a:gd name="connsiteY2478" fmla="*/ 101866 h 1908012"/>
              <a:gd name="connsiteX2479" fmla="*/ 1007089 w 2892261"/>
              <a:gd name="connsiteY2479" fmla="*/ 100285 h 1908012"/>
              <a:gd name="connsiteX2480" fmla="*/ 2121277 w 2892261"/>
              <a:gd name="connsiteY2480" fmla="*/ 97139 h 1908012"/>
              <a:gd name="connsiteX2481" fmla="*/ 2124313 w 2892261"/>
              <a:gd name="connsiteY2481" fmla="*/ 99207 h 1908012"/>
              <a:gd name="connsiteX2482" fmla="*/ 2121864 w 2892261"/>
              <a:gd name="connsiteY2482" fmla="*/ 101733 h 1908012"/>
              <a:gd name="connsiteX2483" fmla="*/ 2118752 w 2892261"/>
              <a:gd name="connsiteY2483" fmla="*/ 99180 h 1908012"/>
              <a:gd name="connsiteX2484" fmla="*/ 2121277 w 2892261"/>
              <a:gd name="connsiteY2484" fmla="*/ 97139 h 1908012"/>
              <a:gd name="connsiteX2485" fmla="*/ 1108038 w 2892261"/>
              <a:gd name="connsiteY2485" fmla="*/ 95868 h 1908012"/>
              <a:gd name="connsiteX2486" fmla="*/ 1108090 w 2892261"/>
              <a:gd name="connsiteY2486" fmla="*/ 95896 h 1908012"/>
              <a:gd name="connsiteX2487" fmla="*/ 1108141 w 2892261"/>
              <a:gd name="connsiteY2487" fmla="*/ 95964 h 1908012"/>
              <a:gd name="connsiteX2488" fmla="*/ 1108159 w 2892261"/>
              <a:gd name="connsiteY2488" fmla="*/ 95933 h 1908012"/>
              <a:gd name="connsiteX2489" fmla="*/ 1117018 w 2892261"/>
              <a:gd name="connsiteY2489" fmla="*/ 100615 h 1908012"/>
              <a:gd name="connsiteX2490" fmla="*/ 1128497 w 2892261"/>
              <a:gd name="connsiteY2490" fmla="*/ 103574 h 1908012"/>
              <a:gd name="connsiteX2491" fmla="*/ 1128497 w 2892261"/>
              <a:gd name="connsiteY2491" fmla="*/ 103575 h 1908012"/>
              <a:gd name="connsiteX2492" fmla="*/ 1095453 w 2892261"/>
              <a:gd name="connsiteY2492" fmla="*/ 108599 h 1908012"/>
              <a:gd name="connsiteX2493" fmla="*/ 1098088 w 2892261"/>
              <a:gd name="connsiteY2493" fmla="*/ 100869 h 1908012"/>
              <a:gd name="connsiteX2494" fmla="*/ 1108139 w 2892261"/>
              <a:gd name="connsiteY2494" fmla="*/ 95970 h 1908012"/>
              <a:gd name="connsiteX2495" fmla="*/ 1108038 w 2892261"/>
              <a:gd name="connsiteY2495" fmla="*/ 95868 h 1908012"/>
              <a:gd name="connsiteX2496" fmla="*/ 1108281 w 2892261"/>
              <a:gd name="connsiteY2496" fmla="*/ 95730 h 1908012"/>
              <a:gd name="connsiteX2497" fmla="*/ 1108159 w 2892261"/>
              <a:gd name="connsiteY2497" fmla="*/ 95933 h 1908012"/>
              <a:gd name="connsiteX2498" fmla="*/ 1108090 w 2892261"/>
              <a:gd name="connsiteY2498" fmla="*/ 95896 h 1908012"/>
              <a:gd name="connsiteX2499" fmla="*/ 1108064 w 2892261"/>
              <a:gd name="connsiteY2499" fmla="*/ 95862 h 1908012"/>
              <a:gd name="connsiteX2500" fmla="*/ 1285853 w 2892261"/>
              <a:gd name="connsiteY2500" fmla="*/ 94621 h 1908012"/>
              <a:gd name="connsiteX2501" fmla="*/ 1279398 w 2892261"/>
              <a:gd name="connsiteY2501" fmla="*/ 95641 h 1908012"/>
              <a:gd name="connsiteX2502" fmla="*/ 1279603 w 2892261"/>
              <a:gd name="connsiteY2502" fmla="*/ 97377 h 1908012"/>
              <a:gd name="connsiteX2503" fmla="*/ 1286057 w 2892261"/>
              <a:gd name="connsiteY2503" fmla="*/ 97377 h 1908012"/>
              <a:gd name="connsiteX2504" fmla="*/ 1285853 w 2892261"/>
              <a:gd name="connsiteY2504" fmla="*/ 94621 h 1908012"/>
              <a:gd name="connsiteX2505" fmla="*/ 1142152 w 2892261"/>
              <a:gd name="connsiteY2505" fmla="*/ 94225 h 1908012"/>
              <a:gd name="connsiteX2506" fmla="*/ 1150335 w 2892261"/>
              <a:gd name="connsiteY2506" fmla="*/ 94282 h 1908012"/>
              <a:gd name="connsiteX2507" fmla="*/ 1140360 w 2892261"/>
              <a:gd name="connsiteY2507" fmla="*/ 100943 h 1908012"/>
              <a:gd name="connsiteX2508" fmla="*/ 1142152 w 2892261"/>
              <a:gd name="connsiteY2508" fmla="*/ 94225 h 1908012"/>
              <a:gd name="connsiteX2509" fmla="*/ 1702736 w 2892261"/>
              <a:gd name="connsiteY2509" fmla="*/ 93923 h 1908012"/>
              <a:gd name="connsiteX2510" fmla="*/ 1707865 w 2892261"/>
              <a:gd name="connsiteY2510" fmla="*/ 94330 h 1908012"/>
              <a:gd name="connsiteX2511" fmla="*/ 1708171 w 2892261"/>
              <a:gd name="connsiteY2511" fmla="*/ 96219 h 1908012"/>
              <a:gd name="connsiteX2512" fmla="*/ 1704649 w 2892261"/>
              <a:gd name="connsiteY2512" fmla="*/ 97342 h 1908012"/>
              <a:gd name="connsiteX2513" fmla="*/ 1701409 w 2892261"/>
              <a:gd name="connsiteY2513" fmla="*/ 96092 h 1908012"/>
              <a:gd name="connsiteX2514" fmla="*/ 1702736 w 2892261"/>
              <a:gd name="connsiteY2514" fmla="*/ 93923 h 1908012"/>
              <a:gd name="connsiteX2515" fmla="*/ 1209778 w 2892261"/>
              <a:gd name="connsiteY2515" fmla="*/ 93831 h 1908012"/>
              <a:gd name="connsiteX2516" fmla="*/ 1208859 w 2892261"/>
              <a:gd name="connsiteY2516" fmla="*/ 95284 h 1908012"/>
              <a:gd name="connsiteX2517" fmla="*/ 1209982 w 2892261"/>
              <a:gd name="connsiteY2517" fmla="*/ 95591 h 1908012"/>
              <a:gd name="connsiteX2518" fmla="*/ 1211843 w 2892261"/>
              <a:gd name="connsiteY2518" fmla="*/ 94596 h 1908012"/>
              <a:gd name="connsiteX2519" fmla="*/ 1209778 w 2892261"/>
              <a:gd name="connsiteY2519" fmla="*/ 93831 h 1908012"/>
              <a:gd name="connsiteX2520" fmla="*/ 906581 w 2892261"/>
              <a:gd name="connsiteY2520" fmla="*/ 93273 h 1908012"/>
              <a:gd name="connsiteX2521" fmla="*/ 906599 w 2892261"/>
              <a:gd name="connsiteY2521" fmla="*/ 93356 h 1908012"/>
              <a:gd name="connsiteX2522" fmla="*/ 906548 w 2892261"/>
              <a:gd name="connsiteY2522" fmla="*/ 93407 h 1908012"/>
              <a:gd name="connsiteX2523" fmla="*/ 1169699 w 2892261"/>
              <a:gd name="connsiteY2523" fmla="*/ 92323 h 1908012"/>
              <a:gd name="connsiteX2524" fmla="*/ 1168500 w 2892261"/>
              <a:gd name="connsiteY2524" fmla="*/ 106231 h 1908012"/>
              <a:gd name="connsiteX2525" fmla="*/ 1169953 w 2892261"/>
              <a:gd name="connsiteY2525" fmla="*/ 114088 h 1908012"/>
              <a:gd name="connsiteX2526" fmla="*/ 1176689 w 2892261"/>
              <a:gd name="connsiteY2526" fmla="*/ 112582 h 1908012"/>
              <a:gd name="connsiteX2527" fmla="*/ 1191485 w 2892261"/>
              <a:gd name="connsiteY2527" fmla="*/ 95897 h 1908012"/>
              <a:gd name="connsiteX2528" fmla="*/ 1169699 w 2892261"/>
              <a:gd name="connsiteY2528" fmla="*/ 92323 h 1908012"/>
              <a:gd name="connsiteX2529" fmla="*/ 1610104 w 2892261"/>
              <a:gd name="connsiteY2529" fmla="*/ 91009 h 1908012"/>
              <a:gd name="connsiteX2530" fmla="*/ 1611863 w 2892261"/>
              <a:gd name="connsiteY2530" fmla="*/ 91722 h 1908012"/>
              <a:gd name="connsiteX2531" fmla="*/ 1610511 w 2892261"/>
              <a:gd name="connsiteY2531" fmla="*/ 93406 h 1908012"/>
              <a:gd name="connsiteX2532" fmla="*/ 1609441 w 2892261"/>
              <a:gd name="connsiteY2532" fmla="*/ 91851 h 1908012"/>
              <a:gd name="connsiteX2533" fmla="*/ 1610104 w 2892261"/>
              <a:gd name="connsiteY2533" fmla="*/ 91009 h 1908012"/>
              <a:gd name="connsiteX2534" fmla="*/ 1237611 w 2892261"/>
              <a:gd name="connsiteY2534" fmla="*/ 89698 h 1908012"/>
              <a:gd name="connsiteX2535" fmla="*/ 1236436 w 2892261"/>
              <a:gd name="connsiteY2535" fmla="*/ 94953 h 1908012"/>
              <a:gd name="connsiteX2536" fmla="*/ 1241947 w 2892261"/>
              <a:gd name="connsiteY2536" fmla="*/ 92248 h 1908012"/>
              <a:gd name="connsiteX2537" fmla="*/ 1240901 w 2892261"/>
              <a:gd name="connsiteY2537" fmla="*/ 89927 h 1908012"/>
              <a:gd name="connsiteX2538" fmla="*/ 1237611 w 2892261"/>
              <a:gd name="connsiteY2538" fmla="*/ 89698 h 1908012"/>
              <a:gd name="connsiteX2539" fmla="*/ 944229 w 2892261"/>
              <a:gd name="connsiteY2539" fmla="*/ 89682 h 1908012"/>
              <a:gd name="connsiteX2540" fmla="*/ 945709 w 2892261"/>
              <a:gd name="connsiteY2540" fmla="*/ 91033 h 1908012"/>
              <a:gd name="connsiteX2541" fmla="*/ 945071 w 2892261"/>
              <a:gd name="connsiteY2541" fmla="*/ 91926 h 1908012"/>
              <a:gd name="connsiteX2542" fmla="*/ 943540 w 2892261"/>
              <a:gd name="connsiteY2542" fmla="*/ 90601 h 1908012"/>
              <a:gd name="connsiteX2543" fmla="*/ 944229 w 2892261"/>
              <a:gd name="connsiteY2543" fmla="*/ 89682 h 1908012"/>
              <a:gd name="connsiteX2544" fmla="*/ 1112120 w 2892261"/>
              <a:gd name="connsiteY2544" fmla="*/ 89331 h 1908012"/>
              <a:gd name="connsiteX2545" fmla="*/ 1114570 w 2892261"/>
              <a:gd name="connsiteY2545" fmla="*/ 91908 h 1908012"/>
              <a:gd name="connsiteX2546" fmla="*/ 1108281 w 2892261"/>
              <a:gd name="connsiteY2546" fmla="*/ 95730 h 1908012"/>
              <a:gd name="connsiteX2547" fmla="*/ 905604 w 2892261"/>
              <a:gd name="connsiteY2547" fmla="*/ 88610 h 1908012"/>
              <a:gd name="connsiteX2548" fmla="*/ 907697 w 2892261"/>
              <a:gd name="connsiteY2548" fmla="*/ 88713 h 1908012"/>
              <a:gd name="connsiteX2549" fmla="*/ 906581 w 2892261"/>
              <a:gd name="connsiteY2549" fmla="*/ 93273 h 1908012"/>
              <a:gd name="connsiteX2550" fmla="*/ 877949 w 2892261"/>
              <a:gd name="connsiteY2550" fmla="*/ 87341 h 1908012"/>
              <a:gd name="connsiteX2551" fmla="*/ 879352 w 2892261"/>
              <a:gd name="connsiteY2551" fmla="*/ 90707 h 1908012"/>
              <a:gd name="connsiteX2552" fmla="*/ 876775 w 2892261"/>
              <a:gd name="connsiteY2552" fmla="*/ 92135 h 1908012"/>
              <a:gd name="connsiteX2553" fmla="*/ 875755 w 2892261"/>
              <a:gd name="connsiteY2553" fmla="*/ 90427 h 1908012"/>
              <a:gd name="connsiteX2554" fmla="*/ 877949 w 2892261"/>
              <a:gd name="connsiteY2554" fmla="*/ 87341 h 1908012"/>
              <a:gd name="connsiteX2555" fmla="*/ 2037778 w 2892261"/>
              <a:gd name="connsiteY2555" fmla="*/ 86866 h 1908012"/>
              <a:gd name="connsiteX2556" fmla="*/ 2037395 w 2892261"/>
              <a:gd name="connsiteY2556" fmla="*/ 88193 h 1908012"/>
              <a:gd name="connsiteX2557" fmla="*/ 2041145 w 2892261"/>
              <a:gd name="connsiteY2557" fmla="*/ 89495 h 1908012"/>
              <a:gd name="connsiteX2558" fmla="*/ 2041630 w 2892261"/>
              <a:gd name="connsiteY2558" fmla="*/ 87939 h 1908012"/>
              <a:gd name="connsiteX2559" fmla="*/ 2037778 w 2892261"/>
              <a:gd name="connsiteY2559" fmla="*/ 86866 h 1908012"/>
              <a:gd name="connsiteX2560" fmla="*/ 1395476 w 2892261"/>
              <a:gd name="connsiteY2560" fmla="*/ 86281 h 1908012"/>
              <a:gd name="connsiteX2561" fmla="*/ 1394914 w 2892261"/>
              <a:gd name="connsiteY2561" fmla="*/ 86995 h 1908012"/>
              <a:gd name="connsiteX2562" fmla="*/ 1397108 w 2892261"/>
              <a:gd name="connsiteY2562" fmla="*/ 87327 h 1908012"/>
              <a:gd name="connsiteX2563" fmla="*/ 1397670 w 2892261"/>
              <a:gd name="connsiteY2563" fmla="*/ 86637 h 1908012"/>
              <a:gd name="connsiteX2564" fmla="*/ 1395476 w 2892261"/>
              <a:gd name="connsiteY2564" fmla="*/ 86281 h 1908012"/>
              <a:gd name="connsiteX2565" fmla="*/ 974383 w 2892261"/>
              <a:gd name="connsiteY2565" fmla="*/ 84924 h 1908012"/>
              <a:gd name="connsiteX2566" fmla="*/ 999384 w 2892261"/>
              <a:gd name="connsiteY2566" fmla="*/ 84924 h 1908012"/>
              <a:gd name="connsiteX2567" fmla="*/ 999180 w 2892261"/>
              <a:gd name="connsiteY2567" fmla="*/ 87859 h 1908012"/>
              <a:gd name="connsiteX2568" fmla="*/ 974383 w 2892261"/>
              <a:gd name="connsiteY2568" fmla="*/ 84924 h 1908012"/>
              <a:gd name="connsiteX2569" fmla="*/ 810396 w 2892261"/>
              <a:gd name="connsiteY2569" fmla="*/ 84520 h 1908012"/>
              <a:gd name="connsiteX2570" fmla="*/ 781389 w 2892261"/>
              <a:gd name="connsiteY2570" fmla="*/ 108834 h 1908012"/>
              <a:gd name="connsiteX2571" fmla="*/ 731488 w 2892261"/>
              <a:gd name="connsiteY2571" fmla="*/ 124598 h 1908012"/>
              <a:gd name="connsiteX2572" fmla="*/ 737688 w 2892261"/>
              <a:gd name="connsiteY2572" fmla="*/ 127201 h 1908012"/>
              <a:gd name="connsiteX2573" fmla="*/ 742178 w 2892261"/>
              <a:gd name="connsiteY2573" fmla="*/ 129139 h 1908012"/>
              <a:gd name="connsiteX2574" fmla="*/ 734601 w 2892261"/>
              <a:gd name="connsiteY2574" fmla="*/ 141159 h 1908012"/>
              <a:gd name="connsiteX2575" fmla="*/ 714599 w 2892261"/>
              <a:gd name="connsiteY2575" fmla="*/ 148066 h 1908012"/>
              <a:gd name="connsiteX2576" fmla="*/ 723350 w 2892261"/>
              <a:gd name="connsiteY2576" fmla="*/ 180825 h 1908012"/>
              <a:gd name="connsiteX2577" fmla="*/ 730213 w 2892261"/>
              <a:gd name="connsiteY2577" fmla="*/ 169423 h 1908012"/>
              <a:gd name="connsiteX2578" fmla="*/ 743657 w 2892261"/>
              <a:gd name="connsiteY2578" fmla="*/ 158070 h 1908012"/>
              <a:gd name="connsiteX2579" fmla="*/ 755266 w 2892261"/>
              <a:gd name="connsiteY2579" fmla="*/ 147354 h 1908012"/>
              <a:gd name="connsiteX2580" fmla="*/ 758071 w 2892261"/>
              <a:gd name="connsiteY2580" fmla="*/ 141924 h 1908012"/>
              <a:gd name="connsiteX2581" fmla="*/ 764525 w 2892261"/>
              <a:gd name="connsiteY2581" fmla="*/ 132558 h 1908012"/>
              <a:gd name="connsiteX2582" fmla="*/ 806109 w 2892261"/>
              <a:gd name="connsiteY2582" fmla="*/ 92375 h 1908012"/>
              <a:gd name="connsiteX2583" fmla="*/ 810396 w 2892261"/>
              <a:gd name="connsiteY2583" fmla="*/ 84520 h 1908012"/>
              <a:gd name="connsiteX2584" fmla="*/ 1309284 w 2892261"/>
              <a:gd name="connsiteY2584" fmla="*/ 82985 h 1908012"/>
              <a:gd name="connsiteX2585" fmla="*/ 1309680 w 2892261"/>
              <a:gd name="connsiteY2585" fmla="*/ 83079 h 1908012"/>
              <a:gd name="connsiteX2586" fmla="*/ 1309578 w 2892261"/>
              <a:gd name="connsiteY2586" fmla="*/ 83231 h 1908012"/>
              <a:gd name="connsiteX2587" fmla="*/ 1309545 w 2892261"/>
              <a:gd name="connsiteY2587" fmla="*/ 83203 h 1908012"/>
              <a:gd name="connsiteX2588" fmla="*/ 1309553 w 2892261"/>
              <a:gd name="connsiteY2588" fmla="*/ 83193 h 1908012"/>
              <a:gd name="connsiteX2589" fmla="*/ 1309539 w 2892261"/>
              <a:gd name="connsiteY2589" fmla="*/ 83199 h 1908012"/>
              <a:gd name="connsiteX2590" fmla="*/ 1930605 w 2892261"/>
              <a:gd name="connsiteY2590" fmla="*/ 79814 h 1908012"/>
              <a:gd name="connsiteX2591" fmla="*/ 1931957 w 2892261"/>
              <a:gd name="connsiteY2591" fmla="*/ 81472 h 1908012"/>
              <a:gd name="connsiteX2592" fmla="*/ 1930120 w 2892261"/>
              <a:gd name="connsiteY2592" fmla="*/ 82493 h 1908012"/>
              <a:gd name="connsiteX2593" fmla="*/ 1928818 w 2892261"/>
              <a:gd name="connsiteY2593" fmla="*/ 80733 h 1908012"/>
              <a:gd name="connsiteX2594" fmla="*/ 1930605 w 2892261"/>
              <a:gd name="connsiteY2594" fmla="*/ 79814 h 1908012"/>
              <a:gd name="connsiteX2595" fmla="*/ 713273 w 2892261"/>
              <a:gd name="connsiteY2595" fmla="*/ 79668 h 1908012"/>
              <a:gd name="connsiteX2596" fmla="*/ 699318 w 2892261"/>
              <a:gd name="connsiteY2596" fmla="*/ 91123 h 1908012"/>
              <a:gd name="connsiteX2597" fmla="*/ 713273 w 2892261"/>
              <a:gd name="connsiteY2597" fmla="*/ 79668 h 1908012"/>
              <a:gd name="connsiteX2598" fmla="*/ 1304375 w 2892261"/>
              <a:gd name="connsiteY2598" fmla="*/ 78895 h 1908012"/>
              <a:gd name="connsiteX2599" fmla="*/ 1309284 w 2892261"/>
              <a:gd name="connsiteY2599" fmla="*/ 82985 h 1908012"/>
              <a:gd name="connsiteX2600" fmla="*/ 1303175 w 2892261"/>
              <a:gd name="connsiteY2600" fmla="*/ 81548 h 1908012"/>
              <a:gd name="connsiteX2601" fmla="*/ 1304375 w 2892261"/>
              <a:gd name="connsiteY2601" fmla="*/ 78895 h 1908012"/>
              <a:gd name="connsiteX2602" fmla="*/ 818303 w 2892261"/>
              <a:gd name="connsiteY2602" fmla="*/ 77503 h 1908012"/>
              <a:gd name="connsiteX2603" fmla="*/ 816670 w 2892261"/>
              <a:gd name="connsiteY2603" fmla="*/ 78857 h 1908012"/>
              <a:gd name="connsiteX2604" fmla="*/ 820166 w 2892261"/>
              <a:gd name="connsiteY2604" fmla="*/ 82861 h 1908012"/>
              <a:gd name="connsiteX2605" fmla="*/ 821697 w 2892261"/>
              <a:gd name="connsiteY2605" fmla="*/ 81584 h 1908012"/>
              <a:gd name="connsiteX2606" fmla="*/ 818303 w 2892261"/>
              <a:gd name="connsiteY2606" fmla="*/ 77503 h 1908012"/>
              <a:gd name="connsiteX2607" fmla="*/ 1577501 w 2892261"/>
              <a:gd name="connsiteY2607" fmla="*/ 74892 h 1908012"/>
              <a:gd name="connsiteX2608" fmla="*/ 1579541 w 2892261"/>
              <a:gd name="connsiteY2608" fmla="*/ 75938 h 1908012"/>
              <a:gd name="connsiteX2609" fmla="*/ 1576378 w 2892261"/>
              <a:gd name="connsiteY2609" fmla="*/ 82036 h 1908012"/>
              <a:gd name="connsiteX2610" fmla="*/ 1574337 w 2892261"/>
              <a:gd name="connsiteY2610" fmla="*/ 80990 h 1908012"/>
              <a:gd name="connsiteX2611" fmla="*/ 1577501 w 2892261"/>
              <a:gd name="connsiteY2611" fmla="*/ 74892 h 1908012"/>
              <a:gd name="connsiteX2612" fmla="*/ 1567372 w 2892261"/>
              <a:gd name="connsiteY2612" fmla="*/ 64324 h 1908012"/>
              <a:gd name="connsiteX2613" fmla="*/ 1568137 w 2892261"/>
              <a:gd name="connsiteY2613" fmla="*/ 64962 h 1908012"/>
              <a:gd name="connsiteX2614" fmla="*/ 1567652 w 2892261"/>
              <a:gd name="connsiteY2614" fmla="*/ 65879 h 1908012"/>
              <a:gd name="connsiteX2615" fmla="*/ 1566683 w 2892261"/>
              <a:gd name="connsiteY2615" fmla="*/ 65829 h 1908012"/>
              <a:gd name="connsiteX2616" fmla="*/ 1567372 w 2892261"/>
              <a:gd name="connsiteY2616" fmla="*/ 64324 h 1908012"/>
              <a:gd name="connsiteX2617" fmla="*/ 903001 w 2892261"/>
              <a:gd name="connsiteY2617" fmla="*/ 64276 h 1908012"/>
              <a:gd name="connsiteX2618" fmla="*/ 903742 w 2892261"/>
              <a:gd name="connsiteY2618" fmla="*/ 66241 h 1908012"/>
              <a:gd name="connsiteX2619" fmla="*/ 901598 w 2892261"/>
              <a:gd name="connsiteY2619" fmla="*/ 66701 h 1908012"/>
              <a:gd name="connsiteX2620" fmla="*/ 900884 w 2892261"/>
              <a:gd name="connsiteY2620" fmla="*/ 64760 h 1908012"/>
              <a:gd name="connsiteX2621" fmla="*/ 903001 w 2892261"/>
              <a:gd name="connsiteY2621" fmla="*/ 64276 h 1908012"/>
              <a:gd name="connsiteX2622" fmla="*/ 1070256 w 2892261"/>
              <a:gd name="connsiteY2622" fmla="*/ 63670 h 1908012"/>
              <a:gd name="connsiteX2623" fmla="*/ 1073189 w 2892261"/>
              <a:gd name="connsiteY2623" fmla="*/ 65302 h 1908012"/>
              <a:gd name="connsiteX2624" fmla="*/ 1067704 w 2892261"/>
              <a:gd name="connsiteY2624" fmla="*/ 75252 h 1908012"/>
              <a:gd name="connsiteX2625" fmla="*/ 1064260 w 2892261"/>
              <a:gd name="connsiteY2625" fmla="*/ 73415 h 1908012"/>
              <a:gd name="connsiteX2626" fmla="*/ 1070256 w 2892261"/>
              <a:gd name="connsiteY2626" fmla="*/ 63670 h 1908012"/>
              <a:gd name="connsiteX2627" fmla="*/ 677658 w 2892261"/>
              <a:gd name="connsiteY2627" fmla="*/ 63081 h 1908012"/>
              <a:gd name="connsiteX2628" fmla="*/ 680031 w 2892261"/>
              <a:gd name="connsiteY2628" fmla="*/ 65785 h 1908012"/>
              <a:gd name="connsiteX2629" fmla="*/ 674343 w 2892261"/>
              <a:gd name="connsiteY2629" fmla="*/ 70607 h 1908012"/>
              <a:gd name="connsiteX2630" fmla="*/ 671970 w 2892261"/>
              <a:gd name="connsiteY2630" fmla="*/ 68108 h 1908012"/>
              <a:gd name="connsiteX2631" fmla="*/ 677658 w 2892261"/>
              <a:gd name="connsiteY2631" fmla="*/ 63081 h 1908012"/>
              <a:gd name="connsiteX2632" fmla="*/ 609493 w 2892261"/>
              <a:gd name="connsiteY2632" fmla="*/ 62905 h 1908012"/>
              <a:gd name="connsiteX2633" fmla="*/ 599568 w 2892261"/>
              <a:gd name="connsiteY2633" fmla="*/ 68211 h 1908012"/>
              <a:gd name="connsiteX2634" fmla="*/ 609493 w 2892261"/>
              <a:gd name="connsiteY2634" fmla="*/ 62905 h 1908012"/>
              <a:gd name="connsiteX2635" fmla="*/ 1046887 w 2892261"/>
              <a:gd name="connsiteY2635" fmla="*/ 62577 h 1908012"/>
              <a:gd name="connsiteX2636" fmla="*/ 1049439 w 2892261"/>
              <a:gd name="connsiteY2636" fmla="*/ 65076 h 1908012"/>
              <a:gd name="connsiteX2637" fmla="*/ 1012319 w 2892261"/>
              <a:gd name="connsiteY2637" fmla="*/ 83522 h 1908012"/>
              <a:gd name="connsiteX2638" fmla="*/ 1032524 w 2892261"/>
              <a:gd name="connsiteY2638" fmla="*/ 76940 h 1908012"/>
              <a:gd name="connsiteX2639" fmla="*/ 1046887 w 2892261"/>
              <a:gd name="connsiteY2639" fmla="*/ 62577 h 1908012"/>
              <a:gd name="connsiteX2640" fmla="*/ 1909838 w 2892261"/>
              <a:gd name="connsiteY2640" fmla="*/ 62336 h 1908012"/>
              <a:gd name="connsiteX2641" fmla="*/ 1911727 w 2892261"/>
              <a:gd name="connsiteY2641" fmla="*/ 63407 h 1908012"/>
              <a:gd name="connsiteX2642" fmla="*/ 1910144 w 2892261"/>
              <a:gd name="connsiteY2642" fmla="*/ 64860 h 1908012"/>
              <a:gd name="connsiteX2643" fmla="*/ 1908971 w 2892261"/>
              <a:gd name="connsiteY2643" fmla="*/ 63024 h 1908012"/>
              <a:gd name="connsiteX2644" fmla="*/ 1909838 w 2892261"/>
              <a:gd name="connsiteY2644" fmla="*/ 62336 h 1908012"/>
              <a:gd name="connsiteX2645" fmla="*/ 730007 w 2892261"/>
              <a:gd name="connsiteY2645" fmla="*/ 62115 h 1908012"/>
              <a:gd name="connsiteX2646" fmla="*/ 726742 w 2892261"/>
              <a:gd name="connsiteY2646" fmla="*/ 77370 h 1908012"/>
              <a:gd name="connsiteX2647" fmla="*/ 730007 w 2892261"/>
              <a:gd name="connsiteY2647" fmla="*/ 62115 h 1908012"/>
              <a:gd name="connsiteX2648" fmla="*/ 1979764 w 2892261"/>
              <a:gd name="connsiteY2648" fmla="*/ 61585 h 1908012"/>
              <a:gd name="connsiteX2649" fmla="*/ 1999943 w 2892261"/>
              <a:gd name="connsiteY2649" fmla="*/ 69035 h 1908012"/>
              <a:gd name="connsiteX2650" fmla="*/ 1979764 w 2892261"/>
              <a:gd name="connsiteY2650" fmla="*/ 61585 h 1908012"/>
              <a:gd name="connsiteX2651" fmla="*/ 1140207 w 2892261"/>
              <a:gd name="connsiteY2651" fmla="*/ 60586 h 1908012"/>
              <a:gd name="connsiteX2652" fmla="*/ 1125538 w 2892261"/>
              <a:gd name="connsiteY2652" fmla="*/ 82093 h 1908012"/>
              <a:gd name="connsiteX2653" fmla="*/ 1140207 w 2892261"/>
              <a:gd name="connsiteY2653" fmla="*/ 60586 h 1908012"/>
              <a:gd name="connsiteX2654" fmla="*/ 1148550 w 2892261"/>
              <a:gd name="connsiteY2654" fmla="*/ 59453 h 1908012"/>
              <a:gd name="connsiteX2655" fmla="*/ 1149902 w 2892261"/>
              <a:gd name="connsiteY2655" fmla="*/ 60626 h 1908012"/>
              <a:gd name="connsiteX2656" fmla="*/ 1149264 w 2892261"/>
              <a:gd name="connsiteY2656" fmla="*/ 61444 h 1908012"/>
              <a:gd name="connsiteX2657" fmla="*/ 1147964 w 2892261"/>
              <a:gd name="connsiteY2657" fmla="*/ 60244 h 1908012"/>
              <a:gd name="connsiteX2658" fmla="*/ 1148550 w 2892261"/>
              <a:gd name="connsiteY2658" fmla="*/ 59453 h 1908012"/>
              <a:gd name="connsiteX2659" fmla="*/ 1112680 w 2892261"/>
              <a:gd name="connsiteY2659" fmla="*/ 58798 h 1908012"/>
              <a:gd name="connsiteX2660" fmla="*/ 1115105 w 2892261"/>
              <a:gd name="connsiteY2660" fmla="*/ 61860 h 1908012"/>
              <a:gd name="connsiteX2661" fmla="*/ 1104593 w 2892261"/>
              <a:gd name="connsiteY2661" fmla="*/ 69846 h 1908012"/>
              <a:gd name="connsiteX2662" fmla="*/ 1102603 w 2892261"/>
              <a:gd name="connsiteY2662" fmla="*/ 67318 h 1908012"/>
              <a:gd name="connsiteX2663" fmla="*/ 1112680 w 2892261"/>
              <a:gd name="connsiteY2663" fmla="*/ 58798 h 1908012"/>
              <a:gd name="connsiteX2664" fmla="*/ 1086633 w 2892261"/>
              <a:gd name="connsiteY2664" fmla="*/ 57658 h 1908012"/>
              <a:gd name="connsiteX2665" fmla="*/ 1093138 w 2892261"/>
              <a:gd name="connsiteY2665" fmla="*/ 58420 h 1908012"/>
              <a:gd name="connsiteX2666" fmla="*/ 1090536 w 2892261"/>
              <a:gd name="connsiteY2666" fmla="*/ 71303 h 1908012"/>
              <a:gd name="connsiteX2667" fmla="*/ 1081685 w 2892261"/>
              <a:gd name="connsiteY2667" fmla="*/ 80385 h 1908012"/>
              <a:gd name="connsiteX2668" fmla="*/ 1085613 w 2892261"/>
              <a:gd name="connsiteY2668" fmla="*/ 93499 h 1908012"/>
              <a:gd name="connsiteX2669" fmla="*/ 1091965 w 2892261"/>
              <a:gd name="connsiteY2669" fmla="*/ 95258 h 1908012"/>
              <a:gd name="connsiteX2670" fmla="*/ 1086429 w 2892261"/>
              <a:gd name="connsiteY2670" fmla="*/ 102582 h 1908012"/>
              <a:gd name="connsiteX2671" fmla="*/ 1047856 w 2892261"/>
              <a:gd name="connsiteY2671" fmla="*/ 95845 h 1908012"/>
              <a:gd name="connsiteX2672" fmla="*/ 1068647 w 2892261"/>
              <a:gd name="connsiteY2672" fmla="*/ 82861 h 1908012"/>
              <a:gd name="connsiteX2673" fmla="*/ 1081889 w 2892261"/>
              <a:gd name="connsiteY2673" fmla="*/ 62808 h 1908012"/>
              <a:gd name="connsiteX2674" fmla="*/ 1086633 w 2892261"/>
              <a:gd name="connsiteY2674" fmla="*/ 57658 h 1908012"/>
              <a:gd name="connsiteX2675" fmla="*/ 651587 w 2892261"/>
              <a:gd name="connsiteY2675" fmla="*/ 53774 h 1908012"/>
              <a:gd name="connsiteX2676" fmla="*/ 652658 w 2892261"/>
              <a:gd name="connsiteY2676" fmla="*/ 57065 h 1908012"/>
              <a:gd name="connsiteX2677" fmla="*/ 632274 w 2892261"/>
              <a:gd name="connsiteY2677" fmla="*/ 63340 h 1908012"/>
              <a:gd name="connsiteX2678" fmla="*/ 651587 w 2892261"/>
              <a:gd name="connsiteY2678" fmla="*/ 53774 h 1908012"/>
              <a:gd name="connsiteX2679" fmla="*/ 671333 w 2892261"/>
              <a:gd name="connsiteY2679" fmla="*/ 48003 h 1908012"/>
              <a:gd name="connsiteX2680" fmla="*/ 671895 w 2892261"/>
              <a:gd name="connsiteY2680" fmla="*/ 50121 h 1908012"/>
              <a:gd name="connsiteX2681" fmla="*/ 666690 w 2892261"/>
              <a:gd name="connsiteY2681" fmla="*/ 51498 h 1908012"/>
              <a:gd name="connsiteX2682" fmla="*/ 666103 w 2892261"/>
              <a:gd name="connsiteY2682" fmla="*/ 49330 h 1908012"/>
              <a:gd name="connsiteX2683" fmla="*/ 671333 w 2892261"/>
              <a:gd name="connsiteY2683" fmla="*/ 48003 h 1908012"/>
              <a:gd name="connsiteX2684" fmla="*/ 773864 w 2892261"/>
              <a:gd name="connsiteY2684" fmla="*/ 47805 h 1908012"/>
              <a:gd name="connsiteX2685" fmla="*/ 777664 w 2892261"/>
              <a:gd name="connsiteY2685" fmla="*/ 49641 h 1908012"/>
              <a:gd name="connsiteX2686" fmla="*/ 770266 w 2892261"/>
              <a:gd name="connsiteY2686" fmla="*/ 65662 h 1908012"/>
              <a:gd name="connsiteX2687" fmla="*/ 766057 w 2892261"/>
              <a:gd name="connsiteY2687" fmla="*/ 63366 h 1908012"/>
              <a:gd name="connsiteX2688" fmla="*/ 773864 w 2892261"/>
              <a:gd name="connsiteY2688" fmla="*/ 47805 h 1908012"/>
              <a:gd name="connsiteX2689" fmla="*/ 820192 w 2892261"/>
              <a:gd name="connsiteY2689" fmla="*/ 43675 h 1908012"/>
              <a:gd name="connsiteX2690" fmla="*/ 821979 w 2892261"/>
              <a:gd name="connsiteY2690" fmla="*/ 45972 h 1908012"/>
              <a:gd name="connsiteX2691" fmla="*/ 809197 w 2892261"/>
              <a:gd name="connsiteY2691" fmla="*/ 61508 h 1908012"/>
              <a:gd name="connsiteX2692" fmla="*/ 746235 w 2892261"/>
              <a:gd name="connsiteY2692" fmla="*/ 102608 h 1908012"/>
              <a:gd name="connsiteX2693" fmla="*/ 743479 w 2892261"/>
              <a:gd name="connsiteY2693" fmla="*/ 99367 h 1908012"/>
              <a:gd name="connsiteX2694" fmla="*/ 772716 w 2892261"/>
              <a:gd name="connsiteY2694" fmla="*/ 76585 h 1908012"/>
              <a:gd name="connsiteX2695" fmla="*/ 803737 w 2892261"/>
              <a:gd name="connsiteY2695" fmla="*/ 51686 h 1908012"/>
              <a:gd name="connsiteX2696" fmla="*/ 820192 w 2892261"/>
              <a:gd name="connsiteY2696" fmla="*/ 43675 h 1908012"/>
              <a:gd name="connsiteX2697" fmla="*/ 1087654 w 2892261"/>
              <a:gd name="connsiteY2697" fmla="*/ 43588 h 1908012"/>
              <a:gd name="connsiteX2698" fmla="*/ 1090410 w 2892261"/>
              <a:gd name="connsiteY2698" fmla="*/ 44507 h 1908012"/>
              <a:gd name="connsiteX2699" fmla="*/ 1088750 w 2892261"/>
              <a:gd name="connsiteY2699" fmla="*/ 49558 h 1908012"/>
              <a:gd name="connsiteX2700" fmla="*/ 1085944 w 2892261"/>
              <a:gd name="connsiteY2700" fmla="*/ 46395 h 1908012"/>
              <a:gd name="connsiteX2701" fmla="*/ 1087654 w 2892261"/>
              <a:gd name="connsiteY2701" fmla="*/ 43588 h 1908012"/>
              <a:gd name="connsiteX2702" fmla="*/ 774857 w 2892261"/>
              <a:gd name="connsiteY2702" fmla="*/ 39197 h 1908012"/>
              <a:gd name="connsiteX2703" fmla="*/ 774909 w 2892261"/>
              <a:gd name="connsiteY2703" fmla="*/ 40269 h 1908012"/>
              <a:gd name="connsiteX2704" fmla="*/ 773863 w 2892261"/>
              <a:gd name="connsiteY2704" fmla="*/ 40626 h 1908012"/>
              <a:gd name="connsiteX2705" fmla="*/ 773199 w 2892261"/>
              <a:gd name="connsiteY2705" fmla="*/ 39808 h 1908012"/>
              <a:gd name="connsiteX2706" fmla="*/ 774857 w 2892261"/>
              <a:gd name="connsiteY2706" fmla="*/ 39197 h 1908012"/>
              <a:gd name="connsiteX2707" fmla="*/ 1942135 w 2892261"/>
              <a:gd name="connsiteY2707" fmla="*/ 38242 h 1908012"/>
              <a:gd name="connsiteX2708" fmla="*/ 1948896 w 2892261"/>
              <a:gd name="connsiteY2708" fmla="*/ 39212 h 1908012"/>
              <a:gd name="connsiteX2709" fmla="*/ 2042650 w 2892261"/>
              <a:gd name="connsiteY2709" fmla="*/ 80564 h 1908012"/>
              <a:gd name="connsiteX2710" fmla="*/ 2071018 w 2892261"/>
              <a:gd name="connsiteY2710" fmla="*/ 105311 h 1908012"/>
              <a:gd name="connsiteX2711" fmla="*/ 2088877 w 2892261"/>
              <a:gd name="connsiteY2711" fmla="*/ 116893 h 1908012"/>
              <a:gd name="connsiteX2712" fmla="*/ 2071376 w 2892261"/>
              <a:gd name="connsiteY2712" fmla="*/ 89878 h 1908012"/>
              <a:gd name="connsiteX2713" fmla="*/ 2064182 w 2892261"/>
              <a:gd name="connsiteY2713" fmla="*/ 85081 h 1908012"/>
              <a:gd name="connsiteX2714" fmla="*/ 2054488 w 2892261"/>
              <a:gd name="connsiteY2714" fmla="*/ 67911 h 1908012"/>
              <a:gd name="connsiteX2715" fmla="*/ 2060815 w 2892261"/>
              <a:gd name="connsiteY2715" fmla="*/ 66814 h 1908012"/>
              <a:gd name="connsiteX2716" fmla="*/ 2094311 w 2892261"/>
              <a:gd name="connsiteY2716" fmla="*/ 83781 h 1908012"/>
              <a:gd name="connsiteX2717" fmla="*/ 2099107 w 2892261"/>
              <a:gd name="connsiteY2717" fmla="*/ 112711 h 1908012"/>
              <a:gd name="connsiteX2718" fmla="*/ 2096403 w 2892261"/>
              <a:gd name="connsiteY2718" fmla="*/ 118374 h 1908012"/>
              <a:gd name="connsiteX2719" fmla="*/ 2112832 w 2892261"/>
              <a:gd name="connsiteY2719" fmla="*/ 113247 h 1908012"/>
              <a:gd name="connsiteX2720" fmla="*/ 2110180 w 2892261"/>
              <a:gd name="connsiteY2720" fmla="*/ 143173 h 1908012"/>
              <a:gd name="connsiteX2721" fmla="*/ 2122042 w 2892261"/>
              <a:gd name="connsiteY2721" fmla="*/ 134242 h 1908012"/>
              <a:gd name="connsiteX2722" fmla="*/ 2121379 w 2892261"/>
              <a:gd name="connsiteY2722" fmla="*/ 146538 h 1908012"/>
              <a:gd name="connsiteX2723" fmla="*/ 2129594 w 2892261"/>
              <a:gd name="connsiteY2723" fmla="*/ 145415 h 1908012"/>
              <a:gd name="connsiteX2724" fmla="*/ 2131838 w 2892261"/>
              <a:gd name="connsiteY2724" fmla="*/ 157432 h 1908012"/>
              <a:gd name="connsiteX2725" fmla="*/ 2141584 w 2892261"/>
              <a:gd name="connsiteY2725" fmla="*/ 145033 h 1908012"/>
              <a:gd name="connsiteX2726" fmla="*/ 2150028 w 2892261"/>
              <a:gd name="connsiteY2726" fmla="*/ 135008 h 1908012"/>
              <a:gd name="connsiteX2727" fmla="*/ 2152885 w 2892261"/>
              <a:gd name="connsiteY2727" fmla="*/ 136818 h 1908012"/>
              <a:gd name="connsiteX2728" fmla="*/ 2146316 w 2892261"/>
              <a:gd name="connsiteY2728" fmla="*/ 152022 h 1908012"/>
              <a:gd name="connsiteX2729" fmla="*/ 2146124 w 2892261"/>
              <a:gd name="connsiteY2729" fmla="*/ 152123 h 1908012"/>
              <a:gd name="connsiteX2730" fmla="*/ 2145995 w 2892261"/>
              <a:gd name="connsiteY2730" fmla="*/ 152616 h 1908012"/>
              <a:gd name="connsiteX2731" fmla="*/ 2142297 w 2892261"/>
              <a:gd name="connsiteY2731" fmla="*/ 158809 h 1908012"/>
              <a:gd name="connsiteX2732" fmla="*/ 2144160 w 2892261"/>
              <a:gd name="connsiteY2732" fmla="*/ 159626 h 1908012"/>
              <a:gd name="connsiteX2733" fmla="*/ 2145995 w 2892261"/>
              <a:gd name="connsiteY2733" fmla="*/ 152616 h 1908012"/>
              <a:gd name="connsiteX2734" fmla="*/ 2146227 w 2892261"/>
              <a:gd name="connsiteY2734" fmla="*/ 152228 h 1908012"/>
              <a:gd name="connsiteX2735" fmla="*/ 2146316 w 2892261"/>
              <a:gd name="connsiteY2735" fmla="*/ 152022 h 1908012"/>
              <a:gd name="connsiteX2736" fmla="*/ 2154467 w 2892261"/>
              <a:gd name="connsiteY2736" fmla="*/ 147685 h 1908012"/>
              <a:gd name="connsiteX2737" fmla="*/ 2147834 w 2892261"/>
              <a:gd name="connsiteY2737" fmla="*/ 165086 h 1908012"/>
              <a:gd name="connsiteX2738" fmla="*/ 2149595 w 2892261"/>
              <a:gd name="connsiteY2738" fmla="*/ 166666 h 1908012"/>
              <a:gd name="connsiteX2739" fmla="*/ 2171815 w 2892261"/>
              <a:gd name="connsiteY2739" fmla="*/ 149522 h 1908012"/>
              <a:gd name="connsiteX2740" fmla="*/ 2169258 w 2892261"/>
              <a:gd name="connsiteY2740" fmla="*/ 162230 h 1908012"/>
              <a:gd name="connsiteX2741" fmla="*/ 2169084 w 2892261"/>
              <a:gd name="connsiteY2741" fmla="*/ 162356 h 1908012"/>
              <a:gd name="connsiteX2742" fmla="*/ 2168908 w 2892261"/>
              <a:gd name="connsiteY2742" fmla="*/ 162703 h 1908012"/>
              <a:gd name="connsiteX2743" fmla="*/ 2164085 w 2892261"/>
              <a:gd name="connsiteY2743" fmla="*/ 166591 h 1908012"/>
              <a:gd name="connsiteX2744" fmla="*/ 2166050 w 2892261"/>
              <a:gd name="connsiteY2744" fmla="*/ 168351 h 1908012"/>
              <a:gd name="connsiteX2745" fmla="*/ 2168908 w 2892261"/>
              <a:gd name="connsiteY2745" fmla="*/ 162703 h 1908012"/>
              <a:gd name="connsiteX2746" fmla="*/ 2169213 w 2892261"/>
              <a:gd name="connsiteY2746" fmla="*/ 162458 h 1908012"/>
              <a:gd name="connsiteX2747" fmla="*/ 2169258 w 2892261"/>
              <a:gd name="connsiteY2747" fmla="*/ 162230 h 1908012"/>
              <a:gd name="connsiteX2748" fmla="*/ 2181228 w 2892261"/>
              <a:gd name="connsiteY2748" fmla="*/ 153681 h 1908012"/>
              <a:gd name="connsiteX2749" fmla="*/ 2190133 w 2892261"/>
              <a:gd name="connsiteY2749" fmla="*/ 148249 h 1908012"/>
              <a:gd name="connsiteX2750" fmla="*/ 2195592 w 2892261"/>
              <a:gd name="connsiteY2750" fmla="*/ 157611 h 1908012"/>
              <a:gd name="connsiteX2751" fmla="*/ 2204290 w 2892261"/>
              <a:gd name="connsiteY2751" fmla="*/ 152916 h 1908012"/>
              <a:gd name="connsiteX2752" fmla="*/ 2203526 w 2892261"/>
              <a:gd name="connsiteY2752" fmla="*/ 168045 h 1908012"/>
              <a:gd name="connsiteX2753" fmla="*/ 2220083 w 2892261"/>
              <a:gd name="connsiteY2753" fmla="*/ 153604 h 1908012"/>
              <a:gd name="connsiteX2754" fmla="*/ 2227456 w 2892261"/>
              <a:gd name="connsiteY2754" fmla="*/ 164651 h 1908012"/>
              <a:gd name="connsiteX2755" fmla="*/ 2245543 w 2892261"/>
              <a:gd name="connsiteY2755" fmla="*/ 151870 h 1908012"/>
              <a:gd name="connsiteX2756" fmla="*/ 2255364 w 2892261"/>
              <a:gd name="connsiteY2756" fmla="*/ 161284 h 1908012"/>
              <a:gd name="connsiteX2757" fmla="*/ 2252303 w 2892261"/>
              <a:gd name="connsiteY2757" fmla="*/ 175903 h 1908012"/>
              <a:gd name="connsiteX2758" fmla="*/ 2272381 w 2892261"/>
              <a:gd name="connsiteY2758" fmla="*/ 153630 h 1908012"/>
              <a:gd name="connsiteX2759" fmla="*/ 2274524 w 2892261"/>
              <a:gd name="connsiteY2759" fmla="*/ 154932 h 1908012"/>
              <a:gd name="connsiteX2760" fmla="*/ 2272686 w 2892261"/>
              <a:gd name="connsiteY2760" fmla="*/ 164525 h 1908012"/>
              <a:gd name="connsiteX2761" fmla="*/ 2280290 w 2892261"/>
              <a:gd name="connsiteY2761" fmla="*/ 164525 h 1908012"/>
              <a:gd name="connsiteX2762" fmla="*/ 2277968 w 2892261"/>
              <a:gd name="connsiteY2762" fmla="*/ 174194 h 1908012"/>
              <a:gd name="connsiteX2763" fmla="*/ 2284167 w 2892261"/>
              <a:gd name="connsiteY2763" fmla="*/ 192538 h 1908012"/>
              <a:gd name="connsiteX2764" fmla="*/ 2290597 w 2892261"/>
              <a:gd name="connsiteY2764" fmla="*/ 183250 h 1908012"/>
              <a:gd name="connsiteX2765" fmla="*/ 2305725 w 2892261"/>
              <a:gd name="connsiteY2765" fmla="*/ 182893 h 1908012"/>
              <a:gd name="connsiteX2766" fmla="*/ 2317766 w 2892261"/>
              <a:gd name="connsiteY2766" fmla="*/ 165672 h 1908012"/>
              <a:gd name="connsiteX2767" fmla="*/ 2320699 w 2892261"/>
              <a:gd name="connsiteY2767" fmla="*/ 166413 h 1908012"/>
              <a:gd name="connsiteX2768" fmla="*/ 2322639 w 2892261"/>
              <a:gd name="connsiteY2768" fmla="*/ 179347 h 1908012"/>
              <a:gd name="connsiteX2769" fmla="*/ 2324960 w 2892261"/>
              <a:gd name="connsiteY2769" fmla="*/ 192793 h 1908012"/>
              <a:gd name="connsiteX2770" fmla="*/ 2339757 w 2892261"/>
              <a:gd name="connsiteY2770" fmla="*/ 176795 h 1908012"/>
              <a:gd name="connsiteX2771" fmla="*/ 2347712 w 2892261"/>
              <a:gd name="connsiteY2771" fmla="*/ 195472 h 1908012"/>
              <a:gd name="connsiteX2772" fmla="*/ 2347692 w 2892261"/>
              <a:gd name="connsiteY2772" fmla="*/ 195497 h 1908012"/>
              <a:gd name="connsiteX2773" fmla="*/ 2347457 w 2892261"/>
              <a:gd name="connsiteY2773" fmla="*/ 195619 h 1908012"/>
              <a:gd name="connsiteX2774" fmla="*/ 2341058 w 2892261"/>
              <a:gd name="connsiteY2774" fmla="*/ 196007 h 1908012"/>
              <a:gd name="connsiteX2775" fmla="*/ 2341848 w 2892261"/>
              <a:gd name="connsiteY2775" fmla="*/ 198507 h 1908012"/>
              <a:gd name="connsiteX2776" fmla="*/ 2347457 w 2892261"/>
              <a:gd name="connsiteY2776" fmla="*/ 195619 h 1908012"/>
              <a:gd name="connsiteX2777" fmla="*/ 2347767 w 2892261"/>
              <a:gd name="connsiteY2777" fmla="*/ 195600 h 1908012"/>
              <a:gd name="connsiteX2778" fmla="*/ 2347712 w 2892261"/>
              <a:gd name="connsiteY2778" fmla="*/ 195472 h 1908012"/>
              <a:gd name="connsiteX2779" fmla="*/ 2360012 w 2892261"/>
              <a:gd name="connsiteY2779" fmla="*/ 180214 h 1908012"/>
              <a:gd name="connsiteX2780" fmla="*/ 2363202 w 2892261"/>
              <a:gd name="connsiteY2780" fmla="*/ 181107 h 1908012"/>
              <a:gd name="connsiteX2781" fmla="*/ 2362181 w 2892261"/>
              <a:gd name="connsiteY2781" fmla="*/ 194757 h 1908012"/>
              <a:gd name="connsiteX2782" fmla="*/ 2375600 w 2892261"/>
              <a:gd name="connsiteY2782" fmla="*/ 198329 h 1908012"/>
              <a:gd name="connsiteX2783" fmla="*/ 2389913 w 2892261"/>
              <a:gd name="connsiteY2783" fmla="*/ 186695 h 1908012"/>
              <a:gd name="connsiteX2784" fmla="*/ 2388382 w 2892261"/>
              <a:gd name="connsiteY2784" fmla="*/ 199018 h 1908012"/>
              <a:gd name="connsiteX2785" fmla="*/ 2395245 w 2892261"/>
              <a:gd name="connsiteY2785" fmla="*/ 198047 h 1908012"/>
              <a:gd name="connsiteX2786" fmla="*/ 2395245 w 2892261"/>
              <a:gd name="connsiteY2786" fmla="*/ 207893 h 1908012"/>
              <a:gd name="connsiteX2787" fmla="*/ 2410448 w 2892261"/>
              <a:gd name="connsiteY2787" fmla="*/ 204017 h 1908012"/>
              <a:gd name="connsiteX2788" fmla="*/ 2419557 w 2892261"/>
              <a:gd name="connsiteY2788" fmla="*/ 228072 h 1908012"/>
              <a:gd name="connsiteX2789" fmla="*/ 2424174 w 2892261"/>
              <a:gd name="connsiteY2789" fmla="*/ 220878 h 1908012"/>
              <a:gd name="connsiteX2790" fmla="*/ 2437721 w 2892261"/>
              <a:gd name="connsiteY2790" fmla="*/ 217691 h 1908012"/>
              <a:gd name="connsiteX2791" fmla="*/ 2443002 w 2892261"/>
              <a:gd name="connsiteY2791" fmla="*/ 231235 h 1908012"/>
              <a:gd name="connsiteX2792" fmla="*/ 2429532 w 2892261"/>
              <a:gd name="connsiteY2792" fmla="*/ 264549 h 1908012"/>
              <a:gd name="connsiteX2793" fmla="*/ 2434047 w 2892261"/>
              <a:gd name="connsiteY2793" fmla="*/ 266004 h 1908012"/>
              <a:gd name="connsiteX2794" fmla="*/ 2453486 w 2892261"/>
              <a:gd name="connsiteY2794" fmla="*/ 249833 h 1908012"/>
              <a:gd name="connsiteX2795" fmla="*/ 2467008 w 2892261"/>
              <a:gd name="connsiteY2795" fmla="*/ 232715 h 1908012"/>
              <a:gd name="connsiteX2796" fmla="*/ 2470324 w 2892261"/>
              <a:gd name="connsiteY2796" fmla="*/ 234528 h 1908012"/>
              <a:gd name="connsiteX2797" fmla="*/ 2464380 w 2892261"/>
              <a:gd name="connsiteY2797" fmla="*/ 251873 h 1908012"/>
              <a:gd name="connsiteX2798" fmla="*/ 2475579 w 2892261"/>
              <a:gd name="connsiteY2798" fmla="*/ 259041 h 1908012"/>
              <a:gd name="connsiteX2799" fmla="*/ 2467416 w 2892261"/>
              <a:gd name="connsiteY2799" fmla="*/ 290166 h 1908012"/>
              <a:gd name="connsiteX2800" fmla="*/ 2469508 w 2892261"/>
              <a:gd name="connsiteY2800" fmla="*/ 292055 h 1908012"/>
              <a:gd name="connsiteX2801" fmla="*/ 2477784 w 2892261"/>
              <a:gd name="connsiteY2801" fmla="*/ 284816 h 1908012"/>
              <a:gd name="connsiteX2802" fmla="*/ 2477748 w 2892261"/>
              <a:gd name="connsiteY2802" fmla="*/ 284862 h 1908012"/>
              <a:gd name="connsiteX2803" fmla="*/ 2477875 w 2892261"/>
              <a:gd name="connsiteY2803" fmla="*/ 284736 h 1908012"/>
              <a:gd name="connsiteX2804" fmla="*/ 2477784 w 2892261"/>
              <a:gd name="connsiteY2804" fmla="*/ 284816 h 1908012"/>
              <a:gd name="connsiteX2805" fmla="*/ 2477858 w 2892261"/>
              <a:gd name="connsiteY2805" fmla="*/ 284717 h 1908012"/>
              <a:gd name="connsiteX2806" fmla="*/ 2477952 w 2892261"/>
              <a:gd name="connsiteY2806" fmla="*/ 284623 h 1908012"/>
              <a:gd name="connsiteX2807" fmla="*/ 2477939 w 2892261"/>
              <a:gd name="connsiteY2807" fmla="*/ 284609 h 1908012"/>
              <a:gd name="connsiteX2808" fmla="*/ 2486550 w 2892261"/>
              <a:gd name="connsiteY2808" fmla="*/ 273178 h 1908012"/>
              <a:gd name="connsiteX2809" fmla="*/ 2488744 w 2892261"/>
              <a:gd name="connsiteY2809" fmla="*/ 273944 h 1908012"/>
              <a:gd name="connsiteX2810" fmla="*/ 2486677 w 2892261"/>
              <a:gd name="connsiteY2810" fmla="*/ 294350 h 1908012"/>
              <a:gd name="connsiteX2811" fmla="*/ 2488336 w 2892261"/>
              <a:gd name="connsiteY2811" fmla="*/ 295676 h 1908012"/>
              <a:gd name="connsiteX2812" fmla="*/ 2506729 w 2892261"/>
              <a:gd name="connsiteY2812" fmla="*/ 275833 h 1908012"/>
              <a:gd name="connsiteX2813" fmla="*/ 2512775 w 2892261"/>
              <a:gd name="connsiteY2813" fmla="*/ 289071 h 1908012"/>
              <a:gd name="connsiteX2814" fmla="*/ 2506424 w 2892261"/>
              <a:gd name="connsiteY2814" fmla="*/ 305703 h 1908012"/>
              <a:gd name="connsiteX2815" fmla="*/ 2505454 w 2892261"/>
              <a:gd name="connsiteY2815" fmla="*/ 317059 h 1908012"/>
              <a:gd name="connsiteX2816" fmla="*/ 2533976 w 2892261"/>
              <a:gd name="connsiteY2816" fmla="*/ 283457 h 1908012"/>
              <a:gd name="connsiteX2817" fmla="*/ 2528517 w 2892261"/>
              <a:gd name="connsiteY2817" fmla="*/ 313154 h 1908012"/>
              <a:gd name="connsiteX2818" fmla="*/ 2530199 w 2892261"/>
              <a:gd name="connsiteY2818" fmla="*/ 313893 h 1908012"/>
              <a:gd name="connsiteX2819" fmla="*/ 2540124 w 2892261"/>
              <a:gd name="connsiteY2819" fmla="*/ 296340 h 1908012"/>
              <a:gd name="connsiteX2820" fmla="*/ 2547139 w 2892261"/>
              <a:gd name="connsiteY2820" fmla="*/ 322416 h 1908012"/>
              <a:gd name="connsiteX2821" fmla="*/ 2553696 w 2892261"/>
              <a:gd name="connsiteY2821" fmla="*/ 310041 h 1908012"/>
              <a:gd name="connsiteX2822" fmla="*/ 2561451 w 2892261"/>
              <a:gd name="connsiteY2822" fmla="*/ 339429 h 1908012"/>
              <a:gd name="connsiteX2823" fmla="*/ 2570686 w 2892261"/>
              <a:gd name="connsiteY2823" fmla="*/ 345400 h 1908012"/>
              <a:gd name="connsiteX2824" fmla="*/ 2586121 w 2892261"/>
              <a:gd name="connsiteY2824" fmla="*/ 316420 h 1908012"/>
              <a:gd name="connsiteX2825" fmla="*/ 2589361 w 2892261"/>
              <a:gd name="connsiteY2825" fmla="*/ 317059 h 1908012"/>
              <a:gd name="connsiteX2826" fmla="*/ 2589335 w 2892261"/>
              <a:gd name="connsiteY2826" fmla="*/ 357261 h 1908012"/>
              <a:gd name="connsiteX2827" fmla="*/ 2598086 w 2892261"/>
              <a:gd name="connsiteY2827" fmla="*/ 343997 h 1908012"/>
              <a:gd name="connsiteX2828" fmla="*/ 2601759 w 2892261"/>
              <a:gd name="connsiteY2828" fmla="*/ 344942 h 1908012"/>
              <a:gd name="connsiteX2829" fmla="*/ 2599770 w 2892261"/>
              <a:gd name="connsiteY2829" fmla="*/ 368971 h 1908012"/>
              <a:gd name="connsiteX2830" fmla="*/ 2619389 w 2892261"/>
              <a:gd name="connsiteY2830" fmla="*/ 365120 h 1908012"/>
              <a:gd name="connsiteX2831" fmla="*/ 2621021 w 2892261"/>
              <a:gd name="connsiteY2831" fmla="*/ 379073 h 1908012"/>
              <a:gd name="connsiteX2832" fmla="*/ 2637551 w 2892261"/>
              <a:gd name="connsiteY2832" fmla="*/ 374148 h 1908012"/>
              <a:gd name="connsiteX2833" fmla="*/ 2635255 w 2892261"/>
              <a:gd name="connsiteY2833" fmla="*/ 387849 h 1908012"/>
              <a:gd name="connsiteX2834" fmla="*/ 2666380 w 2892261"/>
              <a:gd name="connsiteY2834" fmla="*/ 370195 h 1908012"/>
              <a:gd name="connsiteX2835" fmla="*/ 2669340 w 2892261"/>
              <a:gd name="connsiteY2835" fmla="*/ 372542 h 1908012"/>
              <a:gd name="connsiteX2836" fmla="*/ 2663217 w 2892261"/>
              <a:gd name="connsiteY2836" fmla="*/ 391214 h 1908012"/>
              <a:gd name="connsiteX2837" fmla="*/ 2673013 w 2892261"/>
              <a:gd name="connsiteY2837" fmla="*/ 388078 h 1908012"/>
              <a:gd name="connsiteX2838" fmla="*/ 2663192 w 2892261"/>
              <a:gd name="connsiteY2838" fmla="*/ 408740 h 1908012"/>
              <a:gd name="connsiteX2839" fmla="*/ 2668038 w 2892261"/>
              <a:gd name="connsiteY2839" fmla="*/ 421140 h 1908012"/>
              <a:gd name="connsiteX2840" fmla="*/ 2689825 w 2892261"/>
              <a:gd name="connsiteY2840" fmla="*/ 400551 h 1908012"/>
              <a:gd name="connsiteX2841" fmla="*/ 2715489 w 2892261"/>
              <a:gd name="connsiteY2841" fmla="*/ 420067 h 1908012"/>
              <a:gd name="connsiteX2842" fmla="*/ 2713551 w 2892261"/>
              <a:gd name="connsiteY2842" fmla="*/ 431725 h 1908012"/>
              <a:gd name="connsiteX2843" fmla="*/ 2728423 w 2892261"/>
              <a:gd name="connsiteY2843" fmla="*/ 443437 h 1908012"/>
              <a:gd name="connsiteX2844" fmla="*/ 2731842 w 2892261"/>
              <a:gd name="connsiteY2844" fmla="*/ 462777 h 1908012"/>
              <a:gd name="connsiteX2845" fmla="*/ 2734471 w 2892261"/>
              <a:gd name="connsiteY2845" fmla="*/ 463620 h 1908012"/>
              <a:gd name="connsiteX2846" fmla="*/ 2739547 w 2892261"/>
              <a:gd name="connsiteY2846" fmla="*/ 453233 h 1908012"/>
              <a:gd name="connsiteX2847" fmla="*/ 2748093 w 2892261"/>
              <a:gd name="connsiteY2847" fmla="*/ 445811 h 1908012"/>
              <a:gd name="connsiteX2848" fmla="*/ 2755108 w 2892261"/>
              <a:gd name="connsiteY2848" fmla="*/ 455888 h 1908012"/>
              <a:gd name="connsiteX2849" fmla="*/ 2748910 w 2892261"/>
              <a:gd name="connsiteY2849" fmla="*/ 467802 h 1908012"/>
              <a:gd name="connsiteX2850" fmla="*/ 2754981 w 2892261"/>
              <a:gd name="connsiteY2850" fmla="*/ 501021 h 1908012"/>
              <a:gd name="connsiteX2851" fmla="*/ 2756614 w 2892261"/>
              <a:gd name="connsiteY2851" fmla="*/ 501735 h 1908012"/>
              <a:gd name="connsiteX2852" fmla="*/ 2763221 w 2892261"/>
              <a:gd name="connsiteY2852" fmla="*/ 480607 h 1908012"/>
              <a:gd name="connsiteX2853" fmla="*/ 2766308 w 2892261"/>
              <a:gd name="connsiteY2853" fmla="*/ 480327 h 1908012"/>
              <a:gd name="connsiteX2854" fmla="*/ 2774167 w 2892261"/>
              <a:gd name="connsiteY2854" fmla="*/ 498776 h 1908012"/>
              <a:gd name="connsiteX2855" fmla="*/ 2797279 w 2892261"/>
              <a:gd name="connsiteY2855" fmla="*/ 477852 h 1908012"/>
              <a:gd name="connsiteX2856" fmla="*/ 2791387 w 2892261"/>
              <a:gd name="connsiteY2856" fmla="*/ 520051 h 1908012"/>
              <a:gd name="connsiteX2857" fmla="*/ 2812688 w 2892261"/>
              <a:gd name="connsiteY2857" fmla="*/ 505155 h 1908012"/>
              <a:gd name="connsiteX2858" fmla="*/ 2824066 w 2892261"/>
              <a:gd name="connsiteY2858" fmla="*/ 508011 h 1908012"/>
              <a:gd name="connsiteX2859" fmla="*/ 2825622 w 2892261"/>
              <a:gd name="connsiteY2859" fmla="*/ 516761 h 1908012"/>
              <a:gd name="connsiteX2860" fmla="*/ 2834246 w 2892261"/>
              <a:gd name="connsiteY2860" fmla="*/ 512986 h 1908012"/>
              <a:gd name="connsiteX2861" fmla="*/ 2831466 w 2892261"/>
              <a:gd name="connsiteY2861" fmla="*/ 528548 h 1908012"/>
              <a:gd name="connsiteX2862" fmla="*/ 2845242 w 2892261"/>
              <a:gd name="connsiteY2862" fmla="*/ 523496 h 1908012"/>
              <a:gd name="connsiteX2863" fmla="*/ 2848609 w 2892261"/>
              <a:gd name="connsiteY2863" fmla="*/ 555304 h 1908012"/>
              <a:gd name="connsiteX2864" fmla="*/ 2854655 w 2892261"/>
              <a:gd name="connsiteY2864" fmla="*/ 546073 h 1908012"/>
              <a:gd name="connsiteX2865" fmla="*/ 2870370 w 2892261"/>
              <a:gd name="connsiteY2865" fmla="*/ 569972 h 1908012"/>
              <a:gd name="connsiteX2866" fmla="*/ 2883763 w 2892261"/>
              <a:gd name="connsiteY2866" fmla="*/ 561888 h 1908012"/>
              <a:gd name="connsiteX2867" fmla="*/ 2881109 w 2892261"/>
              <a:gd name="connsiteY2867" fmla="*/ 576098 h 1908012"/>
              <a:gd name="connsiteX2868" fmla="*/ 2890294 w 2892261"/>
              <a:gd name="connsiteY2868" fmla="*/ 613719 h 1908012"/>
              <a:gd name="connsiteX2869" fmla="*/ 2884299 w 2892261"/>
              <a:gd name="connsiteY2869" fmla="*/ 652216 h 1908012"/>
              <a:gd name="connsiteX2870" fmla="*/ 2870650 w 2892261"/>
              <a:gd name="connsiteY2870" fmla="*/ 698391 h 1908012"/>
              <a:gd name="connsiteX2871" fmla="*/ 2868737 w 2892261"/>
              <a:gd name="connsiteY2871" fmla="*/ 732723 h 1908012"/>
              <a:gd name="connsiteX2872" fmla="*/ 2865166 w 2892261"/>
              <a:gd name="connsiteY2872" fmla="*/ 745530 h 1908012"/>
              <a:gd name="connsiteX2873" fmla="*/ 2856822 w 2892261"/>
              <a:gd name="connsiteY2873" fmla="*/ 766525 h 1908012"/>
              <a:gd name="connsiteX2874" fmla="*/ 2848659 w 2892261"/>
              <a:gd name="connsiteY2874" fmla="*/ 787624 h 1908012"/>
              <a:gd name="connsiteX2875" fmla="*/ 2833608 w 2892261"/>
              <a:gd name="connsiteY2875" fmla="*/ 820380 h 1908012"/>
              <a:gd name="connsiteX2876" fmla="*/ 2805596 w 2892261"/>
              <a:gd name="connsiteY2876" fmla="*/ 872704 h 1908012"/>
              <a:gd name="connsiteX2877" fmla="*/ 2800571 w 2892261"/>
              <a:gd name="connsiteY2877" fmla="*/ 876506 h 1908012"/>
              <a:gd name="connsiteX2878" fmla="*/ 2799371 w 2892261"/>
              <a:gd name="connsiteY2878" fmla="*/ 864643 h 1908012"/>
              <a:gd name="connsiteX2879" fmla="*/ 2782355 w 2892261"/>
              <a:gd name="connsiteY2879" fmla="*/ 890613 h 1908012"/>
              <a:gd name="connsiteX2880" fmla="*/ 2779167 w 2892261"/>
              <a:gd name="connsiteY2880" fmla="*/ 888446 h 1908012"/>
              <a:gd name="connsiteX2881" fmla="*/ 2802177 w 2892261"/>
              <a:gd name="connsiteY2881" fmla="*/ 855638 h 1908012"/>
              <a:gd name="connsiteX2882" fmla="*/ 2812663 w 2892261"/>
              <a:gd name="connsiteY2882" fmla="*/ 843443 h 1908012"/>
              <a:gd name="connsiteX2883" fmla="*/ 2824959 w 2892261"/>
              <a:gd name="connsiteY2883" fmla="*/ 814563 h 1908012"/>
              <a:gd name="connsiteX2884" fmla="*/ 2827893 w 2892261"/>
              <a:gd name="connsiteY2884" fmla="*/ 804869 h 1908012"/>
              <a:gd name="connsiteX2885" fmla="*/ 2857359 w 2892261"/>
              <a:gd name="connsiteY2885" fmla="*/ 708366 h 1908012"/>
              <a:gd name="connsiteX2886" fmla="*/ 2865216 w 2892261"/>
              <a:gd name="connsiteY2886" fmla="*/ 684360 h 1908012"/>
              <a:gd name="connsiteX2887" fmla="*/ 2868762 w 2892261"/>
              <a:gd name="connsiteY2887" fmla="*/ 655939 h 1908012"/>
              <a:gd name="connsiteX2888" fmla="*/ 2849807 w 2892261"/>
              <a:gd name="connsiteY2888" fmla="*/ 677906 h 1908012"/>
              <a:gd name="connsiteX2889" fmla="*/ 2849094 w 2892261"/>
              <a:gd name="connsiteY2889" fmla="*/ 680330 h 1908012"/>
              <a:gd name="connsiteX2890" fmla="*/ 2831898 w 2892261"/>
              <a:gd name="connsiteY2890" fmla="*/ 750684 h 1908012"/>
              <a:gd name="connsiteX2891" fmla="*/ 2815138 w 2892261"/>
              <a:gd name="connsiteY2891" fmla="*/ 790455 h 1908012"/>
              <a:gd name="connsiteX2892" fmla="*/ 2808913 w 2892261"/>
              <a:gd name="connsiteY2892" fmla="*/ 802166 h 1908012"/>
              <a:gd name="connsiteX2893" fmla="*/ 2818224 w 2892261"/>
              <a:gd name="connsiteY2893" fmla="*/ 768108 h 1908012"/>
              <a:gd name="connsiteX2894" fmla="*/ 2815290 w 2892261"/>
              <a:gd name="connsiteY2894" fmla="*/ 766602 h 1908012"/>
              <a:gd name="connsiteX2895" fmla="*/ 2806744 w 2892261"/>
              <a:gd name="connsiteY2895" fmla="*/ 779486 h 1908012"/>
              <a:gd name="connsiteX2896" fmla="*/ 2780442 w 2892261"/>
              <a:gd name="connsiteY2896" fmla="*/ 837039 h 1908012"/>
              <a:gd name="connsiteX2897" fmla="*/ 2760416 w 2892261"/>
              <a:gd name="connsiteY2897" fmla="*/ 873189 h 1908012"/>
              <a:gd name="connsiteX2898" fmla="*/ 2755058 w 2892261"/>
              <a:gd name="connsiteY2898" fmla="*/ 878241 h 1908012"/>
              <a:gd name="connsiteX2899" fmla="*/ 2739649 w 2892261"/>
              <a:gd name="connsiteY2899" fmla="*/ 895155 h 1908012"/>
              <a:gd name="connsiteX2900" fmla="*/ 2722301 w 2892261"/>
              <a:gd name="connsiteY2900" fmla="*/ 926100 h 1908012"/>
              <a:gd name="connsiteX2901" fmla="*/ 2717276 w 2892261"/>
              <a:gd name="connsiteY2901" fmla="*/ 935947 h 1908012"/>
              <a:gd name="connsiteX2902" fmla="*/ 2708474 w 2892261"/>
              <a:gd name="connsiteY2902" fmla="*/ 942249 h 1908012"/>
              <a:gd name="connsiteX2903" fmla="*/ 2704392 w 2892261"/>
              <a:gd name="connsiteY2903" fmla="*/ 931024 h 1908012"/>
              <a:gd name="connsiteX2904" fmla="*/ 2722327 w 2892261"/>
              <a:gd name="connsiteY2904" fmla="*/ 898778 h 1908012"/>
              <a:gd name="connsiteX2905" fmla="*/ 2752941 w 2892261"/>
              <a:gd name="connsiteY2905" fmla="*/ 844565 h 1908012"/>
              <a:gd name="connsiteX2906" fmla="*/ 2765416 w 2892261"/>
              <a:gd name="connsiteY2906" fmla="*/ 808773 h 1908012"/>
              <a:gd name="connsiteX2907" fmla="*/ 2754472 w 2892261"/>
              <a:gd name="connsiteY2907" fmla="*/ 814156 h 1908012"/>
              <a:gd name="connsiteX2908" fmla="*/ 2727812 w 2892261"/>
              <a:gd name="connsiteY2908" fmla="*/ 846734 h 1908012"/>
              <a:gd name="connsiteX2909" fmla="*/ 2734573 w 2892261"/>
              <a:gd name="connsiteY2909" fmla="*/ 858801 h 1908012"/>
              <a:gd name="connsiteX2910" fmla="*/ 2723602 w 2892261"/>
              <a:gd name="connsiteY2910" fmla="*/ 864770 h 1908012"/>
              <a:gd name="connsiteX2911" fmla="*/ 2721077 w 2892261"/>
              <a:gd name="connsiteY2911" fmla="*/ 852296 h 1908012"/>
              <a:gd name="connsiteX2912" fmla="*/ 2705719 w 2892261"/>
              <a:gd name="connsiteY2912" fmla="*/ 869924 h 1908012"/>
              <a:gd name="connsiteX2913" fmla="*/ 2698396 w 2892261"/>
              <a:gd name="connsiteY2913" fmla="*/ 884592 h 1908012"/>
              <a:gd name="connsiteX2914" fmla="*/ 2670207 w 2892261"/>
              <a:gd name="connsiteY2914" fmla="*/ 926994 h 1908012"/>
              <a:gd name="connsiteX2915" fmla="*/ 2666533 w 2892261"/>
              <a:gd name="connsiteY2915" fmla="*/ 927044 h 1908012"/>
              <a:gd name="connsiteX2916" fmla="*/ 2673894 w 2892261"/>
              <a:gd name="connsiteY2916" fmla="*/ 910197 h 1908012"/>
              <a:gd name="connsiteX2917" fmla="*/ 2674289 w 2892261"/>
              <a:gd name="connsiteY2917" fmla="*/ 909747 h 1908012"/>
              <a:gd name="connsiteX2918" fmla="*/ 2674465 w 2892261"/>
              <a:gd name="connsiteY2918" fmla="*/ 909261 h 1908012"/>
              <a:gd name="connsiteX2919" fmla="*/ 2681635 w 2892261"/>
              <a:gd name="connsiteY2919" fmla="*/ 900920 h 1908012"/>
              <a:gd name="connsiteX2920" fmla="*/ 2678191 w 2892261"/>
              <a:gd name="connsiteY2920" fmla="*/ 898982 h 1908012"/>
              <a:gd name="connsiteX2921" fmla="*/ 2674465 w 2892261"/>
              <a:gd name="connsiteY2921" fmla="*/ 909261 h 1908012"/>
              <a:gd name="connsiteX2922" fmla="*/ 2674136 w 2892261"/>
              <a:gd name="connsiteY2922" fmla="*/ 909645 h 1908012"/>
              <a:gd name="connsiteX2923" fmla="*/ 2673894 w 2892261"/>
              <a:gd name="connsiteY2923" fmla="*/ 910197 h 1908012"/>
              <a:gd name="connsiteX2924" fmla="*/ 2647476 w 2892261"/>
              <a:gd name="connsiteY2924" fmla="*/ 940335 h 1908012"/>
              <a:gd name="connsiteX2925" fmla="*/ 2632221 w 2892261"/>
              <a:gd name="connsiteY2925" fmla="*/ 963500 h 1908012"/>
              <a:gd name="connsiteX2926" fmla="*/ 2618597 w 2892261"/>
              <a:gd name="connsiteY2926" fmla="*/ 972505 h 1908012"/>
              <a:gd name="connsiteX2927" fmla="*/ 2622245 w 2892261"/>
              <a:gd name="connsiteY2927" fmla="*/ 956842 h 1908012"/>
              <a:gd name="connsiteX2928" fmla="*/ 2597907 w 2892261"/>
              <a:gd name="connsiteY2928" fmla="*/ 999701 h 1908012"/>
              <a:gd name="connsiteX2929" fmla="*/ 2574616 w 2892261"/>
              <a:gd name="connsiteY2929" fmla="*/ 1045289 h 1908012"/>
              <a:gd name="connsiteX2930" fmla="*/ 2565380 w 2892261"/>
              <a:gd name="connsiteY2930" fmla="*/ 1061362 h 1908012"/>
              <a:gd name="connsiteX2931" fmla="*/ 2561075 w 2892261"/>
              <a:gd name="connsiteY2931" fmla="*/ 1071187 h 1908012"/>
              <a:gd name="connsiteX2932" fmla="*/ 2552070 w 2892261"/>
              <a:gd name="connsiteY2932" fmla="*/ 1075633 h 1908012"/>
              <a:gd name="connsiteX2933" fmla="*/ 2551655 w 2892261"/>
              <a:gd name="connsiteY2933" fmla="*/ 1075316 h 1908012"/>
              <a:gd name="connsiteX2934" fmla="*/ 2551597 w 2892261"/>
              <a:gd name="connsiteY2934" fmla="*/ 1075357 h 1908012"/>
              <a:gd name="connsiteX2935" fmla="*/ 2551579 w 2892261"/>
              <a:gd name="connsiteY2935" fmla="*/ 1075342 h 1908012"/>
              <a:gd name="connsiteX2936" fmla="*/ 2550737 w 2892261"/>
              <a:gd name="connsiteY2936" fmla="*/ 1070725 h 1908012"/>
              <a:gd name="connsiteX2937" fmla="*/ 2548619 w 2892261"/>
              <a:gd name="connsiteY2937" fmla="*/ 1070138 h 1908012"/>
              <a:gd name="connsiteX2938" fmla="*/ 2544052 w 2892261"/>
              <a:gd name="connsiteY2938" fmla="*/ 1080674 h 1908012"/>
              <a:gd name="connsiteX2939" fmla="*/ 2544154 w 2892261"/>
              <a:gd name="connsiteY2939" fmla="*/ 1080547 h 1908012"/>
              <a:gd name="connsiteX2940" fmla="*/ 2525736 w 2892261"/>
              <a:gd name="connsiteY2940" fmla="*/ 1113405 h 1908012"/>
              <a:gd name="connsiteX2941" fmla="*/ 2503514 w 2892261"/>
              <a:gd name="connsiteY2941" fmla="*/ 1148153 h 1908012"/>
              <a:gd name="connsiteX2942" fmla="*/ 2499484 w 2892261"/>
              <a:gd name="connsiteY2942" fmla="*/ 1160602 h 1908012"/>
              <a:gd name="connsiteX2943" fmla="*/ 2486984 w 2892261"/>
              <a:gd name="connsiteY2943" fmla="*/ 1192006 h 1908012"/>
              <a:gd name="connsiteX2944" fmla="*/ 2475172 w 2892261"/>
              <a:gd name="connsiteY2944" fmla="*/ 1204023 h 1908012"/>
              <a:gd name="connsiteX2945" fmla="*/ 2482034 w 2892261"/>
              <a:gd name="connsiteY2945" fmla="*/ 1185757 h 1908012"/>
              <a:gd name="connsiteX2946" fmla="*/ 2480377 w 2892261"/>
              <a:gd name="connsiteY2946" fmla="*/ 1178638 h 1908012"/>
              <a:gd name="connsiteX2947" fmla="*/ 2475912 w 2892261"/>
              <a:gd name="connsiteY2947" fmla="*/ 1183511 h 1908012"/>
              <a:gd name="connsiteX2948" fmla="*/ 2472850 w 2892261"/>
              <a:gd name="connsiteY2948" fmla="*/ 1193639 h 1908012"/>
              <a:gd name="connsiteX2949" fmla="*/ 2476931 w 2892261"/>
              <a:gd name="connsiteY2949" fmla="*/ 1168025 h 1908012"/>
              <a:gd name="connsiteX2950" fmla="*/ 2482187 w 2892261"/>
              <a:gd name="connsiteY2950" fmla="*/ 1162489 h 1908012"/>
              <a:gd name="connsiteX2951" fmla="*/ 2487034 w 2892261"/>
              <a:gd name="connsiteY2951" fmla="*/ 1141469 h 1908012"/>
              <a:gd name="connsiteX2952" fmla="*/ 2488075 w 2892261"/>
              <a:gd name="connsiteY2952" fmla="*/ 1131567 h 1908012"/>
              <a:gd name="connsiteX2953" fmla="*/ 2500610 w 2892261"/>
              <a:gd name="connsiteY2953" fmla="*/ 1121371 h 1908012"/>
              <a:gd name="connsiteX2954" fmla="*/ 2507903 w 2892261"/>
              <a:gd name="connsiteY2954" fmla="*/ 1106849 h 1908012"/>
              <a:gd name="connsiteX2955" fmla="*/ 2525429 w 2892261"/>
              <a:gd name="connsiteY2955" fmla="*/ 1075088 h 1908012"/>
              <a:gd name="connsiteX2956" fmla="*/ 2531189 w 2892261"/>
              <a:gd name="connsiteY2956" fmla="*/ 1058008 h 1908012"/>
              <a:gd name="connsiteX2957" fmla="*/ 2531424 w 2892261"/>
              <a:gd name="connsiteY2957" fmla="*/ 1057689 h 1908012"/>
              <a:gd name="connsiteX2958" fmla="*/ 2531494 w 2892261"/>
              <a:gd name="connsiteY2958" fmla="*/ 1057541 h 1908012"/>
              <a:gd name="connsiteX2959" fmla="*/ 2552981 w 2892261"/>
              <a:gd name="connsiteY2959" fmla="*/ 1048708 h 1908012"/>
              <a:gd name="connsiteX2960" fmla="*/ 2548185 w 2892261"/>
              <a:gd name="connsiteY2960" fmla="*/ 1042917 h 1908012"/>
              <a:gd name="connsiteX2961" fmla="*/ 2559384 w 2892261"/>
              <a:gd name="connsiteY2961" fmla="*/ 1016793 h 1908012"/>
              <a:gd name="connsiteX2962" fmla="*/ 2559422 w 2892261"/>
              <a:gd name="connsiteY2962" fmla="*/ 1016746 h 1908012"/>
              <a:gd name="connsiteX2963" fmla="*/ 2571114 w 2892261"/>
              <a:gd name="connsiteY2963" fmla="*/ 1001978 h 1908012"/>
              <a:gd name="connsiteX2964" fmla="*/ 2578289 w 2892261"/>
              <a:gd name="connsiteY2964" fmla="*/ 984675 h 1908012"/>
              <a:gd name="connsiteX2965" fmla="*/ 2553900 w 2892261"/>
              <a:gd name="connsiteY2965" fmla="*/ 1008476 h 1908012"/>
              <a:gd name="connsiteX2966" fmla="*/ 2551844 w 2892261"/>
              <a:gd name="connsiteY2966" fmla="*/ 1014220 h 1908012"/>
              <a:gd name="connsiteX2967" fmla="*/ 2551808 w 2892261"/>
              <a:gd name="connsiteY2967" fmla="*/ 1014320 h 1908012"/>
              <a:gd name="connsiteX2968" fmla="*/ 2531494 w 2892261"/>
              <a:gd name="connsiteY2968" fmla="*/ 1057541 h 1908012"/>
              <a:gd name="connsiteX2969" fmla="*/ 2531322 w 2892261"/>
              <a:gd name="connsiteY2969" fmla="*/ 1057612 h 1908012"/>
              <a:gd name="connsiteX2970" fmla="*/ 2531189 w 2892261"/>
              <a:gd name="connsiteY2970" fmla="*/ 1058008 h 1908012"/>
              <a:gd name="connsiteX2971" fmla="*/ 2520225 w 2892261"/>
              <a:gd name="connsiteY2971" fmla="*/ 1072868 h 1908012"/>
              <a:gd name="connsiteX2972" fmla="*/ 2505912 w 2892261"/>
              <a:gd name="connsiteY2972" fmla="*/ 1092179 h 1908012"/>
              <a:gd name="connsiteX2973" fmla="*/ 2497163 w 2892261"/>
              <a:gd name="connsiteY2973" fmla="*/ 1108559 h 1908012"/>
              <a:gd name="connsiteX2974" fmla="*/ 2475708 w 2892261"/>
              <a:gd name="connsiteY2974" fmla="*/ 1118253 h 1908012"/>
              <a:gd name="connsiteX2975" fmla="*/ 2448027 w 2892261"/>
              <a:gd name="connsiteY2975" fmla="*/ 1148611 h 1908012"/>
              <a:gd name="connsiteX2976" fmla="*/ 2456982 w 2892261"/>
              <a:gd name="connsiteY2976" fmla="*/ 1127616 h 1908012"/>
              <a:gd name="connsiteX2977" fmla="*/ 2477085 w 2892261"/>
              <a:gd name="connsiteY2977" fmla="*/ 1090981 h 1908012"/>
              <a:gd name="connsiteX2978" fmla="*/ 2489790 w 2892261"/>
              <a:gd name="connsiteY2978" fmla="*/ 1077103 h 1908012"/>
              <a:gd name="connsiteX2979" fmla="*/ 2502674 w 2892261"/>
              <a:gd name="connsiteY2979" fmla="*/ 1053785 h 1908012"/>
              <a:gd name="connsiteX2980" fmla="*/ 2505862 w 2892261"/>
              <a:gd name="connsiteY2980" fmla="*/ 1045570 h 1908012"/>
              <a:gd name="connsiteX2981" fmla="*/ 2510046 w 2892261"/>
              <a:gd name="connsiteY2981" fmla="*/ 1048403 h 1908012"/>
              <a:gd name="connsiteX2982" fmla="*/ 2516398 w 2892261"/>
              <a:gd name="connsiteY2982" fmla="*/ 1062638 h 1908012"/>
              <a:gd name="connsiteX2983" fmla="*/ 2551221 w 2892261"/>
              <a:gd name="connsiteY2983" fmla="*/ 995542 h 1908012"/>
              <a:gd name="connsiteX2984" fmla="*/ 2549129 w 2892261"/>
              <a:gd name="connsiteY2984" fmla="*/ 994088 h 1908012"/>
              <a:gd name="connsiteX2985" fmla="*/ 2533567 w 2892261"/>
              <a:gd name="connsiteY2985" fmla="*/ 1014447 h 1908012"/>
              <a:gd name="connsiteX2986" fmla="*/ 2529945 w 2892261"/>
              <a:gd name="connsiteY2986" fmla="*/ 1012712 h 1908012"/>
              <a:gd name="connsiteX2987" fmla="*/ 2540532 w 2892261"/>
              <a:gd name="connsiteY2987" fmla="*/ 986817 h 1908012"/>
              <a:gd name="connsiteX2988" fmla="*/ 2539103 w 2892261"/>
              <a:gd name="connsiteY2988" fmla="*/ 985721 h 1908012"/>
              <a:gd name="connsiteX2989" fmla="*/ 2529128 w 2892261"/>
              <a:gd name="connsiteY2989" fmla="*/ 993833 h 1908012"/>
              <a:gd name="connsiteX2990" fmla="*/ 2533745 w 2892261"/>
              <a:gd name="connsiteY2990" fmla="*/ 973551 h 1908012"/>
              <a:gd name="connsiteX2991" fmla="*/ 2545226 w 2892261"/>
              <a:gd name="connsiteY2991" fmla="*/ 975695 h 1908012"/>
              <a:gd name="connsiteX2992" fmla="*/ 2564794 w 2892261"/>
              <a:gd name="connsiteY2992" fmla="*/ 923523 h 1908012"/>
              <a:gd name="connsiteX2993" fmla="*/ 2534257 w 2892261"/>
              <a:gd name="connsiteY2993" fmla="*/ 949775 h 1908012"/>
              <a:gd name="connsiteX2994" fmla="*/ 2542930 w 2892261"/>
              <a:gd name="connsiteY2994" fmla="*/ 928396 h 1908012"/>
              <a:gd name="connsiteX2995" fmla="*/ 2540149 w 2892261"/>
              <a:gd name="connsiteY2995" fmla="*/ 926790 h 1908012"/>
              <a:gd name="connsiteX2996" fmla="*/ 2518617 w 2892261"/>
              <a:gd name="connsiteY2996" fmla="*/ 956433 h 1908012"/>
              <a:gd name="connsiteX2997" fmla="*/ 2492800 w 2892261"/>
              <a:gd name="connsiteY2997" fmla="*/ 1001563 h 1908012"/>
              <a:gd name="connsiteX2998" fmla="*/ 2477264 w 2892261"/>
              <a:gd name="connsiteY2998" fmla="*/ 1012660 h 1908012"/>
              <a:gd name="connsiteX2999" fmla="*/ 2471116 w 2892261"/>
              <a:gd name="connsiteY2999" fmla="*/ 1030748 h 1908012"/>
              <a:gd name="connsiteX3000" fmla="*/ 2464993 w 2892261"/>
              <a:gd name="connsiteY3000" fmla="*/ 1034932 h 1908012"/>
              <a:gd name="connsiteX3001" fmla="*/ 2460859 w 2892261"/>
              <a:gd name="connsiteY3001" fmla="*/ 1043861 h 1908012"/>
              <a:gd name="connsiteX3002" fmla="*/ 2470401 w 2892261"/>
              <a:gd name="connsiteY3002" fmla="*/ 1041565 h 1908012"/>
              <a:gd name="connsiteX3003" fmla="*/ 2478921 w 2892261"/>
              <a:gd name="connsiteY3003" fmla="*/ 1051439 h 1908012"/>
              <a:gd name="connsiteX3004" fmla="*/ 2458257 w 2892261"/>
              <a:gd name="connsiteY3004" fmla="*/ 1091670 h 1908012"/>
              <a:gd name="connsiteX3005" fmla="*/ 2455578 w 2892261"/>
              <a:gd name="connsiteY3005" fmla="*/ 1091210 h 1908012"/>
              <a:gd name="connsiteX3006" fmla="*/ 2450527 w 2892261"/>
              <a:gd name="connsiteY3006" fmla="*/ 1059679 h 1908012"/>
              <a:gd name="connsiteX3007" fmla="*/ 2426393 w 2892261"/>
              <a:gd name="connsiteY3007" fmla="*/ 1101492 h 1908012"/>
              <a:gd name="connsiteX3008" fmla="*/ 2420678 w 2892261"/>
              <a:gd name="connsiteY3008" fmla="*/ 1115140 h 1908012"/>
              <a:gd name="connsiteX3009" fmla="*/ 2401010 w 2892261"/>
              <a:gd name="connsiteY3009" fmla="*/ 1136467 h 1908012"/>
              <a:gd name="connsiteX3010" fmla="*/ 2397616 w 2892261"/>
              <a:gd name="connsiteY3010" fmla="*/ 1142922 h 1908012"/>
              <a:gd name="connsiteX3011" fmla="*/ 2355651 w 2892261"/>
              <a:gd name="connsiteY3011" fmla="*/ 1212442 h 1908012"/>
              <a:gd name="connsiteX3012" fmla="*/ 2348788 w 2892261"/>
              <a:gd name="connsiteY3012" fmla="*/ 1222697 h 1908012"/>
              <a:gd name="connsiteX3013" fmla="*/ 2353686 w 2892261"/>
              <a:gd name="connsiteY3013" fmla="*/ 1226472 h 1908012"/>
              <a:gd name="connsiteX3014" fmla="*/ 2338915 w 2892261"/>
              <a:gd name="connsiteY3014" fmla="*/ 1255607 h 1908012"/>
              <a:gd name="connsiteX3015" fmla="*/ 2326389 w 2892261"/>
              <a:gd name="connsiteY3015" fmla="*/ 1267239 h 1908012"/>
              <a:gd name="connsiteX3016" fmla="*/ 2315572 w 2892261"/>
              <a:gd name="connsiteY3016" fmla="*/ 1298236 h 1908012"/>
              <a:gd name="connsiteX3017" fmla="*/ 2300392 w 2892261"/>
              <a:gd name="connsiteY3017" fmla="*/ 1318569 h 1908012"/>
              <a:gd name="connsiteX3018" fmla="*/ 2296617 w 2892261"/>
              <a:gd name="connsiteY3018" fmla="*/ 1326324 h 1908012"/>
              <a:gd name="connsiteX3019" fmla="*/ 2279192 w 2892261"/>
              <a:gd name="connsiteY3019" fmla="*/ 1346631 h 1908012"/>
              <a:gd name="connsiteX3020" fmla="*/ 2265748 w 2892261"/>
              <a:gd name="connsiteY3020" fmla="*/ 1371964 h 1908012"/>
              <a:gd name="connsiteX3021" fmla="*/ 2244522 w 2892261"/>
              <a:gd name="connsiteY3021" fmla="*/ 1394669 h 1908012"/>
              <a:gd name="connsiteX3022" fmla="*/ 2243298 w 2892261"/>
              <a:gd name="connsiteY3022" fmla="*/ 1378062 h 1908012"/>
              <a:gd name="connsiteX3023" fmla="*/ 2229752 w 2892261"/>
              <a:gd name="connsiteY3023" fmla="*/ 1398369 h 1908012"/>
              <a:gd name="connsiteX3024" fmla="*/ 2214036 w 2892261"/>
              <a:gd name="connsiteY3024" fmla="*/ 1425998 h 1908012"/>
              <a:gd name="connsiteX3025" fmla="*/ 2210308 w 2892261"/>
              <a:gd name="connsiteY3025" fmla="*/ 1428957 h 1908012"/>
              <a:gd name="connsiteX3026" fmla="*/ 2207442 w 2892261"/>
              <a:gd name="connsiteY3026" fmla="*/ 1424929 h 1908012"/>
              <a:gd name="connsiteX3027" fmla="*/ 2207457 w 2892261"/>
              <a:gd name="connsiteY3027" fmla="*/ 1424911 h 1908012"/>
              <a:gd name="connsiteX3028" fmla="*/ 2207453 w 2892261"/>
              <a:gd name="connsiteY3028" fmla="*/ 1424924 h 1908012"/>
              <a:gd name="connsiteX3029" fmla="*/ 2207505 w 2892261"/>
              <a:gd name="connsiteY3029" fmla="*/ 1424849 h 1908012"/>
              <a:gd name="connsiteX3030" fmla="*/ 2207457 w 2892261"/>
              <a:gd name="connsiteY3030" fmla="*/ 1424911 h 1908012"/>
              <a:gd name="connsiteX3031" fmla="*/ 2207488 w 2892261"/>
              <a:gd name="connsiteY3031" fmla="*/ 1424784 h 1908012"/>
              <a:gd name="connsiteX3032" fmla="*/ 2215847 w 2892261"/>
              <a:gd name="connsiteY3032" fmla="*/ 1412833 h 1908012"/>
              <a:gd name="connsiteX3033" fmla="*/ 2213705 w 2892261"/>
              <a:gd name="connsiteY3033" fmla="*/ 1411685 h 1908012"/>
              <a:gd name="connsiteX3034" fmla="*/ 2210038 w 2892261"/>
              <a:gd name="connsiteY3034" fmla="*/ 1414595 h 1908012"/>
              <a:gd name="connsiteX3035" fmla="*/ 2213501 w 2892261"/>
              <a:gd name="connsiteY3035" fmla="*/ 1402451 h 1908012"/>
              <a:gd name="connsiteX3036" fmla="*/ 2223781 w 2892261"/>
              <a:gd name="connsiteY3036" fmla="*/ 1379873 h 1908012"/>
              <a:gd name="connsiteX3037" fmla="*/ 2216230 w 2892261"/>
              <a:gd name="connsiteY3037" fmla="*/ 1376327 h 1908012"/>
              <a:gd name="connsiteX3038" fmla="*/ 2232404 w 2892261"/>
              <a:gd name="connsiteY3038" fmla="*/ 1353265 h 1908012"/>
              <a:gd name="connsiteX3039" fmla="*/ 2253579 w 2892261"/>
              <a:gd name="connsiteY3039" fmla="*/ 1335228 h 1908012"/>
              <a:gd name="connsiteX3040" fmla="*/ 2253641 w 2892261"/>
              <a:gd name="connsiteY3040" fmla="*/ 1335173 h 1908012"/>
              <a:gd name="connsiteX3041" fmla="*/ 2253681 w 2892261"/>
              <a:gd name="connsiteY3041" fmla="*/ 1335151 h 1908012"/>
              <a:gd name="connsiteX3042" fmla="*/ 2256385 w 2892261"/>
              <a:gd name="connsiteY3042" fmla="*/ 1332778 h 1908012"/>
              <a:gd name="connsiteX3043" fmla="*/ 2256363 w 2892261"/>
              <a:gd name="connsiteY3043" fmla="*/ 1332770 h 1908012"/>
              <a:gd name="connsiteX3044" fmla="*/ 2266765 w 2892261"/>
              <a:gd name="connsiteY3044" fmla="*/ 1321793 h 1908012"/>
              <a:gd name="connsiteX3045" fmla="*/ 2272483 w 2892261"/>
              <a:gd name="connsiteY3045" fmla="*/ 1307956 h 1908012"/>
              <a:gd name="connsiteX3046" fmla="*/ 2270186 w 2892261"/>
              <a:gd name="connsiteY3046" fmla="*/ 1306450 h 1908012"/>
              <a:gd name="connsiteX3047" fmla="*/ 2264523 w 2892261"/>
              <a:gd name="connsiteY3047" fmla="*/ 1313594 h 1908012"/>
              <a:gd name="connsiteX3048" fmla="*/ 2259166 w 2892261"/>
              <a:gd name="connsiteY3048" fmla="*/ 1313313 h 1908012"/>
              <a:gd name="connsiteX3049" fmla="*/ 2258987 w 2892261"/>
              <a:gd name="connsiteY3049" fmla="*/ 1308006 h 1908012"/>
              <a:gd name="connsiteX3050" fmla="*/ 2275136 w 2892261"/>
              <a:gd name="connsiteY3050" fmla="*/ 1300991 h 1908012"/>
              <a:gd name="connsiteX3051" fmla="*/ 2291745 w 2892261"/>
              <a:gd name="connsiteY3051" fmla="*/ 1304818 h 1908012"/>
              <a:gd name="connsiteX3052" fmla="*/ 2298479 w 2892261"/>
              <a:gd name="connsiteY3052" fmla="*/ 1296807 h 1908012"/>
              <a:gd name="connsiteX3053" fmla="*/ 2290289 w 2892261"/>
              <a:gd name="connsiteY3053" fmla="*/ 1277163 h 1908012"/>
              <a:gd name="connsiteX3054" fmla="*/ 2277815 w 2892261"/>
              <a:gd name="connsiteY3054" fmla="*/ 1283159 h 1908012"/>
              <a:gd name="connsiteX3055" fmla="*/ 2280595 w 2892261"/>
              <a:gd name="connsiteY3055" fmla="*/ 1266729 h 1908012"/>
              <a:gd name="connsiteX3056" fmla="*/ 2278096 w 2892261"/>
              <a:gd name="connsiteY3056" fmla="*/ 1265708 h 1908012"/>
              <a:gd name="connsiteX3057" fmla="*/ 2256768 w 2892261"/>
              <a:gd name="connsiteY3057" fmla="*/ 1301120 h 1908012"/>
              <a:gd name="connsiteX3058" fmla="*/ 2248605 w 2892261"/>
              <a:gd name="connsiteY3058" fmla="*/ 1313721 h 1908012"/>
              <a:gd name="connsiteX3059" fmla="*/ 2208526 w 2892261"/>
              <a:gd name="connsiteY3059" fmla="*/ 1381327 h 1908012"/>
              <a:gd name="connsiteX3060" fmla="*/ 2153268 w 2892261"/>
              <a:gd name="connsiteY3060" fmla="*/ 1472122 h 1908012"/>
              <a:gd name="connsiteX3061" fmla="*/ 2144339 w 2892261"/>
              <a:gd name="connsiteY3061" fmla="*/ 1488883 h 1908012"/>
              <a:gd name="connsiteX3062" fmla="*/ 2137145 w 2892261"/>
              <a:gd name="connsiteY3062" fmla="*/ 1496486 h 1908012"/>
              <a:gd name="connsiteX3063" fmla="*/ 2136022 w 2892261"/>
              <a:gd name="connsiteY3063" fmla="*/ 1488756 h 1908012"/>
              <a:gd name="connsiteX3064" fmla="*/ 2148549 w 2892261"/>
              <a:gd name="connsiteY3064" fmla="*/ 1466994 h 1908012"/>
              <a:gd name="connsiteX3065" fmla="*/ 2123521 w 2892261"/>
              <a:gd name="connsiteY3065" fmla="*/ 1481562 h 1908012"/>
              <a:gd name="connsiteX3066" fmla="*/ 2125730 w 2892261"/>
              <a:gd name="connsiteY3066" fmla="*/ 1468542 h 1908012"/>
              <a:gd name="connsiteX3067" fmla="*/ 2125869 w 2892261"/>
              <a:gd name="connsiteY3067" fmla="*/ 1468397 h 1908012"/>
              <a:gd name="connsiteX3068" fmla="*/ 2125812 w 2892261"/>
              <a:gd name="connsiteY3068" fmla="*/ 1468174 h 1908012"/>
              <a:gd name="connsiteX3069" fmla="*/ 2127731 w 2892261"/>
              <a:gd name="connsiteY3069" fmla="*/ 1461944 h 1908012"/>
              <a:gd name="connsiteX3070" fmla="*/ 2124160 w 2892261"/>
              <a:gd name="connsiteY3070" fmla="*/ 1461713 h 1908012"/>
              <a:gd name="connsiteX3071" fmla="*/ 2125812 w 2892261"/>
              <a:gd name="connsiteY3071" fmla="*/ 1468174 h 1908012"/>
              <a:gd name="connsiteX3072" fmla="*/ 2125767 w 2892261"/>
              <a:gd name="connsiteY3072" fmla="*/ 1468321 h 1908012"/>
              <a:gd name="connsiteX3073" fmla="*/ 2125730 w 2892261"/>
              <a:gd name="connsiteY3073" fmla="*/ 1468542 h 1908012"/>
              <a:gd name="connsiteX3074" fmla="*/ 2113087 w 2892261"/>
              <a:gd name="connsiteY3074" fmla="*/ 1481639 h 1908012"/>
              <a:gd name="connsiteX3075" fmla="*/ 2127884 w 2892261"/>
              <a:gd name="connsiteY3075" fmla="*/ 1484291 h 1908012"/>
              <a:gd name="connsiteX3076" fmla="*/ 2135920 w 2892261"/>
              <a:gd name="connsiteY3076" fmla="*/ 1488704 h 1908012"/>
              <a:gd name="connsiteX3077" fmla="*/ 2124033 w 2892261"/>
              <a:gd name="connsiteY3077" fmla="*/ 1506103 h 1908012"/>
              <a:gd name="connsiteX3078" fmla="*/ 2125894 w 2892261"/>
              <a:gd name="connsiteY3078" fmla="*/ 1508476 h 1908012"/>
              <a:gd name="connsiteX3079" fmla="*/ 2139645 w 2892261"/>
              <a:gd name="connsiteY3079" fmla="*/ 1501894 h 1908012"/>
              <a:gd name="connsiteX3080" fmla="*/ 2110358 w 2892261"/>
              <a:gd name="connsiteY3080" fmla="*/ 1532534 h 1908012"/>
              <a:gd name="connsiteX3081" fmla="*/ 2104490 w 2892261"/>
              <a:gd name="connsiteY3081" fmla="*/ 1537892 h 1908012"/>
              <a:gd name="connsiteX3082" fmla="*/ 2098163 w 2892261"/>
              <a:gd name="connsiteY3082" fmla="*/ 1546616 h 1908012"/>
              <a:gd name="connsiteX3083" fmla="*/ 2092729 w 2892261"/>
              <a:gd name="connsiteY3083" fmla="*/ 1561106 h 1908012"/>
              <a:gd name="connsiteX3084" fmla="*/ 2081658 w 2892261"/>
              <a:gd name="connsiteY3084" fmla="*/ 1560621 h 1908012"/>
              <a:gd name="connsiteX3085" fmla="*/ 2083291 w 2892261"/>
              <a:gd name="connsiteY3085" fmla="*/ 1582128 h 1908012"/>
              <a:gd name="connsiteX3086" fmla="*/ 2069336 w 2892261"/>
              <a:gd name="connsiteY3086" fmla="*/ 1581439 h 1908012"/>
              <a:gd name="connsiteX3087" fmla="*/ 2091785 w 2892261"/>
              <a:gd name="connsiteY3087" fmla="*/ 1531156 h 1908012"/>
              <a:gd name="connsiteX3088" fmla="*/ 2099159 w 2892261"/>
              <a:gd name="connsiteY3088" fmla="*/ 1516768 h 1908012"/>
              <a:gd name="connsiteX3089" fmla="*/ 2123394 w 2892261"/>
              <a:gd name="connsiteY3089" fmla="*/ 1500644 h 1908012"/>
              <a:gd name="connsiteX3090" fmla="*/ 2097525 w 2892261"/>
              <a:gd name="connsiteY3090" fmla="*/ 1490898 h 1908012"/>
              <a:gd name="connsiteX3091" fmla="*/ 2123139 w 2892261"/>
              <a:gd name="connsiteY3091" fmla="*/ 1436916 h 1908012"/>
              <a:gd name="connsiteX3092" fmla="*/ 2120206 w 2892261"/>
              <a:gd name="connsiteY3092" fmla="*/ 1435411 h 1908012"/>
              <a:gd name="connsiteX3093" fmla="*/ 2113827 w 2892261"/>
              <a:gd name="connsiteY3093" fmla="*/ 1448831 h 1908012"/>
              <a:gd name="connsiteX3094" fmla="*/ 2082473 w 2892261"/>
              <a:gd name="connsiteY3094" fmla="*/ 1453065 h 1908012"/>
              <a:gd name="connsiteX3095" fmla="*/ 2075254 w 2892261"/>
              <a:gd name="connsiteY3095" fmla="*/ 1466509 h 1908012"/>
              <a:gd name="connsiteX3096" fmla="*/ 2067676 w 2892261"/>
              <a:gd name="connsiteY3096" fmla="*/ 1479137 h 1908012"/>
              <a:gd name="connsiteX3097" fmla="*/ 2055048 w 2892261"/>
              <a:gd name="connsiteY3097" fmla="*/ 1477020 h 1908012"/>
              <a:gd name="connsiteX3098" fmla="*/ 2050687 w 2892261"/>
              <a:gd name="connsiteY3098" fmla="*/ 1505032 h 1908012"/>
              <a:gd name="connsiteX3099" fmla="*/ 2053033 w 2892261"/>
              <a:gd name="connsiteY3099" fmla="*/ 1488144 h 1908012"/>
              <a:gd name="connsiteX3100" fmla="*/ 2025915 w 2892261"/>
              <a:gd name="connsiteY3100" fmla="*/ 1517533 h 1908012"/>
              <a:gd name="connsiteX3101" fmla="*/ 2029282 w 2892261"/>
              <a:gd name="connsiteY3101" fmla="*/ 1493016 h 1908012"/>
              <a:gd name="connsiteX3102" fmla="*/ 2016221 w 2892261"/>
              <a:gd name="connsiteY3102" fmla="*/ 1500261 h 1908012"/>
              <a:gd name="connsiteX3103" fmla="*/ 2013567 w 2892261"/>
              <a:gd name="connsiteY3103" fmla="*/ 1493679 h 1908012"/>
              <a:gd name="connsiteX3104" fmla="*/ 2013679 w 2892261"/>
              <a:gd name="connsiteY3104" fmla="*/ 1493566 h 1908012"/>
              <a:gd name="connsiteX3105" fmla="*/ 2013720 w 2892261"/>
              <a:gd name="connsiteY3105" fmla="*/ 1493602 h 1908012"/>
              <a:gd name="connsiteX3106" fmla="*/ 2015939 w 2892261"/>
              <a:gd name="connsiteY3106" fmla="*/ 1491358 h 1908012"/>
              <a:gd name="connsiteX3107" fmla="*/ 2015866 w 2892261"/>
              <a:gd name="connsiteY3107" fmla="*/ 1491281 h 1908012"/>
              <a:gd name="connsiteX3108" fmla="*/ 2023721 w 2892261"/>
              <a:gd name="connsiteY3108" fmla="*/ 1476001 h 1908012"/>
              <a:gd name="connsiteX3109" fmla="*/ 2026807 w 2892261"/>
              <a:gd name="connsiteY3109" fmla="*/ 1468959 h 1908012"/>
              <a:gd name="connsiteX3110" fmla="*/ 2023619 w 2892261"/>
              <a:gd name="connsiteY3110" fmla="*/ 1468142 h 1908012"/>
              <a:gd name="connsiteX3111" fmla="*/ 2023619 w 2892261"/>
              <a:gd name="connsiteY3111" fmla="*/ 1475924 h 1908012"/>
              <a:gd name="connsiteX3112" fmla="*/ 2004868 w 2892261"/>
              <a:gd name="connsiteY3112" fmla="*/ 1476357 h 1908012"/>
              <a:gd name="connsiteX3113" fmla="*/ 1989102 w 2892261"/>
              <a:gd name="connsiteY3113" fmla="*/ 1508859 h 1908012"/>
              <a:gd name="connsiteX3114" fmla="*/ 1970274 w 2892261"/>
              <a:gd name="connsiteY3114" fmla="*/ 1533988 h 1908012"/>
              <a:gd name="connsiteX3115" fmla="*/ 1947696 w 2892261"/>
              <a:gd name="connsiteY3115" fmla="*/ 1582434 h 1908012"/>
              <a:gd name="connsiteX3116" fmla="*/ 1939252 w 2892261"/>
              <a:gd name="connsiteY3116" fmla="*/ 1593583 h 1908012"/>
              <a:gd name="connsiteX3117" fmla="*/ 1961855 w 2892261"/>
              <a:gd name="connsiteY3117" fmla="*/ 1512813 h 1908012"/>
              <a:gd name="connsiteX3118" fmla="*/ 1959891 w 2892261"/>
              <a:gd name="connsiteY3118" fmla="*/ 1511461 h 1908012"/>
              <a:gd name="connsiteX3119" fmla="*/ 1948794 w 2892261"/>
              <a:gd name="connsiteY3119" fmla="*/ 1522712 h 1908012"/>
              <a:gd name="connsiteX3120" fmla="*/ 1935451 w 2892261"/>
              <a:gd name="connsiteY3120" fmla="*/ 1525721 h 1908012"/>
              <a:gd name="connsiteX3121" fmla="*/ 1924226 w 2892261"/>
              <a:gd name="connsiteY3121" fmla="*/ 1546055 h 1908012"/>
              <a:gd name="connsiteX3122" fmla="*/ 1929482 w 2892261"/>
              <a:gd name="connsiteY3122" fmla="*/ 1563096 h 1908012"/>
              <a:gd name="connsiteX3123" fmla="*/ 1922542 w 2892261"/>
              <a:gd name="connsiteY3123" fmla="*/ 1554524 h 1908012"/>
              <a:gd name="connsiteX3124" fmla="*/ 1914123 w 2892261"/>
              <a:gd name="connsiteY3124" fmla="*/ 1561285 h 1908012"/>
              <a:gd name="connsiteX3125" fmla="*/ 1915169 w 2892261"/>
              <a:gd name="connsiteY3125" fmla="*/ 1535952 h 1908012"/>
              <a:gd name="connsiteX3126" fmla="*/ 1921484 w 2892261"/>
              <a:gd name="connsiteY3126" fmla="*/ 1524575 h 1908012"/>
              <a:gd name="connsiteX3127" fmla="*/ 1921853 w 2892261"/>
              <a:gd name="connsiteY3127" fmla="*/ 1524446 h 1908012"/>
              <a:gd name="connsiteX3128" fmla="*/ 1922075 w 2892261"/>
              <a:gd name="connsiteY3128" fmla="*/ 1524091 h 1908012"/>
              <a:gd name="connsiteX3129" fmla="*/ 1927593 w 2892261"/>
              <a:gd name="connsiteY3129" fmla="*/ 1520875 h 1908012"/>
              <a:gd name="connsiteX3130" fmla="*/ 1925476 w 2892261"/>
              <a:gd name="connsiteY3130" fmla="*/ 1518655 h 1908012"/>
              <a:gd name="connsiteX3131" fmla="*/ 1922075 w 2892261"/>
              <a:gd name="connsiteY3131" fmla="*/ 1524091 h 1908012"/>
              <a:gd name="connsiteX3132" fmla="*/ 1921598 w 2892261"/>
              <a:gd name="connsiteY3132" fmla="*/ 1524370 h 1908012"/>
              <a:gd name="connsiteX3133" fmla="*/ 1921484 w 2892261"/>
              <a:gd name="connsiteY3133" fmla="*/ 1524575 h 1908012"/>
              <a:gd name="connsiteX3134" fmla="*/ 1913431 w 2892261"/>
              <a:gd name="connsiteY3134" fmla="*/ 1527380 h 1908012"/>
              <a:gd name="connsiteX3135" fmla="*/ 1908587 w 2892261"/>
              <a:gd name="connsiteY3135" fmla="*/ 1530008 h 1908012"/>
              <a:gd name="connsiteX3136" fmla="*/ 1895347 w 2892261"/>
              <a:gd name="connsiteY3136" fmla="*/ 1553479 h 1908012"/>
              <a:gd name="connsiteX3137" fmla="*/ 1880627 w 2892261"/>
              <a:gd name="connsiteY3137" fmla="*/ 1560800 h 1908012"/>
              <a:gd name="connsiteX3138" fmla="*/ 1874250 w 2892261"/>
              <a:gd name="connsiteY3138" fmla="*/ 1551693 h 1908012"/>
              <a:gd name="connsiteX3139" fmla="*/ 1886980 w 2892261"/>
              <a:gd name="connsiteY3139" fmla="*/ 1536640 h 1908012"/>
              <a:gd name="connsiteX3140" fmla="*/ 1880780 w 2892261"/>
              <a:gd name="connsiteY3140" fmla="*/ 1529625 h 1908012"/>
              <a:gd name="connsiteX3141" fmla="*/ 1868968 w 2892261"/>
              <a:gd name="connsiteY3141" fmla="*/ 1542586 h 1908012"/>
              <a:gd name="connsiteX3142" fmla="*/ 1860805 w 2892261"/>
              <a:gd name="connsiteY3142" fmla="*/ 1555877 h 1908012"/>
              <a:gd name="connsiteX3143" fmla="*/ 1856595 w 2892261"/>
              <a:gd name="connsiteY3143" fmla="*/ 1527559 h 1908012"/>
              <a:gd name="connsiteX3144" fmla="*/ 1854580 w 2892261"/>
              <a:gd name="connsiteY3144" fmla="*/ 1527483 h 1908012"/>
              <a:gd name="connsiteX3145" fmla="*/ 1860549 w 2892261"/>
              <a:gd name="connsiteY3145" fmla="*/ 1516564 h 1908012"/>
              <a:gd name="connsiteX3146" fmla="*/ 1861620 w 2892261"/>
              <a:gd name="connsiteY3146" fmla="*/ 1504522 h 1908012"/>
              <a:gd name="connsiteX3147" fmla="*/ 1843075 w 2892261"/>
              <a:gd name="connsiteY3147" fmla="*/ 1518095 h 1908012"/>
              <a:gd name="connsiteX3148" fmla="*/ 1819220 w 2892261"/>
              <a:gd name="connsiteY3148" fmla="*/ 1541055 h 1908012"/>
              <a:gd name="connsiteX3149" fmla="*/ 1818251 w 2892261"/>
              <a:gd name="connsiteY3149" fmla="*/ 1562510 h 1908012"/>
              <a:gd name="connsiteX3150" fmla="*/ 1815905 w 2892261"/>
              <a:gd name="connsiteY3150" fmla="*/ 1579730 h 1908012"/>
              <a:gd name="connsiteX3151" fmla="*/ 1783351 w 2892261"/>
              <a:gd name="connsiteY3151" fmla="*/ 1583072 h 1908012"/>
              <a:gd name="connsiteX3152" fmla="*/ 1781005 w 2892261"/>
              <a:gd name="connsiteY3152" fmla="*/ 1572230 h 1908012"/>
              <a:gd name="connsiteX3153" fmla="*/ 1777867 w 2892261"/>
              <a:gd name="connsiteY3153" fmla="*/ 1573530 h 1908012"/>
              <a:gd name="connsiteX3154" fmla="*/ 1783530 w 2892261"/>
              <a:gd name="connsiteY3154" fmla="*/ 1589143 h 1908012"/>
              <a:gd name="connsiteX3155" fmla="*/ 1812792 w 2892261"/>
              <a:gd name="connsiteY3155" fmla="*/ 1612895 h 1908012"/>
              <a:gd name="connsiteX3156" fmla="*/ 1814067 w 2892261"/>
              <a:gd name="connsiteY3156" fmla="*/ 1622997 h 1908012"/>
              <a:gd name="connsiteX3157" fmla="*/ 1811338 w 2892261"/>
              <a:gd name="connsiteY3157" fmla="*/ 1623405 h 1908012"/>
              <a:gd name="connsiteX3158" fmla="*/ 1801898 w 2892261"/>
              <a:gd name="connsiteY3158" fmla="*/ 1612691 h 1908012"/>
              <a:gd name="connsiteX3159" fmla="*/ 1786720 w 2892261"/>
              <a:gd name="connsiteY3159" fmla="*/ 1617639 h 1908012"/>
              <a:gd name="connsiteX3160" fmla="*/ 1784984 w 2892261"/>
              <a:gd name="connsiteY3160" fmla="*/ 1625370 h 1908012"/>
              <a:gd name="connsiteX3161" fmla="*/ 1777101 w 2892261"/>
              <a:gd name="connsiteY3161" fmla="*/ 1624324 h 1908012"/>
              <a:gd name="connsiteX3162" fmla="*/ 1769090 w 2892261"/>
              <a:gd name="connsiteY3162" fmla="*/ 1622564 h 1908012"/>
              <a:gd name="connsiteX3163" fmla="*/ 1770954 w 2892261"/>
              <a:gd name="connsiteY3163" fmla="*/ 1636314 h 1908012"/>
              <a:gd name="connsiteX3164" fmla="*/ 1745901 w 2892261"/>
              <a:gd name="connsiteY3164" fmla="*/ 1648993 h 1908012"/>
              <a:gd name="connsiteX3165" fmla="*/ 1719472 w 2892261"/>
              <a:gd name="connsiteY3165" fmla="*/ 1655626 h 1908012"/>
              <a:gd name="connsiteX3166" fmla="*/ 1714420 w 2892261"/>
              <a:gd name="connsiteY3166" fmla="*/ 1646672 h 1908012"/>
              <a:gd name="connsiteX3167" fmla="*/ 1716843 w 2892261"/>
              <a:gd name="connsiteY3167" fmla="*/ 1635727 h 1908012"/>
              <a:gd name="connsiteX3168" fmla="*/ 1713961 w 2892261"/>
              <a:gd name="connsiteY3168" fmla="*/ 1634681 h 1908012"/>
              <a:gd name="connsiteX3169" fmla="*/ 1707838 w 2892261"/>
              <a:gd name="connsiteY3169" fmla="*/ 1641519 h 1908012"/>
              <a:gd name="connsiteX3170" fmla="*/ 1703603 w 2892261"/>
              <a:gd name="connsiteY3170" fmla="*/ 1627487 h 1908012"/>
              <a:gd name="connsiteX3171" fmla="*/ 1704828 w 2892261"/>
              <a:gd name="connsiteY3171" fmla="*/ 1593200 h 1908012"/>
              <a:gd name="connsiteX3172" fmla="*/ 1685847 w 2892261"/>
              <a:gd name="connsiteY3172" fmla="*/ 1601746 h 1908012"/>
              <a:gd name="connsiteX3173" fmla="*/ 1691306 w 2892261"/>
              <a:gd name="connsiteY3173" fmla="*/ 1620880 h 1908012"/>
              <a:gd name="connsiteX3174" fmla="*/ 1707149 w 2892261"/>
              <a:gd name="connsiteY3174" fmla="*/ 1688128 h 1908012"/>
              <a:gd name="connsiteX3175" fmla="*/ 1683041 w 2892261"/>
              <a:gd name="connsiteY3175" fmla="*/ 1676648 h 1908012"/>
              <a:gd name="connsiteX3176" fmla="*/ 1657937 w 2892261"/>
              <a:gd name="connsiteY3176" fmla="*/ 1665372 h 1908012"/>
              <a:gd name="connsiteX3177" fmla="*/ 1641253 w 2892261"/>
              <a:gd name="connsiteY3177" fmla="*/ 1669837 h 1908012"/>
              <a:gd name="connsiteX3178" fmla="*/ 1599032 w 2892261"/>
              <a:gd name="connsiteY3178" fmla="*/ 1676571 h 1908012"/>
              <a:gd name="connsiteX3179" fmla="*/ 1586862 w 2892261"/>
              <a:gd name="connsiteY3179" fmla="*/ 1678561 h 1908012"/>
              <a:gd name="connsiteX3180" fmla="*/ 1576708 w 2892261"/>
              <a:gd name="connsiteY3180" fmla="*/ 1677540 h 1908012"/>
              <a:gd name="connsiteX3181" fmla="*/ 1585127 w 2892261"/>
              <a:gd name="connsiteY3181" fmla="*/ 1670806 h 1908012"/>
              <a:gd name="connsiteX3182" fmla="*/ 1575241 w 2892261"/>
              <a:gd name="connsiteY3182" fmla="*/ 1669797 h 1908012"/>
              <a:gd name="connsiteX3183" fmla="*/ 1603801 w 2892261"/>
              <a:gd name="connsiteY3183" fmla="*/ 1660245 h 1908012"/>
              <a:gd name="connsiteX3184" fmla="*/ 1617654 w 2892261"/>
              <a:gd name="connsiteY3184" fmla="*/ 1663254 h 1908012"/>
              <a:gd name="connsiteX3185" fmla="*/ 1612399 w 2892261"/>
              <a:gd name="connsiteY3185" fmla="*/ 1646825 h 1908012"/>
              <a:gd name="connsiteX3186" fmla="*/ 1609645 w 2892261"/>
              <a:gd name="connsiteY3186" fmla="*/ 1647157 h 1908012"/>
              <a:gd name="connsiteX3187" fmla="*/ 1608726 w 2892261"/>
              <a:gd name="connsiteY3187" fmla="*/ 1656928 h 1908012"/>
              <a:gd name="connsiteX3188" fmla="*/ 1599848 w 2892261"/>
              <a:gd name="connsiteY3188" fmla="*/ 1639809 h 1908012"/>
              <a:gd name="connsiteX3189" fmla="*/ 1597017 w 2892261"/>
              <a:gd name="connsiteY3189" fmla="*/ 1627895 h 1908012"/>
              <a:gd name="connsiteX3190" fmla="*/ 1583673 w 2892261"/>
              <a:gd name="connsiteY3190" fmla="*/ 1628533 h 1908012"/>
              <a:gd name="connsiteX3191" fmla="*/ 1594950 w 2892261"/>
              <a:gd name="connsiteY3191" fmla="*/ 1633227 h 1908012"/>
              <a:gd name="connsiteX3192" fmla="*/ 1568672 w 2892261"/>
              <a:gd name="connsiteY3192" fmla="*/ 1646953 h 1908012"/>
              <a:gd name="connsiteX3193" fmla="*/ 1561453 w 2892261"/>
              <a:gd name="connsiteY3193" fmla="*/ 1658789 h 1908012"/>
              <a:gd name="connsiteX3194" fmla="*/ 1550764 w 2892261"/>
              <a:gd name="connsiteY3194" fmla="*/ 1676954 h 1908012"/>
              <a:gd name="connsiteX3195" fmla="*/ 1538774 w 2892261"/>
              <a:gd name="connsiteY3195" fmla="*/ 1683791 h 1908012"/>
              <a:gd name="connsiteX3196" fmla="*/ 1543875 w 2892261"/>
              <a:gd name="connsiteY3196" fmla="*/ 1655933 h 1908012"/>
              <a:gd name="connsiteX3197" fmla="*/ 1505226 w 2892261"/>
              <a:gd name="connsiteY3197" fmla="*/ 1662464 h 1908012"/>
              <a:gd name="connsiteX3198" fmla="*/ 1481679 w 2892261"/>
              <a:gd name="connsiteY3198" fmla="*/ 1665066 h 1908012"/>
              <a:gd name="connsiteX3199" fmla="*/ 1452213 w 2892261"/>
              <a:gd name="connsiteY3199" fmla="*/ 1670729 h 1908012"/>
              <a:gd name="connsiteX3200" fmla="*/ 1421063 w 2892261"/>
              <a:gd name="connsiteY3200" fmla="*/ 1673204 h 1908012"/>
              <a:gd name="connsiteX3201" fmla="*/ 1408256 w 2892261"/>
              <a:gd name="connsiteY3201" fmla="*/ 1675450 h 1908012"/>
              <a:gd name="connsiteX3202" fmla="*/ 1402364 w 2892261"/>
              <a:gd name="connsiteY3202" fmla="*/ 1677261 h 1908012"/>
              <a:gd name="connsiteX3203" fmla="*/ 1374148 w 2892261"/>
              <a:gd name="connsiteY3203" fmla="*/ 1680857 h 1908012"/>
              <a:gd name="connsiteX3204" fmla="*/ 1346698 w 2892261"/>
              <a:gd name="connsiteY3204" fmla="*/ 1679352 h 1908012"/>
              <a:gd name="connsiteX3205" fmla="*/ 1367948 w 2892261"/>
              <a:gd name="connsiteY3205" fmla="*/ 1668587 h 1908012"/>
              <a:gd name="connsiteX3206" fmla="*/ 1343788 w 2892261"/>
              <a:gd name="connsiteY3206" fmla="*/ 1651876 h 1908012"/>
              <a:gd name="connsiteX3207" fmla="*/ 1384811 w 2892261"/>
              <a:gd name="connsiteY3207" fmla="*/ 1652489 h 1908012"/>
              <a:gd name="connsiteX3208" fmla="*/ 1426549 w 2892261"/>
              <a:gd name="connsiteY3208" fmla="*/ 1643892 h 1908012"/>
              <a:gd name="connsiteX3209" fmla="*/ 1416828 w 2892261"/>
              <a:gd name="connsiteY3209" fmla="*/ 1639529 h 1908012"/>
              <a:gd name="connsiteX3210" fmla="*/ 1400883 w 2892261"/>
              <a:gd name="connsiteY3210" fmla="*/ 1649197 h 1908012"/>
              <a:gd name="connsiteX3211" fmla="*/ 1401420 w 2892261"/>
              <a:gd name="connsiteY3211" fmla="*/ 1638483 h 1908012"/>
              <a:gd name="connsiteX3212" fmla="*/ 1357845 w 2892261"/>
              <a:gd name="connsiteY3212" fmla="*/ 1641263 h 1908012"/>
              <a:gd name="connsiteX3213" fmla="*/ 1291950 w 2892261"/>
              <a:gd name="connsiteY3213" fmla="*/ 1648432 h 1908012"/>
              <a:gd name="connsiteX3214" fmla="*/ 1287051 w 2892261"/>
              <a:gd name="connsiteY3214" fmla="*/ 1638738 h 1908012"/>
              <a:gd name="connsiteX3215" fmla="*/ 1281030 w 2892261"/>
              <a:gd name="connsiteY3215" fmla="*/ 1654197 h 1908012"/>
              <a:gd name="connsiteX3216" fmla="*/ 1223987 w 2892261"/>
              <a:gd name="connsiteY3216" fmla="*/ 1654810 h 1908012"/>
              <a:gd name="connsiteX3217" fmla="*/ 1191052 w 2892261"/>
              <a:gd name="connsiteY3217" fmla="*/ 1661647 h 1908012"/>
              <a:gd name="connsiteX3218" fmla="*/ 1178372 w 2892261"/>
              <a:gd name="connsiteY3218" fmla="*/ 1665602 h 1908012"/>
              <a:gd name="connsiteX3219" fmla="*/ 1186639 w 2892261"/>
              <a:gd name="connsiteY3219" fmla="*/ 1650040 h 1908012"/>
              <a:gd name="connsiteX3220" fmla="*/ 1166255 w 2892261"/>
              <a:gd name="connsiteY3220" fmla="*/ 1642463 h 1908012"/>
              <a:gd name="connsiteX3221" fmla="*/ 1155158 w 2892261"/>
              <a:gd name="connsiteY3221" fmla="*/ 1645218 h 1908012"/>
              <a:gd name="connsiteX3222" fmla="*/ 1119160 w 2892261"/>
              <a:gd name="connsiteY3222" fmla="*/ 1637029 h 1908012"/>
              <a:gd name="connsiteX3223" fmla="*/ 1116508 w 2892261"/>
              <a:gd name="connsiteY3223" fmla="*/ 1630421 h 1908012"/>
              <a:gd name="connsiteX3224" fmla="*/ 1110843 w 2892261"/>
              <a:gd name="connsiteY3224" fmla="*/ 1623762 h 1908012"/>
              <a:gd name="connsiteX3225" fmla="*/ 1107808 w 2892261"/>
              <a:gd name="connsiteY3225" fmla="*/ 1625472 h 1908012"/>
              <a:gd name="connsiteX3226" fmla="*/ 1111176 w 2892261"/>
              <a:gd name="connsiteY3226" fmla="*/ 1639044 h 1908012"/>
              <a:gd name="connsiteX3227" fmla="*/ 1079771 w 2892261"/>
              <a:gd name="connsiteY3227" fmla="*/ 1640600 h 1908012"/>
              <a:gd name="connsiteX3228" fmla="*/ 1099593 w 2892261"/>
              <a:gd name="connsiteY3228" fmla="*/ 1650678 h 1908012"/>
              <a:gd name="connsiteX3229" fmla="*/ 1102017 w 2892261"/>
              <a:gd name="connsiteY3229" fmla="*/ 1650932 h 1908012"/>
              <a:gd name="connsiteX3230" fmla="*/ 1122783 w 2892261"/>
              <a:gd name="connsiteY3230" fmla="*/ 1652055 h 1908012"/>
              <a:gd name="connsiteX3231" fmla="*/ 1146968 w 2892261"/>
              <a:gd name="connsiteY3231" fmla="*/ 1652107 h 1908012"/>
              <a:gd name="connsiteX3232" fmla="*/ 1153856 w 2892261"/>
              <a:gd name="connsiteY3232" fmla="*/ 1654147 h 1908012"/>
              <a:gd name="connsiteX3233" fmla="*/ 1139697 w 2892261"/>
              <a:gd name="connsiteY3233" fmla="*/ 1660245 h 1908012"/>
              <a:gd name="connsiteX3234" fmla="*/ 1156177 w 2892261"/>
              <a:gd name="connsiteY3234" fmla="*/ 1667770 h 1908012"/>
              <a:gd name="connsiteX3235" fmla="*/ 1198169 w 2892261"/>
              <a:gd name="connsiteY3235" fmla="*/ 1667310 h 1908012"/>
              <a:gd name="connsiteX3236" fmla="*/ 1222202 w 2892261"/>
              <a:gd name="connsiteY3236" fmla="*/ 1665346 h 1908012"/>
              <a:gd name="connsiteX3237" fmla="*/ 1261056 w 2892261"/>
              <a:gd name="connsiteY3237" fmla="*/ 1663612 h 1908012"/>
              <a:gd name="connsiteX3238" fmla="*/ 1277969 w 2892261"/>
              <a:gd name="connsiteY3238" fmla="*/ 1676571 h 1908012"/>
              <a:gd name="connsiteX3239" fmla="*/ 1251489 w 2892261"/>
              <a:gd name="connsiteY3239" fmla="*/ 1671367 h 1908012"/>
              <a:gd name="connsiteX3240" fmla="*/ 1242942 w 2892261"/>
              <a:gd name="connsiteY3240" fmla="*/ 1671035 h 1908012"/>
              <a:gd name="connsiteX3241" fmla="*/ 1198477 w 2892261"/>
              <a:gd name="connsiteY3241" fmla="*/ 1677642 h 1908012"/>
              <a:gd name="connsiteX3242" fmla="*/ 1180874 w 2892261"/>
              <a:gd name="connsiteY3242" fmla="*/ 1676852 h 1908012"/>
              <a:gd name="connsiteX3243" fmla="*/ 1169673 w 2892261"/>
              <a:gd name="connsiteY3243" fmla="*/ 1681113 h 1908012"/>
              <a:gd name="connsiteX3244" fmla="*/ 1081174 w 2892261"/>
              <a:gd name="connsiteY3244" fmla="*/ 1683740 h 1908012"/>
              <a:gd name="connsiteX3245" fmla="*/ 1067117 w 2892261"/>
              <a:gd name="connsiteY3245" fmla="*/ 1689353 h 1908012"/>
              <a:gd name="connsiteX3246" fmla="*/ 1039489 w 2892261"/>
              <a:gd name="connsiteY3246" fmla="*/ 1679607 h 1908012"/>
              <a:gd name="connsiteX3247" fmla="*/ 1008160 w 2892261"/>
              <a:gd name="connsiteY3247" fmla="*/ 1678280 h 1908012"/>
              <a:gd name="connsiteX3248" fmla="*/ 989026 w 2892261"/>
              <a:gd name="connsiteY3248" fmla="*/ 1686649 h 1908012"/>
              <a:gd name="connsiteX3249" fmla="*/ 966501 w 2892261"/>
              <a:gd name="connsiteY3249" fmla="*/ 1693791 h 1908012"/>
              <a:gd name="connsiteX3250" fmla="*/ 954688 w 2892261"/>
              <a:gd name="connsiteY3250" fmla="*/ 1705808 h 1908012"/>
              <a:gd name="connsiteX3251" fmla="*/ 972241 w 2892261"/>
              <a:gd name="connsiteY3251" fmla="*/ 1704073 h 1908012"/>
              <a:gd name="connsiteX3252" fmla="*/ 1003185 w 2892261"/>
              <a:gd name="connsiteY3252" fmla="*/ 1707950 h 1908012"/>
              <a:gd name="connsiteX3253" fmla="*/ 1046096 w 2892261"/>
              <a:gd name="connsiteY3253" fmla="*/ 1712390 h 1908012"/>
              <a:gd name="connsiteX3254" fmla="*/ 1046402 w 2892261"/>
              <a:gd name="connsiteY3254" fmla="*/ 1709098 h 1908012"/>
              <a:gd name="connsiteX3255" fmla="*/ 1023390 w 2892261"/>
              <a:gd name="connsiteY3255" fmla="*/ 1707977 h 1908012"/>
              <a:gd name="connsiteX3256" fmla="*/ 1059872 w 2892261"/>
              <a:gd name="connsiteY3256" fmla="*/ 1706829 h 1908012"/>
              <a:gd name="connsiteX3257" fmla="*/ 1074924 w 2892261"/>
              <a:gd name="connsiteY3257" fmla="*/ 1717007 h 1908012"/>
              <a:gd name="connsiteX3258" fmla="*/ 1086225 w 2892261"/>
              <a:gd name="connsiteY3258" fmla="*/ 1717032 h 1908012"/>
              <a:gd name="connsiteX3259" fmla="*/ 1087042 w 2892261"/>
              <a:gd name="connsiteY3259" fmla="*/ 1713104 h 1908012"/>
              <a:gd name="connsiteX3260" fmla="*/ 1073368 w 2892261"/>
              <a:gd name="connsiteY3260" fmla="*/ 1706521 h 1908012"/>
              <a:gd name="connsiteX3261" fmla="*/ 1159392 w 2892261"/>
              <a:gd name="connsiteY3261" fmla="*/ 1719661 h 1908012"/>
              <a:gd name="connsiteX3262" fmla="*/ 1159315 w 2892261"/>
              <a:gd name="connsiteY3262" fmla="*/ 1722518 h 1908012"/>
              <a:gd name="connsiteX3263" fmla="*/ 1136176 w 2892261"/>
              <a:gd name="connsiteY3263" fmla="*/ 1722415 h 1908012"/>
              <a:gd name="connsiteX3264" fmla="*/ 1130130 w 2892261"/>
              <a:gd name="connsiteY3264" fmla="*/ 1720605 h 1908012"/>
              <a:gd name="connsiteX3265" fmla="*/ 1087144 w 2892261"/>
              <a:gd name="connsiteY3265" fmla="*/ 1721905 h 1908012"/>
              <a:gd name="connsiteX3266" fmla="*/ 1073853 w 2892261"/>
              <a:gd name="connsiteY3266" fmla="*/ 1729737 h 1908012"/>
              <a:gd name="connsiteX3267" fmla="*/ 1070638 w 2892261"/>
              <a:gd name="connsiteY3267" fmla="*/ 1731064 h 1908012"/>
              <a:gd name="connsiteX3268" fmla="*/ 1024105 w 2892261"/>
              <a:gd name="connsiteY3268" fmla="*/ 1731114 h 1908012"/>
              <a:gd name="connsiteX3269" fmla="*/ 1023519 w 2892261"/>
              <a:gd name="connsiteY3269" fmla="*/ 1728360 h 1908012"/>
              <a:gd name="connsiteX3270" fmla="*/ 1032728 w 2892261"/>
              <a:gd name="connsiteY3270" fmla="*/ 1722059 h 1908012"/>
              <a:gd name="connsiteX3271" fmla="*/ 1000839 w 2892261"/>
              <a:gd name="connsiteY3271" fmla="*/ 1716675 h 1908012"/>
              <a:gd name="connsiteX3272" fmla="*/ 1000941 w 2892261"/>
              <a:gd name="connsiteY3272" fmla="*/ 1714201 h 1908012"/>
              <a:gd name="connsiteX3273" fmla="*/ 993186 w 2892261"/>
              <a:gd name="connsiteY3273" fmla="*/ 1718411 h 1908012"/>
              <a:gd name="connsiteX3274" fmla="*/ 974537 w 2892261"/>
              <a:gd name="connsiteY3274" fmla="*/ 1728436 h 1908012"/>
              <a:gd name="connsiteX3275" fmla="*/ 954255 w 2892261"/>
              <a:gd name="connsiteY3275" fmla="*/ 1725120 h 1908012"/>
              <a:gd name="connsiteX3276" fmla="*/ 946014 w 2892261"/>
              <a:gd name="connsiteY3276" fmla="*/ 1719763 h 1908012"/>
              <a:gd name="connsiteX3277" fmla="*/ 943667 w 2892261"/>
              <a:gd name="connsiteY3277" fmla="*/ 1721191 h 1908012"/>
              <a:gd name="connsiteX3278" fmla="*/ 934228 w 2892261"/>
              <a:gd name="connsiteY3278" fmla="*/ 1727160 h 1908012"/>
              <a:gd name="connsiteX3279" fmla="*/ 921701 w 2892261"/>
              <a:gd name="connsiteY3279" fmla="*/ 1724737 h 1908012"/>
              <a:gd name="connsiteX3280" fmla="*/ 891572 w 2892261"/>
              <a:gd name="connsiteY3280" fmla="*/ 1734304 h 1908012"/>
              <a:gd name="connsiteX3281" fmla="*/ 885169 w 2892261"/>
              <a:gd name="connsiteY3281" fmla="*/ 1736447 h 1908012"/>
              <a:gd name="connsiteX3282" fmla="*/ 889914 w 2892261"/>
              <a:gd name="connsiteY3282" fmla="*/ 1724992 h 1908012"/>
              <a:gd name="connsiteX3283" fmla="*/ 867847 w 2892261"/>
              <a:gd name="connsiteY3283" fmla="*/ 1735095 h 1908012"/>
              <a:gd name="connsiteX3284" fmla="*/ 871725 w 2892261"/>
              <a:gd name="connsiteY3284" fmla="*/ 1722007 h 1908012"/>
              <a:gd name="connsiteX3285" fmla="*/ 854505 w 2892261"/>
              <a:gd name="connsiteY3285" fmla="*/ 1719124 h 1908012"/>
              <a:gd name="connsiteX3286" fmla="*/ 811238 w 2892261"/>
              <a:gd name="connsiteY3286" fmla="*/ 1710221 h 1908012"/>
              <a:gd name="connsiteX3287" fmla="*/ 777511 w 2892261"/>
              <a:gd name="connsiteY3287" fmla="*/ 1706700 h 1908012"/>
              <a:gd name="connsiteX3288" fmla="*/ 764934 w 2892261"/>
              <a:gd name="connsiteY3288" fmla="*/ 1705629 h 1908012"/>
              <a:gd name="connsiteX3289" fmla="*/ 750418 w 2892261"/>
              <a:gd name="connsiteY3289" fmla="*/ 1709175 h 1908012"/>
              <a:gd name="connsiteX3290" fmla="*/ 728198 w 2892261"/>
              <a:gd name="connsiteY3290" fmla="*/ 1708002 h 1908012"/>
              <a:gd name="connsiteX3291" fmla="*/ 649316 w 2892261"/>
              <a:gd name="connsiteY3291" fmla="*/ 1700373 h 1908012"/>
              <a:gd name="connsiteX3292" fmla="*/ 625463 w 2892261"/>
              <a:gd name="connsiteY3292" fmla="*/ 1697235 h 1908012"/>
              <a:gd name="connsiteX3293" fmla="*/ 587527 w 2892261"/>
              <a:gd name="connsiteY3293" fmla="*/ 1697312 h 1908012"/>
              <a:gd name="connsiteX3294" fmla="*/ 573572 w 2892261"/>
              <a:gd name="connsiteY3294" fmla="*/ 1697108 h 1908012"/>
              <a:gd name="connsiteX3295" fmla="*/ 512178 w 2892261"/>
              <a:gd name="connsiteY3295" fmla="*/ 1688153 h 1908012"/>
              <a:gd name="connsiteX3296" fmla="*/ 508582 w 2892261"/>
              <a:gd name="connsiteY3296" fmla="*/ 1689174 h 1908012"/>
              <a:gd name="connsiteX3297" fmla="*/ 512842 w 2892261"/>
              <a:gd name="connsiteY3297" fmla="*/ 1701827 h 1908012"/>
              <a:gd name="connsiteX3298" fmla="*/ 529832 w 2892261"/>
              <a:gd name="connsiteY3298" fmla="*/ 1705833 h 1908012"/>
              <a:gd name="connsiteX3299" fmla="*/ 529219 w 2892261"/>
              <a:gd name="connsiteY3299" fmla="*/ 1709634 h 1908012"/>
              <a:gd name="connsiteX3300" fmla="*/ 496566 w 2892261"/>
              <a:gd name="connsiteY3300" fmla="*/ 1706650 h 1908012"/>
              <a:gd name="connsiteX3301" fmla="*/ 431026 w 2892261"/>
              <a:gd name="connsiteY3301" fmla="*/ 1690832 h 1908012"/>
              <a:gd name="connsiteX3302" fmla="*/ 357756 w 2892261"/>
              <a:gd name="connsiteY3302" fmla="*/ 1670831 h 1908012"/>
              <a:gd name="connsiteX3303" fmla="*/ 328315 w 2892261"/>
              <a:gd name="connsiteY3303" fmla="*/ 1663995 h 1908012"/>
              <a:gd name="connsiteX3304" fmla="*/ 387324 w 2892261"/>
              <a:gd name="connsiteY3304" fmla="*/ 1692745 h 1908012"/>
              <a:gd name="connsiteX3305" fmla="*/ 386278 w 2892261"/>
              <a:gd name="connsiteY3305" fmla="*/ 1695297 h 1908012"/>
              <a:gd name="connsiteX3306" fmla="*/ 347679 w 2892261"/>
              <a:gd name="connsiteY3306" fmla="*/ 1689532 h 1908012"/>
              <a:gd name="connsiteX3307" fmla="*/ 385742 w 2892261"/>
              <a:gd name="connsiteY3307" fmla="*/ 1714659 h 1908012"/>
              <a:gd name="connsiteX3308" fmla="*/ 359160 w 2892261"/>
              <a:gd name="connsiteY3308" fmla="*/ 1708971 h 1908012"/>
              <a:gd name="connsiteX3309" fmla="*/ 358087 w 2892261"/>
              <a:gd name="connsiteY3309" fmla="*/ 1710808 h 1908012"/>
              <a:gd name="connsiteX3310" fmla="*/ 376661 w 2892261"/>
              <a:gd name="connsiteY3310" fmla="*/ 1722594 h 1908012"/>
              <a:gd name="connsiteX3311" fmla="*/ 364517 w 2892261"/>
              <a:gd name="connsiteY3311" fmla="*/ 1725374 h 1908012"/>
              <a:gd name="connsiteX3312" fmla="*/ 400412 w 2892261"/>
              <a:gd name="connsiteY3312" fmla="*/ 1739356 h 1908012"/>
              <a:gd name="connsiteX3313" fmla="*/ 396049 w 2892261"/>
              <a:gd name="connsiteY3313" fmla="*/ 1746038 h 1908012"/>
              <a:gd name="connsiteX3314" fmla="*/ 405795 w 2892261"/>
              <a:gd name="connsiteY3314" fmla="*/ 1757799 h 1908012"/>
              <a:gd name="connsiteX3315" fmla="*/ 404622 w 2892261"/>
              <a:gd name="connsiteY3315" fmla="*/ 1759815 h 1908012"/>
              <a:gd name="connsiteX3316" fmla="*/ 371532 w 2892261"/>
              <a:gd name="connsiteY3316" fmla="*/ 1751932 h 1908012"/>
              <a:gd name="connsiteX3317" fmla="*/ 347006 w 2892261"/>
              <a:gd name="connsiteY3317" fmla="*/ 1745899 h 1908012"/>
              <a:gd name="connsiteX3318" fmla="*/ 322778 w 2892261"/>
              <a:gd name="connsiteY3318" fmla="*/ 1741400 h 1908012"/>
              <a:gd name="connsiteX3319" fmla="*/ 322422 w 2892261"/>
              <a:gd name="connsiteY3319" fmla="*/ 1741192 h 1908012"/>
              <a:gd name="connsiteX3320" fmla="*/ 322052 w 2892261"/>
              <a:gd name="connsiteY3320" fmla="*/ 1741039 h 1908012"/>
              <a:gd name="connsiteX3321" fmla="*/ 318390 w 2892261"/>
              <a:gd name="connsiteY3321" fmla="*/ 1737544 h 1908012"/>
              <a:gd name="connsiteX3322" fmla="*/ 317371 w 2892261"/>
              <a:gd name="connsiteY3322" fmla="*/ 1739100 h 1908012"/>
              <a:gd name="connsiteX3323" fmla="*/ 322052 w 2892261"/>
              <a:gd name="connsiteY3323" fmla="*/ 1741039 h 1908012"/>
              <a:gd name="connsiteX3324" fmla="*/ 322346 w 2892261"/>
              <a:gd name="connsiteY3324" fmla="*/ 1741319 h 1908012"/>
              <a:gd name="connsiteX3325" fmla="*/ 322778 w 2892261"/>
              <a:gd name="connsiteY3325" fmla="*/ 1741400 h 1908012"/>
              <a:gd name="connsiteX3326" fmla="*/ 334157 w 2892261"/>
              <a:gd name="connsiteY3326" fmla="*/ 1748029 h 1908012"/>
              <a:gd name="connsiteX3327" fmla="*/ 375717 w 2892261"/>
              <a:gd name="connsiteY3327" fmla="*/ 1765479 h 1908012"/>
              <a:gd name="connsiteX3328" fmla="*/ 378930 w 2892261"/>
              <a:gd name="connsiteY3328" fmla="*/ 1768387 h 1908012"/>
              <a:gd name="connsiteX3329" fmla="*/ 377757 w 2892261"/>
              <a:gd name="connsiteY3329" fmla="*/ 1770810 h 1908012"/>
              <a:gd name="connsiteX3330" fmla="*/ 325611 w 2892261"/>
              <a:gd name="connsiteY3330" fmla="*/ 1752978 h 1908012"/>
              <a:gd name="connsiteX3331" fmla="*/ 267494 w 2892261"/>
              <a:gd name="connsiteY3331" fmla="*/ 1721803 h 1908012"/>
              <a:gd name="connsiteX3332" fmla="*/ 252927 w 2892261"/>
              <a:gd name="connsiteY3332" fmla="*/ 1707848 h 1908012"/>
              <a:gd name="connsiteX3333" fmla="*/ 218282 w 2892261"/>
              <a:gd name="connsiteY3333" fmla="*/ 1685220 h 1908012"/>
              <a:gd name="connsiteX3334" fmla="*/ 213742 w 2892261"/>
              <a:gd name="connsiteY3334" fmla="*/ 1685372 h 1908012"/>
              <a:gd name="connsiteX3335" fmla="*/ 203409 w 2892261"/>
              <a:gd name="connsiteY3335" fmla="*/ 1680042 h 1908012"/>
              <a:gd name="connsiteX3336" fmla="*/ 211215 w 2892261"/>
              <a:gd name="connsiteY3336" fmla="*/ 1672592 h 1908012"/>
              <a:gd name="connsiteX3337" fmla="*/ 219761 w 2892261"/>
              <a:gd name="connsiteY3337" fmla="*/ 1673383 h 1908012"/>
              <a:gd name="connsiteX3338" fmla="*/ 220936 w 2892261"/>
              <a:gd name="connsiteY3338" fmla="*/ 1670754 h 1908012"/>
              <a:gd name="connsiteX3339" fmla="*/ 201546 w 2892261"/>
              <a:gd name="connsiteY3339" fmla="*/ 1660881 h 1908012"/>
              <a:gd name="connsiteX3340" fmla="*/ 197898 w 2892261"/>
              <a:gd name="connsiteY3340" fmla="*/ 1659937 h 1908012"/>
              <a:gd name="connsiteX3341" fmla="*/ 168253 w 2892261"/>
              <a:gd name="connsiteY3341" fmla="*/ 1636492 h 1908012"/>
              <a:gd name="connsiteX3342" fmla="*/ 171824 w 2892261"/>
              <a:gd name="connsiteY3342" fmla="*/ 1627743 h 1908012"/>
              <a:gd name="connsiteX3343" fmla="*/ 185983 w 2892261"/>
              <a:gd name="connsiteY3343" fmla="*/ 1623558 h 1908012"/>
              <a:gd name="connsiteX3344" fmla="*/ 177770 w 2892261"/>
              <a:gd name="connsiteY3344" fmla="*/ 1619578 h 1908012"/>
              <a:gd name="connsiteX3345" fmla="*/ 172870 w 2892261"/>
              <a:gd name="connsiteY3345" fmla="*/ 1607129 h 1908012"/>
              <a:gd name="connsiteX3346" fmla="*/ 175397 w 2892261"/>
              <a:gd name="connsiteY3346" fmla="*/ 1589679 h 1908012"/>
              <a:gd name="connsiteX3347" fmla="*/ 182539 w 2892261"/>
              <a:gd name="connsiteY3347" fmla="*/ 1588480 h 1908012"/>
              <a:gd name="connsiteX3348" fmla="*/ 183535 w 2892261"/>
              <a:gd name="connsiteY3348" fmla="*/ 1585801 h 1908012"/>
              <a:gd name="connsiteX3349" fmla="*/ 159451 w 2892261"/>
              <a:gd name="connsiteY3349" fmla="*/ 1573684 h 1908012"/>
              <a:gd name="connsiteX3350" fmla="*/ 170166 w 2892261"/>
              <a:gd name="connsiteY3350" fmla="*/ 1562152 h 1908012"/>
              <a:gd name="connsiteX3351" fmla="*/ 151492 w 2892261"/>
              <a:gd name="connsiteY3351" fmla="*/ 1549295 h 1908012"/>
              <a:gd name="connsiteX3352" fmla="*/ 152767 w 2892261"/>
              <a:gd name="connsiteY3352" fmla="*/ 1545826 h 1908012"/>
              <a:gd name="connsiteX3353" fmla="*/ 165778 w 2892261"/>
              <a:gd name="connsiteY3353" fmla="*/ 1541667 h 1908012"/>
              <a:gd name="connsiteX3354" fmla="*/ 140369 w 2892261"/>
              <a:gd name="connsiteY3354" fmla="*/ 1525237 h 1908012"/>
              <a:gd name="connsiteX3355" fmla="*/ 157232 w 2892261"/>
              <a:gd name="connsiteY3355" fmla="*/ 1519548 h 1908012"/>
              <a:gd name="connsiteX3356" fmla="*/ 141491 w 2892261"/>
              <a:gd name="connsiteY3356" fmla="*/ 1495388 h 1908012"/>
              <a:gd name="connsiteX3357" fmla="*/ 151364 w 2892261"/>
              <a:gd name="connsiteY3357" fmla="*/ 1474520 h 1908012"/>
              <a:gd name="connsiteX3358" fmla="*/ 138200 w 2892261"/>
              <a:gd name="connsiteY3358" fmla="*/ 1475897 h 1908012"/>
              <a:gd name="connsiteX3359" fmla="*/ 127077 w 2892261"/>
              <a:gd name="connsiteY3359" fmla="*/ 1466076 h 1908012"/>
              <a:gd name="connsiteX3360" fmla="*/ 137945 w 2892261"/>
              <a:gd name="connsiteY3360" fmla="*/ 1451202 h 1908012"/>
              <a:gd name="connsiteX3361" fmla="*/ 136235 w 2892261"/>
              <a:gd name="connsiteY3361" fmla="*/ 1433728 h 1908012"/>
              <a:gd name="connsiteX3362" fmla="*/ 126056 w 2892261"/>
              <a:gd name="connsiteY3362" fmla="*/ 1416252 h 1908012"/>
              <a:gd name="connsiteX3363" fmla="*/ 108173 w 2892261"/>
              <a:gd name="connsiteY3363" fmla="*/ 1409108 h 1908012"/>
              <a:gd name="connsiteX3364" fmla="*/ 101719 w 2892261"/>
              <a:gd name="connsiteY3364" fmla="*/ 1394644 h 1908012"/>
              <a:gd name="connsiteX3365" fmla="*/ 98452 w 2892261"/>
              <a:gd name="connsiteY3365" fmla="*/ 1389236 h 1908012"/>
              <a:gd name="connsiteX3366" fmla="*/ 104627 w 2892261"/>
              <a:gd name="connsiteY3366" fmla="*/ 1366557 h 1908012"/>
              <a:gd name="connsiteX3367" fmla="*/ 101821 w 2892261"/>
              <a:gd name="connsiteY3367" fmla="*/ 1356428 h 1908012"/>
              <a:gd name="connsiteX3368" fmla="*/ 123020 w 2892261"/>
              <a:gd name="connsiteY3368" fmla="*/ 1347779 h 1908012"/>
              <a:gd name="connsiteX3369" fmla="*/ 87125 w 2892261"/>
              <a:gd name="connsiteY3369" fmla="*/ 1332395 h 1908012"/>
              <a:gd name="connsiteX3370" fmla="*/ 100455 w 2892261"/>
              <a:gd name="connsiteY3370" fmla="*/ 1325425 h 1908012"/>
              <a:gd name="connsiteX3371" fmla="*/ 100448 w 2892261"/>
              <a:gd name="connsiteY3371" fmla="*/ 1325444 h 1908012"/>
              <a:gd name="connsiteX3372" fmla="*/ 100340 w 2892261"/>
              <a:gd name="connsiteY3372" fmla="*/ 1325534 h 1908012"/>
              <a:gd name="connsiteX3373" fmla="*/ 113582 w 2892261"/>
              <a:gd name="connsiteY3373" fmla="*/ 1328442 h 1908012"/>
              <a:gd name="connsiteX3374" fmla="*/ 114244 w 2892261"/>
              <a:gd name="connsiteY3374" fmla="*/ 1325099 h 1908012"/>
              <a:gd name="connsiteX3375" fmla="*/ 112459 w 2892261"/>
              <a:gd name="connsiteY3375" fmla="*/ 1294128 h 1908012"/>
              <a:gd name="connsiteX3376" fmla="*/ 111489 w 2892261"/>
              <a:gd name="connsiteY3376" fmla="*/ 1287394 h 1908012"/>
              <a:gd name="connsiteX3377" fmla="*/ 109907 w 2892261"/>
              <a:gd name="connsiteY3377" fmla="*/ 1274664 h 1908012"/>
              <a:gd name="connsiteX3378" fmla="*/ 108836 w 2892261"/>
              <a:gd name="connsiteY3378" fmla="*/ 1269000 h 1908012"/>
              <a:gd name="connsiteX3379" fmla="*/ 115035 w 2892261"/>
              <a:gd name="connsiteY3379" fmla="*/ 1245275 h 1908012"/>
              <a:gd name="connsiteX3380" fmla="*/ 119372 w 2892261"/>
              <a:gd name="connsiteY3380" fmla="*/ 1241881 h 1908012"/>
              <a:gd name="connsiteX3381" fmla="*/ 116668 w 2892261"/>
              <a:gd name="connsiteY3381" fmla="*/ 1225758 h 1908012"/>
              <a:gd name="connsiteX3382" fmla="*/ 106030 w 2892261"/>
              <a:gd name="connsiteY3382" fmla="*/ 1226932 h 1908012"/>
              <a:gd name="connsiteX3383" fmla="*/ 111084 w 2892261"/>
              <a:gd name="connsiteY3383" fmla="*/ 1216752 h 1908012"/>
              <a:gd name="connsiteX3384" fmla="*/ 120677 w 2892261"/>
              <a:gd name="connsiteY3384" fmla="*/ 1213286 h 1908012"/>
              <a:gd name="connsiteX3385" fmla="*/ 120749 w 2892261"/>
              <a:gd name="connsiteY3385" fmla="*/ 1213334 h 1908012"/>
              <a:gd name="connsiteX3386" fmla="*/ 120891 w 2892261"/>
              <a:gd name="connsiteY3386" fmla="*/ 1213397 h 1908012"/>
              <a:gd name="connsiteX3387" fmla="*/ 122970 w 2892261"/>
              <a:gd name="connsiteY3387" fmla="*/ 1218717 h 1908012"/>
              <a:gd name="connsiteX3388" fmla="*/ 125674 w 2892261"/>
              <a:gd name="connsiteY3388" fmla="*/ 1215528 h 1908012"/>
              <a:gd name="connsiteX3389" fmla="*/ 120891 w 2892261"/>
              <a:gd name="connsiteY3389" fmla="*/ 1213397 h 1908012"/>
              <a:gd name="connsiteX3390" fmla="*/ 120826 w 2892261"/>
              <a:gd name="connsiteY3390" fmla="*/ 1213232 h 1908012"/>
              <a:gd name="connsiteX3391" fmla="*/ 120677 w 2892261"/>
              <a:gd name="connsiteY3391" fmla="*/ 1213286 h 1908012"/>
              <a:gd name="connsiteX3392" fmla="*/ 108948 w 2892261"/>
              <a:gd name="connsiteY3392" fmla="*/ 1205432 h 1908012"/>
              <a:gd name="connsiteX3393" fmla="*/ 93300 w 2892261"/>
              <a:gd name="connsiteY3393" fmla="*/ 1206598 h 1908012"/>
              <a:gd name="connsiteX3394" fmla="*/ 107944 w 2892261"/>
              <a:gd name="connsiteY3394" fmla="*/ 1192414 h 1908012"/>
              <a:gd name="connsiteX3395" fmla="*/ 113709 w 2892261"/>
              <a:gd name="connsiteY3395" fmla="*/ 1178588 h 1908012"/>
              <a:gd name="connsiteX3396" fmla="*/ 110698 w 2892261"/>
              <a:gd name="connsiteY3396" fmla="*/ 1143075 h 1908012"/>
              <a:gd name="connsiteX3397" fmla="*/ 100519 w 2892261"/>
              <a:gd name="connsiteY3397" fmla="*/ 1128202 h 1908012"/>
              <a:gd name="connsiteX3398" fmla="*/ 95825 w 2892261"/>
              <a:gd name="connsiteY3398" fmla="*/ 1126901 h 1908012"/>
              <a:gd name="connsiteX3399" fmla="*/ 94804 w 2892261"/>
              <a:gd name="connsiteY3399" fmla="*/ 1124070 h 1908012"/>
              <a:gd name="connsiteX3400" fmla="*/ 130725 w 2892261"/>
              <a:gd name="connsiteY3400" fmla="*/ 1119656 h 1908012"/>
              <a:gd name="connsiteX3401" fmla="*/ 130597 w 2892261"/>
              <a:gd name="connsiteY3401" fmla="*/ 1116288 h 1908012"/>
              <a:gd name="connsiteX3402" fmla="*/ 118887 w 2892261"/>
              <a:gd name="connsiteY3402" fmla="*/ 1116288 h 1908012"/>
              <a:gd name="connsiteX3403" fmla="*/ 131389 w 2892261"/>
              <a:gd name="connsiteY3403" fmla="*/ 1095063 h 1908012"/>
              <a:gd name="connsiteX3404" fmla="*/ 113453 w 2892261"/>
              <a:gd name="connsiteY3404" fmla="*/ 1093966 h 1908012"/>
              <a:gd name="connsiteX3405" fmla="*/ 114730 w 2892261"/>
              <a:gd name="connsiteY3405" fmla="*/ 1070980 h 1908012"/>
              <a:gd name="connsiteX3406" fmla="*/ 120163 w 2892261"/>
              <a:gd name="connsiteY3406" fmla="*/ 1070496 h 1908012"/>
              <a:gd name="connsiteX3407" fmla="*/ 109805 w 2892261"/>
              <a:gd name="connsiteY3407" fmla="*/ 1049983 h 1908012"/>
              <a:gd name="connsiteX3408" fmla="*/ 90900 w 2892261"/>
              <a:gd name="connsiteY3408" fmla="*/ 1035978 h 1908012"/>
              <a:gd name="connsiteX3409" fmla="*/ 101259 w 2892261"/>
              <a:gd name="connsiteY3409" fmla="*/ 1036846 h 1908012"/>
              <a:gd name="connsiteX3410" fmla="*/ 105465 w 2892261"/>
              <a:gd name="connsiteY3410" fmla="*/ 1015830 h 1908012"/>
              <a:gd name="connsiteX3411" fmla="*/ 90246 w 2892261"/>
              <a:gd name="connsiteY3411" fmla="*/ 1006706 h 1908012"/>
              <a:gd name="connsiteX3412" fmla="*/ 90269 w 2892261"/>
              <a:gd name="connsiteY3412" fmla="*/ 1006676 h 1908012"/>
              <a:gd name="connsiteX3413" fmla="*/ 90364 w 2892261"/>
              <a:gd name="connsiteY3413" fmla="*/ 1006563 h 1908012"/>
              <a:gd name="connsiteX3414" fmla="*/ 90358 w 2892261"/>
              <a:gd name="connsiteY3414" fmla="*/ 1006558 h 1908012"/>
              <a:gd name="connsiteX3415" fmla="*/ 95181 w 2892261"/>
              <a:gd name="connsiteY3415" fmla="*/ 1000144 h 1908012"/>
              <a:gd name="connsiteX3416" fmla="*/ 103682 w 2892261"/>
              <a:gd name="connsiteY3416" fmla="*/ 1001436 h 1908012"/>
              <a:gd name="connsiteX3417" fmla="*/ 118244 w 2892261"/>
              <a:gd name="connsiteY3417" fmla="*/ 1004084 h 1908012"/>
              <a:gd name="connsiteX3418" fmla="*/ 118199 w 2892261"/>
              <a:gd name="connsiteY3418" fmla="*/ 1004216 h 1908012"/>
              <a:gd name="connsiteX3419" fmla="*/ 118410 w 2892261"/>
              <a:gd name="connsiteY3419" fmla="*/ 1004155 h 1908012"/>
              <a:gd name="connsiteX3420" fmla="*/ 122851 w 2892261"/>
              <a:gd name="connsiteY3420" fmla="*/ 1006337 h 1908012"/>
              <a:gd name="connsiteX3421" fmla="*/ 125801 w 2892261"/>
              <a:gd name="connsiteY3421" fmla="*/ 1002022 h 1908012"/>
              <a:gd name="connsiteX3422" fmla="*/ 118410 w 2892261"/>
              <a:gd name="connsiteY3422" fmla="*/ 1004155 h 1908012"/>
              <a:gd name="connsiteX3423" fmla="*/ 118276 w 2892261"/>
              <a:gd name="connsiteY3423" fmla="*/ 1004089 h 1908012"/>
              <a:gd name="connsiteX3424" fmla="*/ 118244 w 2892261"/>
              <a:gd name="connsiteY3424" fmla="*/ 1004084 h 1908012"/>
              <a:gd name="connsiteX3425" fmla="*/ 121123 w 2892261"/>
              <a:gd name="connsiteY3425" fmla="*/ 995680 h 1908012"/>
              <a:gd name="connsiteX3426" fmla="*/ 129654 w 2892261"/>
              <a:gd name="connsiteY3426" fmla="*/ 991869 h 1908012"/>
              <a:gd name="connsiteX3427" fmla="*/ 111387 w 2892261"/>
              <a:gd name="connsiteY3427" fmla="*/ 996384 h 1908012"/>
              <a:gd name="connsiteX3428" fmla="*/ 90723 w 2892261"/>
              <a:gd name="connsiteY3428" fmla="*/ 985440 h 1908012"/>
              <a:gd name="connsiteX3429" fmla="*/ 108096 w 2892261"/>
              <a:gd name="connsiteY3429" fmla="*/ 981077 h 1908012"/>
              <a:gd name="connsiteX3430" fmla="*/ 103759 w 2892261"/>
              <a:gd name="connsiteY3430" fmla="*/ 972761 h 1908012"/>
              <a:gd name="connsiteX3431" fmla="*/ 113861 w 2892261"/>
              <a:gd name="connsiteY3431" fmla="*/ 969470 h 1908012"/>
              <a:gd name="connsiteX3432" fmla="*/ 117026 w 2892261"/>
              <a:gd name="connsiteY3432" fmla="*/ 959009 h 1908012"/>
              <a:gd name="connsiteX3433" fmla="*/ 129602 w 2892261"/>
              <a:gd name="connsiteY3433" fmla="*/ 947198 h 1908012"/>
              <a:gd name="connsiteX3434" fmla="*/ 136312 w 2892261"/>
              <a:gd name="connsiteY3434" fmla="*/ 940233 h 1908012"/>
              <a:gd name="connsiteX3435" fmla="*/ 151033 w 2892261"/>
              <a:gd name="connsiteY3435" fmla="*/ 950235 h 1908012"/>
              <a:gd name="connsiteX3436" fmla="*/ 159732 w 2892261"/>
              <a:gd name="connsiteY3436" fmla="*/ 943652 h 1908012"/>
              <a:gd name="connsiteX3437" fmla="*/ 138404 w 2892261"/>
              <a:gd name="connsiteY3437" fmla="*/ 938218 h 1908012"/>
              <a:gd name="connsiteX3438" fmla="*/ 144144 w 2892261"/>
              <a:gd name="connsiteY3438" fmla="*/ 928115 h 1908012"/>
              <a:gd name="connsiteX3439" fmla="*/ 125214 w 2892261"/>
              <a:gd name="connsiteY3439" fmla="*/ 923677 h 1908012"/>
              <a:gd name="connsiteX3440" fmla="*/ 118785 w 2892261"/>
              <a:gd name="connsiteY3440" fmla="*/ 913675 h 1908012"/>
              <a:gd name="connsiteX3441" fmla="*/ 137129 w 2892261"/>
              <a:gd name="connsiteY3441" fmla="*/ 894645 h 1908012"/>
              <a:gd name="connsiteX3442" fmla="*/ 136975 w 2892261"/>
              <a:gd name="connsiteY3442" fmla="*/ 889669 h 1908012"/>
              <a:gd name="connsiteX3443" fmla="*/ 129858 w 2892261"/>
              <a:gd name="connsiteY3443" fmla="*/ 865918 h 1908012"/>
              <a:gd name="connsiteX3444" fmla="*/ 132741 w 2892261"/>
              <a:gd name="connsiteY3444" fmla="*/ 856657 h 1908012"/>
              <a:gd name="connsiteX3445" fmla="*/ 139527 w 2892261"/>
              <a:gd name="connsiteY3445" fmla="*/ 840075 h 1908012"/>
              <a:gd name="connsiteX3446" fmla="*/ 141542 w 2892261"/>
              <a:gd name="connsiteY3446" fmla="*/ 833060 h 1908012"/>
              <a:gd name="connsiteX3447" fmla="*/ 140981 w 2892261"/>
              <a:gd name="connsiteY3447" fmla="*/ 828366 h 1908012"/>
              <a:gd name="connsiteX3448" fmla="*/ 155088 w 2892261"/>
              <a:gd name="connsiteY3448" fmla="*/ 794053 h 1908012"/>
              <a:gd name="connsiteX3449" fmla="*/ 146644 w 2892261"/>
              <a:gd name="connsiteY3449" fmla="*/ 800431 h 1908012"/>
              <a:gd name="connsiteX3450" fmla="*/ 154859 w 2892261"/>
              <a:gd name="connsiteY3450" fmla="*/ 781067 h 1908012"/>
              <a:gd name="connsiteX3451" fmla="*/ 176366 w 2892261"/>
              <a:gd name="connsiteY3451" fmla="*/ 779154 h 1908012"/>
              <a:gd name="connsiteX3452" fmla="*/ 189887 w 2892261"/>
              <a:gd name="connsiteY3452" fmla="*/ 769970 h 1908012"/>
              <a:gd name="connsiteX3453" fmla="*/ 177259 w 2892261"/>
              <a:gd name="connsiteY3453" fmla="*/ 764383 h 1908012"/>
              <a:gd name="connsiteX3454" fmla="*/ 175753 w 2892261"/>
              <a:gd name="connsiteY3454" fmla="*/ 769664 h 1908012"/>
              <a:gd name="connsiteX3455" fmla="*/ 172361 w 2892261"/>
              <a:gd name="connsiteY3455" fmla="*/ 769664 h 1908012"/>
              <a:gd name="connsiteX3456" fmla="*/ 172028 w 2892261"/>
              <a:gd name="connsiteY3456" fmla="*/ 757674 h 1908012"/>
              <a:gd name="connsiteX3457" fmla="*/ 185245 w 2892261"/>
              <a:gd name="connsiteY3457" fmla="*/ 755020 h 1908012"/>
              <a:gd name="connsiteX3458" fmla="*/ 181035 w 2892261"/>
              <a:gd name="connsiteY3458" fmla="*/ 740300 h 1908012"/>
              <a:gd name="connsiteX3459" fmla="*/ 193025 w 2892261"/>
              <a:gd name="connsiteY3459" fmla="*/ 737698 h 1908012"/>
              <a:gd name="connsiteX3460" fmla="*/ 192720 w 2892261"/>
              <a:gd name="connsiteY3460" fmla="*/ 733310 h 1908012"/>
              <a:gd name="connsiteX3461" fmla="*/ 188739 w 2892261"/>
              <a:gd name="connsiteY3461" fmla="*/ 726677 h 1908012"/>
              <a:gd name="connsiteX3462" fmla="*/ 195933 w 2892261"/>
              <a:gd name="connsiteY3462" fmla="*/ 722876 h 1908012"/>
              <a:gd name="connsiteX3463" fmla="*/ 210017 w 2892261"/>
              <a:gd name="connsiteY3463" fmla="*/ 713468 h 1908012"/>
              <a:gd name="connsiteX3464" fmla="*/ 210194 w 2892261"/>
              <a:gd name="connsiteY3464" fmla="*/ 713264 h 1908012"/>
              <a:gd name="connsiteX3465" fmla="*/ 210255 w 2892261"/>
              <a:gd name="connsiteY3465" fmla="*/ 713129 h 1908012"/>
              <a:gd name="connsiteX3466" fmla="*/ 210273 w 2892261"/>
              <a:gd name="connsiteY3466" fmla="*/ 713107 h 1908012"/>
              <a:gd name="connsiteX3467" fmla="*/ 210266 w 2892261"/>
              <a:gd name="connsiteY3467" fmla="*/ 713102 h 1908012"/>
              <a:gd name="connsiteX3468" fmla="*/ 215501 w 2892261"/>
              <a:gd name="connsiteY3468" fmla="*/ 701350 h 1908012"/>
              <a:gd name="connsiteX3469" fmla="*/ 223436 w 2892261"/>
              <a:gd name="connsiteY3469" fmla="*/ 708494 h 1908012"/>
              <a:gd name="connsiteX3470" fmla="*/ 226803 w 2892261"/>
              <a:gd name="connsiteY3470" fmla="*/ 696452 h 1908012"/>
              <a:gd name="connsiteX3471" fmla="*/ 238768 w 2892261"/>
              <a:gd name="connsiteY3471" fmla="*/ 680737 h 1908012"/>
              <a:gd name="connsiteX3472" fmla="*/ 241249 w 2892261"/>
              <a:gd name="connsiteY3472" fmla="*/ 671959 h 1908012"/>
              <a:gd name="connsiteX3473" fmla="*/ 248393 w 2892261"/>
              <a:gd name="connsiteY3473" fmla="*/ 667399 h 1908012"/>
              <a:gd name="connsiteX3474" fmla="*/ 248310 w 2892261"/>
              <a:gd name="connsiteY3474" fmla="*/ 667497 h 1908012"/>
              <a:gd name="connsiteX3475" fmla="*/ 248688 w 2892261"/>
              <a:gd name="connsiteY3475" fmla="*/ 667733 h 1908012"/>
              <a:gd name="connsiteX3476" fmla="*/ 251906 w 2892261"/>
              <a:gd name="connsiteY3476" fmla="*/ 672371 h 1908012"/>
              <a:gd name="connsiteX3477" fmla="*/ 253642 w 2892261"/>
              <a:gd name="connsiteY3477" fmla="*/ 670815 h 1908012"/>
              <a:gd name="connsiteX3478" fmla="*/ 248688 w 2892261"/>
              <a:gd name="connsiteY3478" fmla="*/ 667733 h 1908012"/>
              <a:gd name="connsiteX3479" fmla="*/ 248437 w 2892261"/>
              <a:gd name="connsiteY3479" fmla="*/ 667370 h 1908012"/>
              <a:gd name="connsiteX3480" fmla="*/ 248393 w 2892261"/>
              <a:gd name="connsiteY3480" fmla="*/ 667399 h 1908012"/>
              <a:gd name="connsiteX3481" fmla="*/ 260096 w 2892261"/>
              <a:gd name="connsiteY3481" fmla="*/ 653506 h 1908012"/>
              <a:gd name="connsiteX3482" fmla="*/ 277546 w 2892261"/>
              <a:gd name="connsiteY3482" fmla="*/ 646705 h 1908012"/>
              <a:gd name="connsiteX3483" fmla="*/ 293874 w 2892261"/>
              <a:gd name="connsiteY3483" fmla="*/ 637856 h 1908012"/>
              <a:gd name="connsiteX3484" fmla="*/ 305660 w 2892261"/>
              <a:gd name="connsiteY3484" fmla="*/ 629690 h 1908012"/>
              <a:gd name="connsiteX3485" fmla="*/ 302318 w 2892261"/>
              <a:gd name="connsiteY3485" fmla="*/ 617088 h 1908012"/>
              <a:gd name="connsiteX3486" fmla="*/ 314742 w 2892261"/>
              <a:gd name="connsiteY3486" fmla="*/ 603746 h 1908012"/>
              <a:gd name="connsiteX3487" fmla="*/ 314615 w 2892261"/>
              <a:gd name="connsiteY3487" fmla="*/ 603618 h 1908012"/>
              <a:gd name="connsiteX3488" fmla="*/ 321886 w 2892261"/>
              <a:gd name="connsiteY3488" fmla="*/ 606091 h 1908012"/>
              <a:gd name="connsiteX3489" fmla="*/ 330050 w 2892261"/>
              <a:gd name="connsiteY3489" fmla="*/ 608922 h 1908012"/>
              <a:gd name="connsiteX3490" fmla="*/ 332601 w 2892261"/>
              <a:gd name="connsiteY3490" fmla="*/ 605325 h 1908012"/>
              <a:gd name="connsiteX3491" fmla="*/ 354081 w 2892261"/>
              <a:gd name="connsiteY3491" fmla="*/ 564850 h 1908012"/>
              <a:gd name="connsiteX3492" fmla="*/ 356864 w 2892261"/>
              <a:gd name="connsiteY3492" fmla="*/ 559310 h 1908012"/>
              <a:gd name="connsiteX3493" fmla="*/ 385769 w 2892261"/>
              <a:gd name="connsiteY3493" fmla="*/ 518214 h 1908012"/>
              <a:gd name="connsiteX3494" fmla="*/ 369773 w 2892261"/>
              <a:gd name="connsiteY3494" fmla="*/ 510306 h 1908012"/>
              <a:gd name="connsiteX3495" fmla="*/ 373063 w 2892261"/>
              <a:gd name="connsiteY3495" fmla="*/ 499889 h 1908012"/>
              <a:gd name="connsiteX3496" fmla="*/ 381013 w 2892261"/>
              <a:gd name="connsiteY3496" fmla="*/ 493934 h 1908012"/>
              <a:gd name="connsiteX3497" fmla="*/ 380921 w 2892261"/>
              <a:gd name="connsiteY3497" fmla="*/ 494055 h 1908012"/>
              <a:gd name="connsiteX3498" fmla="*/ 381000 w 2892261"/>
              <a:gd name="connsiteY3498" fmla="*/ 494123 h 1908012"/>
              <a:gd name="connsiteX3499" fmla="*/ 379671 w 2892261"/>
              <a:gd name="connsiteY3499" fmla="*/ 505895 h 1908012"/>
              <a:gd name="connsiteX3500" fmla="*/ 387480 w 2892261"/>
              <a:gd name="connsiteY3500" fmla="*/ 499678 h 1908012"/>
              <a:gd name="connsiteX3501" fmla="*/ 381000 w 2892261"/>
              <a:gd name="connsiteY3501" fmla="*/ 494123 h 1908012"/>
              <a:gd name="connsiteX3502" fmla="*/ 381023 w 2892261"/>
              <a:gd name="connsiteY3502" fmla="*/ 493927 h 1908012"/>
              <a:gd name="connsiteX3503" fmla="*/ 381013 w 2892261"/>
              <a:gd name="connsiteY3503" fmla="*/ 493934 h 1908012"/>
              <a:gd name="connsiteX3504" fmla="*/ 395309 w 2892261"/>
              <a:gd name="connsiteY3504" fmla="*/ 475149 h 1908012"/>
              <a:gd name="connsiteX3505" fmla="*/ 403881 w 2892261"/>
              <a:gd name="connsiteY3505" fmla="*/ 491299 h 1908012"/>
              <a:gd name="connsiteX3506" fmla="*/ 406918 w 2892261"/>
              <a:gd name="connsiteY3506" fmla="*/ 460761 h 1908012"/>
              <a:gd name="connsiteX3507" fmla="*/ 397401 w 2892261"/>
              <a:gd name="connsiteY3507" fmla="*/ 458363 h 1908012"/>
              <a:gd name="connsiteX3508" fmla="*/ 405795 w 2892261"/>
              <a:gd name="connsiteY3508" fmla="*/ 446679 h 1908012"/>
              <a:gd name="connsiteX3509" fmla="*/ 410056 w 2892261"/>
              <a:gd name="connsiteY3509" fmla="*/ 441395 h 1908012"/>
              <a:gd name="connsiteX3510" fmla="*/ 405055 w 2892261"/>
              <a:gd name="connsiteY3510" fmla="*/ 438333 h 1908012"/>
              <a:gd name="connsiteX3511" fmla="*/ 411381 w 2892261"/>
              <a:gd name="connsiteY3511" fmla="*/ 410706 h 1908012"/>
              <a:gd name="connsiteX3512" fmla="*/ 436153 w 2892261"/>
              <a:gd name="connsiteY3512" fmla="*/ 398739 h 1908012"/>
              <a:gd name="connsiteX3513" fmla="*/ 436153 w 2892261"/>
              <a:gd name="connsiteY3513" fmla="*/ 382899 h 1908012"/>
              <a:gd name="connsiteX3514" fmla="*/ 418858 w 2892261"/>
              <a:gd name="connsiteY3514" fmla="*/ 391190 h 1908012"/>
              <a:gd name="connsiteX3515" fmla="*/ 416791 w 2892261"/>
              <a:gd name="connsiteY3515" fmla="*/ 388639 h 1908012"/>
              <a:gd name="connsiteX3516" fmla="*/ 422811 w 2892261"/>
              <a:gd name="connsiteY3516" fmla="*/ 374429 h 1908012"/>
              <a:gd name="connsiteX3517" fmla="*/ 407377 w 2892261"/>
              <a:gd name="connsiteY3517" fmla="*/ 378535 h 1908012"/>
              <a:gd name="connsiteX3518" fmla="*/ 404009 w 2892261"/>
              <a:gd name="connsiteY3518" fmla="*/ 363845 h 1908012"/>
              <a:gd name="connsiteX3519" fmla="*/ 403906 w 2892261"/>
              <a:gd name="connsiteY3519" fmla="*/ 363921 h 1908012"/>
              <a:gd name="connsiteX3520" fmla="*/ 404006 w 2892261"/>
              <a:gd name="connsiteY3520" fmla="*/ 363776 h 1908012"/>
              <a:gd name="connsiteX3521" fmla="*/ 404009 w 2892261"/>
              <a:gd name="connsiteY3521" fmla="*/ 363781 h 1908012"/>
              <a:gd name="connsiteX3522" fmla="*/ 404111 w 2892261"/>
              <a:gd name="connsiteY3522" fmla="*/ 363704 h 1908012"/>
              <a:gd name="connsiteX3523" fmla="*/ 404075 w 2892261"/>
              <a:gd name="connsiteY3523" fmla="*/ 363675 h 1908012"/>
              <a:gd name="connsiteX3524" fmla="*/ 411458 w 2892261"/>
              <a:gd name="connsiteY3524" fmla="*/ 352950 h 1908012"/>
              <a:gd name="connsiteX3525" fmla="*/ 425975 w 2892261"/>
              <a:gd name="connsiteY3525" fmla="*/ 333640 h 1908012"/>
              <a:gd name="connsiteX3526" fmla="*/ 427633 w 2892261"/>
              <a:gd name="connsiteY3526" fmla="*/ 332033 h 1908012"/>
              <a:gd name="connsiteX3527" fmla="*/ 449445 w 2892261"/>
              <a:gd name="connsiteY3527" fmla="*/ 324430 h 1908012"/>
              <a:gd name="connsiteX3528" fmla="*/ 475596 w 2892261"/>
              <a:gd name="connsiteY3528" fmla="*/ 300906 h 1908012"/>
              <a:gd name="connsiteX3529" fmla="*/ 483020 w 2892261"/>
              <a:gd name="connsiteY3529" fmla="*/ 287383 h 1908012"/>
              <a:gd name="connsiteX3530" fmla="*/ 499754 w 2892261"/>
              <a:gd name="connsiteY3530" fmla="*/ 283535 h 1908012"/>
              <a:gd name="connsiteX3531" fmla="*/ 503199 w 2892261"/>
              <a:gd name="connsiteY3531" fmla="*/ 279022 h 1908012"/>
              <a:gd name="connsiteX3532" fmla="*/ 508096 w 2892261"/>
              <a:gd name="connsiteY3532" fmla="*/ 263249 h 1908012"/>
              <a:gd name="connsiteX3533" fmla="*/ 516566 w 2892261"/>
              <a:gd name="connsiteY3533" fmla="*/ 262101 h 1908012"/>
              <a:gd name="connsiteX3534" fmla="*/ 500648 w 2892261"/>
              <a:gd name="connsiteY3534" fmla="*/ 244859 h 1908012"/>
              <a:gd name="connsiteX3535" fmla="*/ 503785 w 2892261"/>
              <a:gd name="connsiteY3535" fmla="*/ 227306 h 1908012"/>
              <a:gd name="connsiteX3536" fmla="*/ 518709 w 2892261"/>
              <a:gd name="connsiteY3536" fmla="*/ 236314 h 1908012"/>
              <a:gd name="connsiteX3537" fmla="*/ 529372 w 2892261"/>
              <a:gd name="connsiteY3537" fmla="*/ 243073 h 1908012"/>
              <a:gd name="connsiteX3538" fmla="*/ 539092 w 2892261"/>
              <a:gd name="connsiteY3538" fmla="*/ 223582 h 1908012"/>
              <a:gd name="connsiteX3539" fmla="*/ 538276 w 2892261"/>
              <a:gd name="connsiteY3539" fmla="*/ 235089 h 1908012"/>
              <a:gd name="connsiteX3540" fmla="*/ 539143 w 2892261"/>
              <a:gd name="connsiteY3540" fmla="*/ 223532 h 1908012"/>
              <a:gd name="connsiteX3541" fmla="*/ 535163 w 2892261"/>
              <a:gd name="connsiteY3541" fmla="*/ 217563 h 1908012"/>
              <a:gd name="connsiteX3542" fmla="*/ 507561 w 2892261"/>
              <a:gd name="connsiteY3542" fmla="*/ 194144 h 1908012"/>
              <a:gd name="connsiteX3543" fmla="*/ 504679 w 2892261"/>
              <a:gd name="connsiteY3543" fmla="*/ 185037 h 1908012"/>
              <a:gd name="connsiteX3544" fmla="*/ 507306 w 2892261"/>
              <a:gd name="connsiteY3544" fmla="*/ 183963 h 1908012"/>
              <a:gd name="connsiteX3545" fmla="*/ 516795 w 2892261"/>
              <a:gd name="connsiteY3545" fmla="*/ 194373 h 1908012"/>
              <a:gd name="connsiteX3546" fmla="*/ 526336 w 2892261"/>
              <a:gd name="connsiteY3546" fmla="*/ 198329 h 1908012"/>
              <a:gd name="connsiteX3547" fmla="*/ 532357 w 2892261"/>
              <a:gd name="connsiteY3547" fmla="*/ 188378 h 1908012"/>
              <a:gd name="connsiteX3548" fmla="*/ 532943 w 2892261"/>
              <a:gd name="connsiteY3548" fmla="*/ 182254 h 1908012"/>
              <a:gd name="connsiteX3549" fmla="*/ 550547 w 2892261"/>
              <a:gd name="connsiteY3549" fmla="*/ 183863 h 1908012"/>
              <a:gd name="connsiteX3550" fmla="*/ 549195 w 2892261"/>
              <a:gd name="connsiteY3550" fmla="*/ 170774 h 1908012"/>
              <a:gd name="connsiteX3551" fmla="*/ 575256 w 2892261"/>
              <a:gd name="connsiteY3551" fmla="*/ 157713 h 1908012"/>
              <a:gd name="connsiteX3552" fmla="*/ 599134 w 2892261"/>
              <a:gd name="connsiteY3552" fmla="*/ 152049 h 1908012"/>
              <a:gd name="connsiteX3553" fmla="*/ 604595 w 2892261"/>
              <a:gd name="connsiteY3553" fmla="*/ 159728 h 1908012"/>
              <a:gd name="connsiteX3554" fmla="*/ 602682 w 2892261"/>
              <a:gd name="connsiteY3554" fmla="*/ 171694 h 1908012"/>
              <a:gd name="connsiteX3555" fmla="*/ 606278 w 2892261"/>
              <a:gd name="connsiteY3555" fmla="*/ 174169 h 1908012"/>
              <a:gd name="connsiteX3556" fmla="*/ 609187 w 2892261"/>
              <a:gd name="connsiteY3556" fmla="*/ 165929 h 1908012"/>
              <a:gd name="connsiteX3557" fmla="*/ 619187 w 2892261"/>
              <a:gd name="connsiteY3557" fmla="*/ 176897 h 1908012"/>
              <a:gd name="connsiteX3558" fmla="*/ 613702 w 2892261"/>
              <a:gd name="connsiteY3558" fmla="*/ 149955 h 1908012"/>
              <a:gd name="connsiteX3559" fmla="*/ 613523 w 2892261"/>
              <a:gd name="connsiteY3559" fmla="*/ 123349 h 1908012"/>
              <a:gd name="connsiteX3560" fmla="*/ 636407 w 2892261"/>
              <a:gd name="connsiteY3560" fmla="*/ 129828 h 1908012"/>
              <a:gd name="connsiteX3561" fmla="*/ 637224 w 2892261"/>
              <a:gd name="connsiteY3561" fmla="*/ 131462 h 1908012"/>
              <a:gd name="connsiteX3562" fmla="*/ 640412 w 2892261"/>
              <a:gd name="connsiteY3562" fmla="*/ 143708 h 1908012"/>
              <a:gd name="connsiteX3563" fmla="*/ 651383 w 2892261"/>
              <a:gd name="connsiteY3563" fmla="*/ 136385 h 1908012"/>
              <a:gd name="connsiteX3564" fmla="*/ 679139 w 2892261"/>
              <a:gd name="connsiteY3564" fmla="*/ 106894 h 1908012"/>
              <a:gd name="connsiteX3565" fmla="*/ 696027 w 2892261"/>
              <a:gd name="connsiteY3565" fmla="*/ 102787 h 1908012"/>
              <a:gd name="connsiteX3566" fmla="*/ 670490 w 2892261"/>
              <a:gd name="connsiteY3566" fmla="*/ 139830 h 1908012"/>
              <a:gd name="connsiteX3567" fmla="*/ 697252 w 2892261"/>
              <a:gd name="connsiteY3567" fmla="*/ 131693 h 1908012"/>
              <a:gd name="connsiteX3568" fmla="*/ 720977 w 2892261"/>
              <a:gd name="connsiteY3568" fmla="*/ 122200 h 1908012"/>
              <a:gd name="connsiteX3569" fmla="*/ 698629 w 2892261"/>
              <a:gd name="connsiteY3569" fmla="*/ 125160 h 1908012"/>
              <a:gd name="connsiteX3570" fmla="*/ 697813 w 2892261"/>
              <a:gd name="connsiteY3570" fmla="*/ 121230 h 1908012"/>
              <a:gd name="connsiteX3571" fmla="*/ 742280 w 2892261"/>
              <a:gd name="connsiteY3571" fmla="*/ 109319 h 1908012"/>
              <a:gd name="connsiteX3572" fmla="*/ 794119 w 2892261"/>
              <a:gd name="connsiteY3572" fmla="*/ 83345 h 1908012"/>
              <a:gd name="connsiteX3573" fmla="*/ 832641 w 2892261"/>
              <a:gd name="connsiteY3573" fmla="*/ 54160 h 1908012"/>
              <a:gd name="connsiteX3574" fmla="*/ 860270 w 2892261"/>
              <a:gd name="connsiteY3574" fmla="*/ 57579 h 1908012"/>
              <a:gd name="connsiteX3575" fmla="*/ 830218 w 2892261"/>
              <a:gd name="connsiteY3575" fmla="*/ 84037 h 1908012"/>
              <a:gd name="connsiteX3576" fmla="*/ 832054 w 2892261"/>
              <a:gd name="connsiteY3576" fmla="*/ 86586 h 1908012"/>
              <a:gd name="connsiteX3577" fmla="*/ 870348 w 2892261"/>
              <a:gd name="connsiteY3577" fmla="*/ 76151 h 1908012"/>
              <a:gd name="connsiteX3578" fmla="*/ 844836 w 2892261"/>
              <a:gd name="connsiteY3578" fmla="*/ 93449 h 1908012"/>
              <a:gd name="connsiteX3579" fmla="*/ 858510 w 2892261"/>
              <a:gd name="connsiteY3579" fmla="*/ 96714 h 1908012"/>
              <a:gd name="connsiteX3580" fmla="*/ 869685 w 2892261"/>
              <a:gd name="connsiteY3580" fmla="*/ 95846 h 1908012"/>
              <a:gd name="connsiteX3581" fmla="*/ 906421 w 2892261"/>
              <a:gd name="connsiteY3581" fmla="*/ 93424 h 1908012"/>
              <a:gd name="connsiteX3582" fmla="*/ 906369 w 2892261"/>
              <a:gd name="connsiteY3582" fmla="*/ 93473 h 1908012"/>
              <a:gd name="connsiteX3583" fmla="*/ 914457 w 2892261"/>
              <a:gd name="connsiteY3583" fmla="*/ 96356 h 1908012"/>
              <a:gd name="connsiteX3584" fmla="*/ 909839 w 2892261"/>
              <a:gd name="connsiteY3584" fmla="*/ 111638 h 1908012"/>
              <a:gd name="connsiteX3585" fmla="*/ 900502 w 2892261"/>
              <a:gd name="connsiteY3585" fmla="*/ 122532 h 1908012"/>
              <a:gd name="connsiteX3586" fmla="*/ 932468 w 2892261"/>
              <a:gd name="connsiteY3586" fmla="*/ 110160 h 1908012"/>
              <a:gd name="connsiteX3587" fmla="*/ 947315 w 2892261"/>
              <a:gd name="connsiteY3587" fmla="*/ 104343 h 1908012"/>
              <a:gd name="connsiteX3588" fmla="*/ 958566 w 2892261"/>
              <a:gd name="connsiteY3588" fmla="*/ 103603 h 1908012"/>
              <a:gd name="connsiteX3589" fmla="*/ 968668 w 2892261"/>
              <a:gd name="connsiteY3589" fmla="*/ 113196 h 1908012"/>
              <a:gd name="connsiteX3590" fmla="*/ 956449 w 2892261"/>
              <a:gd name="connsiteY3590" fmla="*/ 123681 h 1908012"/>
              <a:gd name="connsiteX3591" fmla="*/ 957953 w 2892261"/>
              <a:gd name="connsiteY3591" fmla="*/ 127329 h 1908012"/>
              <a:gd name="connsiteX3592" fmla="*/ 979562 w 2892261"/>
              <a:gd name="connsiteY3592" fmla="*/ 123706 h 1908012"/>
              <a:gd name="connsiteX3593" fmla="*/ 1005431 w 2892261"/>
              <a:gd name="connsiteY3593" fmla="*/ 121359 h 1908012"/>
              <a:gd name="connsiteX3594" fmla="*/ 1028672 w 2892261"/>
              <a:gd name="connsiteY3594" fmla="*/ 111230 h 1908012"/>
              <a:gd name="connsiteX3595" fmla="*/ 1050612 w 2892261"/>
              <a:gd name="connsiteY3595" fmla="*/ 120032 h 1908012"/>
              <a:gd name="connsiteX3596" fmla="*/ 1057907 w 2892261"/>
              <a:gd name="connsiteY3596" fmla="*/ 120695 h 1908012"/>
              <a:gd name="connsiteX3597" fmla="*/ 1082143 w 2892261"/>
              <a:gd name="connsiteY3597" fmla="*/ 115338 h 1908012"/>
              <a:gd name="connsiteX3598" fmla="*/ 1095068 w 2892261"/>
              <a:gd name="connsiteY3598" fmla="*/ 108940 h 1908012"/>
              <a:gd name="connsiteX3599" fmla="*/ 1092475 w 2892261"/>
              <a:gd name="connsiteY3599" fmla="*/ 115236 h 1908012"/>
              <a:gd name="connsiteX3600" fmla="*/ 1119671 w 2892261"/>
              <a:gd name="connsiteY3600" fmla="*/ 119011 h 1908012"/>
              <a:gd name="connsiteX3601" fmla="*/ 1108803 w 2892261"/>
              <a:gd name="connsiteY3601" fmla="*/ 126027 h 1908012"/>
              <a:gd name="connsiteX3602" fmla="*/ 1058444 w 2892261"/>
              <a:gd name="connsiteY3602" fmla="*/ 126359 h 1908012"/>
              <a:gd name="connsiteX3603" fmla="*/ 1033672 w 2892261"/>
              <a:gd name="connsiteY3603" fmla="*/ 127430 h 1908012"/>
              <a:gd name="connsiteX3604" fmla="*/ 1033672 w 2892261"/>
              <a:gd name="connsiteY3604" fmla="*/ 147863 h 1908012"/>
              <a:gd name="connsiteX3605" fmla="*/ 1024309 w 2892261"/>
              <a:gd name="connsiteY3605" fmla="*/ 145340 h 1908012"/>
              <a:gd name="connsiteX3606" fmla="*/ 1003389 w 2892261"/>
              <a:gd name="connsiteY3606" fmla="*/ 156998 h 1908012"/>
              <a:gd name="connsiteX3607" fmla="*/ 1004129 w 2892261"/>
              <a:gd name="connsiteY3607" fmla="*/ 159064 h 1908012"/>
              <a:gd name="connsiteX3608" fmla="*/ 1027141 w 2892261"/>
              <a:gd name="connsiteY3608" fmla="*/ 154626 h 1908012"/>
              <a:gd name="connsiteX3609" fmla="*/ 1031963 w 2892261"/>
              <a:gd name="connsiteY3609" fmla="*/ 163428 h 1908012"/>
              <a:gd name="connsiteX3610" fmla="*/ 1035024 w 2892261"/>
              <a:gd name="connsiteY3610" fmla="*/ 159524 h 1908012"/>
              <a:gd name="connsiteX3611" fmla="*/ 1050739 w 2892261"/>
              <a:gd name="connsiteY3611" fmla="*/ 150620 h 1908012"/>
              <a:gd name="connsiteX3612" fmla="*/ 1091710 w 2892261"/>
              <a:gd name="connsiteY3612" fmla="*/ 148427 h 1908012"/>
              <a:gd name="connsiteX3613" fmla="*/ 1091684 w 2892261"/>
              <a:gd name="connsiteY3613" fmla="*/ 145569 h 1908012"/>
              <a:gd name="connsiteX3614" fmla="*/ 1064974 w 2892261"/>
              <a:gd name="connsiteY3614" fmla="*/ 143683 h 1908012"/>
              <a:gd name="connsiteX3615" fmla="*/ 1039360 w 2892261"/>
              <a:gd name="connsiteY3615" fmla="*/ 135185 h 1908012"/>
              <a:gd name="connsiteX3616" fmla="*/ 1069770 w 2892261"/>
              <a:gd name="connsiteY3616" fmla="*/ 136614 h 1908012"/>
              <a:gd name="connsiteX3617" fmla="*/ 1081072 w 2892261"/>
              <a:gd name="connsiteY3617" fmla="*/ 134242 h 1908012"/>
              <a:gd name="connsiteX3618" fmla="*/ 1099134 w 2892261"/>
              <a:gd name="connsiteY3618" fmla="*/ 130543 h 1908012"/>
              <a:gd name="connsiteX3619" fmla="*/ 1113701 w 2892261"/>
              <a:gd name="connsiteY3619" fmla="*/ 128222 h 1908012"/>
              <a:gd name="connsiteX3620" fmla="*/ 1140412 w 2892261"/>
              <a:gd name="connsiteY3620" fmla="*/ 111867 h 1908012"/>
              <a:gd name="connsiteX3621" fmla="*/ 1157785 w 2892261"/>
              <a:gd name="connsiteY3621" fmla="*/ 93115 h 1908012"/>
              <a:gd name="connsiteX3622" fmla="*/ 1153014 w 2892261"/>
              <a:gd name="connsiteY3622" fmla="*/ 77887 h 1908012"/>
              <a:gd name="connsiteX3623" fmla="*/ 1169928 w 2892261"/>
              <a:gd name="connsiteY3623" fmla="*/ 69519 h 1908012"/>
              <a:gd name="connsiteX3624" fmla="*/ 1171715 w 2892261"/>
              <a:gd name="connsiteY3624" fmla="*/ 73601 h 1908012"/>
              <a:gd name="connsiteX3625" fmla="*/ 1159239 w 2892261"/>
              <a:gd name="connsiteY3625" fmla="*/ 79162 h 1908012"/>
              <a:gd name="connsiteX3626" fmla="*/ 1163167 w 2892261"/>
              <a:gd name="connsiteY3626" fmla="*/ 84009 h 1908012"/>
              <a:gd name="connsiteX3627" fmla="*/ 1236871 w 2892261"/>
              <a:gd name="connsiteY3627" fmla="*/ 85335 h 1908012"/>
              <a:gd name="connsiteX3628" fmla="*/ 1248249 w 2892261"/>
              <a:gd name="connsiteY3628" fmla="*/ 80770 h 1908012"/>
              <a:gd name="connsiteX3629" fmla="*/ 1247688 w 2892261"/>
              <a:gd name="connsiteY3629" fmla="*/ 76892 h 1908012"/>
              <a:gd name="connsiteX3630" fmla="*/ 1294679 w 2892261"/>
              <a:gd name="connsiteY3630" fmla="*/ 76892 h 1908012"/>
              <a:gd name="connsiteX3631" fmla="*/ 1296593 w 2892261"/>
              <a:gd name="connsiteY3631" fmla="*/ 80234 h 1908012"/>
              <a:gd name="connsiteX3632" fmla="*/ 1287766 w 2892261"/>
              <a:gd name="connsiteY3632" fmla="*/ 83499 h 1908012"/>
              <a:gd name="connsiteX3633" fmla="*/ 1297282 w 2892261"/>
              <a:gd name="connsiteY3633" fmla="*/ 87766 h 1908012"/>
              <a:gd name="connsiteX3634" fmla="*/ 1309539 w 2892261"/>
              <a:gd name="connsiteY3634" fmla="*/ 83199 h 1908012"/>
              <a:gd name="connsiteX3635" fmla="*/ 1309545 w 2892261"/>
              <a:gd name="connsiteY3635" fmla="*/ 83203 h 1908012"/>
              <a:gd name="connsiteX3636" fmla="*/ 1309451 w 2892261"/>
              <a:gd name="connsiteY3636" fmla="*/ 83321 h 1908012"/>
              <a:gd name="connsiteX3637" fmla="*/ 1316722 w 2892261"/>
              <a:gd name="connsiteY3637" fmla="*/ 91431 h 1908012"/>
              <a:gd name="connsiteX3638" fmla="*/ 1332462 w 2892261"/>
              <a:gd name="connsiteY3638" fmla="*/ 90412 h 1908012"/>
              <a:gd name="connsiteX3639" fmla="*/ 1342692 w 2892261"/>
              <a:gd name="connsiteY3639" fmla="*/ 82989 h 1908012"/>
              <a:gd name="connsiteX3640" fmla="*/ 1350855 w 2892261"/>
              <a:gd name="connsiteY3640" fmla="*/ 81866 h 1908012"/>
              <a:gd name="connsiteX3641" fmla="*/ 1365347 w 2892261"/>
              <a:gd name="connsiteY3641" fmla="*/ 82938 h 1908012"/>
              <a:gd name="connsiteX3642" fmla="*/ 1379403 w 2892261"/>
              <a:gd name="connsiteY3642" fmla="*/ 89238 h 1908012"/>
              <a:gd name="connsiteX3643" fmla="*/ 1379021 w 2892261"/>
              <a:gd name="connsiteY3643" fmla="*/ 81024 h 1908012"/>
              <a:gd name="connsiteX3644" fmla="*/ 1523492 w 2892261"/>
              <a:gd name="connsiteY3644" fmla="*/ 99750 h 1908012"/>
              <a:gd name="connsiteX3645" fmla="*/ 1539947 w 2892261"/>
              <a:gd name="connsiteY3645" fmla="*/ 78423 h 1908012"/>
              <a:gd name="connsiteX3646" fmla="*/ 1543085 w 2892261"/>
              <a:gd name="connsiteY3646" fmla="*/ 79928 h 1908012"/>
              <a:gd name="connsiteX3647" fmla="*/ 1536349 w 2892261"/>
              <a:gd name="connsiteY3647" fmla="*/ 100643 h 1908012"/>
              <a:gd name="connsiteX3648" fmla="*/ 1557423 w 2892261"/>
              <a:gd name="connsiteY3648" fmla="*/ 101843 h 1908012"/>
              <a:gd name="connsiteX3649" fmla="*/ 1566351 w 2892261"/>
              <a:gd name="connsiteY3649" fmla="*/ 84469 h 1908012"/>
              <a:gd name="connsiteX3650" fmla="*/ 1605307 w 2892261"/>
              <a:gd name="connsiteY3650" fmla="*/ 99750 h 1908012"/>
              <a:gd name="connsiteX3651" fmla="*/ 1631329 w 2892261"/>
              <a:gd name="connsiteY3651" fmla="*/ 104087 h 1908012"/>
              <a:gd name="connsiteX3652" fmla="*/ 1662912 w 2892261"/>
              <a:gd name="connsiteY3652" fmla="*/ 107455 h 1908012"/>
              <a:gd name="connsiteX3653" fmla="*/ 1677199 w 2892261"/>
              <a:gd name="connsiteY3653" fmla="*/ 98985 h 1908012"/>
              <a:gd name="connsiteX3654" fmla="*/ 1686076 w 2892261"/>
              <a:gd name="connsiteY3654" fmla="*/ 91203 h 1908012"/>
              <a:gd name="connsiteX3655" fmla="*/ 1687608 w 2892261"/>
              <a:gd name="connsiteY3655" fmla="*/ 109217 h 1908012"/>
              <a:gd name="connsiteX3656" fmla="*/ 1718118 w 2892261"/>
              <a:gd name="connsiteY3656" fmla="*/ 102174 h 1908012"/>
              <a:gd name="connsiteX3657" fmla="*/ 1719547 w 2892261"/>
              <a:gd name="connsiteY3657" fmla="*/ 115006 h 1908012"/>
              <a:gd name="connsiteX3658" fmla="*/ 1733630 w 2892261"/>
              <a:gd name="connsiteY3658" fmla="*/ 98246 h 1908012"/>
              <a:gd name="connsiteX3659" fmla="*/ 1739421 w 2892261"/>
              <a:gd name="connsiteY3659" fmla="*/ 102098 h 1908012"/>
              <a:gd name="connsiteX3660" fmla="*/ 1730798 w 2892261"/>
              <a:gd name="connsiteY3660" fmla="*/ 108348 h 1908012"/>
              <a:gd name="connsiteX3661" fmla="*/ 1849784 w 2892261"/>
              <a:gd name="connsiteY3661" fmla="*/ 127278 h 1908012"/>
              <a:gd name="connsiteX3662" fmla="*/ 1818532 w 2892261"/>
              <a:gd name="connsiteY3662" fmla="*/ 114268 h 1908012"/>
              <a:gd name="connsiteX3663" fmla="*/ 1788785 w 2892261"/>
              <a:gd name="connsiteY3663" fmla="*/ 99215 h 1908012"/>
              <a:gd name="connsiteX3664" fmla="*/ 1891545 w 2892261"/>
              <a:gd name="connsiteY3664" fmla="*/ 117124 h 1908012"/>
              <a:gd name="connsiteX3665" fmla="*/ 1992546 w 2892261"/>
              <a:gd name="connsiteY3665" fmla="*/ 145161 h 1908012"/>
              <a:gd name="connsiteX3666" fmla="*/ 1931880 w 2892261"/>
              <a:gd name="connsiteY3666" fmla="*/ 113247 h 1908012"/>
              <a:gd name="connsiteX3667" fmla="*/ 1969968 w 2892261"/>
              <a:gd name="connsiteY3667" fmla="*/ 114317 h 1908012"/>
              <a:gd name="connsiteX3668" fmla="*/ 1931828 w 2892261"/>
              <a:gd name="connsiteY3668" fmla="*/ 96994 h 1908012"/>
              <a:gd name="connsiteX3669" fmla="*/ 1933104 w 2892261"/>
              <a:gd name="connsiteY3669" fmla="*/ 93190 h 1908012"/>
              <a:gd name="connsiteX3670" fmla="*/ 1961397 w 2892261"/>
              <a:gd name="connsiteY3670" fmla="*/ 98550 h 1908012"/>
              <a:gd name="connsiteX3671" fmla="*/ 1962034 w 2892261"/>
              <a:gd name="connsiteY3671" fmla="*/ 96075 h 1908012"/>
              <a:gd name="connsiteX3672" fmla="*/ 1944483 w 2892261"/>
              <a:gd name="connsiteY3672" fmla="*/ 86842 h 1908012"/>
              <a:gd name="connsiteX3673" fmla="*/ 1951957 w 2892261"/>
              <a:gd name="connsiteY3673" fmla="*/ 81203 h 1908012"/>
              <a:gd name="connsiteX3674" fmla="*/ 1917465 w 2892261"/>
              <a:gd name="connsiteY3674" fmla="*/ 67759 h 1908012"/>
              <a:gd name="connsiteX3675" fmla="*/ 1924762 w 2892261"/>
              <a:gd name="connsiteY3675" fmla="*/ 62402 h 1908012"/>
              <a:gd name="connsiteX3676" fmla="*/ 1912925 w 2892261"/>
              <a:gd name="connsiteY3676" fmla="*/ 48956 h 1908012"/>
              <a:gd name="connsiteX3677" fmla="*/ 1913333 w 2892261"/>
              <a:gd name="connsiteY3677" fmla="*/ 46839 h 1908012"/>
              <a:gd name="connsiteX3678" fmla="*/ 1957621 w 2892261"/>
              <a:gd name="connsiteY3678" fmla="*/ 59774 h 1908012"/>
              <a:gd name="connsiteX3679" fmla="*/ 1971881 w 2892261"/>
              <a:gd name="connsiteY3679" fmla="*/ 53573 h 1908012"/>
              <a:gd name="connsiteX3680" fmla="*/ 1941089 w 2892261"/>
              <a:gd name="connsiteY3680" fmla="*/ 41328 h 1908012"/>
              <a:gd name="connsiteX3681" fmla="*/ 1942135 w 2892261"/>
              <a:gd name="connsiteY3681" fmla="*/ 38242 h 1908012"/>
              <a:gd name="connsiteX3682" fmla="*/ 1856391 w 2892261"/>
              <a:gd name="connsiteY3682" fmla="*/ 36786 h 1908012"/>
              <a:gd name="connsiteX3683" fmla="*/ 1875320 w 2892261"/>
              <a:gd name="connsiteY3683" fmla="*/ 41222 h 1908012"/>
              <a:gd name="connsiteX3684" fmla="*/ 1874403 w 2892261"/>
              <a:gd name="connsiteY3684" fmla="*/ 45152 h 1908012"/>
              <a:gd name="connsiteX3685" fmla="*/ 1855600 w 2892261"/>
              <a:gd name="connsiteY3685" fmla="*/ 39872 h 1908012"/>
              <a:gd name="connsiteX3686" fmla="*/ 1856391 w 2892261"/>
              <a:gd name="connsiteY3686" fmla="*/ 36786 h 1908012"/>
              <a:gd name="connsiteX3687" fmla="*/ 1907517 w 2892261"/>
              <a:gd name="connsiteY3687" fmla="*/ 27114 h 1908012"/>
              <a:gd name="connsiteX3688" fmla="*/ 1922926 w 2892261"/>
              <a:gd name="connsiteY3688" fmla="*/ 32447 h 1908012"/>
              <a:gd name="connsiteX3689" fmla="*/ 1921445 w 2892261"/>
              <a:gd name="connsiteY3689" fmla="*/ 36400 h 1908012"/>
              <a:gd name="connsiteX3690" fmla="*/ 1906113 w 2892261"/>
              <a:gd name="connsiteY3690" fmla="*/ 30864 h 1908012"/>
              <a:gd name="connsiteX3691" fmla="*/ 1907517 w 2892261"/>
              <a:gd name="connsiteY3691" fmla="*/ 27114 h 1908012"/>
              <a:gd name="connsiteX3692" fmla="*/ 858458 w 2892261"/>
              <a:gd name="connsiteY3692" fmla="*/ 26979 h 1908012"/>
              <a:gd name="connsiteX3693" fmla="*/ 859377 w 2892261"/>
              <a:gd name="connsiteY3693" fmla="*/ 29199 h 1908012"/>
              <a:gd name="connsiteX3694" fmla="*/ 856340 w 2892261"/>
              <a:gd name="connsiteY3694" fmla="*/ 30729 h 1908012"/>
              <a:gd name="connsiteX3695" fmla="*/ 855652 w 2892261"/>
              <a:gd name="connsiteY3695" fmla="*/ 28841 h 1908012"/>
              <a:gd name="connsiteX3696" fmla="*/ 858458 w 2892261"/>
              <a:gd name="connsiteY3696" fmla="*/ 26979 h 1908012"/>
              <a:gd name="connsiteX3697" fmla="*/ 799067 w 2892261"/>
              <a:gd name="connsiteY3697" fmla="*/ 24183 h 1908012"/>
              <a:gd name="connsiteX3698" fmla="*/ 803838 w 2892261"/>
              <a:gd name="connsiteY3698" fmla="*/ 32323 h 1908012"/>
              <a:gd name="connsiteX3699" fmla="*/ 787868 w 2892261"/>
              <a:gd name="connsiteY3699" fmla="*/ 51660 h 1908012"/>
              <a:gd name="connsiteX3700" fmla="*/ 784016 w 2892261"/>
              <a:gd name="connsiteY3700" fmla="*/ 44644 h 1908012"/>
              <a:gd name="connsiteX3701" fmla="*/ 787945 w 2892261"/>
              <a:gd name="connsiteY3701" fmla="*/ 33803 h 1908012"/>
              <a:gd name="connsiteX3702" fmla="*/ 799067 w 2892261"/>
              <a:gd name="connsiteY3702" fmla="*/ 24183 h 1908012"/>
              <a:gd name="connsiteX3703" fmla="*/ 769936 w 2892261"/>
              <a:gd name="connsiteY3703" fmla="*/ 19823 h 1908012"/>
              <a:gd name="connsiteX3704" fmla="*/ 776976 w 2892261"/>
              <a:gd name="connsiteY3704" fmla="*/ 24490 h 1908012"/>
              <a:gd name="connsiteX3705" fmla="*/ 769425 w 2892261"/>
              <a:gd name="connsiteY3705" fmla="*/ 29415 h 1908012"/>
              <a:gd name="connsiteX3706" fmla="*/ 767511 w 2892261"/>
              <a:gd name="connsiteY3706" fmla="*/ 30589 h 1908012"/>
              <a:gd name="connsiteX3707" fmla="*/ 757308 w 2892261"/>
              <a:gd name="connsiteY3707" fmla="*/ 61815 h 1908012"/>
              <a:gd name="connsiteX3708" fmla="*/ 756439 w 2892261"/>
              <a:gd name="connsiteY3708" fmla="*/ 50462 h 1908012"/>
              <a:gd name="connsiteX3709" fmla="*/ 748964 w 2892261"/>
              <a:gd name="connsiteY3709" fmla="*/ 51558 h 1908012"/>
              <a:gd name="connsiteX3710" fmla="*/ 754602 w 2892261"/>
              <a:gd name="connsiteY3710" fmla="*/ 40359 h 1908012"/>
              <a:gd name="connsiteX3711" fmla="*/ 747689 w 2892261"/>
              <a:gd name="connsiteY3711" fmla="*/ 38549 h 1908012"/>
              <a:gd name="connsiteX3712" fmla="*/ 769936 w 2892261"/>
              <a:gd name="connsiteY3712" fmla="*/ 19823 h 1908012"/>
              <a:gd name="connsiteX3713" fmla="*/ 846903 w 2892261"/>
              <a:gd name="connsiteY3713" fmla="*/ 19230 h 1908012"/>
              <a:gd name="connsiteX3714" fmla="*/ 847363 w 2892261"/>
              <a:gd name="connsiteY3714" fmla="*/ 23363 h 1908012"/>
              <a:gd name="connsiteX3715" fmla="*/ 826927 w 2892261"/>
              <a:gd name="connsiteY3715" fmla="*/ 23363 h 1908012"/>
              <a:gd name="connsiteX3716" fmla="*/ 826723 w 2892261"/>
              <a:gd name="connsiteY3716" fmla="*/ 22344 h 1908012"/>
              <a:gd name="connsiteX3717" fmla="*/ 846903 w 2892261"/>
              <a:gd name="connsiteY3717" fmla="*/ 19230 h 1908012"/>
              <a:gd name="connsiteX3718" fmla="*/ 1096737 w 2892261"/>
              <a:gd name="connsiteY3718" fmla="*/ 15091 h 1908012"/>
              <a:gd name="connsiteX3719" fmla="*/ 1098855 w 2892261"/>
              <a:gd name="connsiteY3719" fmla="*/ 18612 h 1908012"/>
              <a:gd name="connsiteX3720" fmla="*/ 1096355 w 2892261"/>
              <a:gd name="connsiteY3720" fmla="*/ 20858 h 1908012"/>
              <a:gd name="connsiteX3721" fmla="*/ 1094467 w 2892261"/>
              <a:gd name="connsiteY3721" fmla="*/ 18765 h 1908012"/>
              <a:gd name="connsiteX3722" fmla="*/ 1096737 w 2892261"/>
              <a:gd name="connsiteY3722" fmla="*/ 15091 h 1908012"/>
              <a:gd name="connsiteX3723" fmla="*/ 742101 w 2892261"/>
              <a:gd name="connsiteY3723" fmla="*/ 0 h 1908012"/>
              <a:gd name="connsiteX3724" fmla="*/ 744092 w 2892261"/>
              <a:gd name="connsiteY3724" fmla="*/ 994 h 1908012"/>
              <a:gd name="connsiteX3725" fmla="*/ 734040 w 2892261"/>
              <a:gd name="connsiteY3725" fmla="*/ 18368 h 1908012"/>
              <a:gd name="connsiteX3726" fmla="*/ 734729 w 2892261"/>
              <a:gd name="connsiteY3726" fmla="*/ 20078 h 1908012"/>
              <a:gd name="connsiteX3727" fmla="*/ 748659 w 2892261"/>
              <a:gd name="connsiteY3727" fmla="*/ 10435 h 1908012"/>
              <a:gd name="connsiteX3728" fmla="*/ 728121 w 2892261"/>
              <a:gd name="connsiteY3728" fmla="*/ 32120 h 1908012"/>
              <a:gd name="connsiteX3729" fmla="*/ 730442 w 2892261"/>
              <a:gd name="connsiteY3729" fmla="*/ 38879 h 1908012"/>
              <a:gd name="connsiteX3730" fmla="*/ 702686 w 2892261"/>
              <a:gd name="connsiteY3730" fmla="*/ 43854 h 1908012"/>
              <a:gd name="connsiteX3731" fmla="*/ 742101 w 2892261"/>
              <a:gd name="connsiteY3731" fmla="*/ 0 h 190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</a:cxnLst>
            <a:rect l="l" t="t" r="r" b="b"/>
            <a:pathLst>
              <a:path w="2892261" h="1908012">
                <a:moveTo>
                  <a:pt x="687609" y="1906123"/>
                </a:moveTo>
                <a:cubicBezTo>
                  <a:pt x="687863" y="1906250"/>
                  <a:pt x="687965" y="1906787"/>
                  <a:pt x="688119" y="1907144"/>
                </a:cubicBezTo>
                <a:cubicBezTo>
                  <a:pt x="687863" y="1907424"/>
                  <a:pt x="687609" y="1907704"/>
                  <a:pt x="687354" y="1908012"/>
                </a:cubicBezTo>
                <a:cubicBezTo>
                  <a:pt x="687073" y="1907475"/>
                  <a:pt x="686767" y="1906965"/>
                  <a:pt x="686486" y="1906429"/>
                </a:cubicBezTo>
                <a:cubicBezTo>
                  <a:pt x="686869" y="1906302"/>
                  <a:pt x="687303" y="1906021"/>
                  <a:pt x="687609" y="1906123"/>
                </a:cubicBezTo>
                <a:close/>
                <a:moveTo>
                  <a:pt x="783430" y="1847523"/>
                </a:moveTo>
                <a:cubicBezTo>
                  <a:pt x="784322" y="1848263"/>
                  <a:pt x="785190" y="1848977"/>
                  <a:pt x="786084" y="1849692"/>
                </a:cubicBezTo>
                <a:cubicBezTo>
                  <a:pt x="782001" y="1855050"/>
                  <a:pt x="777945" y="1860407"/>
                  <a:pt x="773863" y="1865765"/>
                </a:cubicBezTo>
                <a:cubicBezTo>
                  <a:pt x="772588" y="1864719"/>
                  <a:pt x="771311" y="1863672"/>
                  <a:pt x="770036" y="1862651"/>
                </a:cubicBezTo>
                <a:cubicBezTo>
                  <a:pt x="774501" y="1857600"/>
                  <a:pt x="778965" y="1852575"/>
                  <a:pt x="783430" y="1847523"/>
                </a:cubicBezTo>
                <a:close/>
                <a:moveTo>
                  <a:pt x="789144" y="1806756"/>
                </a:moveTo>
                <a:cubicBezTo>
                  <a:pt x="793915" y="1806756"/>
                  <a:pt x="796925" y="1806756"/>
                  <a:pt x="800421" y="1806756"/>
                </a:cubicBezTo>
                <a:cubicBezTo>
                  <a:pt x="800038" y="1808440"/>
                  <a:pt x="800115" y="1809843"/>
                  <a:pt x="799451" y="1810583"/>
                </a:cubicBezTo>
                <a:cubicBezTo>
                  <a:pt x="795292" y="1815404"/>
                  <a:pt x="792640" y="1812956"/>
                  <a:pt x="789144" y="1806756"/>
                </a:cubicBezTo>
                <a:close/>
                <a:moveTo>
                  <a:pt x="648705" y="1804893"/>
                </a:moveTo>
                <a:cubicBezTo>
                  <a:pt x="649725" y="1805735"/>
                  <a:pt x="650772" y="1806577"/>
                  <a:pt x="651791" y="1807418"/>
                </a:cubicBezTo>
                <a:cubicBezTo>
                  <a:pt x="649241" y="1810964"/>
                  <a:pt x="646714" y="1814485"/>
                  <a:pt x="644164" y="1818031"/>
                </a:cubicBezTo>
                <a:cubicBezTo>
                  <a:pt x="643372" y="1817521"/>
                  <a:pt x="642582" y="1816985"/>
                  <a:pt x="641816" y="1816475"/>
                </a:cubicBezTo>
                <a:cubicBezTo>
                  <a:pt x="644112" y="1812623"/>
                  <a:pt x="646408" y="1808745"/>
                  <a:pt x="648705" y="1804893"/>
                </a:cubicBezTo>
                <a:close/>
                <a:moveTo>
                  <a:pt x="824146" y="1798439"/>
                </a:moveTo>
                <a:cubicBezTo>
                  <a:pt x="825548" y="1799843"/>
                  <a:pt x="826977" y="1801272"/>
                  <a:pt x="828381" y="1802674"/>
                </a:cubicBezTo>
                <a:cubicBezTo>
                  <a:pt x="826952" y="1803337"/>
                  <a:pt x="825548" y="1804001"/>
                  <a:pt x="824120" y="1804664"/>
                </a:cubicBezTo>
                <a:cubicBezTo>
                  <a:pt x="823100" y="1803618"/>
                  <a:pt x="822079" y="1802597"/>
                  <a:pt x="821033" y="1801577"/>
                </a:cubicBezTo>
                <a:cubicBezTo>
                  <a:pt x="822079" y="1800531"/>
                  <a:pt x="823100" y="1799485"/>
                  <a:pt x="824146" y="1798439"/>
                </a:cubicBezTo>
                <a:close/>
                <a:moveTo>
                  <a:pt x="810572" y="1791424"/>
                </a:moveTo>
                <a:cubicBezTo>
                  <a:pt x="811109" y="1791628"/>
                  <a:pt x="811618" y="1791832"/>
                  <a:pt x="812155" y="1792036"/>
                </a:cubicBezTo>
                <a:cubicBezTo>
                  <a:pt x="811593" y="1793772"/>
                  <a:pt x="811007" y="1795480"/>
                  <a:pt x="810445" y="1797214"/>
                </a:cubicBezTo>
                <a:cubicBezTo>
                  <a:pt x="809630" y="1796883"/>
                  <a:pt x="808787" y="1796577"/>
                  <a:pt x="807945" y="1796245"/>
                </a:cubicBezTo>
                <a:cubicBezTo>
                  <a:pt x="808812" y="1794639"/>
                  <a:pt x="809705" y="1793032"/>
                  <a:pt x="810572" y="1791424"/>
                </a:cubicBezTo>
                <a:close/>
                <a:moveTo>
                  <a:pt x="2152962" y="1786091"/>
                </a:moveTo>
                <a:cubicBezTo>
                  <a:pt x="2153064" y="1785989"/>
                  <a:pt x="2154798" y="1787112"/>
                  <a:pt x="2154748" y="1787214"/>
                </a:cubicBezTo>
                <a:cubicBezTo>
                  <a:pt x="2153906" y="1789077"/>
                  <a:pt x="2152910" y="1790888"/>
                  <a:pt x="2151941" y="1792700"/>
                </a:cubicBezTo>
                <a:cubicBezTo>
                  <a:pt x="2150997" y="1792086"/>
                  <a:pt x="2150079" y="1791475"/>
                  <a:pt x="2149135" y="1790862"/>
                </a:cubicBezTo>
                <a:cubicBezTo>
                  <a:pt x="2150385" y="1789254"/>
                  <a:pt x="2151610" y="1787622"/>
                  <a:pt x="2152962" y="1786091"/>
                </a:cubicBezTo>
                <a:close/>
                <a:moveTo>
                  <a:pt x="1474867" y="1784867"/>
                </a:moveTo>
                <a:cubicBezTo>
                  <a:pt x="1477673" y="1784867"/>
                  <a:pt x="1480480" y="1784867"/>
                  <a:pt x="1483261" y="1784867"/>
                </a:cubicBezTo>
                <a:cubicBezTo>
                  <a:pt x="1483336" y="1785428"/>
                  <a:pt x="1483438" y="1785963"/>
                  <a:pt x="1483515" y="1786525"/>
                </a:cubicBezTo>
                <a:cubicBezTo>
                  <a:pt x="1480607" y="1786703"/>
                  <a:pt x="1477698" y="1786857"/>
                  <a:pt x="1474790" y="1787036"/>
                </a:cubicBezTo>
                <a:cubicBezTo>
                  <a:pt x="1474815" y="1786296"/>
                  <a:pt x="1474842" y="1785581"/>
                  <a:pt x="1474867" y="1784867"/>
                </a:cubicBezTo>
                <a:close/>
                <a:moveTo>
                  <a:pt x="784297" y="1784332"/>
                </a:moveTo>
                <a:cubicBezTo>
                  <a:pt x="784935" y="1784663"/>
                  <a:pt x="785598" y="1784996"/>
                  <a:pt x="786262" y="1785301"/>
                </a:cubicBezTo>
                <a:cubicBezTo>
                  <a:pt x="785343" y="1787138"/>
                  <a:pt x="784450" y="1789001"/>
                  <a:pt x="783531" y="1790838"/>
                </a:cubicBezTo>
                <a:cubicBezTo>
                  <a:pt x="782895" y="1790532"/>
                  <a:pt x="782231" y="1790226"/>
                  <a:pt x="781593" y="1789919"/>
                </a:cubicBezTo>
                <a:cubicBezTo>
                  <a:pt x="782485" y="1788057"/>
                  <a:pt x="783404" y="1786194"/>
                  <a:pt x="784297" y="1784332"/>
                </a:cubicBezTo>
                <a:close/>
                <a:moveTo>
                  <a:pt x="399941" y="1771983"/>
                </a:moveTo>
                <a:cubicBezTo>
                  <a:pt x="404278" y="1773591"/>
                  <a:pt x="408616" y="1775171"/>
                  <a:pt x="412927" y="1776779"/>
                </a:cubicBezTo>
                <a:cubicBezTo>
                  <a:pt x="412545" y="1777902"/>
                  <a:pt x="412137" y="1779025"/>
                  <a:pt x="411754" y="1780146"/>
                </a:cubicBezTo>
                <a:cubicBezTo>
                  <a:pt x="407135" y="1778744"/>
                  <a:pt x="402543" y="1777340"/>
                  <a:pt x="397926" y="1775912"/>
                </a:cubicBezTo>
                <a:cubicBezTo>
                  <a:pt x="398589" y="1774612"/>
                  <a:pt x="399253" y="1773310"/>
                  <a:pt x="399941" y="1771983"/>
                </a:cubicBezTo>
                <a:close/>
                <a:moveTo>
                  <a:pt x="2112526" y="1770504"/>
                </a:moveTo>
                <a:cubicBezTo>
                  <a:pt x="2113241" y="1770835"/>
                  <a:pt x="2113903" y="1771142"/>
                  <a:pt x="2114593" y="1771473"/>
                </a:cubicBezTo>
                <a:cubicBezTo>
                  <a:pt x="2113699" y="1773463"/>
                  <a:pt x="2112781" y="1775454"/>
                  <a:pt x="2111887" y="1777442"/>
                </a:cubicBezTo>
                <a:cubicBezTo>
                  <a:pt x="2111174" y="1777111"/>
                  <a:pt x="2110460" y="1776780"/>
                  <a:pt x="2109745" y="1776448"/>
                </a:cubicBezTo>
                <a:cubicBezTo>
                  <a:pt x="2110664" y="1774458"/>
                  <a:pt x="2111607" y="1772494"/>
                  <a:pt x="2112526" y="1770504"/>
                </a:cubicBezTo>
                <a:close/>
                <a:moveTo>
                  <a:pt x="1593443" y="1767493"/>
                </a:moveTo>
                <a:cubicBezTo>
                  <a:pt x="1594362" y="1767620"/>
                  <a:pt x="1595153" y="1768820"/>
                  <a:pt x="1596480" y="1769968"/>
                </a:cubicBezTo>
                <a:cubicBezTo>
                  <a:pt x="1594822" y="1770733"/>
                  <a:pt x="1593495" y="1771856"/>
                  <a:pt x="1592780" y="1771548"/>
                </a:cubicBezTo>
                <a:cubicBezTo>
                  <a:pt x="1591659" y="1771064"/>
                  <a:pt x="1590943" y="1769635"/>
                  <a:pt x="1590076" y="1768616"/>
                </a:cubicBezTo>
                <a:cubicBezTo>
                  <a:pt x="1591199" y="1768208"/>
                  <a:pt x="1592372" y="1767341"/>
                  <a:pt x="1593443" y="1767493"/>
                </a:cubicBezTo>
                <a:close/>
                <a:moveTo>
                  <a:pt x="1485251" y="1767010"/>
                </a:moveTo>
                <a:cubicBezTo>
                  <a:pt x="1485812" y="1767112"/>
                  <a:pt x="1486322" y="1767418"/>
                  <a:pt x="1486884" y="1767648"/>
                </a:cubicBezTo>
                <a:cubicBezTo>
                  <a:pt x="1486449" y="1768158"/>
                  <a:pt x="1486016" y="1768693"/>
                  <a:pt x="1485582" y="1769229"/>
                </a:cubicBezTo>
                <a:cubicBezTo>
                  <a:pt x="1485251" y="1768745"/>
                  <a:pt x="1484816" y="1768312"/>
                  <a:pt x="1484613" y="1767800"/>
                </a:cubicBezTo>
                <a:cubicBezTo>
                  <a:pt x="1484536" y="1767622"/>
                  <a:pt x="1485072" y="1766958"/>
                  <a:pt x="1485251" y="1767010"/>
                </a:cubicBezTo>
                <a:close/>
                <a:moveTo>
                  <a:pt x="455083" y="1762213"/>
                </a:moveTo>
                <a:cubicBezTo>
                  <a:pt x="458929" y="1763284"/>
                  <a:pt x="462463" y="1765478"/>
                  <a:pt x="466302" y="1768285"/>
                </a:cubicBezTo>
                <a:cubicBezTo>
                  <a:pt x="456531" y="1771423"/>
                  <a:pt x="450001" y="1768514"/>
                  <a:pt x="441989" y="1762877"/>
                </a:cubicBezTo>
                <a:cubicBezTo>
                  <a:pt x="447079" y="1761193"/>
                  <a:pt x="451237" y="1761141"/>
                  <a:pt x="455083" y="1762213"/>
                </a:cubicBezTo>
                <a:close/>
                <a:moveTo>
                  <a:pt x="415333" y="1759968"/>
                </a:moveTo>
                <a:cubicBezTo>
                  <a:pt x="416660" y="1760249"/>
                  <a:pt x="417987" y="1760530"/>
                  <a:pt x="419287" y="1760810"/>
                </a:cubicBezTo>
                <a:cubicBezTo>
                  <a:pt x="418879" y="1761601"/>
                  <a:pt x="418446" y="1762391"/>
                  <a:pt x="418012" y="1763209"/>
                </a:cubicBezTo>
                <a:cubicBezTo>
                  <a:pt x="417119" y="1762137"/>
                  <a:pt x="416225" y="1761039"/>
                  <a:pt x="415333" y="1759968"/>
                </a:cubicBezTo>
                <a:close/>
                <a:moveTo>
                  <a:pt x="1652835" y="1756422"/>
                </a:moveTo>
                <a:cubicBezTo>
                  <a:pt x="1652989" y="1757009"/>
                  <a:pt x="1653141" y="1757595"/>
                  <a:pt x="1653270" y="1758182"/>
                </a:cubicBezTo>
                <a:cubicBezTo>
                  <a:pt x="1651662" y="1758642"/>
                  <a:pt x="1650054" y="1759076"/>
                  <a:pt x="1648447" y="1759536"/>
                </a:cubicBezTo>
                <a:cubicBezTo>
                  <a:pt x="1648268" y="1758872"/>
                  <a:pt x="1648091" y="1758182"/>
                  <a:pt x="1647937" y="1757519"/>
                </a:cubicBezTo>
                <a:cubicBezTo>
                  <a:pt x="1649570" y="1757162"/>
                  <a:pt x="1651203" y="1756805"/>
                  <a:pt x="1652835" y="1756422"/>
                </a:cubicBezTo>
                <a:close/>
                <a:moveTo>
                  <a:pt x="2150335" y="1755197"/>
                </a:moveTo>
                <a:cubicBezTo>
                  <a:pt x="2151712" y="1755937"/>
                  <a:pt x="2153091" y="1756676"/>
                  <a:pt x="2154443" y="1757416"/>
                </a:cubicBezTo>
                <a:cubicBezTo>
                  <a:pt x="2153091" y="1760197"/>
                  <a:pt x="2151764" y="1763004"/>
                  <a:pt x="2150412" y="1765785"/>
                </a:cubicBezTo>
                <a:cubicBezTo>
                  <a:pt x="2149239" y="1765300"/>
                  <a:pt x="2148064" y="1764814"/>
                  <a:pt x="2146891" y="1764329"/>
                </a:cubicBezTo>
                <a:cubicBezTo>
                  <a:pt x="2148039" y="1761295"/>
                  <a:pt x="2149187" y="1758233"/>
                  <a:pt x="2150335" y="1755197"/>
                </a:cubicBezTo>
                <a:close/>
                <a:moveTo>
                  <a:pt x="2119338" y="1751217"/>
                </a:moveTo>
                <a:cubicBezTo>
                  <a:pt x="2120640" y="1753794"/>
                  <a:pt x="2121915" y="1755146"/>
                  <a:pt x="2121761" y="1756345"/>
                </a:cubicBezTo>
                <a:cubicBezTo>
                  <a:pt x="2121634" y="1757493"/>
                  <a:pt x="2120027" y="1758436"/>
                  <a:pt x="2119057" y="1759482"/>
                </a:cubicBezTo>
                <a:cubicBezTo>
                  <a:pt x="2118190" y="1758309"/>
                  <a:pt x="2116736" y="1757186"/>
                  <a:pt x="2116609" y="1755936"/>
                </a:cubicBezTo>
                <a:cubicBezTo>
                  <a:pt x="2116480" y="1754815"/>
                  <a:pt x="2117859" y="1753590"/>
                  <a:pt x="2119338" y="1751217"/>
                </a:cubicBezTo>
                <a:close/>
                <a:moveTo>
                  <a:pt x="2179212" y="1747238"/>
                </a:moveTo>
                <a:cubicBezTo>
                  <a:pt x="2181229" y="1771883"/>
                  <a:pt x="2176049" y="1778183"/>
                  <a:pt x="2157554" y="1775352"/>
                </a:cubicBezTo>
                <a:cubicBezTo>
                  <a:pt x="2159442" y="1769535"/>
                  <a:pt x="2161254" y="1763897"/>
                  <a:pt x="2163625" y="1756549"/>
                </a:cubicBezTo>
                <a:cubicBezTo>
                  <a:pt x="2166381" y="1759662"/>
                  <a:pt x="2168040" y="1761576"/>
                  <a:pt x="2169570" y="1763310"/>
                </a:cubicBezTo>
                <a:cubicBezTo>
                  <a:pt x="2172044" y="1759153"/>
                  <a:pt x="2174978" y="1754280"/>
                  <a:pt x="2179212" y="1747238"/>
                </a:cubicBezTo>
                <a:close/>
                <a:moveTo>
                  <a:pt x="865015" y="1746599"/>
                </a:moveTo>
                <a:cubicBezTo>
                  <a:pt x="865346" y="1766115"/>
                  <a:pt x="852743" y="1777442"/>
                  <a:pt x="840371" y="1788949"/>
                </a:cubicBezTo>
                <a:cubicBezTo>
                  <a:pt x="837361" y="1777647"/>
                  <a:pt x="849912" y="1776269"/>
                  <a:pt x="852949" y="1768513"/>
                </a:cubicBezTo>
                <a:cubicBezTo>
                  <a:pt x="855983" y="1760810"/>
                  <a:pt x="860933" y="1753870"/>
                  <a:pt x="865015" y="1746599"/>
                </a:cubicBezTo>
                <a:close/>
                <a:moveTo>
                  <a:pt x="874275" y="1744405"/>
                </a:moveTo>
                <a:cubicBezTo>
                  <a:pt x="875398" y="1744941"/>
                  <a:pt x="876494" y="1745451"/>
                  <a:pt x="877617" y="1745988"/>
                </a:cubicBezTo>
                <a:cubicBezTo>
                  <a:pt x="876419" y="1748793"/>
                  <a:pt x="875244" y="1751574"/>
                  <a:pt x="874046" y="1754380"/>
                </a:cubicBezTo>
                <a:cubicBezTo>
                  <a:pt x="872694" y="1753717"/>
                  <a:pt x="871367" y="1753028"/>
                  <a:pt x="870040" y="1752365"/>
                </a:cubicBezTo>
                <a:cubicBezTo>
                  <a:pt x="871444" y="1749711"/>
                  <a:pt x="872873" y="1747059"/>
                  <a:pt x="874275" y="1744405"/>
                </a:cubicBezTo>
                <a:close/>
                <a:moveTo>
                  <a:pt x="1689163" y="1743207"/>
                </a:moveTo>
                <a:cubicBezTo>
                  <a:pt x="1682938" y="1753361"/>
                  <a:pt x="1678015" y="1754994"/>
                  <a:pt x="1664570" y="1751142"/>
                </a:cubicBezTo>
                <a:cubicBezTo>
                  <a:pt x="1673525" y="1748259"/>
                  <a:pt x="1680719" y="1745938"/>
                  <a:pt x="1689163" y="1743207"/>
                </a:cubicBezTo>
                <a:close/>
                <a:moveTo>
                  <a:pt x="409639" y="1742671"/>
                </a:moveTo>
                <a:cubicBezTo>
                  <a:pt x="409816" y="1742952"/>
                  <a:pt x="410021" y="1743258"/>
                  <a:pt x="410199" y="1743538"/>
                </a:cubicBezTo>
                <a:cubicBezTo>
                  <a:pt x="409741" y="1743896"/>
                  <a:pt x="409281" y="1744227"/>
                  <a:pt x="408797" y="1744584"/>
                </a:cubicBezTo>
                <a:cubicBezTo>
                  <a:pt x="408592" y="1744303"/>
                  <a:pt x="408210" y="1743794"/>
                  <a:pt x="408260" y="1743767"/>
                </a:cubicBezTo>
                <a:cubicBezTo>
                  <a:pt x="408668" y="1743360"/>
                  <a:pt x="409152" y="1743029"/>
                  <a:pt x="409639" y="1742671"/>
                </a:cubicBezTo>
                <a:close/>
                <a:moveTo>
                  <a:pt x="859658" y="1740248"/>
                </a:moveTo>
                <a:cubicBezTo>
                  <a:pt x="860550" y="1741090"/>
                  <a:pt x="861418" y="1741932"/>
                  <a:pt x="862312" y="1742773"/>
                </a:cubicBezTo>
                <a:cubicBezTo>
                  <a:pt x="858587" y="1746702"/>
                  <a:pt x="854862" y="1750605"/>
                  <a:pt x="851112" y="1754534"/>
                </a:cubicBezTo>
                <a:cubicBezTo>
                  <a:pt x="850397" y="1753744"/>
                  <a:pt x="849683" y="1752978"/>
                  <a:pt x="848943" y="1752213"/>
                </a:cubicBezTo>
                <a:cubicBezTo>
                  <a:pt x="852514" y="1748233"/>
                  <a:pt x="856087" y="1744229"/>
                  <a:pt x="859658" y="1740248"/>
                </a:cubicBezTo>
                <a:close/>
                <a:moveTo>
                  <a:pt x="1713399" y="1738411"/>
                </a:moveTo>
                <a:cubicBezTo>
                  <a:pt x="1713757" y="1739202"/>
                  <a:pt x="1714089" y="1739967"/>
                  <a:pt x="1714445" y="1740759"/>
                </a:cubicBezTo>
                <a:cubicBezTo>
                  <a:pt x="1712430" y="1741651"/>
                  <a:pt x="1710389" y="1742544"/>
                  <a:pt x="1708374" y="1743438"/>
                </a:cubicBezTo>
                <a:cubicBezTo>
                  <a:pt x="1708017" y="1742672"/>
                  <a:pt x="1707659" y="1741907"/>
                  <a:pt x="1707328" y="1741115"/>
                </a:cubicBezTo>
                <a:cubicBezTo>
                  <a:pt x="1709343" y="1740223"/>
                  <a:pt x="1711359" y="1739304"/>
                  <a:pt x="1713399" y="1738411"/>
                </a:cubicBezTo>
                <a:close/>
                <a:moveTo>
                  <a:pt x="1401904" y="1738258"/>
                </a:moveTo>
                <a:cubicBezTo>
                  <a:pt x="1402440" y="1738437"/>
                  <a:pt x="1402694" y="1739381"/>
                  <a:pt x="1403077" y="1740019"/>
                </a:cubicBezTo>
                <a:cubicBezTo>
                  <a:pt x="1402592" y="1740529"/>
                  <a:pt x="1402108" y="1741065"/>
                  <a:pt x="1401623" y="1741575"/>
                </a:cubicBezTo>
                <a:cubicBezTo>
                  <a:pt x="1401113" y="1740758"/>
                  <a:pt x="1400602" y="1739967"/>
                  <a:pt x="1400092" y="1739152"/>
                </a:cubicBezTo>
                <a:cubicBezTo>
                  <a:pt x="1400704" y="1738819"/>
                  <a:pt x="1401469" y="1738106"/>
                  <a:pt x="1401904" y="1738258"/>
                </a:cubicBezTo>
                <a:close/>
                <a:moveTo>
                  <a:pt x="934813" y="1735323"/>
                </a:moveTo>
                <a:cubicBezTo>
                  <a:pt x="935069" y="1735374"/>
                  <a:pt x="935221" y="1735833"/>
                  <a:pt x="935427" y="1736114"/>
                </a:cubicBezTo>
                <a:cubicBezTo>
                  <a:pt x="934890" y="1736318"/>
                  <a:pt x="934380" y="1736496"/>
                  <a:pt x="933844" y="1736700"/>
                </a:cubicBezTo>
                <a:cubicBezTo>
                  <a:pt x="933844" y="1736344"/>
                  <a:pt x="933844" y="1735987"/>
                  <a:pt x="933844" y="1735654"/>
                </a:cubicBezTo>
                <a:cubicBezTo>
                  <a:pt x="934150" y="1735527"/>
                  <a:pt x="934508" y="1735247"/>
                  <a:pt x="934813" y="1735323"/>
                </a:cubicBezTo>
                <a:close/>
                <a:moveTo>
                  <a:pt x="2184545" y="1730987"/>
                </a:moveTo>
                <a:cubicBezTo>
                  <a:pt x="2185718" y="1731829"/>
                  <a:pt x="2186866" y="1732671"/>
                  <a:pt x="2188041" y="1733512"/>
                </a:cubicBezTo>
                <a:cubicBezTo>
                  <a:pt x="2187760" y="1733793"/>
                  <a:pt x="2187479" y="1734098"/>
                  <a:pt x="2187198" y="1734379"/>
                </a:cubicBezTo>
                <a:cubicBezTo>
                  <a:pt x="2186305" y="1733258"/>
                  <a:pt x="2185412" y="1732110"/>
                  <a:pt x="2184545" y="1730987"/>
                </a:cubicBezTo>
                <a:close/>
                <a:moveTo>
                  <a:pt x="807998" y="1729404"/>
                </a:moveTo>
                <a:cubicBezTo>
                  <a:pt x="811059" y="1739098"/>
                  <a:pt x="808890" y="1744023"/>
                  <a:pt x="798175" y="1752238"/>
                </a:cubicBezTo>
                <a:cubicBezTo>
                  <a:pt x="794935" y="1740757"/>
                  <a:pt x="804681" y="1737338"/>
                  <a:pt x="807998" y="1729404"/>
                </a:cubicBezTo>
                <a:close/>
                <a:moveTo>
                  <a:pt x="681383" y="1726293"/>
                </a:moveTo>
                <a:cubicBezTo>
                  <a:pt x="682124" y="1726395"/>
                  <a:pt x="682812" y="1726700"/>
                  <a:pt x="683528" y="1726929"/>
                </a:cubicBezTo>
                <a:cubicBezTo>
                  <a:pt x="683041" y="1727339"/>
                  <a:pt x="682532" y="1727746"/>
                  <a:pt x="681997" y="1728154"/>
                </a:cubicBezTo>
                <a:cubicBezTo>
                  <a:pt x="681460" y="1727746"/>
                  <a:pt x="680951" y="1727312"/>
                  <a:pt x="680414" y="1726904"/>
                </a:cubicBezTo>
                <a:cubicBezTo>
                  <a:pt x="680745" y="1726700"/>
                  <a:pt x="681103" y="1726266"/>
                  <a:pt x="681383" y="1726293"/>
                </a:cubicBezTo>
                <a:close/>
                <a:moveTo>
                  <a:pt x="387878" y="1725297"/>
                </a:moveTo>
                <a:cubicBezTo>
                  <a:pt x="388491" y="1725322"/>
                  <a:pt x="389077" y="1725451"/>
                  <a:pt x="389664" y="1725553"/>
                </a:cubicBezTo>
                <a:cubicBezTo>
                  <a:pt x="389612" y="1725909"/>
                  <a:pt x="389536" y="1726241"/>
                  <a:pt x="389460" y="1726572"/>
                </a:cubicBezTo>
                <a:cubicBezTo>
                  <a:pt x="388874" y="1726470"/>
                  <a:pt x="388260" y="1726368"/>
                  <a:pt x="387674" y="1726266"/>
                </a:cubicBezTo>
                <a:cubicBezTo>
                  <a:pt x="387751" y="1725935"/>
                  <a:pt x="387827" y="1725297"/>
                  <a:pt x="387878" y="1725297"/>
                </a:cubicBezTo>
                <a:close/>
                <a:moveTo>
                  <a:pt x="1014411" y="1724736"/>
                </a:moveTo>
                <a:cubicBezTo>
                  <a:pt x="1015202" y="1725374"/>
                  <a:pt x="1015738" y="1726318"/>
                  <a:pt x="1016350" y="1727161"/>
                </a:cubicBezTo>
                <a:cubicBezTo>
                  <a:pt x="1015738" y="1727467"/>
                  <a:pt x="1015075" y="1727824"/>
                  <a:pt x="1014029" y="1728386"/>
                </a:cubicBezTo>
                <a:cubicBezTo>
                  <a:pt x="1013544" y="1727492"/>
                  <a:pt x="1012982" y="1726624"/>
                  <a:pt x="1012677" y="1725680"/>
                </a:cubicBezTo>
                <a:cubicBezTo>
                  <a:pt x="1012625" y="1725553"/>
                  <a:pt x="1014207" y="1724558"/>
                  <a:pt x="1014411" y="1724736"/>
                </a:cubicBezTo>
                <a:close/>
                <a:moveTo>
                  <a:pt x="1295879" y="1724149"/>
                </a:moveTo>
                <a:cubicBezTo>
                  <a:pt x="1299094" y="1724149"/>
                  <a:pt x="1302308" y="1724149"/>
                  <a:pt x="1305523" y="1724149"/>
                </a:cubicBezTo>
                <a:cubicBezTo>
                  <a:pt x="1305394" y="1724659"/>
                  <a:pt x="1305319" y="1725220"/>
                  <a:pt x="1305242" y="1725757"/>
                </a:cubicBezTo>
                <a:cubicBezTo>
                  <a:pt x="1302181" y="1725757"/>
                  <a:pt x="1299119" y="1725757"/>
                  <a:pt x="1296058" y="1725757"/>
                </a:cubicBezTo>
                <a:cubicBezTo>
                  <a:pt x="1296006" y="1725220"/>
                  <a:pt x="1295931" y="1724685"/>
                  <a:pt x="1295879" y="1724149"/>
                </a:cubicBezTo>
                <a:close/>
                <a:moveTo>
                  <a:pt x="526176" y="1719991"/>
                </a:moveTo>
                <a:cubicBezTo>
                  <a:pt x="526533" y="1720170"/>
                  <a:pt x="527095" y="1720247"/>
                  <a:pt x="527170" y="1720527"/>
                </a:cubicBezTo>
                <a:cubicBezTo>
                  <a:pt x="527274" y="1720782"/>
                  <a:pt x="526891" y="1721216"/>
                  <a:pt x="526737" y="1721574"/>
                </a:cubicBezTo>
                <a:cubicBezTo>
                  <a:pt x="526379" y="1721395"/>
                  <a:pt x="525818" y="1721318"/>
                  <a:pt x="525743" y="1721062"/>
                </a:cubicBezTo>
                <a:cubicBezTo>
                  <a:pt x="525639" y="1720757"/>
                  <a:pt x="526022" y="1720349"/>
                  <a:pt x="526176" y="1719991"/>
                </a:cubicBezTo>
                <a:close/>
                <a:moveTo>
                  <a:pt x="1182148" y="1719481"/>
                </a:moveTo>
                <a:cubicBezTo>
                  <a:pt x="1183627" y="1720017"/>
                  <a:pt x="1185081" y="1720577"/>
                  <a:pt x="1186562" y="1721114"/>
                </a:cubicBezTo>
                <a:cubicBezTo>
                  <a:pt x="1186408" y="1721650"/>
                  <a:pt x="1186254" y="1722211"/>
                  <a:pt x="1186102" y="1722746"/>
                </a:cubicBezTo>
                <a:cubicBezTo>
                  <a:pt x="1184648" y="1722567"/>
                  <a:pt x="1183168" y="1722363"/>
                  <a:pt x="1181714" y="1722185"/>
                </a:cubicBezTo>
                <a:cubicBezTo>
                  <a:pt x="1181841" y="1721292"/>
                  <a:pt x="1181995" y="1720400"/>
                  <a:pt x="1182148" y="1719481"/>
                </a:cubicBezTo>
                <a:close/>
                <a:moveTo>
                  <a:pt x="1332751" y="1715951"/>
                </a:moveTo>
                <a:cubicBezTo>
                  <a:pt x="1335994" y="1716082"/>
                  <a:pt x="1338482" y="1718116"/>
                  <a:pt x="1342182" y="1722160"/>
                </a:cubicBezTo>
                <a:cubicBezTo>
                  <a:pt x="1334807" y="1719991"/>
                  <a:pt x="1326875" y="1727926"/>
                  <a:pt x="1318787" y="1721164"/>
                </a:cubicBezTo>
                <a:cubicBezTo>
                  <a:pt x="1325509" y="1717593"/>
                  <a:pt x="1329508" y="1715820"/>
                  <a:pt x="1332751" y="1715951"/>
                </a:cubicBezTo>
                <a:close/>
                <a:moveTo>
                  <a:pt x="1375501" y="1715169"/>
                </a:moveTo>
                <a:cubicBezTo>
                  <a:pt x="1375884" y="1715092"/>
                  <a:pt x="1376955" y="1716394"/>
                  <a:pt x="1376853" y="1716700"/>
                </a:cubicBezTo>
                <a:cubicBezTo>
                  <a:pt x="1376471" y="1717619"/>
                  <a:pt x="1375654" y="1718359"/>
                  <a:pt x="1374634" y="1719634"/>
                </a:cubicBezTo>
                <a:cubicBezTo>
                  <a:pt x="1373792" y="1718230"/>
                  <a:pt x="1373281" y="1717363"/>
                  <a:pt x="1372771" y="1716496"/>
                </a:cubicBezTo>
                <a:cubicBezTo>
                  <a:pt x="1373663" y="1716011"/>
                  <a:pt x="1374531" y="1715348"/>
                  <a:pt x="1375501" y="1715169"/>
                </a:cubicBezTo>
                <a:close/>
                <a:moveTo>
                  <a:pt x="1102578" y="1711675"/>
                </a:moveTo>
                <a:cubicBezTo>
                  <a:pt x="1102553" y="1712313"/>
                  <a:pt x="1102528" y="1712925"/>
                  <a:pt x="1102528" y="1713563"/>
                </a:cubicBezTo>
                <a:cubicBezTo>
                  <a:pt x="1105997" y="1713946"/>
                  <a:pt x="1109466" y="1714303"/>
                  <a:pt x="1112935" y="1714686"/>
                </a:cubicBezTo>
                <a:cubicBezTo>
                  <a:pt x="1112910" y="1713690"/>
                  <a:pt x="1112910" y="1712671"/>
                  <a:pt x="1112885" y="1711675"/>
                </a:cubicBezTo>
                <a:cubicBezTo>
                  <a:pt x="1109441" y="1711675"/>
                  <a:pt x="1106022" y="1711675"/>
                  <a:pt x="1102578" y="1711675"/>
                </a:cubicBezTo>
                <a:close/>
                <a:moveTo>
                  <a:pt x="645872" y="1711674"/>
                </a:moveTo>
                <a:cubicBezTo>
                  <a:pt x="646714" y="1712439"/>
                  <a:pt x="647581" y="1713205"/>
                  <a:pt x="648423" y="1713945"/>
                </a:cubicBezTo>
                <a:cubicBezTo>
                  <a:pt x="645796" y="1716803"/>
                  <a:pt x="643143" y="1719634"/>
                  <a:pt x="640514" y="1722491"/>
                </a:cubicBezTo>
                <a:cubicBezTo>
                  <a:pt x="639749" y="1721828"/>
                  <a:pt x="639010" y="1721164"/>
                  <a:pt x="638270" y="1720501"/>
                </a:cubicBezTo>
                <a:cubicBezTo>
                  <a:pt x="640795" y="1717568"/>
                  <a:pt x="643347" y="1714609"/>
                  <a:pt x="645872" y="1711674"/>
                </a:cubicBezTo>
                <a:close/>
                <a:moveTo>
                  <a:pt x="1410067" y="1711240"/>
                </a:moveTo>
                <a:cubicBezTo>
                  <a:pt x="1410782" y="1711469"/>
                  <a:pt x="1411521" y="1711700"/>
                  <a:pt x="1412261" y="1711955"/>
                </a:cubicBezTo>
                <a:cubicBezTo>
                  <a:pt x="1411930" y="1712515"/>
                  <a:pt x="1411649" y="1713103"/>
                  <a:pt x="1411215" y="1713561"/>
                </a:cubicBezTo>
                <a:cubicBezTo>
                  <a:pt x="1411088" y="1713690"/>
                  <a:pt x="1410221" y="1713434"/>
                  <a:pt x="1410169" y="1713230"/>
                </a:cubicBezTo>
                <a:cubicBezTo>
                  <a:pt x="1410017" y="1712592"/>
                  <a:pt x="1410092" y="1711903"/>
                  <a:pt x="1410067" y="1711240"/>
                </a:cubicBezTo>
                <a:close/>
                <a:moveTo>
                  <a:pt x="617860" y="1711011"/>
                </a:moveTo>
                <a:cubicBezTo>
                  <a:pt x="617885" y="1712005"/>
                  <a:pt x="617885" y="1713026"/>
                  <a:pt x="617912" y="1714072"/>
                </a:cubicBezTo>
                <a:cubicBezTo>
                  <a:pt x="615794" y="1713945"/>
                  <a:pt x="613702" y="1713791"/>
                  <a:pt x="611585" y="1713664"/>
                </a:cubicBezTo>
                <a:cubicBezTo>
                  <a:pt x="611533" y="1713001"/>
                  <a:pt x="611483" y="1712338"/>
                  <a:pt x="611431" y="1711674"/>
                </a:cubicBezTo>
                <a:cubicBezTo>
                  <a:pt x="613574" y="1711445"/>
                  <a:pt x="615717" y="1711215"/>
                  <a:pt x="617860" y="1711011"/>
                </a:cubicBezTo>
                <a:close/>
                <a:moveTo>
                  <a:pt x="1161128" y="1710961"/>
                </a:moveTo>
                <a:cubicBezTo>
                  <a:pt x="1161842" y="1711190"/>
                  <a:pt x="1162557" y="1711421"/>
                  <a:pt x="1163271" y="1711676"/>
                </a:cubicBezTo>
                <a:cubicBezTo>
                  <a:pt x="1162735" y="1712084"/>
                  <a:pt x="1162225" y="1712568"/>
                  <a:pt x="1161638" y="1712849"/>
                </a:cubicBezTo>
                <a:cubicBezTo>
                  <a:pt x="1161358" y="1712976"/>
                  <a:pt x="1160873" y="1712721"/>
                  <a:pt x="1160490" y="1712645"/>
                </a:cubicBezTo>
                <a:cubicBezTo>
                  <a:pt x="1160669" y="1712084"/>
                  <a:pt x="1160898" y="1711523"/>
                  <a:pt x="1161128" y="1710961"/>
                </a:cubicBezTo>
                <a:close/>
                <a:moveTo>
                  <a:pt x="1262305" y="1709352"/>
                </a:moveTo>
                <a:cubicBezTo>
                  <a:pt x="1262255" y="1710245"/>
                  <a:pt x="1262178" y="1711138"/>
                  <a:pt x="1262101" y="1712030"/>
                </a:cubicBezTo>
                <a:cubicBezTo>
                  <a:pt x="1251081" y="1712030"/>
                  <a:pt x="1240085" y="1712030"/>
                  <a:pt x="1228784" y="1712030"/>
                </a:cubicBezTo>
                <a:cubicBezTo>
                  <a:pt x="1234932" y="1706648"/>
                  <a:pt x="1245952" y="1705832"/>
                  <a:pt x="1262305" y="1709352"/>
                </a:cubicBezTo>
                <a:close/>
                <a:moveTo>
                  <a:pt x="197877" y="1705552"/>
                </a:moveTo>
                <a:cubicBezTo>
                  <a:pt x="199102" y="1706649"/>
                  <a:pt x="199842" y="1707339"/>
                  <a:pt x="200582" y="1708002"/>
                </a:cubicBezTo>
                <a:cubicBezTo>
                  <a:pt x="199867" y="1708741"/>
                  <a:pt x="199229" y="1709660"/>
                  <a:pt x="198361" y="1710094"/>
                </a:cubicBezTo>
                <a:cubicBezTo>
                  <a:pt x="198030" y="1710272"/>
                  <a:pt x="196602" y="1709328"/>
                  <a:pt x="196626" y="1708945"/>
                </a:cubicBezTo>
                <a:cubicBezTo>
                  <a:pt x="196678" y="1708002"/>
                  <a:pt x="197265" y="1707058"/>
                  <a:pt x="197877" y="1705552"/>
                </a:cubicBezTo>
                <a:close/>
                <a:moveTo>
                  <a:pt x="1194828" y="1704276"/>
                </a:moveTo>
                <a:cubicBezTo>
                  <a:pt x="1202176" y="1704276"/>
                  <a:pt x="1209523" y="1704276"/>
                  <a:pt x="1216844" y="1704276"/>
                </a:cubicBezTo>
                <a:cubicBezTo>
                  <a:pt x="1209727" y="1710298"/>
                  <a:pt x="1202226" y="1706700"/>
                  <a:pt x="1194880" y="1706930"/>
                </a:cubicBezTo>
                <a:cubicBezTo>
                  <a:pt x="1194853" y="1706036"/>
                  <a:pt x="1194853" y="1705144"/>
                  <a:pt x="1194828" y="1704276"/>
                </a:cubicBezTo>
                <a:close/>
                <a:moveTo>
                  <a:pt x="1312155" y="1704200"/>
                </a:moveTo>
                <a:cubicBezTo>
                  <a:pt x="1314476" y="1704200"/>
                  <a:pt x="1316799" y="1704200"/>
                  <a:pt x="1319120" y="1704200"/>
                </a:cubicBezTo>
                <a:cubicBezTo>
                  <a:pt x="1319170" y="1704838"/>
                  <a:pt x="1319222" y="1705475"/>
                  <a:pt x="1319272" y="1706114"/>
                </a:cubicBezTo>
                <a:cubicBezTo>
                  <a:pt x="1316976" y="1706445"/>
                  <a:pt x="1314655" y="1706777"/>
                  <a:pt x="1312359" y="1707108"/>
                </a:cubicBezTo>
                <a:cubicBezTo>
                  <a:pt x="1312282" y="1706139"/>
                  <a:pt x="1312207" y="1705169"/>
                  <a:pt x="1312155" y="1704200"/>
                </a:cubicBezTo>
                <a:close/>
                <a:moveTo>
                  <a:pt x="1235032" y="1702388"/>
                </a:moveTo>
                <a:cubicBezTo>
                  <a:pt x="1235032" y="1703255"/>
                  <a:pt x="1235007" y="1704123"/>
                  <a:pt x="1234982" y="1704990"/>
                </a:cubicBezTo>
                <a:cubicBezTo>
                  <a:pt x="1232251" y="1704990"/>
                  <a:pt x="1229548" y="1704990"/>
                  <a:pt x="1226819" y="1704990"/>
                </a:cubicBezTo>
                <a:cubicBezTo>
                  <a:pt x="1226767" y="1704505"/>
                  <a:pt x="1226717" y="1704046"/>
                  <a:pt x="1226665" y="1703561"/>
                </a:cubicBezTo>
                <a:cubicBezTo>
                  <a:pt x="1229446" y="1703179"/>
                  <a:pt x="1232251" y="1702796"/>
                  <a:pt x="1235032" y="1702388"/>
                </a:cubicBezTo>
                <a:close/>
                <a:moveTo>
                  <a:pt x="2275570" y="1701904"/>
                </a:moveTo>
                <a:cubicBezTo>
                  <a:pt x="2276360" y="1702516"/>
                  <a:pt x="2277152" y="1703102"/>
                  <a:pt x="2277918" y="1703691"/>
                </a:cubicBezTo>
                <a:cubicBezTo>
                  <a:pt x="2276566" y="1705348"/>
                  <a:pt x="2275213" y="1707006"/>
                  <a:pt x="2273861" y="1708666"/>
                </a:cubicBezTo>
                <a:cubicBezTo>
                  <a:pt x="2273299" y="1708308"/>
                  <a:pt x="2272765" y="1707925"/>
                  <a:pt x="2272203" y="1707568"/>
                </a:cubicBezTo>
                <a:cubicBezTo>
                  <a:pt x="2273326" y="1705679"/>
                  <a:pt x="2274447" y="1703792"/>
                  <a:pt x="2275570" y="1701904"/>
                </a:cubicBezTo>
                <a:close/>
                <a:moveTo>
                  <a:pt x="1520662" y="1701394"/>
                </a:moveTo>
                <a:cubicBezTo>
                  <a:pt x="1520967" y="1702465"/>
                  <a:pt x="1521273" y="1703536"/>
                  <a:pt x="1521579" y="1704609"/>
                </a:cubicBezTo>
                <a:cubicBezTo>
                  <a:pt x="1519002" y="1705424"/>
                  <a:pt x="1516425" y="1706267"/>
                  <a:pt x="1513875" y="1707084"/>
                </a:cubicBezTo>
                <a:cubicBezTo>
                  <a:pt x="1513492" y="1705680"/>
                  <a:pt x="1513110" y="1704277"/>
                  <a:pt x="1512752" y="1702873"/>
                </a:cubicBezTo>
                <a:cubicBezTo>
                  <a:pt x="1515381" y="1702388"/>
                  <a:pt x="1518033" y="1701879"/>
                  <a:pt x="1520662" y="1701394"/>
                </a:cubicBezTo>
                <a:close/>
                <a:moveTo>
                  <a:pt x="1624263" y="1701061"/>
                </a:moveTo>
                <a:cubicBezTo>
                  <a:pt x="1624875" y="1701342"/>
                  <a:pt x="1625385" y="1701852"/>
                  <a:pt x="1625946" y="1702260"/>
                </a:cubicBezTo>
                <a:cubicBezTo>
                  <a:pt x="1625359" y="1702669"/>
                  <a:pt x="1624748" y="1703052"/>
                  <a:pt x="1624161" y="1703408"/>
                </a:cubicBezTo>
                <a:cubicBezTo>
                  <a:pt x="1623854" y="1702796"/>
                  <a:pt x="1623523" y="1702210"/>
                  <a:pt x="1623292" y="1701571"/>
                </a:cubicBezTo>
                <a:cubicBezTo>
                  <a:pt x="1623267" y="1701494"/>
                  <a:pt x="1624032" y="1700959"/>
                  <a:pt x="1624263" y="1701061"/>
                </a:cubicBezTo>
                <a:close/>
                <a:moveTo>
                  <a:pt x="2138139" y="1700756"/>
                </a:moveTo>
                <a:cubicBezTo>
                  <a:pt x="2143981" y="1708154"/>
                  <a:pt x="2143981" y="1708154"/>
                  <a:pt x="2133445" y="1715425"/>
                </a:cubicBezTo>
                <a:cubicBezTo>
                  <a:pt x="2135460" y="1709150"/>
                  <a:pt x="2136633" y="1705475"/>
                  <a:pt x="2138139" y="1700756"/>
                </a:cubicBezTo>
                <a:close/>
                <a:moveTo>
                  <a:pt x="2173116" y="1699301"/>
                </a:moveTo>
                <a:cubicBezTo>
                  <a:pt x="2173703" y="1699122"/>
                  <a:pt x="2174697" y="1700297"/>
                  <a:pt x="2175897" y="1701112"/>
                </a:cubicBezTo>
                <a:cubicBezTo>
                  <a:pt x="2174545" y="1702260"/>
                  <a:pt x="2173754" y="1703383"/>
                  <a:pt x="2172784" y="1703562"/>
                </a:cubicBezTo>
                <a:cubicBezTo>
                  <a:pt x="2172224" y="1703664"/>
                  <a:pt x="2171381" y="1702287"/>
                  <a:pt x="2170641" y="1701572"/>
                </a:cubicBezTo>
                <a:cubicBezTo>
                  <a:pt x="2171458" y="1700756"/>
                  <a:pt x="2172147" y="1699608"/>
                  <a:pt x="2173116" y="1699301"/>
                </a:cubicBezTo>
                <a:close/>
                <a:moveTo>
                  <a:pt x="1367998" y="1699200"/>
                </a:moveTo>
                <a:cubicBezTo>
                  <a:pt x="1368025" y="1700246"/>
                  <a:pt x="1368075" y="1701267"/>
                  <a:pt x="1368127" y="1702287"/>
                </a:cubicBezTo>
                <a:cubicBezTo>
                  <a:pt x="1364631" y="1702593"/>
                  <a:pt x="1361137" y="1702900"/>
                  <a:pt x="1357641" y="1703181"/>
                </a:cubicBezTo>
                <a:cubicBezTo>
                  <a:pt x="1357514" y="1702338"/>
                  <a:pt x="1357360" y="1701521"/>
                  <a:pt x="1357233" y="1700679"/>
                </a:cubicBezTo>
                <a:cubicBezTo>
                  <a:pt x="1360831" y="1700195"/>
                  <a:pt x="1364402" y="1699710"/>
                  <a:pt x="1367998" y="1699200"/>
                </a:cubicBezTo>
                <a:close/>
                <a:moveTo>
                  <a:pt x="1377643" y="1698460"/>
                </a:moveTo>
                <a:cubicBezTo>
                  <a:pt x="1379862" y="1698460"/>
                  <a:pt x="1382108" y="1698460"/>
                  <a:pt x="1384327" y="1698460"/>
                </a:cubicBezTo>
                <a:cubicBezTo>
                  <a:pt x="1384327" y="1698818"/>
                  <a:pt x="1384327" y="1699174"/>
                  <a:pt x="1384352" y="1699531"/>
                </a:cubicBezTo>
                <a:cubicBezTo>
                  <a:pt x="1382133" y="1699531"/>
                  <a:pt x="1379887" y="1699531"/>
                  <a:pt x="1377668" y="1699531"/>
                </a:cubicBezTo>
                <a:cubicBezTo>
                  <a:pt x="1377643" y="1699174"/>
                  <a:pt x="1377643" y="1698818"/>
                  <a:pt x="1377643" y="1698460"/>
                </a:cubicBezTo>
                <a:close/>
                <a:moveTo>
                  <a:pt x="222364" y="1697846"/>
                </a:moveTo>
                <a:cubicBezTo>
                  <a:pt x="224685" y="1700219"/>
                  <a:pt x="226854" y="1702744"/>
                  <a:pt x="229354" y="1704913"/>
                </a:cubicBezTo>
                <a:cubicBezTo>
                  <a:pt x="235451" y="1710117"/>
                  <a:pt x="239100" y="1719097"/>
                  <a:pt x="249738" y="1717566"/>
                </a:cubicBezTo>
                <a:cubicBezTo>
                  <a:pt x="251396" y="1717311"/>
                  <a:pt x="254509" y="1720551"/>
                  <a:pt x="255427" y="1722797"/>
                </a:cubicBezTo>
                <a:cubicBezTo>
                  <a:pt x="257596" y="1728052"/>
                  <a:pt x="258821" y="1733690"/>
                  <a:pt x="261065" y="1741317"/>
                </a:cubicBezTo>
                <a:cubicBezTo>
                  <a:pt x="246090" y="1735450"/>
                  <a:pt x="231395" y="1731546"/>
                  <a:pt x="221037" y="1719837"/>
                </a:cubicBezTo>
                <a:cubicBezTo>
                  <a:pt x="218256" y="1716724"/>
                  <a:pt x="216112" y="1711776"/>
                  <a:pt x="216241" y="1707744"/>
                </a:cubicBezTo>
                <a:cubicBezTo>
                  <a:pt x="216343" y="1704377"/>
                  <a:pt x="220195" y="1701137"/>
                  <a:pt x="222364" y="1697846"/>
                </a:cubicBezTo>
                <a:close/>
                <a:moveTo>
                  <a:pt x="943821" y="1696445"/>
                </a:moveTo>
                <a:cubicBezTo>
                  <a:pt x="943004" y="1696496"/>
                  <a:pt x="942239" y="1697720"/>
                  <a:pt x="941448" y="1698435"/>
                </a:cubicBezTo>
                <a:cubicBezTo>
                  <a:pt x="942494" y="1699327"/>
                  <a:pt x="943565" y="1700195"/>
                  <a:pt x="944611" y="1701089"/>
                </a:cubicBezTo>
                <a:cubicBezTo>
                  <a:pt x="945275" y="1700272"/>
                  <a:pt x="945912" y="1699454"/>
                  <a:pt x="946831" y="1698333"/>
                </a:cubicBezTo>
                <a:cubicBezTo>
                  <a:pt x="945606" y="1697491"/>
                  <a:pt x="944688" y="1696395"/>
                  <a:pt x="943821" y="1696445"/>
                </a:cubicBezTo>
                <a:close/>
                <a:moveTo>
                  <a:pt x="1337793" y="1695398"/>
                </a:moveTo>
                <a:cubicBezTo>
                  <a:pt x="1339834" y="1695373"/>
                  <a:pt x="1341926" y="1698281"/>
                  <a:pt x="1343993" y="1699863"/>
                </a:cubicBezTo>
                <a:cubicBezTo>
                  <a:pt x="1342002" y="1701700"/>
                  <a:pt x="1339885" y="1705221"/>
                  <a:pt x="1338099" y="1705042"/>
                </a:cubicBezTo>
                <a:cubicBezTo>
                  <a:pt x="1331467" y="1704456"/>
                  <a:pt x="1324961" y="1702644"/>
                  <a:pt x="1318379" y="1701292"/>
                </a:cubicBezTo>
                <a:cubicBezTo>
                  <a:pt x="1318431" y="1699990"/>
                  <a:pt x="1318506" y="1698664"/>
                  <a:pt x="1318583" y="1697363"/>
                </a:cubicBezTo>
                <a:cubicBezTo>
                  <a:pt x="1324986" y="1696623"/>
                  <a:pt x="1331390" y="1695450"/>
                  <a:pt x="1337793" y="1695398"/>
                </a:cubicBezTo>
                <a:close/>
                <a:moveTo>
                  <a:pt x="518169" y="1694250"/>
                </a:moveTo>
                <a:cubicBezTo>
                  <a:pt x="530516" y="1696112"/>
                  <a:pt x="540746" y="1697642"/>
                  <a:pt x="554014" y="1699632"/>
                </a:cubicBezTo>
                <a:cubicBezTo>
                  <a:pt x="545261" y="1705015"/>
                  <a:pt x="525770" y="1701749"/>
                  <a:pt x="518169" y="1694250"/>
                </a:cubicBezTo>
                <a:close/>
                <a:moveTo>
                  <a:pt x="1350882" y="1690781"/>
                </a:moveTo>
                <a:cubicBezTo>
                  <a:pt x="1353484" y="1691062"/>
                  <a:pt x="1356088" y="1691317"/>
                  <a:pt x="1358690" y="1691598"/>
                </a:cubicBezTo>
                <a:cubicBezTo>
                  <a:pt x="1358663" y="1692567"/>
                  <a:pt x="1358638" y="1693562"/>
                  <a:pt x="1358613" y="1694531"/>
                </a:cubicBezTo>
                <a:cubicBezTo>
                  <a:pt x="1355959" y="1694531"/>
                  <a:pt x="1353305" y="1694531"/>
                  <a:pt x="1350678" y="1694531"/>
                </a:cubicBezTo>
                <a:cubicBezTo>
                  <a:pt x="1350728" y="1693281"/>
                  <a:pt x="1350805" y="1692031"/>
                  <a:pt x="1350882" y="1690781"/>
                </a:cubicBezTo>
                <a:close/>
                <a:moveTo>
                  <a:pt x="1487928" y="1687490"/>
                </a:moveTo>
                <a:cubicBezTo>
                  <a:pt x="1487903" y="1687464"/>
                  <a:pt x="1488438" y="1687897"/>
                  <a:pt x="1488438" y="1687897"/>
                </a:cubicBezTo>
                <a:cubicBezTo>
                  <a:pt x="1487290" y="1692693"/>
                  <a:pt x="1486142" y="1697489"/>
                  <a:pt x="1484713" y="1703587"/>
                </a:cubicBezTo>
                <a:cubicBezTo>
                  <a:pt x="1490480" y="1702439"/>
                  <a:pt x="1495097" y="1701495"/>
                  <a:pt x="1500531" y="1700424"/>
                </a:cubicBezTo>
                <a:cubicBezTo>
                  <a:pt x="1501347" y="1708867"/>
                  <a:pt x="1495353" y="1709684"/>
                  <a:pt x="1490990" y="1709709"/>
                </a:cubicBezTo>
                <a:cubicBezTo>
                  <a:pt x="1484357" y="1709735"/>
                  <a:pt x="1475325" y="1714786"/>
                  <a:pt x="1472621" y="1704021"/>
                </a:cubicBezTo>
                <a:cubicBezTo>
                  <a:pt x="1477902" y="1698331"/>
                  <a:pt x="1482903" y="1692897"/>
                  <a:pt x="1487928" y="1687490"/>
                </a:cubicBezTo>
                <a:close/>
                <a:moveTo>
                  <a:pt x="1430043" y="1686979"/>
                </a:moveTo>
                <a:cubicBezTo>
                  <a:pt x="1439763" y="1686979"/>
                  <a:pt x="1449457" y="1686979"/>
                  <a:pt x="1459178" y="1686979"/>
                </a:cubicBezTo>
                <a:cubicBezTo>
                  <a:pt x="1449763" y="1690371"/>
                  <a:pt x="1440375" y="1695857"/>
                  <a:pt x="1430043" y="1686979"/>
                </a:cubicBezTo>
                <a:close/>
                <a:moveTo>
                  <a:pt x="1011014" y="1684568"/>
                </a:moveTo>
                <a:cubicBezTo>
                  <a:pt x="1017019" y="1684338"/>
                  <a:pt x="1022995" y="1685792"/>
                  <a:pt x="1028722" y="1685397"/>
                </a:cubicBezTo>
                <a:cubicBezTo>
                  <a:pt x="1028901" y="1686622"/>
                  <a:pt x="1029055" y="1687845"/>
                  <a:pt x="1029232" y="1689070"/>
                </a:cubicBezTo>
                <a:cubicBezTo>
                  <a:pt x="1017881" y="1690576"/>
                  <a:pt x="1006528" y="1692081"/>
                  <a:pt x="993134" y="1693841"/>
                </a:cubicBezTo>
                <a:cubicBezTo>
                  <a:pt x="998976" y="1686711"/>
                  <a:pt x="1005010" y="1684797"/>
                  <a:pt x="1011014" y="1684568"/>
                </a:cubicBezTo>
                <a:close/>
                <a:moveTo>
                  <a:pt x="1565916" y="1683408"/>
                </a:moveTo>
                <a:cubicBezTo>
                  <a:pt x="1567039" y="1684300"/>
                  <a:pt x="1568135" y="1685168"/>
                  <a:pt x="1569258" y="1686062"/>
                </a:cubicBezTo>
                <a:cubicBezTo>
                  <a:pt x="1567779" y="1686062"/>
                  <a:pt x="1566299" y="1686062"/>
                  <a:pt x="1564845" y="1686062"/>
                </a:cubicBezTo>
                <a:cubicBezTo>
                  <a:pt x="1565176" y="1685168"/>
                  <a:pt x="1565534" y="1684275"/>
                  <a:pt x="1565916" y="1683408"/>
                </a:cubicBezTo>
                <a:close/>
                <a:moveTo>
                  <a:pt x="755597" y="1683205"/>
                </a:moveTo>
                <a:cubicBezTo>
                  <a:pt x="755545" y="1684838"/>
                  <a:pt x="755470" y="1686444"/>
                  <a:pt x="755418" y="1688078"/>
                </a:cubicBezTo>
                <a:cubicBezTo>
                  <a:pt x="759194" y="1688078"/>
                  <a:pt x="762944" y="1688128"/>
                  <a:pt x="766719" y="1688051"/>
                </a:cubicBezTo>
                <a:cubicBezTo>
                  <a:pt x="768684" y="1688026"/>
                  <a:pt x="771388" y="1686853"/>
                  <a:pt x="772459" y="1687745"/>
                </a:cubicBezTo>
                <a:cubicBezTo>
                  <a:pt x="782537" y="1696241"/>
                  <a:pt x="794119" y="1690934"/>
                  <a:pt x="805013" y="1691572"/>
                </a:cubicBezTo>
                <a:cubicBezTo>
                  <a:pt x="788404" y="1689812"/>
                  <a:pt x="773251" y="1677082"/>
                  <a:pt x="755597" y="1683205"/>
                </a:cubicBezTo>
                <a:close/>
                <a:moveTo>
                  <a:pt x="1209624" y="1682770"/>
                </a:moveTo>
                <a:cubicBezTo>
                  <a:pt x="1218120" y="1682770"/>
                  <a:pt x="1224804" y="1682770"/>
                  <a:pt x="1231514" y="1682770"/>
                </a:cubicBezTo>
                <a:cubicBezTo>
                  <a:pt x="1231106" y="1684683"/>
                  <a:pt x="1230723" y="1686520"/>
                  <a:pt x="1230085" y="1689454"/>
                </a:cubicBezTo>
                <a:cubicBezTo>
                  <a:pt x="1224395" y="1688485"/>
                  <a:pt x="1215670" y="1696215"/>
                  <a:pt x="1209624" y="1682770"/>
                </a:cubicBezTo>
                <a:close/>
                <a:moveTo>
                  <a:pt x="1621685" y="1682591"/>
                </a:moveTo>
                <a:cubicBezTo>
                  <a:pt x="1621991" y="1683739"/>
                  <a:pt x="1622323" y="1684862"/>
                  <a:pt x="1622654" y="1686010"/>
                </a:cubicBezTo>
                <a:cubicBezTo>
                  <a:pt x="1597373" y="1693383"/>
                  <a:pt x="1571989" y="1700474"/>
                  <a:pt x="1545585" y="1703128"/>
                </a:cubicBezTo>
                <a:cubicBezTo>
                  <a:pt x="1542906" y="1703409"/>
                  <a:pt x="1539997" y="1701367"/>
                  <a:pt x="1537191" y="1700398"/>
                </a:cubicBezTo>
                <a:cubicBezTo>
                  <a:pt x="1537268" y="1699225"/>
                  <a:pt x="1537370" y="1698051"/>
                  <a:pt x="1537447" y="1696852"/>
                </a:cubicBezTo>
                <a:cubicBezTo>
                  <a:pt x="1565534" y="1692106"/>
                  <a:pt x="1593598" y="1687362"/>
                  <a:pt x="1621685" y="1682591"/>
                </a:cubicBezTo>
                <a:close/>
                <a:moveTo>
                  <a:pt x="1245851" y="1681112"/>
                </a:moveTo>
                <a:cubicBezTo>
                  <a:pt x="1248376" y="1681112"/>
                  <a:pt x="1250903" y="1681112"/>
                  <a:pt x="1253428" y="1681112"/>
                </a:cubicBezTo>
                <a:cubicBezTo>
                  <a:pt x="1253428" y="1681852"/>
                  <a:pt x="1253403" y="1682566"/>
                  <a:pt x="1253403" y="1683306"/>
                </a:cubicBezTo>
                <a:cubicBezTo>
                  <a:pt x="1250878" y="1683306"/>
                  <a:pt x="1248376" y="1683306"/>
                  <a:pt x="1245851" y="1683306"/>
                </a:cubicBezTo>
                <a:cubicBezTo>
                  <a:pt x="1245851" y="1682566"/>
                  <a:pt x="1245851" y="1681852"/>
                  <a:pt x="1245851" y="1681112"/>
                </a:cubicBezTo>
                <a:close/>
                <a:moveTo>
                  <a:pt x="467151" y="1679684"/>
                </a:moveTo>
                <a:cubicBezTo>
                  <a:pt x="477152" y="1689226"/>
                  <a:pt x="489755" y="1692006"/>
                  <a:pt x="496464" y="1684530"/>
                </a:cubicBezTo>
                <a:cubicBezTo>
                  <a:pt x="487382" y="1683026"/>
                  <a:pt x="478300" y="1681521"/>
                  <a:pt x="467151" y="1679684"/>
                </a:cubicBezTo>
                <a:close/>
                <a:moveTo>
                  <a:pt x="1315841" y="1677065"/>
                </a:moveTo>
                <a:cubicBezTo>
                  <a:pt x="1327863" y="1676832"/>
                  <a:pt x="1334898" y="1678650"/>
                  <a:pt x="1340548" y="1682438"/>
                </a:cubicBezTo>
                <a:cubicBezTo>
                  <a:pt x="1325778" y="1684403"/>
                  <a:pt x="1312588" y="1685194"/>
                  <a:pt x="1298787" y="1683790"/>
                </a:cubicBezTo>
                <a:cubicBezTo>
                  <a:pt x="1286464" y="1682515"/>
                  <a:pt x="1273683" y="1688715"/>
                  <a:pt x="1261208" y="1683994"/>
                </a:cubicBezTo>
                <a:cubicBezTo>
                  <a:pt x="1286809" y="1679581"/>
                  <a:pt x="1303818" y="1677297"/>
                  <a:pt x="1315841" y="1677065"/>
                </a:cubicBezTo>
                <a:close/>
                <a:moveTo>
                  <a:pt x="2150793" y="1672386"/>
                </a:moveTo>
                <a:cubicBezTo>
                  <a:pt x="2151303" y="1672590"/>
                  <a:pt x="2151814" y="1672794"/>
                  <a:pt x="2152324" y="1672998"/>
                </a:cubicBezTo>
                <a:cubicBezTo>
                  <a:pt x="2152833" y="1680167"/>
                  <a:pt x="2153344" y="1687310"/>
                  <a:pt x="2153956" y="1695908"/>
                </a:cubicBezTo>
                <a:cubicBezTo>
                  <a:pt x="2150333" y="1696086"/>
                  <a:pt x="2146737" y="1696265"/>
                  <a:pt x="2140180" y="1696596"/>
                </a:cubicBezTo>
                <a:cubicBezTo>
                  <a:pt x="2144236" y="1687362"/>
                  <a:pt x="2147528" y="1679861"/>
                  <a:pt x="2150793" y="1672386"/>
                </a:cubicBezTo>
                <a:close/>
                <a:moveTo>
                  <a:pt x="1495301" y="1671086"/>
                </a:moveTo>
                <a:cubicBezTo>
                  <a:pt x="1499510" y="1680832"/>
                  <a:pt x="1512648" y="1667974"/>
                  <a:pt x="1516271" y="1680424"/>
                </a:cubicBezTo>
                <a:cubicBezTo>
                  <a:pt x="1505939" y="1679199"/>
                  <a:pt x="1496603" y="1681597"/>
                  <a:pt x="1488438" y="1687874"/>
                </a:cubicBezTo>
                <a:lnTo>
                  <a:pt x="1487903" y="1687464"/>
                </a:lnTo>
                <a:cubicBezTo>
                  <a:pt x="1484536" y="1684684"/>
                  <a:pt x="1481167" y="1681928"/>
                  <a:pt x="1476346" y="1677923"/>
                </a:cubicBezTo>
                <a:cubicBezTo>
                  <a:pt x="1483311" y="1675398"/>
                  <a:pt x="1489280" y="1673255"/>
                  <a:pt x="1495301" y="1671086"/>
                </a:cubicBezTo>
                <a:close/>
                <a:moveTo>
                  <a:pt x="1574599" y="1669989"/>
                </a:moveTo>
                <a:lnTo>
                  <a:pt x="1571147" y="1673916"/>
                </a:lnTo>
                <a:cubicBezTo>
                  <a:pt x="1570739" y="1673406"/>
                  <a:pt x="1570305" y="1672922"/>
                  <a:pt x="1569897" y="1672411"/>
                </a:cubicBezTo>
                <a:close/>
                <a:moveTo>
                  <a:pt x="1003441" y="1669964"/>
                </a:moveTo>
                <a:cubicBezTo>
                  <a:pt x="1003441" y="1670602"/>
                  <a:pt x="1003466" y="1671240"/>
                  <a:pt x="1003466" y="1671852"/>
                </a:cubicBezTo>
                <a:cubicBezTo>
                  <a:pt x="1013058" y="1671852"/>
                  <a:pt x="1022625" y="1671852"/>
                  <a:pt x="1032166" y="1671852"/>
                </a:cubicBezTo>
                <a:cubicBezTo>
                  <a:pt x="1032090" y="1671214"/>
                  <a:pt x="1032013" y="1670577"/>
                  <a:pt x="1031937" y="1669964"/>
                </a:cubicBezTo>
                <a:cubicBezTo>
                  <a:pt x="1022446" y="1669964"/>
                  <a:pt x="1012931" y="1669964"/>
                  <a:pt x="1003441" y="1669964"/>
                </a:cubicBezTo>
                <a:close/>
                <a:moveTo>
                  <a:pt x="1574902" y="1669763"/>
                </a:moveTo>
                <a:lnTo>
                  <a:pt x="1575241" y="1669797"/>
                </a:lnTo>
                <a:lnTo>
                  <a:pt x="1574974" y="1669887"/>
                </a:lnTo>
                <a:lnTo>
                  <a:pt x="1574922" y="1669823"/>
                </a:lnTo>
                <a:lnTo>
                  <a:pt x="1574949" y="1669809"/>
                </a:lnTo>
                <a:close/>
                <a:moveTo>
                  <a:pt x="1574847" y="1669707"/>
                </a:moveTo>
                <a:lnTo>
                  <a:pt x="1574902" y="1669763"/>
                </a:lnTo>
                <a:lnTo>
                  <a:pt x="1574872" y="1669760"/>
                </a:lnTo>
                <a:lnTo>
                  <a:pt x="1574922" y="1669823"/>
                </a:lnTo>
                <a:lnTo>
                  <a:pt x="1574599" y="1669989"/>
                </a:lnTo>
                <a:close/>
                <a:moveTo>
                  <a:pt x="2087805" y="1666519"/>
                </a:moveTo>
                <a:cubicBezTo>
                  <a:pt x="2088059" y="1666594"/>
                  <a:pt x="2088213" y="1667003"/>
                  <a:pt x="2088392" y="1667257"/>
                </a:cubicBezTo>
                <a:cubicBezTo>
                  <a:pt x="2087907" y="1667436"/>
                  <a:pt x="2087397" y="1667615"/>
                  <a:pt x="2086911" y="1667794"/>
                </a:cubicBezTo>
                <a:cubicBezTo>
                  <a:pt x="2086886" y="1667461"/>
                  <a:pt x="2086886" y="1667156"/>
                  <a:pt x="2086861" y="1666825"/>
                </a:cubicBezTo>
                <a:cubicBezTo>
                  <a:pt x="2087167" y="1666696"/>
                  <a:pt x="2087524" y="1666442"/>
                  <a:pt x="2087805" y="1666519"/>
                </a:cubicBezTo>
                <a:close/>
                <a:moveTo>
                  <a:pt x="1075868" y="1660933"/>
                </a:moveTo>
                <a:cubicBezTo>
                  <a:pt x="1086021" y="1665244"/>
                  <a:pt x="1117835" y="1665908"/>
                  <a:pt x="1129365" y="1660933"/>
                </a:cubicBezTo>
                <a:cubicBezTo>
                  <a:pt x="1111712" y="1660933"/>
                  <a:pt x="1094082" y="1660933"/>
                  <a:pt x="1075868" y="1660933"/>
                </a:cubicBezTo>
                <a:close/>
                <a:moveTo>
                  <a:pt x="1401522" y="1659733"/>
                </a:moveTo>
                <a:cubicBezTo>
                  <a:pt x="1399864" y="1661520"/>
                  <a:pt x="1397849" y="1663204"/>
                  <a:pt x="1398078" y="1663587"/>
                </a:cubicBezTo>
                <a:cubicBezTo>
                  <a:pt x="1398970" y="1665143"/>
                  <a:pt x="1400399" y="1666648"/>
                  <a:pt x="1401981" y="1667387"/>
                </a:cubicBezTo>
                <a:cubicBezTo>
                  <a:pt x="1402568" y="1667668"/>
                  <a:pt x="1405297" y="1665372"/>
                  <a:pt x="1405119" y="1664939"/>
                </a:cubicBezTo>
                <a:cubicBezTo>
                  <a:pt x="1404506" y="1663279"/>
                  <a:pt x="1403154" y="1661927"/>
                  <a:pt x="1401522" y="1659733"/>
                </a:cubicBezTo>
                <a:close/>
                <a:moveTo>
                  <a:pt x="1054488" y="1658381"/>
                </a:moveTo>
                <a:cubicBezTo>
                  <a:pt x="1054438" y="1659351"/>
                  <a:pt x="1054387" y="1660295"/>
                  <a:pt x="1054336" y="1661264"/>
                </a:cubicBezTo>
                <a:cubicBezTo>
                  <a:pt x="1057703" y="1661545"/>
                  <a:pt x="1061046" y="1661826"/>
                  <a:pt x="1064388" y="1662106"/>
                </a:cubicBezTo>
                <a:cubicBezTo>
                  <a:pt x="1064566" y="1661085"/>
                  <a:pt x="1064745" y="1660041"/>
                  <a:pt x="1064923" y="1659020"/>
                </a:cubicBezTo>
                <a:cubicBezTo>
                  <a:pt x="1061453" y="1658816"/>
                  <a:pt x="1057984" y="1658612"/>
                  <a:pt x="1054488" y="1658381"/>
                </a:cubicBezTo>
                <a:close/>
                <a:moveTo>
                  <a:pt x="1044208" y="1657949"/>
                </a:moveTo>
                <a:cubicBezTo>
                  <a:pt x="1035560" y="1658585"/>
                  <a:pt x="1026911" y="1659249"/>
                  <a:pt x="1018263" y="1659887"/>
                </a:cubicBezTo>
                <a:cubicBezTo>
                  <a:pt x="1018339" y="1661010"/>
                  <a:pt x="1018390" y="1662131"/>
                  <a:pt x="1018467" y="1663254"/>
                </a:cubicBezTo>
                <a:cubicBezTo>
                  <a:pt x="1026936" y="1662846"/>
                  <a:pt x="1035432" y="1662464"/>
                  <a:pt x="1043952" y="1662056"/>
                </a:cubicBezTo>
                <a:cubicBezTo>
                  <a:pt x="1044029" y="1660678"/>
                  <a:pt x="1044131" y="1659326"/>
                  <a:pt x="1044208" y="1657949"/>
                </a:cubicBezTo>
                <a:close/>
                <a:moveTo>
                  <a:pt x="1382644" y="1657770"/>
                </a:moveTo>
                <a:cubicBezTo>
                  <a:pt x="1381367" y="1657949"/>
                  <a:pt x="1380117" y="1658127"/>
                  <a:pt x="1378842" y="1658356"/>
                </a:cubicBezTo>
                <a:cubicBezTo>
                  <a:pt x="1378790" y="1658356"/>
                  <a:pt x="1378842" y="1659377"/>
                  <a:pt x="1378892" y="1659377"/>
                </a:cubicBezTo>
                <a:cubicBezTo>
                  <a:pt x="1380194" y="1659428"/>
                  <a:pt x="1381469" y="1659428"/>
                  <a:pt x="1382771" y="1659428"/>
                </a:cubicBezTo>
                <a:cubicBezTo>
                  <a:pt x="1382719" y="1658866"/>
                  <a:pt x="1382694" y="1658331"/>
                  <a:pt x="1382644" y="1657770"/>
                </a:cubicBezTo>
                <a:close/>
                <a:moveTo>
                  <a:pt x="1304375" y="1655754"/>
                </a:moveTo>
                <a:cubicBezTo>
                  <a:pt x="1313074" y="1662821"/>
                  <a:pt x="1323126" y="1658587"/>
                  <a:pt x="1332462" y="1659606"/>
                </a:cubicBezTo>
                <a:cubicBezTo>
                  <a:pt x="1334121" y="1659785"/>
                  <a:pt x="1335754" y="1660117"/>
                  <a:pt x="1339529" y="1660704"/>
                </a:cubicBezTo>
                <a:cubicBezTo>
                  <a:pt x="1336110" y="1663204"/>
                  <a:pt x="1334249" y="1665602"/>
                  <a:pt x="1332029" y="1666035"/>
                </a:cubicBezTo>
                <a:cubicBezTo>
                  <a:pt x="1319707" y="1668407"/>
                  <a:pt x="1307334" y="1671009"/>
                  <a:pt x="1294858" y="1672107"/>
                </a:cubicBezTo>
                <a:cubicBezTo>
                  <a:pt x="1286745" y="1672795"/>
                  <a:pt x="1285241" y="1667132"/>
                  <a:pt x="1287715" y="1659377"/>
                </a:cubicBezTo>
                <a:cubicBezTo>
                  <a:pt x="1291568" y="1660856"/>
                  <a:pt x="1295012" y="1662158"/>
                  <a:pt x="1296645" y="1662769"/>
                </a:cubicBezTo>
                <a:cubicBezTo>
                  <a:pt x="1299962" y="1659735"/>
                  <a:pt x="1304017" y="1655474"/>
                  <a:pt x="1304375" y="1655754"/>
                </a:cubicBezTo>
                <a:close/>
                <a:moveTo>
                  <a:pt x="1803582" y="1655473"/>
                </a:moveTo>
                <a:cubicBezTo>
                  <a:pt x="1803863" y="1655933"/>
                  <a:pt x="1804144" y="1656392"/>
                  <a:pt x="1804423" y="1656825"/>
                </a:cubicBezTo>
                <a:cubicBezTo>
                  <a:pt x="1803200" y="1657693"/>
                  <a:pt x="1801975" y="1658535"/>
                  <a:pt x="1800750" y="1659402"/>
                </a:cubicBezTo>
                <a:cubicBezTo>
                  <a:pt x="1800367" y="1658714"/>
                  <a:pt x="1799985" y="1657998"/>
                  <a:pt x="1799602" y="1657285"/>
                </a:cubicBezTo>
                <a:cubicBezTo>
                  <a:pt x="1800929" y="1656673"/>
                  <a:pt x="1802256" y="1656085"/>
                  <a:pt x="1803582" y="1655473"/>
                </a:cubicBezTo>
                <a:close/>
                <a:moveTo>
                  <a:pt x="1571760" y="1653891"/>
                </a:moveTo>
                <a:cubicBezTo>
                  <a:pt x="1572091" y="1653891"/>
                  <a:pt x="1572449" y="1653891"/>
                  <a:pt x="1572806" y="1653891"/>
                </a:cubicBezTo>
                <a:cubicBezTo>
                  <a:pt x="1572908" y="1654197"/>
                  <a:pt x="1573214" y="1654580"/>
                  <a:pt x="1573137" y="1654860"/>
                </a:cubicBezTo>
                <a:cubicBezTo>
                  <a:pt x="1573062" y="1655116"/>
                  <a:pt x="1572602" y="1655295"/>
                  <a:pt x="1572322" y="1655499"/>
                </a:cubicBezTo>
                <a:cubicBezTo>
                  <a:pt x="1572143" y="1654962"/>
                  <a:pt x="1571939" y="1654427"/>
                  <a:pt x="1571760" y="1653891"/>
                </a:cubicBezTo>
                <a:close/>
                <a:moveTo>
                  <a:pt x="2196229" y="1651008"/>
                </a:moveTo>
                <a:cubicBezTo>
                  <a:pt x="2197327" y="1651723"/>
                  <a:pt x="2198450" y="1652437"/>
                  <a:pt x="2199571" y="1653151"/>
                </a:cubicBezTo>
                <a:cubicBezTo>
                  <a:pt x="2196790" y="1658841"/>
                  <a:pt x="2194010" y="1664529"/>
                  <a:pt x="2191204" y="1670244"/>
                </a:cubicBezTo>
                <a:cubicBezTo>
                  <a:pt x="2190031" y="1669658"/>
                  <a:pt x="2188856" y="1669096"/>
                  <a:pt x="2187683" y="1668510"/>
                </a:cubicBezTo>
                <a:cubicBezTo>
                  <a:pt x="2190541" y="1662667"/>
                  <a:pt x="2193373" y="1656850"/>
                  <a:pt x="2196229" y="1651008"/>
                </a:cubicBezTo>
                <a:close/>
                <a:moveTo>
                  <a:pt x="1250622" y="1650193"/>
                </a:moveTo>
                <a:cubicBezTo>
                  <a:pt x="1250622" y="1650549"/>
                  <a:pt x="1250647" y="1650907"/>
                  <a:pt x="1250647" y="1651290"/>
                </a:cubicBezTo>
                <a:cubicBezTo>
                  <a:pt x="1258479" y="1651290"/>
                  <a:pt x="1266311" y="1651290"/>
                  <a:pt x="1274117" y="1651290"/>
                </a:cubicBezTo>
                <a:cubicBezTo>
                  <a:pt x="1273938" y="1650932"/>
                  <a:pt x="1273759" y="1650576"/>
                  <a:pt x="1273607" y="1650193"/>
                </a:cubicBezTo>
                <a:cubicBezTo>
                  <a:pt x="1265954" y="1650193"/>
                  <a:pt x="1258300" y="1650193"/>
                  <a:pt x="1250622" y="1650193"/>
                </a:cubicBezTo>
                <a:close/>
                <a:moveTo>
                  <a:pt x="1039897" y="1649811"/>
                </a:moveTo>
                <a:cubicBezTo>
                  <a:pt x="1039208" y="1650014"/>
                  <a:pt x="1038493" y="1650218"/>
                  <a:pt x="1037805" y="1650422"/>
                </a:cubicBezTo>
                <a:cubicBezTo>
                  <a:pt x="1038289" y="1650805"/>
                  <a:pt x="1038724" y="1651264"/>
                  <a:pt x="1039258" y="1651519"/>
                </a:cubicBezTo>
                <a:cubicBezTo>
                  <a:pt x="1039539" y="1651647"/>
                  <a:pt x="1039999" y="1651391"/>
                  <a:pt x="1040381" y="1651315"/>
                </a:cubicBezTo>
                <a:cubicBezTo>
                  <a:pt x="1040203" y="1650805"/>
                  <a:pt x="1040049" y="1650295"/>
                  <a:pt x="1039897" y="1649811"/>
                </a:cubicBezTo>
                <a:close/>
                <a:moveTo>
                  <a:pt x="2173754" y="1648737"/>
                </a:moveTo>
                <a:cubicBezTo>
                  <a:pt x="2173983" y="1649349"/>
                  <a:pt x="2174214" y="1649987"/>
                  <a:pt x="2174597" y="1651008"/>
                </a:cubicBezTo>
                <a:cubicBezTo>
                  <a:pt x="2173729" y="1651416"/>
                  <a:pt x="2172835" y="1651850"/>
                  <a:pt x="2171943" y="1652283"/>
                </a:cubicBezTo>
                <a:cubicBezTo>
                  <a:pt x="2171943" y="1651543"/>
                  <a:pt x="2171712" y="1650676"/>
                  <a:pt x="2171993" y="1650114"/>
                </a:cubicBezTo>
                <a:cubicBezTo>
                  <a:pt x="2172300" y="1649502"/>
                  <a:pt x="2173141" y="1649197"/>
                  <a:pt x="2173754" y="1648737"/>
                </a:cubicBezTo>
                <a:close/>
                <a:moveTo>
                  <a:pt x="986527" y="1648074"/>
                </a:moveTo>
                <a:cubicBezTo>
                  <a:pt x="986450" y="1649070"/>
                  <a:pt x="986373" y="1650040"/>
                  <a:pt x="986271" y="1651034"/>
                </a:cubicBezTo>
                <a:cubicBezTo>
                  <a:pt x="989001" y="1651188"/>
                  <a:pt x="991757" y="1651315"/>
                  <a:pt x="994511" y="1651443"/>
                </a:cubicBezTo>
                <a:cubicBezTo>
                  <a:pt x="994563" y="1650626"/>
                  <a:pt x="994639" y="1649836"/>
                  <a:pt x="994690" y="1649019"/>
                </a:cubicBezTo>
                <a:cubicBezTo>
                  <a:pt x="991961" y="1648713"/>
                  <a:pt x="989230" y="1648382"/>
                  <a:pt x="986527" y="1648074"/>
                </a:cubicBezTo>
                <a:close/>
                <a:moveTo>
                  <a:pt x="1227227" y="1645065"/>
                </a:moveTo>
                <a:cubicBezTo>
                  <a:pt x="1227177" y="1645984"/>
                  <a:pt x="1227150" y="1646876"/>
                  <a:pt x="1227100" y="1647794"/>
                </a:cubicBezTo>
                <a:cubicBezTo>
                  <a:pt x="1229702" y="1648176"/>
                  <a:pt x="1232254" y="1648534"/>
                  <a:pt x="1234830" y="1648917"/>
                </a:cubicBezTo>
                <a:cubicBezTo>
                  <a:pt x="1235008" y="1647642"/>
                  <a:pt x="1235186" y="1646340"/>
                  <a:pt x="1235365" y="1645065"/>
                </a:cubicBezTo>
                <a:cubicBezTo>
                  <a:pt x="1232661" y="1645065"/>
                  <a:pt x="1229931" y="1645065"/>
                  <a:pt x="1227227" y="1645065"/>
                </a:cubicBezTo>
                <a:close/>
                <a:moveTo>
                  <a:pt x="1431012" y="1642948"/>
                </a:moveTo>
                <a:cubicBezTo>
                  <a:pt x="1430451" y="1643457"/>
                  <a:pt x="1429916" y="1643942"/>
                  <a:pt x="1429355" y="1644453"/>
                </a:cubicBezTo>
                <a:cubicBezTo>
                  <a:pt x="1429916" y="1644784"/>
                  <a:pt x="1430478" y="1645218"/>
                  <a:pt x="1431089" y="1645422"/>
                </a:cubicBezTo>
                <a:cubicBezTo>
                  <a:pt x="1431293" y="1645498"/>
                  <a:pt x="1431982" y="1644836"/>
                  <a:pt x="1431931" y="1644707"/>
                </a:cubicBezTo>
                <a:cubicBezTo>
                  <a:pt x="1431753" y="1644096"/>
                  <a:pt x="1431345" y="1643534"/>
                  <a:pt x="1431012" y="1642948"/>
                </a:cubicBezTo>
                <a:close/>
                <a:moveTo>
                  <a:pt x="1389762" y="1642359"/>
                </a:moveTo>
                <a:cubicBezTo>
                  <a:pt x="1391624" y="1643915"/>
                  <a:pt x="1392772" y="1644884"/>
                  <a:pt x="1393895" y="1645828"/>
                </a:cubicBezTo>
                <a:cubicBezTo>
                  <a:pt x="1392899" y="1646926"/>
                  <a:pt x="1392006" y="1648762"/>
                  <a:pt x="1390910" y="1648889"/>
                </a:cubicBezTo>
                <a:cubicBezTo>
                  <a:pt x="1389762" y="1649018"/>
                  <a:pt x="1387822" y="1647768"/>
                  <a:pt x="1387337" y="1646645"/>
                </a:cubicBezTo>
                <a:cubicBezTo>
                  <a:pt x="1387006" y="1645905"/>
                  <a:pt x="1388587" y="1644297"/>
                  <a:pt x="1389762" y="1642359"/>
                </a:cubicBezTo>
                <a:close/>
                <a:moveTo>
                  <a:pt x="1198782" y="1640396"/>
                </a:moveTo>
                <a:cubicBezTo>
                  <a:pt x="1198527" y="1640957"/>
                  <a:pt x="1198169" y="1641519"/>
                  <a:pt x="1198042" y="1642130"/>
                </a:cubicBezTo>
                <a:cubicBezTo>
                  <a:pt x="1198017" y="1642259"/>
                  <a:pt x="1198756" y="1642820"/>
                  <a:pt x="1198961" y="1642744"/>
                </a:cubicBezTo>
                <a:cubicBezTo>
                  <a:pt x="1199573" y="1642488"/>
                  <a:pt x="1200057" y="1642003"/>
                  <a:pt x="1200619" y="1641596"/>
                </a:cubicBezTo>
                <a:cubicBezTo>
                  <a:pt x="1200007" y="1641186"/>
                  <a:pt x="1199394" y="1640804"/>
                  <a:pt x="1198782" y="1640396"/>
                </a:cubicBezTo>
                <a:close/>
                <a:moveTo>
                  <a:pt x="2191663" y="1637002"/>
                </a:moveTo>
                <a:cubicBezTo>
                  <a:pt x="2192428" y="1637360"/>
                  <a:pt x="2193219" y="1637742"/>
                  <a:pt x="2193984" y="1638098"/>
                </a:cubicBezTo>
                <a:cubicBezTo>
                  <a:pt x="2191153" y="1650217"/>
                  <a:pt x="2186815" y="1661595"/>
                  <a:pt x="2178856" y="1671289"/>
                </a:cubicBezTo>
                <a:cubicBezTo>
                  <a:pt x="2177862" y="1670805"/>
                  <a:pt x="2176816" y="1670320"/>
                  <a:pt x="2175795" y="1669835"/>
                </a:cubicBezTo>
                <a:cubicBezTo>
                  <a:pt x="2181076" y="1658891"/>
                  <a:pt x="2186383" y="1647946"/>
                  <a:pt x="2191663" y="1637002"/>
                </a:cubicBezTo>
                <a:close/>
                <a:moveTo>
                  <a:pt x="180066" y="1631798"/>
                </a:moveTo>
                <a:cubicBezTo>
                  <a:pt x="180116" y="1633075"/>
                  <a:pt x="180168" y="1634325"/>
                  <a:pt x="180218" y="1635600"/>
                </a:cubicBezTo>
                <a:cubicBezTo>
                  <a:pt x="184122" y="1635396"/>
                  <a:pt x="188050" y="1635192"/>
                  <a:pt x="191954" y="1634988"/>
                </a:cubicBezTo>
                <a:cubicBezTo>
                  <a:pt x="191902" y="1633916"/>
                  <a:pt x="191852" y="1632870"/>
                  <a:pt x="191800" y="1631798"/>
                </a:cubicBezTo>
                <a:cubicBezTo>
                  <a:pt x="187872" y="1631798"/>
                  <a:pt x="183968" y="1631798"/>
                  <a:pt x="180066" y="1631798"/>
                </a:cubicBezTo>
                <a:close/>
                <a:moveTo>
                  <a:pt x="2320062" y="1631517"/>
                </a:moveTo>
                <a:cubicBezTo>
                  <a:pt x="2320649" y="1631746"/>
                  <a:pt x="2321235" y="1631952"/>
                  <a:pt x="2321847" y="1632181"/>
                </a:cubicBezTo>
                <a:cubicBezTo>
                  <a:pt x="2321286" y="1633686"/>
                  <a:pt x="2320726" y="1635165"/>
                  <a:pt x="2320189" y="1636671"/>
                </a:cubicBezTo>
                <a:cubicBezTo>
                  <a:pt x="2319551" y="1636442"/>
                  <a:pt x="2318965" y="1636211"/>
                  <a:pt x="2318378" y="1636007"/>
                </a:cubicBezTo>
                <a:cubicBezTo>
                  <a:pt x="2318940" y="1634502"/>
                  <a:pt x="2319501" y="1633023"/>
                  <a:pt x="2320062" y="1631517"/>
                </a:cubicBezTo>
                <a:close/>
                <a:moveTo>
                  <a:pt x="1793225" y="1627767"/>
                </a:moveTo>
                <a:cubicBezTo>
                  <a:pt x="1793530" y="1628303"/>
                  <a:pt x="1793888" y="1628813"/>
                  <a:pt x="1794067" y="1629400"/>
                </a:cubicBezTo>
                <a:cubicBezTo>
                  <a:pt x="1794117" y="1629553"/>
                  <a:pt x="1793454" y="1630140"/>
                  <a:pt x="1793225" y="1630063"/>
                </a:cubicBezTo>
                <a:cubicBezTo>
                  <a:pt x="1792638" y="1629910"/>
                  <a:pt x="1792128" y="1629502"/>
                  <a:pt x="1791592" y="1629196"/>
                </a:cubicBezTo>
                <a:cubicBezTo>
                  <a:pt x="1792154" y="1628711"/>
                  <a:pt x="1792688" y="1628227"/>
                  <a:pt x="1793225" y="1627767"/>
                </a:cubicBezTo>
                <a:close/>
                <a:moveTo>
                  <a:pt x="1574897" y="1626314"/>
                </a:moveTo>
                <a:cubicBezTo>
                  <a:pt x="1574234" y="1626620"/>
                  <a:pt x="1573597" y="1627028"/>
                  <a:pt x="1572959" y="1627410"/>
                </a:cubicBezTo>
                <a:cubicBezTo>
                  <a:pt x="1573188" y="1627641"/>
                  <a:pt x="1573545" y="1628125"/>
                  <a:pt x="1573647" y="1628074"/>
                </a:cubicBezTo>
                <a:cubicBezTo>
                  <a:pt x="1574310" y="1627845"/>
                  <a:pt x="1574897" y="1627437"/>
                  <a:pt x="1575535" y="1627054"/>
                </a:cubicBezTo>
                <a:cubicBezTo>
                  <a:pt x="1575306" y="1626799"/>
                  <a:pt x="1574974" y="1626289"/>
                  <a:pt x="1574897" y="1626314"/>
                </a:cubicBezTo>
                <a:close/>
                <a:moveTo>
                  <a:pt x="1177633" y="1625650"/>
                </a:moveTo>
                <a:cubicBezTo>
                  <a:pt x="1177378" y="1625879"/>
                  <a:pt x="1176842" y="1626237"/>
                  <a:pt x="1176893" y="1626339"/>
                </a:cubicBezTo>
                <a:cubicBezTo>
                  <a:pt x="1177174" y="1627028"/>
                  <a:pt x="1177582" y="1627666"/>
                  <a:pt x="1177939" y="1628329"/>
                </a:cubicBezTo>
                <a:cubicBezTo>
                  <a:pt x="1178168" y="1628074"/>
                  <a:pt x="1178680" y="1627743"/>
                  <a:pt x="1178628" y="1627589"/>
                </a:cubicBezTo>
                <a:cubicBezTo>
                  <a:pt x="1178399" y="1626900"/>
                  <a:pt x="1177990" y="1626289"/>
                  <a:pt x="1177633" y="1625650"/>
                </a:cubicBezTo>
                <a:close/>
                <a:moveTo>
                  <a:pt x="1663575" y="1623329"/>
                </a:moveTo>
                <a:cubicBezTo>
                  <a:pt x="1670692" y="1625573"/>
                  <a:pt x="1670692" y="1625573"/>
                  <a:pt x="1669290" y="1634554"/>
                </a:cubicBezTo>
                <a:cubicBezTo>
                  <a:pt x="1668346" y="1634732"/>
                  <a:pt x="1667402" y="1634911"/>
                  <a:pt x="1666458" y="1635115"/>
                </a:cubicBezTo>
                <a:cubicBezTo>
                  <a:pt x="1665565" y="1631467"/>
                  <a:pt x="1664673" y="1627819"/>
                  <a:pt x="1663575" y="1623329"/>
                </a:cubicBezTo>
                <a:close/>
                <a:moveTo>
                  <a:pt x="1658421" y="1614425"/>
                </a:moveTo>
                <a:cubicBezTo>
                  <a:pt x="1659391" y="1614654"/>
                  <a:pt x="1660156" y="1615802"/>
                  <a:pt x="1661535" y="1617002"/>
                </a:cubicBezTo>
                <a:cubicBezTo>
                  <a:pt x="1660258" y="1617792"/>
                  <a:pt x="1659238" y="1618915"/>
                  <a:pt x="1658625" y="1618709"/>
                </a:cubicBezTo>
                <a:cubicBezTo>
                  <a:pt x="1657656" y="1618404"/>
                  <a:pt x="1656993" y="1617205"/>
                  <a:pt x="1656202" y="1616363"/>
                </a:cubicBezTo>
                <a:cubicBezTo>
                  <a:pt x="1656942" y="1615675"/>
                  <a:pt x="1657835" y="1614323"/>
                  <a:pt x="1658421" y="1614425"/>
                </a:cubicBezTo>
                <a:close/>
                <a:moveTo>
                  <a:pt x="1523798" y="1614222"/>
                </a:moveTo>
                <a:cubicBezTo>
                  <a:pt x="1523186" y="1614374"/>
                  <a:pt x="1522573" y="1614528"/>
                  <a:pt x="1521961" y="1614680"/>
                </a:cubicBezTo>
                <a:cubicBezTo>
                  <a:pt x="1522344" y="1616211"/>
                  <a:pt x="1522701" y="1617768"/>
                  <a:pt x="1523084" y="1619299"/>
                </a:cubicBezTo>
                <a:cubicBezTo>
                  <a:pt x="1523748" y="1619145"/>
                  <a:pt x="1524384" y="1618966"/>
                  <a:pt x="1525048" y="1618814"/>
                </a:cubicBezTo>
                <a:cubicBezTo>
                  <a:pt x="1524615" y="1617283"/>
                  <a:pt x="1524206" y="1615751"/>
                  <a:pt x="1523798" y="1614222"/>
                </a:cubicBezTo>
                <a:close/>
                <a:moveTo>
                  <a:pt x="2111353" y="1613176"/>
                </a:moveTo>
                <a:cubicBezTo>
                  <a:pt x="2111837" y="1613482"/>
                  <a:pt x="2111939" y="1614451"/>
                  <a:pt x="2112220" y="1615115"/>
                </a:cubicBezTo>
                <a:cubicBezTo>
                  <a:pt x="2111684" y="1615574"/>
                  <a:pt x="2111174" y="1616059"/>
                  <a:pt x="2110639" y="1616519"/>
                </a:cubicBezTo>
                <a:cubicBezTo>
                  <a:pt x="2110230" y="1615625"/>
                  <a:pt x="2109822" y="1614757"/>
                  <a:pt x="2109439" y="1613865"/>
                </a:cubicBezTo>
                <a:cubicBezTo>
                  <a:pt x="2110103" y="1613609"/>
                  <a:pt x="2110945" y="1612972"/>
                  <a:pt x="2111353" y="1613176"/>
                </a:cubicBezTo>
                <a:close/>
                <a:moveTo>
                  <a:pt x="1552281" y="1612531"/>
                </a:moveTo>
                <a:cubicBezTo>
                  <a:pt x="1549877" y="1612602"/>
                  <a:pt x="1546796" y="1613839"/>
                  <a:pt x="1540635" y="1616313"/>
                </a:cubicBezTo>
                <a:cubicBezTo>
                  <a:pt x="1541350" y="1619578"/>
                  <a:pt x="1542014" y="1622743"/>
                  <a:pt x="1543008" y="1627360"/>
                </a:cubicBezTo>
                <a:cubicBezTo>
                  <a:pt x="1549208" y="1623099"/>
                  <a:pt x="1554412" y="1619503"/>
                  <a:pt x="1559871" y="1615751"/>
                </a:cubicBezTo>
                <a:cubicBezTo>
                  <a:pt x="1556414" y="1613558"/>
                  <a:pt x="1554686" y="1612461"/>
                  <a:pt x="1552281" y="1612531"/>
                </a:cubicBezTo>
                <a:close/>
                <a:moveTo>
                  <a:pt x="1643293" y="1609527"/>
                </a:moveTo>
                <a:cubicBezTo>
                  <a:pt x="1642758" y="1609349"/>
                  <a:pt x="1641941" y="1609909"/>
                  <a:pt x="1641253" y="1610140"/>
                </a:cubicBezTo>
                <a:cubicBezTo>
                  <a:pt x="1641636" y="1610778"/>
                  <a:pt x="1642018" y="1611390"/>
                  <a:pt x="1642376" y="1612001"/>
                </a:cubicBezTo>
                <a:cubicBezTo>
                  <a:pt x="1643064" y="1611772"/>
                  <a:pt x="1643728" y="1611517"/>
                  <a:pt x="1644416" y="1611288"/>
                </a:cubicBezTo>
                <a:cubicBezTo>
                  <a:pt x="1644059" y="1610675"/>
                  <a:pt x="1643805" y="1609705"/>
                  <a:pt x="1643293" y="1609527"/>
                </a:cubicBezTo>
                <a:close/>
                <a:moveTo>
                  <a:pt x="1663805" y="1603532"/>
                </a:moveTo>
                <a:cubicBezTo>
                  <a:pt x="1662886" y="1599935"/>
                  <a:pt x="1656917" y="1600139"/>
                  <a:pt x="1655106" y="1604961"/>
                </a:cubicBezTo>
                <a:cubicBezTo>
                  <a:pt x="1652121" y="1612895"/>
                  <a:pt x="1651356" y="1621595"/>
                  <a:pt x="1641303" y="1625370"/>
                </a:cubicBezTo>
                <a:cubicBezTo>
                  <a:pt x="1638497" y="1626391"/>
                  <a:pt x="1637886" y="1633100"/>
                  <a:pt x="1636278" y="1637207"/>
                </a:cubicBezTo>
                <a:cubicBezTo>
                  <a:pt x="1635359" y="1637258"/>
                  <a:pt x="1634415" y="1637284"/>
                  <a:pt x="1633498" y="1637335"/>
                </a:cubicBezTo>
                <a:cubicBezTo>
                  <a:pt x="1631329" y="1630472"/>
                  <a:pt x="1629161" y="1623610"/>
                  <a:pt x="1627604" y="1618711"/>
                </a:cubicBezTo>
                <a:cubicBezTo>
                  <a:pt x="1625921" y="1625549"/>
                  <a:pt x="1624237" y="1633356"/>
                  <a:pt x="1622017" y="1641034"/>
                </a:cubicBezTo>
                <a:cubicBezTo>
                  <a:pt x="1619594" y="1649324"/>
                  <a:pt x="1624058" y="1657974"/>
                  <a:pt x="1633038" y="1658841"/>
                </a:cubicBezTo>
                <a:cubicBezTo>
                  <a:pt x="1640870" y="1659606"/>
                  <a:pt x="1648906" y="1658203"/>
                  <a:pt x="1656840" y="1657770"/>
                </a:cubicBezTo>
                <a:cubicBezTo>
                  <a:pt x="1656942" y="1656876"/>
                  <a:pt x="1657070" y="1656009"/>
                  <a:pt x="1657171" y="1655116"/>
                </a:cubicBezTo>
                <a:cubicBezTo>
                  <a:pt x="1650335" y="1652897"/>
                  <a:pt x="1643524" y="1650703"/>
                  <a:pt x="1635411" y="1648074"/>
                </a:cubicBezTo>
                <a:cubicBezTo>
                  <a:pt x="1642503" y="1641136"/>
                  <a:pt x="1641380" y="1627054"/>
                  <a:pt x="1652887" y="1629069"/>
                </a:cubicBezTo>
                <a:cubicBezTo>
                  <a:pt x="1661865" y="1630625"/>
                  <a:pt x="1667555" y="1639656"/>
                  <a:pt x="1666738" y="1650422"/>
                </a:cubicBezTo>
                <a:cubicBezTo>
                  <a:pt x="1682810" y="1645218"/>
                  <a:pt x="1683602" y="1638559"/>
                  <a:pt x="1679188" y="1623789"/>
                </a:cubicBezTo>
                <a:cubicBezTo>
                  <a:pt x="1676280" y="1614068"/>
                  <a:pt x="1666101" y="1612640"/>
                  <a:pt x="1663805" y="1603532"/>
                </a:cubicBezTo>
                <a:close/>
                <a:moveTo>
                  <a:pt x="1324477" y="1599298"/>
                </a:moveTo>
                <a:cubicBezTo>
                  <a:pt x="1324477" y="1599552"/>
                  <a:pt x="1324477" y="1599782"/>
                  <a:pt x="1324477" y="1600037"/>
                </a:cubicBezTo>
                <a:cubicBezTo>
                  <a:pt x="1327308" y="1600037"/>
                  <a:pt x="1330141" y="1600037"/>
                  <a:pt x="1332972" y="1600037"/>
                </a:cubicBezTo>
                <a:cubicBezTo>
                  <a:pt x="1332794" y="1599782"/>
                  <a:pt x="1332589" y="1599552"/>
                  <a:pt x="1332412" y="1599298"/>
                </a:cubicBezTo>
                <a:cubicBezTo>
                  <a:pt x="1329758" y="1599298"/>
                  <a:pt x="1327104" y="1599298"/>
                  <a:pt x="1324477" y="1599298"/>
                </a:cubicBezTo>
                <a:close/>
                <a:moveTo>
                  <a:pt x="2339977" y="1598648"/>
                </a:moveTo>
                <a:lnTo>
                  <a:pt x="2338277" y="1606007"/>
                </a:lnTo>
                <a:cubicBezTo>
                  <a:pt x="2337180" y="1605420"/>
                  <a:pt x="2336082" y="1604859"/>
                  <a:pt x="2334986" y="1604272"/>
                </a:cubicBezTo>
                <a:close/>
                <a:moveTo>
                  <a:pt x="2340063" y="1598276"/>
                </a:moveTo>
                <a:lnTo>
                  <a:pt x="2340063" y="1598277"/>
                </a:lnTo>
                <a:lnTo>
                  <a:pt x="2340190" y="1598379"/>
                </a:lnTo>
                <a:lnTo>
                  <a:pt x="2340197" y="1598365"/>
                </a:lnTo>
                <a:lnTo>
                  <a:pt x="2340217" y="1598378"/>
                </a:lnTo>
                <a:lnTo>
                  <a:pt x="2339977" y="1598648"/>
                </a:lnTo>
                <a:close/>
                <a:moveTo>
                  <a:pt x="2065585" y="1597892"/>
                </a:moveTo>
                <a:cubicBezTo>
                  <a:pt x="2066835" y="1598173"/>
                  <a:pt x="2067907" y="1599449"/>
                  <a:pt x="2070074" y="1601082"/>
                </a:cubicBezTo>
                <a:cubicBezTo>
                  <a:pt x="2067753" y="1602459"/>
                  <a:pt x="2066172" y="1604041"/>
                  <a:pt x="2065380" y="1603735"/>
                </a:cubicBezTo>
                <a:cubicBezTo>
                  <a:pt x="2064259" y="1603276"/>
                  <a:pt x="2063340" y="1601464"/>
                  <a:pt x="2063111" y="1600086"/>
                </a:cubicBezTo>
                <a:cubicBezTo>
                  <a:pt x="2063009" y="1599474"/>
                  <a:pt x="2064895" y="1597740"/>
                  <a:pt x="2065585" y="1597892"/>
                </a:cubicBezTo>
                <a:close/>
                <a:moveTo>
                  <a:pt x="1776514" y="1596162"/>
                </a:moveTo>
                <a:cubicBezTo>
                  <a:pt x="1774333" y="1594775"/>
                  <a:pt x="1771463" y="1594935"/>
                  <a:pt x="1767229" y="1598150"/>
                </a:cubicBezTo>
                <a:cubicBezTo>
                  <a:pt x="1772050" y="1599910"/>
                  <a:pt x="1776846" y="1601696"/>
                  <a:pt x="1781668" y="1603456"/>
                </a:cubicBezTo>
                <a:cubicBezTo>
                  <a:pt x="1780188" y="1600484"/>
                  <a:pt x="1778696" y="1597550"/>
                  <a:pt x="1776514" y="1596162"/>
                </a:cubicBezTo>
                <a:close/>
                <a:moveTo>
                  <a:pt x="2214139" y="1595673"/>
                </a:moveTo>
                <a:cubicBezTo>
                  <a:pt x="2209164" y="1604143"/>
                  <a:pt x="2212122" y="1616031"/>
                  <a:pt x="2200311" y="1622614"/>
                </a:cubicBezTo>
                <a:cubicBezTo>
                  <a:pt x="2202632" y="1613020"/>
                  <a:pt x="2204240" y="1605011"/>
                  <a:pt x="2206740" y="1597281"/>
                </a:cubicBezTo>
                <a:cubicBezTo>
                  <a:pt x="2207199" y="1595877"/>
                  <a:pt x="2211229" y="1595623"/>
                  <a:pt x="2214139" y="1595673"/>
                </a:cubicBezTo>
                <a:close/>
                <a:moveTo>
                  <a:pt x="2102144" y="1595317"/>
                </a:moveTo>
                <a:cubicBezTo>
                  <a:pt x="2102730" y="1595700"/>
                  <a:pt x="2103342" y="1596006"/>
                  <a:pt x="2103828" y="1596490"/>
                </a:cubicBezTo>
                <a:cubicBezTo>
                  <a:pt x="2103955" y="1596619"/>
                  <a:pt x="2103649" y="1597512"/>
                  <a:pt x="2103470" y="1597562"/>
                </a:cubicBezTo>
                <a:cubicBezTo>
                  <a:pt x="2102782" y="1597665"/>
                  <a:pt x="2102067" y="1597562"/>
                  <a:pt x="2101378" y="1597512"/>
                </a:cubicBezTo>
                <a:cubicBezTo>
                  <a:pt x="2101634" y="1596771"/>
                  <a:pt x="2101888" y="1596032"/>
                  <a:pt x="2102144" y="1595317"/>
                </a:cubicBezTo>
                <a:close/>
                <a:moveTo>
                  <a:pt x="1864018" y="1594833"/>
                </a:moveTo>
                <a:cubicBezTo>
                  <a:pt x="1864580" y="1595036"/>
                  <a:pt x="1865065" y="1595471"/>
                  <a:pt x="1865551" y="1595802"/>
                </a:cubicBezTo>
                <a:cubicBezTo>
                  <a:pt x="1864989" y="1596262"/>
                  <a:pt x="1864403" y="1596695"/>
                  <a:pt x="1863841" y="1597154"/>
                </a:cubicBezTo>
                <a:cubicBezTo>
                  <a:pt x="1863586" y="1596593"/>
                  <a:pt x="1863253" y="1596058"/>
                  <a:pt x="1863151" y="1595471"/>
                </a:cubicBezTo>
                <a:cubicBezTo>
                  <a:pt x="1863126" y="1595292"/>
                  <a:pt x="1863815" y="1594756"/>
                  <a:pt x="1864018" y="1594833"/>
                </a:cubicBezTo>
                <a:close/>
                <a:moveTo>
                  <a:pt x="2194315" y="1592818"/>
                </a:moveTo>
                <a:cubicBezTo>
                  <a:pt x="2195311" y="1593047"/>
                  <a:pt x="2196204" y="1593735"/>
                  <a:pt x="2197198" y="1594272"/>
                </a:cubicBezTo>
                <a:cubicBezTo>
                  <a:pt x="2196433" y="1595343"/>
                  <a:pt x="2196000" y="1596006"/>
                  <a:pt x="2195540" y="1596645"/>
                </a:cubicBezTo>
                <a:cubicBezTo>
                  <a:pt x="2194698" y="1595981"/>
                  <a:pt x="2193729" y="1595395"/>
                  <a:pt x="2193065" y="1594577"/>
                </a:cubicBezTo>
                <a:cubicBezTo>
                  <a:pt x="2192938" y="1594399"/>
                  <a:pt x="2194010" y="1592766"/>
                  <a:pt x="2194315" y="1592818"/>
                </a:cubicBezTo>
                <a:close/>
                <a:moveTo>
                  <a:pt x="1637273" y="1592026"/>
                </a:moveTo>
                <a:cubicBezTo>
                  <a:pt x="1636328" y="1594118"/>
                  <a:pt x="1635359" y="1596236"/>
                  <a:pt x="1634415" y="1598327"/>
                </a:cubicBezTo>
                <a:cubicBezTo>
                  <a:pt x="1635411" y="1598762"/>
                  <a:pt x="1636380" y="1599194"/>
                  <a:pt x="1637374" y="1599654"/>
                </a:cubicBezTo>
                <a:cubicBezTo>
                  <a:pt x="1638293" y="1597537"/>
                  <a:pt x="1639238" y="1595419"/>
                  <a:pt x="1640155" y="1593302"/>
                </a:cubicBezTo>
                <a:cubicBezTo>
                  <a:pt x="1639186" y="1592868"/>
                  <a:pt x="1638242" y="1592460"/>
                  <a:pt x="1637273" y="1592026"/>
                </a:cubicBezTo>
                <a:close/>
                <a:moveTo>
                  <a:pt x="2150106" y="1591439"/>
                </a:moveTo>
                <a:cubicBezTo>
                  <a:pt x="2154544" y="1598787"/>
                  <a:pt x="2152861" y="1604016"/>
                  <a:pt x="2147502" y="1609654"/>
                </a:cubicBezTo>
                <a:cubicBezTo>
                  <a:pt x="2141252" y="1602308"/>
                  <a:pt x="2143319" y="1597128"/>
                  <a:pt x="2150106" y="1591439"/>
                </a:cubicBezTo>
                <a:close/>
                <a:moveTo>
                  <a:pt x="1658116" y="1590852"/>
                </a:moveTo>
                <a:cubicBezTo>
                  <a:pt x="1657810" y="1591975"/>
                  <a:pt x="1657375" y="1593072"/>
                  <a:pt x="1657325" y="1594195"/>
                </a:cubicBezTo>
                <a:cubicBezTo>
                  <a:pt x="1657273" y="1594552"/>
                  <a:pt x="1658421" y="1594935"/>
                  <a:pt x="1659366" y="1595471"/>
                </a:cubicBezTo>
                <a:cubicBezTo>
                  <a:pt x="1659800" y="1594348"/>
                  <a:pt x="1660565" y="1593277"/>
                  <a:pt x="1660514" y="1592256"/>
                </a:cubicBezTo>
                <a:cubicBezTo>
                  <a:pt x="1660488" y="1591746"/>
                  <a:pt x="1658958" y="1591312"/>
                  <a:pt x="1658116" y="1590852"/>
                </a:cubicBezTo>
                <a:close/>
                <a:moveTo>
                  <a:pt x="2011986" y="1587816"/>
                </a:moveTo>
                <a:cubicBezTo>
                  <a:pt x="2013287" y="1589551"/>
                  <a:pt x="2014716" y="1590750"/>
                  <a:pt x="2014486" y="1591312"/>
                </a:cubicBezTo>
                <a:cubicBezTo>
                  <a:pt x="2013975" y="1592612"/>
                  <a:pt x="2012675" y="1593633"/>
                  <a:pt x="2011706" y="1594754"/>
                </a:cubicBezTo>
                <a:cubicBezTo>
                  <a:pt x="2010914" y="1593939"/>
                  <a:pt x="2009358" y="1592995"/>
                  <a:pt x="2009460" y="1592331"/>
                </a:cubicBezTo>
                <a:cubicBezTo>
                  <a:pt x="2009663" y="1590979"/>
                  <a:pt x="2010812" y="1589755"/>
                  <a:pt x="2011986" y="1587816"/>
                </a:cubicBezTo>
                <a:close/>
                <a:moveTo>
                  <a:pt x="141232" y="1587357"/>
                </a:moveTo>
                <a:cubicBezTo>
                  <a:pt x="141665" y="1587764"/>
                  <a:pt x="141997" y="1588276"/>
                  <a:pt x="142380" y="1588760"/>
                </a:cubicBezTo>
                <a:cubicBezTo>
                  <a:pt x="142074" y="1588939"/>
                  <a:pt x="141767" y="1589143"/>
                  <a:pt x="141486" y="1589322"/>
                </a:cubicBezTo>
                <a:cubicBezTo>
                  <a:pt x="141103" y="1588837"/>
                  <a:pt x="140747" y="1588377"/>
                  <a:pt x="140390" y="1587893"/>
                </a:cubicBezTo>
                <a:cubicBezTo>
                  <a:pt x="140670" y="1587689"/>
                  <a:pt x="141180" y="1587306"/>
                  <a:pt x="141232" y="1587357"/>
                </a:cubicBezTo>
                <a:close/>
                <a:moveTo>
                  <a:pt x="1894710" y="1584933"/>
                </a:moveTo>
                <a:cubicBezTo>
                  <a:pt x="1900244" y="1592229"/>
                  <a:pt x="1895577" y="1596361"/>
                  <a:pt x="1893255" y="1601209"/>
                </a:cubicBezTo>
                <a:cubicBezTo>
                  <a:pt x="1892235" y="1600903"/>
                  <a:pt x="1891189" y="1600571"/>
                  <a:pt x="1890168" y="1600265"/>
                </a:cubicBezTo>
                <a:cubicBezTo>
                  <a:pt x="1891674" y="1595138"/>
                  <a:pt x="1893178" y="1590035"/>
                  <a:pt x="1894710" y="1584933"/>
                </a:cubicBezTo>
                <a:close/>
                <a:moveTo>
                  <a:pt x="1693679" y="1583735"/>
                </a:moveTo>
                <a:cubicBezTo>
                  <a:pt x="1691435" y="1583888"/>
                  <a:pt x="1689214" y="1583991"/>
                  <a:pt x="1687020" y="1584118"/>
                </a:cubicBezTo>
                <a:cubicBezTo>
                  <a:pt x="1687046" y="1585138"/>
                  <a:pt x="1687097" y="1586158"/>
                  <a:pt x="1687122" y="1587179"/>
                </a:cubicBezTo>
                <a:cubicBezTo>
                  <a:pt x="1689393" y="1586643"/>
                  <a:pt x="1691664" y="1586133"/>
                  <a:pt x="1693935" y="1585597"/>
                </a:cubicBezTo>
                <a:cubicBezTo>
                  <a:pt x="1693858" y="1584985"/>
                  <a:pt x="1693756" y="1584372"/>
                  <a:pt x="1693679" y="1583735"/>
                </a:cubicBezTo>
                <a:close/>
                <a:moveTo>
                  <a:pt x="1861620" y="1582868"/>
                </a:moveTo>
                <a:cubicBezTo>
                  <a:pt x="1862360" y="1583812"/>
                  <a:pt x="1863100" y="1584781"/>
                  <a:pt x="1863814" y="1585725"/>
                </a:cubicBezTo>
                <a:cubicBezTo>
                  <a:pt x="1861927" y="1587026"/>
                  <a:pt x="1860064" y="1588302"/>
                  <a:pt x="1858176" y="1589602"/>
                </a:cubicBezTo>
                <a:cubicBezTo>
                  <a:pt x="1857614" y="1588939"/>
                  <a:pt x="1857080" y="1588277"/>
                  <a:pt x="1856518" y="1587614"/>
                </a:cubicBezTo>
                <a:cubicBezTo>
                  <a:pt x="1858228" y="1586031"/>
                  <a:pt x="1859911" y="1584450"/>
                  <a:pt x="1861620" y="1582868"/>
                </a:cubicBezTo>
                <a:close/>
                <a:moveTo>
                  <a:pt x="2154263" y="1580749"/>
                </a:moveTo>
                <a:cubicBezTo>
                  <a:pt x="2154722" y="1581259"/>
                  <a:pt x="2155615" y="1581922"/>
                  <a:pt x="2155513" y="1582280"/>
                </a:cubicBezTo>
                <a:cubicBezTo>
                  <a:pt x="2155335" y="1582867"/>
                  <a:pt x="2154518" y="1583274"/>
                  <a:pt x="2153982" y="1583786"/>
                </a:cubicBezTo>
                <a:cubicBezTo>
                  <a:pt x="2153626" y="1583376"/>
                  <a:pt x="2152732" y="1582765"/>
                  <a:pt x="2152809" y="1582357"/>
                </a:cubicBezTo>
                <a:cubicBezTo>
                  <a:pt x="2152936" y="1581744"/>
                  <a:pt x="2153753" y="1581285"/>
                  <a:pt x="2154263" y="1580749"/>
                </a:cubicBezTo>
                <a:close/>
                <a:moveTo>
                  <a:pt x="2350574" y="1577433"/>
                </a:moveTo>
                <a:lnTo>
                  <a:pt x="2340197" y="1598365"/>
                </a:lnTo>
                <a:lnTo>
                  <a:pt x="2340063" y="1598276"/>
                </a:lnTo>
                <a:close/>
                <a:moveTo>
                  <a:pt x="2000862" y="1576770"/>
                </a:moveTo>
                <a:cubicBezTo>
                  <a:pt x="2001143" y="1576974"/>
                  <a:pt x="2001423" y="1577178"/>
                  <a:pt x="2001704" y="1577382"/>
                </a:cubicBezTo>
                <a:cubicBezTo>
                  <a:pt x="2001322" y="1577841"/>
                  <a:pt x="2000939" y="1578326"/>
                  <a:pt x="2000506" y="1578734"/>
                </a:cubicBezTo>
                <a:cubicBezTo>
                  <a:pt x="2000454" y="1578785"/>
                  <a:pt x="1999970" y="1578353"/>
                  <a:pt x="1999689" y="1578147"/>
                </a:cubicBezTo>
                <a:cubicBezTo>
                  <a:pt x="2000072" y="1577714"/>
                  <a:pt x="2000454" y="1577230"/>
                  <a:pt x="2000862" y="1576770"/>
                </a:cubicBezTo>
                <a:close/>
                <a:moveTo>
                  <a:pt x="10901" y="1576591"/>
                </a:moveTo>
                <a:cubicBezTo>
                  <a:pt x="11361" y="1576897"/>
                  <a:pt x="11413" y="1577943"/>
                  <a:pt x="11667" y="1578657"/>
                </a:cubicBezTo>
                <a:cubicBezTo>
                  <a:pt x="10953" y="1578964"/>
                  <a:pt x="10264" y="1579295"/>
                  <a:pt x="9549" y="1579601"/>
                </a:cubicBezTo>
                <a:cubicBezTo>
                  <a:pt x="9243" y="1578657"/>
                  <a:pt x="8938" y="1577713"/>
                  <a:pt x="8657" y="1576795"/>
                </a:cubicBezTo>
                <a:cubicBezTo>
                  <a:pt x="9422" y="1576693"/>
                  <a:pt x="10366" y="1576286"/>
                  <a:pt x="10901" y="1576591"/>
                </a:cubicBezTo>
                <a:close/>
                <a:moveTo>
                  <a:pt x="2124286" y="1576566"/>
                </a:moveTo>
                <a:cubicBezTo>
                  <a:pt x="2125256" y="1577001"/>
                  <a:pt x="2126200" y="1577433"/>
                  <a:pt x="2127169" y="1577841"/>
                </a:cubicBezTo>
                <a:cubicBezTo>
                  <a:pt x="2128088" y="1585546"/>
                  <a:pt x="2124796" y="1591490"/>
                  <a:pt x="2119337" y="1596517"/>
                </a:cubicBezTo>
                <a:cubicBezTo>
                  <a:pt x="2118342" y="1595955"/>
                  <a:pt x="2117346" y="1595394"/>
                  <a:pt x="2116352" y="1594832"/>
                </a:cubicBezTo>
                <a:cubicBezTo>
                  <a:pt x="2119006" y="1588735"/>
                  <a:pt x="2121633" y="1582664"/>
                  <a:pt x="2124286" y="1576566"/>
                </a:cubicBezTo>
                <a:close/>
                <a:moveTo>
                  <a:pt x="1849605" y="1575468"/>
                </a:moveTo>
                <a:cubicBezTo>
                  <a:pt x="1851213" y="1576437"/>
                  <a:pt x="1852820" y="1577381"/>
                  <a:pt x="1854401" y="1578351"/>
                </a:cubicBezTo>
                <a:cubicBezTo>
                  <a:pt x="1852743" y="1585087"/>
                  <a:pt x="1851417" y="1591923"/>
                  <a:pt x="1849197" y="1598480"/>
                </a:cubicBezTo>
                <a:cubicBezTo>
                  <a:pt x="1848559" y="1600367"/>
                  <a:pt x="1845626" y="1601924"/>
                  <a:pt x="1843432" y="1602765"/>
                </a:cubicBezTo>
                <a:cubicBezTo>
                  <a:pt x="1837181" y="1605162"/>
                  <a:pt x="1830779" y="1607102"/>
                  <a:pt x="1822410" y="1609908"/>
                </a:cubicBezTo>
                <a:cubicBezTo>
                  <a:pt x="1824783" y="1606924"/>
                  <a:pt x="1826289" y="1603020"/>
                  <a:pt x="1828635" y="1602434"/>
                </a:cubicBezTo>
                <a:cubicBezTo>
                  <a:pt x="1839554" y="1599653"/>
                  <a:pt x="1845040" y="1592917"/>
                  <a:pt x="1846365" y="1581999"/>
                </a:cubicBezTo>
                <a:cubicBezTo>
                  <a:pt x="1846646" y="1579729"/>
                  <a:pt x="1848484" y="1577637"/>
                  <a:pt x="1849605" y="1575468"/>
                </a:cubicBezTo>
                <a:close/>
                <a:moveTo>
                  <a:pt x="1760110" y="1573046"/>
                </a:moveTo>
                <a:cubicBezTo>
                  <a:pt x="1758887" y="1573403"/>
                  <a:pt x="1757687" y="1573734"/>
                  <a:pt x="1756462" y="1574092"/>
                </a:cubicBezTo>
                <a:cubicBezTo>
                  <a:pt x="1757458" y="1576617"/>
                  <a:pt x="1758452" y="1579143"/>
                  <a:pt x="1759447" y="1581643"/>
                </a:cubicBezTo>
                <a:cubicBezTo>
                  <a:pt x="1760391" y="1581286"/>
                  <a:pt x="1761310" y="1580955"/>
                  <a:pt x="1762254" y="1580597"/>
                </a:cubicBezTo>
                <a:cubicBezTo>
                  <a:pt x="1761539" y="1578072"/>
                  <a:pt x="1760825" y="1575546"/>
                  <a:pt x="1760110" y="1573046"/>
                </a:cubicBezTo>
                <a:close/>
                <a:moveTo>
                  <a:pt x="1637401" y="1572305"/>
                </a:moveTo>
                <a:cubicBezTo>
                  <a:pt x="1635717" y="1574143"/>
                  <a:pt x="1634518" y="1575061"/>
                  <a:pt x="1634007" y="1576286"/>
                </a:cubicBezTo>
                <a:cubicBezTo>
                  <a:pt x="1633828" y="1576694"/>
                  <a:pt x="1635488" y="1578530"/>
                  <a:pt x="1636303" y="1578530"/>
                </a:cubicBezTo>
                <a:cubicBezTo>
                  <a:pt x="1637553" y="1578530"/>
                  <a:pt x="1638803" y="1577511"/>
                  <a:pt x="1640053" y="1576898"/>
                </a:cubicBezTo>
                <a:cubicBezTo>
                  <a:pt x="1639340" y="1575674"/>
                  <a:pt x="1638651" y="1574474"/>
                  <a:pt x="1637401" y="1572305"/>
                </a:cubicBezTo>
                <a:close/>
                <a:moveTo>
                  <a:pt x="1838227" y="1571107"/>
                </a:moveTo>
                <a:cubicBezTo>
                  <a:pt x="1838711" y="1571030"/>
                  <a:pt x="1839400" y="1571745"/>
                  <a:pt x="1839961" y="1572076"/>
                </a:cubicBezTo>
                <a:cubicBezTo>
                  <a:pt x="1839528" y="1572638"/>
                  <a:pt x="1839171" y="1573505"/>
                  <a:pt x="1838609" y="1573632"/>
                </a:cubicBezTo>
                <a:cubicBezTo>
                  <a:pt x="1838150" y="1573761"/>
                  <a:pt x="1837487" y="1573021"/>
                  <a:pt x="1836900" y="1572663"/>
                </a:cubicBezTo>
                <a:cubicBezTo>
                  <a:pt x="1837334" y="1572128"/>
                  <a:pt x="1837690" y="1571259"/>
                  <a:pt x="1838227" y="1571107"/>
                </a:cubicBezTo>
                <a:close/>
                <a:moveTo>
                  <a:pt x="1926393" y="1569678"/>
                </a:moveTo>
                <a:cubicBezTo>
                  <a:pt x="1926905" y="1570086"/>
                  <a:pt x="1927414" y="1570495"/>
                  <a:pt x="1927924" y="1570928"/>
                </a:cubicBezTo>
                <a:cubicBezTo>
                  <a:pt x="1927516" y="1571515"/>
                  <a:pt x="1927083" y="1572076"/>
                  <a:pt x="1926674" y="1572663"/>
                </a:cubicBezTo>
                <a:cubicBezTo>
                  <a:pt x="1926164" y="1572255"/>
                  <a:pt x="1925220" y="1571796"/>
                  <a:pt x="1925245" y="1571413"/>
                </a:cubicBezTo>
                <a:cubicBezTo>
                  <a:pt x="1925272" y="1570826"/>
                  <a:pt x="1925960" y="1570265"/>
                  <a:pt x="1926393" y="1569678"/>
                </a:cubicBezTo>
                <a:close/>
                <a:moveTo>
                  <a:pt x="2113597" y="1568836"/>
                </a:moveTo>
                <a:cubicBezTo>
                  <a:pt x="2114491" y="1569525"/>
                  <a:pt x="2115384" y="1570213"/>
                  <a:pt x="2116276" y="1570928"/>
                </a:cubicBezTo>
                <a:cubicBezTo>
                  <a:pt x="2113393" y="1573989"/>
                  <a:pt x="2110511" y="1577076"/>
                  <a:pt x="2107603" y="1580137"/>
                </a:cubicBezTo>
                <a:cubicBezTo>
                  <a:pt x="2106786" y="1579397"/>
                  <a:pt x="2105970" y="1578683"/>
                  <a:pt x="2105153" y="1577943"/>
                </a:cubicBezTo>
                <a:cubicBezTo>
                  <a:pt x="2107959" y="1574907"/>
                  <a:pt x="2110791" y="1571872"/>
                  <a:pt x="2113597" y="1568836"/>
                </a:cubicBezTo>
                <a:close/>
                <a:moveTo>
                  <a:pt x="1791770" y="1566311"/>
                </a:moveTo>
                <a:cubicBezTo>
                  <a:pt x="1791464" y="1567102"/>
                  <a:pt x="1791158" y="1567892"/>
                  <a:pt x="1790852" y="1568684"/>
                </a:cubicBezTo>
                <a:cubicBezTo>
                  <a:pt x="1792868" y="1569525"/>
                  <a:pt x="1794883" y="1570392"/>
                  <a:pt x="1796898" y="1571234"/>
                </a:cubicBezTo>
                <a:cubicBezTo>
                  <a:pt x="1797229" y="1570367"/>
                  <a:pt x="1797562" y="1569500"/>
                  <a:pt x="1797893" y="1568632"/>
                </a:cubicBezTo>
                <a:cubicBezTo>
                  <a:pt x="1795852" y="1567867"/>
                  <a:pt x="1793812" y="1567102"/>
                  <a:pt x="1791770" y="1566311"/>
                </a:cubicBezTo>
                <a:close/>
                <a:moveTo>
                  <a:pt x="2368636" y="1564830"/>
                </a:moveTo>
                <a:cubicBezTo>
                  <a:pt x="2371417" y="1573989"/>
                  <a:pt x="2369401" y="1577586"/>
                  <a:pt x="2363763" y="1579320"/>
                </a:cubicBezTo>
                <a:cubicBezTo>
                  <a:pt x="2362819" y="1578658"/>
                  <a:pt x="2361850" y="1577995"/>
                  <a:pt x="2360906" y="1577331"/>
                </a:cubicBezTo>
                <a:cubicBezTo>
                  <a:pt x="2363023" y="1573912"/>
                  <a:pt x="2365140" y="1570493"/>
                  <a:pt x="2368636" y="1564830"/>
                </a:cubicBezTo>
                <a:close/>
                <a:moveTo>
                  <a:pt x="1775622" y="1564296"/>
                </a:moveTo>
                <a:cubicBezTo>
                  <a:pt x="1775009" y="1564423"/>
                  <a:pt x="1774550" y="1565163"/>
                  <a:pt x="1774015" y="1565648"/>
                </a:cubicBezTo>
                <a:cubicBezTo>
                  <a:pt x="1774525" y="1566056"/>
                  <a:pt x="1775086" y="1566846"/>
                  <a:pt x="1775519" y="1566796"/>
                </a:cubicBezTo>
                <a:cubicBezTo>
                  <a:pt x="1776080" y="1566719"/>
                  <a:pt x="1776565" y="1565979"/>
                  <a:pt x="1777101" y="1565494"/>
                </a:cubicBezTo>
                <a:cubicBezTo>
                  <a:pt x="1776592" y="1565061"/>
                  <a:pt x="1776030" y="1564244"/>
                  <a:pt x="1775622" y="1564296"/>
                </a:cubicBezTo>
                <a:close/>
                <a:moveTo>
                  <a:pt x="2250466" y="1562636"/>
                </a:moveTo>
                <a:cubicBezTo>
                  <a:pt x="2251003" y="1562483"/>
                  <a:pt x="2251997" y="1563708"/>
                  <a:pt x="2253172" y="1564550"/>
                </a:cubicBezTo>
                <a:cubicBezTo>
                  <a:pt x="2251793" y="1565698"/>
                  <a:pt x="2251003" y="1566794"/>
                  <a:pt x="2250007" y="1566998"/>
                </a:cubicBezTo>
                <a:cubicBezTo>
                  <a:pt x="2249497" y="1567101"/>
                  <a:pt x="2247916" y="1565392"/>
                  <a:pt x="2248093" y="1564983"/>
                </a:cubicBezTo>
                <a:cubicBezTo>
                  <a:pt x="2248476" y="1564013"/>
                  <a:pt x="2249472" y="1562967"/>
                  <a:pt x="2250466" y="1562636"/>
                </a:cubicBezTo>
                <a:close/>
                <a:moveTo>
                  <a:pt x="1857259" y="1561923"/>
                </a:moveTo>
                <a:cubicBezTo>
                  <a:pt x="1857847" y="1562306"/>
                  <a:pt x="1858433" y="1562663"/>
                  <a:pt x="1859045" y="1563046"/>
                </a:cubicBezTo>
                <a:cubicBezTo>
                  <a:pt x="1858688" y="1563710"/>
                  <a:pt x="1858357" y="1564373"/>
                  <a:pt x="1857999" y="1565035"/>
                </a:cubicBezTo>
                <a:cubicBezTo>
                  <a:pt x="1857412" y="1564679"/>
                  <a:pt x="1856418" y="1564347"/>
                  <a:pt x="1856366" y="1563939"/>
                </a:cubicBezTo>
                <a:cubicBezTo>
                  <a:pt x="1856316" y="1563300"/>
                  <a:pt x="1856928" y="1562587"/>
                  <a:pt x="1857259" y="1561923"/>
                </a:cubicBezTo>
                <a:close/>
                <a:moveTo>
                  <a:pt x="137789" y="1560646"/>
                </a:moveTo>
                <a:cubicBezTo>
                  <a:pt x="138274" y="1560696"/>
                  <a:pt x="138632" y="1561615"/>
                  <a:pt x="139066" y="1562177"/>
                </a:cubicBezTo>
                <a:cubicBezTo>
                  <a:pt x="138480" y="1562559"/>
                  <a:pt x="137891" y="1562942"/>
                  <a:pt x="137305" y="1563325"/>
                </a:cubicBezTo>
                <a:cubicBezTo>
                  <a:pt x="136872" y="1562763"/>
                  <a:pt x="136464" y="1562202"/>
                  <a:pt x="136030" y="1561667"/>
                </a:cubicBezTo>
                <a:cubicBezTo>
                  <a:pt x="136616" y="1561284"/>
                  <a:pt x="137254" y="1560569"/>
                  <a:pt x="137789" y="1560646"/>
                </a:cubicBezTo>
                <a:close/>
                <a:moveTo>
                  <a:pt x="2040787" y="1556411"/>
                </a:moveTo>
                <a:cubicBezTo>
                  <a:pt x="2038874" y="1566922"/>
                  <a:pt x="2038491" y="1577968"/>
                  <a:pt x="2028313" y="1587383"/>
                </a:cubicBezTo>
                <a:cubicBezTo>
                  <a:pt x="2027878" y="1573733"/>
                  <a:pt x="2032853" y="1564447"/>
                  <a:pt x="2040787" y="1556411"/>
                </a:cubicBezTo>
                <a:close/>
                <a:moveTo>
                  <a:pt x="2070585" y="1554269"/>
                </a:moveTo>
                <a:cubicBezTo>
                  <a:pt x="2070918" y="1554907"/>
                  <a:pt x="2071301" y="1555544"/>
                  <a:pt x="2071912" y="1556590"/>
                </a:cubicBezTo>
                <a:cubicBezTo>
                  <a:pt x="2070993" y="1557075"/>
                  <a:pt x="2070153" y="1557688"/>
                  <a:pt x="2069209" y="1557969"/>
                </a:cubicBezTo>
                <a:cubicBezTo>
                  <a:pt x="2069030" y="1558019"/>
                  <a:pt x="2068009" y="1556438"/>
                  <a:pt x="2068188" y="1556234"/>
                </a:cubicBezTo>
                <a:cubicBezTo>
                  <a:pt x="2068801" y="1555442"/>
                  <a:pt x="2069743" y="1554907"/>
                  <a:pt x="2070585" y="1554269"/>
                </a:cubicBezTo>
                <a:close/>
                <a:moveTo>
                  <a:pt x="2032164" y="1553121"/>
                </a:moveTo>
                <a:cubicBezTo>
                  <a:pt x="2029893" y="1559244"/>
                  <a:pt x="2028363" y="1563352"/>
                  <a:pt x="2026807" y="1567561"/>
                </a:cubicBezTo>
                <a:cubicBezTo>
                  <a:pt x="2019765" y="1561438"/>
                  <a:pt x="2020786" y="1557229"/>
                  <a:pt x="2032164" y="1553121"/>
                </a:cubicBezTo>
                <a:close/>
                <a:moveTo>
                  <a:pt x="1976192" y="1552738"/>
                </a:moveTo>
                <a:cubicBezTo>
                  <a:pt x="1977264" y="1553401"/>
                  <a:pt x="1977927" y="1553809"/>
                  <a:pt x="1978565" y="1554217"/>
                </a:cubicBezTo>
                <a:cubicBezTo>
                  <a:pt x="1977927" y="1555034"/>
                  <a:pt x="1977366" y="1555978"/>
                  <a:pt x="1976575" y="1556564"/>
                </a:cubicBezTo>
                <a:cubicBezTo>
                  <a:pt x="1976346" y="1556718"/>
                  <a:pt x="1974764" y="1555697"/>
                  <a:pt x="1974816" y="1555442"/>
                </a:cubicBezTo>
                <a:cubicBezTo>
                  <a:pt x="1975045" y="1554498"/>
                  <a:pt x="1975683" y="1553630"/>
                  <a:pt x="1976192" y="1552738"/>
                </a:cubicBezTo>
                <a:close/>
                <a:moveTo>
                  <a:pt x="2138547" y="1552125"/>
                </a:moveTo>
                <a:cubicBezTo>
                  <a:pt x="2139491" y="1552610"/>
                  <a:pt x="2140435" y="1553094"/>
                  <a:pt x="2141380" y="1553604"/>
                </a:cubicBezTo>
                <a:cubicBezTo>
                  <a:pt x="2139797" y="1556769"/>
                  <a:pt x="2138216" y="1559932"/>
                  <a:pt x="2136634" y="1563096"/>
                </a:cubicBezTo>
                <a:cubicBezTo>
                  <a:pt x="2135587" y="1562380"/>
                  <a:pt x="2134516" y="1561692"/>
                  <a:pt x="2133470" y="1561003"/>
                </a:cubicBezTo>
                <a:cubicBezTo>
                  <a:pt x="2135155" y="1558044"/>
                  <a:pt x="2136863" y="1555085"/>
                  <a:pt x="2138547" y="1552125"/>
                </a:cubicBezTo>
                <a:close/>
                <a:moveTo>
                  <a:pt x="12772" y="1546870"/>
                </a:moveTo>
                <a:cubicBezTo>
                  <a:pt x="13689" y="1547457"/>
                  <a:pt x="14608" y="1548095"/>
                  <a:pt x="15527" y="1548707"/>
                </a:cubicBezTo>
                <a:cubicBezTo>
                  <a:pt x="12720" y="1552662"/>
                  <a:pt x="9914" y="1556615"/>
                  <a:pt x="7108" y="1560594"/>
                </a:cubicBezTo>
                <a:cubicBezTo>
                  <a:pt x="6291" y="1560059"/>
                  <a:pt x="5476" y="1559523"/>
                  <a:pt x="4658" y="1558988"/>
                </a:cubicBezTo>
                <a:cubicBezTo>
                  <a:pt x="7363" y="1554958"/>
                  <a:pt x="10068" y="1550901"/>
                  <a:pt x="12772" y="1546870"/>
                </a:cubicBezTo>
                <a:close/>
                <a:moveTo>
                  <a:pt x="1595663" y="1545953"/>
                </a:moveTo>
                <a:cubicBezTo>
                  <a:pt x="1594823" y="1545928"/>
                  <a:pt x="1593955" y="1547253"/>
                  <a:pt x="1593086" y="1547993"/>
                </a:cubicBezTo>
                <a:cubicBezTo>
                  <a:pt x="1594542" y="1549014"/>
                  <a:pt x="1595944" y="1550137"/>
                  <a:pt x="1597526" y="1550902"/>
                </a:cubicBezTo>
                <a:cubicBezTo>
                  <a:pt x="1597755" y="1551004"/>
                  <a:pt x="1598827" y="1549345"/>
                  <a:pt x="1600180" y="1547739"/>
                </a:cubicBezTo>
                <a:cubicBezTo>
                  <a:pt x="1598267" y="1546922"/>
                  <a:pt x="1596965" y="1545978"/>
                  <a:pt x="1595663" y="1545953"/>
                </a:cubicBezTo>
                <a:close/>
                <a:moveTo>
                  <a:pt x="1806236" y="1545570"/>
                </a:moveTo>
                <a:cubicBezTo>
                  <a:pt x="1806159" y="1545416"/>
                  <a:pt x="1805240" y="1545468"/>
                  <a:pt x="1805190" y="1545595"/>
                </a:cubicBezTo>
                <a:cubicBezTo>
                  <a:pt x="1804986" y="1546207"/>
                  <a:pt x="1804934" y="1546870"/>
                  <a:pt x="1804833" y="1547509"/>
                </a:cubicBezTo>
                <a:cubicBezTo>
                  <a:pt x="1805521" y="1547458"/>
                  <a:pt x="1806184" y="1547432"/>
                  <a:pt x="1806873" y="1547407"/>
                </a:cubicBezTo>
                <a:cubicBezTo>
                  <a:pt x="1806669" y="1546795"/>
                  <a:pt x="1806542" y="1546132"/>
                  <a:pt x="1806236" y="1545570"/>
                </a:cubicBezTo>
                <a:close/>
                <a:moveTo>
                  <a:pt x="2066860" y="1543451"/>
                </a:moveTo>
                <a:cubicBezTo>
                  <a:pt x="2067472" y="1543732"/>
                  <a:pt x="2068008" y="1544216"/>
                  <a:pt x="2068568" y="1544626"/>
                </a:cubicBezTo>
                <a:cubicBezTo>
                  <a:pt x="2068033" y="1545110"/>
                  <a:pt x="2067497" y="1545569"/>
                  <a:pt x="2066962" y="1546028"/>
                </a:cubicBezTo>
                <a:cubicBezTo>
                  <a:pt x="2066630" y="1545416"/>
                  <a:pt x="2066222" y="1544803"/>
                  <a:pt x="2065993" y="1544140"/>
                </a:cubicBezTo>
                <a:cubicBezTo>
                  <a:pt x="2065941" y="1544013"/>
                  <a:pt x="2066707" y="1543374"/>
                  <a:pt x="2066860" y="1543451"/>
                </a:cubicBezTo>
                <a:close/>
                <a:moveTo>
                  <a:pt x="2277688" y="1542891"/>
                </a:moveTo>
                <a:cubicBezTo>
                  <a:pt x="2277102" y="1546182"/>
                  <a:pt x="2277382" y="1548581"/>
                  <a:pt x="2276336" y="1549856"/>
                </a:cubicBezTo>
                <a:cubicBezTo>
                  <a:pt x="2264422" y="1564296"/>
                  <a:pt x="2259474" y="1581924"/>
                  <a:pt x="2254243" y="1599196"/>
                </a:cubicBezTo>
                <a:cubicBezTo>
                  <a:pt x="2245849" y="1626952"/>
                  <a:pt x="2233783" y="1652845"/>
                  <a:pt x="2219088" y="1677771"/>
                </a:cubicBezTo>
                <a:cubicBezTo>
                  <a:pt x="2209878" y="1693383"/>
                  <a:pt x="2202021" y="1709788"/>
                  <a:pt x="2193169" y="1726549"/>
                </a:cubicBezTo>
                <a:cubicBezTo>
                  <a:pt x="2190592" y="1725272"/>
                  <a:pt x="2188322" y="1724126"/>
                  <a:pt x="2185260" y="1722595"/>
                </a:cubicBezTo>
                <a:cubicBezTo>
                  <a:pt x="2184954" y="1726039"/>
                  <a:pt x="2184750" y="1728512"/>
                  <a:pt x="2184545" y="1730987"/>
                </a:cubicBezTo>
                <a:cubicBezTo>
                  <a:pt x="2179443" y="1737927"/>
                  <a:pt x="2174315" y="1744865"/>
                  <a:pt x="2169213" y="1751830"/>
                </a:cubicBezTo>
                <a:cubicBezTo>
                  <a:pt x="2168371" y="1751397"/>
                  <a:pt x="2167555" y="1750988"/>
                  <a:pt x="2166713" y="1750555"/>
                </a:cubicBezTo>
                <a:cubicBezTo>
                  <a:pt x="2169825" y="1737696"/>
                  <a:pt x="2175438" y="1725732"/>
                  <a:pt x="2183041" y="1714788"/>
                </a:cubicBezTo>
                <a:cubicBezTo>
                  <a:pt x="2184545" y="1712619"/>
                  <a:pt x="2189316" y="1712696"/>
                  <a:pt x="2193602" y="1711446"/>
                </a:cubicBezTo>
                <a:cubicBezTo>
                  <a:pt x="2192225" y="1709761"/>
                  <a:pt x="2190796" y="1708027"/>
                  <a:pt x="2189418" y="1706344"/>
                </a:cubicBezTo>
                <a:cubicBezTo>
                  <a:pt x="2201894" y="1701292"/>
                  <a:pt x="2204573" y="1694608"/>
                  <a:pt x="2197684" y="1680576"/>
                </a:cubicBezTo>
                <a:cubicBezTo>
                  <a:pt x="2202021" y="1677438"/>
                  <a:pt x="2206894" y="1674148"/>
                  <a:pt x="2211511" y="1670525"/>
                </a:cubicBezTo>
                <a:cubicBezTo>
                  <a:pt x="2213757" y="1668765"/>
                  <a:pt x="2217532" y="1666163"/>
                  <a:pt x="2217278" y="1664402"/>
                </a:cubicBezTo>
                <a:cubicBezTo>
                  <a:pt x="2215389" y="1650447"/>
                  <a:pt x="2229573" y="1640040"/>
                  <a:pt x="2225033" y="1624222"/>
                </a:cubicBezTo>
                <a:cubicBezTo>
                  <a:pt x="2220058" y="1626058"/>
                  <a:pt x="2215236" y="1627844"/>
                  <a:pt x="2209751" y="1629885"/>
                </a:cubicBezTo>
                <a:cubicBezTo>
                  <a:pt x="2207455" y="1619935"/>
                  <a:pt x="2216664" y="1615420"/>
                  <a:pt x="2218476" y="1609630"/>
                </a:cubicBezTo>
                <a:cubicBezTo>
                  <a:pt x="2223553" y="1611670"/>
                  <a:pt x="2227814" y="1614349"/>
                  <a:pt x="2232379" y="1615037"/>
                </a:cubicBezTo>
                <a:cubicBezTo>
                  <a:pt x="2239319" y="1616083"/>
                  <a:pt x="2240313" y="1609476"/>
                  <a:pt x="2241794" y="1605011"/>
                </a:cubicBezTo>
                <a:cubicBezTo>
                  <a:pt x="2244192" y="1597869"/>
                  <a:pt x="2249676" y="1591694"/>
                  <a:pt x="2244472" y="1582408"/>
                </a:cubicBezTo>
                <a:cubicBezTo>
                  <a:pt x="2240850" y="1575928"/>
                  <a:pt x="2247840" y="1573709"/>
                  <a:pt x="2254472" y="1574985"/>
                </a:cubicBezTo>
                <a:cubicBezTo>
                  <a:pt x="2257712" y="1561413"/>
                  <a:pt x="2261208" y="1548376"/>
                  <a:pt x="2277688" y="1542891"/>
                </a:cubicBezTo>
                <a:close/>
                <a:moveTo>
                  <a:pt x="2049488" y="1537634"/>
                </a:moveTo>
                <a:cubicBezTo>
                  <a:pt x="2050380" y="1538068"/>
                  <a:pt x="2050865" y="1539343"/>
                  <a:pt x="2051757" y="1540568"/>
                </a:cubicBezTo>
                <a:cubicBezTo>
                  <a:pt x="2050738" y="1541385"/>
                  <a:pt x="2049921" y="1542048"/>
                  <a:pt x="2049130" y="1542710"/>
                </a:cubicBezTo>
                <a:cubicBezTo>
                  <a:pt x="2048415" y="1541537"/>
                  <a:pt x="2047548" y="1540414"/>
                  <a:pt x="2047089" y="1539114"/>
                </a:cubicBezTo>
                <a:cubicBezTo>
                  <a:pt x="2047013" y="1538884"/>
                  <a:pt x="2048977" y="1537405"/>
                  <a:pt x="2049488" y="1537634"/>
                </a:cubicBezTo>
                <a:close/>
                <a:moveTo>
                  <a:pt x="2268989" y="1526997"/>
                </a:moveTo>
                <a:cubicBezTo>
                  <a:pt x="2269499" y="1527457"/>
                  <a:pt x="2270391" y="1527889"/>
                  <a:pt x="2270418" y="1528401"/>
                </a:cubicBezTo>
                <a:cubicBezTo>
                  <a:pt x="2270468" y="1529037"/>
                  <a:pt x="2269804" y="1529727"/>
                  <a:pt x="2269473" y="1530389"/>
                </a:cubicBezTo>
                <a:cubicBezTo>
                  <a:pt x="2268785" y="1529778"/>
                  <a:pt x="2268070" y="1529139"/>
                  <a:pt x="2267381" y="1528528"/>
                </a:cubicBezTo>
                <a:cubicBezTo>
                  <a:pt x="2267918" y="1528018"/>
                  <a:pt x="2268452" y="1527507"/>
                  <a:pt x="2268989" y="1526997"/>
                </a:cubicBezTo>
                <a:close/>
                <a:moveTo>
                  <a:pt x="1846416" y="1524701"/>
                </a:moveTo>
                <a:cubicBezTo>
                  <a:pt x="1847003" y="1524649"/>
                  <a:pt x="1847666" y="1525364"/>
                  <a:pt x="1848305" y="1525747"/>
                </a:cubicBezTo>
                <a:cubicBezTo>
                  <a:pt x="1847845" y="1526334"/>
                  <a:pt x="1847462" y="1527278"/>
                  <a:pt x="1846901" y="1527355"/>
                </a:cubicBezTo>
                <a:cubicBezTo>
                  <a:pt x="1846366" y="1527457"/>
                  <a:pt x="1845676" y="1526665"/>
                  <a:pt x="1845064" y="1526282"/>
                </a:cubicBezTo>
                <a:cubicBezTo>
                  <a:pt x="1845524" y="1525721"/>
                  <a:pt x="1845906" y="1524778"/>
                  <a:pt x="1846416" y="1524701"/>
                </a:cubicBezTo>
                <a:close/>
                <a:moveTo>
                  <a:pt x="2138472" y="1522558"/>
                </a:moveTo>
                <a:cubicBezTo>
                  <a:pt x="2139568" y="1523196"/>
                  <a:pt x="2140691" y="1523885"/>
                  <a:pt x="2141789" y="1524548"/>
                </a:cubicBezTo>
                <a:cubicBezTo>
                  <a:pt x="2140231" y="1530467"/>
                  <a:pt x="2140002" y="1537177"/>
                  <a:pt x="2133063" y="1539856"/>
                </a:cubicBezTo>
                <a:cubicBezTo>
                  <a:pt x="2132068" y="1539294"/>
                  <a:pt x="2131047" y="1538758"/>
                  <a:pt x="2130053" y="1538196"/>
                </a:cubicBezTo>
                <a:cubicBezTo>
                  <a:pt x="2132859" y="1532992"/>
                  <a:pt x="2135666" y="1527762"/>
                  <a:pt x="2138472" y="1522558"/>
                </a:cubicBezTo>
                <a:close/>
                <a:moveTo>
                  <a:pt x="38961" y="1516002"/>
                </a:moveTo>
                <a:cubicBezTo>
                  <a:pt x="39446" y="1516538"/>
                  <a:pt x="39905" y="1517073"/>
                  <a:pt x="40390" y="1517609"/>
                </a:cubicBezTo>
                <a:cubicBezTo>
                  <a:pt x="39855" y="1518144"/>
                  <a:pt x="39319" y="1518680"/>
                  <a:pt x="38782" y="1519190"/>
                </a:cubicBezTo>
                <a:cubicBezTo>
                  <a:pt x="38325" y="1518655"/>
                  <a:pt x="37430" y="1518042"/>
                  <a:pt x="37507" y="1517609"/>
                </a:cubicBezTo>
                <a:cubicBezTo>
                  <a:pt x="37609" y="1516996"/>
                  <a:pt x="38451" y="1516538"/>
                  <a:pt x="38961" y="1516002"/>
                </a:cubicBezTo>
                <a:close/>
                <a:moveTo>
                  <a:pt x="2049334" y="1510874"/>
                </a:moveTo>
                <a:cubicBezTo>
                  <a:pt x="2049665" y="1511486"/>
                  <a:pt x="2050405" y="1512226"/>
                  <a:pt x="2050251" y="1512685"/>
                </a:cubicBezTo>
                <a:cubicBezTo>
                  <a:pt x="2050073" y="1513272"/>
                  <a:pt x="2049180" y="1513604"/>
                  <a:pt x="2048569" y="1514037"/>
                </a:cubicBezTo>
                <a:cubicBezTo>
                  <a:pt x="2048236" y="1513426"/>
                  <a:pt x="2047523" y="1512685"/>
                  <a:pt x="2047650" y="1512226"/>
                </a:cubicBezTo>
                <a:cubicBezTo>
                  <a:pt x="2047829" y="1511665"/>
                  <a:pt x="2048748" y="1511308"/>
                  <a:pt x="2049334" y="1510874"/>
                </a:cubicBezTo>
                <a:close/>
                <a:moveTo>
                  <a:pt x="1947977" y="1509191"/>
                </a:moveTo>
                <a:cubicBezTo>
                  <a:pt x="1947619" y="1509241"/>
                  <a:pt x="1947059" y="1509216"/>
                  <a:pt x="1946983" y="1509368"/>
                </a:cubicBezTo>
                <a:cubicBezTo>
                  <a:pt x="1946727" y="1509957"/>
                  <a:pt x="1946677" y="1510620"/>
                  <a:pt x="1946523" y="1511257"/>
                </a:cubicBezTo>
                <a:cubicBezTo>
                  <a:pt x="1946881" y="1511232"/>
                  <a:pt x="1947212" y="1511155"/>
                  <a:pt x="1947569" y="1511105"/>
                </a:cubicBezTo>
                <a:cubicBezTo>
                  <a:pt x="1947696" y="1510466"/>
                  <a:pt x="1947850" y="1509828"/>
                  <a:pt x="1947977" y="1509191"/>
                </a:cubicBezTo>
                <a:close/>
                <a:moveTo>
                  <a:pt x="1849732" y="1508603"/>
                </a:moveTo>
                <a:cubicBezTo>
                  <a:pt x="1849426" y="1508476"/>
                  <a:pt x="1848151" y="1509676"/>
                  <a:pt x="1848176" y="1510211"/>
                </a:cubicBezTo>
                <a:cubicBezTo>
                  <a:pt x="1848202" y="1511180"/>
                  <a:pt x="1848917" y="1512149"/>
                  <a:pt x="1849324" y="1513120"/>
                </a:cubicBezTo>
                <a:cubicBezTo>
                  <a:pt x="1850243" y="1512507"/>
                  <a:pt x="1851186" y="1511870"/>
                  <a:pt x="1852717" y="1510849"/>
                </a:cubicBezTo>
                <a:cubicBezTo>
                  <a:pt x="1851417" y="1509828"/>
                  <a:pt x="1850676" y="1508961"/>
                  <a:pt x="1849732" y="1508603"/>
                </a:cubicBezTo>
                <a:close/>
                <a:moveTo>
                  <a:pt x="2015404" y="1507582"/>
                </a:moveTo>
                <a:cubicBezTo>
                  <a:pt x="2016043" y="1507430"/>
                  <a:pt x="2017062" y="1508755"/>
                  <a:pt x="2018287" y="1509726"/>
                </a:cubicBezTo>
                <a:cubicBezTo>
                  <a:pt x="2017012" y="1510874"/>
                  <a:pt x="2016195" y="1512149"/>
                  <a:pt x="2015252" y="1512251"/>
                </a:cubicBezTo>
                <a:cubicBezTo>
                  <a:pt x="2014589" y="1512327"/>
                  <a:pt x="2013108" y="1510720"/>
                  <a:pt x="2013185" y="1510006"/>
                </a:cubicBezTo>
                <a:cubicBezTo>
                  <a:pt x="2013287" y="1509087"/>
                  <a:pt x="2014487" y="1507812"/>
                  <a:pt x="2015404" y="1507582"/>
                </a:cubicBezTo>
                <a:close/>
                <a:moveTo>
                  <a:pt x="2151126" y="1503628"/>
                </a:moveTo>
                <a:cubicBezTo>
                  <a:pt x="2151380" y="1504292"/>
                  <a:pt x="2151967" y="1505057"/>
                  <a:pt x="2151814" y="1505618"/>
                </a:cubicBezTo>
                <a:cubicBezTo>
                  <a:pt x="2151687" y="1506103"/>
                  <a:pt x="2150691" y="1506332"/>
                  <a:pt x="2150105" y="1506665"/>
                </a:cubicBezTo>
                <a:cubicBezTo>
                  <a:pt x="2149849" y="1505976"/>
                  <a:pt x="2149314" y="1505236"/>
                  <a:pt x="2149441" y="1504649"/>
                </a:cubicBezTo>
                <a:cubicBezTo>
                  <a:pt x="2149543" y="1504215"/>
                  <a:pt x="2150513" y="1503959"/>
                  <a:pt x="2151126" y="1503628"/>
                </a:cubicBezTo>
                <a:close/>
                <a:moveTo>
                  <a:pt x="129450" y="1503526"/>
                </a:moveTo>
                <a:cubicBezTo>
                  <a:pt x="142588" y="1506664"/>
                  <a:pt x="144501" y="1508041"/>
                  <a:pt x="148124" y="1517124"/>
                </a:cubicBezTo>
                <a:cubicBezTo>
                  <a:pt x="133327" y="1513093"/>
                  <a:pt x="125367" y="1521639"/>
                  <a:pt x="118479" y="1532329"/>
                </a:cubicBezTo>
                <a:cubicBezTo>
                  <a:pt x="113683" y="1539753"/>
                  <a:pt x="108912" y="1547278"/>
                  <a:pt x="103453" y="1554218"/>
                </a:cubicBezTo>
                <a:cubicBezTo>
                  <a:pt x="101055" y="1557279"/>
                  <a:pt x="96947" y="1558962"/>
                  <a:pt x="93605" y="1561285"/>
                </a:cubicBezTo>
                <a:cubicBezTo>
                  <a:pt x="92967" y="1560442"/>
                  <a:pt x="92330" y="1559600"/>
                  <a:pt x="91692" y="1558785"/>
                </a:cubicBezTo>
                <a:cubicBezTo>
                  <a:pt x="99370" y="1536870"/>
                  <a:pt x="122050" y="1525185"/>
                  <a:pt x="129450" y="1503526"/>
                </a:cubicBezTo>
                <a:close/>
                <a:moveTo>
                  <a:pt x="2267891" y="1500159"/>
                </a:moveTo>
                <a:cubicBezTo>
                  <a:pt x="2268426" y="1501052"/>
                  <a:pt x="2269549" y="1502098"/>
                  <a:pt x="2269395" y="1502813"/>
                </a:cubicBezTo>
                <a:cubicBezTo>
                  <a:pt x="2269166" y="1503757"/>
                  <a:pt x="2268018" y="1504905"/>
                  <a:pt x="2267074" y="1505134"/>
                </a:cubicBezTo>
                <a:cubicBezTo>
                  <a:pt x="2266386" y="1505287"/>
                  <a:pt x="2265391" y="1504113"/>
                  <a:pt x="2263707" y="1502965"/>
                </a:cubicBezTo>
                <a:cubicBezTo>
                  <a:pt x="2265544" y="1501742"/>
                  <a:pt x="2266717" y="1500950"/>
                  <a:pt x="2267891" y="1500159"/>
                </a:cubicBezTo>
                <a:close/>
                <a:moveTo>
                  <a:pt x="2074182" y="1499265"/>
                </a:moveTo>
                <a:cubicBezTo>
                  <a:pt x="2074974" y="1499878"/>
                  <a:pt x="2075483" y="1500822"/>
                  <a:pt x="2076095" y="1501638"/>
                </a:cubicBezTo>
                <a:cubicBezTo>
                  <a:pt x="2075433" y="1502046"/>
                  <a:pt x="2074795" y="1502455"/>
                  <a:pt x="2073724" y="1503119"/>
                </a:cubicBezTo>
                <a:cubicBezTo>
                  <a:pt x="2073239" y="1502149"/>
                  <a:pt x="2072626" y="1501255"/>
                  <a:pt x="2072397" y="1500286"/>
                </a:cubicBezTo>
                <a:cubicBezTo>
                  <a:pt x="2072345" y="1500082"/>
                  <a:pt x="2073953" y="1499087"/>
                  <a:pt x="2074182" y="1499265"/>
                </a:cubicBezTo>
                <a:close/>
                <a:moveTo>
                  <a:pt x="2186305" y="1497685"/>
                </a:moveTo>
                <a:cubicBezTo>
                  <a:pt x="2186483" y="1497532"/>
                  <a:pt x="2188039" y="1498553"/>
                  <a:pt x="2187989" y="1498757"/>
                </a:cubicBezTo>
                <a:cubicBezTo>
                  <a:pt x="2187734" y="1499674"/>
                  <a:pt x="2187122" y="1500517"/>
                  <a:pt x="2186611" y="1501409"/>
                </a:cubicBezTo>
                <a:cubicBezTo>
                  <a:pt x="2185591" y="1500797"/>
                  <a:pt x="2184978" y="1500415"/>
                  <a:pt x="2184366" y="1500032"/>
                </a:cubicBezTo>
                <a:cubicBezTo>
                  <a:pt x="2184978" y="1499216"/>
                  <a:pt x="2185514" y="1498322"/>
                  <a:pt x="2186305" y="1497685"/>
                </a:cubicBezTo>
                <a:close/>
                <a:moveTo>
                  <a:pt x="1996933" y="1494776"/>
                </a:moveTo>
                <a:cubicBezTo>
                  <a:pt x="2002010" y="1495643"/>
                  <a:pt x="2005173" y="1496205"/>
                  <a:pt x="2010046" y="1497020"/>
                </a:cubicBezTo>
                <a:cubicBezTo>
                  <a:pt x="2007469" y="1502072"/>
                  <a:pt x="2005429" y="1506129"/>
                  <a:pt x="2003362" y="1510160"/>
                </a:cubicBezTo>
                <a:cubicBezTo>
                  <a:pt x="2002546" y="1509981"/>
                  <a:pt x="2001704" y="1509802"/>
                  <a:pt x="2000887" y="1509623"/>
                </a:cubicBezTo>
                <a:cubicBezTo>
                  <a:pt x="1999765" y="1505389"/>
                  <a:pt x="1998617" y="1501128"/>
                  <a:pt x="1996933" y="1494776"/>
                </a:cubicBezTo>
                <a:close/>
                <a:moveTo>
                  <a:pt x="2102780" y="1494674"/>
                </a:moveTo>
                <a:cubicBezTo>
                  <a:pt x="2103622" y="1495695"/>
                  <a:pt x="2104439" y="1496715"/>
                  <a:pt x="2105282" y="1497710"/>
                </a:cubicBezTo>
                <a:cubicBezTo>
                  <a:pt x="2100970" y="1504751"/>
                  <a:pt x="2096657" y="1511792"/>
                  <a:pt x="2092346" y="1518832"/>
                </a:cubicBezTo>
                <a:cubicBezTo>
                  <a:pt x="2091173" y="1518119"/>
                  <a:pt x="2090025" y="1517430"/>
                  <a:pt x="2088852" y="1516767"/>
                </a:cubicBezTo>
                <a:cubicBezTo>
                  <a:pt x="2088852" y="1514394"/>
                  <a:pt x="2088852" y="1512021"/>
                  <a:pt x="2088852" y="1507379"/>
                </a:cubicBezTo>
                <a:cubicBezTo>
                  <a:pt x="2084769" y="1512915"/>
                  <a:pt x="2081938" y="1516742"/>
                  <a:pt x="2079106" y="1520594"/>
                </a:cubicBezTo>
                <a:cubicBezTo>
                  <a:pt x="2078239" y="1520134"/>
                  <a:pt x="2077396" y="1519701"/>
                  <a:pt x="2076529" y="1519242"/>
                </a:cubicBezTo>
                <a:cubicBezTo>
                  <a:pt x="2079260" y="1514138"/>
                  <a:pt x="2080968" y="1507889"/>
                  <a:pt x="2085025" y="1504266"/>
                </a:cubicBezTo>
                <a:cubicBezTo>
                  <a:pt x="2089898" y="1499904"/>
                  <a:pt x="2096786" y="1497761"/>
                  <a:pt x="2102780" y="1494674"/>
                </a:cubicBezTo>
                <a:close/>
                <a:moveTo>
                  <a:pt x="2289041" y="1493194"/>
                </a:moveTo>
                <a:cubicBezTo>
                  <a:pt x="2289729" y="1493730"/>
                  <a:pt x="2290393" y="1494240"/>
                  <a:pt x="2291056" y="1494750"/>
                </a:cubicBezTo>
                <a:cubicBezTo>
                  <a:pt x="2288377" y="1498986"/>
                  <a:pt x="2285699" y="1503220"/>
                  <a:pt x="2282101" y="1508859"/>
                </a:cubicBezTo>
                <a:cubicBezTo>
                  <a:pt x="2281514" y="1498959"/>
                  <a:pt x="2281514" y="1498959"/>
                  <a:pt x="2289041" y="1493194"/>
                </a:cubicBezTo>
                <a:close/>
                <a:moveTo>
                  <a:pt x="2012112" y="1487377"/>
                </a:moveTo>
                <a:lnTo>
                  <a:pt x="2015866" y="1491281"/>
                </a:lnTo>
                <a:lnTo>
                  <a:pt x="2015787" y="1491435"/>
                </a:lnTo>
                <a:lnTo>
                  <a:pt x="2013679" y="1493566"/>
                </a:lnTo>
                <a:lnTo>
                  <a:pt x="2009587" y="1489979"/>
                </a:lnTo>
                <a:cubicBezTo>
                  <a:pt x="2010429" y="1489112"/>
                  <a:pt x="2011272" y="1488244"/>
                  <a:pt x="2012112" y="1487377"/>
                </a:cubicBezTo>
                <a:close/>
                <a:moveTo>
                  <a:pt x="2082729" y="1487148"/>
                </a:moveTo>
                <a:cubicBezTo>
                  <a:pt x="2083724" y="1486969"/>
                  <a:pt x="2084771" y="1487300"/>
                  <a:pt x="2085919" y="1487454"/>
                </a:cubicBezTo>
                <a:cubicBezTo>
                  <a:pt x="2085484" y="1488602"/>
                  <a:pt x="2085178" y="1489904"/>
                  <a:pt x="2084948" y="1489877"/>
                </a:cubicBezTo>
                <a:cubicBezTo>
                  <a:pt x="2083928" y="1489827"/>
                  <a:pt x="2082933" y="1489392"/>
                  <a:pt x="2081938" y="1489112"/>
                </a:cubicBezTo>
                <a:cubicBezTo>
                  <a:pt x="2082194" y="1488423"/>
                  <a:pt x="2082373" y="1487198"/>
                  <a:pt x="2082729" y="1487148"/>
                </a:cubicBezTo>
                <a:close/>
                <a:moveTo>
                  <a:pt x="1868943" y="1484521"/>
                </a:moveTo>
                <a:cubicBezTo>
                  <a:pt x="1866214" y="1487762"/>
                  <a:pt x="1863483" y="1491000"/>
                  <a:pt x="1860753" y="1494240"/>
                </a:cubicBezTo>
                <a:cubicBezTo>
                  <a:pt x="1861443" y="1494854"/>
                  <a:pt x="1862156" y="1495490"/>
                  <a:pt x="1862845" y="1496104"/>
                </a:cubicBezTo>
                <a:cubicBezTo>
                  <a:pt x="1865652" y="1493042"/>
                  <a:pt x="1868433" y="1489954"/>
                  <a:pt x="1871214" y="1486868"/>
                </a:cubicBezTo>
                <a:cubicBezTo>
                  <a:pt x="1870448" y="1486077"/>
                  <a:pt x="1869708" y="1485312"/>
                  <a:pt x="1868943" y="1484521"/>
                </a:cubicBezTo>
                <a:close/>
                <a:moveTo>
                  <a:pt x="2160667" y="1482581"/>
                </a:moveTo>
                <a:cubicBezTo>
                  <a:pt x="2160871" y="1483219"/>
                  <a:pt x="2161075" y="1483831"/>
                  <a:pt x="2161432" y="1484852"/>
                </a:cubicBezTo>
                <a:cubicBezTo>
                  <a:pt x="2160411" y="1485209"/>
                  <a:pt x="2159417" y="1485566"/>
                  <a:pt x="2158422" y="1485899"/>
                </a:cubicBezTo>
                <a:cubicBezTo>
                  <a:pt x="2158473" y="1485158"/>
                  <a:pt x="2158269" y="1484266"/>
                  <a:pt x="2158651" y="1483754"/>
                </a:cubicBezTo>
                <a:cubicBezTo>
                  <a:pt x="2159059" y="1483168"/>
                  <a:pt x="2159978" y="1482964"/>
                  <a:pt x="2160667" y="1482581"/>
                </a:cubicBezTo>
                <a:close/>
                <a:moveTo>
                  <a:pt x="2035711" y="1482123"/>
                </a:moveTo>
                <a:cubicBezTo>
                  <a:pt x="2034972" y="1482097"/>
                  <a:pt x="2034207" y="1483373"/>
                  <a:pt x="2033441" y="1484062"/>
                </a:cubicBezTo>
                <a:cubicBezTo>
                  <a:pt x="2034309" y="1484776"/>
                  <a:pt x="2035099" y="1485873"/>
                  <a:pt x="2036068" y="1486077"/>
                </a:cubicBezTo>
                <a:cubicBezTo>
                  <a:pt x="2036757" y="1486256"/>
                  <a:pt x="2037676" y="1485158"/>
                  <a:pt x="2038976" y="1484291"/>
                </a:cubicBezTo>
                <a:cubicBezTo>
                  <a:pt x="2037497" y="1483245"/>
                  <a:pt x="2036605" y="1482149"/>
                  <a:pt x="2035711" y="1482123"/>
                </a:cubicBezTo>
                <a:close/>
                <a:moveTo>
                  <a:pt x="2202148" y="1473831"/>
                </a:moveTo>
                <a:cubicBezTo>
                  <a:pt x="2202556" y="1475133"/>
                  <a:pt x="2202938" y="1476433"/>
                  <a:pt x="2203348" y="1477735"/>
                </a:cubicBezTo>
                <a:cubicBezTo>
                  <a:pt x="2200719" y="1478448"/>
                  <a:pt x="2198065" y="1479188"/>
                  <a:pt x="2195438" y="1479902"/>
                </a:cubicBezTo>
                <a:cubicBezTo>
                  <a:pt x="2195081" y="1478908"/>
                  <a:pt x="2194750" y="1477913"/>
                  <a:pt x="2194392" y="1476918"/>
                </a:cubicBezTo>
                <a:cubicBezTo>
                  <a:pt x="2196969" y="1475898"/>
                  <a:pt x="2199571" y="1474877"/>
                  <a:pt x="2202148" y="1473831"/>
                </a:cubicBezTo>
                <a:close/>
                <a:moveTo>
                  <a:pt x="2174544" y="1472684"/>
                </a:moveTo>
                <a:cubicBezTo>
                  <a:pt x="2177375" y="1472301"/>
                  <a:pt x="2182173" y="1472939"/>
                  <a:pt x="2183115" y="1474725"/>
                </a:cubicBezTo>
                <a:cubicBezTo>
                  <a:pt x="2186866" y="1481944"/>
                  <a:pt x="2180794" y="1485694"/>
                  <a:pt x="2177708" y="1490415"/>
                </a:cubicBezTo>
                <a:cubicBezTo>
                  <a:pt x="2176764" y="1490082"/>
                  <a:pt x="2175846" y="1489751"/>
                  <a:pt x="2174902" y="1489419"/>
                </a:cubicBezTo>
                <a:cubicBezTo>
                  <a:pt x="2175616" y="1486588"/>
                  <a:pt x="2176331" y="1483781"/>
                  <a:pt x="2177223" y="1480108"/>
                </a:cubicBezTo>
                <a:cubicBezTo>
                  <a:pt x="2174748" y="1479877"/>
                  <a:pt x="2172810" y="1479673"/>
                  <a:pt x="2169391" y="1479342"/>
                </a:cubicBezTo>
                <a:cubicBezTo>
                  <a:pt x="2171712" y="1476179"/>
                  <a:pt x="2172937" y="1472887"/>
                  <a:pt x="2174544" y="1472684"/>
                </a:cubicBezTo>
                <a:close/>
                <a:moveTo>
                  <a:pt x="80237" y="1468039"/>
                </a:moveTo>
                <a:cubicBezTo>
                  <a:pt x="80747" y="1468447"/>
                  <a:pt x="81258" y="1468830"/>
                  <a:pt x="81743" y="1469212"/>
                </a:cubicBezTo>
                <a:cubicBezTo>
                  <a:pt x="81308" y="1469774"/>
                  <a:pt x="80875" y="1470361"/>
                  <a:pt x="80441" y="1470922"/>
                </a:cubicBezTo>
                <a:cubicBezTo>
                  <a:pt x="79957" y="1470539"/>
                  <a:pt x="78987" y="1470030"/>
                  <a:pt x="79037" y="1469799"/>
                </a:cubicBezTo>
                <a:cubicBezTo>
                  <a:pt x="79216" y="1469162"/>
                  <a:pt x="79803" y="1468626"/>
                  <a:pt x="80237" y="1468039"/>
                </a:cubicBezTo>
                <a:close/>
                <a:moveTo>
                  <a:pt x="1990530" y="1465311"/>
                </a:moveTo>
                <a:cubicBezTo>
                  <a:pt x="1988846" y="1466382"/>
                  <a:pt x="1987188" y="1467453"/>
                  <a:pt x="1985504" y="1468526"/>
                </a:cubicBezTo>
                <a:cubicBezTo>
                  <a:pt x="1985811" y="1469086"/>
                  <a:pt x="1986117" y="1469647"/>
                  <a:pt x="1986423" y="1470209"/>
                </a:cubicBezTo>
                <a:cubicBezTo>
                  <a:pt x="1988184" y="1469367"/>
                  <a:pt x="1989969" y="1468526"/>
                  <a:pt x="1991755" y="1467684"/>
                </a:cubicBezTo>
                <a:cubicBezTo>
                  <a:pt x="1991347" y="1466892"/>
                  <a:pt x="1990938" y="1466101"/>
                  <a:pt x="1990530" y="1465311"/>
                </a:cubicBezTo>
                <a:close/>
                <a:moveTo>
                  <a:pt x="2094595" y="1463550"/>
                </a:moveTo>
                <a:cubicBezTo>
                  <a:pt x="2097290" y="1463857"/>
                  <a:pt x="2099643" y="1465668"/>
                  <a:pt x="2101811" y="1468219"/>
                </a:cubicBezTo>
                <a:cubicBezTo>
                  <a:pt x="2101557" y="1469265"/>
                  <a:pt x="2101327" y="1470311"/>
                  <a:pt x="2101072" y="1471357"/>
                </a:cubicBezTo>
                <a:cubicBezTo>
                  <a:pt x="2095817" y="1470209"/>
                  <a:pt x="2090587" y="1469061"/>
                  <a:pt x="2085331" y="1467913"/>
                </a:cubicBezTo>
                <a:cubicBezTo>
                  <a:pt x="2088865" y="1464443"/>
                  <a:pt x="2091900" y="1463244"/>
                  <a:pt x="2094595" y="1463550"/>
                </a:cubicBezTo>
                <a:close/>
                <a:moveTo>
                  <a:pt x="2069870" y="1457121"/>
                </a:moveTo>
                <a:cubicBezTo>
                  <a:pt x="2060584" y="1462300"/>
                  <a:pt x="2060584" y="1462300"/>
                  <a:pt x="2062473" y="1471409"/>
                </a:cubicBezTo>
                <a:cubicBezTo>
                  <a:pt x="2065432" y="1465694"/>
                  <a:pt x="2067651" y="1461407"/>
                  <a:pt x="2069870" y="1457121"/>
                </a:cubicBezTo>
                <a:close/>
                <a:moveTo>
                  <a:pt x="2317818" y="1452860"/>
                </a:moveTo>
                <a:cubicBezTo>
                  <a:pt x="2319476" y="1454008"/>
                  <a:pt x="2320522" y="1458396"/>
                  <a:pt x="2319680" y="1460488"/>
                </a:cubicBezTo>
                <a:cubicBezTo>
                  <a:pt x="2315420" y="1470897"/>
                  <a:pt x="2310446" y="1480999"/>
                  <a:pt x="2305879" y="1490923"/>
                </a:cubicBezTo>
                <a:cubicBezTo>
                  <a:pt x="2290979" y="1486331"/>
                  <a:pt x="2287791" y="1477530"/>
                  <a:pt x="2296031" y="1466738"/>
                </a:cubicBezTo>
                <a:cubicBezTo>
                  <a:pt x="2299833" y="1461763"/>
                  <a:pt x="2304935" y="1457682"/>
                  <a:pt x="2309986" y="1453881"/>
                </a:cubicBezTo>
                <a:cubicBezTo>
                  <a:pt x="2311925" y="1452427"/>
                  <a:pt x="2316134" y="1451712"/>
                  <a:pt x="2317818" y="1452860"/>
                </a:cubicBezTo>
                <a:close/>
                <a:moveTo>
                  <a:pt x="2197302" y="1450335"/>
                </a:moveTo>
                <a:cubicBezTo>
                  <a:pt x="2198092" y="1450998"/>
                  <a:pt x="2199164" y="1451610"/>
                  <a:pt x="2199088" y="1451866"/>
                </a:cubicBezTo>
                <a:cubicBezTo>
                  <a:pt x="2198781" y="1452962"/>
                  <a:pt x="2198119" y="1453958"/>
                  <a:pt x="2197582" y="1454979"/>
                </a:cubicBezTo>
                <a:cubicBezTo>
                  <a:pt x="2196842" y="1454365"/>
                  <a:pt x="2195413" y="1453625"/>
                  <a:pt x="2195490" y="1453192"/>
                </a:cubicBezTo>
                <a:cubicBezTo>
                  <a:pt x="2195694" y="1452172"/>
                  <a:pt x="2196638" y="1451304"/>
                  <a:pt x="2197302" y="1450335"/>
                </a:cubicBezTo>
                <a:close/>
                <a:moveTo>
                  <a:pt x="2330344" y="1448906"/>
                </a:moveTo>
                <a:cubicBezTo>
                  <a:pt x="2330471" y="1451381"/>
                  <a:pt x="2330573" y="1453881"/>
                  <a:pt x="2330700" y="1456356"/>
                </a:cubicBezTo>
                <a:cubicBezTo>
                  <a:pt x="2329783" y="1456381"/>
                  <a:pt x="2328864" y="1456432"/>
                  <a:pt x="2327946" y="1456458"/>
                </a:cubicBezTo>
                <a:cubicBezTo>
                  <a:pt x="2327639" y="1454085"/>
                  <a:pt x="2327333" y="1451687"/>
                  <a:pt x="2327027" y="1449314"/>
                </a:cubicBezTo>
                <a:cubicBezTo>
                  <a:pt x="2328125" y="1449187"/>
                  <a:pt x="2329221" y="1449033"/>
                  <a:pt x="2330344" y="1448906"/>
                </a:cubicBezTo>
                <a:close/>
                <a:moveTo>
                  <a:pt x="2237175" y="1441941"/>
                </a:moveTo>
                <a:cubicBezTo>
                  <a:pt x="2237761" y="1441762"/>
                  <a:pt x="2238807" y="1442962"/>
                  <a:pt x="2240032" y="1443829"/>
                </a:cubicBezTo>
                <a:cubicBezTo>
                  <a:pt x="2238655" y="1445054"/>
                  <a:pt x="2237890" y="1446202"/>
                  <a:pt x="2236869" y="1446456"/>
                </a:cubicBezTo>
                <a:cubicBezTo>
                  <a:pt x="2236359" y="1446585"/>
                  <a:pt x="2234700" y="1444875"/>
                  <a:pt x="2234829" y="1444364"/>
                </a:cubicBezTo>
                <a:cubicBezTo>
                  <a:pt x="2235109" y="1443370"/>
                  <a:pt x="2236180" y="1442247"/>
                  <a:pt x="2237175" y="1441941"/>
                </a:cubicBezTo>
                <a:close/>
                <a:moveTo>
                  <a:pt x="2296847" y="1441687"/>
                </a:moveTo>
                <a:cubicBezTo>
                  <a:pt x="2297180" y="1441891"/>
                  <a:pt x="2297664" y="1442018"/>
                  <a:pt x="2297766" y="1442274"/>
                </a:cubicBezTo>
                <a:cubicBezTo>
                  <a:pt x="2297816" y="1442554"/>
                  <a:pt x="2297536" y="1442989"/>
                  <a:pt x="2297409" y="1443345"/>
                </a:cubicBezTo>
                <a:cubicBezTo>
                  <a:pt x="2297051" y="1443371"/>
                  <a:pt x="2296695" y="1443371"/>
                  <a:pt x="2296337" y="1443397"/>
                </a:cubicBezTo>
                <a:cubicBezTo>
                  <a:pt x="2296516" y="1442835"/>
                  <a:pt x="2296668" y="1442274"/>
                  <a:pt x="2296847" y="1441687"/>
                </a:cubicBezTo>
                <a:close/>
                <a:moveTo>
                  <a:pt x="2139263" y="1439722"/>
                </a:moveTo>
                <a:cubicBezTo>
                  <a:pt x="2138165" y="1442376"/>
                  <a:pt x="2137068" y="1445004"/>
                  <a:pt x="2135971" y="1447656"/>
                </a:cubicBezTo>
                <a:cubicBezTo>
                  <a:pt x="2136711" y="1447964"/>
                  <a:pt x="2137451" y="1448243"/>
                  <a:pt x="2138216" y="1448550"/>
                </a:cubicBezTo>
                <a:cubicBezTo>
                  <a:pt x="2139415" y="1445820"/>
                  <a:pt x="2140614" y="1443116"/>
                  <a:pt x="2141839" y="1440412"/>
                </a:cubicBezTo>
                <a:cubicBezTo>
                  <a:pt x="2140972" y="1440182"/>
                  <a:pt x="2140130" y="1439953"/>
                  <a:pt x="2139263" y="1439722"/>
                </a:cubicBezTo>
                <a:close/>
                <a:moveTo>
                  <a:pt x="2220414" y="1432910"/>
                </a:moveTo>
                <a:cubicBezTo>
                  <a:pt x="2225160" y="1441992"/>
                  <a:pt x="2219904" y="1451330"/>
                  <a:pt x="2205005" y="1462580"/>
                </a:cubicBezTo>
                <a:cubicBezTo>
                  <a:pt x="2206536" y="1449492"/>
                  <a:pt x="2218118" y="1444619"/>
                  <a:pt x="2220414" y="1432910"/>
                </a:cubicBezTo>
                <a:close/>
                <a:moveTo>
                  <a:pt x="2291183" y="1431712"/>
                </a:moveTo>
                <a:cubicBezTo>
                  <a:pt x="2292229" y="1432172"/>
                  <a:pt x="2293248" y="1432656"/>
                  <a:pt x="2294294" y="1433116"/>
                </a:cubicBezTo>
                <a:cubicBezTo>
                  <a:pt x="2291744" y="1438523"/>
                  <a:pt x="2289167" y="1443906"/>
                  <a:pt x="2286616" y="1449315"/>
                </a:cubicBezTo>
                <a:cubicBezTo>
                  <a:pt x="2285545" y="1448982"/>
                  <a:pt x="2284499" y="1448626"/>
                  <a:pt x="2283453" y="1448269"/>
                </a:cubicBezTo>
                <a:cubicBezTo>
                  <a:pt x="2281718" y="1440692"/>
                  <a:pt x="2286054" y="1436023"/>
                  <a:pt x="2291183" y="1431712"/>
                </a:cubicBezTo>
                <a:close/>
                <a:moveTo>
                  <a:pt x="2108189" y="1430871"/>
                </a:moveTo>
                <a:cubicBezTo>
                  <a:pt x="2105995" y="1434315"/>
                  <a:pt x="2103776" y="1437733"/>
                  <a:pt x="2101582" y="1441178"/>
                </a:cubicBezTo>
                <a:cubicBezTo>
                  <a:pt x="2102245" y="1441610"/>
                  <a:pt x="2102934" y="1442045"/>
                  <a:pt x="2103597" y="1442503"/>
                </a:cubicBezTo>
                <a:cubicBezTo>
                  <a:pt x="2105893" y="1439136"/>
                  <a:pt x="2108189" y="1435820"/>
                  <a:pt x="2110460" y="1432478"/>
                </a:cubicBezTo>
                <a:cubicBezTo>
                  <a:pt x="2109695" y="1431942"/>
                  <a:pt x="2108955" y="1431405"/>
                  <a:pt x="2108189" y="1430871"/>
                </a:cubicBezTo>
                <a:close/>
                <a:moveTo>
                  <a:pt x="2327206" y="1429620"/>
                </a:moveTo>
                <a:cubicBezTo>
                  <a:pt x="2327691" y="1430818"/>
                  <a:pt x="2328150" y="1432070"/>
                  <a:pt x="2328610" y="1433320"/>
                </a:cubicBezTo>
                <a:cubicBezTo>
                  <a:pt x="2324195" y="1438447"/>
                  <a:pt x="2319808" y="1443575"/>
                  <a:pt x="2315393" y="1448729"/>
                </a:cubicBezTo>
                <a:cubicBezTo>
                  <a:pt x="2314552" y="1448269"/>
                  <a:pt x="2313683" y="1447810"/>
                  <a:pt x="2312843" y="1447377"/>
                </a:cubicBezTo>
                <a:cubicBezTo>
                  <a:pt x="2313735" y="1441764"/>
                  <a:pt x="2309832" y="1435105"/>
                  <a:pt x="2316158" y="1430870"/>
                </a:cubicBezTo>
                <a:cubicBezTo>
                  <a:pt x="2318889" y="1429034"/>
                  <a:pt x="2323481" y="1429951"/>
                  <a:pt x="2327206" y="1429620"/>
                </a:cubicBezTo>
                <a:close/>
                <a:moveTo>
                  <a:pt x="2170922" y="1427094"/>
                </a:moveTo>
                <a:lnTo>
                  <a:pt x="2166955" y="1434739"/>
                </a:lnTo>
                <a:lnTo>
                  <a:pt x="2166636" y="1435080"/>
                </a:lnTo>
                <a:lnTo>
                  <a:pt x="2166542" y="1435291"/>
                </a:lnTo>
                <a:lnTo>
                  <a:pt x="2160539" y="1439416"/>
                </a:lnTo>
                <a:cubicBezTo>
                  <a:pt x="2149416" y="1445947"/>
                  <a:pt x="2149391" y="1445922"/>
                  <a:pt x="2154595" y="1458448"/>
                </a:cubicBezTo>
                <a:cubicBezTo>
                  <a:pt x="2156202" y="1456204"/>
                  <a:pt x="2157988" y="1454366"/>
                  <a:pt x="2159033" y="1452198"/>
                </a:cubicBezTo>
                <a:lnTo>
                  <a:pt x="2166542" y="1435291"/>
                </a:lnTo>
                <a:lnTo>
                  <a:pt x="2166738" y="1435157"/>
                </a:lnTo>
                <a:lnTo>
                  <a:pt x="2166955" y="1434739"/>
                </a:lnTo>
                <a:lnTo>
                  <a:pt x="2172861" y="1428421"/>
                </a:lnTo>
                <a:cubicBezTo>
                  <a:pt x="2172223" y="1427988"/>
                  <a:pt x="2171559" y="1427554"/>
                  <a:pt x="2170922" y="1427094"/>
                </a:cubicBezTo>
                <a:close/>
                <a:moveTo>
                  <a:pt x="2298836" y="1425615"/>
                </a:moveTo>
                <a:cubicBezTo>
                  <a:pt x="2299321" y="1426151"/>
                  <a:pt x="2299780" y="1426686"/>
                  <a:pt x="2300394" y="1427375"/>
                </a:cubicBezTo>
                <a:cubicBezTo>
                  <a:pt x="2299882" y="1427834"/>
                  <a:pt x="2299373" y="1428625"/>
                  <a:pt x="2298811" y="1428651"/>
                </a:cubicBezTo>
                <a:cubicBezTo>
                  <a:pt x="2298173" y="1428676"/>
                  <a:pt x="2297536" y="1428013"/>
                  <a:pt x="2296898" y="1427630"/>
                </a:cubicBezTo>
                <a:cubicBezTo>
                  <a:pt x="2297536" y="1426967"/>
                  <a:pt x="2298200" y="1426278"/>
                  <a:pt x="2298836" y="1425615"/>
                </a:cubicBezTo>
                <a:close/>
                <a:moveTo>
                  <a:pt x="2227379" y="1418675"/>
                </a:moveTo>
                <a:cubicBezTo>
                  <a:pt x="2228706" y="1418752"/>
                  <a:pt x="2230008" y="1418802"/>
                  <a:pt x="2231333" y="1418854"/>
                </a:cubicBezTo>
                <a:cubicBezTo>
                  <a:pt x="2231333" y="1421966"/>
                  <a:pt x="2231333" y="1425054"/>
                  <a:pt x="2231333" y="1428242"/>
                </a:cubicBezTo>
                <a:cubicBezTo>
                  <a:pt x="2230135" y="1428013"/>
                  <a:pt x="2228783" y="1427987"/>
                  <a:pt x="2228731" y="1427706"/>
                </a:cubicBezTo>
                <a:cubicBezTo>
                  <a:pt x="2228170" y="1424721"/>
                  <a:pt x="2227787" y="1421685"/>
                  <a:pt x="2227379" y="1418675"/>
                </a:cubicBezTo>
                <a:close/>
                <a:moveTo>
                  <a:pt x="2209913" y="1414916"/>
                </a:moveTo>
                <a:lnTo>
                  <a:pt x="2207488" y="1424784"/>
                </a:lnTo>
                <a:lnTo>
                  <a:pt x="2207414" y="1424890"/>
                </a:lnTo>
                <a:lnTo>
                  <a:pt x="2207403" y="1424875"/>
                </a:lnTo>
                <a:cubicBezTo>
                  <a:pt x="2207403" y="1424875"/>
                  <a:pt x="2207353" y="1424977"/>
                  <a:pt x="2207353" y="1424977"/>
                </a:cubicBezTo>
                <a:lnTo>
                  <a:pt x="2207414" y="1424890"/>
                </a:lnTo>
                <a:lnTo>
                  <a:pt x="2207442" y="1424929"/>
                </a:lnTo>
                <a:lnTo>
                  <a:pt x="2200808" y="1433347"/>
                </a:lnTo>
                <a:cubicBezTo>
                  <a:pt x="2199163" y="1436437"/>
                  <a:pt x="2198819" y="1440028"/>
                  <a:pt x="2201919" y="1444850"/>
                </a:cubicBezTo>
                <a:cubicBezTo>
                  <a:pt x="2199111" y="1443727"/>
                  <a:pt x="2196331" y="1442604"/>
                  <a:pt x="2191433" y="1440640"/>
                </a:cubicBezTo>
                <a:cubicBezTo>
                  <a:pt x="2195808" y="1436571"/>
                  <a:pt x="2197696" y="1431354"/>
                  <a:pt x="2199877" y="1426523"/>
                </a:cubicBezTo>
                <a:close/>
                <a:moveTo>
                  <a:pt x="2210016" y="1414671"/>
                </a:moveTo>
                <a:lnTo>
                  <a:pt x="2210082" y="1414721"/>
                </a:lnTo>
                <a:lnTo>
                  <a:pt x="2209913" y="1414916"/>
                </a:lnTo>
                <a:lnTo>
                  <a:pt x="2209948" y="1414774"/>
                </a:lnTo>
                <a:lnTo>
                  <a:pt x="2209980" y="1414798"/>
                </a:lnTo>
                <a:close/>
                <a:moveTo>
                  <a:pt x="2210038" y="1414595"/>
                </a:moveTo>
                <a:lnTo>
                  <a:pt x="2210016" y="1414671"/>
                </a:lnTo>
                <a:lnTo>
                  <a:pt x="2209980" y="1414644"/>
                </a:lnTo>
                <a:lnTo>
                  <a:pt x="2209948" y="1414774"/>
                </a:lnTo>
                <a:lnTo>
                  <a:pt x="2209878" y="1414721"/>
                </a:lnTo>
                <a:close/>
                <a:moveTo>
                  <a:pt x="95411" y="1402016"/>
                </a:moveTo>
                <a:cubicBezTo>
                  <a:pt x="96304" y="1402194"/>
                  <a:pt x="96687" y="1404796"/>
                  <a:pt x="97299" y="1406250"/>
                </a:cubicBezTo>
                <a:cubicBezTo>
                  <a:pt x="92426" y="1408265"/>
                  <a:pt x="87579" y="1410255"/>
                  <a:pt x="82706" y="1412271"/>
                </a:cubicBezTo>
                <a:cubicBezTo>
                  <a:pt x="82271" y="1411123"/>
                  <a:pt x="81814" y="1409975"/>
                  <a:pt x="81379" y="1408827"/>
                </a:cubicBezTo>
                <a:cubicBezTo>
                  <a:pt x="83931" y="1402168"/>
                  <a:pt x="89135" y="1400664"/>
                  <a:pt x="95411" y="1402016"/>
                </a:cubicBezTo>
                <a:close/>
                <a:moveTo>
                  <a:pt x="2334936" y="1401812"/>
                </a:moveTo>
                <a:cubicBezTo>
                  <a:pt x="2336721" y="1400793"/>
                  <a:pt x="2340344" y="1403012"/>
                  <a:pt x="2344963" y="1404312"/>
                </a:cubicBezTo>
                <a:cubicBezTo>
                  <a:pt x="2340319" y="1409925"/>
                  <a:pt x="2337717" y="1413038"/>
                  <a:pt x="2333865" y="1417705"/>
                </a:cubicBezTo>
                <a:cubicBezTo>
                  <a:pt x="2331569" y="1414644"/>
                  <a:pt x="2328073" y="1411863"/>
                  <a:pt x="2328532" y="1410180"/>
                </a:cubicBezTo>
                <a:cubicBezTo>
                  <a:pt x="2329425" y="1406940"/>
                  <a:pt x="2332053" y="1403445"/>
                  <a:pt x="2334936" y="1401812"/>
                </a:cubicBezTo>
                <a:close/>
                <a:moveTo>
                  <a:pt x="52172" y="1401301"/>
                </a:moveTo>
                <a:cubicBezTo>
                  <a:pt x="52453" y="1401353"/>
                  <a:pt x="52632" y="1401837"/>
                  <a:pt x="52836" y="1402118"/>
                </a:cubicBezTo>
                <a:cubicBezTo>
                  <a:pt x="52274" y="1402322"/>
                  <a:pt x="51738" y="1402551"/>
                  <a:pt x="51178" y="1402755"/>
                </a:cubicBezTo>
                <a:cubicBezTo>
                  <a:pt x="51178" y="1402372"/>
                  <a:pt x="51151" y="1402016"/>
                  <a:pt x="51126" y="1401659"/>
                </a:cubicBezTo>
                <a:cubicBezTo>
                  <a:pt x="51484" y="1401531"/>
                  <a:pt x="51866" y="1401224"/>
                  <a:pt x="52172" y="1401301"/>
                </a:cubicBezTo>
                <a:close/>
                <a:moveTo>
                  <a:pt x="2239548" y="1400945"/>
                </a:moveTo>
                <a:cubicBezTo>
                  <a:pt x="2240033" y="1403368"/>
                  <a:pt x="2240517" y="1405766"/>
                  <a:pt x="2241029" y="1408191"/>
                </a:cubicBezTo>
                <a:cubicBezTo>
                  <a:pt x="2240110" y="1408370"/>
                  <a:pt x="2239165" y="1408574"/>
                  <a:pt x="2238248" y="1408753"/>
                </a:cubicBezTo>
                <a:cubicBezTo>
                  <a:pt x="2237813" y="1406328"/>
                  <a:pt x="2237381" y="1403905"/>
                  <a:pt x="2236946" y="1401481"/>
                </a:cubicBezTo>
                <a:cubicBezTo>
                  <a:pt x="2237813" y="1401303"/>
                  <a:pt x="2238681" y="1401124"/>
                  <a:pt x="2239548" y="1400945"/>
                </a:cubicBezTo>
                <a:close/>
                <a:moveTo>
                  <a:pt x="2093444" y="1393113"/>
                </a:moveTo>
                <a:cubicBezTo>
                  <a:pt x="2093265" y="1393649"/>
                  <a:pt x="2092984" y="1394184"/>
                  <a:pt x="2092934" y="1394721"/>
                </a:cubicBezTo>
                <a:cubicBezTo>
                  <a:pt x="2092908" y="1394924"/>
                  <a:pt x="2093571" y="1395409"/>
                  <a:pt x="2093725" y="1395332"/>
                </a:cubicBezTo>
                <a:cubicBezTo>
                  <a:pt x="2094209" y="1395103"/>
                  <a:pt x="2094617" y="1394695"/>
                  <a:pt x="2095051" y="1394338"/>
                </a:cubicBezTo>
                <a:cubicBezTo>
                  <a:pt x="2094515" y="1393930"/>
                  <a:pt x="2093979" y="1393521"/>
                  <a:pt x="2093444" y="1393113"/>
                </a:cubicBezTo>
                <a:close/>
                <a:moveTo>
                  <a:pt x="2324220" y="1391046"/>
                </a:moveTo>
                <a:cubicBezTo>
                  <a:pt x="2325368" y="1391990"/>
                  <a:pt x="2326541" y="1392934"/>
                  <a:pt x="2327714" y="1393904"/>
                </a:cubicBezTo>
                <a:cubicBezTo>
                  <a:pt x="2326006" y="1396123"/>
                  <a:pt x="2324373" y="1398419"/>
                  <a:pt x="2322433" y="1400434"/>
                </a:cubicBezTo>
                <a:cubicBezTo>
                  <a:pt x="2322281" y="1400613"/>
                  <a:pt x="2320087" y="1398853"/>
                  <a:pt x="2318862" y="1397985"/>
                </a:cubicBezTo>
                <a:cubicBezTo>
                  <a:pt x="2320648" y="1395663"/>
                  <a:pt x="2322433" y="1393367"/>
                  <a:pt x="2324220" y="1391046"/>
                </a:cubicBezTo>
                <a:close/>
                <a:moveTo>
                  <a:pt x="2129517" y="1379388"/>
                </a:moveTo>
                <a:cubicBezTo>
                  <a:pt x="2130232" y="1379413"/>
                  <a:pt x="2131303" y="1379183"/>
                  <a:pt x="2131584" y="1379567"/>
                </a:cubicBezTo>
                <a:cubicBezTo>
                  <a:pt x="2131941" y="1380025"/>
                  <a:pt x="2131661" y="1380994"/>
                  <a:pt x="2131661" y="1381657"/>
                </a:cubicBezTo>
                <a:cubicBezTo>
                  <a:pt x="2131023" y="1381657"/>
                  <a:pt x="2129926" y="1381938"/>
                  <a:pt x="2129671" y="1381582"/>
                </a:cubicBezTo>
                <a:cubicBezTo>
                  <a:pt x="2129288" y="1381096"/>
                  <a:pt x="2129544" y="1380153"/>
                  <a:pt x="2129517" y="1379388"/>
                </a:cubicBezTo>
                <a:close/>
                <a:moveTo>
                  <a:pt x="2063519" y="1378673"/>
                </a:moveTo>
                <a:cubicBezTo>
                  <a:pt x="2062549" y="1378725"/>
                  <a:pt x="2060942" y="1379694"/>
                  <a:pt x="2060865" y="1380383"/>
                </a:cubicBezTo>
                <a:cubicBezTo>
                  <a:pt x="2060713" y="1381608"/>
                  <a:pt x="2061528" y="1382960"/>
                  <a:pt x="2061936" y="1384235"/>
                </a:cubicBezTo>
                <a:cubicBezTo>
                  <a:pt x="2063263" y="1383750"/>
                  <a:pt x="2064615" y="1383240"/>
                  <a:pt x="2065968" y="1382731"/>
                </a:cubicBezTo>
                <a:cubicBezTo>
                  <a:pt x="2066759" y="1381633"/>
                  <a:pt x="2067549" y="1380537"/>
                  <a:pt x="2068340" y="1379464"/>
                </a:cubicBezTo>
                <a:cubicBezTo>
                  <a:pt x="2066734" y="1379158"/>
                  <a:pt x="2065101" y="1378597"/>
                  <a:pt x="2063519" y="1378673"/>
                </a:cubicBezTo>
                <a:close/>
                <a:moveTo>
                  <a:pt x="2319576" y="1375229"/>
                </a:moveTo>
                <a:cubicBezTo>
                  <a:pt x="2321363" y="1376096"/>
                  <a:pt x="2323174" y="1376964"/>
                  <a:pt x="2324961" y="1377831"/>
                </a:cubicBezTo>
                <a:cubicBezTo>
                  <a:pt x="2324578" y="1378520"/>
                  <a:pt x="2323965" y="1379846"/>
                  <a:pt x="2323813" y="1379796"/>
                </a:cubicBezTo>
                <a:cubicBezTo>
                  <a:pt x="2322001" y="1379158"/>
                  <a:pt x="2320240" y="1378341"/>
                  <a:pt x="2318480" y="1377550"/>
                </a:cubicBezTo>
                <a:cubicBezTo>
                  <a:pt x="2318838" y="1376812"/>
                  <a:pt x="2319195" y="1376020"/>
                  <a:pt x="2319576" y="1375229"/>
                </a:cubicBezTo>
                <a:close/>
                <a:moveTo>
                  <a:pt x="2363285" y="1368003"/>
                </a:moveTo>
                <a:cubicBezTo>
                  <a:pt x="2364847" y="1366829"/>
                  <a:pt x="2367602" y="1368009"/>
                  <a:pt x="2372591" y="1370739"/>
                </a:cubicBezTo>
                <a:cubicBezTo>
                  <a:pt x="2368839" y="1373569"/>
                  <a:pt x="2365600" y="1375994"/>
                  <a:pt x="2361135" y="1379386"/>
                </a:cubicBezTo>
                <a:cubicBezTo>
                  <a:pt x="2361352" y="1372703"/>
                  <a:pt x="2361722" y="1369176"/>
                  <a:pt x="2363285" y="1368003"/>
                </a:cubicBezTo>
                <a:close/>
                <a:moveTo>
                  <a:pt x="2179595" y="1366276"/>
                </a:moveTo>
                <a:lnTo>
                  <a:pt x="2174774" y="1371026"/>
                </a:lnTo>
                <a:lnTo>
                  <a:pt x="2174264" y="1371326"/>
                </a:lnTo>
                <a:lnTo>
                  <a:pt x="2173996" y="1371847"/>
                </a:lnTo>
                <a:lnTo>
                  <a:pt x="2163140" y="1384056"/>
                </a:lnTo>
                <a:cubicBezTo>
                  <a:pt x="2159798" y="1381098"/>
                  <a:pt x="2157298" y="1378877"/>
                  <a:pt x="2153319" y="1375358"/>
                </a:cubicBezTo>
                <a:cubicBezTo>
                  <a:pt x="2154058" y="1380281"/>
                  <a:pt x="2154467" y="1382909"/>
                  <a:pt x="2154798" y="1385052"/>
                </a:cubicBezTo>
                <a:cubicBezTo>
                  <a:pt x="2150283" y="1387781"/>
                  <a:pt x="2146482" y="1390052"/>
                  <a:pt x="2140843" y="1393445"/>
                </a:cubicBezTo>
                <a:cubicBezTo>
                  <a:pt x="2150308" y="1393317"/>
                  <a:pt x="2150308" y="1393317"/>
                  <a:pt x="2151762" y="1400205"/>
                </a:cubicBezTo>
                <a:cubicBezTo>
                  <a:pt x="2136303" y="1404032"/>
                  <a:pt x="2136303" y="1404032"/>
                  <a:pt x="2135078" y="1420640"/>
                </a:cubicBezTo>
                <a:cubicBezTo>
                  <a:pt x="2140895" y="1417835"/>
                  <a:pt x="2147503" y="1413114"/>
                  <a:pt x="2154748" y="1411635"/>
                </a:cubicBezTo>
                <a:cubicBezTo>
                  <a:pt x="2162248" y="1410104"/>
                  <a:pt x="2170846" y="1410589"/>
                  <a:pt x="2175336" y="1422069"/>
                </a:cubicBezTo>
                <a:cubicBezTo>
                  <a:pt x="2183347" y="1407757"/>
                  <a:pt x="2190183" y="1395536"/>
                  <a:pt x="2197021" y="1383342"/>
                </a:cubicBezTo>
                <a:cubicBezTo>
                  <a:pt x="2196281" y="1382781"/>
                  <a:pt x="2195565" y="1382219"/>
                  <a:pt x="2194827" y="1381685"/>
                </a:cubicBezTo>
                <a:cubicBezTo>
                  <a:pt x="2190770" y="1386200"/>
                  <a:pt x="2184289" y="1390205"/>
                  <a:pt x="2183168" y="1395359"/>
                </a:cubicBezTo>
                <a:cubicBezTo>
                  <a:pt x="2181051" y="1405130"/>
                  <a:pt x="2175055" y="1405078"/>
                  <a:pt x="2168167" y="1404338"/>
                </a:cubicBezTo>
                <a:cubicBezTo>
                  <a:pt x="2165156" y="1404007"/>
                  <a:pt x="2162325" y="1401889"/>
                  <a:pt x="2159391" y="1400588"/>
                </a:cubicBezTo>
                <a:cubicBezTo>
                  <a:pt x="2160742" y="1397705"/>
                  <a:pt x="2161304" y="1393776"/>
                  <a:pt x="2163575" y="1392119"/>
                </a:cubicBezTo>
                <a:lnTo>
                  <a:pt x="2173996" y="1371847"/>
                </a:lnTo>
                <a:lnTo>
                  <a:pt x="2174392" y="1371403"/>
                </a:lnTo>
                <a:lnTo>
                  <a:pt x="2174774" y="1371026"/>
                </a:lnTo>
                <a:lnTo>
                  <a:pt x="2180718" y="1367526"/>
                </a:lnTo>
                <a:cubicBezTo>
                  <a:pt x="2180336" y="1367116"/>
                  <a:pt x="2179978" y="1366684"/>
                  <a:pt x="2179595" y="1366276"/>
                </a:cubicBezTo>
                <a:close/>
                <a:moveTo>
                  <a:pt x="2288811" y="1358289"/>
                </a:moveTo>
                <a:cubicBezTo>
                  <a:pt x="2289806" y="1358672"/>
                  <a:pt x="2290776" y="1359080"/>
                  <a:pt x="2291770" y="1359489"/>
                </a:cubicBezTo>
                <a:cubicBezTo>
                  <a:pt x="2290674" y="1362167"/>
                  <a:pt x="2289576" y="1364846"/>
                  <a:pt x="2288480" y="1367525"/>
                </a:cubicBezTo>
                <a:cubicBezTo>
                  <a:pt x="2287433" y="1367090"/>
                  <a:pt x="2286387" y="1366657"/>
                  <a:pt x="2285341" y="1366248"/>
                </a:cubicBezTo>
                <a:cubicBezTo>
                  <a:pt x="2286489" y="1363595"/>
                  <a:pt x="2287637" y="1360943"/>
                  <a:pt x="2288811" y="1358289"/>
                </a:cubicBezTo>
                <a:close/>
                <a:moveTo>
                  <a:pt x="2072474" y="1356428"/>
                </a:moveTo>
                <a:cubicBezTo>
                  <a:pt x="2071172" y="1359413"/>
                  <a:pt x="2069870" y="1362372"/>
                  <a:pt x="2068570" y="1365357"/>
                </a:cubicBezTo>
                <a:cubicBezTo>
                  <a:pt x="2069132" y="1365612"/>
                  <a:pt x="2069718" y="1365893"/>
                  <a:pt x="2070280" y="1366147"/>
                </a:cubicBezTo>
                <a:cubicBezTo>
                  <a:pt x="2071759" y="1363418"/>
                  <a:pt x="2073213" y="1360688"/>
                  <a:pt x="2074693" y="1357932"/>
                </a:cubicBezTo>
                <a:cubicBezTo>
                  <a:pt x="2073953" y="1357423"/>
                  <a:pt x="2073213" y="1356938"/>
                  <a:pt x="2072474" y="1356428"/>
                </a:cubicBezTo>
                <a:close/>
                <a:moveTo>
                  <a:pt x="2368652" y="1355059"/>
                </a:moveTo>
                <a:cubicBezTo>
                  <a:pt x="2370320" y="1354705"/>
                  <a:pt x="2372590" y="1356465"/>
                  <a:pt x="2376697" y="1360075"/>
                </a:cubicBezTo>
                <a:cubicBezTo>
                  <a:pt x="2372157" y="1361044"/>
                  <a:pt x="2368559" y="1361810"/>
                  <a:pt x="2364222" y="1362729"/>
                </a:cubicBezTo>
                <a:cubicBezTo>
                  <a:pt x="2365918" y="1357881"/>
                  <a:pt x="2366984" y="1355413"/>
                  <a:pt x="2368652" y="1355059"/>
                </a:cubicBezTo>
                <a:close/>
                <a:moveTo>
                  <a:pt x="2142578" y="1345510"/>
                </a:moveTo>
                <a:cubicBezTo>
                  <a:pt x="2139109" y="1348927"/>
                  <a:pt x="2136788" y="1352831"/>
                  <a:pt x="2134594" y="1356759"/>
                </a:cubicBezTo>
                <a:cubicBezTo>
                  <a:pt x="2129440" y="1365995"/>
                  <a:pt x="2124134" y="1375153"/>
                  <a:pt x="2119235" y="1384542"/>
                </a:cubicBezTo>
                <a:lnTo>
                  <a:pt x="2102982" y="1417100"/>
                </a:lnTo>
                <a:lnTo>
                  <a:pt x="2102832" y="1417171"/>
                </a:lnTo>
                <a:lnTo>
                  <a:pt x="2102772" y="1417495"/>
                </a:lnTo>
                <a:lnTo>
                  <a:pt x="2100178" y="1422221"/>
                </a:lnTo>
                <a:cubicBezTo>
                  <a:pt x="2100715" y="1422400"/>
                  <a:pt x="2101276" y="1422554"/>
                  <a:pt x="2101811" y="1422732"/>
                </a:cubicBezTo>
                <a:lnTo>
                  <a:pt x="2102772" y="1417495"/>
                </a:lnTo>
                <a:lnTo>
                  <a:pt x="2102909" y="1417247"/>
                </a:lnTo>
                <a:lnTo>
                  <a:pt x="2102982" y="1417100"/>
                </a:lnTo>
                <a:lnTo>
                  <a:pt x="2113955" y="1411916"/>
                </a:lnTo>
                <a:cubicBezTo>
                  <a:pt x="2115510" y="1413854"/>
                  <a:pt x="2116710" y="1415360"/>
                  <a:pt x="2118368" y="1417425"/>
                </a:cubicBezTo>
                <a:cubicBezTo>
                  <a:pt x="2120460" y="1414237"/>
                  <a:pt x="2122271" y="1411481"/>
                  <a:pt x="2124033" y="1408803"/>
                </a:cubicBezTo>
                <a:cubicBezTo>
                  <a:pt x="2121506" y="1405997"/>
                  <a:pt x="2119364" y="1403574"/>
                  <a:pt x="2115818" y="1399644"/>
                </a:cubicBezTo>
                <a:cubicBezTo>
                  <a:pt x="2122221" y="1400461"/>
                  <a:pt x="2126200" y="1400945"/>
                  <a:pt x="2130104" y="1401455"/>
                </a:cubicBezTo>
                <a:cubicBezTo>
                  <a:pt x="2135205" y="1382577"/>
                  <a:pt x="2148982" y="1366428"/>
                  <a:pt x="2142578" y="1345510"/>
                </a:cubicBezTo>
                <a:close/>
                <a:moveTo>
                  <a:pt x="2264396" y="1344769"/>
                </a:moveTo>
                <a:lnTo>
                  <a:pt x="2258748" y="1355576"/>
                </a:lnTo>
                <a:lnTo>
                  <a:pt x="2258171" y="1354463"/>
                </a:lnTo>
                <a:cubicBezTo>
                  <a:pt x="2256793" y="1359438"/>
                  <a:pt x="2255058" y="1362832"/>
                  <a:pt x="2253349" y="1366224"/>
                </a:cubicBezTo>
                <a:lnTo>
                  <a:pt x="2253186" y="1366494"/>
                </a:lnTo>
                <a:lnTo>
                  <a:pt x="2247176" y="1370485"/>
                </a:lnTo>
                <a:cubicBezTo>
                  <a:pt x="2247941" y="1371199"/>
                  <a:pt x="2248707" y="1371914"/>
                  <a:pt x="2249472" y="1372653"/>
                </a:cubicBezTo>
                <a:lnTo>
                  <a:pt x="2253186" y="1366494"/>
                </a:lnTo>
                <a:lnTo>
                  <a:pt x="2253477" y="1366301"/>
                </a:lnTo>
                <a:cubicBezTo>
                  <a:pt x="2255160" y="1362857"/>
                  <a:pt x="2256820" y="1359438"/>
                  <a:pt x="2258502" y="1356046"/>
                </a:cubicBezTo>
                <a:lnTo>
                  <a:pt x="2258748" y="1355576"/>
                </a:lnTo>
                <a:lnTo>
                  <a:pt x="2259268" y="1356580"/>
                </a:lnTo>
                <a:cubicBezTo>
                  <a:pt x="2261641" y="1353086"/>
                  <a:pt x="2264014" y="1349616"/>
                  <a:pt x="2266411" y="1346121"/>
                </a:cubicBezTo>
                <a:cubicBezTo>
                  <a:pt x="2265748" y="1345662"/>
                  <a:pt x="2265085" y="1345229"/>
                  <a:pt x="2264396" y="1344769"/>
                </a:cubicBezTo>
                <a:close/>
                <a:moveTo>
                  <a:pt x="95733" y="1343418"/>
                </a:moveTo>
                <a:lnTo>
                  <a:pt x="99189" y="1344385"/>
                </a:lnTo>
                <a:cubicBezTo>
                  <a:pt x="98985" y="1344718"/>
                  <a:pt x="98781" y="1345074"/>
                  <a:pt x="98577" y="1345407"/>
                </a:cubicBezTo>
                <a:close/>
                <a:moveTo>
                  <a:pt x="95439" y="1343212"/>
                </a:moveTo>
                <a:lnTo>
                  <a:pt x="95733" y="1343418"/>
                </a:lnTo>
                <a:lnTo>
                  <a:pt x="95362" y="1343314"/>
                </a:lnTo>
                <a:lnTo>
                  <a:pt x="95371" y="1343301"/>
                </a:lnTo>
                <a:lnTo>
                  <a:pt x="95436" y="1343238"/>
                </a:lnTo>
                <a:lnTo>
                  <a:pt x="95426" y="1343229"/>
                </a:lnTo>
                <a:close/>
                <a:moveTo>
                  <a:pt x="95157" y="1343010"/>
                </a:moveTo>
                <a:lnTo>
                  <a:pt x="95426" y="1343229"/>
                </a:lnTo>
                <a:lnTo>
                  <a:pt x="95371" y="1343301"/>
                </a:lnTo>
                <a:lnTo>
                  <a:pt x="95359" y="1343313"/>
                </a:lnTo>
                <a:close/>
                <a:moveTo>
                  <a:pt x="93090" y="1339921"/>
                </a:moveTo>
                <a:lnTo>
                  <a:pt x="95157" y="1343010"/>
                </a:lnTo>
                <a:lnTo>
                  <a:pt x="92274" y="1340661"/>
                </a:lnTo>
                <a:cubicBezTo>
                  <a:pt x="92554" y="1340406"/>
                  <a:pt x="92835" y="1340150"/>
                  <a:pt x="93090" y="1339921"/>
                </a:cubicBezTo>
                <a:close/>
                <a:moveTo>
                  <a:pt x="2301593" y="1335227"/>
                </a:moveTo>
                <a:cubicBezTo>
                  <a:pt x="2302485" y="1335814"/>
                  <a:pt x="2303404" y="1336375"/>
                  <a:pt x="2304297" y="1336962"/>
                </a:cubicBezTo>
                <a:cubicBezTo>
                  <a:pt x="2302179" y="1340304"/>
                  <a:pt x="2300087" y="1343671"/>
                  <a:pt x="2297970" y="1347013"/>
                </a:cubicBezTo>
                <a:cubicBezTo>
                  <a:pt x="2297000" y="1346401"/>
                  <a:pt x="2296056" y="1345788"/>
                  <a:pt x="2295112" y="1345202"/>
                </a:cubicBezTo>
                <a:cubicBezTo>
                  <a:pt x="2297281" y="1341886"/>
                  <a:pt x="2299424" y="1338569"/>
                  <a:pt x="2301593" y="1335227"/>
                </a:cubicBezTo>
                <a:close/>
                <a:moveTo>
                  <a:pt x="2087754" y="1335203"/>
                </a:moveTo>
                <a:cubicBezTo>
                  <a:pt x="2086402" y="1335662"/>
                  <a:pt x="2085025" y="1336120"/>
                  <a:pt x="2083647" y="1336554"/>
                </a:cubicBezTo>
                <a:cubicBezTo>
                  <a:pt x="2084235" y="1337243"/>
                  <a:pt x="2084795" y="1337931"/>
                  <a:pt x="2085383" y="1338595"/>
                </a:cubicBezTo>
                <a:cubicBezTo>
                  <a:pt x="2086173" y="1337473"/>
                  <a:pt x="2086964" y="1336325"/>
                  <a:pt x="2087754" y="1335203"/>
                </a:cubicBezTo>
                <a:close/>
                <a:moveTo>
                  <a:pt x="2251522" y="1331038"/>
                </a:moveTo>
                <a:lnTo>
                  <a:pt x="2256363" y="1332770"/>
                </a:lnTo>
                <a:lnTo>
                  <a:pt x="2256283" y="1332855"/>
                </a:lnTo>
                <a:lnTo>
                  <a:pt x="2253641" y="1335173"/>
                </a:lnTo>
                <a:lnTo>
                  <a:pt x="2249166" y="1337678"/>
                </a:lnTo>
                <a:cubicBezTo>
                  <a:pt x="2250135" y="1333659"/>
                  <a:pt x="2250620" y="1331650"/>
                  <a:pt x="2251522" y="1331038"/>
                </a:cubicBezTo>
                <a:close/>
                <a:moveTo>
                  <a:pt x="100504" y="1325297"/>
                </a:moveTo>
                <a:lnTo>
                  <a:pt x="100585" y="1325355"/>
                </a:lnTo>
                <a:cubicBezTo>
                  <a:pt x="100585" y="1325355"/>
                  <a:pt x="100433" y="1325482"/>
                  <a:pt x="100433" y="1325482"/>
                </a:cubicBezTo>
                <a:lnTo>
                  <a:pt x="100448" y="1325444"/>
                </a:lnTo>
                <a:lnTo>
                  <a:pt x="100494" y="1325405"/>
                </a:lnTo>
                <a:lnTo>
                  <a:pt x="100455" y="1325425"/>
                </a:lnTo>
                <a:close/>
                <a:moveTo>
                  <a:pt x="2387642" y="1323007"/>
                </a:moveTo>
                <a:cubicBezTo>
                  <a:pt x="2388663" y="1323338"/>
                  <a:pt x="2389684" y="1323645"/>
                  <a:pt x="2390730" y="1323951"/>
                </a:cubicBezTo>
                <a:cubicBezTo>
                  <a:pt x="2388816" y="1331911"/>
                  <a:pt x="2387157" y="1339947"/>
                  <a:pt x="2384759" y="1347754"/>
                </a:cubicBezTo>
                <a:cubicBezTo>
                  <a:pt x="2384224" y="1349513"/>
                  <a:pt x="2380422" y="1351988"/>
                  <a:pt x="2379401" y="1351504"/>
                </a:cubicBezTo>
                <a:cubicBezTo>
                  <a:pt x="2377234" y="1350457"/>
                  <a:pt x="2374657" y="1347779"/>
                  <a:pt x="2374478" y="1345585"/>
                </a:cubicBezTo>
                <a:cubicBezTo>
                  <a:pt x="2374172" y="1341222"/>
                  <a:pt x="2371034" y="1335814"/>
                  <a:pt x="2378815" y="1333110"/>
                </a:cubicBezTo>
                <a:cubicBezTo>
                  <a:pt x="2382488" y="1331834"/>
                  <a:pt x="2384759" y="1326503"/>
                  <a:pt x="2387642" y="1323007"/>
                </a:cubicBezTo>
                <a:close/>
                <a:moveTo>
                  <a:pt x="2310674" y="1322420"/>
                </a:moveTo>
                <a:cubicBezTo>
                  <a:pt x="2311567" y="1322803"/>
                  <a:pt x="2312230" y="1323722"/>
                  <a:pt x="2313430" y="1324845"/>
                </a:cubicBezTo>
                <a:cubicBezTo>
                  <a:pt x="2311796" y="1325635"/>
                  <a:pt x="2310801" y="1326120"/>
                  <a:pt x="2309832" y="1326580"/>
                </a:cubicBezTo>
                <a:cubicBezTo>
                  <a:pt x="2309475" y="1325610"/>
                  <a:pt x="2308888" y="1324614"/>
                  <a:pt x="2308888" y="1323645"/>
                </a:cubicBezTo>
                <a:cubicBezTo>
                  <a:pt x="2308888" y="1323212"/>
                  <a:pt x="2310292" y="1322268"/>
                  <a:pt x="2310674" y="1322420"/>
                </a:cubicBezTo>
                <a:close/>
                <a:moveTo>
                  <a:pt x="2090050" y="1319181"/>
                </a:moveTo>
                <a:cubicBezTo>
                  <a:pt x="2089898" y="1320125"/>
                  <a:pt x="2089769" y="1321069"/>
                  <a:pt x="2089617" y="1322013"/>
                </a:cubicBezTo>
                <a:cubicBezTo>
                  <a:pt x="2093342" y="1322701"/>
                  <a:pt x="2097040" y="1323417"/>
                  <a:pt x="2100765" y="1324130"/>
                </a:cubicBezTo>
                <a:cubicBezTo>
                  <a:pt x="2100893" y="1322905"/>
                  <a:pt x="2101020" y="1321655"/>
                  <a:pt x="2101148" y="1320431"/>
                </a:cubicBezTo>
                <a:cubicBezTo>
                  <a:pt x="2097449" y="1320023"/>
                  <a:pt x="2093750" y="1319590"/>
                  <a:pt x="2090050" y="1319181"/>
                </a:cubicBezTo>
                <a:close/>
                <a:moveTo>
                  <a:pt x="100943" y="1314767"/>
                </a:moveTo>
                <a:cubicBezTo>
                  <a:pt x="101912" y="1315379"/>
                  <a:pt x="102881" y="1315965"/>
                  <a:pt x="103877" y="1316579"/>
                </a:cubicBezTo>
                <a:lnTo>
                  <a:pt x="100504" y="1325297"/>
                </a:lnTo>
                <a:lnTo>
                  <a:pt x="94258" y="1320763"/>
                </a:lnTo>
                <a:cubicBezTo>
                  <a:pt x="96478" y="1318773"/>
                  <a:pt x="98723" y="1316757"/>
                  <a:pt x="100943" y="1314767"/>
                </a:cubicBezTo>
                <a:close/>
                <a:moveTo>
                  <a:pt x="2383382" y="1312242"/>
                </a:moveTo>
                <a:cubicBezTo>
                  <a:pt x="2384428" y="1312702"/>
                  <a:pt x="2385475" y="1313186"/>
                  <a:pt x="2386521" y="1313646"/>
                </a:cubicBezTo>
                <a:cubicBezTo>
                  <a:pt x="2385092" y="1316834"/>
                  <a:pt x="2383663" y="1320023"/>
                  <a:pt x="2382234" y="1323213"/>
                </a:cubicBezTo>
                <a:cubicBezTo>
                  <a:pt x="2381163" y="1322599"/>
                  <a:pt x="2380065" y="1321988"/>
                  <a:pt x="2378994" y="1321401"/>
                </a:cubicBezTo>
                <a:cubicBezTo>
                  <a:pt x="2380448" y="1318340"/>
                  <a:pt x="2381928" y="1315304"/>
                  <a:pt x="2383382" y="1312242"/>
                </a:cubicBezTo>
                <a:close/>
                <a:moveTo>
                  <a:pt x="2135513" y="1304231"/>
                </a:moveTo>
                <a:cubicBezTo>
                  <a:pt x="2135205" y="1304870"/>
                  <a:pt x="2134671" y="1305533"/>
                  <a:pt x="2134721" y="1306145"/>
                </a:cubicBezTo>
                <a:cubicBezTo>
                  <a:pt x="2134747" y="1306502"/>
                  <a:pt x="2135690" y="1306808"/>
                  <a:pt x="2136226" y="1307139"/>
                </a:cubicBezTo>
                <a:cubicBezTo>
                  <a:pt x="2136532" y="1306527"/>
                  <a:pt x="2136838" y="1305889"/>
                  <a:pt x="2137170" y="1305252"/>
                </a:cubicBezTo>
                <a:cubicBezTo>
                  <a:pt x="2136609" y="1304920"/>
                  <a:pt x="2136048" y="1304589"/>
                  <a:pt x="2135513" y="1304231"/>
                </a:cubicBezTo>
                <a:close/>
                <a:moveTo>
                  <a:pt x="124781" y="1299027"/>
                </a:moveTo>
                <a:cubicBezTo>
                  <a:pt x="124297" y="1298824"/>
                  <a:pt x="123454" y="1299435"/>
                  <a:pt x="122791" y="1299664"/>
                </a:cubicBezTo>
                <a:cubicBezTo>
                  <a:pt x="123149" y="1300303"/>
                  <a:pt x="123378" y="1301272"/>
                  <a:pt x="123914" y="1301476"/>
                </a:cubicBezTo>
                <a:cubicBezTo>
                  <a:pt x="124424" y="1301680"/>
                  <a:pt x="125239" y="1301093"/>
                  <a:pt x="125929" y="1300864"/>
                </a:cubicBezTo>
                <a:cubicBezTo>
                  <a:pt x="125547" y="1300226"/>
                  <a:pt x="125316" y="1299257"/>
                  <a:pt x="124781" y="1299027"/>
                </a:cubicBezTo>
                <a:close/>
                <a:moveTo>
                  <a:pt x="2244778" y="1293542"/>
                </a:moveTo>
                <a:cubicBezTo>
                  <a:pt x="2243017" y="1302370"/>
                  <a:pt x="2240849" y="1309589"/>
                  <a:pt x="2230440" y="1303849"/>
                </a:cubicBezTo>
                <a:cubicBezTo>
                  <a:pt x="2231308" y="1308721"/>
                  <a:pt x="2231971" y="1312267"/>
                  <a:pt x="2232813" y="1316885"/>
                </a:cubicBezTo>
                <a:cubicBezTo>
                  <a:pt x="2245134" y="1311604"/>
                  <a:pt x="2248605" y="1305302"/>
                  <a:pt x="2244778" y="1293542"/>
                </a:cubicBezTo>
                <a:close/>
                <a:moveTo>
                  <a:pt x="204250" y="1281425"/>
                </a:moveTo>
                <a:cubicBezTo>
                  <a:pt x="203969" y="1282929"/>
                  <a:pt x="203689" y="1284434"/>
                  <a:pt x="203409" y="1285940"/>
                </a:cubicBezTo>
                <a:cubicBezTo>
                  <a:pt x="206700" y="1286424"/>
                  <a:pt x="209990" y="1286934"/>
                  <a:pt x="213282" y="1287419"/>
                </a:cubicBezTo>
                <a:cubicBezTo>
                  <a:pt x="213486" y="1286169"/>
                  <a:pt x="213715" y="1284944"/>
                  <a:pt x="213919" y="1283694"/>
                </a:cubicBezTo>
                <a:cubicBezTo>
                  <a:pt x="210705" y="1282955"/>
                  <a:pt x="207465" y="1282190"/>
                  <a:pt x="204250" y="1281425"/>
                </a:cubicBezTo>
                <a:close/>
                <a:moveTo>
                  <a:pt x="2220006" y="1281219"/>
                </a:moveTo>
                <a:cubicBezTo>
                  <a:pt x="2219827" y="1281577"/>
                  <a:pt x="2219470" y="1281986"/>
                  <a:pt x="2219572" y="1282265"/>
                </a:cubicBezTo>
                <a:cubicBezTo>
                  <a:pt x="2219649" y="1282521"/>
                  <a:pt x="2220210" y="1282623"/>
                  <a:pt x="2220568" y="1282777"/>
                </a:cubicBezTo>
                <a:cubicBezTo>
                  <a:pt x="2220746" y="1282419"/>
                  <a:pt x="2221103" y="1282011"/>
                  <a:pt x="2221001" y="1281730"/>
                </a:cubicBezTo>
                <a:cubicBezTo>
                  <a:pt x="2220924" y="1281475"/>
                  <a:pt x="2220362" y="1281398"/>
                  <a:pt x="2220006" y="1281219"/>
                </a:cubicBezTo>
                <a:close/>
                <a:moveTo>
                  <a:pt x="2253095" y="1277317"/>
                </a:moveTo>
                <a:cubicBezTo>
                  <a:pt x="2251818" y="1279561"/>
                  <a:pt x="2250543" y="1281781"/>
                  <a:pt x="2249293" y="1284026"/>
                </a:cubicBezTo>
                <a:cubicBezTo>
                  <a:pt x="2250186" y="1284511"/>
                  <a:pt x="2251079" y="1285021"/>
                  <a:pt x="2251947" y="1285505"/>
                </a:cubicBezTo>
                <a:cubicBezTo>
                  <a:pt x="2253120" y="1283209"/>
                  <a:pt x="2254293" y="1280913"/>
                  <a:pt x="2255466" y="1278617"/>
                </a:cubicBezTo>
                <a:cubicBezTo>
                  <a:pt x="2254676" y="1278184"/>
                  <a:pt x="2253885" y="1277750"/>
                  <a:pt x="2253095" y="1277317"/>
                </a:cubicBezTo>
                <a:close/>
                <a:moveTo>
                  <a:pt x="2192199" y="1273769"/>
                </a:moveTo>
                <a:cubicBezTo>
                  <a:pt x="2192836" y="1274203"/>
                  <a:pt x="2193474" y="1274611"/>
                  <a:pt x="2194113" y="1275044"/>
                </a:cubicBezTo>
                <a:cubicBezTo>
                  <a:pt x="2193015" y="1276957"/>
                  <a:pt x="2191919" y="1278897"/>
                  <a:pt x="2190821" y="1280811"/>
                </a:cubicBezTo>
                <a:cubicBezTo>
                  <a:pt x="2189903" y="1280147"/>
                  <a:pt x="2189010" y="1279457"/>
                  <a:pt x="2188117" y="1278769"/>
                </a:cubicBezTo>
                <a:cubicBezTo>
                  <a:pt x="2189469" y="1277111"/>
                  <a:pt x="2190847" y="1275427"/>
                  <a:pt x="2192199" y="1273769"/>
                </a:cubicBezTo>
                <a:close/>
                <a:moveTo>
                  <a:pt x="2178422" y="1264662"/>
                </a:moveTo>
                <a:cubicBezTo>
                  <a:pt x="2178193" y="1264970"/>
                  <a:pt x="2177734" y="1265301"/>
                  <a:pt x="2177784" y="1265556"/>
                </a:cubicBezTo>
                <a:cubicBezTo>
                  <a:pt x="2177912" y="1266245"/>
                  <a:pt x="2178268" y="1266908"/>
                  <a:pt x="2178524" y="1267572"/>
                </a:cubicBezTo>
                <a:cubicBezTo>
                  <a:pt x="2178958" y="1267137"/>
                  <a:pt x="2179443" y="1266704"/>
                  <a:pt x="2179903" y="1266270"/>
                </a:cubicBezTo>
                <a:cubicBezTo>
                  <a:pt x="2179417" y="1265735"/>
                  <a:pt x="2178907" y="1265199"/>
                  <a:pt x="2178422" y="1264662"/>
                </a:cubicBezTo>
                <a:close/>
                <a:moveTo>
                  <a:pt x="2299066" y="1259816"/>
                </a:moveTo>
                <a:cubicBezTo>
                  <a:pt x="2301464" y="1266729"/>
                  <a:pt x="2303506" y="1272648"/>
                  <a:pt x="2305596" y="1278771"/>
                </a:cubicBezTo>
                <a:cubicBezTo>
                  <a:pt x="2307740" y="1276373"/>
                  <a:pt x="2310623" y="1273108"/>
                  <a:pt x="2314220" y="1269025"/>
                </a:cubicBezTo>
                <a:cubicBezTo>
                  <a:pt x="2308403" y="1265505"/>
                  <a:pt x="2303607" y="1262597"/>
                  <a:pt x="2299066" y="1259816"/>
                </a:cubicBezTo>
                <a:close/>
                <a:moveTo>
                  <a:pt x="2235211" y="1256551"/>
                </a:moveTo>
                <a:cubicBezTo>
                  <a:pt x="2234905" y="1257239"/>
                  <a:pt x="2234573" y="1257953"/>
                  <a:pt x="2234267" y="1258642"/>
                </a:cubicBezTo>
                <a:cubicBezTo>
                  <a:pt x="2234981" y="1258668"/>
                  <a:pt x="2235696" y="1258770"/>
                  <a:pt x="2236384" y="1258668"/>
                </a:cubicBezTo>
                <a:cubicBezTo>
                  <a:pt x="2236613" y="1258616"/>
                  <a:pt x="2236946" y="1257749"/>
                  <a:pt x="2236869" y="1257672"/>
                </a:cubicBezTo>
                <a:cubicBezTo>
                  <a:pt x="2236384" y="1257214"/>
                  <a:pt x="2235773" y="1256907"/>
                  <a:pt x="2235211" y="1256551"/>
                </a:cubicBezTo>
                <a:close/>
                <a:moveTo>
                  <a:pt x="2426803" y="1250632"/>
                </a:moveTo>
                <a:cubicBezTo>
                  <a:pt x="2427109" y="1250836"/>
                  <a:pt x="2427620" y="1250963"/>
                  <a:pt x="2427722" y="1251219"/>
                </a:cubicBezTo>
                <a:cubicBezTo>
                  <a:pt x="2427824" y="1251499"/>
                  <a:pt x="2427517" y="1251907"/>
                  <a:pt x="2427389" y="1252265"/>
                </a:cubicBezTo>
                <a:cubicBezTo>
                  <a:pt x="2427032" y="1252290"/>
                  <a:pt x="2426676" y="1252290"/>
                  <a:pt x="2426318" y="1252317"/>
                </a:cubicBezTo>
                <a:cubicBezTo>
                  <a:pt x="2426472" y="1251755"/>
                  <a:pt x="2426624" y="1251194"/>
                  <a:pt x="2426803" y="1250632"/>
                </a:cubicBezTo>
                <a:close/>
                <a:moveTo>
                  <a:pt x="2131430" y="1246525"/>
                </a:moveTo>
                <a:cubicBezTo>
                  <a:pt x="2130869" y="1246346"/>
                  <a:pt x="2129083" y="1247953"/>
                  <a:pt x="2129185" y="1248438"/>
                </a:cubicBezTo>
                <a:cubicBezTo>
                  <a:pt x="2129492" y="1249790"/>
                  <a:pt x="2130257" y="1251499"/>
                  <a:pt x="2131354" y="1252009"/>
                </a:cubicBezTo>
                <a:cubicBezTo>
                  <a:pt x="2132069" y="1252342"/>
                  <a:pt x="2133650" y="1250861"/>
                  <a:pt x="2135869" y="1249611"/>
                </a:cubicBezTo>
                <a:cubicBezTo>
                  <a:pt x="2133751" y="1248055"/>
                  <a:pt x="2132705" y="1246907"/>
                  <a:pt x="2131430" y="1246525"/>
                </a:cubicBezTo>
                <a:close/>
                <a:moveTo>
                  <a:pt x="2259549" y="1245504"/>
                </a:moveTo>
                <a:cubicBezTo>
                  <a:pt x="2257176" y="1249025"/>
                  <a:pt x="2254803" y="1252545"/>
                  <a:pt x="2252431" y="1256066"/>
                </a:cubicBezTo>
                <a:cubicBezTo>
                  <a:pt x="2253528" y="1256728"/>
                  <a:pt x="2254651" y="1257418"/>
                  <a:pt x="2255774" y="1258082"/>
                </a:cubicBezTo>
                <a:cubicBezTo>
                  <a:pt x="2257814" y="1254330"/>
                  <a:pt x="2259854" y="1250580"/>
                  <a:pt x="2261896" y="1246856"/>
                </a:cubicBezTo>
                <a:cubicBezTo>
                  <a:pt x="2261104" y="1246398"/>
                  <a:pt x="2260339" y="1245963"/>
                  <a:pt x="2259549" y="1245504"/>
                </a:cubicBezTo>
                <a:close/>
                <a:moveTo>
                  <a:pt x="2244726" y="1233412"/>
                </a:moveTo>
                <a:cubicBezTo>
                  <a:pt x="2243196" y="1236192"/>
                  <a:pt x="2241665" y="1238998"/>
                  <a:pt x="2240134" y="1241779"/>
                </a:cubicBezTo>
                <a:cubicBezTo>
                  <a:pt x="2241053" y="1242264"/>
                  <a:pt x="2241971" y="1242748"/>
                  <a:pt x="2242890" y="1243259"/>
                </a:cubicBezTo>
                <a:cubicBezTo>
                  <a:pt x="2244344" y="1240657"/>
                  <a:pt x="2245797" y="1238054"/>
                  <a:pt x="2247278" y="1235477"/>
                </a:cubicBezTo>
                <a:cubicBezTo>
                  <a:pt x="2246436" y="1234789"/>
                  <a:pt x="2245568" y="1234100"/>
                  <a:pt x="2244726" y="1233412"/>
                </a:cubicBezTo>
                <a:close/>
                <a:moveTo>
                  <a:pt x="103439" y="1232875"/>
                </a:moveTo>
                <a:cubicBezTo>
                  <a:pt x="103846" y="1233896"/>
                  <a:pt x="104739" y="1235733"/>
                  <a:pt x="104560" y="1235834"/>
                </a:cubicBezTo>
                <a:cubicBezTo>
                  <a:pt x="102673" y="1237008"/>
                  <a:pt x="100606" y="1237900"/>
                  <a:pt x="98616" y="1238871"/>
                </a:cubicBezTo>
                <a:cubicBezTo>
                  <a:pt x="98131" y="1237850"/>
                  <a:pt x="97647" y="1236804"/>
                  <a:pt x="97162" y="1235783"/>
                </a:cubicBezTo>
                <a:cubicBezTo>
                  <a:pt x="99254" y="1234814"/>
                  <a:pt x="101347" y="1233844"/>
                  <a:pt x="103439" y="1232875"/>
                </a:cubicBezTo>
                <a:close/>
                <a:moveTo>
                  <a:pt x="153967" y="1226141"/>
                </a:moveTo>
                <a:cubicBezTo>
                  <a:pt x="153507" y="1226499"/>
                  <a:pt x="153073" y="1226880"/>
                  <a:pt x="152615" y="1227237"/>
                </a:cubicBezTo>
                <a:lnTo>
                  <a:pt x="156391" y="1230707"/>
                </a:lnTo>
                <a:lnTo>
                  <a:pt x="156594" y="1231089"/>
                </a:lnTo>
                <a:lnTo>
                  <a:pt x="156891" y="1231367"/>
                </a:lnTo>
                <a:lnTo>
                  <a:pt x="159273" y="1236014"/>
                </a:lnTo>
                <a:cubicBezTo>
                  <a:pt x="159732" y="1235631"/>
                  <a:pt x="160192" y="1235273"/>
                  <a:pt x="160651" y="1234891"/>
                </a:cubicBezTo>
                <a:lnTo>
                  <a:pt x="156891" y="1231367"/>
                </a:lnTo>
                <a:lnTo>
                  <a:pt x="156696" y="1230987"/>
                </a:lnTo>
                <a:lnTo>
                  <a:pt x="156391" y="1230707"/>
                </a:lnTo>
                <a:close/>
                <a:moveTo>
                  <a:pt x="2455019" y="1223666"/>
                </a:moveTo>
                <a:cubicBezTo>
                  <a:pt x="2455377" y="1223512"/>
                  <a:pt x="2456040" y="1224278"/>
                  <a:pt x="2456600" y="1224660"/>
                </a:cubicBezTo>
                <a:cubicBezTo>
                  <a:pt x="2456346" y="1225324"/>
                  <a:pt x="2456065" y="1225987"/>
                  <a:pt x="2455810" y="1226651"/>
                </a:cubicBezTo>
                <a:cubicBezTo>
                  <a:pt x="2455069" y="1226166"/>
                  <a:pt x="2454330" y="1225681"/>
                  <a:pt x="2453590" y="1225222"/>
                </a:cubicBezTo>
                <a:cubicBezTo>
                  <a:pt x="2454050" y="1224685"/>
                  <a:pt x="2454432" y="1223870"/>
                  <a:pt x="2455019" y="1223666"/>
                </a:cubicBezTo>
                <a:close/>
                <a:moveTo>
                  <a:pt x="2254524" y="1222009"/>
                </a:moveTo>
                <a:cubicBezTo>
                  <a:pt x="2254114" y="1222568"/>
                  <a:pt x="2253681" y="1223105"/>
                  <a:pt x="2253274" y="1223666"/>
                </a:cubicBezTo>
                <a:cubicBezTo>
                  <a:pt x="2253860" y="1223793"/>
                  <a:pt x="2254447" y="1223997"/>
                  <a:pt x="2255033" y="1223997"/>
                </a:cubicBezTo>
                <a:cubicBezTo>
                  <a:pt x="2255262" y="1223997"/>
                  <a:pt x="2255697" y="1223309"/>
                  <a:pt x="2255645" y="1223207"/>
                </a:cubicBezTo>
                <a:cubicBezTo>
                  <a:pt x="2255364" y="1222774"/>
                  <a:pt x="2254906" y="1222416"/>
                  <a:pt x="2254524" y="1222009"/>
                </a:cubicBezTo>
                <a:close/>
                <a:moveTo>
                  <a:pt x="2142068" y="1221626"/>
                </a:moveTo>
                <a:cubicBezTo>
                  <a:pt x="2141915" y="1223028"/>
                  <a:pt x="2141788" y="1224432"/>
                  <a:pt x="2141635" y="1225860"/>
                </a:cubicBezTo>
                <a:cubicBezTo>
                  <a:pt x="2144874" y="1226039"/>
                  <a:pt x="2148114" y="1226243"/>
                  <a:pt x="2151380" y="1226422"/>
                </a:cubicBezTo>
                <a:cubicBezTo>
                  <a:pt x="2151456" y="1225070"/>
                  <a:pt x="2151508" y="1223743"/>
                  <a:pt x="2151585" y="1222391"/>
                </a:cubicBezTo>
                <a:cubicBezTo>
                  <a:pt x="2148395" y="1222136"/>
                  <a:pt x="2145232" y="1221880"/>
                  <a:pt x="2142068" y="1221626"/>
                </a:cubicBezTo>
                <a:close/>
                <a:moveTo>
                  <a:pt x="2424046" y="1221114"/>
                </a:moveTo>
                <a:cubicBezTo>
                  <a:pt x="2424098" y="1221039"/>
                  <a:pt x="2424761" y="1221268"/>
                  <a:pt x="2425119" y="1221344"/>
                </a:cubicBezTo>
                <a:cubicBezTo>
                  <a:pt x="2424761" y="1222721"/>
                  <a:pt x="2424403" y="1224100"/>
                  <a:pt x="2424046" y="1225477"/>
                </a:cubicBezTo>
                <a:cubicBezTo>
                  <a:pt x="2423484" y="1225273"/>
                  <a:pt x="2422898" y="1225069"/>
                  <a:pt x="2422286" y="1224839"/>
                </a:cubicBezTo>
                <a:cubicBezTo>
                  <a:pt x="2422848" y="1223589"/>
                  <a:pt x="2423409" y="1222339"/>
                  <a:pt x="2424046" y="1221114"/>
                </a:cubicBezTo>
                <a:close/>
                <a:moveTo>
                  <a:pt x="2202071" y="1221013"/>
                </a:moveTo>
                <a:cubicBezTo>
                  <a:pt x="2198602" y="1226880"/>
                  <a:pt x="2195158" y="1232748"/>
                  <a:pt x="2191714" y="1238590"/>
                </a:cubicBezTo>
                <a:cubicBezTo>
                  <a:pt x="2192556" y="1239229"/>
                  <a:pt x="2193398" y="1239892"/>
                  <a:pt x="2194239" y="1240529"/>
                </a:cubicBezTo>
                <a:cubicBezTo>
                  <a:pt x="2201255" y="1236447"/>
                  <a:pt x="2203678" y="1229866"/>
                  <a:pt x="2202071" y="1221013"/>
                </a:cubicBezTo>
                <a:close/>
                <a:moveTo>
                  <a:pt x="2233425" y="1213615"/>
                </a:moveTo>
                <a:cubicBezTo>
                  <a:pt x="2229088" y="1215375"/>
                  <a:pt x="2226614" y="1217416"/>
                  <a:pt x="2224573" y="1217034"/>
                </a:cubicBezTo>
                <a:cubicBezTo>
                  <a:pt x="2217480" y="1215732"/>
                  <a:pt x="2214520" y="1220043"/>
                  <a:pt x="2211816" y="1225120"/>
                </a:cubicBezTo>
                <a:cubicBezTo>
                  <a:pt x="2204469" y="1238973"/>
                  <a:pt x="2197402" y="1253005"/>
                  <a:pt x="2189698" y="1266653"/>
                </a:cubicBezTo>
                <a:cubicBezTo>
                  <a:pt x="2185437" y="1274154"/>
                  <a:pt x="2180106" y="1281067"/>
                  <a:pt x="2175259" y="1288236"/>
                </a:cubicBezTo>
                <a:cubicBezTo>
                  <a:pt x="2174340" y="1287801"/>
                  <a:pt x="2173422" y="1287369"/>
                  <a:pt x="2172503" y="1286959"/>
                </a:cubicBezTo>
                <a:cubicBezTo>
                  <a:pt x="2172809" y="1283133"/>
                  <a:pt x="2173116" y="1279332"/>
                  <a:pt x="2173422" y="1275506"/>
                </a:cubicBezTo>
                <a:cubicBezTo>
                  <a:pt x="2172938" y="1275479"/>
                  <a:pt x="2172453" y="1275454"/>
                  <a:pt x="2171968" y="1275429"/>
                </a:cubicBezTo>
                <a:cubicBezTo>
                  <a:pt x="2166432" y="1285200"/>
                  <a:pt x="2160896" y="1294945"/>
                  <a:pt x="2156508" y="1302675"/>
                </a:cubicBezTo>
                <a:lnTo>
                  <a:pt x="2156508" y="1322735"/>
                </a:lnTo>
                <a:lnTo>
                  <a:pt x="2156406" y="1322803"/>
                </a:lnTo>
                <a:lnTo>
                  <a:pt x="2156504" y="1322907"/>
                </a:lnTo>
                <a:lnTo>
                  <a:pt x="2141686" y="1330610"/>
                </a:lnTo>
                <a:cubicBezTo>
                  <a:pt x="2145972" y="1334564"/>
                  <a:pt x="2149543" y="1340049"/>
                  <a:pt x="2151993" y="1339591"/>
                </a:cubicBezTo>
                <a:cubicBezTo>
                  <a:pt x="2156431" y="1338774"/>
                  <a:pt x="2160208" y="1334412"/>
                  <a:pt x="2164494" y="1331401"/>
                </a:cubicBezTo>
                <a:lnTo>
                  <a:pt x="2156504" y="1322907"/>
                </a:lnTo>
                <a:lnTo>
                  <a:pt x="2156508" y="1322905"/>
                </a:lnTo>
                <a:lnTo>
                  <a:pt x="2156508" y="1322735"/>
                </a:lnTo>
                <a:lnTo>
                  <a:pt x="2160488" y="1320048"/>
                </a:lnTo>
                <a:cubicBezTo>
                  <a:pt x="2164186" y="1308670"/>
                  <a:pt x="2171738" y="1302701"/>
                  <a:pt x="2183754" y="1302241"/>
                </a:cubicBezTo>
                <a:cubicBezTo>
                  <a:pt x="2184495" y="1302216"/>
                  <a:pt x="2185157" y="1300303"/>
                  <a:pt x="2186203" y="1298772"/>
                </a:cubicBezTo>
                <a:cubicBezTo>
                  <a:pt x="2184162" y="1297445"/>
                  <a:pt x="2182274" y="1296220"/>
                  <a:pt x="2180412" y="1294997"/>
                </a:cubicBezTo>
                <a:cubicBezTo>
                  <a:pt x="2183347" y="1288211"/>
                  <a:pt x="2183397" y="1288465"/>
                  <a:pt x="2189979" y="1286730"/>
                </a:cubicBezTo>
                <a:cubicBezTo>
                  <a:pt x="2191994" y="1286194"/>
                  <a:pt x="2194417" y="1284230"/>
                  <a:pt x="2195133" y="1282342"/>
                </a:cubicBezTo>
                <a:cubicBezTo>
                  <a:pt x="2198244" y="1273923"/>
                  <a:pt x="2203475" y="1267137"/>
                  <a:pt x="2202428" y="1256066"/>
                </a:cubicBezTo>
                <a:cubicBezTo>
                  <a:pt x="2201561" y="1246882"/>
                  <a:pt x="2211409" y="1236702"/>
                  <a:pt x="2217022" y="1225937"/>
                </a:cubicBezTo>
                <a:cubicBezTo>
                  <a:pt x="2219981" y="1229993"/>
                  <a:pt x="2221281" y="1231804"/>
                  <a:pt x="2223424" y="1234712"/>
                </a:cubicBezTo>
                <a:cubicBezTo>
                  <a:pt x="2226996" y="1227187"/>
                  <a:pt x="2229929" y="1220988"/>
                  <a:pt x="2233425" y="1213615"/>
                </a:cubicBezTo>
                <a:close/>
                <a:moveTo>
                  <a:pt x="2169799" y="1212492"/>
                </a:moveTo>
                <a:cubicBezTo>
                  <a:pt x="2169290" y="1214278"/>
                  <a:pt x="2168779" y="1216038"/>
                  <a:pt x="2168269" y="1217824"/>
                </a:cubicBezTo>
                <a:cubicBezTo>
                  <a:pt x="2168830" y="1218003"/>
                  <a:pt x="2169417" y="1218182"/>
                  <a:pt x="2169978" y="1218334"/>
                </a:cubicBezTo>
                <a:cubicBezTo>
                  <a:pt x="2170718" y="1216676"/>
                  <a:pt x="2171457" y="1214992"/>
                  <a:pt x="2172172" y="1213282"/>
                </a:cubicBezTo>
                <a:cubicBezTo>
                  <a:pt x="2171382" y="1213028"/>
                  <a:pt x="2170590" y="1212748"/>
                  <a:pt x="2169799" y="1212492"/>
                </a:cubicBezTo>
                <a:close/>
                <a:moveTo>
                  <a:pt x="249152" y="1208921"/>
                </a:moveTo>
                <a:cubicBezTo>
                  <a:pt x="247850" y="1210502"/>
                  <a:pt x="246652" y="1211548"/>
                  <a:pt x="246141" y="1212875"/>
                </a:cubicBezTo>
                <a:cubicBezTo>
                  <a:pt x="245962" y="1213334"/>
                  <a:pt x="247850" y="1215273"/>
                  <a:pt x="248258" y="1215120"/>
                </a:cubicBezTo>
                <a:cubicBezTo>
                  <a:pt x="249610" y="1214609"/>
                  <a:pt x="250861" y="1213590"/>
                  <a:pt x="251754" y="1212442"/>
                </a:cubicBezTo>
                <a:cubicBezTo>
                  <a:pt x="251933" y="1212211"/>
                  <a:pt x="250452" y="1210655"/>
                  <a:pt x="249152" y="1208921"/>
                </a:cubicBezTo>
                <a:close/>
                <a:moveTo>
                  <a:pt x="2225031" y="1207440"/>
                </a:moveTo>
                <a:cubicBezTo>
                  <a:pt x="2224777" y="1207542"/>
                  <a:pt x="2224675" y="1208079"/>
                  <a:pt x="2224496" y="1208436"/>
                </a:cubicBezTo>
                <a:cubicBezTo>
                  <a:pt x="2224852" y="1208588"/>
                  <a:pt x="2225262" y="1208946"/>
                  <a:pt x="2225542" y="1208869"/>
                </a:cubicBezTo>
                <a:cubicBezTo>
                  <a:pt x="2225797" y="1208767"/>
                  <a:pt x="2225899" y="1208232"/>
                  <a:pt x="2226052" y="1207875"/>
                </a:cubicBezTo>
                <a:cubicBezTo>
                  <a:pt x="2225695" y="1207721"/>
                  <a:pt x="2225287" y="1207365"/>
                  <a:pt x="2225031" y="1207440"/>
                </a:cubicBezTo>
                <a:close/>
                <a:moveTo>
                  <a:pt x="2461575" y="1202771"/>
                </a:moveTo>
                <a:cubicBezTo>
                  <a:pt x="2462953" y="1203129"/>
                  <a:pt x="2464305" y="1203511"/>
                  <a:pt x="2465682" y="1203869"/>
                </a:cubicBezTo>
                <a:cubicBezTo>
                  <a:pt x="2464917" y="1207159"/>
                  <a:pt x="2464126" y="1210450"/>
                  <a:pt x="2463361" y="1213767"/>
                </a:cubicBezTo>
                <a:cubicBezTo>
                  <a:pt x="2461676" y="1213384"/>
                  <a:pt x="2459994" y="1212976"/>
                  <a:pt x="2458309" y="1212593"/>
                </a:cubicBezTo>
                <a:cubicBezTo>
                  <a:pt x="2459405" y="1209328"/>
                  <a:pt x="2460478" y="1206061"/>
                  <a:pt x="2461575" y="1202771"/>
                </a:cubicBezTo>
                <a:close/>
                <a:moveTo>
                  <a:pt x="233360" y="1180373"/>
                </a:moveTo>
                <a:cubicBezTo>
                  <a:pt x="232722" y="1180551"/>
                  <a:pt x="232135" y="1180934"/>
                  <a:pt x="231497" y="1181267"/>
                </a:cubicBezTo>
                <a:cubicBezTo>
                  <a:pt x="232186" y="1181547"/>
                  <a:pt x="232876" y="1182005"/>
                  <a:pt x="233564" y="1182057"/>
                </a:cubicBezTo>
                <a:cubicBezTo>
                  <a:pt x="233845" y="1182082"/>
                  <a:pt x="234176" y="1181190"/>
                  <a:pt x="234457" y="1180705"/>
                </a:cubicBezTo>
                <a:cubicBezTo>
                  <a:pt x="234074" y="1180577"/>
                  <a:pt x="233666" y="1180271"/>
                  <a:pt x="233360" y="1180373"/>
                </a:cubicBezTo>
                <a:close/>
                <a:moveTo>
                  <a:pt x="107815" y="1179939"/>
                </a:moveTo>
                <a:cubicBezTo>
                  <a:pt x="108069" y="1179786"/>
                  <a:pt x="108911" y="1180474"/>
                  <a:pt x="109473" y="1180781"/>
                </a:cubicBezTo>
                <a:cubicBezTo>
                  <a:pt x="109115" y="1181418"/>
                  <a:pt x="108861" y="1182208"/>
                  <a:pt x="108325" y="1182566"/>
                </a:cubicBezTo>
                <a:cubicBezTo>
                  <a:pt x="108096" y="1182720"/>
                  <a:pt x="107253" y="1182031"/>
                  <a:pt x="106692" y="1181724"/>
                </a:cubicBezTo>
                <a:cubicBezTo>
                  <a:pt x="107049" y="1181112"/>
                  <a:pt x="107278" y="1180295"/>
                  <a:pt x="107815" y="1179939"/>
                </a:cubicBezTo>
                <a:close/>
                <a:moveTo>
                  <a:pt x="2280519" y="1174250"/>
                </a:moveTo>
                <a:cubicBezTo>
                  <a:pt x="2280290" y="1174556"/>
                  <a:pt x="2279805" y="1174863"/>
                  <a:pt x="2279830" y="1175144"/>
                </a:cubicBezTo>
                <a:cubicBezTo>
                  <a:pt x="2279907" y="1175807"/>
                  <a:pt x="2280188" y="1176444"/>
                  <a:pt x="2280366" y="1177107"/>
                </a:cubicBezTo>
                <a:cubicBezTo>
                  <a:pt x="2280876" y="1176573"/>
                  <a:pt x="2281386" y="1176036"/>
                  <a:pt x="2281897" y="1175526"/>
                </a:cubicBezTo>
                <a:cubicBezTo>
                  <a:pt x="2281438" y="1175092"/>
                  <a:pt x="2280978" y="1174684"/>
                  <a:pt x="2280519" y="1174250"/>
                </a:cubicBezTo>
                <a:close/>
                <a:moveTo>
                  <a:pt x="2303862" y="1168485"/>
                </a:moveTo>
                <a:cubicBezTo>
                  <a:pt x="2294754" y="1175526"/>
                  <a:pt x="2288708" y="1184659"/>
                  <a:pt x="2283224" y="1194175"/>
                </a:cubicBezTo>
                <a:cubicBezTo>
                  <a:pt x="2284755" y="1195170"/>
                  <a:pt x="2286310" y="1196164"/>
                  <a:pt x="2287841" y="1197160"/>
                </a:cubicBezTo>
                <a:cubicBezTo>
                  <a:pt x="2295750" y="1189276"/>
                  <a:pt x="2301769" y="1180169"/>
                  <a:pt x="2303862" y="1168485"/>
                </a:cubicBezTo>
                <a:close/>
                <a:moveTo>
                  <a:pt x="2355318" y="1164658"/>
                </a:moveTo>
                <a:cubicBezTo>
                  <a:pt x="2349298" y="1170092"/>
                  <a:pt x="2344553" y="1174327"/>
                  <a:pt x="2338762" y="1179530"/>
                </a:cubicBezTo>
                <a:cubicBezTo>
                  <a:pt x="2345828" y="1182797"/>
                  <a:pt x="2351772" y="1185551"/>
                  <a:pt x="2358686" y="1188741"/>
                </a:cubicBezTo>
                <a:lnTo>
                  <a:pt x="2368012" y="1170064"/>
                </a:lnTo>
                <a:lnTo>
                  <a:pt x="2368227" y="1169862"/>
                </a:lnTo>
                <a:lnTo>
                  <a:pt x="2368290" y="1169729"/>
                </a:lnTo>
                <a:lnTo>
                  <a:pt x="2373610" y="1167541"/>
                </a:lnTo>
                <a:cubicBezTo>
                  <a:pt x="2372590" y="1166648"/>
                  <a:pt x="2371595" y="1165756"/>
                  <a:pt x="2370575" y="1164862"/>
                </a:cubicBezTo>
                <a:lnTo>
                  <a:pt x="2368290" y="1169729"/>
                </a:lnTo>
                <a:lnTo>
                  <a:pt x="2368150" y="1169786"/>
                </a:lnTo>
                <a:lnTo>
                  <a:pt x="2368012" y="1170064"/>
                </a:lnTo>
                <a:lnTo>
                  <a:pt x="2356849" y="1180526"/>
                </a:lnTo>
                <a:cubicBezTo>
                  <a:pt x="2356263" y="1174352"/>
                  <a:pt x="2355880" y="1170348"/>
                  <a:pt x="2355318" y="1164658"/>
                </a:cubicBezTo>
                <a:close/>
                <a:moveTo>
                  <a:pt x="2336925" y="1162056"/>
                </a:moveTo>
                <a:lnTo>
                  <a:pt x="2335165" y="1167021"/>
                </a:lnTo>
                <a:lnTo>
                  <a:pt x="2334987" y="1167235"/>
                </a:lnTo>
                <a:lnTo>
                  <a:pt x="2334917" y="1167452"/>
                </a:lnTo>
                <a:lnTo>
                  <a:pt x="2329450" y="1172761"/>
                </a:lnTo>
                <a:cubicBezTo>
                  <a:pt x="2328436" y="1174945"/>
                  <a:pt x="2328545" y="1177605"/>
                  <a:pt x="2330573" y="1181063"/>
                </a:cubicBezTo>
                <a:lnTo>
                  <a:pt x="2334917" y="1167452"/>
                </a:lnTo>
                <a:lnTo>
                  <a:pt x="2335062" y="1167312"/>
                </a:lnTo>
                <a:lnTo>
                  <a:pt x="2335165" y="1167021"/>
                </a:lnTo>
                <a:lnTo>
                  <a:pt x="2338609" y="1162898"/>
                </a:lnTo>
                <a:cubicBezTo>
                  <a:pt x="2338048" y="1162618"/>
                  <a:pt x="2337486" y="1162337"/>
                  <a:pt x="2336925" y="1162056"/>
                </a:cubicBezTo>
                <a:close/>
                <a:moveTo>
                  <a:pt x="218384" y="1158382"/>
                </a:moveTo>
                <a:cubicBezTo>
                  <a:pt x="218384" y="1159045"/>
                  <a:pt x="218282" y="1159708"/>
                  <a:pt x="218409" y="1160322"/>
                </a:cubicBezTo>
                <a:cubicBezTo>
                  <a:pt x="218461" y="1160551"/>
                  <a:pt x="219276" y="1160856"/>
                  <a:pt x="219353" y="1160781"/>
                </a:cubicBezTo>
                <a:cubicBezTo>
                  <a:pt x="219788" y="1160347"/>
                  <a:pt x="220068" y="1159810"/>
                  <a:pt x="220374" y="1159275"/>
                </a:cubicBezTo>
                <a:cubicBezTo>
                  <a:pt x="219711" y="1158970"/>
                  <a:pt x="219047" y="1158662"/>
                  <a:pt x="218384" y="1158382"/>
                </a:cubicBezTo>
                <a:close/>
                <a:moveTo>
                  <a:pt x="198612" y="1158254"/>
                </a:moveTo>
                <a:cubicBezTo>
                  <a:pt x="202133" y="1167975"/>
                  <a:pt x="202133" y="1167975"/>
                  <a:pt x="209327" y="1164608"/>
                </a:cubicBezTo>
                <a:cubicBezTo>
                  <a:pt x="205450" y="1162310"/>
                  <a:pt x="202031" y="1160270"/>
                  <a:pt x="198612" y="1158254"/>
                </a:cubicBezTo>
                <a:close/>
                <a:moveTo>
                  <a:pt x="94938" y="1156647"/>
                </a:moveTo>
                <a:cubicBezTo>
                  <a:pt x="95626" y="1157285"/>
                  <a:pt x="96290" y="1157922"/>
                  <a:pt x="96953" y="1158560"/>
                </a:cubicBezTo>
                <a:cubicBezTo>
                  <a:pt x="95626" y="1159989"/>
                  <a:pt x="94325" y="1161418"/>
                  <a:pt x="92998" y="1162847"/>
                </a:cubicBezTo>
                <a:cubicBezTo>
                  <a:pt x="92513" y="1162489"/>
                  <a:pt x="92029" y="1162106"/>
                  <a:pt x="91519" y="1161749"/>
                </a:cubicBezTo>
                <a:cubicBezTo>
                  <a:pt x="92667" y="1160039"/>
                  <a:pt x="93790" y="1158357"/>
                  <a:pt x="94938" y="1156647"/>
                </a:cubicBezTo>
                <a:close/>
                <a:moveTo>
                  <a:pt x="2462646" y="1156162"/>
                </a:moveTo>
                <a:cubicBezTo>
                  <a:pt x="2462900" y="1156418"/>
                  <a:pt x="2463181" y="1156647"/>
                  <a:pt x="2463437" y="1156902"/>
                </a:cubicBezTo>
                <a:cubicBezTo>
                  <a:pt x="2463283" y="1157233"/>
                  <a:pt x="2463208" y="1157718"/>
                  <a:pt x="2462952" y="1157871"/>
                </a:cubicBezTo>
                <a:cubicBezTo>
                  <a:pt x="2462722" y="1158024"/>
                  <a:pt x="2462264" y="1157820"/>
                  <a:pt x="2461906" y="1157770"/>
                </a:cubicBezTo>
                <a:cubicBezTo>
                  <a:pt x="2462162" y="1157233"/>
                  <a:pt x="2462391" y="1156698"/>
                  <a:pt x="2462646" y="1156162"/>
                </a:cubicBezTo>
                <a:close/>
                <a:moveTo>
                  <a:pt x="176344" y="1154928"/>
                </a:moveTo>
                <a:cubicBezTo>
                  <a:pt x="173815" y="1155059"/>
                  <a:pt x="170983" y="1156775"/>
                  <a:pt x="167436" y="1160066"/>
                </a:cubicBezTo>
                <a:lnTo>
                  <a:pt x="187200" y="1167134"/>
                </a:lnTo>
                <a:lnTo>
                  <a:pt x="187260" y="1167260"/>
                </a:lnTo>
                <a:lnTo>
                  <a:pt x="187400" y="1167586"/>
                </a:lnTo>
                <a:lnTo>
                  <a:pt x="188535" y="1174786"/>
                </a:lnTo>
                <a:cubicBezTo>
                  <a:pt x="189122" y="1174633"/>
                  <a:pt x="189708" y="1174480"/>
                  <a:pt x="190295" y="1174327"/>
                </a:cubicBezTo>
                <a:lnTo>
                  <a:pt x="187400" y="1167586"/>
                </a:lnTo>
                <a:lnTo>
                  <a:pt x="187337" y="1167183"/>
                </a:lnTo>
                <a:lnTo>
                  <a:pt x="187200" y="1167134"/>
                </a:lnTo>
                <a:lnTo>
                  <a:pt x="183433" y="1159301"/>
                </a:lnTo>
                <a:cubicBezTo>
                  <a:pt x="181099" y="1156252"/>
                  <a:pt x="178873" y="1154797"/>
                  <a:pt x="176344" y="1154928"/>
                </a:cubicBezTo>
                <a:close/>
                <a:moveTo>
                  <a:pt x="2361160" y="1153637"/>
                </a:moveTo>
                <a:cubicBezTo>
                  <a:pt x="2360931" y="1153662"/>
                  <a:pt x="2360574" y="1154403"/>
                  <a:pt x="2360651" y="1154479"/>
                </a:cubicBezTo>
                <a:cubicBezTo>
                  <a:pt x="2361008" y="1154862"/>
                  <a:pt x="2361493" y="1155168"/>
                  <a:pt x="2361926" y="1155474"/>
                </a:cubicBezTo>
                <a:cubicBezTo>
                  <a:pt x="2362258" y="1154912"/>
                  <a:pt x="2362614" y="1154351"/>
                  <a:pt x="2362972" y="1153764"/>
                </a:cubicBezTo>
                <a:cubicBezTo>
                  <a:pt x="2362360" y="1153714"/>
                  <a:pt x="2361747" y="1153560"/>
                  <a:pt x="2361160" y="1153637"/>
                </a:cubicBezTo>
                <a:close/>
                <a:moveTo>
                  <a:pt x="2261206" y="1151061"/>
                </a:moveTo>
                <a:cubicBezTo>
                  <a:pt x="2260977" y="1151570"/>
                  <a:pt x="2260748" y="1152055"/>
                  <a:pt x="2260518" y="1152540"/>
                </a:cubicBezTo>
                <a:cubicBezTo>
                  <a:pt x="2260850" y="1152566"/>
                  <a:pt x="2261258" y="1152743"/>
                  <a:pt x="2261487" y="1152591"/>
                </a:cubicBezTo>
                <a:cubicBezTo>
                  <a:pt x="2261717" y="1152438"/>
                  <a:pt x="2261794" y="1152005"/>
                  <a:pt x="2261946" y="1151699"/>
                </a:cubicBezTo>
                <a:cubicBezTo>
                  <a:pt x="2261692" y="1151493"/>
                  <a:pt x="2261437" y="1151264"/>
                  <a:pt x="2261206" y="1151061"/>
                </a:cubicBezTo>
                <a:close/>
                <a:moveTo>
                  <a:pt x="2211970" y="1138127"/>
                </a:moveTo>
                <a:cubicBezTo>
                  <a:pt x="2206382" y="1143432"/>
                  <a:pt x="2202250" y="1147336"/>
                  <a:pt x="2198117" y="1151264"/>
                </a:cubicBezTo>
                <a:cubicBezTo>
                  <a:pt x="2206817" y="1152922"/>
                  <a:pt x="2210618" y="1148228"/>
                  <a:pt x="2211970" y="1138127"/>
                </a:cubicBezTo>
                <a:close/>
                <a:moveTo>
                  <a:pt x="193918" y="1137157"/>
                </a:moveTo>
                <a:cubicBezTo>
                  <a:pt x="196112" y="1141876"/>
                  <a:pt x="196877" y="1146978"/>
                  <a:pt x="199735" y="1148841"/>
                </a:cubicBezTo>
                <a:cubicBezTo>
                  <a:pt x="204863" y="1152157"/>
                  <a:pt x="206598" y="1146443"/>
                  <a:pt x="208894" y="1143075"/>
                </a:cubicBezTo>
                <a:cubicBezTo>
                  <a:pt x="210092" y="1141290"/>
                  <a:pt x="211598" y="1139734"/>
                  <a:pt x="213690" y="1137182"/>
                </a:cubicBezTo>
                <a:cubicBezTo>
                  <a:pt x="207388" y="1137157"/>
                  <a:pt x="202031" y="1137157"/>
                  <a:pt x="193918" y="1137157"/>
                </a:cubicBezTo>
                <a:close/>
                <a:moveTo>
                  <a:pt x="2488028" y="1131584"/>
                </a:moveTo>
                <a:lnTo>
                  <a:pt x="2488047" y="1131591"/>
                </a:lnTo>
                <a:lnTo>
                  <a:pt x="2487978" y="1131646"/>
                </a:lnTo>
                <a:close/>
                <a:moveTo>
                  <a:pt x="2488070" y="1131572"/>
                </a:moveTo>
                <a:lnTo>
                  <a:pt x="2488055" y="1131594"/>
                </a:lnTo>
                <a:lnTo>
                  <a:pt x="2488047" y="1131591"/>
                </a:lnTo>
                <a:close/>
                <a:moveTo>
                  <a:pt x="2488076" y="1131562"/>
                </a:moveTo>
                <a:lnTo>
                  <a:pt x="2488075" y="1131567"/>
                </a:lnTo>
                <a:lnTo>
                  <a:pt x="2488070" y="1131572"/>
                </a:lnTo>
                <a:close/>
                <a:moveTo>
                  <a:pt x="2488157" y="1131440"/>
                </a:moveTo>
                <a:lnTo>
                  <a:pt x="2488076" y="1131562"/>
                </a:lnTo>
                <a:lnTo>
                  <a:pt x="2488080" y="1131519"/>
                </a:lnTo>
                <a:lnTo>
                  <a:pt x="2488028" y="1131584"/>
                </a:lnTo>
                <a:lnTo>
                  <a:pt x="2487941" y="1131554"/>
                </a:lnTo>
                <a:close/>
                <a:moveTo>
                  <a:pt x="2477136" y="1127767"/>
                </a:moveTo>
                <a:lnTo>
                  <a:pt x="2487941" y="1131554"/>
                </a:lnTo>
                <a:lnTo>
                  <a:pt x="2475198" y="1138278"/>
                </a:lnTo>
                <a:cubicBezTo>
                  <a:pt x="2474408" y="1137818"/>
                  <a:pt x="2473616" y="1137385"/>
                  <a:pt x="2472825" y="1136926"/>
                </a:cubicBezTo>
                <a:cubicBezTo>
                  <a:pt x="2474202" y="1133763"/>
                  <a:pt x="2474738" y="1129349"/>
                  <a:pt x="2477136" y="1127767"/>
                </a:cubicBezTo>
                <a:close/>
                <a:moveTo>
                  <a:pt x="209379" y="1127514"/>
                </a:moveTo>
                <a:cubicBezTo>
                  <a:pt x="209046" y="1127412"/>
                  <a:pt x="208434" y="1128254"/>
                  <a:pt x="207925" y="1128662"/>
                </a:cubicBezTo>
                <a:cubicBezTo>
                  <a:pt x="208434" y="1129146"/>
                  <a:pt x="208869" y="1129912"/>
                  <a:pt x="209455" y="1130039"/>
                </a:cubicBezTo>
                <a:cubicBezTo>
                  <a:pt x="209838" y="1130116"/>
                  <a:pt x="210425" y="1129298"/>
                  <a:pt x="210807" y="1128968"/>
                </a:cubicBezTo>
                <a:cubicBezTo>
                  <a:pt x="210348" y="1128458"/>
                  <a:pt x="209965" y="1127692"/>
                  <a:pt x="209379" y="1127514"/>
                </a:cubicBezTo>
                <a:close/>
                <a:moveTo>
                  <a:pt x="2375013" y="1124120"/>
                </a:moveTo>
                <a:cubicBezTo>
                  <a:pt x="2373992" y="1126212"/>
                  <a:pt x="2372973" y="1128304"/>
                  <a:pt x="2371952" y="1130371"/>
                </a:cubicBezTo>
                <a:cubicBezTo>
                  <a:pt x="2372769" y="1130575"/>
                  <a:pt x="2373560" y="1130754"/>
                  <a:pt x="2374375" y="1130958"/>
                </a:cubicBezTo>
                <a:cubicBezTo>
                  <a:pt x="2375090" y="1128866"/>
                  <a:pt x="2375804" y="1126773"/>
                  <a:pt x="2376519" y="1124706"/>
                </a:cubicBezTo>
                <a:cubicBezTo>
                  <a:pt x="2376008" y="1124503"/>
                  <a:pt x="2375498" y="1124324"/>
                  <a:pt x="2375013" y="1124120"/>
                </a:cubicBezTo>
                <a:close/>
                <a:moveTo>
                  <a:pt x="56174" y="1109935"/>
                </a:moveTo>
                <a:cubicBezTo>
                  <a:pt x="57272" y="1110599"/>
                  <a:pt x="58368" y="1111237"/>
                  <a:pt x="59466" y="1111899"/>
                </a:cubicBezTo>
                <a:cubicBezTo>
                  <a:pt x="57476" y="1123252"/>
                  <a:pt x="48547" y="1130575"/>
                  <a:pt x="42909" y="1139836"/>
                </a:cubicBezTo>
                <a:cubicBezTo>
                  <a:pt x="41659" y="1139070"/>
                  <a:pt x="40434" y="1138330"/>
                  <a:pt x="39209" y="1137615"/>
                </a:cubicBezTo>
                <a:cubicBezTo>
                  <a:pt x="44872" y="1128380"/>
                  <a:pt x="50536" y="1119144"/>
                  <a:pt x="56174" y="1109935"/>
                </a:cubicBezTo>
                <a:close/>
                <a:moveTo>
                  <a:pt x="82188" y="1106797"/>
                </a:moveTo>
                <a:cubicBezTo>
                  <a:pt x="83030" y="1107639"/>
                  <a:pt x="83847" y="1108507"/>
                  <a:pt x="84689" y="1109349"/>
                </a:cubicBezTo>
                <a:cubicBezTo>
                  <a:pt x="82647" y="1111287"/>
                  <a:pt x="80607" y="1113252"/>
                  <a:pt x="78567" y="1115191"/>
                </a:cubicBezTo>
                <a:cubicBezTo>
                  <a:pt x="77749" y="1114400"/>
                  <a:pt x="76934" y="1113558"/>
                  <a:pt x="76117" y="1112716"/>
                </a:cubicBezTo>
                <a:cubicBezTo>
                  <a:pt x="78132" y="1110751"/>
                  <a:pt x="80147" y="1108787"/>
                  <a:pt x="82188" y="1106797"/>
                </a:cubicBezTo>
                <a:close/>
                <a:moveTo>
                  <a:pt x="198765" y="1105548"/>
                </a:moveTo>
                <a:cubicBezTo>
                  <a:pt x="198408" y="1105548"/>
                  <a:pt x="198000" y="1106619"/>
                  <a:pt x="197617" y="1107207"/>
                </a:cubicBezTo>
                <a:cubicBezTo>
                  <a:pt x="198638" y="1107588"/>
                  <a:pt x="199608" y="1108099"/>
                  <a:pt x="200654" y="1108226"/>
                </a:cubicBezTo>
                <a:cubicBezTo>
                  <a:pt x="200935" y="1108278"/>
                  <a:pt x="201393" y="1107257"/>
                  <a:pt x="201980" y="1106390"/>
                </a:cubicBezTo>
                <a:cubicBezTo>
                  <a:pt x="200833" y="1106057"/>
                  <a:pt x="199786" y="1105573"/>
                  <a:pt x="198765" y="1105548"/>
                </a:cubicBezTo>
                <a:close/>
                <a:moveTo>
                  <a:pt x="2444915" y="1095929"/>
                </a:moveTo>
                <a:cubicBezTo>
                  <a:pt x="2445399" y="1096337"/>
                  <a:pt x="2446267" y="1096771"/>
                  <a:pt x="2446267" y="1097179"/>
                </a:cubicBezTo>
                <a:cubicBezTo>
                  <a:pt x="2446215" y="1097766"/>
                  <a:pt x="2445578" y="1098352"/>
                  <a:pt x="2445196" y="1098941"/>
                </a:cubicBezTo>
                <a:cubicBezTo>
                  <a:pt x="2444711" y="1098531"/>
                  <a:pt x="2443792" y="1098072"/>
                  <a:pt x="2443817" y="1097689"/>
                </a:cubicBezTo>
                <a:cubicBezTo>
                  <a:pt x="2443844" y="1097077"/>
                  <a:pt x="2444507" y="1096516"/>
                  <a:pt x="2444915" y="1095929"/>
                </a:cubicBezTo>
                <a:close/>
                <a:moveTo>
                  <a:pt x="105892" y="1082077"/>
                </a:moveTo>
                <a:cubicBezTo>
                  <a:pt x="110484" y="1085750"/>
                  <a:pt x="111964" y="1089400"/>
                  <a:pt x="103086" y="1094681"/>
                </a:cubicBezTo>
                <a:cubicBezTo>
                  <a:pt x="102755" y="1089577"/>
                  <a:pt x="102549" y="1086058"/>
                  <a:pt x="102320" y="1082512"/>
                </a:cubicBezTo>
                <a:cubicBezTo>
                  <a:pt x="103494" y="1082383"/>
                  <a:pt x="104693" y="1082231"/>
                  <a:pt x="105892" y="1082077"/>
                </a:cubicBezTo>
                <a:close/>
                <a:moveTo>
                  <a:pt x="2544231" y="1080495"/>
                </a:moveTo>
                <a:lnTo>
                  <a:pt x="2544255" y="1080533"/>
                </a:lnTo>
                <a:lnTo>
                  <a:pt x="2544129" y="1080622"/>
                </a:lnTo>
                <a:close/>
                <a:moveTo>
                  <a:pt x="2551597" y="1075357"/>
                </a:moveTo>
                <a:lnTo>
                  <a:pt x="2551987" y="1075674"/>
                </a:lnTo>
                <a:lnTo>
                  <a:pt x="2552070" y="1075633"/>
                </a:lnTo>
                <a:lnTo>
                  <a:pt x="2552088" y="1075647"/>
                </a:lnTo>
                <a:cubicBezTo>
                  <a:pt x="2551400" y="1077637"/>
                  <a:pt x="2551017" y="1079831"/>
                  <a:pt x="2549921" y="1081618"/>
                </a:cubicBezTo>
                <a:cubicBezTo>
                  <a:pt x="2548594" y="1083812"/>
                  <a:pt x="2547484" y="1084468"/>
                  <a:pt x="2546549" y="1084108"/>
                </a:cubicBezTo>
                <a:lnTo>
                  <a:pt x="2544255" y="1080533"/>
                </a:lnTo>
                <a:close/>
                <a:moveTo>
                  <a:pt x="2356084" y="1073224"/>
                </a:moveTo>
                <a:cubicBezTo>
                  <a:pt x="2354503" y="1076082"/>
                  <a:pt x="2352946" y="1078837"/>
                  <a:pt x="2351415" y="1081593"/>
                </a:cubicBezTo>
                <a:cubicBezTo>
                  <a:pt x="2352282" y="1082256"/>
                  <a:pt x="2353176" y="1082893"/>
                  <a:pt x="2354043" y="1083557"/>
                </a:cubicBezTo>
                <a:cubicBezTo>
                  <a:pt x="2355497" y="1080726"/>
                  <a:pt x="2356951" y="1077893"/>
                  <a:pt x="2358278" y="1074986"/>
                </a:cubicBezTo>
                <a:cubicBezTo>
                  <a:pt x="2358355" y="1074832"/>
                  <a:pt x="2357155" y="1074092"/>
                  <a:pt x="2356084" y="1073224"/>
                </a:cubicBezTo>
                <a:close/>
                <a:moveTo>
                  <a:pt x="2253579" y="1065367"/>
                </a:moveTo>
                <a:cubicBezTo>
                  <a:pt x="2253170" y="1065903"/>
                  <a:pt x="2252762" y="1066438"/>
                  <a:pt x="2252380" y="1067000"/>
                </a:cubicBezTo>
                <a:cubicBezTo>
                  <a:pt x="2252889" y="1067179"/>
                  <a:pt x="2253401" y="1067459"/>
                  <a:pt x="2253935" y="1067484"/>
                </a:cubicBezTo>
                <a:cubicBezTo>
                  <a:pt x="2254141" y="1067511"/>
                  <a:pt x="2254599" y="1066873"/>
                  <a:pt x="2254549" y="1066694"/>
                </a:cubicBezTo>
                <a:cubicBezTo>
                  <a:pt x="2254318" y="1066209"/>
                  <a:pt x="2253910" y="1065802"/>
                  <a:pt x="2253579" y="1065367"/>
                </a:cubicBezTo>
                <a:close/>
                <a:moveTo>
                  <a:pt x="2363456" y="1056337"/>
                </a:moveTo>
                <a:cubicBezTo>
                  <a:pt x="2359120" y="1062050"/>
                  <a:pt x="2359274" y="1065494"/>
                  <a:pt x="2364324" y="1067919"/>
                </a:cubicBezTo>
                <a:cubicBezTo>
                  <a:pt x="2364733" y="1068123"/>
                  <a:pt x="2365651" y="1067230"/>
                  <a:pt x="2366825" y="1066567"/>
                </a:cubicBezTo>
                <a:cubicBezTo>
                  <a:pt x="2365881" y="1063658"/>
                  <a:pt x="2364912" y="1060673"/>
                  <a:pt x="2363456" y="1056337"/>
                </a:cubicBezTo>
                <a:close/>
                <a:moveTo>
                  <a:pt x="2352563" y="1052637"/>
                </a:moveTo>
                <a:cubicBezTo>
                  <a:pt x="2350548" y="1055596"/>
                  <a:pt x="2348559" y="1058556"/>
                  <a:pt x="2346569" y="1061540"/>
                </a:cubicBezTo>
                <a:cubicBezTo>
                  <a:pt x="2347384" y="1062050"/>
                  <a:pt x="2348226" y="1062536"/>
                  <a:pt x="2349043" y="1063046"/>
                </a:cubicBezTo>
                <a:cubicBezTo>
                  <a:pt x="2350828" y="1059933"/>
                  <a:pt x="2352615" y="1056821"/>
                  <a:pt x="2354401" y="1053708"/>
                </a:cubicBezTo>
                <a:cubicBezTo>
                  <a:pt x="2353788" y="1053352"/>
                  <a:pt x="2353176" y="1052995"/>
                  <a:pt x="2352563" y="1052637"/>
                </a:cubicBezTo>
                <a:close/>
                <a:moveTo>
                  <a:pt x="2261002" y="1052510"/>
                </a:moveTo>
                <a:cubicBezTo>
                  <a:pt x="2260391" y="1053989"/>
                  <a:pt x="2259804" y="1055443"/>
                  <a:pt x="2259218" y="1056898"/>
                </a:cubicBezTo>
                <a:cubicBezTo>
                  <a:pt x="2259881" y="1057152"/>
                  <a:pt x="2260518" y="1057408"/>
                  <a:pt x="2261181" y="1057663"/>
                </a:cubicBezTo>
                <a:cubicBezTo>
                  <a:pt x="2261743" y="1056183"/>
                  <a:pt x="2262304" y="1054729"/>
                  <a:pt x="2262891" y="1053249"/>
                </a:cubicBezTo>
                <a:cubicBezTo>
                  <a:pt x="2262252" y="1052995"/>
                  <a:pt x="2261616" y="1052739"/>
                  <a:pt x="2261002" y="1052510"/>
                </a:cubicBezTo>
                <a:close/>
                <a:moveTo>
                  <a:pt x="2238705" y="1050060"/>
                </a:moveTo>
                <a:cubicBezTo>
                  <a:pt x="2238144" y="1050520"/>
                  <a:pt x="2237557" y="1050953"/>
                  <a:pt x="2237073" y="1051489"/>
                </a:cubicBezTo>
                <a:cubicBezTo>
                  <a:pt x="2236996" y="1051591"/>
                  <a:pt x="2237354" y="1052101"/>
                  <a:pt x="2237532" y="1052408"/>
                </a:cubicBezTo>
                <a:cubicBezTo>
                  <a:pt x="2238094" y="1051923"/>
                  <a:pt x="2238680" y="1051489"/>
                  <a:pt x="2239165" y="1050953"/>
                </a:cubicBezTo>
                <a:cubicBezTo>
                  <a:pt x="2239242" y="1050902"/>
                  <a:pt x="2238884" y="1050393"/>
                  <a:pt x="2238705" y="1050060"/>
                </a:cubicBezTo>
                <a:close/>
                <a:moveTo>
                  <a:pt x="87693" y="1046207"/>
                </a:moveTo>
                <a:cubicBezTo>
                  <a:pt x="87947" y="1046182"/>
                  <a:pt x="88228" y="1047432"/>
                  <a:pt x="88508" y="1048120"/>
                </a:cubicBezTo>
                <a:cubicBezTo>
                  <a:pt x="87871" y="1048503"/>
                  <a:pt x="86901" y="1049345"/>
                  <a:pt x="86697" y="1049191"/>
                </a:cubicBezTo>
                <a:cubicBezTo>
                  <a:pt x="85906" y="1048605"/>
                  <a:pt x="85370" y="1047687"/>
                  <a:pt x="84758" y="1046896"/>
                </a:cubicBezTo>
                <a:cubicBezTo>
                  <a:pt x="85727" y="1046641"/>
                  <a:pt x="86724" y="1046207"/>
                  <a:pt x="87693" y="1046207"/>
                </a:cubicBezTo>
                <a:close/>
                <a:moveTo>
                  <a:pt x="2322409" y="1044728"/>
                </a:moveTo>
                <a:cubicBezTo>
                  <a:pt x="2316567" y="1047612"/>
                  <a:pt x="2309321" y="1049245"/>
                  <a:pt x="2309271" y="1058198"/>
                </a:cubicBezTo>
                <a:cubicBezTo>
                  <a:pt x="2321695" y="1061056"/>
                  <a:pt x="2317893" y="1048606"/>
                  <a:pt x="2322409" y="1044728"/>
                </a:cubicBezTo>
                <a:close/>
                <a:moveTo>
                  <a:pt x="1282613" y="1039984"/>
                </a:moveTo>
                <a:cubicBezTo>
                  <a:pt x="1282001" y="1040136"/>
                  <a:pt x="1281567" y="1041107"/>
                  <a:pt x="1281057" y="1041718"/>
                </a:cubicBezTo>
                <a:cubicBezTo>
                  <a:pt x="1281872" y="1042357"/>
                  <a:pt x="1282842" y="1043632"/>
                  <a:pt x="1283455" y="1043453"/>
                </a:cubicBezTo>
                <a:cubicBezTo>
                  <a:pt x="1284347" y="1043224"/>
                  <a:pt x="1284985" y="1041974"/>
                  <a:pt x="1286362" y="1040443"/>
                </a:cubicBezTo>
                <a:cubicBezTo>
                  <a:pt x="1284551" y="1040188"/>
                  <a:pt x="1283505" y="1039780"/>
                  <a:pt x="1282613" y="1039984"/>
                </a:cubicBezTo>
                <a:close/>
                <a:moveTo>
                  <a:pt x="1131788" y="1036617"/>
                </a:moveTo>
                <a:cubicBezTo>
                  <a:pt x="1131278" y="1036794"/>
                  <a:pt x="1130769" y="1036973"/>
                  <a:pt x="1130257" y="1037176"/>
                </a:cubicBezTo>
                <a:cubicBezTo>
                  <a:pt x="1130463" y="1037457"/>
                  <a:pt x="1130615" y="1037892"/>
                  <a:pt x="1130871" y="1037942"/>
                </a:cubicBezTo>
                <a:cubicBezTo>
                  <a:pt x="1131151" y="1038019"/>
                  <a:pt x="1131507" y="1037738"/>
                  <a:pt x="1131840" y="1037611"/>
                </a:cubicBezTo>
                <a:cubicBezTo>
                  <a:pt x="1131815" y="1037280"/>
                  <a:pt x="1131815" y="1036947"/>
                  <a:pt x="1131788" y="1036617"/>
                </a:cubicBezTo>
                <a:close/>
                <a:moveTo>
                  <a:pt x="65000" y="1026871"/>
                </a:moveTo>
                <a:cubicBezTo>
                  <a:pt x="69669" y="1028275"/>
                  <a:pt x="74337" y="1029677"/>
                  <a:pt x="80563" y="1031540"/>
                </a:cubicBezTo>
                <a:cubicBezTo>
                  <a:pt x="78573" y="1034524"/>
                  <a:pt x="77169" y="1036642"/>
                  <a:pt x="75766" y="1038734"/>
                </a:cubicBezTo>
                <a:cubicBezTo>
                  <a:pt x="71352" y="1035724"/>
                  <a:pt x="66939" y="1032738"/>
                  <a:pt x="62525" y="1029729"/>
                </a:cubicBezTo>
                <a:cubicBezTo>
                  <a:pt x="63343" y="1028784"/>
                  <a:pt x="64158" y="1027840"/>
                  <a:pt x="65000" y="1026871"/>
                </a:cubicBezTo>
                <a:close/>
                <a:moveTo>
                  <a:pt x="2496448" y="1023196"/>
                </a:moveTo>
                <a:cubicBezTo>
                  <a:pt x="2496651" y="1023502"/>
                  <a:pt x="2496855" y="1023808"/>
                  <a:pt x="2497034" y="1024115"/>
                </a:cubicBezTo>
                <a:cubicBezTo>
                  <a:pt x="2496549" y="1024498"/>
                  <a:pt x="2496040" y="1024906"/>
                  <a:pt x="2495555" y="1025289"/>
                </a:cubicBezTo>
                <a:cubicBezTo>
                  <a:pt x="2495351" y="1024983"/>
                  <a:pt x="2494942" y="1024498"/>
                  <a:pt x="2494994" y="1024421"/>
                </a:cubicBezTo>
                <a:cubicBezTo>
                  <a:pt x="2495426" y="1023962"/>
                  <a:pt x="2495963" y="1023604"/>
                  <a:pt x="2496448" y="1023196"/>
                </a:cubicBezTo>
                <a:close/>
                <a:moveTo>
                  <a:pt x="1327104" y="1015773"/>
                </a:moveTo>
                <a:cubicBezTo>
                  <a:pt x="1317180" y="1016233"/>
                  <a:pt x="1314986" y="1019829"/>
                  <a:pt x="1317334" y="1032892"/>
                </a:cubicBezTo>
                <a:cubicBezTo>
                  <a:pt x="1320726" y="1026946"/>
                  <a:pt x="1323635" y="1021819"/>
                  <a:pt x="1327104" y="1015773"/>
                </a:cubicBezTo>
                <a:close/>
                <a:moveTo>
                  <a:pt x="1299756" y="1013503"/>
                </a:moveTo>
                <a:cubicBezTo>
                  <a:pt x="1297333" y="1017993"/>
                  <a:pt x="1295445" y="1021514"/>
                  <a:pt x="1293556" y="1025033"/>
                </a:cubicBezTo>
                <a:cubicBezTo>
                  <a:pt x="1294348" y="1025646"/>
                  <a:pt x="1295114" y="1026258"/>
                  <a:pt x="1295904" y="1026871"/>
                </a:cubicBezTo>
                <a:cubicBezTo>
                  <a:pt x="1298966" y="1025212"/>
                  <a:pt x="1302027" y="1023579"/>
                  <a:pt x="1305521" y="1021692"/>
                </a:cubicBezTo>
                <a:cubicBezTo>
                  <a:pt x="1303456" y="1018758"/>
                  <a:pt x="1302052" y="1016743"/>
                  <a:pt x="1299756" y="1013503"/>
                </a:cubicBezTo>
                <a:close/>
                <a:moveTo>
                  <a:pt x="2386315" y="1012482"/>
                </a:moveTo>
                <a:cubicBezTo>
                  <a:pt x="2380600" y="1021258"/>
                  <a:pt x="2374656" y="1029855"/>
                  <a:pt x="2369298" y="1038836"/>
                </a:cubicBezTo>
                <a:cubicBezTo>
                  <a:pt x="2366441" y="1043607"/>
                  <a:pt x="2362972" y="1049295"/>
                  <a:pt x="2371825" y="1052866"/>
                </a:cubicBezTo>
                <a:cubicBezTo>
                  <a:pt x="2377386" y="1039218"/>
                  <a:pt x="2382667" y="1026233"/>
                  <a:pt x="2387974" y="1013222"/>
                </a:cubicBezTo>
                <a:cubicBezTo>
                  <a:pt x="2387413" y="1012966"/>
                  <a:pt x="2386851" y="1012712"/>
                  <a:pt x="2386315" y="1012482"/>
                </a:cubicBezTo>
                <a:close/>
                <a:moveTo>
                  <a:pt x="90146" y="1006821"/>
                </a:moveTo>
                <a:lnTo>
                  <a:pt x="88426" y="1011767"/>
                </a:lnTo>
                <a:cubicBezTo>
                  <a:pt x="87840" y="1011486"/>
                  <a:pt x="87278" y="1011181"/>
                  <a:pt x="86691" y="1010900"/>
                </a:cubicBezTo>
                <a:close/>
                <a:moveTo>
                  <a:pt x="90244" y="1006705"/>
                </a:moveTo>
                <a:lnTo>
                  <a:pt x="90246" y="1006706"/>
                </a:lnTo>
                <a:lnTo>
                  <a:pt x="90238" y="1006716"/>
                </a:lnTo>
                <a:lnTo>
                  <a:pt x="90236" y="1006715"/>
                </a:lnTo>
                <a:close/>
                <a:moveTo>
                  <a:pt x="90194" y="1006684"/>
                </a:moveTo>
                <a:lnTo>
                  <a:pt x="90236" y="1006715"/>
                </a:lnTo>
                <a:lnTo>
                  <a:pt x="90146" y="1006821"/>
                </a:lnTo>
                <a:close/>
                <a:moveTo>
                  <a:pt x="90135" y="1006640"/>
                </a:moveTo>
                <a:lnTo>
                  <a:pt x="90196" y="1006676"/>
                </a:lnTo>
                <a:lnTo>
                  <a:pt x="90194" y="1006684"/>
                </a:lnTo>
                <a:close/>
                <a:moveTo>
                  <a:pt x="90263" y="1006486"/>
                </a:moveTo>
                <a:lnTo>
                  <a:pt x="90358" y="1006558"/>
                </a:lnTo>
                <a:lnTo>
                  <a:pt x="90269" y="1006676"/>
                </a:lnTo>
                <a:lnTo>
                  <a:pt x="90244" y="1006705"/>
                </a:lnTo>
                <a:lnTo>
                  <a:pt x="90196" y="1006676"/>
                </a:lnTo>
                <a:close/>
                <a:moveTo>
                  <a:pt x="1272586" y="1005645"/>
                </a:moveTo>
                <a:cubicBezTo>
                  <a:pt x="1271694" y="1007405"/>
                  <a:pt x="1270801" y="1009191"/>
                  <a:pt x="1269933" y="1010978"/>
                </a:cubicBezTo>
                <a:cubicBezTo>
                  <a:pt x="1270521" y="1011257"/>
                  <a:pt x="1271107" y="1011537"/>
                  <a:pt x="1271694" y="1011818"/>
                </a:cubicBezTo>
                <a:cubicBezTo>
                  <a:pt x="1272561" y="1010033"/>
                  <a:pt x="1273403" y="1008222"/>
                  <a:pt x="1274271" y="1006436"/>
                </a:cubicBezTo>
                <a:cubicBezTo>
                  <a:pt x="1273709" y="1006180"/>
                  <a:pt x="1273148" y="1005899"/>
                  <a:pt x="1272586" y="1005645"/>
                </a:cubicBezTo>
                <a:close/>
                <a:moveTo>
                  <a:pt x="1400833" y="1005441"/>
                </a:moveTo>
                <a:cubicBezTo>
                  <a:pt x="1400246" y="1005899"/>
                  <a:pt x="1399633" y="1006385"/>
                  <a:pt x="1399072" y="1006895"/>
                </a:cubicBezTo>
                <a:cubicBezTo>
                  <a:pt x="1399047" y="1006895"/>
                  <a:pt x="1399481" y="1007405"/>
                  <a:pt x="1399710" y="1007711"/>
                </a:cubicBezTo>
                <a:cubicBezTo>
                  <a:pt x="1400297" y="1007253"/>
                  <a:pt x="1400910" y="1006793"/>
                  <a:pt x="1401470" y="1006282"/>
                </a:cubicBezTo>
                <a:cubicBezTo>
                  <a:pt x="1401496" y="1006257"/>
                  <a:pt x="1401062" y="1005722"/>
                  <a:pt x="1400833" y="1005441"/>
                </a:cubicBezTo>
                <a:close/>
                <a:moveTo>
                  <a:pt x="1293429" y="1004726"/>
                </a:moveTo>
                <a:cubicBezTo>
                  <a:pt x="1290904" y="1005288"/>
                  <a:pt x="1288378" y="1005874"/>
                  <a:pt x="1285878" y="1006461"/>
                </a:cubicBezTo>
                <a:cubicBezTo>
                  <a:pt x="1286082" y="1007380"/>
                  <a:pt x="1286286" y="1008299"/>
                  <a:pt x="1286491" y="1009241"/>
                </a:cubicBezTo>
                <a:cubicBezTo>
                  <a:pt x="1288991" y="1008528"/>
                  <a:pt x="1291491" y="1007788"/>
                  <a:pt x="1293991" y="1007074"/>
                </a:cubicBezTo>
                <a:cubicBezTo>
                  <a:pt x="1293812" y="1006282"/>
                  <a:pt x="1293608" y="1005517"/>
                  <a:pt x="1293429" y="1004726"/>
                </a:cubicBezTo>
                <a:close/>
                <a:moveTo>
                  <a:pt x="149604" y="1003911"/>
                </a:moveTo>
                <a:cubicBezTo>
                  <a:pt x="149961" y="1004726"/>
                  <a:pt x="150344" y="1005543"/>
                  <a:pt x="150702" y="1006359"/>
                </a:cubicBezTo>
                <a:cubicBezTo>
                  <a:pt x="151773" y="1005543"/>
                  <a:pt x="152844" y="1004726"/>
                  <a:pt x="153915" y="1003911"/>
                </a:cubicBezTo>
                <a:cubicBezTo>
                  <a:pt x="152486" y="1003911"/>
                  <a:pt x="151033" y="1003911"/>
                  <a:pt x="149604" y="1003911"/>
                </a:cubicBezTo>
                <a:close/>
                <a:moveTo>
                  <a:pt x="2523847" y="1001103"/>
                </a:moveTo>
                <a:cubicBezTo>
                  <a:pt x="2524409" y="1001613"/>
                  <a:pt x="2524970" y="1002124"/>
                  <a:pt x="2525505" y="1002609"/>
                </a:cubicBezTo>
                <a:cubicBezTo>
                  <a:pt x="2524765" y="1003322"/>
                  <a:pt x="2523999" y="1004011"/>
                  <a:pt x="2523261" y="1004726"/>
                </a:cubicBezTo>
                <a:cubicBezTo>
                  <a:pt x="2522903" y="1004037"/>
                  <a:pt x="2522215" y="1003297"/>
                  <a:pt x="2522316" y="1002634"/>
                </a:cubicBezTo>
                <a:cubicBezTo>
                  <a:pt x="2522367" y="1002072"/>
                  <a:pt x="2523286" y="1001588"/>
                  <a:pt x="2523847" y="1001103"/>
                </a:cubicBezTo>
                <a:close/>
                <a:moveTo>
                  <a:pt x="32415" y="994776"/>
                </a:moveTo>
                <a:cubicBezTo>
                  <a:pt x="32975" y="995005"/>
                  <a:pt x="33563" y="995210"/>
                  <a:pt x="34123" y="995440"/>
                </a:cubicBezTo>
                <a:cubicBezTo>
                  <a:pt x="33844" y="997020"/>
                  <a:pt x="33971" y="998858"/>
                  <a:pt x="33206" y="1000158"/>
                </a:cubicBezTo>
                <a:cubicBezTo>
                  <a:pt x="32517" y="1001333"/>
                  <a:pt x="30858" y="1001970"/>
                  <a:pt x="29634" y="1002837"/>
                </a:cubicBezTo>
                <a:cubicBezTo>
                  <a:pt x="28971" y="1002124"/>
                  <a:pt x="28307" y="1001435"/>
                  <a:pt x="27669" y="1000745"/>
                </a:cubicBezTo>
                <a:cubicBezTo>
                  <a:pt x="29252" y="998756"/>
                  <a:pt x="30833" y="996766"/>
                  <a:pt x="32415" y="994776"/>
                </a:cubicBezTo>
                <a:close/>
                <a:moveTo>
                  <a:pt x="2395627" y="993706"/>
                </a:moveTo>
                <a:lnTo>
                  <a:pt x="2393926" y="998528"/>
                </a:lnTo>
                <a:lnTo>
                  <a:pt x="2393637" y="998884"/>
                </a:lnTo>
                <a:lnTo>
                  <a:pt x="2393478" y="999306"/>
                </a:lnTo>
                <a:lnTo>
                  <a:pt x="2390091" y="1003094"/>
                </a:lnTo>
                <a:cubicBezTo>
                  <a:pt x="2390626" y="1003374"/>
                  <a:pt x="2391188" y="1003680"/>
                  <a:pt x="2391724" y="1003961"/>
                </a:cubicBezTo>
                <a:lnTo>
                  <a:pt x="2393478" y="999306"/>
                </a:lnTo>
                <a:lnTo>
                  <a:pt x="2393764" y="998986"/>
                </a:lnTo>
                <a:lnTo>
                  <a:pt x="2393926" y="998528"/>
                </a:lnTo>
                <a:lnTo>
                  <a:pt x="2397132" y="994573"/>
                </a:lnTo>
                <a:cubicBezTo>
                  <a:pt x="2396622" y="994292"/>
                  <a:pt x="2396137" y="993986"/>
                  <a:pt x="2395627" y="993706"/>
                </a:cubicBezTo>
                <a:close/>
                <a:moveTo>
                  <a:pt x="80115" y="992353"/>
                </a:moveTo>
                <a:cubicBezTo>
                  <a:pt x="80600" y="992175"/>
                  <a:pt x="82081" y="993144"/>
                  <a:pt x="82029" y="993501"/>
                </a:cubicBezTo>
                <a:cubicBezTo>
                  <a:pt x="81952" y="994471"/>
                  <a:pt x="81289" y="995388"/>
                  <a:pt x="80627" y="996844"/>
                </a:cubicBezTo>
                <a:cubicBezTo>
                  <a:pt x="79223" y="995721"/>
                  <a:pt x="78381" y="995006"/>
                  <a:pt x="77513" y="994317"/>
                </a:cubicBezTo>
                <a:cubicBezTo>
                  <a:pt x="78381" y="993628"/>
                  <a:pt x="79146" y="992684"/>
                  <a:pt x="80115" y="992353"/>
                </a:cubicBezTo>
                <a:close/>
                <a:moveTo>
                  <a:pt x="44904" y="990031"/>
                </a:moveTo>
                <a:cubicBezTo>
                  <a:pt x="45874" y="990312"/>
                  <a:pt x="46562" y="990516"/>
                  <a:pt x="47226" y="990720"/>
                </a:cubicBezTo>
                <a:cubicBezTo>
                  <a:pt x="46614" y="991689"/>
                  <a:pt x="46130" y="992761"/>
                  <a:pt x="45339" y="993527"/>
                </a:cubicBezTo>
                <a:cubicBezTo>
                  <a:pt x="45083" y="993781"/>
                  <a:pt x="44062" y="993219"/>
                  <a:pt x="43374" y="993042"/>
                </a:cubicBezTo>
                <a:cubicBezTo>
                  <a:pt x="43910" y="992021"/>
                  <a:pt x="44420" y="991000"/>
                  <a:pt x="44904" y="990031"/>
                </a:cubicBezTo>
                <a:close/>
                <a:moveTo>
                  <a:pt x="2519817" y="989496"/>
                </a:moveTo>
                <a:cubicBezTo>
                  <a:pt x="2515046" y="998221"/>
                  <a:pt x="2511577" y="1004574"/>
                  <a:pt x="2507164" y="1012660"/>
                </a:cubicBezTo>
                <a:cubicBezTo>
                  <a:pt x="2501780" y="999011"/>
                  <a:pt x="2503591" y="995746"/>
                  <a:pt x="2519817" y="989496"/>
                </a:cubicBezTo>
                <a:close/>
                <a:moveTo>
                  <a:pt x="64887" y="984265"/>
                </a:moveTo>
                <a:cubicBezTo>
                  <a:pt x="66110" y="985286"/>
                  <a:pt x="67769" y="986255"/>
                  <a:pt x="67641" y="986663"/>
                </a:cubicBezTo>
                <a:cubicBezTo>
                  <a:pt x="67258" y="987938"/>
                  <a:pt x="66187" y="988984"/>
                  <a:pt x="65372" y="990132"/>
                </a:cubicBezTo>
                <a:cubicBezTo>
                  <a:pt x="64606" y="989291"/>
                  <a:pt x="63381" y="988500"/>
                  <a:pt x="63228" y="987555"/>
                </a:cubicBezTo>
                <a:cubicBezTo>
                  <a:pt x="63101" y="986715"/>
                  <a:pt x="64147" y="985669"/>
                  <a:pt x="64887" y="984265"/>
                </a:cubicBezTo>
                <a:close/>
                <a:moveTo>
                  <a:pt x="1292485" y="979929"/>
                </a:moveTo>
                <a:cubicBezTo>
                  <a:pt x="1292460" y="979904"/>
                  <a:pt x="1292077" y="980439"/>
                  <a:pt x="1291848" y="980720"/>
                </a:cubicBezTo>
                <a:cubicBezTo>
                  <a:pt x="1292435" y="981179"/>
                  <a:pt x="1292996" y="981639"/>
                  <a:pt x="1293633" y="982022"/>
                </a:cubicBezTo>
                <a:cubicBezTo>
                  <a:pt x="1293658" y="982047"/>
                  <a:pt x="1294041" y="981512"/>
                  <a:pt x="1294272" y="981231"/>
                </a:cubicBezTo>
                <a:cubicBezTo>
                  <a:pt x="1293685" y="980797"/>
                  <a:pt x="1293098" y="980312"/>
                  <a:pt x="1292485" y="979929"/>
                </a:cubicBezTo>
                <a:close/>
                <a:moveTo>
                  <a:pt x="2613877" y="977198"/>
                </a:moveTo>
                <a:cubicBezTo>
                  <a:pt x="2614106" y="977019"/>
                  <a:pt x="2615077" y="977836"/>
                  <a:pt x="2615994" y="978371"/>
                </a:cubicBezTo>
                <a:cubicBezTo>
                  <a:pt x="2615281" y="979340"/>
                  <a:pt x="2614769" y="980515"/>
                  <a:pt x="2613852" y="981050"/>
                </a:cubicBezTo>
                <a:cubicBezTo>
                  <a:pt x="2613469" y="981280"/>
                  <a:pt x="2612296" y="980234"/>
                  <a:pt x="2611479" y="979750"/>
                </a:cubicBezTo>
                <a:cubicBezTo>
                  <a:pt x="2612270" y="978856"/>
                  <a:pt x="2612958" y="977887"/>
                  <a:pt x="2613877" y="977198"/>
                </a:cubicBezTo>
                <a:close/>
                <a:moveTo>
                  <a:pt x="170370" y="974597"/>
                </a:moveTo>
                <a:cubicBezTo>
                  <a:pt x="168407" y="975312"/>
                  <a:pt x="167003" y="977531"/>
                  <a:pt x="165370" y="979139"/>
                </a:cubicBezTo>
                <a:cubicBezTo>
                  <a:pt x="167080" y="980364"/>
                  <a:pt x="169018" y="982812"/>
                  <a:pt x="170472" y="982556"/>
                </a:cubicBezTo>
                <a:cubicBezTo>
                  <a:pt x="172335" y="982225"/>
                  <a:pt x="173840" y="979725"/>
                  <a:pt x="176416" y="977327"/>
                </a:cubicBezTo>
                <a:cubicBezTo>
                  <a:pt x="173636" y="975976"/>
                  <a:pt x="171570" y="974138"/>
                  <a:pt x="170370" y="974597"/>
                </a:cubicBezTo>
                <a:close/>
                <a:moveTo>
                  <a:pt x="144278" y="969941"/>
                </a:moveTo>
                <a:cubicBezTo>
                  <a:pt x="138812" y="970107"/>
                  <a:pt x="133544" y="971498"/>
                  <a:pt x="128301" y="972710"/>
                </a:cubicBezTo>
                <a:cubicBezTo>
                  <a:pt x="138531" y="974597"/>
                  <a:pt x="148507" y="982277"/>
                  <a:pt x="161442" y="974520"/>
                </a:cubicBezTo>
                <a:cubicBezTo>
                  <a:pt x="155408" y="970834"/>
                  <a:pt x="149744" y="969775"/>
                  <a:pt x="144278" y="969941"/>
                </a:cubicBezTo>
                <a:close/>
                <a:moveTo>
                  <a:pt x="1288097" y="963857"/>
                </a:moveTo>
                <a:cubicBezTo>
                  <a:pt x="1286949" y="965082"/>
                  <a:pt x="1286005" y="965719"/>
                  <a:pt x="1285674" y="966588"/>
                </a:cubicBezTo>
                <a:cubicBezTo>
                  <a:pt x="1285495" y="967020"/>
                  <a:pt x="1286388" y="968449"/>
                  <a:pt x="1286797" y="968449"/>
                </a:cubicBezTo>
                <a:cubicBezTo>
                  <a:pt x="1287791" y="968424"/>
                  <a:pt x="1288760" y="967838"/>
                  <a:pt x="1289730" y="967480"/>
                </a:cubicBezTo>
                <a:cubicBezTo>
                  <a:pt x="1289272" y="966511"/>
                  <a:pt x="1288837" y="965515"/>
                  <a:pt x="1288097" y="963857"/>
                </a:cubicBezTo>
                <a:close/>
                <a:moveTo>
                  <a:pt x="1367541" y="954546"/>
                </a:moveTo>
                <a:cubicBezTo>
                  <a:pt x="1365908" y="956612"/>
                  <a:pt x="1364275" y="958679"/>
                  <a:pt x="1362668" y="960744"/>
                </a:cubicBezTo>
                <a:cubicBezTo>
                  <a:pt x="1363560" y="961536"/>
                  <a:pt x="1364428" y="962326"/>
                  <a:pt x="1365321" y="963092"/>
                </a:cubicBezTo>
                <a:cubicBezTo>
                  <a:pt x="1367158" y="961357"/>
                  <a:pt x="1369020" y="959623"/>
                  <a:pt x="1370883" y="957861"/>
                </a:cubicBezTo>
                <a:cubicBezTo>
                  <a:pt x="1369760" y="956765"/>
                  <a:pt x="1368664" y="955667"/>
                  <a:pt x="1367541" y="954546"/>
                </a:cubicBezTo>
                <a:close/>
                <a:moveTo>
                  <a:pt x="24440" y="953321"/>
                </a:moveTo>
                <a:cubicBezTo>
                  <a:pt x="21609" y="967659"/>
                  <a:pt x="14619" y="978603"/>
                  <a:pt x="0" y="983145"/>
                </a:cubicBezTo>
                <a:cubicBezTo>
                  <a:pt x="4414" y="970236"/>
                  <a:pt x="17017" y="963882"/>
                  <a:pt x="24440" y="953321"/>
                </a:cubicBezTo>
                <a:close/>
                <a:moveTo>
                  <a:pt x="11021" y="952963"/>
                </a:moveTo>
                <a:cubicBezTo>
                  <a:pt x="11328" y="952836"/>
                  <a:pt x="12017" y="953627"/>
                  <a:pt x="12501" y="954009"/>
                </a:cubicBezTo>
                <a:cubicBezTo>
                  <a:pt x="12067" y="954571"/>
                  <a:pt x="11634" y="955107"/>
                  <a:pt x="11175" y="955642"/>
                </a:cubicBezTo>
                <a:cubicBezTo>
                  <a:pt x="10665" y="955259"/>
                  <a:pt x="10154" y="954877"/>
                  <a:pt x="9644" y="954494"/>
                </a:cubicBezTo>
                <a:cubicBezTo>
                  <a:pt x="10078" y="953959"/>
                  <a:pt x="10434" y="953194"/>
                  <a:pt x="11021" y="952963"/>
                </a:cubicBezTo>
                <a:close/>
                <a:moveTo>
                  <a:pt x="2693856" y="946585"/>
                </a:moveTo>
                <a:cubicBezTo>
                  <a:pt x="2698168" y="948933"/>
                  <a:pt x="2701638" y="950794"/>
                  <a:pt x="2707836" y="954162"/>
                </a:cubicBezTo>
                <a:cubicBezTo>
                  <a:pt x="2689443" y="958294"/>
                  <a:pt x="2687937" y="975464"/>
                  <a:pt x="2675182" y="982837"/>
                </a:cubicBezTo>
                <a:cubicBezTo>
                  <a:pt x="2678448" y="969622"/>
                  <a:pt x="2685387" y="958219"/>
                  <a:pt x="2693856" y="946585"/>
                </a:cubicBezTo>
                <a:close/>
                <a:moveTo>
                  <a:pt x="2587244" y="942758"/>
                </a:moveTo>
                <a:cubicBezTo>
                  <a:pt x="2585279" y="945745"/>
                  <a:pt x="2583315" y="948704"/>
                  <a:pt x="2581350" y="951688"/>
                </a:cubicBezTo>
                <a:cubicBezTo>
                  <a:pt x="2582064" y="952275"/>
                  <a:pt x="2582779" y="952836"/>
                  <a:pt x="2583468" y="953423"/>
                </a:cubicBezTo>
                <a:cubicBezTo>
                  <a:pt x="2585304" y="950235"/>
                  <a:pt x="2587142" y="947045"/>
                  <a:pt x="2588979" y="943856"/>
                </a:cubicBezTo>
                <a:cubicBezTo>
                  <a:pt x="2588392" y="943499"/>
                  <a:pt x="2587831" y="943116"/>
                  <a:pt x="2587244" y="942758"/>
                </a:cubicBezTo>
                <a:close/>
                <a:moveTo>
                  <a:pt x="177743" y="939647"/>
                </a:moveTo>
                <a:cubicBezTo>
                  <a:pt x="174172" y="939928"/>
                  <a:pt x="170626" y="940259"/>
                  <a:pt x="167080" y="940566"/>
                </a:cubicBezTo>
                <a:cubicBezTo>
                  <a:pt x="167309" y="941968"/>
                  <a:pt x="167540" y="943397"/>
                  <a:pt x="167768" y="944800"/>
                </a:cubicBezTo>
                <a:cubicBezTo>
                  <a:pt x="171238" y="943907"/>
                  <a:pt x="174708" y="943014"/>
                  <a:pt x="178178" y="942147"/>
                </a:cubicBezTo>
                <a:cubicBezTo>
                  <a:pt x="178024" y="941305"/>
                  <a:pt x="177872" y="940489"/>
                  <a:pt x="177743" y="939647"/>
                </a:cubicBezTo>
                <a:close/>
                <a:moveTo>
                  <a:pt x="106202" y="933218"/>
                </a:moveTo>
                <a:cubicBezTo>
                  <a:pt x="107452" y="934187"/>
                  <a:pt x="108702" y="935157"/>
                  <a:pt x="109952" y="936152"/>
                </a:cubicBezTo>
                <a:cubicBezTo>
                  <a:pt x="105334" y="941127"/>
                  <a:pt x="100716" y="946102"/>
                  <a:pt x="96098" y="951077"/>
                </a:cubicBezTo>
                <a:cubicBezTo>
                  <a:pt x="95333" y="950463"/>
                  <a:pt x="94568" y="949852"/>
                  <a:pt x="93802" y="949239"/>
                </a:cubicBezTo>
                <a:cubicBezTo>
                  <a:pt x="97935" y="943908"/>
                  <a:pt x="102067" y="938550"/>
                  <a:pt x="106202" y="933218"/>
                </a:cubicBezTo>
                <a:close/>
                <a:moveTo>
                  <a:pt x="2598009" y="925488"/>
                </a:moveTo>
                <a:cubicBezTo>
                  <a:pt x="2596580" y="927376"/>
                  <a:pt x="2595178" y="929238"/>
                  <a:pt x="2593775" y="931101"/>
                </a:cubicBezTo>
                <a:cubicBezTo>
                  <a:pt x="2594411" y="931688"/>
                  <a:pt x="2595050" y="932249"/>
                  <a:pt x="2595688" y="932836"/>
                </a:cubicBezTo>
                <a:cubicBezTo>
                  <a:pt x="2596963" y="930718"/>
                  <a:pt x="2598265" y="928600"/>
                  <a:pt x="2599540" y="926482"/>
                </a:cubicBezTo>
                <a:cubicBezTo>
                  <a:pt x="2599030" y="926151"/>
                  <a:pt x="2598519" y="925819"/>
                  <a:pt x="2598009" y="925488"/>
                </a:cubicBezTo>
                <a:close/>
                <a:moveTo>
                  <a:pt x="2773357" y="901389"/>
                </a:moveTo>
                <a:cubicBezTo>
                  <a:pt x="2774582" y="901099"/>
                  <a:pt x="2776272" y="902604"/>
                  <a:pt x="2779651" y="905614"/>
                </a:cubicBezTo>
                <a:cubicBezTo>
                  <a:pt x="2776132" y="906457"/>
                  <a:pt x="2773274" y="907119"/>
                  <a:pt x="2769855" y="907936"/>
                </a:cubicBezTo>
                <a:cubicBezTo>
                  <a:pt x="2771374" y="903765"/>
                  <a:pt x="2772133" y="901679"/>
                  <a:pt x="2773357" y="901389"/>
                </a:cubicBezTo>
                <a:close/>
                <a:moveTo>
                  <a:pt x="18066" y="891915"/>
                </a:moveTo>
                <a:cubicBezTo>
                  <a:pt x="18677" y="892171"/>
                  <a:pt x="19291" y="892425"/>
                  <a:pt x="19928" y="892706"/>
                </a:cubicBezTo>
                <a:cubicBezTo>
                  <a:pt x="19673" y="893267"/>
                  <a:pt x="19418" y="893854"/>
                  <a:pt x="19085" y="894365"/>
                </a:cubicBezTo>
                <a:cubicBezTo>
                  <a:pt x="19060" y="894415"/>
                  <a:pt x="18193" y="894134"/>
                  <a:pt x="18143" y="893905"/>
                </a:cubicBezTo>
                <a:cubicBezTo>
                  <a:pt x="17989" y="893267"/>
                  <a:pt x="18091" y="892578"/>
                  <a:pt x="18066" y="891915"/>
                </a:cubicBezTo>
                <a:close/>
                <a:moveTo>
                  <a:pt x="152615" y="889696"/>
                </a:moveTo>
                <a:cubicBezTo>
                  <a:pt x="151033" y="889772"/>
                  <a:pt x="149477" y="889848"/>
                  <a:pt x="147894" y="889900"/>
                </a:cubicBezTo>
                <a:cubicBezTo>
                  <a:pt x="147919" y="890359"/>
                  <a:pt x="147946" y="890819"/>
                  <a:pt x="147971" y="891277"/>
                </a:cubicBezTo>
                <a:cubicBezTo>
                  <a:pt x="149554" y="891200"/>
                  <a:pt x="151109" y="891098"/>
                  <a:pt x="152690" y="890996"/>
                </a:cubicBezTo>
                <a:cubicBezTo>
                  <a:pt x="152665" y="890563"/>
                  <a:pt x="152640" y="890129"/>
                  <a:pt x="152615" y="889696"/>
                </a:cubicBezTo>
                <a:close/>
                <a:moveTo>
                  <a:pt x="2715618" y="888649"/>
                </a:moveTo>
                <a:cubicBezTo>
                  <a:pt x="2713143" y="893012"/>
                  <a:pt x="2710924" y="896889"/>
                  <a:pt x="2707964" y="902120"/>
                </a:cubicBezTo>
                <a:cubicBezTo>
                  <a:pt x="2703448" y="887655"/>
                  <a:pt x="2704163" y="886430"/>
                  <a:pt x="2715618" y="888649"/>
                </a:cubicBezTo>
                <a:close/>
                <a:moveTo>
                  <a:pt x="76635" y="885205"/>
                </a:moveTo>
                <a:cubicBezTo>
                  <a:pt x="77503" y="885869"/>
                  <a:pt x="78397" y="886532"/>
                  <a:pt x="79289" y="887195"/>
                </a:cubicBezTo>
                <a:cubicBezTo>
                  <a:pt x="74978" y="895103"/>
                  <a:pt x="70692" y="903012"/>
                  <a:pt x="65717" y="912119"/>
                </a:cubicBezTo>
                <a:cubicBezTo>
                  <a:pt x="63063" y="909262"/>
                  <a:pt x="59824" y="906635"/>
                  <a:pt x="60181" y="906048"/>
                </a:cubicBezTo>
                <a:cubicBezTo>
                  <a:pt x="64594" y="898268"/>
                  <a:pt x="68013" y="889491"/>
                  <a:pt x="76635" y="885205"/>
                </a:cubicBezTo>
                <a:close/>
                <a:moveTo>
                  <a:pt x="195933" y="880052"/>
                </a:moveTo>
                <a:cubicBezTo>
                  <a:pt x="195908" y="880256"/>
                  <a:pt x="195908" y="880485"/>
                  <a:pt x="195883" y="880690"/>
                </a:cubicBezTo>
                <a:cubicBezTo>
                  <a:pt x="196929" y="880766"/>
                  <a:pt x="198000" y="880869"/>
                  <a:pt x="199046" y="880944"/>
                </a:cubicBezTo>
                <a:cubicBezTo>
                  <a:pt x="199071" y="880715"/>
                  <a:pt x="199071" y="880460"/>
                  <a:pt x="199096" y="880231"/>
                </a:cubicBezTo>
                <a:cubicBezTo>
                  <a:pt x="198052" y="880154"/>
                  <a:pt x="197006" y="880102"/>
                  <a:pt x="195933" y="880052"/>
                </a:cubicBezTo>
                <a:close/>
                <a:moveTo>
                  <a:pt x="125634" y="874617"/>
                </a:moveTo>
                <a:cubicBezTo>
                  <a:pt x="125711" y="876123"/>
                  <a:pt x="125992" y="877475"/>
                  <a:pt x="125761" y="877552"/>
                </a:cubicBezTo>
                <a:cubicBezTo>
                  <a:pt x="123338" y="878571"/>
                  <a:pt x="120811" y="879363"/>
                  <a:pt x="118312" y="880231"/>
                </a:cubicBezTo>
                <a:cubicBezTo>
                  <a:pt x="118031" y="878929"/>
                  <a:pt x="117777" y="877627"/>
                  <a:pt x="117521" y="876352"/>
                </a:cubicBezTo>
                <a:cubicBezTo>
                  <a:pt x="120175" y="875790"/>
                  <a:pt x="122853" y="875204"/>
                  <a:pt x="125634" y="874617"/>
                </a:cubicBezTo>
                <a:close/>
                <a:moveTo>
                  <a:pt x="36106" y="870204"/>
                </a:moveTo>
                <a:cubicBezTo>
                  <a:pt x="36335" y="870842"/>
                  <a:pt x="36565" y="871479"/>
                  <a:pt x="36897" y="872423"/>
                </a:cubicBezTo>
                <a:cubicBezTo>
                  <a:pt x="35979" y="872935"/>
                  <a:pt x="35008" y="873444"/>
                  <a:pt x="34065" y="873954"/>
                </a:cubicBezTo>
                <a:cubicBezTo>
                  <a:pt x="33834" y="873317"/>
                  <a:pt x="33248" y="872347"/>
                  <a:pt x="33477" y="872118"/>
                </a:cubicBezTo>
                <a:cubicBezTo>
                  <a:pt x="34192" y="871327"/>
                  <a:pt x="35213" y="870816"/>
                  <a:pt x="36106" y="870204"/>
                </a:cubicBezTo>
                <a:close/>
                <a:moveTo>
                  <a:pt x="1286362" y="867908"/>
                </a:moveTo>
                <a:cubicBezTo>
                  <a:pt x="1286133" y="868164"/>
                  <a:pt x="1285930" y="868418"/>
                  <a:pt x="1285699" y="868674"/>
                </a:cubicBezTo>
                <a:cubicBezTo>
                  <a:pt x="1286184" y="868903"/>
                  <a:pt x="1286695" y="869108"/>
                  <a:pt x="1287180" y="869337"/>
                </a:cubicBezTo>
                <a:cubicBezTo>
                  <a:pt x="1287230" y="869005"/>
                  <a:pt x="1287409" y="868597"/>
                  <a:pt x="1287281" y="868368"/>
                </a:cubicBezTo>
                <a:cubicBezTo>
                  <a:pt x="1287128" y="868112"/>
                  <a:pt x="1286668" y="868062"/>
                  <a:pt x="1286362" y="867908"/>
                </a:cubicBezTo>
                <a:close/>
                <a:moveTo>
                  <a:pt x="2606070" y="866455"/>
                </a:moveTo>
                <a:cubicBezTo>
                  <a:pt x="2602372" y="869362"/>
                  <a:pt x="2596709" y="873189"/>
                  <a:pt x="2597015" y="876454"/>
                </a:cubicBezTo>
                <a:cubicBezTo>
                  <a:pt x="2597385" y="880536"/>
                  <a:pt x="2596339" y="883075"/>
                  <a:pt x="2594543" y="884922"/>
                </a:cubicBezTo>
                <a:lnTo>
                  <a:pt x="2588446" y="888697"/>
                </a:lnTo>
                <a:lnTo>
                  <a:pt x="2587498" y="889134"/>
                </a:lnTo>
                <a:lnTo>
                  <a:pt x="2587464" y="889374"/>
                </a:lnTo>
                <a:lnTo>
                  <a:pt x="2574207" y="905793"/>
                </a:lnTo>
                <a:cubicBezTo>
                  <a:pt x="2570508" y="910462"/>
                  <a:pt x="2572218" y="913243"/>
                  <a:pt x="2577268" y="914823"/>
                </a:cubicBezTo>
                <a:cubicBezTo>
                  <a:pt x="2590815" y="905003"/>
                  <a:pt x="2590790" y="905028"/>
                  <a:pt x="2587142" y="891609"/>
                </a:cubicBezTo>
                <a:lnTo>
                  <a:pt x="2587464" y="889374"/>
                </a:lnTo>
                <a:lnTo>
                  <a:pt x="2587575" y="889236"/>
                </a:lnTo>
                <a:lnTo>
                  <a:pt x="2588446" y="888697"/>
                </a:lnTo>
                <a:lnTo>
                  <a:pt x="2600344" y="883209"/>
                </a:lnTo>
                <a:cubicBezTo>
                  <a:pt x="2603609" y="879312"/>
                  <a:pt x="2605688" y="873610"/>
                  <a:pt x="2606070" y="866455"/>
                </a:cubicBezTo>
                <a:close/>
                <a:moveTo>
                  <a:pt x="1303239" y="851278"/>
                </a:moveTo>
                <a:cubicBezTo>
                  <a:pt x="1300669" y="850924"/>
                  <a:pt x="1298098" y="851849"/>
                  <a:pt x="1295547" y="854413"/>
                </a:cubicBezTo>
                <a:cubicBezTo>
                  <a:pt x="1294577" y="855382"/>
                  <a:pt x="1295598" y="860459"/>
                  <a:pt x="1297077" y="861378"/>
                </a:cubicBezTo>
                <a:cubicBezTo>
                  <a:pt x="1303506" y="865409"/>
                  <a:pt x="1307946" y="862705"/>
                  <a:pt x="1310930" y="855817"/>
                </a:cubicBezTo>
                <a:cubicBezTo>
                  <a:pt x="1308379" y="853265"/>
                  <a:pt x="1305809" y="851632"/>
                  <a:pt x="1303239" y="851278"/>
                </a:cubicBezTo>
                <a:close/>
                <a:moveTo>
                  <a:pt x="108016" y="837829"/>
                </a:moveTo>
                <a:cubicBezTo>
                  <a:pt x="108474" y="838721"/>
                  <a:pt x="108960" y="839615"/>
                  <a:pt x="109470" y="840533"/>
                </a:cubicBezTo>
                <a:cubicBezTo>
                  <a:pt x="100362" y="846605"/>
                  <a:pt x="98907" y="859870"/>
                  <a:pt x="83652" y="864335"/>
                </a:cubicBezTo>
                <a:cubicBezTo>
                  <a:pt x="90311" y="854259"/>
                  <a:pt x="95157" y="846350"/>
                  <a:pt x="100694" y="838977"/>
                </a:cubicBezTo>
                <a:cubicBezTo>
                  <a:pt x="101765" y="837548"/>
                  <a:pt x="105489" y="838160"/>
                  <a:pt x="108016" y="837829"/>
                </a:cubicBezTo>
                <a:close/>
                <a:moveTo>
                  <a:pt x="1212584" y="837779"/>
                </a:moveTo>
                <a:cubicBezTo>
                  <a:pt x="1210926" y="838570"/>
                  <a:pt x="1209293" y="839362"/>
                  <a:pt x="1207634" y="840152"/>
                </a:cubicBezTo>
                <a:cubicBezTo>
                  <a:pt x="1208068" y="840892"/>
                  <a:pt x="1208476" y="841631"/>
                  <a:pt x="1208911" y="842371"/>
                </a:cubicBezTo>
                <a:cubicBezTo>
                  <a:pt x="1210415" y="841350"/>
                  <a:pt x="1211945" y="840331"/>
                  <a:pt x="1213451" y="839310"/>
                </a:cubicBezTo>
                <a:cubicBezTo>
                  <a:pt x="1213170" y="838800"/>
                  <a:pt x="1212864" y="838289"/>
                  <a:pt x="1212584" y="837779"/>
                </a:cubicBezTo>
                <a:close/>
                <a:moveTo>
                  <a:pt x="114605" y="832014"/>
                </a:moveTo>
                <a:cubicBezTo>
                  <a:pt x="115294" y="832524"/>
                  <a:pt x="116007" y="833035"/>
                  <a:pt x="116696" y="833520"/>
                </a:cubicBezTo>
                <a:cubicBezTo>
                  <a:pt x="116136" y="833979"/>
                  <a:pt x="115625" y="834718"/>
                  <a:pt x="115038" y="834795"/>
                </a:cubicBezTo>
                <a:cubicBezTo>
                  <a:pt x="114554" y="834871"/>
                  <a:pt x="113967" y="834131"/>
                  <a:pt x="113406" y="833723"/>
                </a:cubicBezTo>
                <a:cubicBezTo>
                  <a:pt x="113814" y="833162"/>
                  <a:pt x="114196" y="832575"/>
                  <a:pt x="114605" y="832014"/>
                </a:cubicBezTo>
                <a:close/>
                <a:moveTo>
                  <a:pt x="129243" y="814334"/>
                </a:moveTo>
                <a:cubicBezTo>
                  <a:pt x="129499" y="814461"/>
                  <a:pt x="129600" y="814973"/>
                  <a:pt x="129780" y="815329"/>
                </a:cubicBezTo>
                <a:cubicBezTo>
                  <a:pt x="129550" y="815609"/>
                  <a:pt x="129295" y="815915"/>
                  <a:pt x="129066" y="816196"/>
                </a:cubicBezTo>
                <a:cubicBezTo>
                  <a:pt x="128758" y="815661"/>
                  <a:pt x="128452" y="815150"/>
                  <a:pt x="128146" y="814615"/>
                </a:cubicBezTo>
                <a:cubicBezTo>
                  <a:pt x="128529" y="814513"/>
                  <a:pt x="128964" y="814232"/>
                  <a:pt x="129243" y="814334"/>
                </a:cubicBezTo>
                <a:close/>
                <a:moveTo>
                  <a:pt x="2802433" y="809792"/>
                </a:moveTo>
                <a:cubicBezTo>
                  <a:pt x="2803377" y="810201"/>
                  <a:pt x="2804830" y="811119"/>
                  <a:pt x="2804780" y="811680"/>
                </a:cubicBezTo>
                <a:cubicBezTo>
                  <a:pt x="2804652" y="812650"/>
                  <a:pt x="2803529" y="813517"/>
                  <a:pt x="2802306" y="815100"/>
                </a:cubicBezTo>
                <a:cubicBezTo>
                  <a:pt x="2801616" y="813390"/>
                  <a:pt x="2800954" y="812421"/>
                  <a:pt x="2800927" y="811425"/>
                </a:cubicBezTo>
                <a:cubicBezTo>
                  <a:pt x="2800902" y="810865"/>
                  <a:pt x="2802177" y="809665"/>
                  <a:pt x="2802433" y="809792"/>
                </a:cubicBezTo>
                <a:close/>
                <a:moveTo>
                  <a:pt x="2771309" y="797599"/>
                </a:moveTo>
                <a:cubicBezTo>
                  <a:pt x="2770544" y="798695"/>
                  <a:pt x="2769854" y="799895"/>
                  <a:pt x="2769140" y="801068"/>
                </a:cubicBezTo>
                <a:cubicBezTo>
                  <a:pt x="2769677" y="801349"/>
                  <a:pt x="2770186" y="801604"/>
                  <a:pt x="2770721" y="801885"/>
                </a:cubicBezTo>
                <a:cubicBezTo>
                  <a:pt x="2771258" y="800583"/>
                  <a:pt x="2771794" y="799283"/>
                  <a:pt x="2772278" y="797981"/>
                </a:cubicBezTo>
                <a:cubicBezTo>
                  <a:pt x="2772278" y="797956"/>
                  <a:pt x="2771359" y="797522"/>
                  <a:pt x="2771309" y="797599"/>
                </a:cubicBezTo>
                <a:close/>
                <a:moveTo>
                  <a:pt x="102143" y="785812"/>
                </a:moveTo>
                <a:cubicBezTo>
                  <a:pt x="103265" y="786399"/>
                  <a:pt x="104413" y="787012"/>
                  <a:pt x="105536" y="787598"/>
                </a:cubicBezTo>
                <a:cubicBezTo>
                  <a:pt x="102678" y="792904"/>
                  <a:pt x="99795" y="798184"/>
                  <a:pt x="96938" y="803492"/>
                </a:cubicBezTo>
                <a:cubicBezTo>
                  <a:pt x="95994" y="802878"/>
                  <a:pt x="95025" y="802242"/>
                  <a:pt x="94055" y="801603"/>
                </a:cubicBezTo>
                <a:cubicBezTo>
                  <a:pt x="96759" y="796348"/>
                  <a:pt x="99438" y="791093"/>
                  <a:pt x="102143" y="785812"/>
                </a:cubicBezTo>
                <a:close/>
                <a:moveTo>
                  <a:pt x="235580" y="785328"/>
                </a:moveTo>
                <a:cubicBezTo>
                  <a:pt x="231191" y="789436"/>
                  <a:pt x="228768" y="791757"/>
                  <a:pt x="225476" y="794843"/>
                </a:cubicBezTo>
                <a:cubicBezTo>
                  <a:pt x="229124" y="796858"/>
                  <a:pt x="231191" y="798007"/>
                  <a:pt x="235580" y="800456"/>
                </a:cubicBezTo>
                <a:cubicBezTo>
                  <a:pt x="235580" y="794895"/>
                  <a:pt x="235580" y="791528"/>
                  <a:pt x="235580" y="785328"/>
                </a:cubicBezTo>
                <a:close/>
                <a:moveTo>
                  <a:pt x="105707" y="778031"/>
                </a:moveTo>
                <a:cubicBezTo>
                  <a:pt x="106702" y="778082"/>
                  <a:pt x="107646" y="778746"/>
                  <a:pt x="109457" y="779511"/>
                </a:cubicBezTo>
                <a:cubicBezTo>
                  <a:pt x="107646" y="780480"/>
                  <a:pt x="106652" y="781450"/>
                  <a:pt x="105733" y="781400"/>
                </a:cubicBezTo>
                <a:cubicBezTo>
                  <a:pt x="105019" y="781348"/>
                  <a:pt x="104381" y="780021"/>
                  <a:pt x="103717" y="779256"/>
                </a:cubicBezTo>
                <a:cubicBezTo>
                  <a:pt x="104381" y="778823"/>
                  <a:pt x="105069" y="777980"/>
                  <a:pt x="105707" y="778031"/>
                </a:cubicBezTo>
                <a:close/>
                <a:moveTo>
                  <a:pt x="23536" y="777878"/>
                </a:moveTo>
                <a:cubicBezTo>
                  <a:pt x="24786" y="779153"/>
                  <a:pt x="26036" y="780430"/>
                  <a:pt x="27286" y="781730"/>
                </a:cubicBezTo>
                <a:cubicBezTo>
                  <a:pt x="25474" y="783108"/>
                  <a:pt x="23638" y="784485"/>
                  <a:pt x="21826" y="785862"/>
                </a:cubicBezTo>
                <a:cubicBezTo>
                  <a:pt x="20832" y="784818"/>
                  <a:pt x="19836" y="783745"/>
                  <a:pt x="18867" y="782699"/>
                </a:cubicBezTo>
                <a:cubicBezTo>
                  <a:pt x="20423" y="781093"/>
                  <a:pt x="21980" y="779486"/>
                  <a:pt x="23536" y="777878"/>
                </a:cubicBezTo>
                <a:close/>
                <a:moveTo>
                  <a:pt x="279740" y="757622"/>
                </a:moveTo>
                <a:cubicBezTo>
                  <a:pt x="273949" y="763081"/>
                  <a:pt x="268132" y="768541"/>
                  <a:pt x="261652" y="774664"/>
                </a:cubicBezTo>
                <a:cubicBezTo>
                  <a:pt x="263923" y="775965"/>
                  <a:pt x="266271" y="777598"/>
                  <a:pt x="266474" y="777369"/>
                </a:cubicBezTo>
                <a:cubicBezTo>
                  <a:pt x="271704" y="771475"/>
                  <a:pt x="276705" y="765403"/>
                  <a:pt x="281755" y="759357"/>
                </a:cubicBezTo>
                <a:cubicBezTo>
                  <a:pt x="281093" y="758770"/>
                  <a:pt x="280403" y="758209"/>
                  <a:pt x="279740" y="757622"/>
                </a:cubicBezTo>
                <a:close/>
                <a:moveTo>
                  <a:pt x="43983" y="756703"/>
                </a:moveTo>
                <a:cubicBezTo>
                  <a:pt x="44239" y="756551"/>
                  <a:pt x="45030" y="757214"/>
                  <a:pt x="45566" y="757520"/>
                </a:cubicBezTo>
                <a:cubicBezTo>
                  <a:pt x="45208" y="758132"/>
                  <a:pt x="44954" y="758872"/>
                  <a:pt x="44443" y="759255"/>
                </a:cubicBezTo>
                <a:cubicBezTo>
                  <a:pt x="44239" y="759409"/>
                  <a:pt x="43423" y="758745"/>
                  <a:pt x="42887" y="758438"/>
                </a:cubicBezTo>
                <a:cubicBezTo>
                  <a:pt x="43245" y="757826"/>
                  <a:pt x="43473" y="757061"/>
                  <a:pt x="43983" y="756703"/>
                </a:cubicBezTo>
                <a:close/>
                <a:moveTo>
                  <a:pt x="2827535" y="733258"/>
                </a:moveTo>
                <a:cubicBezTo>
                  <a:pt x="2825572" y="738183"/>
                  <a:pt x="2823582" y="743132"/>
                  <a:pt x="2821618" y="748055"/>
                </a:cubicBezTo>
                <a:cubicBezTo>
                  <a:pt x="2822434" y="748438"/>
                  <a:pt x="2823251" y="748846"/>
                  <a:pt x="2824066" y="749228"/>
                </a:cubicBezTo>
                <a:cubicBezTo>
                  <a:pt x="2825801" y="744101"/>
                  <a:pt x="2827562" y="738948"/>
                  <a:pt x="2829297" y="733820"/>
                </a:cubicBezTo>
                <a:cubicBezTo>
                  <a:pt x="2828710" y="733641"/>
                  <a:pt x="2828122" y="733437"/>
                  <a:pt x="2827535" y="733258"/>
                </a:cubicBezTo>
                <a:close/>
                <a:moveTo>
                  <a:pt x="163761" y="729687"/>
                </a:moveTo>
                <a:cubicBezTo>
                  <a:pt x="164373" y="729968"/>
                  <a:pt x="164882" y="730427"/>
                  <a:pt x="165444" y="730835"/>
                </a:cubicBezTo>
                <a:cubicBezTo>
                  <a:pt x="164934" y="731295"/>
                  <a:pt x="164423" y="731754"/>
                  <a:pt x="163888" y="732212"/>
                </a:cubicBezTo>
                <a:cubicBezTo>
                  <a:pt x="163555" y="731600"/>
                  <a:pt x="163148" y="731014"/>
                  <a:pt x="162919" y="730376"/>
                </a:cubicBezTo>
                <a:cubicBezTo>
                  <a:pt x="162867" y="730248"/>
                  <a:pt x="163607" y="729637"/>
                  <a:pt x="163761" y="729687"/>
                </a:cubicBezTo>
                <a:close/>
                <a:moveTo>
                  <a:pt x="65684" y="729381"/>
                </a:moveTo>
                <a:cubicBezTo>
                  <a:pt x="66603" y="730121"/>
                  <a:pt x="67523" y="730860"/>
                  <a:pt x="68465" y="731600"/>
                </a:cubicBezTo>
                <a:cubicBezTo>
                  <a:pt x="65761" y="735070"/>
                  <a:pt x="63057" y="738540"/>
                  <a:pt x="60353" y="741985"/>
                </a:cubicBezTo>
                <a:cubicBezTo>
                  <a:pt x="59409" y="741219"/>
                  <a:pt x="58465" y="740454"/>
                  <a:pt x="57521" y="739714"/>
                </a:cubicBezTo>
                <a:cubicBezTo>
                  <a:pt x="60251" y="736269"/>
                  <a:pt x="62956" y="732825"/>
                  <a:pt x="65684" y="729381"/>
                </a:cubicBezTo>
                <a:close/>
                <a:moveTo>
                  <a:pt x="277036" y="726549"/>
                </a:moveTo>
                <a:cubicBezTo>
                  <a:pt x="271755" y="732060"/>
                  <a:pt x="266474" y="737571"/>
                  <a:pt x="259050" y="745326"/>
                </a:cubicBezTo>
                <a:cubicBezTo>
                  <a:pt x="270965" y="744407"/>
                  <a:pt x="272163" y="743182"/>
                  <a:pt x="277036" y="726549"/>
                </a:cubicBezTo>
                <a:close/>
                <a:moveTo>
                  <a:pt x="2306771" y="717934"/>
                </a:moveTo>
                <a:cubicBezTo>
                  <a:pt x="2306260" y="717985"/>
                  <a:pt x="2305775" y="718035"/>
                  <a:pt x="2305265" y="718087"/>
                </a:cubicBezTo>
                <a:cubicBezTo>
                  <a:pt x="2305163" y="719489"/>
                  <a:pt x="2305061" y="720860"/>
                  <a:pt x="2304985" y="722212"/>
                </a:cubicBezTo>
                <a:cubicBezTo>
                  <a:pt x="2305725" y="722136"/>
                  <a:pt x="2306465" y="722085"/>
                  <a:pt x="2307230" y="722008"/>
                </a:cubicBezTo>
                <a:cubicBezTo>
                  <a:pt x="2307077" y="720664"/>
                  <a:pt x="2306923" y="719285"/>
                  <a:pt x="2306771" y="717934"/>
                </a:cubicBezTo>
                <a:close/>
                <a:moveTo>
                  <a:pt x="205477" y="709382"/>
                </a:moveTo>
                <a:lnTo>
                  <a:pt x="210266" y="713102"/>
                </a:lnTo>
                <a:lnTo>
                  <a:pt x="210255" y="713129"/>
                </a:lnTo>
                <a:lnTo>
                  <a:pt x="210095" y="713311"/>
                </a:lnTo>
                <a:cubicBezTo>
                  <a:pt x="208206" y="712622"/>
                  <a:pt x="206320" y="711959"/>
                  <a:pt x="204431" y="711271"/>
                </a:cubicBezTo>
                <a:cubicBezTo>
                  <a:pt x="204789" y="710632"/>
                  <a:pt x="205120" y="710020"/>
                  <a:pt x="205477" y="709382"/>
                </a:cubicBezTo>
                <a:close/>
                <a:moveTo>
                  <a:pt x="2319551" y="688901"/>
                </a:moveTo>
                <a:cubicBezTo>
                  <a:pt x="2319297" y="689589"/>
                  <a:pt x="2319041" y="690277"/>
                  <a:pt x="2318786" y="690994"/>
                </a:cubicBezTo>
                <a:cubicBezTo>
                  <a:pt x="2320597" y="691656"/>
                  <a:pt x="2322409" y="692346"/>
                  <a:pt x="2324220" y="693008"/>
                </a:cubicBezTo>
                <a:cubicBezTo>
                  <a:pt x="2324476" y="692318"/>
                  <a:pt x="2324731" y="691631"/>
                  <a:pt x="2324985" y="690942"/>
                </a:cubicBezTo>
                <a:cubicBezTo>
                  <a:pt x="2323149" y="690253"/>
                  <a:pt x="2321363" y="689564"/>
                  <a:pt x="2319551" y="688901"/>
                </a:cubicBezTo>
                <a:close/>
                <a:moveTo>
                  <a:pt x="2821146" y="644731"/>
                </a:moveTo>
                <a:cubicBezTo>
                  <a:pt x="2818531" y="644887"/>
                  <a:pt x="2816579" y="646107"/>
                  <a:pt x="2815342" y="650558"/>
                </a:cubicBezTo>
                <a:cubicBezTo>
                  <a:pt x="2807969" y="676987"/>
                  <a:pt x="2800137" y="703265"/>
                  <a:pt x="2792610" y="729637"/>
                </a:cubicBezTo>
                <a:cubicBezTo>
                  <a:pt x="2791335" y="734100"/>
                  <a:pt x="2790162" y="738719"/>
                  <a:pt x="2789958" y="743311"/>
                </a:cubicBezTo>
                <a:cubicBezTo>
                  <a:pt x="2789881" y="745275"/>
                  <a:pt x="2792406" y="747367"/>
                  <a:pt x="2794091" y="749867"/>
                </a:cubicBezTo>
                <a:cubicBezTo>
                  <a:pt x="2801412" y="732800"/>
                  <a:pt x="2808913" y="717627"/>
                  <a:pt x="2814449" y="701783"/>
                </a:cubicBezTo>
                <a:cubicBezTo>
                  <a:pt x="2820647" y="684003"/>
                  <a:pt x="2825087" y="665584"/>
                  <a:pt x="2830929" y="645250"/>
                </a:cubicBezTo>
                <a:cubicBezTo>
                  <a:pt x="2827039" y="645467"/>
                  <a:pt x="2823761" y="644569"/>
                  <a:pt x="2821146" y="644731"/>
                </a:cubicBezTo>
                <a:close/>
                <a:moveTo>
                  <a:pt x="254002" y="640554"/>
                </a:moveTo>
                <a:cubicBezTo>
                  <a:pt x="254998" y="640399"/>
                  <a:pt x="256069" y="640782"/>
                  <a:pt x="257242" y="640960"/>
                </a:cubicBezTo>
                <a:cubicBezTo>
                  <a:pt x="256758" y="642109"/>
                  <a:pt x="256427" y="643409"/>
                  <a:pt x="256196" y="643409"/>
                </a:cubicBezTo>
                <a:cubicBezTo>
                  <a:pt x="255150" y="643334"/>
                  <a:pt x="254130" y="642873"/>
                  <a:pt x="253109" y="642542"/>
                </a:cubicBezTo>
                <a:cubicBezTo>
                  <a:pt x="253390" y="641855"/>
                  <a:pt x="253619" y="640602"/>
                  <a:pt x="254002" y="640554"/>
                </a:cubicBezTo>
                <a:close/>
                <a:moveTo>
                  <a:pt x="263516" y="632363"/>
                </a:moveTo>
                <a:cubicBezTo>
                  <a:pt x="264485" y="632184"/>
                  <a:pt x="265531" y="632489"/>
                  <a:pt x="266680" y="632644"/>
                </a:cubicBezTo>
                <a:cubicBezTo>
                  <a:pt x="266220" y="633741"/>
                  <a:pt x="265939" y="634991"/>
                  <a:pt x="265658" y="634991"/>
                </a:cubicBezTo>
                <a:cubicBezTo>
                  <a:pt x="264664" y="634991"/>
                  <a:pt x="263693" y="634531"/>
                  <a:pt x="262699" y="634277"/>
                </a:cubicBezTo>
                <a:cubicBezTo>
                  <a:pt x="262955" y="633613"/>
                  <a:pt x="263133" y="632439"/>
                  <a:pt x="263516" y="632363"/>
                </a:cubicBezTo>
                <a:close/>
                <a:moveTo>
                  <a:pt x="2822816" y="626625"/>
                </a:moveTo>
                <a:cubicBezTo>
                  <a:pt x="2822307" y="627161"/>
                  <a:pt x="2821515" y="627645"/>
                  <a:pt x="2821388" y="628259"/>
                </a:cubicBezTo>
                <a:cubicBezTo>
                  <a:pt x="2821286" y="628693"/>
                  <a:pt x="2822153" y="629306"/>
                  <a:pt x="2822612" y="629816"/>
                </a:cubicBezTo>
                <a:cubicBezTo>
                  <a:pt x="2823097" y="629280"/>
                  <a:pt x="2823887" y="628795"/>
                  <a:pt x="2823989" y="628183"/>
                </a:cubicBezTo>
                <a:cubicBezTo>
                  <a:pt x="2824066" y="627748"/>
                  <a:pt x="2823251" y="627161"/>
                  <a:pt x="2822816" y="626625"/>
                </a:cubicBezTo>
                <a:close/>
                <a:moveTo>
                  <a:pt x="314987" y="603296"/>
                </a:moveTo>
                <a:lnTo>
                  <a:pt x="314837" y="603585"/>
                </a:lnTo>
                <a:cubicBezTo>
                  <a:pt x="314837" y="603585"/>
                  <a:pt x="314709" y="603483"/>
                  <a:pt x="314709" y="603457"/>
                </a:cubicBezTo>
                <a:close/>
                <a:moveTo>
                  <a:pt x="316675" y="600039"/>
                </a:moveTo>
                <a:cubicBezTo>
                  <a:pt x="317160" y="600498"/>
                  <a:pt x="317669" y="600983"/>
                  <a:pt x="318154" y="601442"/>
                </a:cubicBezTo>
                <a:lnTo>
                  <a:pt x="314987" y="603296"/>
                </a:lnTo>
                <a:close/>
                <a:moveTo>
                  <a:pt x="248216" y="580094"/>
                </a:moveTo>
                <a:cubicBezTo>
                  <a:pt x="248548" y="580758"/>
                  <a:pt x="248906" y="581447"/>
                  <a:pt x="249262" y="582110"/>
                </a:cubicBezTo>
                <a:cubicBezTo>
                  <a:pt x="246941" y="583767"/>
                  <a:pt x="244620" y="585399"/>
                  <a:pt x="242299" y="587058"/>
                </a:cubicBezTo>
                <a:cubicBezTo>
                  <a:pt x="241864" y="586701"/>
                  <a:pt x="241431" y="586343"/>
                  <a:pt x="240997" y="585987"/>
                </a:cubicBezTo>
                <a:cubicBezTo>
                  <a:pt x="241966" y="584686"/>
                  <a:pt x="242756" y="583130"/>
                  <a:pt x="243981" y="582110"/>
                </a:cubicBezTo>
                <a:cubicBezTo>
                  <a:pt x="245155" y="581140"/>
                  <a:pt x="246789" y="580733"/>
                  <a:pt x="248216" y="580094"/>
                </a:cubicBezTo>
                <a:close/>
                <a:moveTo>
                  <a:pt x="324639" y="562550"/>
                </a:moveTo>
                <a:cubicBezTo>
                  <a:pt x="325097" y="570607"/>
                  <a:pt x="325532" y="578240"/>
                  <a:pt x="326016" y="586733"/>
                </a:cubicBezTo>
                <a:cubicBezTo>
                  <a:pt x="319970" y="585381"/>
                  <a:pt x="313005" y="581556"/>
                  <a:pt x="308030" y="590430"/>
                </a:cubicBezTo>
                <a:cubicBezTo>
                  <a:pt x="310607" y="578647"/>
                  <a:pt x="312903" y="567883"/>
                  <a:pt x="324639" y="562550"/>
                </a:cubicBezTo>
                <a:close/>
                <a:moveTo>
                  <a:pt x="304271" y="560423"/>
                </a:moveTo>
                <a:lnTo>
                  <a:pt x="300939" y="564605"/>
                </a:lnTo>
                <a:cubicBezTo>
                  <a:pt x="300479" y="564095"/>
                  <a:pt x="300046" y="563560"/>
                  <a:pt x="299587" y="563048"/>
                </a:cubicBezTo>
                <a:close/>
                <a:moveTo>
                  <a:pt x="304593" y="560161"/>
                </a:moveTo>
                <a:lnTo>
                  <a:pt x="304660" y="560231"/>
                </a:lnTo>
                <a:lnTo>
                  <a:pt x="304626" y="560201"/>
                </a:lnTo>
                <a:close/>
                <a:moveTo>
                  <a:pt x="304560" y="560119"/>
                </a:moveTo>
                <a:lnTo>
                  <a:pt x="304593" y="560161"/>
                </a:lnTo>
                <a:lnTo>
                  <a:pt x="304558" y="560126"/>
                </a:lnTo>
                <a:close/>
                <a:moveTo>
                  <a:pt x="304518" y="560114"/>
                </a:moveTo>
                <a:lnTo>
                  <a:pt x="304626" y="560201"/>
                </a:lnTo>
                <a:lnTo>
                  <a:pt x="304638" y="560217"/>
                </a:lnTo>
                <a:lnTo>
                  <a:pt x="304271" y="560423"/>
                </a:lnTo>
                <a:close/>
                <a:moveTo>
                  <a:pt x="287793" y="558031"/>
                </a:moveTo>
                <a:cubicBezTo>
                  <a:pt x="288890" y="559024"/>
                  <a:pt x="290012" y="560048"/>
                  <a:pt x="291109" y="561042"/>
                </a:cubicBezTo>
                <a:cubicBezTo>
                  <a:pt x="287232" y="565227"/>
                  <a:pt x="283353" y="569433"/>
                  <a:pt x="279476" y="573618"/>
                </a:cubicBezTo>
                <a:cubicBezTo>
                  <a:pt x="278329" y="572572"/>
                  <a:pt x="277206" y="571501"/>
                  <a:pt x="276058" y="570453"/>
                </a:cubicBezTo>
                <a:cubicBezTo>
                  <a:pt x="279961" y="566324"/>
                  <a:pt x="283865" y="562163"/>
                  <a:pt x="287793" y="558031"/>
                </a:cubicBezTo>
                <a:close/>
                <a:moveTo>
                  <a:pt x="2874631" y="546805"/>
                </a:moveTo>
                <a:cubicBezTo>
                  <a:pt x="2876494" y="548438"/>
                  <a:pt x="2878331" y="550095"/>
                  <a:pt x="2880192" y="551727"/>
                </a:cubicBezTo>
                <a:cubicBezTo>
                  <a:pt x="2879250" y="552824"/>
                  <a:pt x="2878279" y="553923"/>
                  <a:pt x="2877336" y="555019"/>
                </a:cubicBezTo>
                <a:cubicBezTo>
                  <a:pt x="2875525" y="553465"/>
                  <a:pt x="2873585" y="551984"/>
                  <a:pt x="2872029" y="550197"/>
                </a:cubicBezTo>
                <a:cubicBezTo>
                  <a:pt x="2871850" y="549992"/>
                  <a:pt x="2873713" y="547980"/>
                  <a:pt x="2874631" y="546805"/>
                </a:cubicBezTo>
                <a:close/>
                <a:moveTo>
                  <a:pt x="311702" y="542955"/>
                </a:moveTo>
                <a:lnTo>
                  <a:pt x="304560" y="560119"/>
                </a:lnTo>
                <a:lnTo>
                  <a:pt x="304536" y="560091"/>
                </a:lnTo>
                <a:lnTo>
                  <a:pt x="304518" y="560114"/>
                </a:lnTo>
                <a:lnTo>
                  <a:pt x="295578" y="552778"/>
                </a:lnTo>
                <a:cubicBezTo>
                  <a:pt x="301370" y="549231"/>
                  <a:pt x="305987" y="546427"/>
                  <a:pt x="311702" y="542955"/>
                </a:cubicBezTo>
                <a:close/>
                <a:moveTo>
                  <a:pt x="294657" y="536898"/>
                </a:moveTo>
                <a:cubicBezTo>
                  <a:pt x="295092" y="537407"/>
                  <a:pt x="295984" y="538123"/>
                  <a:pt x="295882" y="538377"/>
                </a:cubicBezTo>
                <a:cubicBezTo>
                  <a:pt x="295626" y="538965"/>
                  <a:pt x="294861" y="539348"/>
                  <a:pt x="294300" y="539857"/>
                </a:cubicBezTo>
                <a:cubicBezTo>
                  <a:pt x="293867" y="539348"/>
                  <a:pt x="292973" y="538658"/>
                  <a:pt x="293075" y="538403"/>
                </a:cubicBezTo>
                <a:cubicBezTo>
                  <a:pt x="293356" y="537790"/>
                  <a:pt x="294096" y="537383"/>
                  <a:pt x="294657" y="536898"/>
                </a:cubicBezTo>
                <a:close/>
                <a:moveTo>
                  <a:pt x="335989" y="529615"/>
                </a:moveTo>
                <a:cubicBezTo>
                  <a:pt x="336729" y="530280"/>
                  <a:pt x="337443" y="530944"/>
                  <a:pt x="338183" y="531606"/>
                </a:cubicBezTo>
                <a:cubicBezTo>
                  <a:pt x="337622" y="533494"/>
                  <a:pt x="337239" y="535458"/>
                  <a:pt x="336449" y="537242"/>
                </a:cubicBezTo>
                <a:cubicBezTo>
                  <a:pt x="335301" y="539846"/>
                  <a:pt x="333872" y="542320"/>
                  <a:pt x="332086" y="545764"/>
                </a:cubicBezTo>
                <a:cubicBezTo>
                  <a:pt x="327647" y="544053"/>
                  <a:pt x="323667" y="542523"/>
                  <a:pt x="316830" y="539896"/>
                </a:cubicBezTo>
                <a:cubicBezTo>
                  <a:pt x="324866" y="535583"/>
                  <a:pt x="330428" y="532600"/>
                  <a:pt x="335989" y="529615"/>
                </a:cubicBezTo>
                <a:close/>
                <a:moveTo>
                  <a:pt x="273838" y="518428"/>
                </a:moveTo>
                <a:cubicBezTo>
                  <a:pt x="274171" y="518581"/>
                  <a:pt x="274629" y="518631"/>
                  <a:pt x="274783" y="518887"/>
                </a:cubicBezTo>
                <a:cubicBezTo>
                  <a:pt x="274910" y="519116"/>
                  <a:pt x="274706" y="519550"/>
                  <a:pt x="274656" y="519881"/>
                </a:cubicBezTo>
                <a:cubicBezTo>
                  <a:pt x="274144" y="519653"/>
                  <a:pt x="273635" y="519422"/>
                  <a:pt x="273150" y="519218"/>
                </a:cubicBezTo>
                <a:cubicBezTo>
                  <a:pt x="273379" y="518964"/>
                  <a:pt x="273609" y="518683"/>
                  <a:pt x="273838" y="518428"/>
                </a:cubicBezTo>
                <a:close/>
                <a:moveTo>
                  <a:pt x="315937" y="505050"/>
                </a:moveTo>
                <a:cubicBezTo>
                  <a:pt x="321244" y="508468"/>
                  <a:pt x="314738" y="517473"/>
                  <a:pt x="322800" y="519004"/>
                </a:cubicBezTo>
                <a:cubicBezTo>
                  <a:pt x="321295" y="520864"/>
                  <a:pt x="320044" y="523923"/>
                  <a:pt x="318233" y="524311"/>
                </a:cubicBezTo>
                <a:cubicBezTo>
                  <a:pt x="316244" y="524745"/>
                  <a:pt x="313743" y="522703"/>
                  <a:pt x="311090" y="521554"/>
                </a:cubicBezTo>
                <a:cubicBezTo>
                  <a:pt x="312390" y="516042"/>
                  <a:pt x="307544" y="509004"/>
                  <a:pt x="315937" y="505050"/>
                </a:cubicBezTo>
                <a:close/>
                <a:moveTo>
                  <a:pt x="349485" y="500366"/>
                </a:moveTo>
                <a:cubicBezTo>
                  <a:pt x="349792" y="500953"/>
                  <a:pt x="350200" y="501489"/>
                  <a:pt x="350352" y="502101"/>
                </a:cubicBezTo>
                <a:cubicBezTo>
                  <a:pt x="350404" y="502280"/>
                  <a:pt x="349715" y="502918"/>
                  <a:pt x="349537" y="502867"/>
                </a:cubicBezTo>
                <a:cubicBezTo>
                  <a:pt x="348923" y="502663"/>
                  <a:pt x="348388" y="502228"/>
                  <a:pt x="347827" y="501898"/>
                </a:cubicBezTo>
                <a:cubicBezTo>
                  <a:pt x="348388" y="501388"/>
                  <a:pt x="348923" y="500876"/>
                  <a:pt x="349485" y="500366"/>
                </a:cubicBezTo>
                <a:close/>
                <a:moveTo>
                  <a:pt x="395820" y="497092"/>
                </a:moveTo>
                <a:cubicBezTo>
                  <a:pt x="394851" y="499948"/>
                  <a:pt x="393882" y="502833"/>
                  <a:pt x="392911" y="505690"/>
                </a:cubicBezTo>
                <a:cubicBezTo>
                  <a:pt x="393932" y="506048"/>
                  <a:pt x="394978" y="506405"/>
                  <a:pt x="395999" y="506736"/>
                </a:cubicBezTo>
                <a:cubicBezTo>
                  <a:pt x="397018" y="503905"/>
                  <a:pt x="398014" y="501071"/>
                  <a:pt x="398983" y="498264"/>
                </a:cubicBezTo>
                <a:cubicBezTo>
                  <a:pt x="397937" y="497883"/>
                  <a:pt x="396891" y="497475"/>
                  <a:pt x="395820" y="497092"/>
                </a:cubicBezTo>
                <a:close/>
                <a:moveTo>
                  <a:pt x="274592" y="485396"/>
                </a:moveTo>
                <a:cubicBezTo>
                  <a:pt x="275306" y="485932"/>
                  <a:pt x="276710" y="486697"/>
                  <a:pt x="276633" y="487002"/>
                </a:cubicBezTo>
                <a:cubicBezTo>
                  <a:pt x="276327" y="487972"/>
                  <a:pt x="275484" y="488814"/>
                  <a:pt x="274846" y="489732"/>
                </a:cubicBezTo>
                <a:cubicBezTo>
                  <a:pt x="274056" y="489120"/>
                  <a:pt x="272985" y="488508"/>
                  <a:pt x="273061" y="488303"/>
                </a:cubicBezTo>
                <a:cubicBezTo>
                  <a:pt x="273392" y="487283"/>
                  <a:pt x="274056" y="486339"/>
                  <a:pt x="274592" y="485396"/>
                </a:cubicBezTo>
                <a:close/>
                <a:moveTo>
                  <a:pt x="2769777" y="471997"/>
                </a:moveTo>
                <a:cubicBezTo>
                  <a:pt x="2770288" y="472482"/>
                  <a:pt x="2771308" y="473068"/>
                  <a:pt x="2771232" y="473401"/>
                </a:cubicBezTo>
                <a:cubicBezTo>
                  <a:pt x="2771054" y="474064"/>
                  <a:pt x="2770313" y="474574"/>
                  <a:pt x="2769804" y="475160"/>
                </a:cubicBezTo>
                <a:cubicBezTo>
                  <a:pt x="2769267" y="474676"/>
                  <a:pt x="2768758" y="474217"/>
                  <a:pt x="2768221" y="473731"/>
                </a:cubicBezTo>
                <a:cubicBezTo>
                  <a:pt x="2768731" y="473145"/>
                  <a:pt x="2769267" y="472558"/>
                  <a:pt x="2769777" y="471997"/>
                </a:cubicBezTo>
                <a:close/>
                <a:moveTo>
                  <a:pt x="340580" y="470697"/>
                </a:moveTo>
                <a:cubicBezTo>
                  <a:pt x="340835" y="471284"/>
                  <a:pt x="341192" y="471845"/>
                  <a:pt x="341320" y="472457"/>
                </a:cubicBezTo>
                <a:cubicBezTo>
                  <a:pt x="341370" y="472687"/>
                  <a:pt x="340707" y="473298"/>
                  <a:pt x="340580" y="473249"/>
                </a:cubicBezTo>
                <a:cubicBezTo>
                  <a:pt x="339994" y="473018"/>
                  <a:pt x="339484" y="472586"/>
                  <a:pt x="338948" y="472203"/>
                </a:cubicBezTo>
                <a:cubicBezTo>
                  <a:pt x="339484" y="471691"/>
                  <a:pt x="340044" y="471206"/>
                  <a:pt x="340580" y="470697"/>
                </a:cubicBezTo>
                <a:close/>
                <a:moveTo>
                  <a:pt x="361066" y="468222"/>
                </a:moveTo>
                <a:cubicBezTo>
                  <a:pt x="361322" y="468809"/>
                  <a:pt x="361679" y="469370"/>
                  <a:pt x="361781" y="469956"/>
                </a:cubicBezTo>
                <a:cubicBezTo>
                  <a:pt x="361831" y="470187"/>
                  <a:pt x="361143" y="470799"/>
                  <a:pt x="361016" y="470747"/>
                </a:cubicBezTo>
                <a:cubicBezTo>
                  <a:pt x="360454" y="470493"/>
                  <a:pt x="359945" y="470059"/>
                  <a:pt x="359408" y="469701"/>
                </a:cubicBezTo>
                <a:cubicBezTo>
                  <a:pt x="359970" y="469217"/>
                  <a:pt x="360505" y="468707"/>
                  <a:pt x="361066" y="468222"/>
                </a:cubicBezTo>
                <a:close/>
                <a:moveTo>
                  <a:pt x="423450" y="463262"/>
                </a:moveTo>
                <a:cubicBezTo>
                  <a:pt x="423117" y="466911"/>
                  <a:pt x="422786" y="470558"/>
                  <a:pt x="422454" y="474231"/>
                </a:cubicBezTo>
                <a:cubicBezTo>
                  <a:pt x="423423" y="474359"/>
                  <a:pt x="424392" y="474460"/>
                  <a:pt x="425363" y="474587"/>
                </a:cubicBezTo>
                <a:cubicBezTo>
                  <a:pt x="425796" y="470914"/>
                  <a:pt x="426256" y="467294"/>
                  <a:pt x="426715" y="463644"/>
                </a:cubicBezTo>
                <a:cubicBezTo>
                  <a:pt x="425617" y="463517"/>
                  <a:pt x="424521" y="463389"/>
                  <a:pt x="423450" y="463262"/>
                </a:cubicBezTo>
                <a:close/>
                <a:moveTo>
                  <a:pt x="372362" y="442410"/>
                </a:moveTo>
                <a:cubicBezTo>
                  <a:pt x="374148" y="443177"/>
                  <a:pt x="375679" y="443356"/>
                  <a:pt x="376189" y="444146"/>
                </a:cubicBezTo>
                <a:cubicBezTo>
                  <a:pt x="379837" y="449938"/>
                  <a:pt x="376062" y="451188"/>
                  <a:pt x="368816" y="453203"/>
                </a:cubicBezTo>
                <a:cubicBezTo>
                  <a:pt x="370526" y="447974"/>
                  <a:pt x="371393" y="445396"/>
                  <a:pt x="372362" y="442410"/>
                </a:cubicBezTo>
                <a:close/>
                <a:moveTo>
                  <a:pt x="348682" y="440749"/>
                </a:moveTo>
                <a:cubicBezTo>
                  <a:pt x="349167" y="440520"/>
                  <a:pt x="350390" y="441821"/>
                  <a:pt x="351284" y="442408"/>
                </a:cubicBezTo>
                <a:cubicBezTo>
                  <a:pt x="350492" y="443557"/>
                  <a:pt x="349726" y="444704"/>
                  <a:pt x="348732" y="446159"/>
                </a:cubicBezTo>
                <a:cubicBezTo>
                  <a:pt x="347253" y="444959"/>
                  <a:pt x="346411" y="444295"/>
                  <a:pt x="345569" y="443607"/>
                </a:cubicBezTo>
                <a:cubicBezTo>
                  <a:pt x="346590" y="442613"/>
                  <a:pt x="347457" y="441336"/>
                  <a:pt x="348682" y="440749"/>
                </a:cubicBezTo>
                <a:close/>
                <a:moveTo>
                  <a:pt x="361673" y="436034"/>
                </a:moveTo>
                <a:cubicBezTo>
                  <a:pt x="363638" y="436159"/>
                  <a:pt x="367209" y="436058"/>
                  <a:pt x="367286" y="436491"/>
                </a:cubicBezTo>
                <a:cubicBezTo>
                  <a:pt x="367694" y="439069"/>
                  <a:pt x="367286" y="441798"/>
                  <a:pt x="367158" y="444452"/>
                </a:cubicBezTo>
                <a:cubicBezTo>
                  <a:pt x="365781" y="444554"/>
                  <a:pt x="364377" y="444632"/>
                  <a:pt x="363000" y="444734"/>
                </a:cubicBezTo>
                <a:cubicBezTo>
                  <a:pt x="362566" y="441825"/>
                  <a:pt x="362133" y="438941"/>
                  <a:pt x="361673" y="436034"/>
                </a:cubicBezTo>
                <a:close/>
                <a:moveTo>
                  <a:pt x="2650385" y="423869"/>
                </a:moveTo>
                <a:cubicBezTo>
                  <a:pt x="2647374" y="428768"/>
                  <a:pt x="2644338" y="433640"/>
                  <a:pt x="2641303" y="438511"/>
                </a:cubicBezTo>
                <a:cubicBezTo>
                  <a:pt x="2642501" y="439252"/>
                  <a:pt x="2643701" y="439992"/>
                  <a:pt x="2644899" y="440729"/>
                </a:cubicBezTo>
                <a:cubicBezTo>
                  <a:pt x="2647782" y="435705"/>
                  <a:pt x="2650639" y="430681"/>
                  <a:pt x="2653522" y="425681"/>
                </a:cubicBezTo>
                <a:cubicBezTo>
                  <a:pt x="2652476" y="425069"/>
                  <a:pt x="2651430" y="424483"/>
                  <a:pt x="2650385" y="423869"/>
                </a:cubicBezTo>
                <a:close/>
                <a:moveTo>
                  <a:pt x="2697173" y="418027"/>
                </a:moveTo>
                <a:cubicBezTo>
                  <a:pt x="2689570" y="420094"/>
                  <a:pt x="2688677" y="425273"/>
                  <a:pt x="2689162" y="430782"/>
                </a:cubicBezTo>
                <a:cubicBezTo>
                  <a:pt x="2689239" y="431676"/>
                  <a:pt x="2692937" y="433385"/>
                  <a:pt x="2694085" y="432849"/>
                </a:cubicBezTo>
                <a:cubicBezTo>
                  <a:pt x="2700463" y="429890"/>
                  <a:pt x="2700183" y="424788"/>
                  <a:pt x="2697173" y="418027"/>
                </a:cubicBezTo>
                <a:close/>
                <a:moveTo>
                  <a:pt x="383582" y="414848"/>
                </a:moveTo>
                <a:lnTo>
                  <a:pt x="379896" y="428154"/>
                </a:lnTo>
                <a:cubicBezTo>
                  <a:pt x="376785" y="429531"/>
                  <a:pt x="372882" y="429889"/>
                  <a:pt x="369514" y="429454"/>
                </a:cubicBezTo>
                <a:cubicBezTo>
                  <a:pt x="368238" y="429302"/>
                  <a:pt x="366070" y="424811"/>
                  <a:pt x="366732" y="423561"/>
                </a:cubicBezTo>
                <a:cubicBezTo>
                  <a:pt x="368339" y="420499"/>
                  <a:pt x="370916" y="417335"/>
                  <a:pt x="373901" y="415779"/>
                </a:cubicBezTo>
                <a:close/>
                <a:moveTo>
                  <a:pt x="383618" y="414722"/>
                </a:moveTo>
                <a:lnTo>
                  <a:pt x="383701" y="414827"/>
                </a:lnTo>
                <a:lnTo>
                  <a:pt x="383710" y="414818"/>
                </a:lnTo>
                <a:lnTo>
                  <a:pt x="383723" y="414836"/>
                </a:lnTo>
                <a:lnTo>
                  <a:pt x="383582" y="414848"/>
                </a:lnTo>
                <a:close/>
                <a:moveTo>
                  <a:pt x="391378" y="407151"/>
                </a:moveTo>
                <a:lnTo>
                  <a:pt x="391377" y="407156"/>
                </a:lnTo>
                <a:lnTo>
                  <a:pt x="391376" y="407154"/>
                </a:lnTo>
                <a:close/>
                <a:moveTo>
                  <a:pt x="391379" y="407147"/>
                </a:moveTo>
                <a:lnTo>
                  <a:pt x="391380" y="407149"/>
                </a:lnTo>
                <a:lnTo>
                  <a:pt x="391378" y="407151"/>
                </a:lnTo>
                <a:close/>
                <a:moveTo>
                  <a:pt x="391278" y="407047"/>
                </a:moveTo>
                <a:lnTo>
                  <a:pt x="391280" y="407048"/>
                </a:lnTo>
                <a:lnTo>
                  <a:pt x="391275" y="407054"/>
                </a:lnTo>
                <a:lnTo>
                  <a:pt x="391376" y="407154"/>
                </a:lnTo>
                <a:lnTo>
                  <a:pt x="383710" y="414818"/>
                </a:lnTo>
                <a:lnTo>
                  <a:pt x="383622" y="414707"/>
                </a:lnTo>
                <a:lnTo>
                  <a:pt x="383618" y="414722"/>
                </a:lnTo>
                <a:lnTo>
                  <a:pt x="383599" y="414700"/>
                </a:lnTo>
                <a:cubicBezTo>
                  <a:pt x="386176" y="412149"/>
                  <a:pt x="388728" y="409598"/>
                  <a:pt x="391278" y="407047"/>
                </a:cubicBezTo>
                <a:close/>
                <a:moveTo>
                  <a:pt x="391426" y="406875"/>
                </a:moveTo>
                <a:lnTo>
                  <a:pt x="391379" y="407147"/>
                </a:lnTo>
                <a:lnTo>
                  <a:pt x="391280" y="407048"/>
                </a:lnTo>
                <a:close/>
                <a:moveTo>
                  <a:pt x="364185" y="405312"/>
                </a:moveTo>
                <a:cubicBezTo>
                  <a:pt x="364669" y="405262"/>
                  <a:pt x="365231" y="406155"/>
                  <a:pt x="365766" y="406614"/>
                </a:cubicBezTo>
                <a:cubicBezTo>
                  <a:pt x="365204" y="407124"/>
                  <a:pt x="364694" y="407966"/>
                  <a:pt x="364083" y="408017"/>
                </a:cubicBezTo>
                <a:cubicBezTo>
                  <a:pt x="363623" y="408067"/>
                  <a:pt x="363037" y="407175"/>
                  <a:pt x="362500" y="406691"/>
                </a:cubicBezTo>
                <a:cubicBezTo>
                  <a:pt x="363062" y="406206"/>
                  <a:pt x="363571" y="405364"/>
                  <a:pt x="364185" y="405312"/>
                </a:cubicBezTo>
                <a:close/>
                <a:moveTo>
                  <a:pt x="338126" y="400445"/>
                </a:moveTo>
                <a:cubicBezTo>
                  <a:pt x="339580" y="401159"/>
                  <a:pt x="341034" y="401873"/>
                  <a:pt x="342488" y="402587"/>
                </a:cubicBezTo>
                <a:cubicBezTo>
                  <a:pt x="340142" y="407435"/>
                  <a:pt x="337769" y="412282"/>
                  <a:pt x="335422" y="417129"/>
                </a:cubicBezTo>
                <a:cubicBezTo>
                  <a:pt x="334350" y="416671"/>
                  <a:pt x="333279" y="416186"/>
                  <a:pt x="332208" y="415727"/>
                </a:cubicBezTo>
                <a:cubicBezTo>
                  <a:pt x="334173" y="410623"/>
                  <a:pt x="336161" y="405546"/>
                  <a:pt x="338126" y="400445"/>
                </a:cubicBezTo>
                <a:close/>
                <a:moveTo>
                  <a:pt x="2586810" y="389301"/>
                </a:moveTo>
                <a:cubicBezTo>
                  <a:pt x="2586019" y="390960"/>
                  <a:pt x="2585254" y="392566"/>
                  <a:pt x="2584463" y="394199"/>
                </a:cubicBezTo>
                <a:cubicBezTo>
                  <a:pt x="2585229" y="394479"/>
                  <a:pt x="2585968" y="394759"/>
                  <a:pt x="2586733" y="395043"/>
                </a:cubicBezTo>
                <a:cubicBezTo>
                  <a:pt x="2587294" y="393306"/>
                  <a:pt x="2587831" y="391597"/>
                  <a:pt x="2588392" y="389864"/>
                </a:cubicBezTo>
                <a:cubicBezTo>
                  <a:pt x="2587856" y="389685"/>
                  <a:pt x="2587346" y="389480"/>
                  <a:pt x="2586810" y="389301"/>
                </a:cubicBezTo>
                <a:close/>
                <a:moveTo>
                  <a:pt x="408393" y="386825"/>
                </a:moveTo>
                <a:lnTo>
                  <a:pt x="391426" y="406875"/>
                </a:lnTo>
                <a:lnTo>
                  <a:pt x="394270" y="390590"/>
                </a:lnTo>
                <a:cubicBezTo>
                  <a:pt x="397060" y="387138"/>
                  <a:pt x="401722" y="385817"/>
                  <a:pt x="408393" y="386825"/>
                </a:cubicBezTo>
                <a:close/>
                <a:moveTo>
                  <a:pt x="380298" y="375649"/>
                </a:moveTo>
                <a:cubicBezTo>
                  <a:pt x="381497" y="376541"/>
                  <a:pt x="382696" y="377461"/>
                  <a:pt x="383919" y="378352"/>
                </a:cubicBezTo>
                <a:cubicBezTo>
                  <a:pt x="380858" y="382487"/>
                  <a:pt x="377823" y="386619"/>
                  <a:pt x="374762" y="390777"/>
                </a:cubicBezTo>
                <a:cubicBezTo>
                  <a:pt x="373741" y="390063"/>
                  <a:pt x="372746" y="389347"/>
                  <a:pt x="371725" y="388634"/>
                </a:cubicBezTo>
                <a:cubicBezTo>
                  <a:pt x="374583" y="384296"/>
                  <a:pt x="377441" y="379961"/>
                  <a:pt x="380298" y="375649"/>
                </a:cubicBezTo>
                <a:close/>
                <a:moveTo>
                  <a:pt x="403861" y="363502"/>
                </a:moveTo>
                <a:lnTo>
                  <a:pt x="404075" y="363675"/>
                </a:lnTo>
                <a:lnTo>
                  <a:pt x="404006" y="363776"/>
                </a:lnTo>
                <a:close/>
                <a:moveTo>
                  <a:pt x="401228" y="358525"/>
                </a:moveTo>
                <a:lnTo>
                  <a:pt x="403861" y="363502"/>
                </a:lnTo>
                <a:lnTo>
                  <a:pt x="399417" y="359902"/>
                </a:lnTo>
                <a:cubicBezTo>
                  <a:pt x="400028" y="359444"/>
                  <a:pt x="400616" y="358985"/>
                  <a:pt x="401228" y="358525"/>
                </a:cubicBezTo>
                <a:close/>
                <a:moveTo>
                  <a:pt x="423219" y="354634"/>
                </a:moveTo>
                <a:cubicBezTo>
                  <a:pt x="420540" y="357159"/>
                  <a:pt x="417837" y="359660"/>
                  <a:pt x="415133" y="362186"/>
                </a:cubicBezTo>
                <a:cubicBezTo>
                  <a:pt x="416127" y="363080"/>
                  <a:pt x="417121" y="363972"/>
                  <a:pt x="418092" y="364864"/>
                </a:cubicBezTo>
                <a:cubicBezTo>
                  <a:pt x="420540" y="362186"/>
                  <a:pt x="423015" y="359507"/>
                  <a:pt x="425465" y="356826"/>
                </a:cubicBezTo>
                <a:cubicBezTo>
                  <a:pt x="424725" y="356090"/>
                  <a:pt x="423960" y="355375"/>
                  <a:pt x="423219" y="354634"/>
                </a:cubicBezTo>
                <a:close/>
                <a:moveTo>
                  <a:pt x="441537" y="349685"/>
                </a:moveTo>
                <a:cubicBezTo>
                  <a:pt x="440082" y="350781"/>
                  <a:pt x="438628" y="351880"/>
                  <a:pt x="437150" y="352950"/>
                </a:cubicBezTo>
                <a:cubicBezTo>
                  <a:pt x="437582" y="353639"/>
                  <a:pt x="438042" y="354357"/>
                  <a:pt x="438476" y="355044"/>
                </a:cubicBezTo>
                <a:cubicBezTo>
                  <a:pt x="439930" y="353767"/>
                  <a:pt x="441359" y="352493"/>
                  <a:pt x="442813" y="351216"/>
                </a:cubicBezTo>
                <a:cubicBezTo>
                  <a:pt x="442378" y="350705"/>
                  <a:pt x="441946" y="350195"/>
                  <a:pt x="441537" y="349685"/>
                </a:cubicBezTo>
                <a:close/>
                <a:moveTo>
                  <a:pt x="381507" y="346266"/>
                </a:moveTo>
                <a:cubicBezTo>
                  <a:pt x="375103" y="368690"/>
                  <a:pt x="361811" y="381905"/>
                  <a:pt x="345177" y="395246"/>
                </a:cubicBezTo>
                <a:cubicBezTo>
                  <a:pt x="344616" y="385627"/>
                  <a:pt x="359898" y="353409"/>
                  <a:pt x="365740" y="350630"/>
                </a:cubicBezTo>
                <a:cubicBezTo>
                  <a:pt x="369669" y="348741"/>
                  <a:pt x="374236" y="348207"/>
                  <a:pt x="381507" y="346266"/>
                </a:cubicBezTo>
                <a:close/>
                <a:moveTo>
                  <a:pt x="406586" y="343606"/>
                </a:moveTo>
                <a:lnTo>
                  <a:pt x="406997" y="349264"/>
                </a:lnTo>
                <a:cubicBezTo>
                  <a:pt x="406078" y="348934"/>
                  <a:pt x="405135" y="348628"/>
                  <a:pt x="404216" y="348296"/>
                </a:cubicBezTo>
                <a:close/>
                <a:moveTo>
                  <a:pt x="406564" y="343296"/>
                </a:moveTo>
                <a:lnTo>
                  <a:pt x="406682" y="343392"/>
                </a:lnTo>
                <a:lnTo>
                  <a:pt x="406687" y="343398"/>
                </a:lnTo>
                <a:lnTo>
                  <a:pt x="406687" y="343396"/>
                </a:lnTo>
                <a:lnTo>
                  <a:pt x="406691" y="343398"/>
                </a:lnTo>
                <a:lnTo>
                  <a:pt x="406586" y="343606"/>
                </a:lnTo>
                <a:close/>
                <a:moveTo>
                  <a:pt x="406815" y="343034"/>
                </a:moveTo>
                <a:lnTo>
                  <a:pt x="406687" y="343396"/>
                </a:lnTo>
                <a:lnTo>
                  <a:pt x="406682" y="343392"/>
                </a:lnTo>
                <a:lnTo>
                  <a:pt x="406585" y="343270"/>
                </a:lnTo>
                <a:close/>
                <a:moveTo>
                  <a:pt x="408446" y="338397"/>
                </a:moveTo>
                <a:cubicBezTo>
                  <a:pt x="409008" y="338805"/>
                  <a:pt x="409569" y="339214"/>
                  <a:pt x="410131" y="339622"/>
                </a:cubicBezTo>
                <a:lnTo>
                  <a:pt x="406815" y="343034"/>
                </a:lnTo>
                <a:close/>
                <a:moveTo>
                  <a:pt x="2541195" y="328308"/>
                </a:moveTo>
                <a:cubicBezTo>
                  <a:pt x="2538337" y="333129"/>
                  <a:pt x="2532037" y="336827"/>
                  <a:pt x="2538185" y="343360"/>
                </a:cubicBezTo>
                <a:cubicBezTo>
                  <a:pt x="2541960" y="347363"/>
                  <a:pt x="2545175" y="347464"/>
                  <a:pt x="2547267" y="343435"/>
                </a:cubicBezTo>
                <a:cubicBezTo>
                  <a:pt x="2545150" y="338104"/>
                  <a:pt x="2543364" y="333665"/>
                  <a:pt x="2541195" y="328308"/>
                </a:cubicBezTo>
                <a:close/>
                <a:moveTo>
                  <a:pt x="425549" y="311564"/>
                </a:moveTo>
                <a:cubicBezTo>
                  <a:pt x="426622" y="312151"/>
                  <a:pt x="427693" y="312764"/>
                  <a:pt x="428764" y="313376"/>
                </a:cubicBezTo>
                <a:cubicBezTo>
                  <a:pt x="427668" y="315238"/>
                  <a:pt x="426570" y="317126"/>
                  <a:pt x="425473" y="318989"/>
                </a:cubicBezTo>
                <a:cubicBezTo>
                  <a:pt x="424632" y="318606"/>
                  <a:pt x="423764" y="318224"/>
                  <a:pt x="422922" y="317841"/>
                </a:cubicBezTo>
                <a:cubicBezTo>
                  <a:pt x="423789" y="315749"/>
                  <a:pt x="424657" y="313657"/>
                  <a:pt x="425549" y="311564"/>
                </a:cubicBezTo>
                <a:close/>
                <a:moveTo>
                  <a:pt x="432573" y="305357"/>
                </a:moveTo>
                <a:cubicBezTo>
                  <a:pt x="433033" y="305383"/>
                  <a:pt x="433416" y="306225"/>
                  <a:pt x="433823" y="306735"/>
                </a:cubicBezTo>
                <a:cubicBezTo>
                  <a:pt x="433058" y="307016"/>
                  <a:pt x="432345" y="307501"/>
                  <a:pt x="431706" y="307424"/>
                </a:cubicBezTo>
                <a:cubicBezTo>
                  <a:pt x="431247" y="307373"/>
                  <a:pt x="430916" y="306505"/>
                  <a:pt x="430533" y="306020"/>
                </a:cubicBezTo>
                <a:cubicBezTo>
                  <a:pt x="431222" y="305766"/>
                  <a:pt x="431937" y="305281"/>
                  <a:pt x="432573" y="305357"/>
                </a:cubicBezTo>
                <a:close/>
                <a:moveTo>
                  <a:pt x="413280" y="303450"/>
                </a:moveTo>
                <a:cubicBezTo>
                  <a:pt x="414096" y="304292"/>
                  <a:pt x="414938" y="305108"/>
                  <a:pt x="415780" y="305925"/>
                </a:cubicBezTo>
                <a:cubicBezTo>
                  <a:pt x="413815" y="307889"/>
                  <a:pt x="411851" y="309879"/>
                  <a:pt x="409887" y="311845"/>
                </a:cubicBezTo>
                <a:cubicBezTo>
                  <a:pt x="409044" y="311028"/>
                  <a:pt x="408204" y="310185"/>
                  <a:pt x="407387" y="309370"/>
                </a:cubicBezTo>
                <a:cubicBezTo>
                  <a:pt x="409352" y="307405"/>
                  <a:pt x="411316" y="305416"/>
                  <a:pt x="413280" y="303450"/>
                </a:cubicBezTo>
                <a:close/>
                <a:moveTo>
                  <a:pt x="451961" y="297892"/>
                </a:moveTo>
                <a:cubicBezTo>
                  <a:pt x="453186" y="298379"/>
                  <a:pt x="454411" y="298888"/>
                  <a:pt x="455636" y="299370"/>
                </a:cubicBezTo>
                <a:cubicBezTo>
                  <a:pt x="455942" y="302561"/>
                  <a:pt x="457575" y="306872"/>
                  <a:pt x="456146" y="308607"/>
                </a:cubicBezTo>
                <a:cubicBezTo>
                  <a:pt x="454692" y="310367"/>
                  <a:pt x="450151" y="309551"/>
                  <a:pt x="446961" y="309882"/>
                </a:cubicBezTo>
                <a:cubicBezTo>
                  <a:pt x="446094" y="308224"/>
                  <a:pt x="445227" y="306539"/>
                  <a:pt x="444359" y="304856"/>
                </a:cubicBezTo>
                <a:cubicBezTo>
                  <a:pt x="446884" y="302536"/>
                  <a:pt x="449436" y="300214"/>
                  <a:pt x="451961" y="297892"/>
                </a:cubicBezTo>
                <a:close/>
                <a:moveTo>
                  <a:pt x="2497111" y="296876"/>
                </a:moveTo>
                <a:cubicBezTo>
                  <a:pt x="2494611" y="301773"/>
                  <a:pt x="2492111" y="306647"/>
                  <a:pt x="2489611" y="311546"/>
                </a:cubicBezTo>
                <a:cubicBezTo>
                  <a:pt x="2490503" y="312158"/>
                  <a:pt x="2491397" y="312772"/>
                  <a:pt x="2492290" y="313383"/>
                </a:cubicBezTo>
                <a:cubicBezTo>
                  <a:pt x="2494892" y="308407"/>
                  <a:pt x="2497494" y="303432"/>
                  <a:pt x="2500070" y="298458"/>
                </a:cubicBezTo>
                <a:cubicBezTo>
                  <a:pt x="2499076" y="297923"/>
                  <a:pt x="2498107" y="297413"/>
                  <a:pt x="2497111" y="296876"/>
                </a:cubicBezTo>
                <a:close/>
                <a:moveTo>
                  <a:pt x="372467" y="293251"/>
                </a:moveTo>
                <a:cubicBezTo>
                  <a:pt x="368691" y="297436"/>
                  <a:pt x="364916" y="301668"/>
                  <a:pt x="359531" y="307664"/>
                </a:cubicBezTo>
                <a:cubicBezTo>
                  <a:pt x="359481" y="297052"/>
                  <a:pt x="362364" y="292052"/>
                  <a:pt x="372467" y="293251"/>
                </a:cubicBezTo>
                <a:close/>
                <a:moveTo>
                  <a:pt x="399333" y="288977"/>
                </a:moveTo>
                <a:cubicBezTo>
                  <a:pt x="399614" y="289079"/>
                  <a:pt x="399691" y="289564"/>
                  <a:pt x="399843" y="289870"/>
                </a:cubicBezTo>
                <a:cubicBezTo>
                  <a:pt x="399614" y="290126"/>
                  <a:pt x="399410" y="290381"/>
                  <a:pt x="399181" y="290610"/>
                </a:cubicBezTo>
                <a:cubicBezTo>
                  <a:pt x="398900" y="290151"/>
                  <a:pt x="398645" y="289666"/>
                  <a:pt x="398364" y="289207"/>
                </a:cubicBezTo>
                <a:cubicBezTo>
                  <a:pt x="398695" y="289131"/>
                  <a:pt x="399104" y="288876"/>
                  <a:pt x="399333" y="288977"/>
                </a:cubicBezTo>
                <a:close/>
                <a:moveTo>
                  <a:pt x="483046" y="287337"/>
                </a:moveTo>
                <a:lnTo>
                  <a:pt x="483020" y="287383"/>
                </a:lnTo>
                <a:lnTo>
                  <a:pt x="482892" y="287414"/>
                </a:lnTo>
                <a:close/>
                <a:moveTo>
                  <a:pt x="483134" y="287117"/>
                </a:moveTo>
                <a:lnTo>
                  <a:pt x="483179" y="287200"/>
                </a:lnTo>
                <a:lnTo>
                  <a:pt x="483052" y="287276"/>
                </a:lnTo>
                <a:close/>
                <a:moveTo>
                  <a:pt x="2477812" y="284477"/>
                </a:moveTo>
                <a:lnTo>
                  <a:pt x="2477939" y="284609"/>
                </a:lnTo>
                <a:lnTo>
                  <a:pt x="2477858" y="284717"/>
                </a:lnTo>
                <a:lnTo>
                  <a:pt x="2477825" y="284751"/>
                </a:lnTo>
                <a:close/>
                <a:moveTo>
                  <a:pt x="445174" y="280775"/>
                </a:moveTo>
                <a:cubicBezTo>
                  <a:pt x="446246" y="280901"/>
                  <a:pt x="447267" y="281056"/>
                  <a:pt x="448313" y="281209"/>
                </a:cubicBezTo>
                <a:cubicBezTo>
                  <a:pt x="449409" y="283733"/>
                  <a:pt x="450507" y="286259"/>
                  <a:pt x="452012" y="289754"/>
                </a:cubicBezTo>
                <a:cubicBezTo>
                  <a:pt x="448007" y="290315"/>
                  <a:pt x="444920" y="290749"/>
                  <a:pt x="439511" y="291514"/>
                </a:cubicBezTo>
                <a:cubicBezTo>
                  <a:pt x="442036" y="286718"/>
                  <a:pt x="443619" y="283733"/>
                  <a:pt x="445174" y="280775"/>
                </a:cubicBezTo>
                <a:close/>
                <a:moveTo>
                  <a:pt x="486725" y="280161"/>
                </a:moveTo>
                <a:lnTo>
                  <a:pt x="483134" y="287117"/>
                </a:lnTo>
                <a:lnTo>
                  <a:pt x="480341" y="281996"/>
                </a:lnTo>
                <a:cubicBezTo>
                  <a:pt x="481157" y="280900"/>
                  <a:pt x="483511" y="280364"/>
                  <a:pt x="486725" y="280161"/>
                </a:cubicBezTo>
                <a:close/>
                <a:moveTo>
                  <a:pt x="2426624" y="279838"/>
                </a:moveTo>
                <a:cubicBezTo>
                  <a:pt x="2423026" y="285245"/>
                  <a:pt x="2419455" y="290675"/>
                  <a:pt x="2415882" y="296085"/>
                </a:cubicBezTo>
                <a:cubicBezTo>
                  <a:pt x="2416546" y="296747"/>
                  <a:pt x="2417234" y="297388"/>
                  <a:pt x="2417898" y="298049"/>
                </a:cubicBezTo>
                <a:cubicBezTo>
                  <a:pt x="2421470" y="292437"/>
                  <a:pt x="2425042" y="286827"/>
                  <a:pt x="2428613" y="281190"/>
                </a:cubicBezTo>
                <a:cubicBezTo>
                  <a:pt x="2427949" y="280731"/>
                  <a:pt x="2427287" y="280294"/>
                  <a:pt x="2426624" y="279838"/>
                </a:cubicBezTo>
                <a:close/>
                <a:moveTo>
                  <a:pt x="2477390" y="275644"/>
                </a:moveTo>
                <a:lnTo>
                  <a:pt x="2477812" y="284477"/>
                </a:lnTo>
                <a:lnTo>
                  <a:pt x="2474131" y="280642"/>
                </a:lnTo>
                <a:cubicBezTo>
                  <a:pt x="2474386" y="279088"/>
                  <a:pt x="2475821" y="277367"/>
                  <a:pt x="2477390" y="275644"/>
                </a:cubicBezTo>
                <a:close/>
                <a:moveTo>
                  <a:pt x="447704" y="270698"/>
                </a:moveTo>
                <a:cubicBezTo>
                  <a:pt x="453879" y="271847"/>
                  <a:pt x="461583" y="271004"/>
                  <a:pt x="464721" y="282461"/>
                </a:cubicBezTo>
                <a:cubicBezTo>
                  <a:pt x="456685" y="279986"/>
                  <a:pt x="450664" y="278151"/>
                  <a:pt x="442806" y="275728"/>
                </a:cubicBezTo>
                <a:cubicBezTo>
                  <a:pt x="445102" y="273277"/>
                  <a:pt x="446685" y="270494"/>
                  <a:pt x="447704" y="270698"/>
                </a:cubicBezTo>
                <a:close/>
                <a:moveTo>
                  <a:pt x="425667" y="267857"/>
                </a:moveTo>
                <a:cubicBezTo>
                  <a:pt x="426305" y="268596"/>
                  <a:pt x="427223" y="269387"/>
                  <a:pt x="427121" y="269566"/>
                </a:cubicBezTo>
                <a:cubicBezTo>
                  <a:pt x="426584" y="270510"/>
                  <a:pt x="425769" y="271277"/>
                  <a:pt x="425054" y="272118"/>
                </a:cubicBezTo>
                <a:cubicBezTo>
                  <a:pt x="424442" y="271429"/>
                  <a:pt x="423804" y="270739"/>
                  <a:pt x="423192" y="270051"/>
                </a:cubicBezTo>
                <a:cubicBezTo>
                  <a:pt x="424009" y="269336"/>
                  <a:pt x="424850" y="268596"/>
                  <a:pt x="425667" y="267857"/>
                </a:cubicBezTo>
                <a:close/>
                <a:moveTo>
                  <a:pt x="721922" y="253684"/>
                </a:moveTo>
                <a:cubicBezTo>
                  <a:pt x="720443" y="255801"/>
                  <a:pt x="718656" y="257461"/>
                  <a:pt x="718962" y="258124"/>
                </a:cubicBezTo>
                <a:cubicBezTo>
                  <a:pt x="719702" y="259678"/>
                  <a:pt x="721258" y="261184"/>
                  <a:pt x="722866" y="261846"/>
                </a:cubicBezTo>
                <a:cubicBezTo>
                  <a:pt x="723477" y="262101"/>
                  <a:pt x="726183" y="259550"/>
                  <a:pt x="725977" y="259016"/>
                </a:cubicBezTo>
                <a:cubicBezTo>
                  <a:pt x="725366" y="257359"/>
                  <a:pt x="723783" y="256006"/>
                  <a:pt x="721922" y="253684"/>
                </a:cubicBezTo>
                <a:close/>
                <a:moveTo>
                  <a:pt x="544143" y="240420"/>
                </a:moveTo>
                <a:cubicBezTo>
                  <a:pt x="543454" y="240727"/>
                  <a:pt x="542766" y="241058"/>
                  <a:pt x="542051" y="241391"/>
                </a:cubicBezTo>
                <a:cubicBezTo>
                  <a:pt x="542536" y="241900"/>
                  <a:pt x="542945" y="242488"/>
                  <a:pt x="543506" y="242895"/>
                </a:cubicBezTo>
                <a:cubicBezTo>
                  <a:pt x="543658" y="242996"/>
                  <a:pt x="544526" y="242564"/>
                  <a:pt x="544526" y="242385"/>
                </a:cubicBezTo>
                <a:cubicBezTo>
                  <a:pt x="544526" y="241721"/>
                  <a:pt x="544271" y="241058"/>
                  <a:pt x="544143" y="240420"/>
                </a:cubicBezTo>
                <a:close/>
                <a:moveTo>
                  <a:pt x="520817" y="232802"/>
                </a:moveTo>
                <a:cubicBezTo>
                  <a:pt x="521250" y="233286"/>
                  <a:pt x="521685" y="233796"/>
                  <a:pt x="522117" y="234281"/>
                </a:cubicBezTo>
                <a:cubicBezTo>
                  <a:pt x="521021" y="234919"/>
                  <a:pt x="519924" y="235557"/>
                  <a:pt x="518853" y="236194"/>
                </a:cubicBezTo>
                <a:cubicBezTo>
                  <a:pt x="519516" y="235073"/>
                  <a:pt x="520154" y="233925"/>
                  <a:pt x="520817" y="232802"/>
                </a:cubicBezTo>
                <a:close/>
                <a:moveTo>
                  <a:pt x="560434" y="225904"/>
                </a:moveTo>
                <a:cubicBezTo>
                  <a:pt x="559490" y="226210"/>
                  <a:pt x="558546" y="226541"/>
                  <a:pt x="557577" y="226848"/>
                </a:cubicBezTo>
                <a:cubicBezTo>
                  <a:pt x="558521" y="229781"/>
                  <a:pt x="559465" y="232715"/>
                  <a:pt x="560434" y="235650"/>
                </a:cubicBezTo>
                <a:cubicBezTo>
                  <a:pt x="561403" y="235317"/>
                  <a:pt x="562373" y="235012"/>
                  <a:pt x="563342" y="234678"/>
                </a:cubicBezTo>
                <a:cubicBezTo>
                  <a:pt x="562373" y="231746"/>
                  <a:pt x="561403" y="228812"/>
                  <a:pt x="560434" y="225904"/>
                </a:cubicBezTo>
                <a:close/>
                <a:moveTo>
                  <a:pt x="615616" y="224705"/>
                </a:moveTo>
                <a:cubicBezTo>
                  <a:pt x="614977" y="224705"/>
                  <a:pt x="614339" y="225598"/>
                  <a:pt x="613727" y="226083"/>
                </a:cubicBezTo>
                <a:cubicBezTo>
                  <a:pt x="614493" y="226772"/>
                  <a:pt x="615258" y="227996"/>
                  <a:pt x="616049" y="228022"/>
                </a:cubicBezTo>
                <a:cubicBezTo>
                  <a:pt x="616968" y="227996"/>
                  <a:pt x="617912" y="226975"/>
                  <a:pt x="619696" y="225854"/>
                </a:cubicBezTo>
                <a:cubicBezTo>
                  <a:pt x="617681" y="225241"/>
                  <a:pt x="616635" y="224705"/>
                  <a:pt x="615616" y="224705"/>
                </a:cubicBezTo>
                <a:close/>
                <a:moveTo>
                  <a:pt x="628167" y="220623"/>
                </a:moveTo>
                <a:cubicBezTo>
                  <a:pt x="627606" y="221005"/>
                  <a:pt x="627069" y="221415"/>
                  <a:pt x="626509" y="221797"/>
                </a:cubicBezTo>
                <a:cubicBezTo>
                  <a:pt x="627019" y="222078"/>
                  <a:pt x="627529" y="222434"/>
                  <a:pt x="628065" y="222588"/>
                </a:cubicBezTo>
                <a:cubicBezTo>
                  <a:pt x="628294" y="222640"/>
                  <a:pt x="628957" y="222155"/>
                  <a:pt x="628932" y="222078"/>
                </a:cubicBezTo>
                <a:cubicBezTo>
                  <a:pt x="628754" y="221567"/>
                  <a:pt x="628448" y="221109"/>
                  <a:pt x="628167" y="220623"/>
                </a:cubicBezTo>
                <a:close/>
                <a:moveTo>
                  <a:pt x="460863" y="215796"/>
                </a:moveTo>
                <a:cubicBezTo>
                  <a:pt x="462036" y="216996"/>
                  <a:pt x="463184" y="218194"/>
                  <a:pt x="464359" y="219367"/>
                </a:cubicBezTo>
                <a:cubicBezTo>
                  <a:pt x="461934" y="221434"/>
                  <a:pt x="459511" y="223501"/>
                  <a:pt x="457061" y="225567"/>
                </a:cubicBezTo>
                <a:cubicBezTo>
                  <a:pt x="456091" y="224546"/>
                  <a:pt x="455122" y="223501"/>
                  <a:pt x="454153" y="222480"/>
                </a:cubicBezTo>
                <a:cubicBezTo>
                  <a:pt x="456397" y="220261"/>
                  <a:pt x="458618" y="218015"/>
                  <a:pt x="460863" y="215796"/>
                </a:cubicBezTo>
                <a:close/>
                <a:moveTo>
                  <a:pt x="661127" y="212358"/>
                </a:moveTo>
                <a:cubicBezTo>
                  <a:pt x="660796" y="212179"/>
                  <a:pt x="659265" y="213123"/>
                  <a:pt x="659290" y="213506"/>
                </a:cubicBezTo>
                <a:cubicBezTo>
                  <a:pt x="659342" y="214552"/>
                  <a:pt x="659929" y="215573"/>
                  <a:pt x="660311" y="216592"/>
                </a:cubicBezTo>
                <a:cubicBezTo>
                  <a:pt x="661281" y="216185"/>
                  <a:pt x="662250" y="215777"/>
                  <a:pt x="663832" y="215113"/>
                </a:cubicBezTo>
                <a:cubicBezTo>
                  <a:pt x="662633" y="213838"/>
                  <a:pt x="662021" y="212842"/>
                  <a:pt x="661127" y="212358"/>
                </a:cubicBezTo>
                <a:close/>
                <a:moveTo>
                  <a:pt x="472841" y="210804"/>
                </a:moveTo>
                <a:lnTo>
                  <a:pt x="471018" y="214152"/>
                </a:lnTo>
                <a:cubicBezTo>
                  <a:pt x="470533" y="213668"/>
                  <a:pt x="470024" y="213208"/>
                  <a:pt x="469539" y="212724"/>
                </a:cubicBezTo>
                <a:close/>
                <a:moveTo>
                  <a:pt x="472906" y="210684"/>
                </a:moveTo>
                <a:cubicBezTo>
                  <a:pt x="472906" y="210684"/>
                  <a:pt x="472958" y="210735"/>
                  <a:pt x="472958" y="210735"/>
                </a:cubicBezTo>
                <a:lnTo>
                  <a:pt x="472841" y="210804"/>
                </a:lnTo>
                <a:close/>
                <a:moveTo>
                  <a:pt x="473088" y="210583"/>
                </a:moveTo>
                <a:lnTo>
                  <a:pt x="472975" y="210716"/>
                </a:lnTo>
                <a:cubicBezTo>
                  <a:pt x="472975" y="210716"/>
                  <a:pt x="472923" y="210665"/>
                  <a:pt x="472923" y="210665"/>
                </a:cubicBezTo>
                <a:close/>
                <a:moveTo>
                  <a:pt x="456121" y="209535"/>
                </a:moveTo>
                <a:cubicBezTo>
                  <a:pt x="456708" y="209714"/>
                  <a:pt x="457242" y="210122"/>
                  <a:pt x="457804" y="210454"/>
                </a:cubicBezTo>
                <a:cubicBezTo>
                  <a:pt x="457242" y="210964"/>
                  <a:pt x="456708" y="211473"/>
                  <a:pt x="456171" y="212010"/>
                </a:cubicBezTo>
                <a:cubicBezTo>
                  <a:pt x="455865" y="211448"/>
                  <a:pt x="455458" y="210887"/>
                  <a:pt x="455279" y="210276"/>
                </a:cubicBezTo>
                <a:cubicBezTo>
                  <a:pt x="455227" y="210122"/>
                  <a:pt x="455916" y="209483"/>
                  <a:pt x="456121" y="209535"/>
                </a:cubicBezTo>
                <a:close/>
                <a:moveTo>
                  <a:pt x="683272" y="206185"/>
                </a:moveTo>
                <a:cubicBezTo>
                  <a:pt x="682302" y="206414"/>
                  <a:pt x="681358" y="206642"/>
                  <a:pt x="680389" y="206873"/>
                </a:cubicBezTo>
                <a:cubicBezTo>
                  <a:pt x="680185" y="208046"/>
                  <a:pt x="679445" y="209832"/>
                  <a:pt x="679930" y="210291"/>
                </a:cubicBezTo>
                <a:cubicBezTo>
                  <a:pt x="681205" y="211489"/>
                  <a:pt x="683016" y="212130"/>
                  <a:pt x="684598" y="212970"/>
                </a:cubicBezTo>
                <a:cubicBezTo>
                  <a:pt x="684164" y="210725"/>
                  <a:pt x="683731" y="208454"/>
                  <a:pt x="683272" y="206185"/>
                </a:cubicBezTo>
                <a:close/>
                <a:moveTo>
                  <a:pt x="482837" y="205684"/>
                </a:moveTo>
                <a:lnTo>
                  <a:pt x="473088" y="210583"/>
                </a:lnTo>
                <a:lnTo>
                  <a:pt x="477002" y="205970"/>
                </a:lnTo>
                <a:close/>
                <a:moveTo>
                  <a:pt x="483129" y="205537"/>
                </a:moveTo>
                <a:cubicBezTo>
                  <a:pt x="483129" y="205537"/>
                  <a:pt x="483231" y="205663"/>
                  <a:pt x="483231" y="205663"/>
                </a:cubicBezTo>
                <a:lnTo>
                  <a:pt x="482837" y="205684"/>
                </a:lnTo>
                <a:close/>
                <a:moveTo>
                  <a:pt x="483433" y="205496"/>
                </a:moveTo>
                <a:lnTo>
                  <a:pt x="483237" y="205668"/>
                </a:lnTo>
                <a:lnTo>
                  <a:pt x="483135" y="205541"/>
                </a:lnTo>
                <a:close/>
                <a:moveTo>
                  <a:pt x="538990" y="205063"/>
                </a:moveTo>
                <a:cubicBezTo>
                  <a:pt x="538582" y="206158"/>
                  <a:pt x="538149" y="207257"/>
                  <a:pt x="537739" y="208353"/>
                </a:cubicBezTo>
                <a:cubicBezTo>
                  <a:pt x="542001" y="210189"/>
                  <a:pt x="546287" y="212053"/>
                  <a:pt x="550571" y="213914"/>
                </a:cubicBezTo>
                <a:cubicBezTo>
                  <a:pt x="551160" y="212281"/>
                  <a:pt x="551746" y="210648"/>
                  <a:pt x="552333" y="209040"/>
                </a:cubicBezTo>
                <a:cubicBezTo>
                  <a:pt x="547893" y="207716"/>
                  <a:pt x="543429" y="206389"/>
                  <a:pt x="538990" y="205063"/>
                </a:cubicBezTo>
                <a:close/>
                <a:moveTo>
                  <a:pt x="732331" y="197589"/>
                </a:moveTo>
                <a:cubicBezTo>
                  <a:pt x="731846" y="198942"/>
                  <a:pt x="731335" y="200268"/>
                  <a:pt x="730850" y="201618"/>
                </a:cubicBezTo>
                <a:cubicBezTo>
                  <a:pt x="731590" y="201772"/>
                  <a:pt x="732331" y="201925"/>
                  <a:pt x="733044" y="202078"/>
                </a:cubicBezTo>
                <a:cubicBezTo>
                  <a:pt x="733402" y="200955"/>
                  <a:pt x="733911" y="199859"/>
                  <a:pt x="734040" y="198710"/>
                </a:cubicBezTo>
                <a:cubicBezTo>
                  <a:pt x="734065" y="198406"/>
                  <a:pt x="732942" y="197972"/>
                  <a:pt x="732331" y="197589"/>
                </a:cubicBezTo>
                <a:close/>
                <a:moveTo>
                  <a:pt x="677199" y="197003"/>
                </a:moveTo>
                <a:cubicBezTo>
                  <a:pt x="676920" y="196952"/>
                  <a:pt x="676537" y="197232"/>
                  <a:pt x="676180" y="197360"/>
                </a:cubicBezTo>
                <a:cubicBezTo>
                  <a:pt x="676205" y="197716"/>
                  <a:pt x="676205" y="198075"/>
                  <a:pt x="676230" y="198406"/>
                </a:cubicBezTo>
                <a:cubicBezTo>
                  <a:pt x="676766" y="198202"/>
                  <a:pt x="677328" y="198023"/>
                  <a:pt x="677863" y="197819"/>
                </a:cubicBezTo>
                <a:cubicBezTo>
                  <a:pt x="677659" y="197539"/>
                  <a:pt x="677480" y="197078"/>
                  <a:pt x="677199" y="197003"/>
                </a:cubicBezTo>
                <a:close/>
                <a:moveTo>
                  <a:pt x="2272126" y="195930"/>
                </a:moveTo>
                <a:cubicBezTo>
                  <a:pt x="2271565" y="196162"/>
                  <a:pt x="2270978" y="196415"/>
                  <a:pt x="2270417" y="196646"/>
                </a:cubicBezTo>
                <a:cubicBezTo>
                  <a:pt x="2270417" y="196977"/>
                  <a:pt x="2270417" y="197309"/>
                  <a:pt x="2270417" y="197640"/>
                </a:cubicBezTo>
                <a:cubicBezTo>
                  <a:pt x="2271004" y="197386"/>
                  <a:pt x="2271615" y="197208"/>
                  <a:pt x="2272126" y="196874"/>
                </a:cubicBezTo>
                <a:cubicBezTo>
                  <a:pt x="2272279" y="196773"/>
                  <a:pt x="2272126" y="196263"/>
                  <a:pt x="2272126" y="195930"/>
                </a:cubicBezTo>
                <a:close/>
                <a:moveTo>
                  <a:pt x="494488" y="195821"/>
                </a:moveTo>
                <a:cubicBezTo>
                  <a:pt x="494730" y="200324"/>
                  <a:pt x="494622" y="202747"/>
                  <a:pt x="493088" y="204047"/>
                </a:cubicBezTo>
                <a:lnTo>
                  <a:pt x="483433" y="205496"/>
                </a:lnTo>
                <a:close/>
                <a:moveTo>
                  <a:pt x="795624" y="189170"/>
                </a:moveTo>
                <a:cubicBezTo>
                  <a:pt x="795166" y="190037"/>
                  <a:pt x="794552" y="190853"/>
                  <a:pt x="794400" y="191772"/>
                </a:cubicBezTo>
                <a:cubicBezTo>
                  <a:pt x="794348" y="192052"/>
                  <a:pt x="795624" y="192563"/>
                  <a:pt x="796287" y="192945"/>
                </a:cubicBezTo>
                <a:cubicBezTo>
                  <a:pt x="796619" y="192257"/>
                  <a:pt x="796950" y="191618"/>
                  <a:pt x="797283" y="190954"/>
                </a:cubicBezTo>
                <a:cubicBezTo>
                  <a:pt x="796721" y="190368"/>
                  <a:pt x="796185" y="189756"/>
                  <a:pt x="795624" y="189170"/>
                </a:cubicBezTo>
                <a:close/>
                <a:moveTo>
                  <a:pt x="626636" y="186672"/>
                </a:moveTo>
                <a:cubicBezTo>
                  <a:pt x="615002" y="193941"/>
                  <a:pt x="612503" y="199349"/>
                  <a:pt x="614850" y="212154"/>
                </a:cubicBezTo>
                <a:cubicBezTo>
                  <a:pt x="638576" y="204348"/>
                  <a:pt x="640132" y="200981"/>
                  <a:pt x="626636" y="186672"/>
                </a:cubicBezTo>
                <a:close/>
                <a:moveTo>
                  <a:pt x="676920" y="178326"/>
                </a:moveTo>
                <a:cubicBezTo>
                  <a:pt x="676562" y="180521"/>
                  <a:pt x="676205" y="182715"/>
                  <a:pt x="675874" y="184911"/>
                </a:cubicBezTo>
                <a:cubicBezTo>
                  <a:pt x="676715" y="185037"/>
                  <a:pt x="677557" y="185141"/>
                  <a:pt x="678399" y="185269"/>
                </a:cubicBezTo>
                <a:cubicBezTo>
                  <a:pt x="678578" y="183020"/>
                  <a:pt x="678756" y="180801"/>
                  <a:pt x="678935" y="178582"/>
                </a:cubicBezTo>
                <a:cubicBezTo>
                  <a:pt x="678272" y="178505"/>
                  <a:pt x="677608" y="178403"/>
                  <a:pt x="676920" y="178326"/>
                </a:cubicBezTo>
                <a:close/>
                <a:moveTo>
                  <a:pt x="527970" y="176042"/>
                </a:moveTo>
                <a:cubicBezTo>
                  <a:pt x="528224" y="176501"/>
                  <a:pt x="528479" y="176961"/>
                  <a:pt x="528760" y="177446"/>
                </a:cubicBezTo>
                <a:cubicBezTo>
                  <a:pt x="527510" y="178159"/>
                  <a:pt x="526260" y="178874"/>
                  <a:pt x="525010" y="179588"/>
                </a:cubicBezTo>
                <a:cubicBezTo>
                  <a:pt x="524705" y="179078"/>
                  <a:pt x="524449" y="178567"/>
                  <a:pt x="524168" y="178082"/>
                </a:cubicBezTo>
                <a:cubicBezTo>
                  <a:pt x="525443" y="177394"/>
                  <a:pt x="526693" y="176705"/>
                  <a:pt x="527970" y="176042"/>
                </a:cubicBezTo>
                <a:close/>
                <a:moveTo>
                  <a:pt x="643601" y="166616"/>
                </a:moveTo>
                <a:cubicBezTo>
                  <a:pt x="633907" y="184452"/>
                  <a:pt x="634799" y="186949"/>
                  <a:pt x="650618" y="195268"/>
                </a:cubicBezTo>
                <a:cubicBezTo>
                  <a:pt x="654469" y="192793"/>
                  <a:pt x="658194" y="190420"/>
                  <a:pt x="661892" y="188046"/>
                </a:cubicBezTo>
                <a:cubicBezTo>
                  <a:pt x="662582" y="188862"/>
                  <a:pt x="663271" y="189679"/>
                  <a:pt x="663959" y="190496"/>
                </a:cubicBezTo>
                <a:cubicBezTo>
                  <a:pt x="661281" y="195344"/>
                  <a:pt x="658627" y="200191"/>
                  <a:pt x="655744" y="205444"/>
                </a:cubicBezTo>
                <a:cubicBezTo>
                  <a:pt x="663015" y="205623"/>
                  <a:pt x="665515" y="202638"/>
                  <a:pt x="667940" y="192130"/>
                </a:cubicBezTo>
                <a:cubicBezTo>
                  <a:pt x="670184" y="182461"/>
                  <a:pt x="664750" y="175036"/>
                  <a:pt x="652402" y="170086"/>
                </a:cubicBezTo>
                <a:cubicBezTo>
                  <a:pt x="653245" y="174781"/>
                  <a:pt x="654164" y="179933"/>
                  <a:pt x="655081" y="185064"/>
                </a:cubicBezTo>
                <a:cubicBezTo>
                  <a:pt x="653985" y="185345"/>
                  <a:pt x="652862" y="185626"/>
                  <a:pt x="651766" y="185879"/>
                </a:cubicBezTo>
                <a:cubicBezTo>
                  <a:pt x="649393" y="180239"/>
                  <a:pt x="646995" y="174628"/>
                  <a:pt x="643601" y="166616"/>
                </a:cubicBezTo>
                <a:close/>
                <a:moveTo>
                  <a:pt x="1176740" y="161461"/>
                </a:moveTo>
                <a:cubicBezTo>
                  <a:pt x="1176485" y="161539"/>
                  <a:pt x="1176383" y="162101"/>
                  <a:pt x="1176230" y="162458"/>
                </a:cubicBezTo>
                <a:cubicBezTo>
                  <a:pt x="1176587" y="162610"/>
                  <a:pt x="1176995" y="162993"/>
                  <a:pt x="1177251" y="162891"/>
                </a:cubicBezTo>
                <a:cubicBezTo>
                  <a:pt x="1177532" y="162790"/>
                  <a:pt x="1177633" y="162228"/>
                  <a:pt x="1177786" y="161897"/>
                </a:cubicBezTo>
                <a:cubicBezTo>
                  <a:pt x="1177430" y="161743"/>
                  <a:pt x="1177020" y="161360"/>
                  <a:pt x="1176740" y="161461"/>
                </a:cubicBezTo>
                <a:close/>
                <a:moveTo>
                  <a:pt x="652224" y="159907"/>
                </a:moveTo>
                <a:cubicBezTo>
                  <a:pt x="651229" y="160340"/>
                  <a:pt x="649979" y="160570"/>
                  <a:pt x="649341" y="161308"/>
                </a:cubicBezTo>
                <a:cubicBezTo>
                  <a:pt x="649035" y="161691"/>
                  <a:pt x="649852" y="163019"/>
                  <a:pt x="650183" y="163913"/>
                </a:cubicBezTo>
                <a:cubicBezTo>
                  <a:pt x="651127" y="163401"/>
                  <a:pt x="652071" y="162866"/>
                  <a:pt x="652939" y="162382"/>
                </a:cubicBezTo>
                <a:cubicBezTo>
                  <a:pt x="652633" y="161335"/>
                  <a:pt x="652429" y="160620"/>
                  <a:pt x="652224" y="159907"/>
                </a:cubicBezTo>
                <a:close/>
                <a:moveTo>
                  <a:pt x="1086148" y="158784"/>
                </a:moveTo>
                <a:cubicBezTo>
                  <a:pt x="1085511" y="158682"/>
                  <a:pt x="1084746" y="159268"/>
                  <a:pt x="1084056" y="159524"/>
                </a:cubicBezTo>
                <a:cubicBezTo>
                  <a:pt x="1084465" y="160518"/>
                  <a:pt x="1084644" y="161897"/>
                  <a:pt x="1085383" y="162382"/>
                </a:cubicBezTo>
                <a:cubicBezTo>
                  <a:pt x="1085944" y="162764"/>
                  <a:pt x="1087271" y="162000"/>
                  <a:pt x="1091430" y="160901"/>
                </a:cubicBezTo>
                <a:cubicBezTo>
                  <a:pt x="1088292" y="159600"/>
                  <a:pt x="1087271" y="158988"/>
                  <a:pt x="1086148" y="158784"/>
                </a:cubicBezTo>
                <a:close/>
                <a:moveTo>
                  <a:pt x="988236" y="156998"/>
                </a:moveTo>
                <a:cubicBezTo>
                  <a:pt x="986986" y="158351"/>
                  <a:pt x="985736" y="159703"/>
                  <a:pt x="984511" y="161054"/>
                </a:cubicBezTo>
                <a:cubicBezTo>
                  <a:pt x="984869" y="161385"/>
                  <a:pt x="985251" y="161717"/>
                  <a:pt x="985608" y="162074"/>
                </a:cubicBezTo>
                <a:cubicBezTo>
                  <a:pt x="987215" y="161105"/>
                  <a:pt x="988848" y="160135"/>
                  <a:pt x="990480" y="159167"/>
                </a:cubicBezTo>
                <a:cubicBezTo>
                  <a:pt x="989742" y="158453"/>
                  <a:pt x="988976" y="157713"/>
                  <a:pt x="988236" y="156998"/>
                </a:cubicBezTo>
                <a:close/>
                <a:moveTo>
                  <a:pt x="1190031" y="156947"/>
                </a:moveTo>
                <a:cubicBezTo>
                  <a:pt x="1190031" y="158351"/>
                  <a:pt x="1190031" y="159778"/>
                  <a:pt x="1190031" y="161207"/>
                </a:cubicBezTo>
                <a:cubicBezTo>
                  <a:pt x="1190618" y="161156"/>
                  <a:pt x="1191206" y="161105"/>
                  <a:pt x="1191792" y="161054"/>
                </a:cubicBezTo>
                <a:cubicBezTo>
                  <a:pt x="1191562" y="159728"/>
                  <a:pt x="1191358" y="158401"/>
                  <a:pt x="1191077" y="157099"/>
                </a:cubicBezTo>
                <a:cubicBezTo>
                  <a:pt x="1191052" y="156972"/>
                  <a:pt x="1190389" y="156998"/>
                  <a:pt x="1190031" y="156947"/>
                </a:cubicBezTo>
                <a:close/>
                <a:moveTo>
                  <a:pt x="1135182" y="156615"/>
                </a:moveTo>
                <a:cubicBezTo>
                  <a:pt x="1134978" y="156922"/>
                  <a:pt x="1134569" y="157253"/>
                  <a:pt x="1134621" y="157509"/>
                </a:cubicBezTo>
                <a:cubicBezTo>
                  <a:pt x="1134722" y="158095"/>
                  <a:pt x="1135055" y="158657"/>
                  <a:pt x="1135309" y="159218"/>
                </a:cubicBezTo>
                <a:cubicBezTo>
                  <a:pt x="1135743" y="158708"/>
                  <a:pt x="1136176" y="158198"/>
                  <a:pt x="1136611" y="157661"/>
                </a:cubicBezTo>
                <a:cubicBezTo>
                  <a:pt x="1136126" y="157304"/>
                  <a:pt x="1135667" y="156972"/>
                  <a:pt x="1135182" y="156615"/>
                </a:cubicBezTo>
                <a:close/>
                <a:moveTo>
                  <a:pt x="979000" y="151180"/>
                </a:moveTo>
                <a:cubicBezTo>
                  <a:pt x="978363" y="151511"/>
                  <a:pt x="977673" y="152329"/>
                  <a:pt x="977598" y="153018"/>
                </a:cubicBezTo>
                <a:cubicBezTo>
                  <a:pt x="977546" y="153527"/>
                  <a:pt x="978439" y="154140"/>
                  <a:pt x="979179" y="155059"/>
                </a:cubicBezTo>
                <a:cubicBezTo>
                  <a:pt x="979792" y="153911"/>
                  <a:pt x="980327" y="152941"/>
                  <a:pt x="980838" y="151946"/>
                </a:cubicBezTo>
                <a:cubicBezTo>
                  <a:pt x="980225" y="151666"/>
                  <a:pt x="979409" y="151002"/>
                  <a:pt x="979000" y="151180"/>
                </a:cubicBezTo>
                <a:close/>
                <a:moveTo>
                  <a:pt x="707074" y="150364"/>
                </a:moveTo>
                <a:cubicBezTo>
                  <a:pt x="706105" y="150746"/>
                  <a:pt x="705161" y="151155"/>
                  <a:pt x="704192" y="151538"/>
                </a:cubicBezTo>
                <a:cubicBezTo>
                  <a:pt x="705136" y="154167"/>
                  <a:pt x="706053" y="156820"/>
                  <a:pt x="706997" y="159472"/>
                </a:cubicBezTo>
                <a:cubicBezTo>
                  <a:pt x="708069" y="159064"/>
                  <a:pt x="709166" y="158630"/>
                  <a:pt x="710238" y="158222"/>
                </a:cubicBezTo>
                <a:cubicBezTo>
                  <a:pt x="709191" y="155595"/>
                  <a:pt x="708120" y="152992"/>
                  <a:pt x="707074" y="150364"/>
                </a:cubicBezTo>
                <a:close/>
                <a:moveTo>
                  <a:pt x="1230390" y="145415"/>
                </a:moveTo>
                <a:cubicBezTo>
                  <a:pt x="1230442" y="145748"/>
                  <a:pt x="1230492" y="146053"/>
                  <a:pt x="1230518" y="146384"/>
                </a:cubicBezTo>
                <a:cubicBezTo>
                  <a:pt x="1234192" y="146384"/>
                  <a:pt x="1237865" y="146384"/>
                  <a:pt x="1241565" y="146384"/>
                </a:cubicBezTo>
                <a:cubicBezTo>
                  <a:pt x="1241540" y="146053"/>
                  <a:pt x="1241540" y="145748"/>
                  <a:pt x="1241513" y="145415"/>
                </a:cubicBezTo>
                <a:cubicBezTo>
                  <a:pt x="1237815" y="145415"/>
                  <a:pt x="1234090" y="145415"/>
                  <a:pt x="1230390" y="145415"/>
                </a:cubicBezTo>
                <a:close/>
                <a:moveTo>
                  <a:pt x="1039539" y="145169"/>
                </a:moveTo>
                <a:cubicBezTo>
                  <a:pt x="1040126" y="145399"/>
                  <a:pt x="1040635" y="145885"/>
                  <a:pt x="1041172" y="146241"/>
                </a:cubicBezTo>
                <a:cubicBezTo>
                  <a:pt x="1040508" y="146623"/>
                  <a:pt x="1039870" y="147033"/>
                  <a:pt x="1039233" y="147416"/>
                </a:cubicBezTo>
                <a:cubicBezTo>
                  <a:pt x="1038978" y="146827"/>
                  <a:pt x="1038672" y="146267"/>
                  <a:pt x="1038543" y="145679"/>
                </a:cubicBezTo>
                <a:cubicBezTo>
                  <a:pt x="1038518" y="145577"/>
                  <a:pt x="1039283" y="145067"/>
                  <a:pt x="1039539" y="145169"/>
                </a:cubicBezTo>
                <a:close/>
                <a:moveTo>
                  <a:pt x="700058" y="144370"/>
                </a:moveTo>
                <a:lnTo>
                  <a:pt x="692795" y="146838"/>
                </a:lnTo>
                <a:lnTo>
                  <a:pt x="692227" y="146894"/>
                </a:lnTo>
                <a:lnTo>
                  <a:pt x="692266" y="147002"/>
                </a:lnTo>
                <a:lnTo>
                  <a:pt x="661969" y="149725"/>
                </a:lnTo>
                <a:cubicBezTo>
                  <a:pt x="661765" y="150543"/>
                  <a:pt x="661561" y="151359"/>
                  <a:pt x="661332" y="152201"/>
                </a:cubicBezTo>
                <a:cubicBezTo>
                  <a:pt x="668015" y="154701"/>
                  <a:pt x="674726" y="157203"/>
                  <a:pt x="681716" y="159830"/>
                </a:cubicBezTo>
                <a:cubicBezTo>
                  <a:pt x="680924" y="162943"/>
                  <a:pt x="680210" y="165672"/>
                  <a:pt x="679495" y="168454"/>
                </a:cubicBezTo>
                <a:cubicBezTo>
                  <a:pt x="691742" y="171999"/>
                  <a:pt x="686869" y="185167"/>
                  <a:pt x="694088" y="192819"/>
                </a:cubicBezTo>
                <a:cubicBezTo>
                  <a:pt x="693527" y="185626"/>
                  <a:pt x="690517" y="177944"/>
                  <a:pt x="693119" y="173965"/>
                </a:cubicBezTo>
                <a:cubicBezTo>
                  <a:pt x="696397" y="168952"/>
                  <a:pt x="697418" y="164397"/>
                  <a:pt x="696997" y="159989"/>
                </a:cubicBezTo>
                <a:lnTo>
                  <a:pt x="692266" y="147002"/>
                </a:lnTo>
                <a:lnTo>
                  <a:pt x="692329" y="146996"/>
                </a:lnTo>
                <a:lnTo>
                  <a:pt x="692795" y="146838"/>
                </a:lnTo>
                <a:lnTo>
                  <a:pt x="700415" y="146078"/>
                </a:lnTo>
                <a:cubicBezTo>
                  <a:pt x="700288" y="145517"/>
                  <a:pt x="700186" y="144931"/>
                  <a:pt x="700058" y="144370"/>
                </a:cubicBezTo>
                <a:close/>
                <a:moveTo>
                  <a:pt x="2173931" y="143613"/>
                </a:moveTo>
                <a:cubicBezTo>
                  <a:pt x="2174262" y="143767"/>
                  <a:pt x="2174722" y="143817"/>
                  <a:pt x="2174900" y="144072"/>
                </a:cubicBezTo>
                <a:cubicBezTo>
                  <a:pt x="2175054" y="144302"/>
                  <a:pt x="2174850" y="144736"/>
                  <a:pt x="2174799" y="145092"/>
                </a:cubicBezTo>
                <a:cubicBezTo>
                  <a:pt x="2174289" y="144863"/>
                  <a:pt x="2173778" y="144659"/>
                  <a:pt x="2173268" y="144430"/>
                </a:cubicBezTo>
                <a:cubicBezTo>
                  <a:pt x="2173472" y="144150"/>
                  <a:pt x="2173702" y="143894"/>
                  <a:pt x="2173931" y="143613"/>
                </a:cubicBezTo>
                <a:close/>
                <a:moveTo>
                  <a:pt x="1153397" y="143429"/>
                </a:moveTo>
                <a:cubicBezTo>
                  <a:pt x="1151356" y="144167"/>
                  <a:pt x="1149316" y="144881"/>
                  <a:pt x="1147300" y="145619"/>
                </a:cubicBezTo>
                <a:cubicBezTo>
                  <a:pt x="1148168" y="146538"/>
                  <a:pt x="1149008" y="147429"/>
                  <a:pt x="1149876" y="148350"/>
                </a:cubicBezTo>
                <a:cubicBezTo>
                  <a:pt x="1151331" y="147175"/>
                  <a:pt x="1152835" y="146028"/>
                  <a:pt x="1154316" y="144906"/>
                </a:cubicBezTo>
                <a:cubicBezTo>
                  <a:pt x="1154010" y="144423"/>
                  <a:pt x="1153702" y="143913"/>
                  <a:pt x="1153397" y="143429"/>
                </a:cubicBezTo>
                <a:close/>
                <a:moveTo>
                  <a:pt x="851392" y="138860"/>
                </a:moveTo>
                <a:cubicBezTo>
                  <a:pt x="851188" y="138808"/>
                  <a:pt x="850551" y="139448"/>
                  <a:pt x="850576" y="139497"/>
                </a:cubicBezTo>
                <a:cubicBezTo>
                  <a:pt x="850882" y="140035"/>
                  <a:pt x="851290" y="140545"/>
                  <a:pt x="851647" y="141057"/>
                </a:cubicBezTo>
                <a:cubicBezTo>
                  <a:pt x="852157" y="140622"/>
                  <a:pt x="852642" y="140188"/>
                  <a:pt x="853128" y="139753"/>
                </a:cubicBezTo>
                <a:cubicBezTo>
                  <a:pt x="852540" y="139448"/>
                  <a:pt x="852005" y="139064"/>
                  <a:pt x="851392" y="138860"/>
                </a:cubicBezTo>
                <a:close/>
                <a:moveTo>
                  <a:pt x="764858" y="137763"/>
                </a:moveTo>
                <a:cubicBezTo>
                  <a:pt x="766439" y="143250"/>
                  <a:pt x="767383" y="146487"/>
                  <a:pt x="768404" y="150032"/>
                </a:cubicBezTo>
                <a:cubicBezTo>
                  <a:pt x="775036" y="144447"/>
                  <a:pt x="775036" y="144447"/>
                  <a:pt x="764858" y="137763"/>
                </a:cubicBezTo>
                <a:close/>
                <a:moveTo>
                  <a:pt x="955096" y="137661"/>
                </a:moveTo>
                <a:cubicBezTo>
                  <a:pt x="954459" y="137482"/>
                  <a:pt x="953438" y="138656"/>
                  <a:pt x="952596" y="139218"/>
                </a:cubicBezTo>
                <a:cubicBezTo>
                  <a:pt x="953463" y="139933"/>
                  <a:pt x="954305" y="140673"/>
                  <a:pt x="955071" y="141338"/>
                </a:cubicBezTo>
                <a:cubicBezTo>
                  <a:pt x="956015" y="140750"/>
                  <a:pt x="956678" y="140368"/>
                  <a:pt x="957316" y="139957"/>
                </a:cubicBezTo>
                <a:cubicBezTo>
                  <a:pt x="956601" y="139141"/>
                  <a:pt x="955990" y="137892"/>
                  <a:pt x="955096" y="137661"/>
                </a:cubicBezTo>
                <a:close/>
                <a:moveTo>
                  <a:pt x="795981" y="137635"/>
                </a:moveTo>
                <a:cubicBezTo>
                  <a:pt x="791058" y="140392"/>
                  <a:pt x="785291" y="142253"/>
                  <a:pt x="784195" y="149191"/>
                </a:cubicBezTo>
                <a:cubicBezTo>
                  <a:pt x="784909" y="149980"/>
                  <a:pt x="785649" y="150771"/>
                  <a:pt x="786364" y="151538"/>
                </a:cubicBezTo>
                <a:cubicBezTo>
                  <a:pt x="790343" y="147762"/>
                  <a:pt x="794323" y="143938"/>
                  <a:pt x="798277" y="140136"/>
                </a:cubicBezTo>
                <a:cubicBezTo>
                  <a:pt x="797512" y="139292"/>
                  <a:pt x="796746" y="138476"/>
                  <a:pt x="795981" y="137635"/>
                </a:cubicBezTo>
                <a:close/>
                <a:moveTo>
                  <a:pt x="1298685" y="135746"/>
                </a:moveTo>
                <a:cubicBezTo>
                  <a:pt x="1296593" y="135773"/>
                  <a:pt x="1294501" y="135773"/>
                  <a:pt x="1292408" y="135773"/>
                </a:cubicBezTo>
                <a:cubicBezTo>
                  <a:pt x="1292435" y="136691"/>
                  <a:pt x="1292460" y="137609"/>
                  <a:pt x="1292460" y="138527"/>
                </a:cubicBezTo>
                <a:cubicBezTo>
                  <a:pt x="1294602" y="138222"/>
                  <a:pt x="1296746" y="137916"/>
                  <a:pt x="1298889" y="137584"/>
                </a:cubicBezTo>
                <a:cubicBezTo>
                  <a:pt x="1298812" y="136972"/>
                  <a:pt x="1298737" y="136360"/>
                  <a:pt x="1298685" y="135746"/>
                </a:cubicBezTo>
                <a:close/>
                <a:moveTo>
                  <a:pt x="908156" y="129344"/>
                </a:moveTo>
                <a:cubicBezTo>
                  <a:pt x="905706" y="130188"/>
                  <a:pt x="903258" y="131031"/>
                  <a:pt x="900808" y="131870"/>
                </a:cubicBezTo>
                <a:cubicBezTo>
                  <a:pt x="901191" y="132864"/>
                  <a:pt x="901548" y="133832"/>
                  <a:pt x="901931" y="134829"/>
                </a:cubicBezTo>
                <a:cubicBezTo>
                  <a:pt x="904329" y="133884"/>
                  <a:pt x="906752" y="132915"/>
                  <a:pt x="909150" y="131973"/>
                </a:cubicBezTo>
                <a:cubicBezTo>
                  <a:pt x="908819" y="131107"/>
                  <a:pt x="908487" y="130211"/>
                  <a:pt x="908156" y="129344"/>
                </a:cubicBezTo>
                <a:close/>
                <a:moveTo>
                  <a:pt x="1007625" y="129192"/>
                </a:moveTo>
                <a:cubicBezTo>
                  <a:pt x="1004104" y="131183"/>
                  <a:pt x="1000583" y="133195"/>
                  <a:pt x="997063" y="135212"/>
                </a:cubicBezTo>
                <a:cubicBezTo>
                  <a:pt x="997751" y="136411"/>
                  <a:pt x="998441" y="137609"/>
                  <a:pt x="999155" y="138808"/>
                </a:cubicBezTo>
                <a:cubicBezTo>
                  <a:pt x="1002649" y="136744"/>
                  <a:pt x="1006145" y="134675"/>
                  <a:pt x="1009641" y="132635"/>
                </a:cubicBezTo>
                <a:cubicBezTo>
                  <a:pt x="1008977" y="131488"/>
                  <a:pt x="1008314" y="130339"/>
                  <a:pt x="1007625" y="129192"/>
                </a:cubicBezTo>
                <a:close/>
                <a:moveTo>
                  <a:pt x="990684" y="129091"/>
                </a:moveTo>
                <a:cubicBezTo>
                  <a:pt x="983413" y="131260"/>
                  <a:pt x="979052" y="132558"/>
                  <a:pt x="974714" y="133859"/>
                </a:cubicBezTo>
                <a:cubicBezTo>
                  <a:pt x="974817" y="134752"/>
                  <a:pt x="974944" y="135645"/>
                  <a:pt x="975046" y="136539"/>
                </a:cubicBezTo>
                <a:cubicBezTo>
                  <a:pt x="978821" y="137635"/>
                  <a:pt x="982573" y="138731"/>
                  <a:pt x="986986" y="140035"/>
                </a:cubicBezTo>
                <a:cubicBezTo>
                  <a:pt x="987930" y="137176"/>
                  <a:pt x="988823" y="134548"/>
                  <a:pt x="990684" y="129091"/>
                </a:cubicBezTo>
                <a:close/>
                <a:moveTo>
                  <a:pt x="1320395" y="121282"/>
                </a:moveTo>
                <a:cubicBezTo>
                  <a:pt x="1313073" y="123171"/>
                  <a:pt x="1305752" y="125058"/>
                  <a:pt x="1298429" y="126946"/>
                </a:cubicBezTo>
                <a:cubicBezTo>
                  <a:pt x="1298787" y="128171"/>
                  <a:pt x="1299169" y="129420"/>
                  <a:pt x="1299527" y="130646"/>
                </a:cubicBezTo>
                <a:cubicBezTo>
                  <a:pt x="1306798" y="128502"/>
                  <a:pt x="1314069" y="126333"/>
                  <a:pt x="1321339" y="124189"/>
                </a:cubicBezTo>
                <a:cubicBezTo>
                  <a:pt x="1321033" y="123220"/>
                  <a:pt x="1320701" y="122251"/>
                  <a:pt x="1320395" y="121282"/>
                </a:cubicBezTo>
                <a:close/>
                <a:moveTo>
                  <a:pt x="752051" y="120549"/>
                </a:moveTo>
                <a:cubicBezTo>
                  <a:pt x="752585" y="120703"/>
                  <a:pt x="752943" y="121570"/>
                  <a:pt x="753403" y="122132"/>
                </a:cubicBezTo>
                <a:cubicBezTo>
                  <a:pt x="752816" y="122488"/>
                  <a:pt x="752203" y="122820"/>
                  <a:pt x="751566" y="123126"/>
                </a:cubicBezTo>
                <a:cubicBezTo>
                  <a:pt x="751131" y="122565"/>
                  <a:pt x="750699" y="122030"/>
                  <a:pt x="750264" y="121468"/>
                </a:cubicBezTo>
                <a:cubicBezTo>
                  <a:pt x="750876" y="121136"/>
                  <a:pt x="751566" y="120422"/>
                  <a:pt x="752051" y="120549"/>
                </a:cubicBezTo>
                <a:close/>
                <a:moveTo>
                  <a:pt x="1529436" y="117021"/>
                </a:moveTo>
                <a:cubicBezTo>
                  <a:pt x="1529386" y="118093"/>
                  <a:pt x="1529309" y="119166"/>
                  <a:pt x="1529257" y="120236"/>
                </a:cubicBezTo>
                <a:cubicBezTo>
                  <a:pt x="1531732" y="120110"/>
                  <a:pt x="1534182" y="119982"/>
                  <a:pt x="1536656" y="119854"/>
                </a:cubicBezTo>
                <a:cubicBezTo>
                  <a:pt x="1536630" y="119061"/>
                  <a:pt x="1536630" y="118245"/>
                  <a:pt x="1536605" y="117455"/>
                </a:cubicBezTo>
                <a:cubicBezTo>
                  <a:pt x="1534207" y="117327"/>
                  <a:pt x="1531809" y="117175"/>
                  <a:pt x="1529436" y="117021"/>
                </a:cubicBezTo>
                <a:close/>
                <a:moveTo>
                  <a:pt x="895858" y="113910"/>
                </a:moveTo>
                <a:cubicBezTo>
                  <a:pt x="895145" y="114165"/>
                  <a:pt x="894379" y="114854"/>
                  <a:pt x="894074" y="115542"/>
                </a:cubicBezTo>
                <a:cubicBezTo>
                  <a:pt x="893895" y="115976"/>
                  <a:pt x="894507" y="116766"/>
                  <a:pt x="894787" y="117402"/>
                </a:cubicBezTo>
                <a:cubicBezTo>
                  <a:pt x="895731" y="116741"/>
                  <a:pt x="896675" y="116051"/>
                  <a:pt x="897695" y="115313"/>
                </a:cubicBezTo>
                <a:cubicBezTo>
                  <a:pt x="896879" y="114650"/>
                  <a:pt x="896191" y="113808"/>
                  <a:pt x="895858" y="113910"/>
                </a:cubicBezTo>
                <a:close/>
                <a:moveTo>
                  <a:pt x="857234" y="112889"/>
                </a:moveTo>
                <a:lnTo>
                  <a:pt x="843154" y="131322"/>
                </a:lnTo>
                <a:lnTo>
                  <a:pt x="842769" y="131592"/>
                </a:lnTo>
                <a:lnTo>
                  <a:pt x="842365" y="132044"/>
                </a:lnTo>
                <a:lnTo>
                  <a:pt x="829606" y="140903"/>
                </a:lnTo>
                <a:cubicBezTo>
                  <a:pt x="830422" y="141823"/>
                  <a:pt x="831212" y="142714"/>
                  <a:pt x="832029" y="143633"/>
                </a:cubicBezTo>
                <a:lnTo>
                  <a:pt x="842365" y="132044"/>
                </a:lnTo>
                <a:lnTo>
                  <a:pt x="842871" y="131693"/>
                </a:lnTo>
                <a:lnTo>
                  <a:pt x="843154" y="131322"/>
                </a:lnTo>
                <a:lnTo>
                  <a:pt x="852671" y="124674"/>
                </a:lnTo>
                <a:cubicBezTo>
                  <a:pt x="855761" y="122167"/>
                  <a:pt x="858357" y="119189"/>
                  <a:pt x="859607" y="114930"/>
                </a:cubicBezTo>
                <a:cubicBezTo>
                  <a:pt x="858816" y="114240"/>
                  <a:pt x="858026" y="113578"/>
                  <a:pt x="857234" y="112889"/>
                </a:cubicBezTo>
                <a:close/>
                <a:moveTo>
                  <a:pt x="1039539" y="112034"/>
                </a:moveTo>
                <a:cubicBezTo>
                  <a:pt x="1040228" y="112314"/>
                  <a:pt x="1040892" y="112571"/>
                  <a:pt x="1041582" y="112850"/>
                </a:cubicBezTo>
                <a:cubicBezTo>
                  <a:pt x="1041172" y="113463"/>
                  <a:pt x="1040892" y="114406"/>
                  <a:pt x="1040357" y="114559"/>
                </a:cubicBezTo>
                <a:cubicBezTo>
                  <a:pt x="1039820" y="114737"/>
                  <a:pt x="1039030" y="114101"/>
                  <a:pt x="1038366" y="113845"/>
                </a:cubicBezTo>
                <a:cubicBezTo>
                  <a:pt x="1038774" y="113234"/>
                  <a:pt x="1039157" y="112644"/>
                  <a:pt x="1039539" y="112034"/>
                </a:cubicBezTo>
                <a:close/>
                <a:moveTo>
                  <a:pt x="953770" y="109750"/>
                </a:moveTo>
                <a:cubicBezTo>
                  <a:pt x="941856" y="108144"/>
                  <a:pt x="939229" y="116078"/>
                  <a:pt x="934662" y="121510"/>
                </a:cubicBezTo>
                <a:cubicBezTo>
                  <a:pt x="935223" y="122251"/>
                  <a:pt x="935810" y="123015"/>
                  <a:pt x="936371" y="123756"/>
                </a:cubicBezTo>
                <a:cubicBezTo>
                  <a:pt x="941754" y="119445"/>
                  <a:pt x="947086" y="115134"/>
                  <a:pt x="953770" y="109750"/>
                </a:cubicBezTo>
                <a:close/>
                <a:moveTo>
                  <a:pt x="1095154" y="108732"/>
                </a:moveTo>
                <a:cubicBezTo>
                  <a:pt x="1095154" y="108732"/>
                  <a:pt x="1095282" y="108834"/>
                  <a:pt x="1095282" y="108834"/>
                </a:cubicBezTo>
                <a:lnTo>
                  <a:pt x="1095068" y="108940"/>
                </a:lnTo>
                <a:close/>
                <a:moveTo>
                  <a:pt x="1095453" y="108599"/>
                </a:moveTo>
                <a:lnTo>
                  <a:pt x="1095409" y="108727"/>
                </a:lnTo>
                <a:cubicBezTo>
                  <a:pt x="1095409" y="108727"/>
                  <a:pt x="1095282" y="108625"/>
                  <a:pt x="1095282" y="108625"/>
                </a:cubicBezTo>
                <a:close/>
                <a:moveTo>
                  <a:pt x="1202048" y="108373"/>
                </a:moveTo>
                <a:cubicBezTo>
                  <a:pt x="1199548" y="112761"/>
                  <a:pt x="1197048" y="117124"/>
                  <a:pt x="1194521" y="121486"/>
                </a:cubicBezTo>
                <a:cubicBezTo>
                  <a:pt x="1195517" y="122149"/>
                  <a:pt x="1196511" y="122786"/>
                  <a:pt x="1197506" y="123453"/>
                </a:cubicBezTo>
                <a:cubicBezTo>
                  <a:pt x="1199904" y="118933"/>
                  <a:pt x="1202328" y="114419"/>
                  <a:pt x="1204726" y="109879"/>
                </a:cubicBezTo>
                <a:cubicBezTo>
                  <a:pt x="1203834" y="109370"/>
                  <a:pt x="1202940" y="108884"/>
                  <a:pt x="1202048" y="108373"/>
                </a:cubicBezTo>
                <a:close/>
                <a:moveTo>
                  <a:pt x="1269142" y="106435"/>
                </a:moveTo>
                <a:cubicBezTo>
                  <a:pt x="1262152" y="112277"/>
                  <a:pt x="1255187" y="118118"/>
                  <a:pt x="1246080" y="125748"/>
                </a:cubicBezTo>
                <a:cubicBezTo>
                  <a:pt x="1255774" y="125748"/>
                  <a:pt x="1262306" y="125748"/>
                  <a:pt x="1269373" y="125748"/>
                </a:cubicBezTo>
                <a:cubicBezTo>
                  <a:pt x="1270188" y="118933"/>
                  <a:pt x="1270929" y="112990"/>
                  <a:pt x="1271642" y="107046"/>
                </a:cubicBezTo>
                <a:cubicBezTo>
                  <a:pt x="1270801" y="106843"/>
                  <a:pt x="1269984" y="106639"/>
                  <a:pt x="1269142" y="106435"/>
                </a:cubicBezTo>
                <a:close/>
                <a:moveTo>
                  <a:pt x="1290929" y="105821"/>
                </a:moveTo>
                <a:cubicBezTo>
                  <a:pt x="1279220" y="104265"/>
                  <a:pt x="1279041" y="104445"/>
                  <a:pt x="1282103" y="115440"/>
                </a:cubicBezTo>
                <a:cubicBezTo>
                  <a:pt x="1285240" y="112047"/>
                  <a:pt x="1287714" y="109370"/>
                  <a:pt x="1290929" y="105821"/>
                </a:cubicBezTo>
                <a:close/>
                <a:moveTo>
                  <a:pt x="1773761" y="105231"/>
                </a:moveTo>
                <a:cubicBezTo>
                  <a:pt x="1782001" y="105870"/>
                  <a:pt x="1790241" y="106534"/>
                  <a:pt x="1798506" y="107171"/>
                </a:cubicBezTo>
                <a:cubicBezTo>
                  <a:pt x="1798431" y="108139"/>
                  <a:pt x="1798354" y="109084"/>
                  <a:pt x="1798252" y="110053"/>
                </a:cubicBezTo>
                <a:cubicBezTo>
                  <a:pt x="1789654" y="113063"/>
                  <a:pt x="1781566" y="110792"/>
                  <a:pt x="1773505" y="108089"/>
                </a:cubicBezTo>
                <a:cubicBezTo>
                  <a:pt x="1773607" y="107144"/>
                  <a:pt x="1773684" y="106177"/>
                  <a:pt x="1773761" y="105231"/>
                </a:cubicBezTo>
                <a:close/>
                <a:moveTo>
                  <a:pt x="1128498" y="103565"/>
                </a:moveTo>
                <a:cubicBezTo>
                  <a:pt x="1129084" y="104968"/>
                  <a:pt x="1129723" y="106398"/>
                  <a:pt x="1130207" y="107851"/>
                </a:cubicBezTo>
                <a:cubicBezTo>
                  <a:pt x="1130232" y="107928"/>
                  <a:pt x="1128906" y="108463"/>
                  <a:pt x="1128192" y="108769"/>
                </a:cubicBezTo>
                <a:lnTo>
                  <a:pt x="1128497" y="103575"/>
                </a:lnTo>
                <a:lnTo>
                  <a:pt x="1128498" y="103574"/>
                </a:lnTo>
                <a:lnTo>
                  <a:pt x="1128497" y="103574"/>
                </a:lnTo>
                <a:close/>
                <a:moveTo>
                  <a:pt x="1219114" y="102200"/>
                </a:moveTo>
                <a:cubicBezTo>
                  <a:pt x="1218503" y="109420"/>
                  <a:pt x="1222202" y="112277"/>
                  <a:pt x="1227100" y="111945"/>
                </a:cubicBezTo>
                <a:cubicBezTo>
                  <a:pt x="1229192" y="111817"/>
                  <a:pt x="1231004" y="107479"/>
                  <a:pt x="1234421" y="103220"/>
                </a:cubicBezTo>
                <a:cubicBezTo>
                  <a:pt x="1227329" y="102761"/>
                  <a:pt x="1223400" y="102481"/>
                  <a:pt x="1219114" y="102200"/>
                </a:cubicBezTo>
                <a:close/>
                <a:moveTo>
                  <a:pt x="1351238" y="102098"/>
                </a:moveTo>
                <a:cubicBezTo>
                  <a:pt x="1340804" y="101921"/>
                  <a:pt x="1330243" y="103501"/>
                  <a:pt x="1319961" y="102378"/>
                </a:cubicBezTo>
                <a:cubicBezTo>
                  <a:pt x="1306950" y="100899"/>
                  <a:pt x="1304450" y="101384"/>
                  <a:pt x="1298098" y="114699"/>
                </a:cubicBezTo>
                <a:cubicBezTo>
                  <a:pt x="1307588" y="114165"/>
                  <a:pt x="1316670" y="111306"/>
                  <a:pt x="1323993" y="113755"/>
                </a:cubicBezTo>
                <a:cubicBezTo>
                  <a:pt x="1334860" y="117402"/>
                  <a:pt x="1343509" y="116535"/>
                  <a:pt x="1349734" y="111358"/>
                </a:cubicBezTo>
                <a:cubicBezTo>
                  <a:pt x="1360780" y="112098"/>
                  <a:pt x="1369479" y="112683"/>
                  <a:pt x="1380602" y="113425"/>
                </a:cubicBezTo>
                <a:cubicBezTo>
                  <a:pt x="1372413" y="98322"/>
                  <a:pt x="1361060" y="102251"/>
                  <a:pt x="1351238" y="102098"/>
                </a:cubicBezTo>
                <a:close/>
                <a:moveTo>
                  <a:pt x="1260035" y="101486"/>
                </a:moveTo>
                <a:cubicBezTo>
                  <a:pt x="1256081" y="104700"/>
                  <a:pt x="1252126" y="107940"/>
                  <a:pt x="1248197" y="111153"/>
                </a:cubicBezTo>
                <a:cubicBezTo>
                  <a:pt x="1248912" y="112123"/>
                  <a:pt x="1249626" y="113068"/>
                  <a:pt x="1250315" y="114037"/>
                </a:cubicBezTo>
                <a:cubicBezTo>
                  <a:pt x="1254449" y="111027"/>
                  <a:pt x="1258581" y="108042"/>
                  <a:pt x="1262714" y="105031"/>
                </a:cubicBezTo>
                <a:cubicBezTo>
                  <a:pt x="1261821" y="103857"/>
                  <a:pt x="1260927" y="102659"/>
                  <a:pt x="1260035" y="101486"/>
                </a:cubicBezTo>
                <a:close/>
                <a:moveTo>
                  <a:pt x="1007089" y="100285"/>
                </a:moveTo>
                <a:cubicBezTo>
                  <a:pt x="997343" y="105796"/>
                  <a:pt x="989665" y="116127"/>
                  <a:pt x="976602" y="111356"/>
                </a:cubicBezTo>
                <a:cubicBezTo>
                  <a:pt x="976602" y="108985"/>
                  <a:pt x="976602" y="106228"/>
                  <a:pt x="976602" y="101866"/>
                </a:cubicBezTo>
                <a:cubicBezTo>
                  <a:pt x="986730" y="101356"/>
                  <a:pt x="996909" y="100820"/>
                  <a:pt x="1007089" y="100285"/>
                </a:cubicBezTo>
                <a:close/>
                <a:moveTo>
                  <a:pt x="2121277" y="97139"/>
                </a:moveTo>
                <a:cubicBezTo>
                  <a:pt x="2122144" y="97089"/>
                  <a:pt x="2123063" y="98288"/>
                  <a:pt x="2124313" y="99207"/>
                </a:cubicBezTo>
                <a:cubicBezTo>
                  <a:pt x="2123267" y="100304"/>
                  <a:pt x="2122171" y="101859"/>
                  <a:pt x="2121864" y="101733"/>
                </a:cubicBezTo>
                <a:cubicBezTo>
                  <a:pt x="2120690" y="101196"/>
                  <a:pt x="2119773" y="100074"/>
                  <a:pt x="2118752" y="99180"/>
                </a:cubicBezTo>
                <a:cubicBezTo>
                  <a:pt x="2119594" y="98442"/>
                  <a:pt x="2120410" y="97165"/>
                  <a:pt x="2121277" y="97139"/>
                </a:cubicBezTo>
                <a:close/>
                <a:moveTo>
                  <a:pt x="1108038" y="95868"/>
                </a:moveTo>
                <a:lnTo>
                  <a:pt x="1108090" y="95896"/>
                </a:lnTo>
                <a:lnTo>
                  <a:pt x="1108141" y="95964"/>
                </a:lnTo>
                <a:lnTo>
                  <a:pt x="1108159" y="95933"/>
                </a:lnTo>
                <a:lnTo>
                  <a:pt x="1117018" y="100615"/>
                </a:lnTo>
                <a:lnTo>
                  <a:pt x="1128497" y="103574"/>
                </a:lnTo>
                <a:lnTo>
                  <a:pt x="1128497" y="103575"/>
                </a:lnTo>
                <a:lnTo>
                  <a:pt x="1095453" y="108599"/>
                </a:lnTo>
                <a:lnTo>
                  <a:pt x="1098088" y="100869"/>
                </a:lnTo>
                <a:cubicBezTo>
                  <a:pt x="1100793" y="98497"/>
                  <a:pt x="1104722" y="97527"/>
                  <a:pt x="1108139" y="95970"/>
                </a:cubicBezTo>
                <a:cubicBezTo>
                  <a:pt x="1108139" y="95970"/>
                  <a:pt x="1108038" y="95868"/>
                  <a:pt x="1108038" y="95868"/>
                </a:cubicBezTo>
                <a:close/>
                <a:moveTo>
                  <a:pt x="1108281" y="95730"/>
                </a:moveTo>
                <a:lnTo>
                  <a:pt x="1108159" y="95933"/>
                </a:lnTo>
                <a:lnTo>
                  <a:pt x="1108090" y="95896"/>
                </a:lnTo>
                <a:lnTo>
                  <a:pt x="1108064" y="95862"/>
                </a:lnTo>
                <a:close/>
                <a:moveTo>
                  <a:pt x="1285853" y="94621"/>
                </a:moveTo>
                <a:cubicBezTo>
                  <a:pt x="1283709" y="94953"/>
                  <a:pt x="1281541" y="95311"/>
                  <a:pt x="1279398" y="95641"/>
                </a:cubicBezTo>
                <a:cubicBezTo>
                  <a:pt x="1279474" y="96229"/>
                  <a:pt x="1279526" y="96791"/>
                  <a:pt x="1279603" y="97377"/>
                </a:cubicBezTo>
                <a:cubicBezTo>
                  <a:pt x="1281745" y="97377"/>
                  <a:pt x="1283888" y="97377"/>
                  <a:pt x="1286057" y="97377"/>
                </a:cubicBezTo>
                <a:cubicBezTo>
                  <a:pt x="1285980" y="96459"/>
                  <a:pt x="1285930" y="95540"/>
                  <a:pt x="1285853" y="94621"/>
                </a:cubicBezTo>
                <a:close/>
                <a:moveTo>
                  <a:pt x="1142152" y="94225"/>
                </a:moveTo>
                <a:cubicBezTo>
                  <a:pt x="1143862" y="93346"/>
                  <a:pt x="1146636" y="93594"/>
                  <a:pt x="1150335" y="94282"/>
                </a:cubicBezTo>
                <a:cubicBezTo>
                  <a:pt x="1145820" y="97294"/>
                  <a:pt x="1143089" y="99105"/>
                  <a:pt x="1140360" y="100943"/>
                </a:cubicBezTo>
                <a:cubicBezTo>
                  <a:pt x="1139799" y="97115"/>
                  <a:pt x="1140443" y="95105"/>
                  <a:pt x="1142152" y="94225"/>
                </a:cubicBezTo>
                <a:close/>
                <a:moveTo>
                  <a:pt x="1702736" y="93923"/>
                </a:moveTo>
                <a:cubicBezTo>
                  <a:pt x="1704446" y="94050"/>
                  <a:pt x="1706155" y="94204"/>
                  <a:pt x="1707865" y="94330"/>
                </a:cubicBezTo>
                <a:cubicBezTo>
                  <a:pt x="1707967" y="94968"/>
                  <a:pt x="1708069" y="95581"/>
                  <a:pt x="1708171" y="96219"/>
                </a:cubicBezTo>
                <a:cubicBezTo>
                  <a:pt x="1706996" y="96627"/>
                  <a:pt x="1705823" y="97342"/>
                  <a:pt x="1704649" y="97342"/>
                </a:cubicBezTo>
                <a:cubicBezTo>
                  <a:pt x="1703552" y="97342"/>
                  <a:pt x="1702480" y="96550"/>
                  <a:pt x="1701409" y="96092"/>
                </a:cubicBezTo>
                <a:cubicBezTo>
                  <a:pt x="1701844" y="95352"/>
                  <a:pt x="1702302" y="94637"/>
                  <a:pt x="1702736" y="93923"/>
                </a:cubicBezTo>
                <a:close/>
                <a:moveTo>
                  <a:pt x="1209778" y="93831"/>
                </a:moveTo>
                <a:cubicBezTo>
                  <a:pt x="1209471" y="93831"/>
                  <a:pt x="1209165" y="94775"/>
                  <a:pt x="1208859" y="95284"/>
                </a:cubicBezTo>
                <a:cubicBezTo>
                  <a:pt x="1209242" y="95386"/>
                  <a:pt x="1209676" y="95694"/>
                  <a:pt x="1209982" y="95591"/>
                </a:cubicBezTo>
                <a:cubicBezTo>
                  <a:pt x="1210645" y="95360"/>
                  <a:pt x="1211232" y="94927"/>
                  <a:pt x="1211843" y="94596"/>
                </a:cubicBezTo>
                <a:cubicBezTo>
                  <a:pt x="1211155" y="94315"/>
                  <a:pt x="1210466" y="93831"/>
                  <a:pt x="1209778" y="93831"/>
                </a:cubicBezTo>
                <a:close/>
                <a:moveTo>
                  <a:pt x="906581" y="93273"/>
                </a:moveTo>
                <a:lnTo>
                  <a:pt x="906599" y="93356"/>
                </a:lnTo>
                <a:lnTo>
                  <a:pt x="906548" y="93407"/>
                </a:lnTo>
                <a:close/>
                <a:moveTo>
                  <a:pt x="1169699" y="92323"/>
                </a:moveTo>
                <a:cubicBezTo>
                  <a:pt x="1169113" y="98476"/>
                  <a:pt x="1168474" y="102353"/>
                  <a:pt x="1168500" y="106231"/>
                </a:cubicBezTo>
                <a:cubicBezTo>
                  <a:pt x="1168500" y="108859"/>
                  <a:pt x="1169444" y="111459"/>
                  <a:pt x="1169953" y="114088"/>
                </a:cubicBezTo>
                <a:cubicBezTo>
                  <a:pt x="1172249" y="113629"/>
                  <a:pt x="1175286" y="113961"/>
                  <a:pt x="1176689" y="112582"/>
                </a:cubicBezTo>
                <a:cubicBezTo>
                  <a:pt x="1181358" y="107990"/>
                  <a:pt x="1185466" y="102811"/>
                  <a:pt x="1191485" y="95897"/>
                </a:cubicBezTo>
                <a:cubicBezTo>
                  <a:pt x="1181995" y="94340"/>
                  <a:pt x="1175899" y="93346"/>
                  <a:pt x="1169699" y="92323"/>
                </a:cubicBezTo>
                <a:close/>
                <a:moveTo>
                  <a:pt x="1610104" y="91009"/>
                </a:moveTo>
                <a:cubicBezTo>
                  <a:pt x="1610715" y="91136"/>
                  <a:pt x="1611277" y="91468"/>
                  <a:pt x="1611863" y="91722"/>
                </a:cubicBezTo>
                <a:cubicBezTo>
                  <a:pt x="1611430" y="92259"/>
                  <a:pt x="1610971" y="92820"/>
                  <a:pt x="1610511" y="93406"/>
                </a:cubicBezTo>
                <a:cubicBezTo>
                  <a:pt x="1610129" y="92897"/>
                  <a:pt x="1609669" y="92410"/>
                  <a:pt x="1609441" y="91851"/>
                </a:cubicBezTo>
                <a:cubicBezTo>
                  <a:pt x="1609364" y="91672"/>
                  <a:pt x="1609925" y="90957"/>
                  <a:pt x="1610104" y="91009"/>
                </a:cubicBezTo>
                <a:close/>
                <a:moveTo>
                  <a:pt x="1237611" y="89698"/>
                </a:moveTo>
                <a:cubicBezTo>
                  <a:pt x="1236948" y="91354"/>
                  <a:pt x="1236769" y="93190"/>
                  <a:pt x="1236436" y="94953"/>
                </a:cubicBezTo>
                <a:cubicBezTo>
                  <a:pt x="1238248" y="94059"/>
                  <a:pt x="1240084" y="93141"/>
                  <a:pt x="1241947" y="92248"/>
                </a:cubicBezTo>
                <a:cubicBezTo>
                  <a:pt x="1241590" y="91484"/>
                  <a:pt x="1241259" y="90720"/>
                  <a:pt x="1240901" y="89927"/>
                </a:cubicBezTo>
                <a:cubicBezTo>
                  <a:pt x="1239753" y="89825"/>
                  <a:pt x="1237713" y="89393"/>
                  <a:pt x="1237611" y="89698"/>
                </a:cubicBezTo>
                <a:close/>
                <a:moveTo>
                  <a:pt x="944229" y="89682"/>
                </a:moveTo>
                <a:cubicBezTo>
                  <a:pt x="944740" y="90116"/>
                  <a:pt x="945275" y="90524"/>
                  <a:pt x="945709" y="91033"/>
                </a:cubicBezTo>
                <a:cubicBezTo>
                  <a:pt x="945759" y="91085"/>
                  <a:pt x="945300" y="91620"/>
                  <a:pt x="945071" y="91926"/>
                </a:cubicBezTo>
                <a:cubicBezTo>
                  <a:pt x="944561" y="91467"/>
                  <a:pt x="944050" y="91033"/>
                  <a:pt x="943540" y="90601"/>
                </a:cubicBezTo>
                <a:cubicBezTo>
                  <a:pt x="943769" y="90293"/>
                  <a:pt x="944000" y="89988"/>
                  <a:pt x="944229" y="89682"/>
                </a:cubicBezTo>
                <a:close/>
                <a:moveTo>
                  <a:pt x="1112120" y="89331"/>
                </a:moveTo>
                <a:cubicBezTo>
                  <a:pt x="1112937" y="90199"/>
                  <a:pt x="1113753" y="91041"/>
                  <a:pt x="1114570" y="91908"/>
                </a:cubicBezTo>
                <a:lnTo>
                  <a:pt x="1108281" y="95730"/>
                </a:lnTo>
                <a:close/>
                <a:moveTo>
                  <a:pt x="905604" y="88610"/>
                </a:moveTo>
                <a:cubicBezTo>
                  <a:pt x="906293" y="88636"/>
                  <a:pt x="907008" y="88662"/>
                  <a:pt x="907697" y="88713"/>
                </a:cubicBezTo>
                <a:lnTo>
                  <a:pt x="906581" y="93273"/>
                </a:lnTo>
                <a:close/>
                <a:moveTo>
                  <a:pt x="877949" y="87341"/>
                </a:moveTo>
                <a:cubicBezTo>
                  <a:pt x="878663" y="88896"/>
                  <a:pt x="879582" y="89994"/>
                  <a:pt x="879352" y="90707"/>
                </a:cubicBezTo>
                <a:cubicBezTo>
                  <a:pt x="879097" y="91421"/>
                  <a:pt x="877745" y="91829"/>
                  <a:pt x="876775" y="92135"/>
                </a:cubicBezTo>
                <a:cubicBezTo>
                  <a:pt x="876597" y="92187"/>
                  <a:pt x="875626" y="90860"/>
                  <a:pt x="875755" y="90427"/>
                </a:cubicBezTo>
                <a:cubicBezTo>
                  <a:pt x="876113" y="89483"/>
                  <a:pt x="876928" y="88744"/>
                  <a:pt x="877949" y="87341"/>
                </a:cubicBezTo>
                <a:close/>
                <a:moveTo>
                  <a:pt x="2037778" y="86866"/>
                </a:moveTo>
                <a:cubicBezTo>
                  <a:pt x="2037651" y="87301"/>
                  <a:pt x="2037522" y="87759"/>
                  <a:pt x="2037395" y="88193"/>
                </a:cubicBezTo>
                <a:cubicBezTo>
                  <a:pt x="2038670" y="88651"/>
                  <a:pt x="2039895" y="89085"/>
                  <a:pt x="2041145" y="89495"/>
                </a:cubicBezTo>
                <a:cubicBezTo>
                  <a:pt x="2041299" y="88984"/>
                  <a:pt x="2041451" y="88449"/>
                  <a:pt x="2041630" y="87939"/>
                </a:cubicBezTo>
                <a:cubicBezTo>
                  <a:pt x="2040354" y="87582"/>
                  <a:pt x="2039078" y="87224"/>
                  <a:pt x="2037778" y="86866"/>
                </a:cubicBezTo>
                <a:close/>
                <a:moveTo>
                  <a:pt x="1395476" y="86281"/>
                </a:moveTo>
                <a:cubicBezTo>
                  <a:pt x="1395297" y="86281"/>
                  <a:pt x="1395093" y="86740"/>
                  <a:pt x="1394914" y="86995"/>
                </a:cubicBezTo>
                <a:cubicBezTo>
                  <a:pt x="1395654" y="87122"/>
                  <a:pt x="1396368" y="87301"/>
                  <a:pt x="1397108" y="87327"/>
                </a:cubicBezTo>
                <a:cubicBezTo>
                  <a:pt x="1397260" y="87351"/>
                  <a:pt x="1397466" y="86893"/>
                  <a:pt x="1397670" y="86637"/>
                </a:cubicBezTo>
                <a:cubicBezTo>
                  <a:pt x="1396930" y="86511"/>
                  <a:pt x="1396214" y="86332"/>
                  <a:pt x="1395476" y="86281"/>
                </a:cubicBezTo>
                <a:close/>
                <a:moveTo>
                  <a:pt x="974383" y="84924"/>
                </a:moveTo>
                <a:cubicBezTo>
                  <a:pt x="983796" y="84924"/>
                  <a:pt x="991578" y="84924"/>
                  <a:pt x="999384" y="84924"/>
                </a:cubicBezTo>
                <a:cubicBezTo>
                  <a:pt x="999309" y="85894"/>
                  <a:pt x="999257" y="86863"/>
                  <a:pt x="999180" y="87859"/>
                </a:cubicBezTo>
                <a:cubicBezTo>
                  <a:pt x="988669" y="92626"/>
                  <a:pt x="985558" y="92372"/>
                  <a:pt x="974383" y="84924"/>
                </a:cubicBezTo>
                <a:close/>
                <a:moveTo>
                  <a:pt x="810396" y="84520"/>
                </a:moveTo>
                <a:cubicBezTo>
                  <a:pt x="791772" y="88397"/>
                  <a:pt x="780597" y="98655"/>
                  <a:pt x="781389" y="108834"/>
                </a:cubicBezTo>
                <a:cubicBezTo>
                  <a:pt x="767179" y="120084"/>
                  <a:pt x="746311" y="108809"/>
                  <a:pt x="731488" y="124598"/>
                </a:cubicBezTo>
                <a:cubicBezTo>
                  <a:pt x="734881" y="126027"/>
                  <a:pt x="736284" y="126614"/>
                  <a:pt x="737688" y="127201"/>
                </a:cubicBezTo>
                <a:cubicBezTo>
                  <a:pt x="739040" y="127762"/>
                  <a:pt x="740367" y="128349"/>
                  <a:pt x="742178" y="129139"/>
                </a:cubicBezTo>
                <a:cubicBezTo>
                  <a:pt x="734779" y="134752"/>
                  <a:pt x="733988" y="136079"/>
                  <a:pt x="734601" y="141159"/>
                </a:cubicBezTo>
                <a:cubicBezTo>
                  <a:pt x="728248" y="143352"/>
                  <a:pt x="721896" y="145544"/>
                  <a:pt x="714599" y="148066"/>
                </a:cubicBezTo>
                <a:cubicBezTo>
                  <a:pt x="720697" y="158657"/>
                  <a:pt x="715085" y="171592"/>
                  <a:pt x="723350" y="180825"/>
                </a:cubicBezTo>
                <a:cubicBezTo>
                  <a:pt x="729754" y="178887"/>
                  <a:pt x="721820" y="171055"/>
                  <a:pt x="730213" y="169423"/>
                </a:cubicBezTo>
                <a:cubicBezTo>
                  <a:pt x="735340" y="168428"/>
                  <a:pt x="735059" y="157381"/>
                  <a:pt x="743657" y="158070"/>
                </a:cubicBezTo>
                <a:cubicBezTo>
                  <a:pt x="744193" y="150824"/>
                  <a:pt x="749857" y="149472"/>
                  <a:pt x="755266" y="147354"/>
                </a:cubicBezTo>
                <a:cubicBezTo>
                  <a:pt x="756693" y="146793"/>
                  <a:pt x="756974" y="143683"/>
                  <a:pt x="758071" y="141924"/>
                </a:cubicBezTo>
                <a:cubicBezTo>
                  <a:pt x="760087" y="138706"/>
                  <a:pt x="761873" y="135160"/>
                  <a:pt x="764525" y="132558"/>
                </a:cubicBezTo>
                <a:cubicBezTo>
                  <a:pt x="778276" y="119061"/>
                  <a:pt x="792333" y="105873"/>
                  <a:pt x="806109" y="92375"/>
                </a:cubicBezTo>
                <a:cubicBezTo>
                  <a:pt x="807946" y="90566"/>
                  <a:pt x="808736" y="87683"/>
                  <a:pt x="810396" y="84520"/>
                </a:cubicBezTo>
                <a:close/>
                <a:moveTo>
                  <a:pt x="1309284" y="82985"/>
                </a:moveTo>
                <a:lnTo>
                  <a:pt x="1309680" y="83079"/>
                </a:lnTo>
                <a:cubicBezTo>
                  <a:pt x="1309680" y="83079"/>
                  <a:pt x="1309578" y="83231"/>
                  <a:pt x="1309578" y="83231"/>
                </a:cubicBezTo>
                <a:lnTo>
                  <a:pt x="1309545" y="83203"/>
                </a:lnTo>
                <a:lnTo>
                  <a:pt x="1309553" y="83193"/>
                </a:lnTo>
                <a:lnTo>
                  <a:pt x="1309539" y="83199"/>
                </a:lnTo>
                <a:close/>
                <a:moveTo>
                  <a:pt x="1930605" y="79814"/>
                </a:moveTo>
                <a:cubicBezTo>
                  <a:pt x="1931166" y="79993"/>
                  <a:pt x="1931497" y="80885"/>
                  <a:pt x="1931957" y="81472"/>
                </a:cubicBezTo>
                <a:cubicBezTo>
                  <a:pt x="1931343" y="81830"/>
                  <a:pt x="1930732" y="82161"/>
                  <a:pt x="1930120" y="82493"/>
                </a:cubicBezTo>
                <a:cubicBezTo>
                  <a:pt x="1929685" y="81907"/>
                  <a:pt x="1929253" y="81320"/>
                  <a:pt x="1928818" y="80733"/>
                </a:cubicBezTo>
                <a:cubicBezTo>
                  <a:pt x="1929430" y="80401"/>
                  <a:pt x="1930145" y="79661"/>
                  <a:pt x="1930605" y="79814"/>
                </a:cubicBezTo>
                <a:close/>
                <a:moveTo>
                  <a:pt x="713273" y="79668"/>
                </a:moveTo>
                <a:cubicBezTo>
                  <a:pt x="716078" y="89720"/>
                  <a:pt x="705645" y="88496"/>
                  <a:pt x="699318" y="91123"/>
                </a:cubicBezTo>
                <a:cubicBezTo>
                  <a:pt x="704114" y="87168"/>
                  <a:pt x="708936" y="83240"/>
                  <a:pt x="713273" y="79668"/>
                </a:cubicBezTo>
                <a:close/>
                <a:moveTo>
                  <a:pt x="1304375" y="78895"/>
                </a:moveTo>
                <a:lnTo>
                  <a:pt x="1309284" y="82985"/>
                </a:lnTo>
                <a:lnTo>
                  <a:pt x="1303175" y="81548"/>
                </a:lnTo>
                <a:cubicBezTo>
                  <a:pt x="1303583" y="80655"/>
                  <a:pt x="1303966" y="79762"/>
                  <a:pt x="1304375" y="78895"/>
                </a:cubicBezTo>
                <a:close/>
                <a:moveTo>
                  <a:pt x="818303" y="77503"/>
                </a:moveTo>
                <a:cubicBezTo>
                  <a:pt x="817768" y="77963"/>
                  <a:pt x="817207" y="78397"/>
                  <a:pt x="816670" y="78857"/>
                </a:cubicBezTo>
                <a:cubicBezTo>
                  <a:pt x="817845" y="80182"/>
                  <a:pt x="818993" y="81535"/>
                  <a:pt x="820166" y="82861"/>
                </a:cubicBezTo>
                <a:cubicBezTo>
                  <a:pt x="820676" y="82428"/>
                  <a:pt x="821187" y="81993"/>
                  <a:pt x="821697" y="81584"/>
                </a:cubicBezTo>
                <a:cubicBezTo>
                  <a:pt x="820574" y="80234"/>
                  <a:pt x="819451" y="78857"/>
                  <a:pt x="818303" y="77503"/>
                </a:cubicBezTo>
                <a:close/>
                <a:moveTo>
                  <a:pt x="1577501" y="74892"/>
                </a:moveTo>
                <a:cubicBezTo>
                  <a:pt x="1578189" y="75250"/>
                  <a:pt x="1578853" y="75581"/>
                  <a:pt x="1579541" y="75938"/>
                </a:cubicBezTo>
                <a:cubicBezTo>
                  <a:pt x="1578495" y="77979"/>
                  <a:pt x="1577424" y="79994"/>
                  <a:pt x="1576378" y="82036"/>
                </a:cubicBezTo>
                <a:cubicBezTo>
                  <a:pt x="1575689" y="81678"/>
                  <a:pt x="1575026" y="81321"/>
                  <a:pt x="1574337" y="80990"/>
                </a:cubicBezTo>
                <a:cubicBezTo>
                  <a:pt x="1575383" y="78948"/>
                  <a:pt x="1576454" y="76933"/>
                  <a:pt x="1577501" y="74892"/>
                </a:cubicBezTo>
                <a:close/>
                <a:moveTo>
                  <a:pt x="1567372" y="64324"/>
                </a:moveTo>
                <a:cubicBezTo>
                  <a:pt x="1567627" y="64528"/>
                  <a:pt x="1567883" y="64758"/>
                  <a:pt x="1568137" y="64962"/>
                </a:cubicBezTo>
                <a:cubicBezTo>
                  <a:pt x="1567985" y="65267"/>
                  <a:pt x="1567908" y="65727"/>
                  <a:pt x="1567652" y="65879"/>
                </a:cubicBezTo>
                <a:cubicBezTo>
                  <a:pt x="1567423" y="66033"/>
                  <a:pt x="1567014" y="65854"/>
                  <a:pt x="1566683" y="65829"/>
                </a:cubicBezTo>
                <a:cubicBezTo>
                  <a:pt x="1566912" y="65318"/>
                  <a:pt x="1567143" y="64833"/>
                  <a:pt x="1567372" y="64324"/>
                </a:cubicBezTo>
                <a:close/>
                <a:moveTo>
                  <a:pt x="903001" y="64276"/>
                </a:moveTo>
                <a:cubicBezTo>
                  <a:pt x="903436" y="64507"/>
                  <a:pt x="903486" y="65552"/>
                  <a:pt x="903742" y="66241"/>
                </a:cubicBezTo>
                <a:cubicBezTo>
                  <a:pt x="903001" y="66445"/>
                  <a:pt x="902159" y="66929"/>
                  <a:pt x="901598" y="66701"/>
                </a:cubicBezTo>
                <a:cubicBezTo>
                  <a:pt x="901165" y="66522"/>
                  <a:pt x="901113" y="65451"/>
                  <a:pt x="900884" y="64760"/>
                </a:cubicBezTo>
                <a:cubicBezTo>
                  <a:pt x="901598" y="64557"/>
                  <a:pt x="902467" y="64047"/>
                  <a:pt x="903001" y="64276"/>
                </a:cubicBezTo>
                <a:close/>
                <a:moveTo>
                  <a:pt x="1070256" y="63670"/>
                </a:moveTo>
                <a:cubicBezTo>
                  <a:pt x="1071225" y="64206"/>
                  <a:pt x="1072220" y="64740"/>
                  <a:pt x="1073189" y="65302"/>
                </a:cubicBezTo>
                <a:cubicBezTo>
                  <a:pt x="1071352" y="68620"/>
                  <a:pt x="1069516" y="71934"/>
                  <a:pt x="1067704" y="75252"/>
                </a:cubicBezTo>
                <a:cubicBezTo>
                  <a:pt x="1066556" y="74640"/>
                  <a:pt x="1065408" y="74027"/>
                  <a:pt x="1064260" y="73415"/>
                </a:cubicBezTo>
                <a:cubicBezTo>
                  <a:pt x="1066250" y="70176"/>
                  <a:pt x="1068266" y="66935"/>
                  <a:pt x="1070256" y="63670"/>
                </a:cubicBezTo>
                <a:close/>
                <a:moveTo>
                  <a:pt x="677658" y="63081"/>
                </a:moveTo>
                <a:cubicBezTo>
                  <a:pt x="678450" y="63973"/>
                  <a:pt x="679241" y="64892"/>
                  <a:pt x="680031" y="65785"/>
                </a:cubicBezTo>
                <a:cubicBezTo>
                  <a:pt x="678144" y="67393"/>
                  <a:pt x="676231" y="69000"/>
                  <a:pt x="674343" y="70607"/>
                </a:cubicBezTo>
                <a:cubicBezTo>
                  <a:pt x="673552" y="69765"/>
                  <a:pt x="672761" y="68923"/>
                  <a:pt x="671970" y="68108"/>
                </a:cubicBezTo>
                <a:cubicBezTo>
                  <a:pt x="673858" y="66423"/>
                  <a:pt x="675745" y="64765"/>
                  <a:pt x="677658" y="63081"/>
                </a:cubicBezTo>
                <a:close/>
                <a:moveTo>
                  <a:pt x="609493" y="62905"/>
                </a:moveTo>
                <a:cubicBezTo>
                  <a:pt x="608804" y="68977"/>
                  <a:pt x="608804" y="68977"/>
                  <a:pt x="599568" y="68211"/>
                </a:cubicBezTo>
                <a:cubicBezTo>
                  <a:pt x="602731" y="66503"/>
                  <a:pt x="605920" y="64818"/>
                  <a:pt x="609493" y="62905"/>
                </a:cubicBezTo>
                <a:close/>
                <a:moveTo>
                  <a:pt x="1046887" y="62577"/>
                </a:moveTo>
                <a:cubicBezTo>
                  <a:pt x="1047729" y="63394"/>
                  <a:pt x="1048571" y="64234"/>
                  <a:pt x="1049439" y="65076"/>
                </a:cubicBezTo>
                <a:cubicBezTo>
                  <a:pt x="1043316" y="81889"/>
                  <a:pt x="1029105" y="89466"/>
                  <a:pt x="1012319" y="83522"/>
                </a:cubicBezTo>
                <a:cubicBezTo>
                  <a:pt x="1019948" y="81174"/>
                  <a:pt x="1027040" y="80333"/>
                  <a:pt x="1032524" y="76940"/>
                </a:cubicBezTo>
                <a:cubicBezTo>
                  <a:pt x="1038137" y="73470"/>
                  <a:pt x="1042168" y="67474"/>
                  <a:pt x="1046887" y="62577"/>
                </a:cubicBezTo>
                <a:close/>
                <a:moveTo>
                  <a:pt x="1909838" y="62336"/>
                </a:moveTo>
                <a:cubicBezTo>
                  <a:pt x="1910527" y="62565"/>
                  <a:pt x="1911113" y="63024"/>
                  <a:pt x="1911727" y="63407"/>
                </a:cubicBezTo>
                <a:cubicBezTo>
                  <a:pt x="1911190" y="63891"/>
                  <a:pt x="1910681" y="64376"/>
                  <a:pt x="1910144" y="64860"/>
                </a:cubicBezTo>
                <a:cubicBezTo>
                  <a:pt x="1909736" y="64249"/>
                  <a:pt x="1909277" y="63663"/>
                  <a:pt x="1908971" y="63024"/>
                </a:cubicBezTo>
                <a:cubicBezTo>
                  <a:pt x="1908919" y="62947"/>
                  <a:pt x="1909660" y="62259"/>
                  <a:pt x="1909838" y="62336"/>
                </a:cubicBezTo>
                <a:close/>
                <a:moveTo>
                  <a:pt x="730007" y="62115"/>
                </a:moveTo>
                <a:cubicBezTo>
                  <a:pt x="728682" y="68237"/>
                  <a:pt x="727711" y="72753"/>
                  <a:pt x="726742" y="77370"/>
                </a:cubicBezTo>
                <a:cubicBezTo>
                  <a:pt x="718298" y="71172"/>
                  <a:pt x="718579" y="69361"/>
                  <a:pt x="730007" y="62115"/>
                </a:cubicBezTo>
                <a:close/>
                <a:moveTo>
                  <a:pt x="1979764" y="61585"/>
                </a:moveTo>
                <a:cubicBezTo>
                  <a:pt x="1986475" y="64059"/>
                  <a:pt x="1993209" y="66558"/>
                  <a:pt x="1999943" y="69035"/>
                </a:cubicBezTo>
                <a:cubicBezTo>
                  <a:pt x="1994586" y="63167"/>
                  <a:pt x="1988821" y="58267"/>
                  <a:pt x="1979764" y="61585"/>
                </a:cubicBezTo>
                <a:close/>
                <a:moveTo>
                  <a:pt x="1140207" y="60586"/>
                </a:moveTo>
                <a:cubicBezTo>
                  <a:pt x="1144851" y="72526"/>
                  <a:pt x="1144493" y="72985"/>
                  <a:pt x="1125538" y="82093"/>
                </a:cubicBezTo>
                <a:cubicBezTo>
                  <a:pt x="1126915" y="72322"/>
                  <a:pt x="1135080" y="69031"/>
                  <a:pt x="1140207" y="60586"/>
                </a:cubicBezTo>
                <a:close/>
                <a:moveTo>
                  <a:pt x="1148550" y="59453"/>
                </a:moveTo>
                <a:cubicBezTo>
                  <a:pt x="1149010" y="59836"/>
                  <a:pt x="1149469" y="60219"/>
                  <a:pt x="1149902" y="60626"/>
                </a:cubicBezTo>
                <a:cubicBezTo>
                  <a:pt x="1149698" y="60908"/>
                  <a:pt x="1149469" y="61163"/>
                  <a:pt x="1149264" y="61444"/>
                </a:cubicBezTo>
                <a:cubicBezTo>
                  <a:pt x="1148806" y="61061"/>
                  <a:pt x="1148346" y="60678"/>
                  <a:pt x="1147964" y="60244"/>
                </a:cubicBezTo>
                <a:cubicBezTo>
                  <a:pt x="1147912" y="60194"/>
                  <a:pt x="1148346" y="59734"/>
                  <a:pt x="1148550" y="59453"/>
                </a:cubicBezTo>
                <a:close/>
                <a:moveTo>
                  <a:pt x="1112680" y="58798"/>
                </a:moveTo>
                <a:cubicBezTo>
                  <a:pt x="1113497" y="59819"/>
                  <a:pt x="1114313" y="60839"/>
                  <a:pt x="1115105" y="61860"/>
                </a:cubicBezTo>
                <a:cubicBezTo>
                  <a:pt x="1111609" y="64513"/>
                  <a:pt x="1108088" y="67165"/>
                  <a:pt x="1104593" y="69846"/>
                </a:cubicBezTo>
                <a:cubicBezTo>
                  <a:pt x="1103930" y="69005"/>
                  <a:pt x="1103267" y="68162"/>
                  <a:pt x="1102603" y="67318"/>
                </a:cubicBezTo>
                <a:cubicBezTo>
                  <a:pt x="1105970" y="64486"/>
                  <a:pt x="1109313" y="61631"/>
                  <a:pt x="1112680" y="58798"/>
                </a:cubicBezTo>
                <a:close/>
                <a:moveTo>
                  <a:pt x="1086633" y="57658"/>
                </a:moveTo>
                <a:cubicBezTo>
                  <a:pt x="1088495" y="56463"/>
                  <a:pt x="1090651" y="56253"/>
                  <a:pt x="1093138" y="58420"/>
                </a:cubicBezTo>
                <a:cubicBezTo>
                  <a:pt x="1098522" y="63088"/>
                  <a:pt x="1094082" y="67528"/>
                  <a:pt x="1090536" y="71303"/>
                </a:cubicBezTo>
                <a:cubicBezTo>
                  <a:pt x="1087654" y="74391"/>
                  <a:pt x="1084541" y="77274"/>
                  <a:pt x="1081685" y="80385"/>
                </a:cubicBezTo>
                <a:cubicBezTo>
                  <a:pt x="1074541" y="88193"/>
                  <a:pt x="1075383" y="90872"/>
                  <a:pt x="1085613" y="93499"/>
                </a:cubicBezTo>
                <a:cubicBezTo>
                  <a:pt x="1087194" y="93907"/>
                  <a:pt x="1088750" y="94365"/>
                  <a:pt x="1091965" y="95258"/>
                </a:cubicBezTo>
                <a:cubicBezTo>
                  <a:pt x="1089236" y="98884"/>
                  <a:pt x="1087475" y="101179"/>
                  <a:pt x="1086429" y="102582"/>
                </a:cubicBezTo>
                <a:cubicBezTo>
                  <a:pt x="1073291" y="100285"/>
                  <a:pt x="1060536" y="98067"/>
                  <a:pt x="1047856" y="95845"/>
                </a:cubicBezTo>
                <a:cubicBezTo>
                  <a:pt x="1049923" y="87734"/>
                  <a:pt x="1058954" y="82095"/>
                  <a:pt x="1068647" y="82861"/>
                </a:cubicBezTo>
                <a:cubicBezTo>
                  <a:pt x="1073189" y="75896"/>
                  <a:pt x="1077220" y="69110"/>
                  <a:pt x="1081889" y="62808"/>
                </a:cubicBezTo>
                <a:cubicBezTo>
                  <a:pt x="1083202" y="61034"/>
                  <a:pt x="1084771" y="58853"/>
                  <a:pt x="1086633" y="57658"/>
                </a:cubicBezTo>
                <a:close/>
                <a:moveTo>
                  <a:pt x="651587" y="53774"/>
                </a:moveTo>
                <a:cubicBezTo>
                  <a:pt x="651944" y="54871"/>
                  <a:pt x="652301" y="55968"/>
                  <a:pt x="652658" y="57065"/>
                </a:cubicBezTo>
                <a:cubicBezTo>
                  <a:pt x="645847" y="59132"/>
                  <a:pt x="639060" y="61248"/>
                  <a:pt x="632274" y="63340"/>
                </a:cubicBezTo>
                <a:cubicBezTo>
                  <a:pt x="636458" y="53314"/>
                  <a:pt x="644622" y="55328"/>
                  <a:pt x="651587" y="53774"/>
                </a:cubicBezTo>
                <a:close/>
                <a:moveTo>
                  <a:pt x="671333" y="48003"/>
                </a:moveTo>
                <a:cubicBezTo>
                  <a:pt x="671512" y="48716"/>
                  <a:pt x="671689" y="49407"/>
                  <a:pt x="671895" y="50121"/>
                </a:cubicBezTo>
                <a:cubicBezTo>
                  <a:pt x="670159" y="50579"/>
                  <a:pt x="668424" y="51039"/>
                  <a:pt x="666690" y="51498"/>
                </a:cubicBezTo>
                <a:cubicBezTo>
                  <a:pt x="666486" y="50783"/>
                  <a:pt x="666307" y="50043"/>
                  <a:pt x="666103" y="49330"/>
                </a:cubicBezTo>
                <a:cubicBezTo>
                  <a:pt x="667838" y="48895"/>
                  <a:pt x="669599" y="48437"/>
                  <a:pt x="671333" y="48003"/>
                </a:cubicBezTo>
                <a:close/>
                <a:moveTo>
                  <a:pt x="773864" y="47805"/>
                </a:moveTo>
                <a:cubicBezTo>
                  <a:pt x="775139" y="48416"/>
                  <a:pt x="776389" y="49029"/>
                  <a:pt x="777664" y="49641"/>
                </a:cubicBezTo>
                <a:cubicBezTo>
                  <a:pt x="775189" y="54973"/>
                  <a:pt x="772741" y="60331"/>
                  <a:pt x="770266" y="65662"/>
                </a:cubicBezTo>
                <a:cubicBezTo>
                  <a:pt x="768838" y="64897"/>
                  <a:pt x="767461" y="64131"/>
                  <a:pt x="766057" y="63366"/>
                </a:cubicBezTo>
                <a:cubicBezTo>
                  <a:pt x="768659" y="58188"/>
                  <a:pt x="771261" y="52983"/>
                  <a:pt x="773864" y="47805"/>
                </a:cubicBezTo>
                <a:close/>
                <a:moveTo>
                  <a:pt x="820192" y="43675"/>
                </a:moveTo>
                <a:cubicBezTo>
                  <a:pt x="820779" y="44440"/>
                  <a:pt x="821391" y="45207"/>
                  <a:pt x="821979" y="45972"/>
                </a:cubicBezTo>
                <a:cubicBezTo>
                  <a:pt x="817769" y="51225"/>
                  <a:pt x="814502" y="57858"/>
                  <a:pt x="809197" y="61508"/>
                </a:cubicBezTo>
                <a:cubicBezTo>
                  <a:pt x="788558" y="75717"/>
                  <a:pt x="767282" y="88984"/>
                  <a:pt x="746235" y="102608"/>
                </a:cubicBezTo>
                <a:cubicBezTo>
                  <a:pt x="745316" y="101537"/>
                  <a:pt x="744398" y="100465"/>
                  <a:pt x="743479" y="99367"/>
                </a:cubicBezTo>
                <a:cubicBezTo>
                  <a:pt x="753225" y="91788"/>
                  <a:pt x="763047" y="84264"/>
                  <a:pt x="772716" y="76585"/>
                </a:cubicBezTo>
                <a:cubicBezTo>
                  <a:pt x="783098" y="68320"/>
                  <a:pt x="793073" y="59544"/>
                  <a:pt x="803737" y="51686"/>
                </a:cubicBezTo>
                <a:cubicBezTo>
                  <a:pt x="808585" y="48140"/>
                  <a:pt x="814681" y="46278"/>
                  <a:pt x="820192" y="43675"/>
                </a:cubicBezTo>
                <a:close/>
                <a:moveTo>
                  <a:pt x="1087654" y="43588"/>
                </a:moveTo>
                <a:cubicBezTo>
                  <a:pt x="1088292" y="43257"/>
                  <a:pt x="1090435" y="44302"/>
                  <a:pt x="1090410" y="44507"/>
                </a:cubicBezTo>
                <a:cubicBezTo>
                  <a:pt x="1090179" y="45910"/>
                  <a:pt x="1089567" y="47262"/>
                  <a:pt x="1088750" y="49558"/>
                </a:cubicBezTo>
                <a:cubicBezTo>
                  <a:pt x="1087246" y="47925"/>
                  <a:pt x="1085944" y="47160"/>
                  <a:pt x="1085944" y="46395"/>
                </a:cubicBezTo>
                <a:cubicBezTo>
                  <a:pt x="1085944" y="45425"/>
                  <a:pt x="1086786" y="44022"/>
                  <a:pt x="1087654" y="43588"/>
                </a:cubicBezTo>
                <a:close/>
                <a:moveTo>
                  <a:pt x="774857" y="39197"/>
                </a:moveTo>
                <a:cubicBezTo>
                  <a:pt x="774857" y="39554"/>
                  <a:pt x="774883" y="39911"/>
                  <a:pt x="774909" y="40269"/>
                </a:cubicBezTo>
                <a:cubicBezTo>
                  <a:pt x="774551" y="40396"/>
                  <a:pt x="774168" y="40676"/>
                  <a:pt x="773863" y="40626"/>
                </a:cubicBezTo>
                <a:cubicBezTo>
                  <a:pt x="773582" y="40549"/>
                  <a:pt x="773403" y="40089"/>
                  <a:pt x="773199" y="39808"/>
                </a:cubicBezTo>
                <a:cubicBezTo>
                  <a:pt x="773761" y="39604"/>
                  <a:pt x="774295" y="39400"/>
                  <a:pt x="774857" y="39197"/>
                </a:cubicBezTo>
                <a:close/>
                <a:moveTo>
                  <a:pt x="1942135" y="38242"/>
                </a:moveTo>
                <a:cubicBezTo>
                  <a:pt x="1944381" y="38549"/>
                  <a:pt x="1946752" y="38549"/>
                  <a:pt x="1948896" y="39212"/>
                </a:cubicBezTo>
                <a:cubicBezTo>
                  <a:pt x="1981729" y="49339"/>
                  <a:pt x="2014231" y="59900"/>
                  <a:pt x="2042650" y="80564"/>
                </a:cubicBezTo>
                <a:cubicBezTo>
                  <a:pt x="2053008" y="88091"/>
                  <a:pt x="2062524" y="95768"/>
                  <a:pt x="2071018" y="105311"/>
                </a:cubicBezTo>
                <a:cubicBezTo>
                  <a:pt x="2075407" y="110236"/>
                  <a:pt x="2082397" y="112838"/>
                  <a:pt x="2088877" y="116893"/>
                </a:cubicBezTo>
                <a:cubicBezTo>
                  <a:pt x="2092117" y="101640"/>
                  <a:pt x="2084489" y="91635"/>
                  <a:pt x="2071376" y="89878"/>
                </a:cubicBezTo>
                <a:cubicBezTo>
                  <a:pt x="2068697" y="89520"/>
                  <a:pt x="2063926" y="85999"/>
                  <a:pt x="2064182" y="85081"/>
                </a:cubicBezTo>
                <a:cubicBezTo>
                  <a:pt x="2066632" y="76407"/>
                  <a:pt x="2059003" y="73651"/>
                  <a:pt x="2054488" y="67911"/>
                </a:cubicBezTo>
                <a:cubicBezTo>
                  <a:pt x="2057115" y="67400"/>
                  <a:pt x="2059463" y="66125"/>
                  <a:pt x="2060815" y="66814"/>
                </a:cubicBezTo>
                <a:cubicBezTo>
                  <a:pt x="2071937" y="72503"/>
                  <a:pt x="2084668" y="74901"/>
                  <a:pt x="2094311" y="83781"/>
                </a:cubicBezTo>
                <a:cubicBezTo>
                  <a:pt x="2104720" y="93346"/>
                  <a:pt x="2106097" y="99698"/>
                  <a:pt x="2099107" y="112711"/>
                </a:cubicBezTo>
                <a:cubicBezTo>
                  <a:pt x="2098138" y="114521"/>
                  <a:pt x="2097347" y="116409"/>
                  <a:pt x="2096403" y="118374"/>
                </a:cubicBezTo>
                <a:cubicBezTo>
                  <a:pt x="2105842" y="128121"/>
                  <a:pt x="2106480" y="113755"/>
                  <a:pt x="2112832" y="113247"/>
                </a:cubicBezTo>
                <a:cubicBezTo>
                  <a:pt x="2120206" y="122508"/>
                  <a:pt x="2115818" y="131592"/>
                  <a:pt x="2110180" y="143173"/>
                </a:cubicBezTo>
                <a:cubicBezTo>
                  <a:pt x="2115103" y="139472"/>
                  <a:pt x="2117731" y="137482"/>
                  <a:pt x="2122042" y="134242"/>
                </a:cubicBezTo>
                <a:cubicBezTo>
                  <a:pt x="2121762" y="139448"/>
                  <a:pt x="2121583" y="142560"/>
                  <a:pt x="2121379" y="146538"/>
                </a:cubicBezTo>
                <a:cubicBezTo>
                  <a:pt x="2124210" y="146155"/>
                  <a:pt x="2126915" y="145772"/>
                  <a:pt x="2129594" y="145415"/>
                </a:cubicBezTo>
                <a:cubicBezTo>
                  <a:pt x="2130155" y="148504"/>
                  <a:pt x="2130742" y="151563"/>
                  <a:pt x="2131838" y="157432"/>
                </a:cubicBezTo>
                <a:cubicBezTo>
                  <a:pt x="2136099" y="151971"/>
                  <a:pt x="2138803" y="148451"/>
                  <a:pt x="2141584" y="145033"/>
                </a:cubicBezTo>
                <a:cubicBezTo>
                  <a:pt x="2144339" y="141643"/>
                  <a:pt x="2147197" y="138348"/>
                  <a:pt x="2150028" y="135008"/>
                </a:cubicBezTo>
                <a:cubicBezTo>
                  <a:pt x="2150972" y="135620"/>
                  <a:pt x="2151941" y="136207"/>
                  <a:pt x="2152885" y="136818"/>
                </a:cubicBezTo>
                <a:lnTo>
                  <a:pt x="2146316" y="152022"/>
                </a:lnTo>
                <a:lnTo>
                  <a:pt x="2146124" y="152123"/>
                </a:lnTo>
                <a:lnTo>
                  <a:pt x="2145995" y="152616"/>
                </a:lnTo>
                <a:lnTo>
                  <a:pt x="2142297" y="158809"/>
                </a:lnTo>
                <a:cubicBezTo>
                  <a:pt x="2142911" y="159089"/>
                  <a:pt x="2143522" y="159345"/>
                  <a:pt x="2144160" y="159626"/>
                </a:cubicBezTo>
                <a:lnTo>
                  <a:pt x="2145995" y="152616"/>
                </a:lnTo>
                <a:lnTo>
                  <a:pt x="2146227" y="152228"/>
                </a:lnTo>
                <a:lnTo>
                  <a:pt x="2146316" y="152022"/>
                </a:lnTo>
                <a:lnTo>
                  <a:pt x="2154467" y="147685"/>
                </a:lnTo>
                <a:cubicBezTo>
                  <a:pt x="2151610" y="155185"/>
                  <a:pt x="2149722" y="160135"/>
                  <a:pt x="2147834" y="165086"/>
                </a:cubicBezTo>
                <a:cubicBezTo>
                  <a:pt x="2148422" y="165622"/>
                  <a:pt x="2149008" y="166158"/>
                  <a:pt x="2149595" y="166666"/>
                </a:cubicBezTo>
                <a:cubicBezTo>
                  <a:pt x="2156227" y="161539"/>
                  <a:pt x="2162886" y="156411"/>
                  <a:pt x="2171815" y="149522"/>
                </a:cubicBezTo>
                <a:lnTo>
                  <a:pt x="2169258" y="162230"/>
                </a:lnTo>
                <a:lnTo>
                  <a:pt x="2169084" y="162356"/>
                </a:lnTo>
                <a:lnTo>
                  <a:pt x="2168908" y="162703"/>
                </a:lnTo>
                <a:lnTo>
                  <a:pt x="2164085" y="166591"/>
                </a:lnTo>
                <a:cubicBezTo>
                  <a:pt x="2164748" y="167178"/>
                  <a:pt x="2165386" y="167766"/>
                  <a:pt x="2166050" y="168351"/>
                </a:cubicBezTo>
                <a:lnTo>
                  <a:pt x="2168908" y="162703"/>
                </a:lnTo>
                <a:lnTo>
                  <a:pt x="2169213" y="162458"/>
                </a:lnTo>
                <a:lnTo>
                  <a:pt x="2169258" y="162230"/>
                </a:lnTo>
                <a:lnTo>
                  <a:pt x="2181228" y="153681"/>
                </a:lnTo>
                <a:cubicBezTo>
                  <a:pt x="2184112" y="151740"/>
                  <a:pt x="2187173" y="150057"/>
                  <a:pt x="2190133" y="148249"/>
                </a:cubicBezTo>
                <a:cubicBezTo>
                  <a:pt x="2191841" y="151180"/>
                  <a:pt x="2193525" y="154114"/>
                  <a:pt x="2195592" y="157611"/>
                </a:cubicBezTo>
                <a:cubicBezTo>
                  <a:pt x="2197429" y="156615"/>
                  <a:pt x="2200158" y="155160"/>
                  <a:pt x="2204290" y="152916"/>
                </a:cubicBezTo>
                <a:cubicBezTo>
                  <a:pt x="2204011" y="158503"/>
                  <a:pt x="2203805" y="162484"/>
                  <a:pt x="2203526" y="168045"/>
                </a:cubicBezTo>
                <a:cubicBezTo>
                  <a:pt x="2209240" y="163069"/>
                  <a:pt x="2214164" y="158784"/>
                  <a:pt x="2220083" y="153604"/>
                </a:cubicBezTo>
                <a:cubicBezTo>
                  <a:pt x="2223016" y="157994"/>
                  <a:pt x="2225006" y="160977"/>
                  <a:pt x="2227456" y="164651"/>
                </a:cubicBezTo>
                <a:cubicBezTo>
                  <a:pt x="2233604" y="160314"/>
                  <a:pt x="2239982" y="155799"/>
                  <a:pt x="2245543" y="151870"/>
                </a:cubicBezTo>
                <a:cubicBezTo>
                  <a:pt x="2253885" y="151818"/>
                  <a:pt x="2242150" y="165698"/>
                  <a:pt x="2255364" y="161284"/>
                </a:cubicBezTo>
                <a:cubicBezTo>
                  <a:pt x="2254293" y="166335"/>
                  <a:pt x="2253477" y="170290"/>
                  <a:pt x="2252303" y="175903"/>
                </a:cubicBezTo>
                <a:cubicBezTo>
                  <a:pt x="2259727" y="167688"/>
                  <a:pt x="2266054" y="160647"/>
                  <a:pt x="2272381" y="153630"/>
                </a:cubicBezTo>
                <a:cubicBezTo>
                  <a:pt x="2273096" y="154064"/>
                  <a:pt x="2273809" y="154497"/>
                  <a:pt x="2274524" y="154932"/>
                </a:cubicBezTo>
                <a:cubicBezTo>
                  <a:pt x="2273936" y="157994"/>
                  <a:pt x="2273350" y="161054"/>
                  <a:pt x="2272686" y="164525"/>
                </a:cubicBezTo>
                <a:cubicBezTo>
                  <a:pt x="2274880" y="164525"/>
                  <a:pt x="2277151" y="164525"/>
                  <a:pt x="2280290" y="164525"/>
                </a:cubicBezTo>
                <a:cubicBezTo>
                  <a:pt x="2279447" y="167993"/>
                  <a:pt x="2278707" y="171082"/>
                  <a:pt x="2277968" y="174194"/>
                </a:cubicBezTo>
                <a:cubicBezTo>
                  <a:pt x="2289729" y="174475"/>
                  <a:pt x="2290495" y="175572"/>
                  <a:pt x="2284167" y="192538"/>
                </a:cubicBezTo>
                <a:cubicBezTo>
                  <a:pt x="2286310" y="189451"/>
                  <a:pt x="2288632" y="186466"/>
                  <a:pt x="2290597" y="183250"/>
                </a:cubicBezTo>
                <a:cubicBezTo>
                  <a:pt x="2296541" y="173506"/>
                  <a:pt x="2297408" y="173429"/>
                  <a:pt x="2305725" y="182893"/>
                </a:cubicBezTo>
                <a:cubicBezTo>
                  <a:pt x="2309780" y="177103"/>
                  <a:pt x="2313786" y="171386"/>
                  <a:pt x="2317766" y="165672"/>
                </a:cubicBezTo>
                <a:cubicBezTo>
                  <a:pt x="2318736" y="165929"/>
                  <a:pt x="2319730" y="166158"/>
                  <a:pt x="2320699" y="166413"/>
                </a:cubicBezTo>
                <a:cubicBezTo>
                  <a:pt x="2321337" y="170725"/>
                  <a:pt x="2321924" y="175062"/>
                  <a:pt x="2322639" y="179347"/>
                </a:cubicBezTo>
                <a:cubicBezTo>
                  <a:pt x="2323328" y="183660"/>
                  <a:pt x="2324143" y="187969"/>
                  <a:pt x="2324960" y="192793"/>
                </a:cubicBezTo>
                <a:cubicBezTo>
                  <a:pt x="2329935" y="187408"/>
                  <a:pt x="2334706" y="182283"/>
                  <a:pt x="2339757" y="176795"/>
                </a:cubicBezTo>
                <a:lnTo>
                  <a:pt x="2347712" y="195472"/>
                </a:lnTo>
                <a:lnTo>
                  <a:pt x="2347692" y="195497"/>
                </a:lnTo>
                <a:lnTo>
                  <a:pt x="2347457" y="195619"/>
                </a:lnTo>
                <a:lnTo>
                  <a:pt x="2341058" y="196007"/>
                </a:lnTo>
                <a:cubicBezTo>
                  <a:pt x="2341313" y="196850"/>
                  <a:pt x="2341594" y="197665"/>
                  <a:pt x="2341848" y="198507"/>
                </a:cubicBezTo>
                <a:lnTo>
                  <a:pt x="2347457" y="195619"/>
                </a:lnTo>
                <a:lnTo>
                  <a:pt x="2347767" y="195600"/>
                </a:lnTo>
                <a:lnTo>
                  <a:pt x="2347712" y="195472"/>
                </a:lnTo>
                <a:lnTo>
                  <a:pt x="2360012" y="180214"/>
                </a:lnTo>
                <a:cubicBezTo>
                  <a:pt x="2361085" y="180521"/>
                  <a:pt x="2362130" y="180825"/>
                  <a:pt x="2363202" y="181107"/>
                </a:cubicBezTo>
                <a:cubicBezTo>
                  <a:pt x="2362870" y="185626"/>
                  <a:pt x="2362539" y="190164"/>
                  <a:pt x="2362181" y="194757"/>
                </a:cubicBezTo>
                <a:cubicBezTo>
                  <a:pt x="2365983" y="195779"/>
                  <a:pt x="2370166" y="196900"/>
                  <a:pt x="2375600" y="198329"/>
                </a:cubicBezTo>
                <a:cubicBezTo>
                  <a:pt x="2378917" y="195624"/>
                  <a:pt x="2383355" y="192027"/>
                  <a:pt x="2389913" y="186695"/>
                </a:cubicBezTo>
                <a:cubicBezTo>
                  <a:pt x="2389197" y="192513"/>
                  <a:pt x="2388815" y="195548"/>
                  <a:pt x="2388382" y="199018"/>
                </a:cubicBezTo>
                <a:cubicBezTo>
                  <a:pt x="2390653" y="198710"/>
                  <a:pt x="2392566" y="198430"/>
                  <a:pt x="2395245" y="198047"/>
                </a:cubicBezTo>
                <a:cubicBezTo>
                  <a:pt x="2395245" y="201262"/>
                  <a:pt x="2395245" y="204373"/>
                  <a:pt x="2395245" y="207893"/>
                </a:cubicBezTo>
                <a:cubicBezTo>
                  <a:pt x="2400168" y="206642"/>
                  <a:pt x="2404837" y="205444"/>
                  <a:pt x="2410448" y="204017"/>
                </a:cubicBezTo>
                <a:cubicBezTo>
                  <a:pt x="2412082" y="213123"/>
                  <a:pt x="2409581" y="223022"/>
                  <a:pt x="2419557" y="228072"/>
                </a:cubicBezTo>
                <a:cubicBezTo>
                  <a:pt x="2420755" y="226083"/>
                  <a:pt x="2421776" y="222128"/>
                  <a:pt x="2424174" y="220878"/>
                </a:cubicBezTo>
                <a:cubicBezTo>
                  <a:pt x="2428282" y="218761"/>
                  <a:pt x="2433868" y="216440"/>
                  <a:pt x="2437721" y="217691"/>
                </a:cubicBezTo>
                <a:cubicBezTo>
                  <a:pt x="2443052" y="219400"/>
                  <a:pt x="2445731" y="224782"/>
                  <a:pt x="2443002" y="231235"/>
                </a:cubicBezTo>
                <a:cubicBezTo>
                  <a:pt x="2438460" y="242054"/>
                  <a:pt x="2434201" y="252971"/>
                  <a:pt x="2429532" y="264549"/>
                </a:cubicBezTo>
                <a:cubicBezTo>
                  <a:pt x="2430935" y="265008"/>
                  <a:pt x="2433562" y="265850"/>
                  <a:pt x="2434047" y="266004"/>
                </a:cubicBezTo>
                <a:cubicBezTo>
                  <a:pt x="2441446" y="259933"/>
                  <a:pt x="2447977" y="255394"/>
                  <a:pt x="2453486" y="249833"/>
                </a:cubicBezTo>
                <a:cubicBezTo>
                  <a:pt x="2458563" y="244705"/>
                  <a:pt x="2462543" y="238481"/>
                  <a:pt x="2467008" y="232715"/>
                </a:cubicBezTo>
                <a:cubicBezTo>
                  <a:pt x="2468105" y="233328"/>
                  <a:pt x="2469228" y="233914"/>
                  <a:pt x="2470324" y="234528"/>
                </a:cubicBezTo>
                <a:cubicBezTo>
                  <a:pt x="2468410" y="240140"/>
                  <a:pt x="2466472" y="245751"/>
                  <a:pt x="2464380" y="251873"/>
                </a:cubicBezTo>
                <a:cubicBezTo>
                  <a:pt x="2467978" y="254169"/>
                  <a:pt x="2471804" y="256618"/>
                  <a:pt x="2475579" y="259041"/>
                </a:cubicBezTo>
                <a:cubicBezTo>
                  <a:pt x="2472875" y="269374"/>
                  <a:pt x="2470147" y="279760"/>
                  <a:pt x="2467416" y="290166"/>
                </a:cubicBezTo>
                <a:cubicBezTo>
                  <a:pt x="2468105" y="290805"/>
                  <a:pt x="2468793" y="291416"/>
                  <a:pt x="2469508" y="292055"/>
                </a:cubicBezTo>
                <a:lnTo>
                  <a:pt x="2477784" y="284816"/>
                </a:lnTo>
                <a:lnTo>
                  <a:pt x="2477748" y="284862"/>
                </a:lnTo>
                <a:cubicBezTo>
                  <a:pt x="2477748" y="284862"/>
                  <a:pt x="2477875" y="284736"/>
                  <a:pt x="2477875" y="284736"/>
                </a:cubicBezTo>
                <a:lnTo>
                  <a:pt x="2477784" y="284816"/>
                </a:lnTo>
                <a:lnTo>
                  <a:pt x="2477858" y="284717"/>
                </a:lnTo>
                <a:lnTo>
                  <a:pt x="2477952" y="284623"/>
                </a:lnTo>
                <a:lnTo>
                  <a:pt x="2477939" y="284609"/>
                </a:lnTo>
                <a:lnTo>
                  <a:pt x="2486550" y="273178"/>
                </a:lnTo>
                <a:cubicBezTo>
                  <a:pt x="2487290" y="273434"/>
                  <a:pt x="2488004" y="273688"/>
                  <a:pt x="2488744" y="273944"/>
                </a:cubicBezTo>
                <a:cubicBezTo>
                  <a:pt x="2488055" y="280754"/>
                  <a:pt x="2487367" y="287541"/>
                  <a:pt x="2486677" y="294350"/>
                </a:cubicBezTo>
                <a:cubicBezTo>
                  <a:pt x="2487238" y="294785"/>
                  <a:pt x="2487800" y="295244"/>
                  <a:pt x="2488336" y="295676"/>
                </a:cubicBezTo>
                <a:cubicBezTo>
                  <a:pt x="2494407" y="289147"/>
                  <a:pt x="2500453" y="282592"/>
                  <a:pt x="2506729" y="275833"/>
                </a:cubicBezTo>
                <a:cubicBezTo>
                  <a:pt x="2513719" y="278155"/>
                  <a:pt x="2516423" y="281776"/>
                  <a:pt x="2512775" y="289071"/>
                </a:cubicBezTo>
                <a:cubicBezTo>
                  <a:pt x="2510148" y="294375"/>
                  <a:pt x="2508158" y="300039"/>
                  <a:pt x="2506424" y="305703"/>
                </a:cubicBezTo>
                <a:cubicBezTo>
                  <a:pt x="2505556" y="308561"/>
                  <a:pt x="2505837" y="311776"/>
                  <a:pt x="2505454" y="317059"/>
                </a:cubicBezTo>
                <a:cubicBezTo>
                  <a:pt x="2515531" y="305193"/>
                  <a:pt x="2523848" y="295396"/>
                  <a:pt x="2533976" y="283457"/>
                </a:cubicBezTo>
                <a:cubicBezTo>
                  <a:pt x="2531859" y="294911"/>
                  <a:pt x="2530199" y="304018"/>
                  <a:pt x="2528517" y="313154"/>
                </a:cubicBezTo>
                <a:cubicBezTo>
                  <a:pt x="2529078" y="313408"/>
                  <a:pt x="2529638" y="313639"/>
                  <a:pt x="2530199" y="313893"/>
                </a:cubicBezTo>
                <a:cubicBezTo>
                  <a:pt x="2533082" y="308790"/>
                  <a:pt x="2535966" y="303688"/>
                  <a:pt x="2540124" y="296340"/>
                </a:cubicBezTo>
                <a:cubicBezTo>
                  <a:pt x="2542701" y="305881"/>
                  <a:pt x="2544716" y="313358"/>
                  <a:pt x="2547139" y="322416"/>
                </a:cubicBezTo>
                <a:cubicBezTo>
                  <a:pt x="2549487" y="317976"/>
                  <a:pt x="2551552" y="314047"/>
                  <a:pt x="2553696" y="310041"/>
                </a:cubicBezTo>
                <a:cubicBezTo>
                  <a:pt x="2566630" y="317288"/>
                  <a:pt x="2570789" y="326548"/>
                  <a:pt x="2561451" y="339429"/>
                </a:cubicBezTo>
                <a:cubicBezTo>
                  <a:pt x="2565074" y="341752"/>
                  <a:pt x="2567728" y="343462"/>
                  <a:pt x="2570686" y="345400"/>
                </a:cubicBezTo>
                <a:cubicBezTo>
                  <a:pt x="2576070" y="335297"/>
                  <a:pt x="2581095" y="325861"/>
                  <a:pt x="2586121" y="316420"/>
                </a:cubicBezTo>
                <a:cubicBezTo>
                  <a:pt x="2587192" y="316624"/>
                  <a:pt x="2588290" y="316854"/>
                  <a:pt x="2589361" y="317059"/>
                </a:cubicBezTo>
                <a:cubicBezTo>
                  <a:pt x="2596148" y="330042"/>
                  <a:pt x="2583110" y="343639"/>
                  <a:pt x="2589335" y="357261"/>
                </a:cubicBezTo>
                <a:cubicBezTo>
                  <a:pt x="2592219" y="352873"/>
                  <a:pt x="2595152" y="348436"/>
                  <a:pt x="2598086" y="343997"/>
                </a:cubicBezTo>
                <a:cubicBezTo>
                  <a:pt x="2599311" y="344303"/>
                  <a:pt x="2600536" y="344635"/>
                  <a:pt x="2601759" y="344942"/>
                </a:cubicBezTo>
                <a:cubicBezTo>
                  <a:pt x="2601071" y="353231"/>
                  <a:pt x="2600382" y="361522"/>
                  <a:pt x="2599770" y="368971"/>
                </a:cubicBezTo>
                <a:cubicBezTo>
                  <a:pt x="2605688" y="367823"/>
                  <a:pt x="2612143" y="366548"/>
                  <a:pt x="2619389" y="365120"/>
                </a:cubicBezTo>
                <a:cubicBezTo>
                  <a:pt x="2619949" y="369864"/>
                  <a:pt x="2620408" y="373867"/>
                  <a:pt x="2621021" y="379073"/>
                </a:cubicBezTo>
                <a:cubicBezTo>
                  <a:pt x="2626404" y="377465"/>
                  <a:pt x="2631046" y="376088"/>
                  <a:pt x="2637551" y="374148"/>
                </a:cubicBezTo>
                <a:cubicBezTo>
                  <a:pt x="2636609" y="379735"/>
                  <a:pt x="2635894" y="384021"/>
                  <a:pt x="2635255" y="387849"/>
                </a:cubicBezTo>
                <a:cubicBezTo>
                  <a:pt x="2647272" y="385680"/>
                  <a:pt x="2660589" y="385347"/>
                  <a:pt x="2666380" y="370195"/>
                </a:cubicBezTo>
                <a:cubicBezTo>
                  <a:pt x="2667375" y="370985"/>
                  <a:pt x="2668344" y="371750"/>
                  <a:pt x="2669340" y="372542"/>
                </a:cubicBezTo>
                <a:cubicBezTo>
                  <a:pt x="2667400" y="378487"/>
                  <a:pt x="2665461" y="384405"/>
                  <a:pt x="2663217" y="391214"/>
                </a:cubicBezTo>
                <a:cubicBezTo>
                  <a:pt x="2665538" y="390475"/>
                  <a:pt x="2667886" y="389734"/>
                  <a:pt x="2673013" y="388078"/>
                </a:cubicBezTo>
                <a:cubicBezTo>
                  <a:pt x="2669109" y="396317"/>
                  <a:pt x="2666252" y="402593"/>
                  <a:pt x="2663192" y="408740"/>
                </a:cubicBezTo>
                <a:cubicBezTo>
                  <a:pt x="2660181" y="414760"/>
                  <a:pt x="2660436" y="419276"/>
                  <a:pt x="2668038" y="421140"/>
                </a:cubicBezTo>
                <a:cubicBezTo>
                  <a:pt x="2676661" y="415934"/>
                  <a:pt x="2676559" y="401955"/>
                  <a:pt x="2689825" y="400551"/>
                </a:cubicBezTo>
                <a:cubicBezTo>
                  <a:pt x="2692631" y="414123"/>
                  <a:pt x="2707888" y="410629"/>
                  <a:pt x="2715489" y="420067"/>
                </a:cubicBezTo>
                <a:cubicBezTo>
                  <a:pt x="2714980" y="423104"/>
                  <a:pt x="2714316" y="427187"/>
                  <a:pt x="2713551" y="431725"/>
                </a:cubicBezTo>
                <a:cubicBezTo>
                  <a:pt x="2718602" y="435474"/>
                  <a:pt x="2725464" y="438333"/>
                  <a:pt x="2728423" y="443437"/>
                </a:cubicBezTo>
                <a:cubicBezTo>
                  <a:pt x="2731511" y="448743"/>
                  <a:pt x="2730873" y="456245"/>
                  <a:pt x="2731842" y="462777"/>
                </a:cubicBezTo>
                <a:cubicBezTo>
                  <a:pt x="2732710" y="463058"/>
                  <a:pt x="2733604" y="463339"/>
                  <a:pt x="2734471" y="463620"/>
                </a:cubicBezTo>
                <a:cubicBezTo>
                  <a:pt x="2736205" y="460174"/>
                  <a:pt x="2738271" y="456832"/>
                  <a:pt x="2739547" y="453233"/>
                </a:cubicBezTo>
                <a:cubicBezTo>
                  <a:pt x="2741052" y="448947"/>
                  <a:pt x="2742378" y="445275"/>
                  <a:pt x="2748093" y="445811"/>
                </a:cubicBezTo>
                <a:cubicBezTo>
                  <a:pt x="2754650" y="446423"/>
                  <a:pt x="2754624" y="451064"/>
                  <a:pt x="2755108" y="455888"/>
                </a:cubicBezTo>
                <a:cubicBezTo>
                  <a:pt x="2756002" y="464537"/>
                  <a:pt x="2756155" y="464537"/>
                  <a:pt x="2748910" y="467802"/>
                </a:cubicBezTo>
                <a:cubicBezTo>
                  <a:pt x="2750951" y="478872"/>
                  <a:pt x="2752966" y="489947"/>
                  <a:pt x="2754981" y="501021"/>
                </a:cubicBezTo>
                <a:cubicBezTo>
                  <a:pt x="2755518" y="501250"/>
                  <a:pt x="2756078" y="501506"/>
                  <a:pt x="2756614" y="501735"/>
                </a:cubicBezTo>
                <a:cubicBezTo>
                  <a:pt x="2758808" y="494693"/>
                  <a:pt x="2761027" y="487651"/>
                  <a:pt x="2763221" y="480607"/>
                </a:cubicBezTo>
                <a:cubicBezTo>
                  <a:pt x="2764242" y="480506"/>
                  <a:pt x="2765288" y="480429"/>
                  <a:pt x="2766308" y="480327"/>
                </a:cubicBezTo>
                <a:cubicBezTo>
                  <a:pt x="2768656" y="485813"/>
                  <a:pt x="2770977" y="491299"/>
                  <a:pt x="2774167" y="498776"/>
                </a:cubicBezTo>
                <a:cubicBezTo>
                  <a:pt x="2779167" y="487216"/>
                  <a:pt x="2784651" y="478158"/>
                  <a:pt x="2797279" y="477852"/>
                </a:cubicBezTo>
                <a:cubicBezTo>
                  <a:pt x="2803708" y="492881"/>
                  <a:pt x="2798121" y="506302"/>
                  <a:pt x="2791387" y="520051"/>
                </a:cubicBezTo>
                <a:cubicBezTo>
                  <a:pt x="2797177" y="512857"/>
                  <a:pt x="2809040" y="516120"/>
                  <a:pt x="2812688" y="505155"/>
                </a:cubicBezTo>
                <a:cubicBezTo>
                  <a:pt x="2814321" y="500257"/>
                  <a:pt x="2822307" y="502374"/>
                  <a:pt x="2824066" y="508011"/>
                </a:cubicBezTo>
                <a:cubicBezTo>
                  <a:pt x="2824908" y="510715"/>
                  <a:pt x="2825087" y="513623"/>
                  <a:pt x="2825622" y="516761"/>
                </a:cubicBezTo>
                <a:cubicBezTo>
                  <a:pt x="2828403" y="515534"/>
                  <a:pt x="2830572" y="514590"/>
                  <a:pt x="2834246" y="512986"/>
                </a:cubicBezTo>
                <a:cubicBezTo>
                  <a:pt x="2833148" y="519131"/>
                  <a:pt x="2832281" y="523877"/>
                  <a:pt x="2831466" y="528548"/>
                </a:cubicBezTo>
                <a:cubicBezTo>
                  <a:pt x="2836210" y="526813"/>
                  <a:pt x="2840904" y="525079"/>
                  <a:pt x="2845242" y="523496"/>
                </a:cubicBezTo>
                <a:cubicBezTo>
                  <a:pt x="2846363" y="534083"/>
                  <a:pt x="2847332" y="543137"/>
                  <a:pt x="2848609" y="555304"/>
                </a:cubicBezTo>
                <a:cubicBezTo>
                  <a:pt x="2851440" y="550996"/>
                  <a:pt x="2852614" y="549183"/>
                  <a:pt x="2854655" y="546073"/>
                </a:cubicBezTo>
                <a:cubicBezTo>
                  <a:pt x="2859732" y="553804"/>
                  <a:pt x="2864579" y="561173"/>
                  <a:pt x="2870370" y="569972"/>
                </a:cubicBezTo>
                <a:cubicBezTo>
                  <a:pt x="2874400" y="567529"/>
                  <a:pt x="2878865" y="564850"/>
                  <a:pt x="2883763" y="561888"/>
                </a:cubicBezTo>
                <a:cubicBezTo>
                  <a:pt x="2890676" y="567349"/>
                  <a:pt x="2885498" y="571507"/>
                  <a:pt x="2881109" y="576098"/>
                </a:cubicBezTo>
                <a:cubicBezTo>
                  <a:pt x="2898178" y="585484"/>
                  <a:pt x="2890676" y="600836"/>
                  <a:pt x="2890294" y="613719"/>
                </a:cubicBezTo>
                <a:cubicBezTo>
                  <a:pt x="2889912" y="626599"/>
                  <a:pt x="2885217" y="639305"/>
                  <a:pt x="2884299" y="652216"/>
                </a:cubicBezTo>
                <a:cubicBezTo>
                  <a:pt x="2883126" y="668799"/>
                  <a:pt x="2876186" y="683313"/>
                  <a:pt x="2870650" y="698391"/>
                </a:cubicBezTo>
                <a:cubicBezTo>
                  <a:pt x="2866543" y="709616"/>
                  <a:pt x="2864681" y="720741"/>
                  <a:pt x="2868737" y="732723"/>
                </a:cubicBezTo>
                <a:cubicBezTo>
                  <a:pt x="2869910" y="736192"/>
                  <a:pt x="2866722" y="741321"/>
                  <a:pt x="2865166" y="745530"/>
                </a:cubicBezTo>
                <a:cubicBezTo>
                  <a:pt x="2862537" y="752597"/>
                  <a:pt x="2859578" y="759510"/>
                  <a:pt x="2856822" y="766525"/>
                </a:cubicBezTo>
                <a:cubicBezTo>
                  <a:pt x="2854068" y="773542"/>
                  <a:pt x="2851670" y="780709"/>
                  <a:pt x="2848659" y="787624"/>
                </a:cubicBezTo>
                <a:cubicBezTo>
                  <a:pt x="2843863" y="798645"/>
                  <a:pt x="2839092" y="809691"/>
                  <a:pt x="2833608" y="820380"/>
                </a:cubicBezTo>
                <a:cubicBezTo>
                  <a:pt x="2824576" y="837983"/>
                  <a:pt x="2815036" y="855332"/>
                  <a:pt x="2805596" y="872704"/>
                </a:cubicBezTo>
                <a:cubicBezTo>
                  <a:pt x="2804908" y="873954"/>
                  <a:pt x="2803121" y="874618"/>
                  <a:pt x="2800571" y="876506"/>
                </a:cubicBezTo>
                <a:cubicBezTo>
                  <a:pt x="2800137" y="872245"/>
                  <a:pt x="2799831" y="869362"/>
                  <a:pt x="2799371" y="864643"/>
                </a:cubicBezTo>
                <a:cubicBezTo>
                  <a:pt x="2793070" y="874260"/>
                  <a:pt x="2787712" y="882425"/>
                  <a:pt x="2782355" y="890613"/>
                </a:cubicBezTo>
                <a:cubicBezTo>
                  <a:pt x="2781284" y="889900"/>
                  <a:pt x="2780238" y="889159"/>
                  <a:pt x="2779167" y="888446"/>
                </a:cubicBezTo>
                <a:cubicBezTo>
                  <a:pt x="2787610" y="878037"/>
                  <a:pt x="2788708" y="863291"/>
                  <a:pt x="2802177" y="855638"/>
                </a:cubicBezTo>
                <a:cubicBezTo>
                  <a:pt x="2806617" y="853111"/>
                  <a:pt x="2810852" y="848213"/>
                  <a:pt x="2812663" y="843443"/>
                </a:cubicBezTo>
                <a:cubicBezTo>
                  <a:pt x="2816363" y="833647"/>
                  <a:pt x="2824934" y="825993"/>
                  <a:pt x="2824959" y="814563"/>
                </a:cubicBezTo>
                <a:cubicBezTo>
                  <a:pt x="2824959" y="811325"/>
                  <a:pt x="2826362" y="807854"/>
                  <a:pt x="2827893" y="804869"/>
                </a:cubicBezTo>
                <a:cubicBezTo>
                  <a:pt x="2843532" y="774460"/>
                  <a:pt x="2849628" y="741167"/>
                  <a:pt x="2857359" y="708366"/>
                </a:cubicBezTo>
                <a:cubicBezTo>
                  <a:pt x="2859299" y="700203"/>
                  <a:pt x="2862283" y="692243"/>
                  <a:pt x="2865216" y="684360"/>
                </a:cubicBezTo>
                <a:cubicBezTo>
                  <a:pt x="2868303" y="676069"/>
                  <a:pt x="2870573" y="667829"/>
                  <a:pt x="2868762" y="655939"/>
                </a:cubicBezTo>
                <a:cubicBezTo>
                  <a:pt x="2861185" y="664694"/>
                  <a:pt x="2855445" y="671272"/>
                  <a:pt x="2849807" y="677906"/>
                </a:cubicBezTo>
                <a:cubicBezTo>
                  <a:pt x="2849297" y="678493"/>
                  <a:pt x="2849119" y="679487"/>
                  <a:pt x="2849094" y="680330"/>
                </a:cubicBezTo>
                <a:cubicBezTo>
                  <a:pt x="2847971" y="710637"/>
                  <a:pt x="2844196" y="724814"/>
                  <a:pt x="2831898" y="750684"/>
                </a:cubicBezTo>
                <a:cubicBezTo>
                  <a:pt x="2825724" y="763668"/>
                  <a:pt x="2820801" y="777240"/>
                  <a:pt x="2815138" y="790455"/>
                </a:cubicBezTo>
                <a:cubicBezTo>
                  <a:pt x="2813530" y="794232"/>
                  <a:pt x="2811286" y="797726"/>
                  <a:pt x="2808913" y="802166"/>
                </a:cubicBezTo>
                <a:cubicBezTo>
                  <a:pt x="2800723" y="787113"/>
                  <a:pt x="2818276" y="779869"/>
                  <a:pt x="2818224" y="768108"/>
                </a:cubicBezTo>
                <a:cubicBezTo>
                  <a:pt x="2817255" y="767597"/>
                  <a:pt x="2816261" y="767112"/>
                  <a:pt x="2815290" y="766602"/>
                </a:cubicBezTo>
                <a:cubicBezTo>
                  <a:pt x="2812407" y="770889"/>
                  <a:pt x="2808836" y="774842"/>
                  <a:pt x="2806744" y="779486"/>
                </a:cubicBezTo>
                <a:cubicBezTo>
                  <a:pt x="2797994" y="798722"/>
                  <a:pt x="2791795" y="819538"/>
                  <a:pt x="2780442" y="837039"/>
                </a:cubicBezTo>
                <a:cubicBezTo>
                  <a:pt x="2772813" y="848800"/>
                  <a:pt x="2768452" y="861939"/>
                  <a:pt x="2760416" y="873189"/>
                </a:cubicBezTo>
                <a:cubicBezTo>
                  <a:pt x="2758987" y="875179"/>
                  <a:pt x="2757124" y="877858"/>
                  <a:pt x="2755058" y="878241"/>
                </a:cubicBezTo>
                <a:cubicBezTo>
                  <a:pt x="2745415" y="880077"/>
                  <a:pt x="2743221" y="887756"/>
                  <a:pt x="2739649" y="895155"/>
                </a:cubicBezTo>
                <a:cubicBezTo>
                  <a:pt x="2734521" y="905768"/>
                  <a:pt x="2728067" y="915768"/>
                  <a:pt x="2722301" y="926100"/>
                </a:cubicBezTo>
                <a:cubicBezTo>
                  <a:pt x="2720489" y="929315"/>
                  <a:pt x="2719597" y="933192"/>
                  <a:pt x="2717276" y="935947"/>
                </a:cubicBezTo>
                <a:cubicBezTo>
                  <a:pt x="2714928" y="938728"/>
                  <a:pt x="2710821" y="942835"/>
                  <a:pt x="2708474" y="942249"/>
                </a:cubicBezTo>
                <a:cubicBezTo>
                  <a:pt x="2703448" y="941024"/>
                  <a:pt x="2701586" y="936178"/>
                  <a:pt x="2704392" y="931024"/>
                </a:cubicBezTo>
                <a:cubicBezTo>
                  <a:pt x="2710261" y="920207"/>
                  <a:pt x="2716255" y="909466"/>
                  <a:pt x="2722327" y="898778"/>
                </a:cubicBezTo>
                <a:cubicBezTo>
                  <a:pt x="2732583" y="880715"/>
                  <a:pt x="2743628" y="863087"/>
                  <a:pt x="2752941" y="844565"/>
                </a:cubicBezTo>
                <a:cubicBezTo>
                  <a:pt x="2758349" y="833825"/>
                  <a:pt x="2761002" y="821732"/>
                  <a:pt x="2765416" y="808773"/>
                </a:cubicBezTo>
                <a:cubicBezTo>
                  <a:pt x="2761641" y="810635"/>
                  <a:pt x="2757941" y="812446"/>
                  <a:pt x="2754472" y="814156"/>
                </a:cubicBezTo>
                <a:cubicBezTo>
                  <a:pt x="2756639" y="832422"/>
                  <a:pt x="2745211" y="847015"/>
                  <a:pt x="2727812" y="846734"/>
                </a:cubicBezTo>
                <a:cubicBezTo>
                  <a:pt x="2730108" y="850815"/>
                  <a:pt x="2731944" y="854081"/>
                  <a:pt x="2734573" y="858801"/>
                </a:cubicBezTo>
                <a:cubicBezTo>
                  <a:pt x="2731307" y="860586"/>
                  <a:pt x="2728067" y="862347"/>
                  <a:pt x="2723602" y="864770"/>
                </a:cubicBezTo>
                <a:cubicBezTo>
                  <a:pt x="2722429" y="859005"/>
                  <a:pt x="2721689" y="855255"/>
                  <a:pt x="2721077" y="852296"/>
                </a:cubicBezTo>
                <a:cubicBezTo>
                  <a:pt x="2715795" y="858265"/>
                  <a:pt x="2710261" y="863751"/>
                  <a:pt x="2705719" y="869924"/>
                </a:cubicBezTo>
                <a:cubicBezTo>
                  <a:pt x="2702504" y="874287"/>
                  <a:pt x="2699442" y="879389"/>
                  <a:pt x="2698396" y="884592"/>
                </a:cubicBezTo>
                <a:cubicBezTo>
                  <a:pt x="2694748" y="902732"/>
                  <a:pt x="2682376" y="914721"/>
                  <a:pt x="2670207" y="926994"/>
                </a:cubicBezTo>
                <a:cubicBezTo>
                  <a:pt x="2669824" y="927376"/>
                  <a:pt x="2668701" y="927044"/>
                  <a:pt x="2666533" y="927044"/>
                </a:cubicBezTo>
                <a:lnTo>
                  <a:pt x="2673894" y="910197"/>
                </a:lnTo>
                <a:lnTo>
                  <a:pt x="2674289" y="909747"/>
                </a:lnTo>
                <a:lnTo>
                  <a:pt x="2674465" y="909261"/>
                </a:lnTo>
                <a:lnTo>
                  <a:pt x="2681635" y="900920"/>
                </a:lnTo>
                <a:cubicBezTo>
                  <a:pt x="2680487" y="900282"/>
                  <a:pt x="2679339" y="899619"/>
                  <a:pt x="2678191" y="898982"/>
                </a:cubicBezTo>
                <a:lnTo>
                  <a:pt x="2674465" y="909261"/>
                </a:lnTo>
                <a:lnTo>
                  <a:pt x="2674136" y="909645"/>
                </a:lnTo>
                <a:lnTo>
                  <a:pt x="2673894" y="910197"/>
                </a:lnTo>
                <a:lnTo>
                  <a:pt x="2647476" y="940335"/>
                </a:lnTo>
                <a:cubicBezTo>
                  <a:pt x="2643291" y="948525"/>
                  <a:pt x="2637936" y="956255"/>
                  <a:pt x="2632221" y="963500"/>
                </a:cubicBezTo>
                <a:cubicBezTo>
                  <a:pt x="2629644" y="966791"/>
                  <a:pt x="2624975" y="968424"/>
                  <a:pt x="2618597" y="972505"/>
                </a:cubicBezTo>
                <a:cubicBezTo>
                  <a:pt x="2620306" y="965159"/>
                  <a:pt x="2621275" y="961000"/>
                  <a:pt x="2622245" y="956842"/>
                </a:cubicBezTo>
                <a:cubicBezTo>
                  <a:pt x="2612602" y="970337"/>
                  <a:pt x="2601478" y="982047"/>
                  <a:pt x="2597907" y="999701"/>
                </a:cubicBezTo>
                <a:cubicBezTo>
                  <a:pt x="2594565" y="1016206"/>
                  <a:pt x="2587014" y="1032330"/>
                  <a:pt x="2574616" y="1045289"/>
                </a:cubicBezTo>
                <a:cubicBezTo>
                  <a:pt x="2570407" y="1049703"/>
                  <a:pt x="2566018" y="1055673"/>
                  <a:pt x="2565380" y="1061362"/>
                </a:cubicBezTo>
                <a:cubicBezTo>
                  <a:pt x="2564870" y="1065929"/>
                  <a:pt x="2563371" y="1069003"/>
                  <a:pt x="2561075" y="1071187"/>
                </a:cubicBezTo>
                <a:lnTo>
                  <a:pt x="2552070" y="1075633"/>
                </a:lnTo>
                <a:lnTo>
                  <a:pt x="2551655" y="1075316"/>
                </a:lnTo>
                <a:lnTo>
                  <a:pt x="2551597" y="1075357"/>
                </a:lnTo>
                <a:lnTo>
                  <a:pt x="2551579" y="1075342"/>
                </a:lnTo>
                <a:cubicBezTo>
                  <a:pt x="2551298" y="1073811"/>
                  <a:pt x="2551017" y="1072255"/>
                  <a:pt x="2550737" y="1070725"/>
                </a:cubicBezTo>
                <a:cubicBezTo>
                  <a:pt x="2550023" y="1070521"/>
                  <a:pt x="2549308" y="1070342"/>
                  <a:pt x="2548619" y="1070138"/>
                </a:cubicBezTo>
                <a:cubicBezTo>
                  <a:pt x="2547089" y="1073659"/>
                  <a:pt x="2545558" y="1077153"/>
                  <a:pt x="2544052" y="1080674"/>
                </a:cubicBezTo>
                <a:lnTo>
                  <a:pt x="2544154" y="1080547"/>
                </a:lnTo>
                <a:cubicBezTo>
                  <a:pt x="2538032" y="1091516"/>
                  <a:pt x="2532241" y="1102665"/>
                  <a:pt x="2525736" y="1113405"/>
                </a:cubicBezTo>
                <a:cubicBezTo>
                  <a:pt x="2518617" y="1125166"/>
                  <a:pt x="2510606" y="1136392"/>
                  <a:pt x="2503514" y="1148153"/>
                </a:cubicBezTo>
                <a:cubicBezTo>
                  <a:pt x="2501320" y="1151774"/>
                  <a:pt x="2501040" y="1156520"/>
                  <a:pt x="2499484" y="1160602"/>
                </a:cubicBezTo>
                <a:cubicBezTo>
                  <a:pt x="2495505" y="1171138"/>
                  <a:pt x="2491728" y="1181801"/>
                  <a:pt x="2486984" y="1192006"/>
                </a:cubicBezTo>
                <a:cubicBezTo>
                  <a:pt x="2484763" y="1196777"/>
                  <a:pt x="2480479" y="1200604"/>
                  <a:pt x="2475172" y="1204023"/>
                </a:cubicBezTo>
                <a:cubicBezTo>
                  <a:pt x="2477519" y="1197950"/>
                  <a:pt x="2480223" y="1191981"/>
                  <a:pt x="2482034" y="1185757"/>
                </a:cubicBezTo>
                <a:cubicBezTo>
                  <a:pt x="2482621" y="1183715"/>
                  <a:pt x="2480988" y="1181036"/>
                  <a:pt x="2480377" y="1178638"/>
                </a:cubicBezTo>
                <a:cubicBezTo>
                  <a:pt x="2478845" y="1180246"/>
                  <a:pt x="2476829" y="1181623"/>
                  <a:pt x="2475912" y="1183511"/>
                </a:cubicBezTo>
                <a:cubicBezTo>
                  <a:pt x="2474610" y="1186215"/>
                  <a:pt x="2474100" y="1189328"/>
                  <a:pt x="2472850" y="1193639"/>
                </a:cubicBezTo>
                <a:cubicBezTo>
                  <a:pt x="2466447" y="1183434"/>
                  <a:pt x="2468972" y="1172567"/>
                  <a:pt x="2476931" y="1168025"/>
                </a:cubicBezTo>
                <a:cubicBezTo>
                  <a:pt x="2479152" y="1166750"/>
                  <a:pt x="2482596" y="1163664"/>
                  <a:pt x="2482187" y="1162489"/>
                </a:cubicBezTo>
                <a:cubicBezTo>
                  <a:pt x="2479406" y="1154249"/>
                  <a:pt x="2482748" y="1148049"/>
                  <a:pt x="2487034" y="1141469"/>
                </a:cubicBezTo>
                <a:lnTo>
                  <a:pt x="2488075" y="1131567"/>
                </a:lnTo>
                <a:lnTo>
                  <a:pt x="2500610" y="1121371"/>
                </a:lnTo>
                <a:cubicBezTo>
                  <a:pt x="2503209" y="1116632"/>
                  <a:pt x="2504918" y="1111186"/>
                  <a:pt x="2507903" y="1106849"/>
                </a:cubicBezTo>
                <a:cubicBezTo>
                  <a:pt x="2514740" y="1096925"/>
                  <a:pt x="2520071" y="1085929"/>
                  <a:pt x="2525429" y="1075088"/>
                </a:cubicBezTo>
                <a:lnTo>
                  <a:pt x="2531189" y="1058008"/>
                </a:lnTo>
                <a:lnTo>
                  <a:pt x="2531424" y="1057689"/>
                </a:lnTo>
                <a:lnTo>
                  <a:pt x="2531494" y="1057541"/>
                </a:lnTo>
                <a:lnTo>
                  <a:pt x="2552981" y="1048708"/>
                </a:lnTo>
                <a:cubicBezTo>
                  <a:pt x="2550915" y="1046208"/>
                  <a:pt x="2549154" y="1044116"/>
                  <a:pt x="2548185" y="1042917"/>
                </a:cubicBezTo>
                <a:cubicBezTo>
                  <a:pt x="2552190" y="1033580"/>
                  <a:pt x="2555788" y="1025187"/>
                  <a:pt x="2559384" y="1016793"/>
                </a:cubicBezTo>
                <a:lnTo>
                  <a:pt x="2559422" y="1016746"/>
                </a:lnTo>
                <a:lnTo>
                  <a:pt x="2571114" y="1001978"/>
                </a:lnTo>
                <a:cubicBezTo>
                  <a:pt x="2573404" y="996148"/>
                  <a:pt x="2574934" y="989905"/>
                  <a:pt x="2578289" y="984675"/>
                </a:cubicBezTo>
                <a:cubicBezTo>
                  <a:pt x="2569615" y="992329"/>
                  <a:pt x="2561630" y="1000263"/>
                  <a:pt x="2553900" y="1008476"/>
                </a:cubicBezTo>
                <a:lnTo>
                  <a:pt x="2551844" y="1014220"/>
                </a:lnTo>
                <a:lnTo>
                  <a:pt x="2551808" y="1014320"/>
                </a:lnTo>
                <a:lnTo>
                  <a:pt x="2531494" y="1057541"/>
                </a:lnTo>
                <a:lnTo>
                  <a:pt x="2531322" y="1057612"/>
                </a:lnTo>
                <a:lnTo>
                  <a:pt x="2531189" y="1058008"/>
                </a:lnTo>
                <a:lnTo>
                  <a:pt x="2520225" y="1072868"/>
                </a:lnTo>
                <a:cubicBezTo>
                  <a:pt x="2515429" y="1079297"/>
                  <a:pt x="2510352" y="1085522"/>
                  <a:pt x="2505912" y="1092179"/>
                </a:cubicBezTo>
                <a:cubicBezTo>
                  <a:pt x="2502468" y="1097333"/>
                  <a:pt x="2498285" y="1102742"/>
                  <a:pt x="2497163" y="1108559"/>
                </a:cubicBezTo>
                <a:cubicBezTo>
                  <a:pt x="2494228" y="1123916"/>
                  <a:pt x="2490325" y="1126289"/>
                  <a:pt x="2475708" y="1118253"/>
                </a:cubicBezTo>
                <a:cubicBezTo>
                  <a:pt x="2466701" y="1127718"/>
                  <a:pt x="2466906" y="1145703"/>
                  <a:pt x="2448027" y="1148611"/>
                </a:cubicBezTo>
                <a:cubicBezTo>
                  <a:pt x="2451217" y="1141034"/>
                  <a:pt x="2453665" y="1134096"/>
                  <a:pt x="2456982" y="1127616"/>
                </a:cubicBezTo>
                <a:cubicBezTo>
                  <a:pt x="2463360" y="1115216"/>
                  <a:pt x="2469814" y="1102844"/>
                  <a:pt x="2477085" y="1090981"/>
                </a:cubicBezTo>
                <a:cubicBezTo>
                  <a:pt x="2480325" y="1085726"/>
                  <a:pt x="2486728" y="1082383"/>
                  <a:pt x="2489790" y="1077103"/>
                </a:cubicBezTo>
                <a:cubicBezTo>
                  <a:pt x="2494203" y="1069500"/>
                  <a:pt x="2503897" y="1064755"/>
                  <a:pt x="2502674" y="1053785"/>
                </a:cubicBezTo>
                <a:cubicBezTo>
                  <a:pt x="2502393" y="1051208"/>
                  <a:pt x="2504739" y="1048326"/>
                  <a:pt x="2505862" y="1045570"/>
                </a:cubicBezTo>
                <a:cubicBezTo>
                  <a:pt x="2507266" y="1046514"/>
                  <a:pt x="2508643" y="1047458"/>
                  <a:pt x="2510046" y="1048403"/>
                </a:cubicBezTo>
                <a:cubicBezTo>
                  <a:pt x="2511858" y="1052433"/>
                  <a:pt x="2513643" y="1056489"/>
                  <a:pt x="2516398" y="1062638"/>
                </a:cubicBezTo>
                <a:cubicBezTo>
                  <a:pt x="2528490" y="1039320"/>
                  <a:pt x="2539843" y="1017431"/>
                  <a:pt x="2551221" y="995542"/>
                </a:cubicBezTo>
                <a:cubicBezTo>
                  <a:pt x="2550533" y="995057"/>
                  <a:pt x="2549844" y="994573"/>
                  <a:pt x="2549129" y="994088"/>
                </a:cubicBezTo>
                <a:cubicBezTo>
                  <a:pt x="2543950" y="1000874"/>
                  <a:pt x="2538772" y="1007661"/>
                  <a:pt x="2533567" y="1014447"/>
                </a:cubicBezTo>
                <a:cubicBezTo>
                  <a:pt x="2532368" y="1013860"/>
                  <a:pt x="2531144" y="1013299"/>
                  <a:pt x="2529945" y="1012712"/>
                </a:cubicBezTo>
                <a:cubicBezTo>
                  <a:pt x="2533465" y="1004089"/>
                  <a:pt x="2537011" y="995440"/>
                  <a:pt x="2540532" y="986817"/>
                </a:cubicBezTo>
                <a:cubicBezTo>
                  <a:pt x="2540047" y="986460"/>
                  <a:pt x="2539587" y="986104"/>
                  <a:pt x="2539103" y="985721"/>
                </a:cubicBezTo>
                <a:cubicBezTo>
                  <a:pt x="2536118" y="988144"/>
                  <a:pt x="2533134" y="990567"/>
                  <a:pt x="2529128" y="993833"/>
                </a:cubicBezTo>
                <a:cubicBezTo>
                  <a:pt x="2526399" y="985235"/>
                  <a:pt x="2529665" y="978858"/>
                  <a:pt x="2533745" y="973551"/>
                </a:cubicBezTo>
                <a:cubicBezTo>
                  <a:pt x="2534766" y="972224"/>
                  <a:pt x="2540812" y="974776"/>
                  <a:pt x="2545226" y="975695"/>
                </a:cubicBezTo>
                <a:cubicBezTo>
                  <a:pt x="2559692" y="962734"/>
                  <a:pt x="2557063" y="942708"/>
                  <a:pt x="2564794" y="923523"/>
                </a:cubicBezTo>
                <a:cubicBezTo>
                  <a:pt x="2551579" y="931151"/>
                  <a:pt x="2544895" y="942428"/>
                  <a:pt x="2534257" y="949775"/>
                </a:cubicBezTo>
                <a:cubicBezTo>
                  <a:pt x="2537139" y="942657"/>
                  <a:pt x="2540047" y="935539"/>
                  <a:pt x="2542930" y="928396"/>
                </a:cubicBezTo>
                <a:cubicBezTo>
                  <a:pt x="2542012" y="927861"/>
                  <a:pt x="2541068" y="927325"/>
                  <a:pt x="2540149" y="926790"/>
                </a:cubicBezTo>
                <a:cubicBezTo>
                  <a:pt x="2532113" y="935972"/>
                  <a:pt x="2524919" y="945897"/>
                  <a:pt x="2518617" y="956433"/>
                </a:cubicBezTo>
                <a:cubicBezTo>
                  <a:pt x="2509714" y="971307"/>
                  <a:pt x="2500938" y="986281"/>
                  <a:pt x="2492800" y="1001563"/>
                </a:cubicBezTo>
                <a:cubicBezTo>
                  <a:pt x="2489152" y="1008426"/>
                  <a:pt x="2482136" y="1008936"/>
                  <a:pt x="2477264" y="1012660"/>
                </a:cubicBezTo>
                <a:cubicBezTo>
                  <a:pt x="2473104" y="1015849"/>
                  <a:pt x="2473514" y="1024702"/>
                  <a:pt x="2471116" y="1030748"/>
                </a:cubicBezTo>
                <a:cubicBezTo>
                  <a:pt x="2470376" y="1032636"/>
                  <a:pt x="2466599" y="1033121"/>
                  <a:pt x="2464993" y="1034932"/>
                </a:cubicBezTo>
                <a:cubicBezTo>
                  <a:pt x="2463436" y="1036692"/>
                  <a:pt x="2462874" y="1039345"/>
                  <a:pt x="2460859" y="1043861"/>
                </a:cubicBezTo>
                <a:cubicBezTo>
                  <a:pt x="2465911" y="1042636"/>
                  <a:pt x="2468130" y="1041845"/>
                  <a:pt x="2470401" y="1041565"/>
                </a:cubicBezTo>
                <a:cubicBezTo>
                  <a:pt x="2477035" y="1040799"/>
                  <a:pt x="2481652" y="1045699"/>
                  <a:pt x="2478921" y="1051439"/>
                </a:cubicBezTo>
                <a:cubicBezTo>
                  <a:pt x="2472441" y="1065036"/>
                  <a:pt x="2465197" y="1078276"/>
                  <a:pt x="2458257" y="1091670"/>
                </a:cubicBezTo>
                <a:cubicBezTo>
                  <a:pt x="2457365" y="1091516"/>
                  <a:pt x="2456472" y="1091364"/>
                  <a:pt x="2455578" y="1091210"/>
                </a:cubicBezTo>
                <a:cubicBezTo>
                  <a:pt x="2453896" y="1080776"/>
                  <a:pt x="2452236" y="1070342"/>
                  <a:pt x="2450527" y="1059679"/>
                </a:cubicBezTo>
                <a:cubicBezTo>
                  <a:pt x="2441267" y="1066490"/>
                  <a:pt x="2427618" y="1091619"/>
                  <a:pt x="2426393" y="1101492"/>
                </a:cubicBezTo>
                <a:cubicBezTo>
                  <a:pt x="2425807" y="1106263"/>
                  <a:pt x="2423868" y="1111722"/>
                  <a:pt x="2420678" y="1115140"/>
                </a:cubicBezTo>
                <a:cubicBezTo>
                  <a:pt x="2414123" y="1122156"/>
                  <a:pt x="2414098" y="1135244"/>
                  <a:pt x="2401010" y="1136467"/>
                </a:cubicBezTo>
                <a:cubicBezTo>
                  <a:pt x="2399708" y="1136596"/>
                  <a:pt x="2398893" y="1140779"/>
                  <a:pt x="2397616" y="1142922"/>
                </a:cubicBezTo>
                <a:cubicBezTo>
                  <a:pt x="2383661" y="1166112"/>
                  <a:pt x="2369681" y="1189276"/>
                  <a:pt x="2355651" y="1212442"/>
                </a:cubicBezTo>
                <a:cubicBezTo>
                  <a:pt x="2353686" y="1215707"/>
                  <a:pt x="2351415" y="1218768"/>
                  <a:pt x="2348788" y="1222697"/>
                </a:cubicBezTo>
                <a:cubicBezTo>
                  <a:pt x="2350319" y="1223870"/>
                  <a:pt x="2351798" y="1225018"/>
                  <a:pt x="2353686" y="1226472"/>
                </a:cubicBezTo>
                <a:cubicBezTo>
                  <a:pt x="2349680" y="1236447"/>
                  <a:pt x="2339731" y="1243284"/>
                  <a:pt x="2338915" y="1255607"/>
                </a:cubicBezTo>
                <a:cubicBezTo>
                  <a:pt x="2338635" y="1259764"/>
                  <a:pt x="2331133" y="1263872"/>
                  <a:pt x="2326389" y="1267239"/>
                </a:cubicBezTo>
                <a:cubicBezTo>
                  <a:pt x="2314730" y="1275556"/>
                  <a:pt x="2311490" y="1283873"/>
                  <a:pt x="2315572" y="1298236"/>
                </a:cubicBezTo>
                <a:cubicBezTo>
                  <a:pt x="2305444" y="1301016"/>
                  <a:pt x="2297637" y="1305712"/>
                  <a:pt x="2300392" y="1318569"/>
                </a:cubicBezTo>
                <a:cubicBezTo>
                  <a:pt x="2300877" y="1320840"/>
                  <a:pt x="2298735" y="1324742"/>
                  <a:pt x="2296617" y="1326324"/>
                </a:cubicBezTo>
                <a:cubicBezTo>
                  <a:pt x="2289372" y="1331784"/>
                  <a:pt x="2287076" y="1340866"/>
                  <a:pt x="2279192" y="1346631"/>
                </a:cubicBezTo>
                <a:cubicBezTo>
                  <a:pt x="2272254" y="1351708"/>
                  <a:pt x="2269983" y="1363240"/>
                  <a:pt x="2265748" y="1371964"/>
                </a:cubicBezTo>
                <a:cubicBezTo>
                  <a:pt x="2261283" y="1381098"/>
                  <a:pt x="2254651" y="1387934"/>
                  <a:pt x="2244522" y="1394669"/>
                </a:cubicBezTo>
                <a:cubicBezTo>
                  <a:pt x="2244063" y="1388521"/>
                  <a:pt x="2243809" y="1385000"/>
                  <a:pt x="2243298" y="1378062"/>
                </a:cubicBezTo>
                <a:cubicBezTo>
                  <a:pt x="2237761" y="1386302"/>
                  <a:pt x="2233477" y="1392144"/>
                  <a:pt x="2229752" y="1398369"/>
                </a:cubicBezTo>
                <a:cubicBezTo>
                  <a:pt x="2224318" y="1407451"/>
                  <a:pt x="2219522" y="1416916"/>
                  <a:pt x="2214036" y="1425998"/>
                </a:cubicBezTo>
                <a:cubicBezTo>
                  <a:pt x="2212811" y="1428026"/>
                  <a:pt x="2211491" y="1429078"/>
                  <a:pt x="2210308" y="1428957"/>
                </a:cubicBezTo>
                <a:lnTo>
                  <a:pt x="2207442" y="1424929"/>
                </a:lnTo>
                <a:lnTo>
                  <a:pt x="2207457" y="1424911"/>
                </a:lnTo>
                <a:lnTo>
                  <a:pt x="2207453" y="1424924"/>
                </a:lnTo>
                <a:lnTo>
                  <a:pt x="2207505" y="1424849"/>
                </a:lnTo>
                <a:lnTo>
                  <a:pt x="2207457" y="1424911"/>
                </a:lnTo>
                <a:lnTo>
                  <a:pt x="2207488" y="1424784"/>
                </a:lnTo>
                <a:lnTo>
                  <a:pt x="2215847" y="1412833"/>
                </a:lnTo>
                <a:cubicBezTo>
                  <a:pt x="2215133" y="1412451"/>
                  <a:pt x="2214418" y="1412068"/>
                  <a:pt x="2213705" y="1411685"/>
                </a:cubicBezTo>
                <a:lnTo>
                  <a:pt x="2210038" y="1414595"/>
                </a:lnTo>
                <a:lnTo>
                  <a:pt x="2213501" y="1402451"/>
                </a:lnTo>
                <a:cubicBezTo>
                  <a:pt x="2219649" y="1395996"/>
                  <a:pt x="2223577" y="1389108"/>
                  <a:pt x="2223781" y="1379873"/>
                </a:cubicBezTo>
                <a:cubicBezTo>
                  <a:pt x="2221537" y="1378827"/>
                  <a:pt x="2219189" y="1377704"/>
                  <a:pt x="2216230" y="1376327"/>
                </a:cubicBezTo>
                <a:cubicBezTo>
                  <a:pt x="2232252" y="1368265"/>
                  <a:pt x="2235492" y="1362066"/>
                  <a:pt x="2232404" y="1353265"/>
                </a:cubicBezTo>
                <a:cubicBezTo>
                  <a:pt x="2240798" y="1348825"/>
                  <a:pt x="2252787" y="1348621"/>
                  <a:pt x="2253579" y="1335228"/>
                </a:cubicBezTo>
                <a:lnTo>
                  <a:pt x="2253641" y="1335173"/>
                </a:lnTo>
                <a:lnTo>
                  <a:pt x="2253681" y="1335151"/>
                </a:lnTo>
                <a:cubicBezTo>
                  <a:pt x="2254575" y="1334360"/>
                  <a:pt x="2255493" y="1333570"/>
                  <a:pt x="2256385" y="1332778"/>
                </a:cubicBezTo>
                <a:lnTo>
                  <a:pt x="2256363" y="1332770"/>
                </a:lnTo>
                <a:lnTo>
                  <a:pt x="2266765" y="1321793"/>
                </a:lnTo>
                <a:cubicBezTo>
                  <a:pt x="2268560" y="1317121"/>
                  <a:pt x="2269561" y="1311987"/>
                  <a:pt x="2272483" y="1307956"/>
                </a:cubicBezTo>
                <a:cubicBezTo>
                  <a:pt x="2271717" y="1307446"/>
                  <a:pt x="2270952" y="1306935"/>
                  <a:pt x="2270186" y="1306450"/>
                </a:cubicBezTo>
                <a:cubicBezTo>
                  <a:pt x="2268350" y="1308900"/>
                  <a:pt x="2266819" y="1311706"/>
                  <a:pt x="2264523" y="1313594"/>
                </a:cubicBezTo>
                <a:cubicBezTo>
                  <a:pt x="2263427" y="1314487"/>
                  <a:pt x="2260135" y="1314308"/>
                  <a:pt x="2259166" y="1313313"/>
                </a:cubicBezTo>
                <a:cubicBezTo>
                  <a:pt x="2258197" y="1312319"/>
                  <a:pt x="2258248" y="1308390"/>
                  <a:pt x="2258987" y="1308006"/>
                </a:cubicBezTo>
                <a:cubicBezTo>
                  <a:pt x="2264243" y="1305404"/>
                  <a:pt x="2270315" y="1304154"/>
                  <a:pt x="2275136" y="1300991"/>
                </a:cubicBezTo>
                <a:cubicBezTo>
                  <a:pt x="2281769" y="1296630"/>
                  <a:pt x="2286132" y="1300251"/>
                  <a:pt x="2291745" y="1304818"/>
                </a:cubicBezTo>
                <a:cubicBezTo>
                  <a:pt x="2294270" y="1301808"/>
                  <a:pt x="2296489" y="1299180"/>
                  <a:pt x="2298479" y="1296807"/>
                </a:cubicBezTo>
                <a:cubicBezTo>
                  <a:pt x="2289805" y="1284103"/>
                  <a:pt x="2288224" y="1280531"/>
                  <a:pt x="2290289" y="1277163"/>
                </a:cubicBezTo>
                <a:cubicBezTo>
                  <a:pt x="2286336" y="1279077"/>
                  <a:pt x="2282968" y="1280684"/>
                  <a:pt x="2277815" y="1283159"/>
                </a:cubicBezTo>
                <a:cubicBezTo>
                  <a:pt x="2278963" y="1276348"/>
                  <a:pt x="2279780" y="1271550"/>
                  <a:pt x="2280595" y="1266729"/>
                </a:cubicBezTo>
                <a:cubicBezTo>
                  <a:pt x="2279753" y="1266398"/>
                  <a:pt x="2278938" y="1266041"/>
                  <a:pt x="2278096" y="1265708"/>
                </a:cubicBezTo>
                <a:cubicBezTo>
                  <a:pt x="2271973" y="1278082"/>
                  <a:pt x="2258171" y="1285200"/>
                  <a:pt x="2256768" y="1301120"/>
                </a:cubicBezTo>
                <a:cubicBezTo>
                  <a:pt x="2256385" y="1305533"/>
                  <a:pt x="2251207" y="1309385"/>
                  <a:pt x="2248605" y="1313721"/>
                </a:cubicBezTo>
                <a:cubicBezTo>
                  <a:pt x="2235185" y="1336222"/>
                  <a:pt x="2222072" y="1358903"/>
                  <a:pt x="2208526" y="1381327"/>
                </a:cubicBezTo>
                <a:cubicBezTo>
                  <a:pt x="2190208" y="1411660"/>
                  <a:pt x="2175540" y="1444187"/>
                  <a:pt x="2153268" y="1472122"/>
                </a:cubicBezTo>
                <a:cubicBezTo>
                  <a:pt x="2149391" y="1476995"/>
                  <a:pt x="2147349" y="1483297"/>
                  <a:pt x="2144339" y="1488883"/>
                </a:cubicBezTo>
                <a:cubicBezTo>
                  <a:pt x="2142859" y="1491664"/>
                  <a:pt x="2141124" y="1494292"/>
                  <a:pt x="2137145" y="1496486"/>
                </a:cubicBezTo>
                <a:cubicBezTo>
                  <a:pt x="2136763" y="1493909"/>
                  <a:pt x="2136405" y="1491333"/>
                  <a:pt x="2136022" y="1488756"/>
                </a:cubicBezTo>
                <a:cubicBezTo>
                  <a:pt x="2143549" y="1484189"/>
                  <a:pt x="2144722" y="1476332"/>
                  <a:pt x="2148549" y="1466994"/>
                </a:cubicBezTo>
                <a:cubicBezTo>
                  <a:pt x="2139492" y="1472276"/>
                  <a:pt x="2132782" y="1476179"/>
                  <a:pt x="2123521" y="1481562"/>
                </a:cubicBezTo>
                <a:lnTo>
                  <a:pt x="2125730" y="1468542"/>
                </a:lnTo>
                <a:lnTo>
                  <a:pt x="2125869" y="1468397"/>
                </a:lnTo>
                <a:lnTo>
                  <a:pt x="2125812" y="1468174"/>
                </a:lnTo>
                <a:lnTo>
                  <a:pt x="2127731" y="1461944"/>
                </a:lnTo>
                <a:cubicBezTo>
                  <a:pt x="2126532" y="1461867"/>
                  <a:pt x="2125358" y="1461790"/>
                  <a:pt x="2124160" y="1461713"/>
                </a:cubicBezTo>
                <a:lnTo>
                  <a:pt x="2125812" y="1468174"/>
                </a:lnTo>
                <a:lnTo>
                  <a:pt x="2125767" y="1468321"/>
                </a:lnTo>
                <a:lnTo>
                  <a:pt x="2125730" y="1468542"/>
                </a:lnTo>
                <a:lnTo>
                  <a:pt x="2113087" y="1481639"/>
                </a:lnTo>
                <a:cubicBezTo>
                  <a:pt x="2120358" y="1482889"/>
                  <a:pt x="2124262" y="1483143"/>
                  <a:pt x="2127884" y="1484291"/>
                </a:cubicBezTo>
                <a:cubicBezTo>
                  <a:pt x="2130742" y="1485210"/>
                  <a:pt x="2133267" y="1487200"/>
                  <a:pt x="2135920" y="1488704"/>
                </a:cubicBezTo>
                <a:cubicBezTo>
                  <a:pt x="2131967" y="1494496"/>
                  <a:pt x="2127986" y="1500286"/>
                  <a:pt x="2124033" y="1506103"/>
                </a:cubicBezTo>
                <a:cubicBezTo>
                  <a:pt x="2124644" y="1506895"/>
                  <a:pt x="2125282" y="1507686"/>
                  <a:pt x="2125894" y="1508476"/>
                </a:cubicBezTo>
                <a:cubicBezTo>
                  <a:pt x="2129848" y="1506588"/>
                  <a:pt x="2133828" y="1504674"/>
                  <a:pt x="2139645" y="1501894"/>
                </a:cubicBezTo>
                <a:cubicBezTo>
                  <a:pt x="2132374" y="1516257"/>
                  <a:pt x="2126813" y="1529294"/>
                  <a:pt x="2110358" y="1532534"/>
                </a:cubicBezTo>
                <a:cubicBezTo>
                  <a:pt x="2108112" y="1532967"/>
                  <a:pt x="2106174" y="1535825"/>
                  <a:pt x="2104490" y="1537892"/>
                </a:cubicBezTo>
                <a:cubicBezTo>
                  <a:pt x="2102220" y="1540672"/>
                  <a:pt x="2100842" y="1544397"/>
                  <a:pt x="2098163" y="1546616"/>
                </a:cubicBezTo>
                <a:cubicBezTo>
                  <a:pt x="2091683" y="1552050"/>
                  <a:pt x="2091454" y="1551795"/>
                  <a:pt x="2092729" y="1561106"/>
                </a:cubicBezTo>
                <a:cubicBezTo>
                  <a:pt x="2089796" y="1560979"/>
                  <a:pt x="2086938" y="1560852"/>
                  <a:pt x="2081658" y="1560621"/>
                </a:cubicBezTo>
                <a:cubicBezTo>
                  <a:pt x="2082218" y="1568123"/>
                  <a:pt x="2082754" y="1575086"/>
                  <a:pt x="2083291" y="1582128"/>
                </a:cubicBezTo>
                <a:cubicBezTo>
                  <a:pt x="2079387" y="1581924"/>
                  <a:pt x="2075305" y="1581720"/>
                  <a:pt x="2069336" y="1581439"/>
                </a:cubicBezTo>
                <a:cubicBezTo>
                  <a:pt x="2075178" y="1563581"/>
                  <a:pt x="2077983" y="1545289"/>
                  <a:pt x="2091785" y="1531156"/>
                </a:cubicBezTo>
                <a:cubicBezTo>
                  <a:pt x="2095382" y="1527456"/>
                  <a:pt x="2097040" y="1521743"/>
                  <a:pt x="2099159" y="1516768"/>
                </a:cubicBezTo>
                <a:cubicBezTo>
                  <a:pt x="2103647" y="1506257"/>
                  <a:pt x="2107322" y="1494904"/>
                  <a:pt x="2123394" y="1500644"/>
                </a:cubicBezTo>
                <a:cubicBezTo>
                  <a:pt x="2117424" y="1487837"/>
                  <a:pt x="2113624" y="1486256"/>
                  <a:pt x="2097525" y="1490898"/>
                </a:cubicBezTo>
                <a:cubicBezTo>
                  <a:pt x="2111837" y="1473780"/>
                  <a:pt x="2119898" y="1456306"/>
                  <a:pt x="2123139" y="1436916"/>
                </a:cubicBezTo>
                <a:cubicBezTo>
                  <a:pt x="2122169" y="1436407"/>
                  <a:pt x="2121175" y="1435922"/>
                  <a:pt x="2120206" y="1435411"/>
                </a:cubicBezTo>
                <a:cubicBezTo>
                  <a:pt x="2118062" y="1439876"/>
                  <a:pt x="2115741" y="1444264"/>
                  <a:pt x="2113827" y="1448831"/>
                </a:cubicBezTo>
                <a:cubicBezTo>
                  <a:pt x="2108164" y="1462504"/>
                  <a:pt x="2093623" y="1465005"/>
                  <a:pt x="2082473" y="1453065"/>
                </a:cubicBezTo>
                <a:cubicBezTo>
                  <a:pt x="2079948" y="1457785"/>
                  <a:pt x="2077703" y="1462198"/>
                  <a:pt x="2075254" y="1466509"/>
                </a:cubicBezTo>
                <a:cubicBezTo>
                  <a:pt x="2072958" y="1470566"/>
                  <a:pt x="2070484" y="1474495"/>
                  <a:pt x="2067676" y="1479137"/>
                </a:cubicBezTo>
                <a:cubicBezTo>
                  <a:pt x="2064309" y="1478577"/>
                  <a:pt x="2060840" y="1477989"/>
                  <a:pt x="2055048" y="1477020"/>
                </a:cubicBezTo>
                <a:cubicBezTo>
                  <a:pt x="2062702" y="1487812"/>
                  <a:pt x="2061299" y="1496078"/>
                  <a:pt x="2050687" y="1505032"/>
                </a:cubicBezTo>
                <a:cubicBezTo>
                  <a:pt x="2051708" y="1497736"/>
                  <a:pt x="2052369" y="1492940"/>
                  <a:pt x="2053033" y="1488144"/>
                </a:cubicBezTo>
                <a:cubicBezTo>
                  <a:pt x="2043160" y="1497659"/>
                  <a:pt x="2042574" y="1514752"/>
                  <a:pt x="2025915" y="1517533"/>
                </a:cubicBezTo>
                <a:cubicBezTo>
                  <a:pt x="2021323" y="1507838"/>
                  <a:pt x="2043466" y="1503323"/>
                  <a:pt x="2029282" y="1493016"/>
                </a:cubicBezTo>
                <a:cubicBezTo>
                  <a:pt x="2024511" y="1495669"/>
                  <a:pt x="2020379" y="1497965"/>
                  <a:pt x="2016221" y="1500261"/>
                </a:cubicBezTo>
                <a:cubicBezTo>
                  <a:pt x="2015327" y="1498067"/>
                  <a:pt x="2014460" y="1495873"/>
                  <a:pt x="2013567" y="1493679"/>
                </a:cubicBezTo>
                <a:lnTo>
                  <a:pt x="2013679" y="1493566"/>
                </a:lnTo>
                <a:lnTo>
                  <a:pt x="2013720" y="1493602"/>
                </a:lnTo>
                <a:cubicBezTo>
                  <a:pt x="2014460" y="1492862"/>
                  <a:pt x="2015200" y="1492096"/>
                  <a:pt x="2015939" y="1491358"/>
                </a:cubicBezTo>
                <a:lnTo>
                  <a:pt x="2015866" y="1491281"/>
                </a:lnTo>
                <a:lnTo>
                  <a:pt x="2023721" y="1476001"/>
                </a:lnTo>
                <a:cubicBezTo>
                  <a:pt x="2024742" y="1473653"/>
                  <a:pt x="2025761" y="1471307"/>
                  <a:pt x="2026807" y="1468959"/>
                </a:cubicBezTo>
                <a:cubicBezTo>
                  <a:pt x="2025736" y="1468678"/>
                  <a:pt x="2024690" y="1468397"/>
                  <a:pt x="2023619" y="1468142"/>
                </a:cubicBezTo>
                <a:cubicBezTo>
                  <a:pt x="2023619" y="1470745"/>
                  <a:pt x="2023619" y="1473322"/>
                  <a:pt x="2023619" y="1475924"/>
                </a:cubicBezTo>
                <a:cubicBezTo>
                  <a:pt x="2017573" y="1482047"/>
                  <a:pt x="2011195" y="1482710"/>
                  <a:pt x="2004868" y="1476357"/>
                </a:cubicBezTo>
                <a:cubicBezTo>
                  <a:pt x="1996984" y="1486408"/>
                  <a:pt x="1985402" y="1493833"/>
                  <a:pt x="1989102" y="1508859"/>
                </a:cubicBezTo>
                <a:cubicBezTo>
                  <a:pt x="1979433" y="1514318"/>
                  <a:pt x="1975045" y="1524498"/>
                  <a:pt x="1970274" y="1533988"/>
                </a:cubicBezTo>
                <a:cubicBezTo>
                  <a:pt x="1962289" y="1549907"/>
                  <a:pt x="1955273" y="1566311"/>
                  <a:pt x="1947696" y="1582434"/>
                </a:cubicBezTo>
                <a:cubicBezTo>
                  <a:pt x="1945783" y="1586516"/>
                  <a:pt x="1943283" y="1590343"/>
                  <a:pt x="1939252" y="1593583"/>
                </a:cubicBezTo>
                <a:cubicBezTo>
                  <a:pt x="1946779" y="1566667"/>
                  <a:pt x="1954304" y="1539753"/>
                  <a:pt x="1961855" y="1512813"/>
                </a:cubicBezTo>
                <a:cubicBezTo>
                  <a:pt x="1961192" y="1512354"/>
                  <a:pt x="1960555" y="1511920"/>
                  <a:pt x="1959891" y="1511461"/>
                </a:cubicBezTo>
                <a:cubicBezTo>
                  <a:pt x="1956243" y="1515314"/>
                  <a:pt x="1953156" y="1520058"/>
                  <a:pt x="1948794" y="1522712"/>
                </a:cubicBezTo>
                <a:cubicBezTo>
                  <a:pt x="1945069" y="1524983"/>
                  <a:pt x="1939864" y="1524829"/>
                  <a:pt x="1935451" y="1525721"/>
                </a:cubicBezTo>
                <a:cubicBezTo>
                  <a:pt x="1941956" y="1543147"/>
                  <a:pt x="1941446" y="1544268"/>
                  <a:pt x="1924226" y="1546055"/>
                </a:cubicBezTo>
                <a:cubicBezTo>
                  <a:pt x="1928053" y="1551106"/>
                  <a:pt x="1938691" y="1553912"/>
                  <a:pt x="1929482" y="1563096"/>
                </a:cubicBezTo>
                <a:cubicBezTo>
                  <a:pt x="1927288" y="1560392"/>
                  <a:pt x="1925170" y="1557791"/>
                  <a:pt x="1922542" y="1554524"/>
                </a:cubicBezTo>
                <a:cubicBezTo>
                  <a:pt x="1919684" y="1556820"/>
                  <a:pt x="1916879" y="1559066"/>
                  <a:pt x="1914123" y="1561285"/>
                </a:cubicBezTo>
                <a:cubicBezTo>
                  <a:pt x="1905935" y="1552331"/>
                  <a:pt x="1906827" y="1543605"/>
                  <a:pt x="1915169" y="1535952"/>
                </a:cubicBezTo>
                <a:lnTo>
                  <a:pt x="1921484" y="1524575"/>
                </a:lnTo>
                <a:lnTo>
                  <a:pt x="1921853" y="1524446"/>
                </a:lnTo>
                <a:lnTo>
                  <a:pt x="1922075" y="1524091"/>
                </a:lnTo>
                <a:lnTo>
                  <a:pt x="1927593" y="1520875"/>
                </a:lnTo>
                <a:cubicBezTo>
                  <a:pt x="1926880" y="1520135"/>
                  <a:pt x="1926165" y="1519395"/>
                  <a:pt x="1925476" y="1518655"/>
                </a:cubicBezTo>
                <a:lnTo>
                  <a:pt x="1922075" y="1524091"/>
                </a:lnTo>
                <a:lnTo>
                  <a:pt x="1921598" y="1524370"/>
                </a:lnTo>
                <a:lnTo>
                  <a:pt x="1921484" y="1524575"/>
                </a:lnTo>
                <a:lnTo>
                  <a:pt x="1913431" y="1527380"/>
                </a:lnTo>
                <a:cubicBezTo>
                  <a:pt x="1910679" y="1528350"/>
                  <a:pt x="1908523" y="1529268"/>
                  <a:pt x="1908587" y="1530008"/>
                </a:cubicBezTo>
                <a:cubicBezTo>
                  <a:pt x="1909583" y="1541794"/>
                  <a:pt x="1887770" y="1539472"/>
                  <a:pt x="1895347" y="1553479"/>
                </a:cubicBezTo>
                <a:cubicBezTo>
                  <a:pt x="1890143" y="1556054"/>
                  <a:pt x="1885805" y="1558223"/>
                  <a:pt x="1880627" y="1560800"/>
                </a:cubicBezTo>
                <a:cubicBezTo>
                  <a:pt x="1878459" y="1557687"/>
                  <a:pt x="1875958" y="1554116"/>
                  <a:pt x="1874250" y="1551693"/>
                </a:cubicBezTo>
                <a:cubicBezTo>
                  <a:pt x="1878586" y="1546564"/>
                  <a:pt x="1882667" y="1541743"/>
                  <a:pt x="1886980" y="1536640"/>
                </a:cubicBezTo>
                <a:cubicBezTo>
                  <a:pt x="1884351" y="1533656"/>
                  <a:pt x="1882463" y="1531513"/>
                  <a:pt x="1880780" y="1529625"/>
                </a:cubicBezTo>
                <a:cubicBezTo>
                  <a:pt x="1876213" y="1534523"/>
                  <a:pt x="1872004" y="1538146"/>
                  <a:pt x="1868968" y="1542586"/>
                </a:cubicBezTo>
                <a:cubicBezTo>
                  <a:pt x="1866239" y="1546564"/>
                  <a:pt x="1864860" y="1551464"/>
                  <a:pt x="1860805" y="1555877"/>
                </a:cubicBezTo>
                <a:cubicBezTo>
                  <a:pt x="1859401" y="1546437"/>
                  <a:pt x="1857999" y="1536998"/>
                  <a:pt x="1856595" y="1527559"/>
                </a:cubicBezTo>
                <a:cubicBezTo>
                  <a:pt x="1855932" y="1527533"/>
                  <a:pt x="1855243" y="1527508"/>
                  <a:pt x="1854580" y="1527483"/>
                </a:cubicBezTo>
                <a:cubicBezTo>
                  <a:pt x="1856620" y="1523860"/>
                  <a:pt x="1859120" y="1520416"/>
                  <a:pt x="1860549" y="1516564"/>
                </a:cubicBezTo>
                <a:cubicBezTo>
                  <a:pt x="1861876" y="1512966"/>
                  <a:pt x="1862080" y="1508961"/>
                  <a:pt x="1861620" y="1504522"/>
                </a:cubicBezTo>
                <a:cubicBezTo>
                  <a:pt x="1856672" y="1511639"/>
                  <a:pt x="1853482" y="1520212"/>
                  <a:pt x="1843075" y="1518095"/>
                </a:cubicBezTo>
                <a:cubicBezTo>
                  <a:pt x="1836900" y="1528069"/>
                  <a:pt x="1834962" y="1541513"/>
                  <a:pt x="1819220" y="1541055"/>
                </a:cubicBezTo>
                <a:cubicBezTo>
                  <a:pt x="1816670" y="1548018"/>
                  <a:pt x="1813480" y="1554193"/>
                  <a:pt x="1818251" y="1562510"/>
                </a:cubicBezTo>
                <a:cubicBezTo>
                  <a:pt x="1820522" y="1566463"/>
                  <a:pt x="1816874" y="1573786"/>
                  <a:pt x="1815905" y="1579730"/>
                </a:cubicBezTo>
                <a:cubicBezTo>
                  <a:pt x="1805648" y="1578301"/>
                  <a:pt x="1794526" y="1573173"/>
                  <a:pt x="1783351" y="1583072"/>
                </a:cubicBezTo>
                <a:cubicBezTo>
                  <a:pt x="1782382" y="1578582"/>
                  <a:pt x="1781719" y="1575571"/>
                  <a:pt x="1781005" y="1572230"/>
                </a:cubicBezTo>
                <a:cubicBezTo>
                  <a:pt x="1779907" y="1572638"/>
                  <a:pt x="1778351" y="1572740"/>
                  <a:pt x="1777867" y="1573530"/>
                </a:cubicBezTo>
                <a:cubicBezTo>
                  <a:pt x="1773836" y="1579755"/>
                  <a:pt x="1775392" y="1587051"/>
                  <a:pt x="1783530" y="1589143"/>
                </a:cubicBezTo>
                <a:cubicBezTo>
                  <a:pt x="1797333" y="1592689"/>
                  <a:pt x="1801950" y="1606338"/>
                  <a:pt x="1812792" y="1612895"/>
                </a:cubicBezTo>
                <a:cubicBezTo>
                  <a:pt x="1814603" y="1613992"/>
                  <a:pt x="1813711" y="1619503"/>
                  <a:pt x="1814067" y="1622997"/>
                </a:cubicBezTo>
                <a:cubicBezTo>
                  <a:pt x="1813149" y="1623125"/>
                  <a:pt x="1812257" y="1623278"/>
                  <a:pt x="1811338" y="1623405"/>
                </a:cubicBezTo>
                <a:cubicBezTo>
                  <a:pt x="1808225" y="1619808"/>
                  <a:pt x="1805444" y="1615803"/>
                  <a:pt x="1801898" y="1612691"/>
                </a:cubicBezTo>
                <a:cubicBezTo>
                  <a:pt x="1793072" y="1604986"/>
                  <a:pt x="1788811" y="1606517"/>
                  <a:pt x="1786720" y="1617639"/>
                </a:cubicBezTo>
                <a:cubicBezTo>
                  <a:pt x="1786260" y="1620037"/>
                  <a:pt x="1785647" y="1622410"/>
                  <a:pt x="1784984" y="1625370"/>
                </a:cubicBezTo>
                <a:cubicBezTo>
                  <a:pt x="1781974" y="1624962"/>
                  <a:pt x="1779524" y="1624731"/>
                  <a:pt x="1777101" y="1624324"/>
                </a:cubicBezTo>
                <a:cubicBezTo>
                  <a:pt x="1775086" y="1623993"/>
                  <a:pt x="1773096" y="1623456"/>
                  <a:pt x="1769090" y="1622564"/>
                </a:cubicBezTo>
                <a:cubicBezTo>
                  <a:pt x="1769856" y="1628100"/>
                  <a:pt x="1770417" y="1632360"/>
                  <a:pt x="1770954" y="1636314"/>
                </a:cubicBezTo>
                <a:cubicBezTo>
                  <a:pt x="1762841" y="1640498"/>
                  <a:pt x="1754703" y="1645601"/>
                  <a:pt x="1745901" y="1648993"/>
                </a:cubicBezTo>
                <a:cubicBezTo>
                  <a:pt x="1737457" y="1652234"/>
                  <a:pt x="1728425" y="1654530"/>
                  <a:pt x="1719472" y="1655626"/>
                </a:cubicBezTo>
                <a:cubicBezTo>
                  <a:pt x="1714599" y="1656239"/>
                  <a:pt x="1712405" y="1652055"/>
                  <a:pt x="1714420" y="1646672"/>
                </a:cubicBezTo>
                <a:cubicBezTo>
                  <a:pt x="1715720" y="1643202"/>
                  <a:pt x="1716078" y="1639375"/>
                  <a:pt x="1716843" y="1635727"/>
                </a:cubicBezTo>
                <a:cubicBezTo>
                  <a:pt x="1715874" y="1635371"/>
                  <a:pt x="1714930" y="1635039"/>
                  <a:pt x="1713961" y="1634681"/>
                </a:cubicBezTo>
                <a:cubicBezTo>
                  <a:pt x="1712455" y="1636365"/>
                  <a:pt x="1710924" y="1638075"/>
                  <a:pt x="1707838" y="1641519"/>
                </a:cubicBezTo>
                <a:cubicBezTo>
                  <a:pt x="1706051" y="1636110"/>
                  <a:pt x="1702098" y="1630421"/>
                  <a:pt x="1703603" y="1627487"/>
                </a:cubicBezTo>
                <a:cubicBezTo>
                  <a:pt x="1709547" y="1615701"/>
                  <a:pt x="1706128" y="1604375"/>
                  <a:pt x="1704828" y="1593200"/>
                </a:cubicBezTo>
                <a:cubicBezTo>
                  <a:pt x="1698552" y="1596031"/>
                  <a:pt x="1692479" y="1598762"/>
                  <a:pt x="1685847" y="1601746"/>
                </a:cubicBezTo>
                <a:cubicBezTo>
                  <a:pt x="1682556" y="1609094"/>
                  <a:pt x="1686816" y="1615267"/>
                  <a:pt x="1691306" y="1620880"/>
                </a:cubicBezTo>
                <a:cubicBezTo>
                  <a:pt x="1707149" y="1640677"/>
                  <a:pt x="1708017" y="1663587"/>
                  <a:pt x="1707149" y="1688128"/>
                </a:cubicBezTo>
                <a:cubicBezTo>
                  <a:pt x="1698398" y="1683970"/>
                  <a:pt x="1691000" y="1680449"/>
                  <a:pt x="1683041" y="1676648"/>
                </a:cubicBezTo>
                <a:cubicBezTo>
                  <a:pt x="1679954" y="1661291"/>
                  <a:pt x="1673244" y="1658254"/>
                  <a:pt x="1657937" y="1665372"/>
                </a:cubicBezTo>
                <a:cubicBezTo>
                  <a:pt x="1652783" y="1667770"/>
                  <a:pt x="1646916" y="1669019"/>
                  <a:pt x="1641253" y="1669837"/>
                </a:cubicBezTo>
                <a:cubicBezTo>
                  <a:pt x="1627171" y="1671852"/>
                  <a:pt x="1614108" y="1679786"/>
                  <a:pt x="1599032" y="1676571"/>
                </a:cubicBezTo>
                <a:cubicBezTo>
                  <a:pt x="1595281" y="1675781"/>
                  <a:pt x="1590944" y="1677923"/>
                  <a:pt x="1586862" y="1678561"/>
                </a:cubicBezTo>
                <a:cubicBezTo>
                  <a:pt x="1583775" y="1679046"/>
                  <a:pt x="1580637" y="1679326"/>
                  <a:pt x="1576708" y="1677540"/>
                </a:cubicBezTo>
                <a:cubicBezTo>
                  <a:pt x="1579106" y="1675627"/>
                  <a:pt x="1581504" y="1673713"/>
                  <a:pt x="1585127" y="1670806"/>
                </a:cubicBezTo>
                <a:lnTo>
                  <a:pt x="1575241" y="1669797"/>
                </a:lnTo>
                <a:lnTo>
                  <a:pt x="1603801" y="1660245"/>
                </a:lnTo>
                <a:cubicBezTo>
                  <a:pt x="1607170" y="1659377"/>
                  <a:pt x="1611353" y="1661775"/>
                  <a:pt x="1617654" y="1663254"/>
                </a:cubicBezTo>
                <a:cubicBezTo>
                  <a:pt x="1615793" y="1657412"/>
                  <a:pt x="1614083" y="1652107"/>
                  <a:pt x="1612399" y="1646825"/>
                </a:cubicBezTo>
                <a:cubicBezTo>
                  <a:pt x="1611481" y="1646926"/>
                  <a:pt x="1610562" y="1647055"/>
                  <a:pt x="1609645" y="1647157"/>
                </a:cubicBezTo>
                <a:cubicBezTo>
                  <a:pt x="1609364" y="1650040"/>
                  <a:pt x="1609108" y="1652922"/>
                  <a:pt x="1608726" y="1656928"/>
                </a:cubicBezTo>
                <a:cubicBezTo>
                  <a:pt x="1600434" y="1653101"/>
                  <a:pt x="1601736" y="1645575"/>
                  <a:pt x="1599848" y="1639809"/>
                </a:cubicBezTo>
                <a:cubicBezTo>
                  <a:pt x="1598572" y="1635931"/>
                  <a:pt x="1598649" y="1631569"/>
                  <a:pt x="1597017" y="1627895"/>
                </a:cubicBezTo>
                <a:cubicBezTo>
                  <a:pt x="1594898" y="1623099"/>
                  <a:pt x="1593802" y="1623176"/>
                  <a:pt x="1583673" y="1628533"/>
                </a:cubicBezTo>
                <a:cubicBezTo>
                  <a:pt x="1587117" y="1629962"/>
                  <a:pt x="1590561" y="1631391"/>
                  <a:pt x="1594950" y="1633227"/>
                </a:cubicBezTo>
                <a:cubicBezTo>
                  <a:pt x="1585612" y="1639834"/>
                  <a:pt x="1583010" y="1653560"/>
                  <a:pt x="1568672" y="1646953"/>
                </a:cubicBezTo>
                <a:cubicBezTo>
                  <a:pt x="1566096" y="1651162"/>
                  <a:pt x="1563749" y="1655014"/>
                  <a:pt x="1561453" y="1658789"/>
                </a:cubicBezTo>
                <a:cubicBezTo>
                  <a:pt x="1544666" y="1659555"/>
                  <a:pt x="1546606" y="1662335"/>
                  <a:pt x="1550764" y="1676954"/>
                </a:cubicBezTo>
                <a:cubicBezTo>
                  <a:pt x="1546835" y="1679199"/>
                  <a:pt x="1542626" y="1681597"/>
                  <a:pt x="1538774" y="1683791"/>
                </a:cubicBezTo>
                <a:cubicBezTo>
                  <a:pt x="1523492" y="1671342"/>
                  <a:pt x="1543545" y="1666418"/>
                  <a:pt x="1543875" y="1655933"/>
                </a:cubicBezTo>
                <a:cubicBezTo>
                  <a:pt x="1530176" y="1656953"/>
                  <a:pt x="1517675" y="1655933"/>
                  <a:pt x="1505226" y="1662464"/>
                </a:cubicBezTo>
                <a:cubicBezTo>
                  <a:pt x="1498720" y="1665883"/>
                  <a:pt x="1489536" y="1663867"/>
                  <a:pt x="1481679" y="1665066"/>
                </a:cubicBezTo>
                <a:cubicBezTo>
                  <a:pt x="1471806" y="1666596"/>
                  <a:pt x="1462111" y="1669402"/>
                  <a:pt x="1452213" y="1670729"/>
                </a:cubicBezTo>
                <a:cubicBezTo>
                  <a:pt x="1441906" y="1672107"/>
                  <a:pt x="1431420" y="1672260"/>
                  <a:pt x="1421063" y="1673204"/>
                </a:cubicBezTo>
                <a:cubicBezTo>
                  <a:pt x="1416752" y="1673586"/>
                  <a:pt x="1412492" y="1674556"/>
                  <a:pt x="1408256" y="1675450"/>
                </a:cubicBezTo>
                <a:cubicBezTo>
                  <a:pt x="1406216" y="1675882"/>
                  <a:pt x="1403920" y="1677796"/>
                  <a:pt x="1402364" y="1677261"/>
                </a:cubicBezTo>
                <a:cubicBezTo>
                  <a:pt x="1392210" y="1673740"/>
                  <a:pt x="1383536" y="1680347"/>
                  <a:pt x="1374148" y="1680857"/>
                </a:cubicBezTo>
                <a:cubicBezTo>
                  <a:pt x="1365168" y="1681342"/>
                  <a:pt x="1356111" y="1679940"/>
                  <a:pt x="1346698" y="1679352"/>
                </a:cubicBezTo>
                <a:cubicBezTo>
                  <a:pt x="1352055" y="1667387"/>
                  <a:pt x="1352055" y="1667387"/>
                  <a:pt x="1367948" y="1668587"/>
                </a:cubicBezTo>
                <a:cubicBezTo>
                  <a:pt x="1361749" y="1660703"/>
                  <a:pt x="1353943" y="1655039"/>
                  <a:pt x="1343788" y="1651876"/>
                </a:cubicBezTo>
                <a:cubicBezTo>
                  <a:pt x="1357310" y="1648024"/>
                  <a:pt x="1370423" y="1657641"/>
                  <a:pt x="1384811" y="1652489"/>
                </a:cubicBezTo>
                <a:cubicBezTo>
                  <a:pt x="1397031" y="1648126"/>
                  <a:pt x="1411879" y="1652361"/>
                  <a:pt x="1426549" y="1643892"/>
                </a:cubicBezTo>
                <a:cubicBezTo>
                  <a:pt x="1420707" y="1641263"/>
                  <a:pt x="1417492" y="1639809"/>
                  <a:pt x="1416828" y="1639529"/>
                </a:cubicBezTo>
                <a:cubicBezTo>
                  <a:pt x="1411113" y="1642998"/>
                  <a:pt x="1407083" y="1645447"/>
                  <a:pt x="1400883" y="1649197"/>
                </a:cubicBezTo>
                <a:cubicBezTo>
                  <a:pt x="1401164" y="1643355"/>
                  <a:pt x="1401318" y="1640728"/>
                  <a:pt x="1401420" y="1638483"/>
                </a:cubicBezTo>
                <a:cubicBezTo>
                  <a:pt x="1386266" y="1634504"/>
                  <a:pt x="1372285" y="1638763"/>
                  <a:pt x="1357845" y="1641263"/>
                </a:cubicBezTo>
                <a:cubicBezTo>
                  <a:pt x="1336391" y="1645013"/>
                  <a:pt x="1314501" y="1646111"/>
                  <a:pt x="1291950" y="1648432"/>
                </a:cubicBezTo>
                <a:cubicBezTo>
                  <a:pt x="1290751" y="1646059"/>
                  <a:pt x="1289374" y="1643355"/>
                  <a:pt x="1287051" y="1638738"/>
                </a:cubicBezTo>
                <a:cubicBezTo>
                  <a:pt x="1284705" y="1644759"/>
                  <a:pt x="1283097" y="1648917"/>
                  <a:pt x="1281030" y="1654197"/>
                </a:cubicBezTo>
                <a:cubicBezTo>
                  <a:pt x="1262433" y="1656341"/>
                  <a:pt x="1243809" y="1659683"/>
                  <a:pt x="1223987" y="1654810"/>
                </a:cubicBezTo>
                <a:cubicBezTo>
                  <a:pt x="1213630" y="1652259"/>
                  <a:pt x="1200950" y="1653024"/>
                  <a:pt x="1191052" y="1661647"/>
                </a:cubicBezTo>
                <a:cubicBezTo>
                  <a:pt x="1188068" y="1664249"/>
                  <a:pt x="1182889" y="1664275"/>
                  <a:pt x="1178372" y="1665602"/>
                </a:cubicBezTo>
                <a:cubicBezTo>
                  <a:pt x="1174699" y="1656264"/>
                  <a:pt x="1178909" y="1652259"/>
                  <a:pt x="1186639" y="1650040"/>
                </a:cubicBezTo>
                <a:cubicBezTo>
                  <a:pt x="1180489" y="1641978"/>
                  <a:pt x="1173322" y="1641978"/>
                  <a:pt x="1166255" y="1642463"/>
                </a:cubicBezTo>
                <a:cubicBezTo>
                  <a:pt x="1162504" y="1642717"/>
                  <a:pt x="1158677" y="1643790"/>
                  <a:pt x="1155158" y="1645218"/>
                </a:cubicBezTo>
                <a:cubicBezTo>
                  <a:pt x="1141253" y="1650805"/>
                  <a:pt x="1130794" y="1641136"/>
                  <a:pt x="1119160" y="1637029"/>
                </a:cubicBezTo>
                <a:cubicBezTo>
                  <a:pt x="1117706" y="1636519"/>
                  <a:pt x="1117783" y="1632462"/>
                  <a:pt x="1116508" y="1630421"/>
                </a:cubicBezTo>
                <a:cubicBezTo>
                  <a:pt x="1114977" y="1627972"/>
                  <a:pt x="1112757" y="1625956"/>
                  <a:pt x="1110843" y="1623762"/>
                </a:cubicBezTo>
                <a:cubicBezTo>
                  <a:pt x="1109824" y="1624324"/>
                  <a:pt x="1108828" y="1624910"/>
                  <a:pt x="1107808" y="1625472"/>
                </a:cubicBezTo>
                <a:cubicBezTo>
                  <a:pt x="1108854" y="1629681"/>
                  <a:pt x="1109901" y="1633890"/>
                  <a:pt x="1111176" y="1639044"/>
                </a:cubicBezTo>
                <a:cubicBezTo>
                  <a:pt x="1101072" y="1645880"/>
                  <a:pt x="1089823" y="1634656"/>
                  <a:pt x="1079771" y="1640600"/>
                </a:cubicBezTo>
                <a:cubicBezTo>
                  <a:pt x="1086175" y="1643865"/>
                  <a:pt x="1092858" y="1647309"/>
                  <a:pt x="1099593" y="1650678"/>
                </a:cubicBezTo>
                <a:cubicBezTo>
                  <a:pt x="1100307" y="1651034"/>
                  <a:pt x="1101659" y="1651315"/>
                  <a:pt x="1102017" y="1650932"/>
                </a:cubicBezTo>
                <a:cubicBezTo>
                  <a:pt x="1109339" y="1643584"/>
                  <a:pt x="1115743" y="1652667"/>
                  <a:pt x="1122783" y="1652055"/>
                </a:cubicBezTo>
                <a:cubicBezTo>
                  <a:pt x="1130794" y="1651366"/>
                  <a:pt x="1138907" y="1651928"/>
                  <a:pt x="1146968" y="1652107"/>
                </a:cubicBezTo>
                <a:cubicBezTo>
                  <a:pt x="1148474" y="1652132"/>
                  <a:pt x="1149979" y="1652947"/>
                  <a:pt x="1153856" y="1654147"/>
                </a:cubicBezTo>
                <a:cubicBezTo>
                  <a:pt x="1147989" y="1656672"/>
                  <a:pt x="1144136" y="1658331"/>
                  <a:pt x="1139697" y="1660245"/>
                </a:cubicBezTo>
                <a:cubicBezTo>
                  <a:pt x="1143370" y="1668460"/>
                  <a:pt x="1150335" y="1667668"/>
                  <a:pt x="1156177" y="1667770"/>
                </a:cubicBezTo>
                <a:cubicBezTo>
                  <a:pt x="1170159" y="1668000"/>
                  <a:pt x="1184164" y="1667337"/>
                  <a:pt x="1198169" y="1667310"/>
                </a:cubicBezTo>
                <a:cubicBezTo>
                  <a:pt x="1206232" y="1667285"/>
                  <a:pt x="1213707" y="1667821"/>
                  <a:pt x="1222202" y="1665346"/>
                </a:cubicBezTo>
                <a:cubicBezTo>
                  <a:pt x="1234319" y="1661800"/>
                  <a:pt x="1248045" y="1663510"/>
                  <a:pt x="1261056" y="1663612"/>
                </a:cubicBezTo>
                <a:cubicBezTo>
                  <a:pt x="1268275" y="1663662"/>
                  <a:pt x="1274296" y="1666800"/>
                  <a:pt x="1277969" y="1676571"/>
                </a:cubicBezTo>
                <a:cubicBezTo>
                  <a:pt x="1268352" y="1674658"/>
                  <a:pt x="1259958" y="1672898"/>
                  <a:pt x="1251489" y="1671367"/>
                </a:cubicBezTo>
                <a:cubicBezTo>
                  <a:pt x="1248657" y="1670857"/>
                  <a:pt x="1244855" y="1669735"/>
                  <a:pt x="1242942" y="1671035"/>
                </a:cubicBezTo>
                <a:cubicBezTo>
                  <a:pt x="1229090" y="1680398"/>
                  <a:pt x="1213297" y="1675781"/>
                  <a:pt x="1198477" y="1677642"/>
                </a:cubicBezTo>
                <a:cubicBezTo>
                  <a:pt x="1192863" y="1678332"/>
                  <a:pt x="1187047" y="1677184"/>
                  <a:pt x="1180874" y="1676852"/>
                </a:cubicBezTo>
                <a:cubicBezTo>
                  <a:pt x="1177812" y="1678051"/>
                  <a:pt x="1173882" y="1680424"/>
                  <a:pt x="1169673" y="1681113"/>
                </a:cubicBezTo>
                <a:cubicBezTo>
                  <a:pt x="1140309" y="1685986"/>
                  <a:pt x="1110666" y="1682440"/>
                  <a:pt x="1081174" y="1683740"/>
                </a:cubicBezTo>
                <a:cubicBezTo>
                  <a:pt x="1076939" y="1683919"/>
                  <a:pt x="1072806" y="1687005"/>
                  <a:pt x="1067117" y="1689353"/>
                </a:cubicBezTo>
                <a:cubicBezTo>
                  <a:pt x="1058265" y="1682261"/>
                  <a:pt x="1058290" y="1681928"/>
                  <a:pt x="1039489" y="1679607"/>
                </a:cubicBezTo>
                <a:cubicBezTo>
                  <a:pt x="1029105" y="1678332"/>
                  <a:pt x="1018442" y="1677209"/>
                  <a:pt x="1008160" y="1678280"/>
                </a:cubicBezTo>
                <a:cubicBezTo>
                  <a:pt x="1001578" y="1678969"/>
                  <a:pt x="995532" y="1684122"/>
                  <a:pt x="989026" y="1686649"/>
                </a:cubicBezTo>
                <a:cubicBezTo>
                  <a:pt x="981679" y="1689506"/>
                  <a:pt x="974179" y="1693026"/>
                  <a:pt x="966501" y="1693791"/>
                </a:cubicBezTo>
                <a:cubicBezTo>
                  <a:pt x="959434" y="1694506"/>
                  <a:pt x="956959" y="1697695"/>
                  <a:pt x="954688" y="1705808"/>
                </a:cubicBezTo>
                <a:cubicBezTo>
                  <a:pt x="961320" y="1705221"/>
                  <a:pt x="967137" y="1705731"/>
                  <a:pt x="972241" y="1704073"/>
                </a:cubicBezTo>
                <a:cubicBezTo>
                  <a:pt x="983413" y="1700425"/>
                  <a:pt x="992980" y="1706012"/>
                  <a:pt x="1003185" y="1707950"/>
                </a:cubicBezTo>
                <a:cubicBezTo>
                  <a:pt x="1017396" y="1710629"/>
                  <a:pt x="1031555" y="1714354"/>
                  <a:pt x="1046096" y="1712390"/>
                </a:cubicBezTo>
                <a:cubicBezTo>
                  <a:pt x="1046198" y="1711292"/>
                  <a:pt x="1046300" y="1710196"/>
                  <a:pt x="1046402" y="1709098"/>
                </a:cubicBezTo>
                <a:cubicBezTo>
                  <a:pt x="1038724" y="1708715"/>
                  <a:pt x="1031070" y="1708359"/>
                  <a:pt x="1023390" y="1707977"/>
                </a:cubicBezTo>
                <a:cubicBezTo>
                  <a:pt x="1035509" y="1703996"/>
                  <a:pt x="1048137" y="1704021"/>
                  <a:pt x="1059872" y="1706829"/>
                </a:cubicBezTo>
                <a:cubicBezTo>
                  <a:pt x="1064566" y="1707950"/>
                  <a:pt x="1067474" y="1716828"/>
                  <a:pt x="1074924" y="1717007"/>
                </a:cubicBezTo>
                <a:cubicBezTo>
                  <a:pt x="1078699" y="1717109"/>
                  <a:pt x="1082450" y="1717032"/>
                  <a:pt x="1086225" y="1717032"/>
                </a:cubicBezTo>
                <a:cubicBezTo>
                  <a:pt x="1086506" y="1715732"/>
                  <a:pt x="1086761" y="1714405"/>
                  <a:pt x="1087042" y="1713104"/>
                </a:cubicBezTo>
                <a:cubicBezTo>
                  <a:pt x="1082806" y="1711063"/>
                  <a:pt x="1078572" y="1709021"/>
                  <a:pt x="1073368" y="1706521"/>
                </a:cubicBezTo>
                <a:cubicBezTo>
                  <a:pt x="1104058" y="1702900"/>
                  <a:pt x="1132197" y="1708282"/>
                  <a:pt x="1159392" y="1719661"/>
                </a:cubicBezTo>
                <a:cubicBezTo>
                  <a:pt x="1159367" y="1720605"/>
                  <a:pt x="1159341" y="1721574"/>
                  <a:pt x="1159315" y="1722518"/>
                </a:cubicBezTo>
                <a:cubicBezTo>
                  <a:pt x="1151612" y="1722518"/>
                  <a:pt x="1143882" y="1722645"/>
                  <a:pt x="1136176" y="1722415"/>
                </a:cubicBezTo>
                <a:cubicBezTo>
                  <a:pt x="1134136" y="1722365"/>
                  <a:pt x="1132146" y="1720578"/>
                  <a:pt x="1130130" y="1720605"/>
                </a:cubicBezTo>
                <a:cubicBezTo>
                  <a:pt x="1115793" y="1720782"/>
                  <a:pt x="1101405" y="1720605"/>
                  <a:pt x="1087144" y="1721905"/>
                </a:cubicBezTo>
                <a:cubicBezTo>
                  <a:pt x="1082500" y="1722339"/>
                  <a:pt x="1074158" y="1720222"/>
                  <a:pt x="1073853" y="1729737"/>
                </a:cubicBezTo>
                <a:cubicBezTo>
                  <a:pt x="1073827" y="1730222"/>
                  <a:pt x="1071760" y="1731064"/>
                  <a:pt x="1070638" y="1731064"/>
                </a:cubicBezTo>
                <a:cubicBezTo>
                  <a:pt x="1055127" y="1731141"/>
                  <a:pt x="1039616" y="1731114"/>
                  <a:pt x="1024105" y="1731114"/>
                </a:cubicBezTo>
                <a:cubicBezTo>
                  <a:pt x="1023901" y="1730197"/>
                  <a:pt x="1023697" y="1729278"/>
                  <a:pt x="1023519" y="1728360"/>
                </a:cubicBezTo>
                <a:cubicBezTo>
                  <a:pt x="1025967" y="1726676"/>
                  <a:pt x="1028391" y="1725018"/>
                  <a:pt x="1032728" y="1722059"/>
                </a:cubicBezTo>
                <a:cubicBezTo>
                  <a:pt x="1020992" y="1720068"/>
                  <a:pt x="1010916" y="1718384"/>
                  <a:pt x="1000839" y="1716675"/>
                </a:cubicBezTo>
                <a:cubicBezTo>
                  <a:pt x="1000864" y="1715859"/>
                  <a:pt x="1000914" y="1715017"/>
                  <a:pt x="1000941" y="1714201"/>
                </a:cubicBezTo>
                <a:cubicBezTo>
                  <a:pt x="998313" y="1715705"/>
                  <a:pt x="994639" y="1719176"/>
                  <a:pt x="993186" y="1718411"/>
                </a:cubicBezTo>
                <a:cubicBezTo>
                  <a:pt x="982062" y="1712542"/>
                  <a:pt x="978133" y="1720170"/>
                  <a:pt x="974537" y="1728436"/>
                </a:cubicBezTo>
                <a:cubicBezTo>
                  <a:pt x="966908" y="1727466"/>
                  <a:pt x="963286" y="1707771"/>
                  <a:pt x="954255" y="1725120"/>
                </a:cubicBezTo>
                <a:cubicBezTo>
                  <a:pt x="950709" y="1722824"/>
                  <a:pt x="948284" y="1721242"/>
                  <a:pt x="946014" y="1719763"/>
                </a:cubicBezTo>
                <a:cubicBezTo>
                  <a:pt x="944969" y="1720374"/>
                  <a:pt x="943794" y="1720655"/>
                  <a:pt x="943667" y="1721191"/>
                </a:cubicBezTo>
                <a:cubicBezTo>
                  <a:pt x="942442" y="1726318"/>
                  <a:pt x="939254" y="1728130"/>
                  <a:pt x="934228" y="1727160"/>
                </a:cubicBezTo>
                <a:cubicBezTo>
                  <a:pt x="930045" y="1726345"/>
                  <a:pt x="925911" y="1725374"/>
                  <a:pt x="921701" y="1724737"/>
                </a:cubicBezTo>
                <a:cubicBezTo>
                  <a:pt x="910119" y="1722951"/>
                  <a:pt x="898691" y="1721649"/>
                  <a:pt x="891572" y="1734304"/>
                </a:cubicBezTo>
                <a:cubicBezTo>
                  <a:pt x="890705" y="1735808"/>
                  <a:pt x="888384" y="1736498"/>
                  <a:pt x="885169" y="1736447"/>
                </a:cubicBezTo>
                <a:cubicBezTo>
                  <a:pt x="886649" y="1732901"/>
                  <a:pt x="888103" y="1729355"/>
                  <a:pt x="889914" y="1724992"/>
                </a:cubicBezTo>
                <a:cubicBezTo>
                  <a:pt x="879175" y="1721063"/>
                  <a:pt x="876394" y="1732518"/>
                  <a:pt x="867847" y="1735095"/>
                </a:cubicBezTo>
                <a:cubicBezTo>
                  <a:pt x="869173" y="1730579"/>
                  <a:pt x="870245" y="1727008"/>
                  <a:pt x="871725" y="1722007"/>
                </a:cubicBezTo>
                <a:cubicBezTo>
                  <a:pt x="865858" y="1720961"/>
                  <a:pt x="860143" y="1718920"/>
                  <a:pt x="854505" y="1719124"/>
                </a:cubicBezTo>
                <a:cubicBezTo>
                  <a:pt x="839223" y="1719661"/>
                  <a:pt x="825549" y="1714073"/>
                  <a:pt x="811238" y="1710221"/>
                </a:cubicBezTo>
                <a:cubicBezTo>
                  <a:pt x="800471" y="1707313"/>
                  <a:pt x="788787" y="1707721"/>
                  <a:pt x="777511" y="1706700"/>
                </a:cubicBezTo>
                <a:cubicBezTo>
                  <a:pt x="773327" y="1706317"/>
                  <a:pt x="769067" y="1706369"/>
                  <a:pt x="764934" y="1705629"/>
                </a:cubicBezTo>
                <a:cubicBezTo>
                  <a:pt x="759372" y="1704608"/>
                  <a:pt x="755775" y="1705425"/>
                  <a:pt x="750418" y="1709175"/>
                </a:cubicBezTo>
                <a:cubicBezTo>
                  <a:pt x="745622" y="1712517"/>
                  <a:pt x="735800" y="1708742"/>
                  <a:pt x="728198" y="1708002"/>
                </a:cubicBezTo>
                <a:cubicBezTo>
                  <a:pt x="701896" y="1705502"/>
                  <a:pt x="675593" y="1703027"/>
                  <a:pt x="649316" y="1700373"/>
                </a:cubicBezTo>
                <a:cubicBezTo>
                  <a:pt x="641331" y="1699558"/>
                  <a:pt x="633448" y="1697541"/>
                  <a:pt x="625463" y="1697235"/>
                </a:cubicBezTo>
                <a:cubicBezTo>
                  <a:pt x="612835" y="1696751"/>
                  <a:pt x="600180" y="1697262"/>
                  <a:pt x="587527" y="1697312"/>
                </a:cubicBezTo>
                <a:cubicBezTo>
                  <a:pt x="582858" y="1697337"/>
                  <a:pt x="578139" y="1697746"/>
                  <a:pt x="573572" y="1697108"/>
                </a:cubicBezTo>
                <a:cubicBezTo>
                  <a:pt x="553122" y="1694276"/>
                  <a:pt x="532663" y="1691087"/>
                  <a:pt x="512178" y="1688153"/>
                </a:cubicBezTo>
                <a:cubicBezTo>
                  <a:pt x="511082" y="1688001"/>
                  <a:pt x="509832" y="1688791"/>
                  <a:pt x="508582" y="1689174"/>
                </a:cubicBezTo>
                <a:cubicBezTo>
                  <a:pt x="510036" y="1693460"/>
                  <a:pt x="511413" y="1697593"/>
                  <a:pt x="512842" y="1701827"/>
                </a:cubicBezTo>
                <a:cubicBezTo>
                  <a:pt x="518174" y="1703077"/>
                  <a:pt x="523990" y="1704456"/>
                  <a:pt x="529832" y="1705833"/>
                </a:cubicBezTo>
                <a:cubicBezTo>
                  <a:pt x="529628" y="1707108"/>
                  <a:pt x="529423" y="1708359"/>
                  <a:pt x="529219" y="1709634"/>
                </a:cubicBezTo>
                <a:cubicBezTo>
                  <a:pt x="518326" y="1708715"/>
                  <a:pt x="507204" y="1708844"/>
                  <a:pt x="496566" y="1706650"/>
                </a:cubicBezTo>
                <a:cubicBezTo>
                  <a:pt x="474575" y="1702083"/>
                  <a:pt x="452660" y="1696879"/>
                  <a:pt x="431026" y="1690832"/>
                </a:cubicBezTo>
                <a:cubicBezTo>
                  <a:pt x="406662" y="1684046"/>
                  <a:pt x="380997" y="1682311"/>
                  <a:pt x="357756" y="1670831"/>
                </a:cubicBezTo>
                <a:cubicBezTo>
                  <a:pt x="348929" y="1666469"/>
                  <a:pt x="338418" y="1665448"/>
                  <a:pt x="328315" y="1663995"/>
                </a:cubicBezTo>
                <a:cubicBezTo>
                  <a:pt x="346633" y="1676367"/>
                  <a:pt x="368956" y="1680807"/>
                  <a:pt x="387324" y="1692745"/>
                </a:cubicBezTo>
                <a:cubicBezTo>
                  <a:pt x="386967" y="1693587"/>
                  <a:pt x="386636" y="1694429"/>
                  <a:pt x="386278" y="1695297"/>
                </a:cubicBezTo>
                <a:cubicBezTo>
                  <a:pt x="373421" y="1693383"/>
                  <a:pt x="360537" y="1691445"/>
                  <a:pt x="347679" y="1689532"/>
                </a:cubicBezTo>
                <a:cubicBezTo>
                  <a:pt x="358547" y="1702006"/>
                  <a:pt x="376328" y="1700450"/>
                  <a:pt x="385742" y="1714659"/>
                </a:cubicBezTo>
                <a:cubicBezTo>
                  <a:pt x="376890" y="1712773"/>
                  <a:pt x="368012" y="1710859"/>
                  <a:pt x="359160" y="1708971"/>
                </a:cubicBezTo>
                <a:cubicBezTo>
                  <a:pt x="358802" y="1709583"/>
                  <a:pt x="358444" y="1710196"/>
                  <a:pt x="358087" y="1710808"/>
                </a:cubicBezTo>
                <a:cubicBezTo>
                  <a:pt x="363573" y="1714303"/>
                  <a:pt x="369058" y="1717772"/>
                  <a:pt x="376661" y="1722594"/>
                </a:cubicBezTo>
                <a:cubicBezTo>
                  <a:pt x="371481" y="1723793"/>
                  <a:pt x="369007" y="1724355"/>
                  <a:pt x="364517" y="1725374"/>
                </a:cubicBezTo>
                <a:cubicBezTo>
                  <a:pt x="377426" y="1730401"/>
                  <a:pt x="388395" y="1734662"/>
                  <a:pt x="400412" y="1739356"/>
                </a:cubicBezTo>
                <a:cubicBezTo>
                  <a:pt x="398882" y="1741702"/>
                  <a:pt x="397453" y="1743871"/>
                  <a:pt x="396049" y="1746038"/>
                </a:cubicBezTo>
                <a:cubicBezTo>
                  <a:pt x="399239" y="1749892"/>
                  <a:pt x="402529" y="1753846"/>
                  <a:pt x="405795" y="1757799"/>
                </a:cubicBezTo>
                <a:cubicBezTo>
                  <a:pt x="405412" y="1758463"/>
                  <a:pt x="405004" y="1759153"/>
                  <a:pt x="404622" y="1759815"/>
                </a:cubicBezTo>
                <a:cubicBezTo>
                  <a:pt x="393549" y="1757315"/>
                  <a:pt x="381788" y="1756345"/>
                  <a:pt x="371532" y="1751932"/>
                </a:cubicBezTo>
                <a:cubicBezTo>
                  <a:pt x="363586" y="1748501"/>
                  <a:pt x="355307" y="1747078"/>
                  <a:pt x="347006" y="1745899"/>
                </a:cubicBezTo>
                <a:lnTo>
                  <a:pt x="322778" y="1741400"/>
                </a:lnTo>
                <a:lnTo>
                  <a:pt x="322422" y="1741192"/>
                </a:lnTo>
                <a:lnTo>
                  <a:pt x="322052" y="1741039"/>
                </a:lnTo>
                <a:lnTo>
                  <a:pt x="318390" y="1737544"/>
                </a:lnTo>
                <a:cubicBezTo>
                  <a:pt x="318059" y="1738054"/>
                  <a:pt x="317727" y="1738590"/>
                  <a:pt x="317371" y="1739100"/>
                </a:cubicBezTo>
                <a:lnTo>
                  <a:pt x="322052" y="1741039"/>
                </a:lnTo>
                <a:lnTo>
                  <a:pt x="322346" y="1741319"/>
                </a:lnTo>
                <a:lnTo>
                  <a:pt x="322778" y="1741400"/>
                </a:lnTo>
                <a:lnTo>
                  <a:pt x="334157" y="1748029"/>
                </a:lnTo>
                <a:cubicBezTo>
                  <a:pt x="350103" y="1749279"/>
                  <a:pt x="360715" y="1762493"/>
                  <a:pt x="375717" y="1765479"/>
                </a:cubicBezTo>
                <a:cubicBezTo>
                  <a:pt x="376940" y="1765708"/>
                  <a:pt x="377859" y="1767393"/>
                  <a:pt x="378930" y="1768387"/>
                </a:cubicBezTo>
                <a:cubicBezTo>
                  <a:pt x="378548" y="1769204"/>
                  <a:pt x="378140" y="1769995"/>
                  <a:pt x="377757" y="1770810"/>
                </a:cubicBezTo>
                <a:cubicBezTo>
                  <a:pt x="360333" y="1764995"/>
                  <a:pt x="342295" y="1760478"/>
                  <a:pt x="325611" y="1752978"/>
                </a:cubicBezTo>
                <a:cubicBezTo>
                  <a:pt x="305610" y="1743998"/>
                  <a:pt x="286526" y="1732799"/>
                  <a:pt x="267494" y="1721803"/>
                </a:cubicBezTo>
                <a:cubicBezTo>
                  <a:pt x="261805" y="1718513"/>
                  <a:pt x="256525" y="1713359"/>
                  <a:pt x="252927" y="1707848"/>
                </a:cubicBezTo>
                <a:cubicBezTo>
                  <a:pt x="244533" y="1695016"/>
                  <a:pt x="230349" y="1691904"/>
                  <a:pt x="218282" y="1685220"/>
                </a:cubicBezTo>
                <a:cubicBezTo>
                  <a:pt x="217109" y="1684582"/>
                  <a:pt x="214711" y="1684607"/>
                  <a:pt x="213742" y="1685372"/>
                </a:cubicBezTo>
                <a:cubicBezTo>
                  <a:pt x="206163" y="1691547"/>
                  <a:pt x="204454" y="1683690"/>
                  <a:pt x="203409" y="1680042"/>
                </a:cubicBezTo>
                <a:cubicBezTo>
                  <a:pt x="201904" y="1674836"/>
                  <a:pt x="206471" y="1672719"/>
                  <a:pt x="211215" y="1672592"/>
                </a:cubicBezTo>
                <a:cubicBezTo>
                  <a:pt x="214047" y="1672515"/>
                  <a:pt x="216905" y="1673102"/>
                  <a:pt x="219761" y="1673383"/>
                </a:cubicBezTo>
                <a:cubicBezTo>
                  <a:pt x="220144" y="1672515"/>
                  <a:pt x="220553" y="1671623"/>
                  <a:pt x="220936" y="1670754"/>
                </a:cubicBezTo>
                <a:cubicBezTo>
                  <a:pt x="214480" y="1667439"/>
                  <a:pt x="208052" y="1664096"/>
                  <a:pt x="201546" y="1660881"/>
                </a:cubicBezTo>
                <a:cubicBezTo>
                  <a:pt x="200450" y="1660320"/>
                  <a:pt x="198817" y="1660627"/>
                  <a:pt x="197898" y="1659937"/>
                </a:cubicBezTo>
                <a:cubicBezTo>
                  <a:pt x="187872" y="1652284"/>
                  <a:pt x="177795" y="1644707"/>
                  <a:pt x="168253" y="1636492"/>
                </a:cubicBezTo>
                <a:cubicBezTo>
                  <a:pt x="167411" y="1635754"/>
                  <a:pt x="169528" y="1629350"/>
                  <a:pt x="171824" y="1627743"/>
                </a:cubicBezTo>
                <a:cubicBezTo>
                  <a:pt x="174988" y="1625497"/>
                  <a:pt x="179580" y="1625293"/>
                  <a:pt x="185983" y="1623558"/>
                </a:cubicBezTo>
                <a:cubicBezTo>
                  <a:pt x="181801" y="1621518"/>
                  <a:pt x="179861" y="1620370"/>
                  <a:pt x="177770" y="1619578"/>
                </a:cubicBezTo>
                <a:cubicBezTo>
                  <a:pt x="171441" y="1617207"/>
                  <a:pt x="171493" y="1612742"/>
                  <a:pt x="172870" y="1607129"/>
                </a:cubicBezTo>
                <a:cubicBezTo>
                  <a:pt x="174172" y="1601848"/>
                  <a:pt x="174478" y="1596338"/>
                  <a:pt x="175397" y="1589679"/>
                </a:cubicBezTo>
                <a:cubicBezTo>
                  <a:pt x="176366" y="1589526"/>
                  <a:pt x="179453" y="1589016"/>
                  <a:pt x="182539" y="1588480"/>
                </a:cubicBezTo>
                <a:cubicBezTo>
                  <a:pt x="182872" y="1587587"/>
                  <a:pt x="183203" y="1586695"/>
                  <a:pt x="183535" y="1585801"/>
                </a:cubicBezTo>
                <a:cubicBezTo>
                  <a:pt x="175882" y="1581949"/>
                  <a:pt x="168201" y="1578072"/>
                  <a:pt x="159451" y="1573684"/>
                </a:cubicBezTo>
                <a:cubicBezTo>
                  <a:pt x="162947" y="1569934"/>
                  <a:pt x="165345" y="1567357"/>
                  <a:pt x="170166" y="1562152"/>
                </a:cubicBezTo>
                <a:cubicBezTo>
                  <a:pt x="163890" y="1557841"/>
                  <a:pt x="157692" y="1553555"/>
                  <a:pt x="151492" y="1549295"/>
                </a:cubicBezTo>
                <a:cubicBezTo>
                  <a:pt x="151925" y="1548147"/>
                  <a:pt x="152334" y="1546974"/>
                  <a:pt x="152767" y="1545826"/>
                </a:cubicBezTo>
                <a:cubicBezTo>
                  <a:pt x="156390" y="1544678"/>
                  <a:pt x="159988" y="1543503"/>
                  <a:pt x="165778" y="1541667"/>
                </a:cubicBezTo>
                <a:cubicBezTo>
                  <a:pt x="157436" y="1536259"/>
                  <a:pt x="150089" y="1531513"/>
                  <a:pt x="140369" y="1525237"/>
                </a:cubicBezTo>
                <a:cubicBezTo>
                  <a:pt x="147563" y="1522814"/>
                  <a:pt x="152409" y="1521181"/>
                  <a:pt x="157232" y="1519548"/>
                </a:cubicBezTo>
                <a:cubicBezTo>
                  <a:pt x="160217" y="1506767"/>
                  <a:pt x="160217" y="1506767"/>
                  <a:pt x="141491" y="1495388"/>
                </a:cubicBezTo>
                <a:cubicBezTo>
                  <a:pt x="144808" y="1488398"/>
                  <a:pt x="148150" y="1481358"/>
                  <a:pt x="151364" y="1474520"/>
                </a:cubicBezTo>
                <a:cubicBezTo>
                  <a:pt x="146313" y="1475184"/>
                  <a:pt x="141491" y="1477326"/>
                  <a:pt x="138200" y="1475897"/>
                </a:cubicBezTo>
                <a:cubicBezTo>
                  <a:pt x="133864" y="1474061"/>
                  <a:pt x="130674" y="1469418"/>
                  <a:pt x="127077" y="1466076"/>
                </a:cubicBezTo>
                <a:cubicBezTo>
                  <a:pt x="131108" y="1460821"/>
                  <a:pt x="136439" y="1456560"/>
                  <a:pt x="137945" y="1451202"/>
                </a:cubicBezTo>
                <a:cubicBezTo>
                  <a:pt x="139398" y="1445947"/>
                  <a:pt x="136975" y="1439595"/>
                  <a:pt x="136235" y="1433728"/>
                </a:cubicBezTo>
                <a:cubicBezTo>
                  <a:pt x="124220" y="1427477"/>
                  <a:pt x="124220" y="1427477"/>
                  <a:pt x="126056" y="1416252"/>
                </a:cubicBezTo>
                <a:cubicBezTo>
                  <a:pt x="119857" y="1413777"/>
                  <a:pt x="113351" y="1411175"/>
                  <a:pt x="108173" y="1409108"/>
                </a:cubicBezTo>
                <a:cubicBezTo>
                  <a:pt x="105800" y="1403751"/>
                  <a:pt x="103861" y="1399134"/>
                  <a:pt x="101719" y="1394644"/>
                </a:cubicBezTo>
                <a:cubicBezTo>
                  <a:pt x="100825" y="1392756"/>
                  <a:pt x="99396" y="1391123"/>
                  <a:pt x="98452" y="1389236"/>
                </a:cubicBezTo>
                <a:cubicBezTo>
                  <a:pt x="91769" y="1375791"/>
                  <a:pt x="91871" y="1375460"/>
                  <a:pt x="104627" y="1366557"/>
                </a:cubicBezTo>
                <a:cubicBezTo>
                  <a:pt x="103836" y="1363699"/>
                  <a:pt x="102994" y="1360638"/>
                  <a:pt x="101821" y="1356428"/>
                </a:cubicBezTo>
                <a:cubicBezTo>
                  <a:pt x="108326" y="1353775"/>
                  <a:pt x="114780" y="1351146"/>
                  <a:pt x="123020" y="1347779"/>
                </a:cubicBezTo>
                <a:cubicBezTo>
                  <a:pt x="113020" y="1338545"/>
                  <a:pt x="101411" y="1335943"/>
                  <a:pt x="87125" y="1332395"/>
                </a:cubicBezTo>
                <a:lnTo>
                  <a:pt x="100455" y="1325425"/>
                </a:lnTo>
                <a:lnTo>
                  <a:pt x="100448" y="1325444"/>
                </a:lnTo>
                <a:lnTo>
                  <a:pt x="100340" y="1325534"/>
                </a:lnTo>
                <a:cubicBezTo>
                  <a:pt x="104499" y="1326451"/>
                  <a:pt x="108682" y="1327370"/>
                  <a:pt x="113582" y="1328442"/>
                </a:cubicBezTo>
                <a:cubicBezTo>
                  <a:pt x="113657" y="1328059"/>
                  <a:pt x="114857" y="1325942"/>
                  <a:pt x="114244" y="1325099"/>
                </a:cubicBezTo>
                <a:cubicBezTo>
                  <a:pt x="106973" y="1315073"/>
                  <a:pt x="110724" y="1304614"/>
                  <a:pt x="112459" y="1294128"/>
                </a:cubicBezTo>
                <a:cubicBezTo>
                  <a:pt x="112816" y="1291986"/>
                  <a:pt x="111795" y="1289639"/>
                  <a:pt x="111489" y="1287394"/>
                </a:cubicBezTo>
                <a:cubicBezTo>
                  <a:pt x="110928" y="1283159"/>
                  <a:pt x="110469" y="1278898"/>
                  <a:pt x="109907" y="1274664"/>
                </a:cubicBezTo>
                <a:cubicBezTo>
                  <a:pt x="109651" y="1272750"/>
                  <a:pt x="109601" y="1270710"/>
                  <a:pt x="108836" y="1269000"/>
                </a:cubicBezTo>
                <a:cubicBezTo>
                  <a:pt x="102713" y="1255301"/>
                  <a:pt x="103146" y="1253515"/>
                  <a:pt x="115035" y="1245275"/>
                </a:cubicBezTo>
                <a:cubicBezTo>
                  <a:pt x="116388" y="1244331"/>
                  <a:pt x="117663" y="1243233"/>
                  <a:pt x="119372" y="1241881"/>
                </a:cubicBezTo>
                <a:cubicBezTo>
                  <a:pt x="118480" y="1236575"/>
                  <a:pt x="117612" y="1231320"/>
                  <a:pt x="116668" y="1225758"/>
                </a:cubicBezTo>
                <a:cubicBezTo>
                  <a:pt x="113122" y="1226141"/>
                  <a:pt x="110061" y="1226499"/>
                  <a:pt x="106030" y="1226932"/>
                </a:cubicBezTo>
                <a:cubicBezTo>
                  <a:pt x="106846" y="1222174"/>
                  <a:pt x="108575" y="1218908"/>
                  <a:pt x="111084" y="1216752"/>
                </a:cubicBezTo>
                <a:lnTo>
                  <a:pt x="120677" y="1213286"/>
                </a:lnTo>
                <a:lnTo>
                  <a:pt x="120749" y="1213334"/>
                </a:lnTo>
                <a:lnTo>
                  <a:pt x="120891" y="1213397"/>
                </a:lnTo>
                <a:lnTo>
                  <a:pt x="122970" y="1218717"/>
                </a:lnTo>
                <a:cubicBezTo>
                  <a:pt x="123862" y="1217645"/>
                  <a:pt x="124781" y="1216574"/>
                  <a:pt x="125674" y="1215528"/>
                </a:cubicBezTo>
                <a:lnTo>
                  <a:pt x="120891" y="1213397"/>
                </a:lnTo>
                <a:lnTo>
                  <a:pt x="120826" y="1213232"/>
                </a:lnTo>
                <a:lnTo>
                  <a:pt x="120677" y="1213286"/>
                </a:lnTo>
                <a:lnTo>
                  <a:pt x="108948" y="1205432"/>
                </a:lnTo>
                <a:cubicBezTo>
                  <a:pt x="104276" y="1204698"/>
                  <a:pt x="98963" y="1205476"/>
                  <a:pt x="93300" y="1206598"/>
                </a:cubicBezTo>
                <a:cubicBezTo>
                  <a:pt x="96717" y="1197568"/>
                  <a:pt x="102101" y="1194481"/>
                  <a:pt x="107944" y="1192414"/>
                </a:cubicBezTo>
                <a:cubicBezTo>
                  <a:pt x="115367" y="1189787"/>
                  <a:pt x="117688" y="1183995"/>
                  <a:pt x="113709" y="1178588"/>
                </a:cubicBezTo>
                <a:cubicBezTo>
                  <a:pt x="105163" y="1166954"/>
                  <a:pt x="109244" y="1154964"/>
                  <a:pt x="110698" y="1143075"/>
                </a:cubicBezTo>
                <a:cubicBezTo>
                  <a:pt x="112203" y="1130779"/>
                  <a:pt x="112459" y="1130625"/>
                  <a:pt x="100519" y="1128202"/>
                </a:cubicBezTo>
                <a:cubicBezTo>
                  <a:pt x="98937" y="1127870"/>
                  <a:pt x="97381" y="1127412"/>
                  <a:pt x="95825" y="1126901"/>
                </a:cubicBezTo>
                <a:cubicBezTo>
                  <a:pt x="95596" y="1126825"/>
                  <a:pt x="95544" y="1126187"/>
                  <a:pt x="94804" y="1124070"/>
                </a:cubicBezTo>
                <a:cubicBezTo>
                  <a:pt x="106973" y="1122589"/>
                  <a:pt x="118862" y="1121110"/>
                  <a:pt x="130725" y="1119656"/>
                </a:cubicBezTo>
                <a:cubicBezTo>
                  <a:pt x="130674" y="1118533"/>
                  <a:pt x="130648" y="1117411"/>
                  <a:pt x="130597" y="1116288"/>
                </a:cubicBezTo>
                <a:cubicBezTo>
                  <a:pt x="127306" y="1116288"/>
                  <a:pt x="124016" y="1116288"/>
                  <a:pt x="118887" y="1116288"/>
                </a:cubicBezTo>
                <a:cubicBezTo>
                  <a:pt x="123174" y="1109017"/>
                  <a:pt x="126618" y="1103175"/>
                  <a:pt x="131389" y="1095063"/>
                </a:cubicBezTo>
                <a:cubicBezTo>
                  <a:pt x="124220" y="1094629"/>
                  <a:pt x="119116" y="1094298"/>
                  <a:pt x="113453" y="1093966"/>
                </a:cubicBezTo>
                <a:cubicBezTo>
                  <a:pt x="113861" y="1086797"/>
                  <a:pt x="114270" y="1079143"/>
                  <a:pt x="114730" y="1070980"/>
                </a:cubicBezTo>
                <a:cubicBezTo>
                  <a:pt x="116336" y="1070826"/>
                  <a:pt x="118581" y="1070623"/>
                  <a:pt x="120163" y="1070496"/>
                </a:cubicBezTo>
                <a:cubicBezTo>
                  <a:pt x="116745" y="1063404"/>
                  <a:pt x="114703" y="1055393"/>
                  <a:pt x="109805" y="1049983"/>
                </a:cubicBezTo>
                <a:cubicBezTo>
                  <a:pt x="104882" y="1044549"/>
                  <a:pt x="97126" y="1041667"/>
                  <a:pt x="90900" y="1035978"/>
                </a:cubicBezTo>
                <a:cubicBezTo>
                  <a:pt x="94319" y="1036259"/>
                  <a:pt x="97738" y="1036540"/>
                  <a:pt x="101259" y="1036846"/>
                </a:cubicBezTo>
                <a:cubicBezTo>
                  <a:pt x="105953" y="1028018"/>
                  <a:pt x="107337" y="1020939"/>
                  <a:pt x="105465" y="1015830"/>
                </a:cubicBezTo>
                <a:lnTo>
                  <a:pt x="90246" y="1006706"/>
                </a:lnTo>
                <a:lnTo>
                  <a:pt x="90269" y="1006676"/>
                </a:lnTo>
                <a:lnTo>
                  <a:pt x="90364" y="1006563"/>
                </a:lnTo>
                <a:lnTo>
                  <a:pt x="90358" y="1006558"/>
                </a:lnTo>
                <a:lnTo>
                  <a:pt x="95181" y="1000144"/>
                </a:lnTo>
                <a:cubicBezTo>
                  <a:pt x="97305" y="999172"/>
                  <a:pt x="100022" y="999510"/>
                  <a:pt x="103682" y="1001436"/>
                </a:cubicBezTo>
                <a:lnTo>
                  <a:pt x="118244" y="1004084"/>
                </a:lnTo>
                <a:lnTo>
                  <a:pt x="118199" y="1004216"/>
                </a:lnTo>
                <a:lnTo>
                  <a:pt x="118410" y="1004155"/>
                </a:lnTo>
                <a:lnTo>
                  <a:pt x="122851" y="1006337"/>
                </a:lnTo>
                <a:cubicBezTo>
                  <a:pt x="123792" y="1006078"/>
                  <a:pt x="124461" y="1004726"/>
                  <a:pt x="125801" y="1002022"/>
                </a:cubicBezTo>
                <a:lnTo>
                  <a:pt x="118410" y="1004155"/>
                </a:lnTo>
                <a:lnTo>
                  <a:pt x="118276" y="1004089"/>
                </a:lnTo>
                <a:lnTo>
                  <a:pt x="118244" y="1004084"/>
                </a:lnTo>
                <a:lnTo>
                  <a:pt x="121123" y="995680"/>
                </a:lnTo>
                <a:cubicBezTo>
                  <a:pt x="123378" y="993904"/>
                  <a:pt x="126567" y="992915"/>
                  <a:pt x="129654" y="991869"/>
                </a:cubicBezTo>
                <a:cubicBezTo>
                  <a:pt x="120903" y="983781"/>
                  <a:pt x="116514" y="985262"/>
                  <a:pt x="111387" y="996384"/>
                </a:cubicBezTo>
                <a:cubicBezTo>
                  <a:pt x="104677" y="992838"/>
                  <a:pt x="97994" y="989267"/>
                  <a:pt x="90723" y="985440"/>
                </a:cubicBezTo>
                <a:cubicBezTo>
                  <a:pt x="93962" y="975745"/>
                  <a:pt x="101845" y="982735"/>
                  <a:pt x="108096" y="981077"/>
                </a:cubicBezTo>
                <a:cubicBezTo>
                  <a:pt x="106795" y="978552"/>
                  <a:pt x="105571" y="976230"/>
                  <a:pt x="103759" y="972761"/>
                </a:cubicBezTo>
                <a:cubicBezTo>
                  <a:pt x="107407" y="971689"/>
                  <a:pt x="111642" y="971613"/>
                  <a:pt x="113861" y="969470"/>
                </a:cubicBezTo>
                <a:cubicBezTo>
                  <a:pt x="115928" y="967455"/>
                  <a:pt x="115878" y="963245"/>
                  <a:pt x="117026" y="959009"/>
                </a:cubicBezTo>
                <a:cubicBezTo>
                  <a:pt x="122868" y="958142"/>
                  <a:pt x="130751" y="958092"/>
                  <a:pt x="129602" y="947198"/>
                </a:cubicBezTo>
                <a:cubicBezTo>
                  <a:pt x="129398" y="945131"/>
                  <a:pt x="133939" y="942555"/>
                  <a:pt x="136312" y="940233"/>
                </a:cubicBezTo>
                <a:cubicBezTo>
                  <a:pt x="136848" y="949954"/>
                  <a:pt x="144681" y="949341"/>
                  <a:pt x="151033" y="950235"/>
                </a:cubicBezTo>
                <a:cubicBezTo>
                  <a:pt x="156442" y="950973"/>
                  <a:pt x="159553" y="948244"/>
                  <a:pt x="159732" y="943652"/>
                </a:cubicBezTo>
                <a:cubicBezTo>
                  <a:pt x="152129" y="941714"/>
                  <a:pt x="145267" y="939978"/>
                  <a:pt x="138404" y="938218"/>
                </a:cubicBezTo>
                <a:cubicBezTo>
                  <a:pt x="140241" y="934978"/>
                  <a:pt x="142077" y="931738"/>
                  <a:pt x="144144" y="928115"/>
                </a:cubicBezTo>
                <a:cubicBezTo>
                  <a:pt x="140445" y="925769"/>
                  <a:pt x="135674" y="916661"/>
                  <a:pt x="125214" y="923677"/>
                </a:cubicBezTo>
                <a:cubicBezTo>
                  <a:pt x="122841" y="920004"/>
                  <a:pt x="120878" y="916916"/>
                  <a:pt x="118785" y="913675"/>
                </a:cubicBezTo>
                <a:cubicBezTo>
                  <a:pt x="132000" y="913064"/>
                  <a:pt x="134348" y="910614"/>
                  <a:pt x="137129" y="894645"/>
                </a:cubicBezTo>
                <a:cubicBezTo>
                  <a:pt x="137410" y="893038"/>
                  <a:pt x="136516" y="891175"/>
                  <a:pt x="136975" y="889669"/>
                </a:cubicBezTo>
                <a:cubicBezTo>
                  <a:pt x="141694" y="874771"/>
                  <a:pt x="141568" y="874235"/>
                  <a:pt x="129858" y="865918"/>
                </a:cubicBezTo>
                <a:cubicBezTo>
                  <a:pt x="130852" y="862755"/>
                  <a:pt x="131874" y="859719"/>
                  <a:pt x="132741" y="856657"/>
                </a:cubicBezTo>
                <a:cubicBezTo>
                  <a:pt x="134399" y="850917"/>
                  <a:pt x="133556" y="844336"/>
                  <a:pt x="139527" y="840075"/>
                </a:cubicBezTo>
                <a:cubicBezTo>
                  <a:pt x="141108" y="838952"/>
                  <a:pt x="141210" y="835508"/>
                  <a:pt x="141542" y="833060"/>
                </a:cubicBezTo>
                <a:cubicBezTo>
                  <a:pt x="141746" y="831503"/>
                  <a:pt x="140445" y="828672"/>
                  <a:pt x="140981" y="828366"/>
                </a:cubicBezTo>
                <a:cubicBezTo>
                  <a:pt x="153967" y="820840"/>
                  <a:pt x="150752" y="806706"/>
                  <a:pt x="155088" y="794053"/>
                </a:cubicBezTo>
                <a:cubicBezTo>
                  <a:pt x="151619" y="796680"/>
                  <a:pt x="149119" y="798543"/>
                  <a:pt x="146644" y="800431"/>
                </a:cubicBezTo>
                <a:cubicBezTo>
                  <a:pt x="151338" y="794793"/>
                  <a:pt x="142410" y="783899"/>
                  <a:pt x="154859" y="781067"/>
                </a:cubicBezTo>
                <a:cubicBezTo>
                  <a:pt x="162207" y="788797"/>
                  <a:pt x="169247" y="784640"/>
                  <a:pt x="176366" y="779154"/>
                </a:cubicBezTo>
                <a:cubicBezTo>
                  <a:pt x="180653" y="775863"/>
                  <a:pt x="185295" y="773056"/>
                  <a:pt x="189887" y="769970"/>
                </a:cubicBezTo>
                <a:cubicBezTo>
                  <a:pt x="185601" y="768081"/>
                  <a:pt x="181418" y="766245"/>
                  <a:pt x="177259" y="764383"/>
                </a:cubicBezTo>
                <a:cubicBezTo>
                  <a:pt x="176799" y="766016"/>
                  <a:pt x="176289" y="767827"/>
                  <a:pt x="175753" y="769664"/>
                </a:cubicBezTo>
                <a:cubicBezTo>
                  <a:pt x="174632" y="769664"/>
                  <a:pt x="173483" y="769664"/>
                  <a:pt x="172361" y="769664"/>
                </a:cubicBezTo>
                <a:cubicBezTo>
                  <a:pt x="172157" y="765633"/>
                  <a:pt x="170676" y="761091"/>
                  <a:pt x="172028" y="757674"/>
                </a:cubicBezTo>
                <a:cubicBezTo>
                  <a:pt x="174580" y="751270"/>
                  <a:pt x="180116" y="751015"/>
                  <a:pt x="185245" y="755020"/>
                </a:cubicBezTo>
                <a:cubicBezTo>
                  <a:pt x="192235" y="747596"/>
                  <a:pt x="184631" y="744994"/>
                  <a:pt x="181035" y="740300"/>
                </a:cubicBezTo>
                <a:cubicBezTo>
                  <a:pt x="185575" y="739306"/>
                  <a:pt x="189198" y="738540"/>
                  <a:pt x="193025" y="737698"/>
                </a:cubicBezTo>
                <a:cubicBezTo>
                  <a:pt x="192923" y="735683"/>
                  <a:pt x="193204" y="734304"/>
                  <a:pt x="192720" y="733310"/>
                </a:cubicBezTo>
                <a:cubicBezTo>
                  <a:pt x="191597" y="731014"/>
                  <a:pt x="190091" y="728871"/>
                  <a:pt x="188739" y="726677"/>
                </a:cubicBezTo>
                <a:cubicBezTo>
                  <a:pt x="191137" y="725325"/>
                  <a:pt x="193664" y="722672"/>
                  <a:pt x="195933" y="722876"/>
                </a:cubicBezTo>
                <a:cubicBezTo>
                  <a:pt x="203511" y="723514"/>
                  <a:pt x="208333" y="721115"/>
                  <a:pt x="210017" y="713468"/>
                </a:cubicBezTo>
                <a:lnTo>
                  <a:pt x="210194" y="713264"/>
                </a:lnTo>
                <a:lnTo>
                  <a:pt x="210255" y="713129"/>
                </a:lnTo>
                <a:lnTo>
                  <a:pt x="210273" y="713107"/>
                </a:lnTo>
                <a:lnTo>
                  <a:pt x="210266" y="713102"/>
                </a:lnTo>
                <a:lnTo>
                  <a:pt x="215501" y="701350"/>
                </a:lnTo>
                <a:cubicBezTo>
                  <a:pt x="217951" y="703570"/>
                  <a:pt x="220220" y="705585"/>
                  <a:pt x="223436" y="708494"/>
                </a:cubicBezTo>
                <a:cubicBezTo>
                  <a:pt x="224763" y="704131"/>
                  <a:pt x="227543" y="699899"/>
                  <a:pt x="226803" y="696452"/>
                </a:cubicBezTo>
                <a:cubicBezTo>
                  <a:pt x="224457" y="685712"/>
                  <a:pt x="230043" y="681911"/>
                  <a:pt x="238768" y="680737"/>
                </a:cubicBezTo>
                <a:cubicBezTo>
                  <a:pt x="240005" y="677943"/>
                  <a:pt x="240235" y="674601"/>
                  <a:pt x="241249" y="671959"/>
                </a:cubicBezTo>
                <a:lnTo>
                  <a:pt x="248393" y="667399"/>
                </a:lnTo>
                <a:lnTo>
                  <a:pt x="248310" y="667497"/>
                </a:lnTo>
                <a:lnTo>
                  <a:pt x="248688" y="667733"/>
                </a:lnTo>
                <a:lnTo>
                  <a:pt x="251906" y="672371"/>
                </a:lnTo>
                <a:cubicBezTo>
                  <a:pt x="252494" y="671861"/>
                  <a:pt x="253054" y="671323"/>
                  <a:pt x="253642" y="670815"/>
                </a:cubicBezTo>
                <a:lnTo>
                  <a:pt x="248688" y="667733"/>
                </a:lnTo>
                <a:lnTo>
                  <a:pt x="248437" y="667370"/>
                </a:lnTo>
                <a:lnTo>
                  <a:pt x="248393" y="667399"/>
                </a:lnTo>
                <a:lnTo>
                  <a:pt x="260096" y="653506"/>
                </a:lnTo>
                <a:cubicBezTo>
                  <a:pt x="264625" y="649673"/>
                  <a:pt x="270097" y="647038"/>
                  <a:pt x="277546" y="646705"/>
                </a:cubicBezTo>
                <a:cubicBezTo>
                  <a:pt x="283133" y="646450"/>
                  <a:pt x="288568" y="641146"/>
                  <a:pt x="293874" y="637856"/>
                </a:cubicBezTo>
                <a:cubicBezTo>
                  <a:pt x="298058" y="635281"/>
                  <a:pt x="301987" y="632268"/>
                  <a:pt x="305660" y="629690"/>
                </a:cubicBezTo>
                <a:cubicBezTo>
                  <a:pt x="304462" y="625706"/>
                  <a:pt x="300864" y="620221"/>
                  <a:pt x="302318" y="617088"/>
                </a:cubicBezTo>
                <a:cubicBezTo>
                  <a:pt x="304767" y="611855"/>
                  <a:pt x="310431" y="608105"/>
                  <a:pt x="314742" y="603746"/>
                </a:cubicBezTo>
                <a:lnTo>
                  <a:pt x="314615" y="603618"/>
                </a:lnTo>
                <a:cubicBezTo>
                  <a:pt x="317038" y="604434"/>
                  <a:pt x="319463" y="605249"/>
                  <a:pt x="321886" y="606091"/>
                </a:cubicBezTo>
                <a:cubicBezTo>
                  <a:pt x="324386" y="606959"/>
                  <a:pt x="326886" y="607825"/>
                  <a:pt x="330050" y="608922"/>
                </a:cubicBezTo>
                <a:cubicBezTo>
                  <a:pt x="330253" y="608615"/>
                  <a:pt x="331147" y="606651"/>
                  <a:pt x="332601" y="605325"/>
                </a:cubicBezTo>
                <a:cubicBezTo>
                  <a:pt x="344693" y="594439"/>
                  <a:pt x="349770" y="579873"/>
                  <a:pt x="354081" y="564850"/>
                </a:cubicBezTo>
                <a:cubicBezTo>
                  <a:pt x="354643" y="562884"/>
                  <a:pt x="355689" y="560995"/>
                  <a:pt x="356864" y="559310"/>
                </a:cubicBezTo>
                <a:cubicBezTo>
                  <a:pt x="366557" y="545410"/>
                  <a:pt x="376353" y="531583"/>
                  <a:pt x="385769" y="518214"/>
                </a:cubicBezTo>
                <a:cubicBezTo>
                  <a:pt x="380692" y="515715"/>
                  <a:pt x="375461" y="513113"/>
                  <a:pt x="369773" y="510306"/>
                </a:cubicBezTo>
                <a:cubicBezTo>
                  <a:pt x="371010" y="506545"/>
                  <a:pt x="371647" y="502845"/>
                  <a:pt x="373063" y="499889"/>
                </a:cubicBezTo>
                <a:lnTo>
                  <a:pt x="381013" y="493934"/>
                </a:lnTo>
                <a:lnTo>
                  <a:pt x="380921" y="494055"/>
                </a:lnTo>
                <a:lnTo>
                  <a:pt x="381000" y="494123"/>
                </a:lnTo>
                <a:lnTo>
                  <a:pt x="379671" y="505895"/>
                </a:lnTo>
                <a:cubicBezTo>
                  <a:pt x="384760" y="502884"/>
                  <a:pt x="387317" y="501232"/>
                  <a:pt x="387480" y="499678"/>
                </a:cubicBezTo>
                <a:lnTo>
                  <a:pt x="381000" y="494123"/>
                </a:lnTo>
                <a:lnTo>
                  <a:pt x="381023" y="493927"/>
                </a:lnTo>
                <a:lnTo>
                  <a:pt x="381013" y="493934"/>
                </a:lnTo>
                <a:lnTo>
                  <a:pt x="395309" y="475149"/>
                </a:lnTo>
                <a:cubicBezTo>
                  <a:pt x="400029" y="480379"/>
                  <a:pt x="392682" y="490968"/>
                  <a:pt x="403881" y="491299"/>
                </a:cubicBezTo>
                <a:cubicBezTo>
                  <a:pt x="401049" y="481503"/>
                  <a:pt x="401662" y="474740"/>
                  <a:pt x="406918" y="460761"/>
                </a:cubicBezTo>
                <a:cubicBezTo>
                  <a:pt x="403804" y="459969"/>
                  <a:pt x="400795" y="459231"/>
                  <a:pt x="397401" y="458363"/>
                </a:cubicBezTo>
                <a:cubicBezTo>
                  <a:pt x="398677" y="452978"/>
                  <a:pt x="396943" y="446449"/>
                  <a:pt x="405795" y="446679"/>
                </a:cubicBezTo>
                <a:cubicBezTo>
                  <a:pt x="407172" y="446703"/>
                  <a:pt x="408627" y="443258"/>
                  <a:pt x="410056" y="441395"/>
                </a:cubicBezTo>
                <a:cubicBezTo>
                  <a:pt x="408168" y="440248"/>
                  <a:pt x="406279" y="439072"/>
                  <a:pt x="405055" y="438333"/>
                </a:cubicBezTo>
                <a:cubicBezTo>
                  <a:pt x="402529" y="428054"/>
                  <a:pt x="417275" y="422773"/>
                  <a:pt x="411381" y="410706"/>
                </a:cubicBezTo>
                <a:cubicBezTo>
                  <a:pt x="419290" y="406879"/>
                  <a:pt x="427174" y="403077"/>
                  <a:pt x="436153" y="398739"/>
                </a:cubicBezTo>
                <a:cubicBezTo>
                  <a:pt x="436153" y="394223"/>
                  <a:pt x="436153" y="388561"/>
                  <a:pt x="436153" y="382899"/>
                </a:cubicBezTo>
                <a:cubicBezTo>
                  <a:pt x="429546" y="386062"/>
                  <a:pt x="424188" y="388639"/>
                  <a:pt x="418858" y="391190"/>
                </a:cubicBezTo>
                <a:cubicBezTo>
                  <a:pt x="418167" y="390347"/>
                  <a:pt x="417479" y="389506"/>
                  <a:pt x="416791" y="388639"/>
                </a:cubicBezTo>
                <a:cubicBezTo>
                  <a:pt x="418831" y="383842"/>
                  <a:pt x="420846" y="379073"/>
                  <a:pt x="422811" y="374429"/>
                </a:cubicBezTo>
                <a:cubicBezTo>
                  <a:pt x="416383" y="368665"/>
                  <a:pt x="412173" y="372336"/>
                  <a:pt x="407377" y="378535"/>
                </a:cubicBezTo>
                <a:cubicBezTo>
                  <a:pt x="406024" y="372644"/>
                  <a:pt x="405004" y="368232"/>
                  <a:pt x="404009" y="363845"/>
                </a:cubicBezTo>
                <a:lnTo>
                  <a:pt x="403906" y="363921"/>
                </a:lnTo>
                <a:lnTo>
                  <a:pt x="404006" y="363776"/>
                </a:lnTo>
                <a:lnTo>
                  <a:pt x="404009" y="363781"/>
                </a:lnTo>
                <a:lnTo>
                  <a:pt x="404111" y="363704"/>
                </a:lnTo>
                <a:lnTo>
                  <a:pt x="404075" y="363675"/>
                </a:lnTo>
                <a:lnTo>
                  <a:pt x="411458" y="352950"/>
                </a:lnTo>
                <a:cubicBezTo>
                  <a:pt x="415871" y="346189"/>
                  <a:pt x="416050" y="336267"/>
                  <a:pt x="425975" y="333640"/>
                </a:cubicBezTo>
                <a:cubicBezTo>
                  <a:pt x="426638" y="333461"/>
                  <a:pt x="427302" y="332696"/>
                  <a:pt x="427633" y="332033"/>
                </a:cubicBezTo>
                <a:cubicBezTo>
                  <a:pt x="435594" y="317109"/>
                  <a:pt x="435567" y="317109"/>
                  <a:pt x="449445" y="324430"/>
                </a:cubicBezTo>
                <a:cubicBezTo>
                  <a:pt x="458247" y="316368"/>
                  <a:pt x="466412" y="307974"/>
                  <a:pt x="475596" y="300906"/>
                </a:cubicBezTo>
                <a:lnTo>
                  <a:pt x="483020" y="287383"/>
                </a:lnTo>
                <a:lnTo>
                  <a:pt x="499754" y="283535"/>
                </a:lnTo>
                <a:cubicBezTo>
                  <a:pt x="501310" y="283077"/>
                  <a:pt x="503581" y="279606"/>
                  <a:pt x="503199" y="279022"/>
                </a:cubicBezTo>
                <a:cubicBezTo>
                  <a:pt x="498403" y="271595"/>
                  <a:pt x="509857" y="269450"/>
                  <a:pt x="508096" y="263249"/>
                </a:cubicBezTo>
                <a:cubicBezTo>
                  <a:pt x="510111" y="262968"/>
                  <a:pt x="512101" y="262714"/>
                  <a:pt x="516566" y="262101"/>
                </a:cubicBezTo>
                <a:cubicBezTo>
                  <a:pt x="510086" y="255089"/>
                  <a:pt x="504806" y="249373"/>
                  <a:pt x="500648" y="244859"/>
                </a:cubicBezTo>
                <a:cubicBezTo>
                  <a:pt x="501796" y="238431"/>
                  <a:pt x="502714" y="233328"/>
                  <a:pt x="503785" y="227306"/>
                </a:cubicBezTo>
                <a:cubicBezTo>
                  <a:pt x="508352" y="230063"/>
                  <a:pt x="513530" y="233201"/>
                  <a:pt x="518709" y="236314"/>
                </a:cubicBezTo>
                <a:cubicBezTo>
                  <a:pt x="521592" y="238150"/>
                  <a:pt x="524475" y="239986"/>
                  <a:pt x="529372" y="243073"/>
                </a:cubicBezTo>
                <a:cubicBezTo>
                  <a:pt x="528888" y="232740"/>
                  <a:pt x="528658" y="224731"/>
                  <a:pt x="539092" y="223582"/>
                </a:cubicBezTo>
                <a:cubicBezTo>
                  <a:pt x="538837" y="227130"/>
                  <a:pt x="538582" y="230676"/>
                  <a:pt x="538276" y="235089"/>
                </a:cubicBezTo>
                <a:cubicBezTo>
                  <a:pt x="546643" y="228481"/>
                  <a:pt x="546643" y="228481"/>
                  <a:pt x="539143" y="223532"/>
                </a:cubicBezTo>
                <a:cubicBezTo>
                  <a:pt x="537841" y="221465"/>
                  <a:pt x="536795" y="217870"/>
                  <a:pt x="535163" y="217563"/>
                </a:cubicBezTo>
                <a:cubicBezTo>
                  <a:pt x="521337" y="215089"/>
                  <a:pt x="516668" y="201977"/>
                  <a:pt x="507561" y="194144"/>
                </a:cubicBezTo>
                <a:cubicBezTo>
                  <a:pt x="505520" y="192384"/>
                  <a:pt x="505596" y="188124"/>
                  <a:pt x="504679" y="185037"/>
                </a:cubicBezTo>
                <a:cubicBezTo>
                  <a:pt x="505546" y="184683"/>
                  <a:pt x="506413" y="184325"/>
                  <a:pt x="507306" y="183963"/>
                </a:cubicBezTo>
                <a:cubicBezTo>
                  <a:pt x="510419" y="187485"/>
                  <a:pt x="513199" y="191467"/>
                  <a:pt x="516795" y="194373"/>
                </a:cubicBezTo>
                <a:cubicBezTo>
                  <a:pt x="519500" y="196544"/>
                  <a:pt x="524475" y="199401"/>
                  <a:pt x="526336" y="198329"/>
                </a:cubicBezTo>
                <a:cubicBezTo>
                  <a:pt x="529296" y="196621"/>
                  <a:pt x="530672" y="191951"/>
                  <a:pt x="532357" y="188378"/>
                </a:cubicBezTo>
                <a:cubicBezTo>
                  <a:pt x="533021" y="186975"/>
                  <a:pt x="532714" y="185115"/>
                  <a:pt x="532943" y="182254"/>
                </a:cubicBezTo>
                <a:cubicBezTo>
                  <a:pt x="538532" y="182767"/>
                  <a:pt x="543709" y="183250"/>
                  <a:pt x="550547" y="183863"/>
                </a:cubicBezTo>
                <a:cubicBezTo>
                  <a:pt x="550012" y="178607"/>
                  <a:pt x="549577" y="174348"/>
                  <a:pt x="549195" y="170774"/>
                </a:cubicBezTo>
                <a:cubicBezTo>
                  <a:pt x="557984" y="166259"/>
                  <a:pt x="566328" y="161207"/>
                  <a:pt x="575256" y="157713"/>
                </a:cubicBezTo>
                <a:cubicBezTo>
                  <a:pt x="582833" y="154752"/>
                  <a:pt x="591048" y="153119"/>
                  <a:pt x="599134" y="152049"/>
                </a:cubicBezTo>
                <a:cubicBezTo>
                  <a:pt x="600691" y="151845"/>
                  <a:pt x="604212" y="156845"/>
                  <a:pt x="604595" y="159728"/>
                </a:cubicBezTo>
                <a:cubicBezTo>
                  <a:pt x="605105" y="163580"/>
                  <a:pt x="603420" y="167688"/>
                  <a:pt x="602682" y="171694"/>
                </a:cubicBezTo>
                <a:cubicBezTo>
                  <a:pt x="603880" y="172512"/>
                  <a:pt x="605080" y="173327"/>
                  <a:pt x="606278" y="174169"/>
                </a:cubicBezTo>
                <a:cubicBezTo>
                  <a:pt x="607170" y="171617"/>
                  <a:pt x="608064" y="169093"/>
                  <a:pt x="609187" y="165929"/>
                </a:cubicBezTo>
                <a:cubicBezTo>
                  <a:pt x="612910" y="170009"/>
                  <a:pt x="615335" y="172688"/>
                  <a:pt x="619187" y="176897"/>
                </a:cubicBezTo>
                <a:cubicBezTo>
                  <a:pt x="616993" y="166515"/>
                  <a:pt x="614595" y="158299"/>
                  <a:pt x="613702" y="149955"/>
                </a:cubicBezTo>
                <a:cubicBezTo>
                  <a:pt x="612835" y="141796"/>
                  <a:pt x="613523" y="133476"/>
                  <a:pt x="613523" y="123349"/>
                </a:cubicBezTo>
                <a:cubicBezTo>
                  <a:pt x="622044" y="125772"/>
                  <a:pt x="628932" y="127711"/>
                  <a:pt x="636407" y="129828"/>
                </a:cubicBezTo>
                <a:cubicBezTo>
                  <a:pt x="636484" y="129983"/>
                  <a:pt x="637019" y="130697"/>
                  <a:pt x="637224" y="131462"/>
                </a:cubicBezTo>
                <a:cubicBezTo>
                  <a:pt x="638320" y="135543"/>
                  <a:pt x="639341" y="139625"/>
                  <a:pt x="640412" y="143708"/>
                </a:cubicBezTo>
                <a:cubicBezTo>
                  <a:pt x="644112" y="141312"/>
                  <a:pt x="648372" y="139448"/>
                  <a:pt x="651383" y="136385"/>
                </a:cubicBezTo>
                <a:cubicBezTo>
                  <a:pt x="660873" y="126793"/>
                  <a:pt x="669878" y="116714"/>
                  <a:pt x="679139" y="106894"/>
                </a:cubicBezTo>
                <a:cubicBezTo>
                  <a:pt x="684445" y="101256"/>
                  <a:pt x="690975" y="101868"/>
                  <a:pt x="696027" y="102787"/>
                </a:cubicBezTo>
                <a:cubicBezTo>
                  <a:pt x="688170" y="114190"/>
                  <a:pt x="680185" y="125772"/>
                  <a:pt x="670490" y="139830"/>
                </a:cubicBezTo>
                <a:cubicBezTo>
                  <a:pt x="680951" y="136845"/>
                  <a:pt x="690033" y="135875"/>
                  <a:pt x="697252" y="131693"/>
                </a:cubicBezTo>
                <a:cubicBezTo>
                  <a:pt x="704523" y="127482"/>
                  <a:pt x="715722" y="134651"/>
                  <a:pt x="720977" y="122200"/>
                </a:cubicBezTo>
                <a:cubicBezTo>
                  <a:pt x="712686" y="123296"/>
                  <a:pt x="705645" y="124240"/>
                  <a:pt x="698629" y="125160"/>
                </a:cubicBezTo>
                <a:cubicBezTo>
                  <a:pt x="698350" y="123858"/>
                  <a:pt x="698069" y="122532"/>
                  <a:pt x="697813" y="121230"/>
                </a:cubicBezTo>
                <a:cubicBezTo>
                  <a:pt x="712610" y="117098"/>
                  <a:pt x="727202" y="110926"/>
                  <a:pt x="742280" y="109319"/>
                </a:cubicBezTo>
                <a:cubicBezTo>
                  <a:pt x="763404" y="107073"/>
                  <a:pt x="778915" y="96509"/>
                  <a:pt x="794119" y="83345"/>
                </a:cubicBezTo>
                <a:cubicBezTo>
                  <a:pt x="806288" y="72835"/>
                  <a:pt x="819732" y="63828"/>
                  <a:pt x="832641" y="54160"/>
                </a:cubicBezTo>
                <a:cubicBezTo>
                  <a:pt x="842692" y="46608"/>
                  <a:pt x="850830" y="53446"/>
                  <a:pt x="860270" y="57579"/>
                </a:cubicBezTo>
                <a:cubicBezTo>
                  <a:pt x="855474" y="72324"/>
                  <a:pt x="842132" y="77478"/>
                  <a:pt x="830218" y="84037"/>
                </a:cubicBezTo>
                <a:cubicBezTo>
                  <a:pt x="830829" y="84876"/>
                  <a:pt x="831443" y="85745"/>
                  <a:pt x="832054" y="86586"/>
                </a:cubicBezTo>
                <a:cubicBezTo>
                  <a:pt x="844734" y="83141"/>
                  <a:pt x="857387" y="79672"/>
                  <a:pt x="870348" y="76151"/>
                </a:cubicBezTo>
                <a:cubicBezTo>
                  <a:pt x="865525" y="91406"/>
                  <a:pt x="860041" y="95131"/>
                  <a:pt x="844836" y="93449"/>
                </a:cubicBezTo>
                <a:cubicBezTo>
                  <a:pt x="848740" y="99061"/>
                  <a:pt x="852259" y="101001"/>
                  <a:pt x="858510" y="96714"/>
                </a:cubicBezTo>
                <a:cubicBezTo>
                  <a:pt x="861266" y="94825"/>
                  <a:pt x="867414" y="94086"/>
                  <a:pt x="869685" y="95846"/>
                </a:cubicBezTo>
                <a:cubicBezTo>
                  <a:pt x="883001" y="106282"/>
                  <a:pt x="894710" y="102073"/>
                  <a:pt x="906421" y="93424"/>
                </a:cubicBezTo>
                <a:lnTo>
                  <a:pt x="906369" y="93473"/>
                </a:lnTo>
                <a:cubicBezTo>
                  <a:pt x="908640" y="94265"/>
                  <a:pt x="910885" y="95081"/>
                  <a:pt x="914457" y="96356"/>
                </a:cubicBezTo>
                <a:cubicBezTo>
                  <a:pt x="906956" y="100465"/>
                  <a:pt x="901139" y="104343"/>
                  <a:pt x="909839" y="111638"/>
                </a:cubicBezTo>
                <a:cubicBezTo>
                  <a:pt x="906829" y="115134"/>
                  <a:pt x="904150" y="118296"/>
                  <a:pt x="900502" y="122532"/>
                </a:cubicBezTo>
                <a:cubicBezTo>
                  <a:pt x="913767" y="122508"/>
                  <a:pt x="925426" y="123248"/>
                  <a:pt x="932468" y="110160"/>
                </a:cubicBezTo>
                <a:cubicBezTo>
                  <a:pt x="935402" y="104725"/>
                  <a:pt x="940019" y="101538"/>
                  <a:pt x="947315" y="104343"/>
                </a:cubicBezTo>
                <a:cubicBezTo>
                  <a:pt x="950504" y="105568"/>
                  <a:pt x="954765" y="103704"/>
                  <a:pt x="958566" y="103603"/>
                </a:cubicBezTo>
                <a:cubicBezTo>
                  <a:pt x="965097" y="103399"/>
                  <a:pt x="969255" y="105897"/>
                  <a:pt x="968668" y="113196"/>
                </a:cubicBezTo>
                <a:cubicBezTo>
                  <a:pt x="964561" y="116714"/>
                  <a:pt x="960505" y="120211"/>
                  <a:pt x="956449" y="123681"/>
                </a:cubicBezTo>
                <a:cubicBezTo>
                  <a:pt x="956959" y="124905"/>
                  <a:pt x="957443" y="126104"/>
                  <a:pt x="957953" y="127329"/>
                </a:cubicBezTo>
                <a:cubicBezTo>
                  <a:pt x="965147" y="126104"/>
                  <a:pt x="972316" y="124701"/>
                  <a:pt x="979562" y="123706"/>
                </a:cubicBezTo>
                <a:cubicBezTo>
                  <a:pt x="988236" y="122532"/>
                  <a:pt x="997778" y="118983"/>
                  <a:pt x="1005431" y="121359"/>
                </a:cubicBezTo>
                <a:cubicBezTo>
                  <a:pt x="1016529" y="124751"/>
                  <a:pt x="1022140" y="120032"/>
                  <a:pt x="1028672" y="111230"/>
                </a:cubicBezTo>
                <a:cubicBezTo>
                  <a:pt x="1033901" y="121538"/>
                  <a:pt x="1041631" y="122430"/>
                  <a:pt x="1050612" y="120032"/>
                </a:cubicBezTo>
                <a:cubicBezTo>
                  <a:pt x="1052856" y="119445"/>
                  <a:pt x="1055738" y="119779"/>
                  <a:pt x="1057907" y="120695"/>
                </a:cubicBezTo>
                <a:cubicBezTo>
                  <a:pt x="1067372" y="124598"/>
                  <a:pt x="1074797" y="121588"/>
                  <a:pt x="1082143" y="115338"/>
                </a:cubicBezTo>
                <a:lnTo>
                  <a:pt x="1095068" y="108940"/>
                </a:lnTo>
                <a:lnTo>
                  <a:pt x="1092475" y="115236"/>
                </a:lnTo>
                <a:cubicBezTo>
                  <a:pt x="1100894" y="116409"/>
                  <a:pt x="1108624" y="117480"/>
                  <a:pt x="1119671" y="119011"/>
                </a:cubicBezTo>
                <a:cubicBezTo>
                  <a:pt x="1114493" y="122481"/>
                  <a:pt x="1111685" y="125927"/>
                  <a:pt x="1108803" y="126027"/>
                </a:cubicBezTo>
                <a:cubicBezTo>
                  <a:pt x="1092042" y="126563"/>
                  <a:pt x="1075230" y="126206"/>
                  <a:pt x="1058444" y="126359"/>
                </a:cubicBezTo>
                <a:cubicBezTo>
                  <a:pt x="1050560" y="126435"/>
                  <a:pt x="1042677" y="127022"/>
                  <a:pt x="1033672" y="127430"/>
                </a:cubicBezTo>
                <a:cubicBezTo>
                  <a:pt x="1033672" y="134446"/>
                  <a:pt x="1033672" y="140571"/>
                  <a:pt x="1033672" y="147863"/>
                </a:cubicBezTo>
                <a:cubicBezTo>
                  <a:pt x="1028747" y="146538"/>
                  <a:pt x="1025278" y="145594"/>
                  <a:pt x="1024309" y="145340"/>
                </a:cubicBezTo>
                <a:cubicBezTo>
                  <a:pt x="1015941" y="150006"/>
                  <a:pt x="1009666" y="153503"/>
                  <a:pt x="1003389" y="156998"/>
                </a:cubicBezTo>
                <a:cubicBezTo>
                  <a:pt x="1003645" y="157688"/>
                  <a:pt x="1003874" y="158376"/>
                  <a:pt x="1004129" y="159064"/>
                </a:cubicBezTo>
                <a:cubicBezTo>
                  <a:pt x="1011375" y="157661"/>
                  <a:pt x="1018619" y="156284"/>
                  <a:pt x="1027141" y="154626"/>
                </a:cubicBezTo>
                <a:cubicBezTo>
                  <a:pt x="1028161" y="156488"/>
                  <a:pt x="1029870" y="159600"/>
                  <a:pt x="1031963" y="163428"/>
                </a:cubicBezTo>
                <a:cubicBezTo>
                  <a:pt x="1033161" y="161947"/>
                  <a:pt x="1034539" y="160901"/>
                  <a:pt x="1035024" y="159524"/>
                </a:cubicBezTo>
                <a:cubicBezTo>
                  <a:pt x="1037728" y="151870"/>
                  <a:pt x="1042524" y="150262"/>
                  <a:pt x="1050739" y="150620"/>
                </a:cubicBezTo>
                <a:cubicBezTo>
                  <a:pt x="1064336" y="151206"/>
                  <a:pt x="1078062" y="149292"/>
                  <a:pt x="1091710" y="148427"/>
                </a:cubicBezTo>
                <a:cubicBezTo>
                  <a:pt x="1091710" y="147480"/>
                  <a:pt x="1091684" y="146512"/>
                  <a:pt x="1091684" y="145569"/>
                </a:cubicBezTo>
                <a:cubicBezTo>
                  <a:pt x="1082781" y="144829"/>
                  <a:pt x="1073776" y="142943"/>
                  <a:pt x="1064974" y="143683"/>
                </a:cubicBezTo>
                <a:cubicBezTo>
                  <a:pt x="1055484" y="144499"/>
                  <a:pt x="1047473" y="143531"/>
                  <a:pt x="1039360" y="135185"/>
                </a:cubicBezTo>
                <a:cubicBezTo>
                  <a:pt x="1050535" y="133551"/>
                  <a:pt x="1059872" y="127813"/>
                  <a:pt x="1069770" y="136614"/>
                </a:cubicBezTo>
                <a:cubicBezTo>
                  <a:pt x="1071531" y="138170"/>
                  <a:pt x="1077806" y="136156"/>
                  <a:pt x="1081072" y="134242"/>
                </a:cubicBezTo>
                <a:cubicBezTo>
                  <a:pt x="1086863" y="130850"/>
                  <a:pt x="1092271" y="129370"/>
                  <a:pt x="1099134" y="130543"/>
                </a:cubicBezTo>
                <a:cubicBezTo>
                  <a:pt x="1103778" y="131336"/>
                  <a:pt x="1109466" y="130365"/>
                  <a:pt x="1113701" y="128222"/>
                </a:cubicBezTo>
                <a:cubicBezTo>
                  <a:pt x="1122987" y="123502"/>
                  <a:pt x="1132299" y="118346"/>
                  <a:pt x="1140412" y="111867"/>
                </a:cubicBezTo>
                <a:cubicBezTo>
                  <a:pt x="1147504" y="106205"/>
                  <a:pt x="1152937" y="98501"/>
                  <a:pt x="1157785" y="93115"/>
                </a:cubicBezTo>
                <a:cubicBezTo>
                  <a:pt x="1155693" y="86893"/>
                  <a:pt x="1151483" y="79314"/>
                  <a:pt x="1153014" y="77887"/>
                </a:cubicBezTo>
                <a:cubicBezTo>
                  <a:pt x="1157402" y="73778"/>
                  <a:pt x="1164138" y="72145"/>
                  <a:pt x="1169928" y="69519"/>
                </a:cubicBezTo>
                <a:cubicBezTo>
                  <a:pt x="1170515" y="70871"/>
                  <a:pt x="1171128" y="72222"/>
                  <a:pt x="1171715" y="73601"/>
                </a:cubicBezTo>
                <a:cubicBezTo>
                  <a:pt x="1167913" y="75309"/>
                  <a:pt x="1164086" y="76993"/>
                  <a:pt x="1159239" y="79162"/>
                </a:cubicBezTo>
                <a:cubicBezTo>
                  <a:pt x="1160617" y="80923"/>
                  <a:pt x="1161842" y="83984"/>
                  <a:pt x="1163167" y="84009"/>
                </a:cubicBezTo>
                <a:cubicBezTo>
                  <a:pt x="1187735" y="84750"/>
                  <a:pt x="1212303" y="85310"/>
                  <a:pt x="1236871" y="85335"/>
                </a:cubicBezTo>
                <a:cubicBezTo>
                  <a:pt x="1240697" y="85335"/>
                  <a:pt x="1244574" y="82606"/>
                  <a:pt x="1248249" y="80770"/>
                </a:cubicBezTo>
                <a:cubicBezTo>
                  <a:pt x="1248657" y="80564"/>
                  <a:pt x="1247841" y="77912"/>
                  <a:pt x="1247688" y="76892"/>
                </a:cubicBezTo>
                <a:cubicBezTo>
                  <a:pt x="1263148" y="76892"/>
                  <a:pt x="1278913" y="76892"/>
                  <a:pt x="1294679" y="76892"/>
                </a:cubicBezTo>
                <a:cubicBezTo>
                  <a:pt x="1295318" y="78014"/>
                  <a:pt x="1295954" y="79136"/>
                  <a:pt x="1296593" y="80234"/>
                </a:cubicBezTo>
                <a:cubicBezTo>
                  <a:pt x="1293429" y="81406"/>
                  <a:pt x="1290241" y="82580"/>
                  <a:pt x="1287766" y="83499"/>
                </a:cubicBezTo>
                <a:cubicBezTo>
                  <a:pt x="1289667" y="86701"/>
                  <a:pt x="1293245" y="87970"/>
                  <a:pt x="1297282" y="87766"/>
                </a:cubicBezTo>
                <a:lnTo>
                  <a:pt x="1309539" y="83199"/>
                </a:lnTo>
                <a:lnTo>
                  <a:pt x="1309545" y="83203"/>
                </a:lnTo>
                <a:lnTo>
                  <a:pt x="1309451" y="83321"/>
                </a:lnTo>
                <a:cubicBezTo>
                  <a:pt x="1311951" y="86128"/>
                  <a:pt x="1314476" y="88905"/>
                  <a:pt x="1316722" y="91431"/>
                </a:cubicBezTo>
                <a:cubicBezTo>
                  <a:pt x="1322079" y="91075"/>
                  <a:pt x="1327258" y="90668"/>
                  <a:pt x="1332462" y="90412"/>
                </a:cubicBezTo>
                <a:cubicBezTo>
                  <a:pt x="1337462" y="90131"/>
                  <a:pt x="1342386" y="91177"/>
                  <a:pt x="1342692" y="82989"/>
                </a:cubicBezTo>
                <a:cubicBezTo>
                  <a:pt x="1342871" y="78320"/>
                  <a:pt x="1347565" y="77657"/>
                  <a:pt x="1350855" y="81866"/>
                </a:cubicBezTo>
                <a:cubicBezTo>
                  <a:pt x="1357718" y="90591"/>
                  <a:pt x="1357641" y="90643"/>
                  <a:pt x="1365347" y="82938"/>
                </a:cubicBezTo>
                <a:cubicBezTo>
                  <a:pt x="1369708" y="84903"/>
                  <a:pt x="1374046" y="86842"/>
                  <a:pt x="1379403" y="89238"/>
                </a:cubicBezTo>
                <a:cubicBezTo>
                  <a:pt x="1379225" y="85617"/>
                  <a:pt x="1379148" y="83781"/>
                  <a:pt x="1379021" y="81024"/>
                </a:cubicBezTo>
                <a:cubicBezTo>
                  <a:pt x="1427314" y="84699"/>
                  <a:pt x="1475581" y="85999"/>
                  <a:pt x="1523492" y="99750"/>
                </a:cubicBezTo>
                <a:cubicBezTo>
                  <a:pt x="1528926" y="92703"/>
                  <a:pt x="1534436" y="85566"/>
                  <a:pt x="1539947" y="78423"/>
                </a:cubicBezTo>
                <a:cubicBezTo>
                  <a:pt x="1540993" y="78932"/>
                  <a:pt x="1542039" y="79416"/>
                  <a:pt x="1543085" y="79928"/>
                </a:cubicBezTo>
                <a:cubicBezTo>
                  <a:pt x="1540968" y="86459"/>
                  <a:pt x="1538824" y="92986"/>
                  <a:pt x="1536349" y="100643"/>
                </a:cubicBezTo>
                <a:cubicBezTo>
                  <a:pt x="1544794" y="101127"/>
                  <a:pt x="1551402" y="101511"/>
                  <a:pt x="1557423" y="101843"/>
                </a:cubicBezTo>
                <a:cubicBezTo>
                  <a:pt x="1560126" y="96561"/>
                  <a:pt x="1562780" y="91431"/>
                  <a:pt x="1566351" y="84469"/>
                </a:cubicBezTo>
                <a:cubicBezTo>
                  <a:pt x="1576760" y="101766"/>
                  <a:pt x="1590996" y="99877"/>
                  <a:pt x="1605307" y="99750"/>
                </a:cubicBezTo>
                <a:cubicBezTo>
                  <a:pt x="1613956" y="99674"/>
                  <a:pt x="1622604" y="102889"/>
                  <a:pt x="1631329" y="104087"/>
                </a:cubicBezTo>
                <a:cubicBezTo>
                  <a:pt x="1641814" y="105543"/>
                  <a:pt x="1652350" y="106690"/>
                  <a:pt x="1662912" y="107455"/>
                </a:cubicBezTo>
                <a:cubicBezTo>
                  <a:pt x="1669290" y="107915"/>
                  <a:pt x="1674188" y="105311"/>
                  <a:pt x="1677199" y="98985"/>
                </a:cubicBezTo>
                <a:cubicBezTo>
                  <a:pt x="1678730" y="95743"/>
                  <a:pt x="1682020" y="93346"/>
                  <a:pt x="1686076" y="91203"/>
                </a:cubicBezTo>
                <a:cubicBezTo>
                  <a:pt x="1683424" y="98016"/>
                  <a:pt x="1680974" y="104216"/>
                  <a:pt x="1687608" y="109217"/>
                </a:cubicBezTo>
                <a:cubicBezTo>
                  <a:pt x="1693858" y="113910"/>
                  <a:pt x="1708374" y="110747"/>
                  <a:pt x="1718118" y="102174"/>
                </a:cubicBezTo>
                <a:cubicBezTo>
                  <a:pt x="1718578" y="106231"/>
                  <a:pt x="1718935" y="109497"/>
                  <a:pt x="1719547" y="115006"/>
                </a:cubicBezTo>
                <a:cubicBezTo>
                  <a:pt x="1724777" y="108782"/>
                  <a:pt x="1728962" y="103782"/>
                  <a:pt x="1733630" y="98246"/>
                </a:cubicBezTo>
                <a:cubicBezTo>
                  <a:pt x="1735161" y="99266"/>
                  <a:pt x="1736794" y="100338"/>
                  <a:pt x="1739421" y="102098"/>
                </a:cubicBezTo>
                <a:cubicBezTo>
                  <a:pt x="1736717" y="104062"/>
                  <a:pt x="1734702" y="105515"/>
                  <a:pt x="1730798" y="108348"/>
                </a:cubicBezTo>
                <a:cubicBezTo>
                  <a:pt x="1771769" y="114854"/>
                  <a:pt x="1810777" y="121078"/>
                  <a:pt x="1849784" y="127278"/>
                </a:cubicBezTo>
                <a:cubicBezTo>
                  <a:pt x="1847359" y="123143"/>
                  <a:pt x="1832129" y="118118"/>
                  <a:pt x="1818532" y="114268"/>
                </a:cubicBezTo>
                <a:cubicBezTo>
                  <a:pt x="1808046" y="111280"/>
                  <a:pt x="1798377" y="105336"/>
                  <a:pt x="1788785" y="99215"/>
                </a:cubicBezTo>
                <a:cubicBezTo>
                  <a:pt x="1824145" y="99291"/>
                  <a:pt x="1857564" y="110262"/>
                  <a:pt x="1891545" y="117124"/>
                </a:cubicBezTo>
                <a:cubicBezTo>
                  <a:pt x="1925705" y="124037"/>
                  <a:pt x="1959176" y="134496"/>
                  <a:pt x="1992546" y="145161"/>
                </a:cubicBezTo>
                <a:cubicBezTo>
                  <a:pt x="1974101" y="131080"/>
                  <a:pt x="1950529" y="126946"/>
                  <a:pt x="1931880" y="113247"/>
                </a:cubicBezTo>
                <a:cubicBezTo>
                  <a:pt x="1944839" y="111561"/>
                  <a:pt x="1956728" y="120084"/>
                  <a:pt x="1969968" y="114317"/>
                </a:cubicBezTo>
                <a:cubicBezTo>
                  <a:pt x="1957263" y="108552"/>
                  <a:pt x="1944533" y="102761"/>
                  <a:pt x="1931828" y="96994"/>
                </a:cubicBezTo>
                <a:cubicBezTo>
                  <a:pt x="1932262" y="95719"/>
                  <a:pt x="1932670" y="94470"/>
                  <a:pt x="1933104" y="93190"/>
                </a:cubicBezTo>
                <a:cubicBezTo>
                  <a:pt x="1942543" y="94978"/>
                  <a:pt x="1951957" y="96765"/>
                  <a:pt x="1961397" y="98550"/>
                </a:cubicBezTo>
                <a:cubicBezTo>
                  <a:pt x="1961601" y="97734"/>
                  <a:pt x="1961830" y="96892"/>
                  <a:pt x="1962034" y="96075"/>
                </a:cubicBezTo>
                <a:cubicBezTo>
                  <a:pt x="1956651" y="93243"/>
                  <a:pt x="1951269" y="90412"/>
                  <a:pt x="1944483" y="86842"/>
                </a:cubicBezTo>
                <a:cubicBezTo>
                  <a:pt x="1947594" y="84494"/>
                  <a:pt x="1949406" y="83141"/>
                  <a:pt x="1951957" y="81203"/>
                </a:cubicBezTo>
                <a:cubicBezTo>
                  <a:pt x="1940629" y="76789"/>
                  <a:pt x="1929762" y="72555"/>
                  <a:pt x="1917465" y="67759"/>
                </a:cubicBezTo>
                <a:cubicBezTo>
                  <a:pt x="1920094" y="65845"/>
                  <a:pt x="1922007" y="64417"/>
                  <a:pt x="1924762" y="62402"/>
                </a:cubicBezTo>
                <a:cubicBezTo>
                  <a:pt x="1921038" y="58193"/>
                  <a:pt x="1916980" y="53573"/>
                  <a:pt x="1912925" y="48956"/>
                </a:cubicBezTo>
                <a:cubicBezTo>
                  <a:pt x="1913052" y="48243"/>
                  <a:pt x="1913179" y="47554"/>
                  <a:pt x="1913333" y="46839"/>
                </a:cubicBezTo>
                <a:cubicBezTo>
                  <a:pt x="1928103" y="51099"/>
                  <a:pt x="1943029" y="54951"/>
                  <a:pt x="1957621" y="59774"/>
                </a:cubicBezTo>
                <a:cubicBezTo>
                  <a:pt x="1967953" y="63191"/>
                  <a:pt x="1968208" y="63599"/>
                  <a:pt x="1971881" y="53573"/>
                </a:cubicBezTo>
                <a:cubicBezTo>
                  <a:pt x="1961626" y="49493"/>
                  <a:pt x="1951371" y="45411"/>
                  <a:pt x="1941089" y="41328"/>
                </a:cubicBezTo>
                <a:cubicBezTo>
                  <a:pt x="1941446" y="40310"/>
                  <a:pt x="1941777" y="39263"/>
                  <a:pt x="1942135" y="38242"/>
                </a:cubicBezTo>
                <a:close/>
                <a:moveTo>
                  <a:pt x="1856391" y="36786"/>
                </a:moveTo>
                <a:cubicBezTo>
                  <a:pt x="1862692" y="38263"/>
                  <a:pt x="1869019" y="39743"/>
                  <a:pt x="1875320" y="41222"/>
                </a:cubicBezTo>
                <a:cubicBezTo>
                  <a:pt x="1875014" y="42549"/>
                  <a:pt x="1874708" y="43851"/>
                  <a:pt x="1874403" y="45152"/>
                </a:cubicBezTo>
                <a:cubicBezTo>
                  <a:pt x="1867207" y="46555"/>
                  <a:pt x="1860779" y="45357"/>
                  <a:pt x="1855600" y="39872"/>
                </a:cubicBezTo>
                <a:cubicBezTo>
                  <a:pt x="1855856" y="38851"/>
                  <a:pt x="1856110" y="37832"/>
                  <a:pt x="1856391" y="36786"/>
                </a:cubicBezTo>
                <a:close/>
                <a:moveTo>
                  <a:pt x="1907517" y="27114"/>
                </a:moveTo>
                <a:cubicBezTo>
                  <a:pt x="1912644" y="28900"/>
                  <a:pt x="1917797" y="30661"/>
                  <a:pt x="1922926" y="32447"/>
                </a:cubicBezTo>
                <a:cubicBezTo>
                  <a:pt x="1922441" y="33747"/>
                  <a:pt x="1921956" y="35074"/>
                  <a:pt x="1921445" y="36400"/>
                </a:cubicBezTo>
                <a:cubicBezTo>
                  <a:pt x="1916343" y="34565"/>
                  <a:pt x="1911215" y="32701"/>
                  <a:pt x="1906113" y="30864"/>
                </a:cubicBezTo>
                <a:cubicBezTo>
                  <a:pt x="1906573" y="29614"/>
                  <a:pt x="1907057" y="28364"/>
                  <a:pt x="1907517" y="27114"/>
                </a:cubicBezTo>
                <a:close/>
                <a:moveTo>
                  <a:pt x="858458" y="26979"/>
                </a:moveTo>
                <a:cubicBezTo>
                  <a:pt x="858738" y="27642"/>
                  <a:pt x="859019" y="28281"/>
                  <a:pt x="859377" y="29199"/>
                </a:cubicBezTo>
                <a:cubicBezTo>
                  <a:pt x="858381" y="29709"/>
                  <a:pt x="857361" y="30220"/>
                  <a:pt x="856340" y="30729"/>
                </a:cubicBezTo>
                <a:cubicBezTo>
                  <a:pt x="856085" y="30092"/>
                  <a:pt x="855448" y="29046"/>
                  <a:pt x="855652" y="28841"/>
                </a:cubicBezTo>
                <a:cubicBezTo>
                  <a:pt x="856442" y="28076"/>
                  <a:pt x="857514" y="27565"/>
                  <a:pt x="858458" y="26979"/>
                </a:cubicBezTo>
                <a:close/>
                <a:moveTo>
                  <a:pt x="799067" y="24183"/>
                </a:moveTo>
                <a:cubicBezTo>
                  <a:pt x="800240" y="26199"/>
                  <a:pt x="802129" y="29388"/>
                  <a:pt x="803838" y="32323"/>
                </a:cubicBezTo>
                <a:cubicBezTo>
                  <a:pt x="797971" y="39439"/>
                  <a:pt x="793481" y="44875"/>
                  <a:pt x="787868" y="51660"/>
                </a:cubicBezTo>
                <a:cubicBezTo>
                  <a:pt x="786797" y="49875"/>
                  <a:pt x="783914" y="47222"/>
                  <a:pt x="784016" y="44644"/>
                </a:cubicBezTo>
                <a:cubicBezTo>
                  <a:pt x="784143" y="40945"/>
                  <a:pt x="785674" y="36761"/>
                  <a:pt x="787945" y="33803"/>
                </a:cubicBezTo>
                <a:cubicBezTo>
                  <a:pt x="790649" y="30255"/>
                  <a:pt x="794756" y="27782"/>
                  <a:pt x="799067" y="24183"/>
                </a:cubicBezTo>
                <a:close/>
                <a:moveTo>
                  <a:pt x="769936" y="19823"/>
                </a:moveTo>
                <a:cubicBezTo>
                  <a:pt x="772563" y="20154"/>
                  <a:pt x="776849" y="22705"/>
                  <a:pt x="776976" y="24490"/>
                </a:cubicBezTo>
                <a:cubicBezTo>
                  <a:pt x="777334" y="28981"/>
                  <a:pt x="774272" y="31202"/>
                  <a:pt x="769425" y="29415"/>
                </a:cubicBezTo>
                <a:cubicBezTo>
                  <a:pt x="768992" y="29261"/>
                  <a:pt x="768149" y="30181"/>
                  <a:pt x="767511" y="30589"/>
                </a:cubicBezTo>
                <a:cubicBezTo>
                  <a:pt x="765113" y="50180"/>
                  <a:pt x="763838" y="54516"/>
                  <a:pt x="757308" y="61815"/>
                </a:cubicBezTo>
                <a:cubicBezTo>
                  <a:pt x="756950" y="57094"/>
                  <a:pt x="756694" y="53778"/>
                  <a:pt x="756439" y="50462"/>
                </a:cubicBezTo>
                <a:cubicBezTo>
                  <a:pt x="754577" y="50743"/>
                  <a:pt x="752612" y="51024"/>
                  <a:pt x="748964" y="51558"/>
                </a:cubicBezTo>
                <a:cubicBezTo>
                  <a:pt x="751260" y="46966"/>
                  <a:pt x="752843" y="43830"/>
                  <a:pt x="754602" y="40359"/>
                </a:cubicBezTo>
                <a:cubicBezTo>
                  <a:pt x="752179" y="39722"/>
                  <a:pt x="749960" y="39161"/>
                  <a:pt x="747689" y="38549"/>
                </a:cubicBezTo>
                <a:cubicBezTo>
                  <a:pt x="751695" y="23904"/>
                  <a:pt x="758123" y="18317"/>
                  <a:pt x="769936" y="19823"/>
                </a:cubicBezTo>
                <a:close/>
                <a:moveTo>
                  <a:pt x="846903" y="19230"/>
                </a:moveTo>
                <a:cubicBezTo>
                  <a:pt x="847057" y="20608"/>
                  <a:pt x="847209" y="21986"/>
                  <a:pt x="847363" y="23363"/>
                </a:cubicBezTo>
                <a:cubicBezTo>
                  <a:pt x="840551" y="23363"/>
                  <a:pt x="833738" y="23363"/>
                  <a:pt x="826927" y="23363"/>
                </a:cubicBezTo>
                <a:cubicBezTo>
                  <a:pt x="826850" y="23033"/>
                  <a:pt x="826800" y="22674"/>
                  <a:pt x="826723" y="22344"/>
                </a:cubicBezTo>
                <a:cubicBezTo>
                  <a:pt x="833458" y="21298"/>
                  <a:pt x="840169" y="20276"/>
                  <a:pt x="846903" y="19230"/>
                </a:cubicBezTo>
                <a:close/>
                <a:moveTo>
                  <a:pt x="1096737" y="15091"/>
                </a:moveTo>
                <a:cubicBezTo>
                  <a:pt x="1097961" y="17006"/>
                  <a:pt x="1099084" y="18101"/>
                  <a:pt x="1098855" y="18612"/>
                </a:cubicBezTo>
                <a:cubicBezTo>
                  <a:pt x="1098445" y="19583"/>
                  <a:pt x="1097374" y="20502"/>
                  <a:pt x="1096355" y="20858"/>
                </a:cubicBezTo>
                <a:cubicBezTo>
                  <a:pt x="1095972" y="20986"/>
                  <a:pt x="1094415" y="19455"/>
                  <a:pt x="1094467" y="18765"/>
                </a:cubicBezTo>
                <a:cubicBezTo>
                  <a:pt x="1094594" y="17746"/>
                  <a:pt x="1095640" y="16802"/>
                  <a:pt x="1096737" y="15091"/>
                </a:cubicBezTo>
                <a:close/>
                <a:moveTo>
                  <a:pt x="742101" y="0"/>
                </a:moveTo>
                <a:cubicBezTo>
                  <a:pt x="742765" y="330"/>
                  <a:pt x="743428" y="663"/>
                  <a:pt x="744092" y="994"/>
                </a:cubicBezTo>
                <a:cubicBezTo>
                  <a:pt x="740750" y="6787"/>
                  <a:pt x="737382" y="12577"/>
                  <a:pt x="734040" y="18368"/>
                </a:cubicBezTo>
                <a:cubicBezTo>
                  <a:pt x="734269" y="18928"/>
                  <a:pt x="734500" y="19516"/>
                  <a:pt x="734729" y="20078"/>
                </a:cubicBezTo>
                <a:cubicBezTo>
                  <a:pt x="739269" y="16939"/>
                  <a:pt x="743786" y="13801"/>
                  <a:pt x="748659" y="10435"/>
                </a:cubicBezTo>
                <a:cubicBezTo>
                  <a:pt x="748224" y="20995"/>
                  <a:pt x="739932" y="29619"/>
                  <a:pt x="728121" y="32120"/>
                </a:cubicBezTo>
                <a:cubicBezTo>
                  <a:pt x="728862" y="34263"/>
                  <a:pt x="729575" y="36330"/>
                  <a:pt x="730442" y="38879"/>
                </a:cubicBezTo>
                <a:cubicBezTo>
                  <a:pt x="721845" y="40409"/>
                  <a:pt x="713759" y="41865"/>
                  <a:pt x="702686" y="43854"/>
                </a:cubicBezTo>
                <a:cubicBezTo>
                  <a:pt x="717126" y="27781"/>
                  <a:pt x="729600" y="13904"/>
                  <a:pt x="7421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677CCE-2819-4CAD-BA96-18FB7C111D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4915" y="3106043"/>
            <a:ext cx="2693096" cy="2931091"/>
          </a:xfrm>
          <a:custGeom>
            <a:avLst/>
            <a:gdLst>
              <a:gd name="connsiteX0" fmla="*/ 73064 w 2693096"/>
              <a:gd name="connsiteY0" fmla="*/ 0 h 2931091"/>
              <a:gd name="connsiteX1" fmla="*/ 2620032 w 2693096"/>
              <a:gd name="connsiteY1" fmla="*/ 0 h 2931091"/>
              <a:gd name="connsiteX2" fmla="*/ 2693096 w 2693096"/>
              <a:gd name="connsiteY2" fmla="*/ 73064 h 2931091"/>
              <a:gd name="connsiteX3" fmla="*/ 2693096 w 2693096"/>
              <a:gd name="connsiteY3" fmla="*/ 2858027 h 2931091"/>
              <a:gd name="connsiteX4" fmla="*/ 2620032 w 2693096"/>
              <a:gd name="connsiteY4" fmla="*/ 2931091 h 2931091"/>
              <a:gd name="connsiteX5" fmla="*/ 73064 w 2693096"/>
              <a:gd name="connsiteY5" fmla="*/ 2931091 h 2931091"/>
              <a:gd name="connsiteX6" fmla="*/ 0 w 2693096"/>
              <a:gd name="connsiteY6" fmla="*/ 2858027 h 2931091"/>
              <a:gd name="connsiteX7" fmla="*/ 0 w 2693096"/>
              <a:gd name="connsiteY7" fmla="*/ 73064 h 2931091"/>
              <a:gd name="connsiteX8" fmla="*/ 73064 w 2693096"/>
              <a:gd name="connsiteY8" fmla="*/ 0 h 29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3096" h="2931091">
                <a:moveTo>
                  <a:pt x="73064" y="0"/>
                </a:moveTo>
                <a:lnTo>
                  <a:pt x="2620032" y="0"/>
                </a:lnTo>
                <a:cubicBezTo>
                  <a:pt x="2660384" y="0"/>
                  <a:pt x="2693096" y="32712"/>
                  <a:pt x="2693096" y="73064"/>
                </a:cubicBezTo>
                <a:lnTo>
                  <a:pt x="2693096" y="2858027"/>
                </a:lnTo>
                <a:cubicBezTo>
                  <a:pt x="2693096" y="2898379"/>
                  <a:pt x="2660384" y="2931091"/>
                  <a:pt x="2620032" y="2931091"/>
                </a:cubicBezTo>
                <a:lnTo>
                  <a:pt x="73064" y="2931091"/>
                </a:lnTo>
                <a:cubicBezTo>
                  <a:pt x="32712" y="2931091"/>
                  <a:pt x="0" y="2898379"/>
                  <a:pt x="0" y="2858027"/>
                </a:cubicBezTo>
                <a:lnTo>
                  <a:pt x="0" y="73064"/>
                </a:lnTo>
                <a:cubicBezTo>
                  <a:pt x="0" y="32712"/>
                  <a:pt x="32712" y="0"/>
                  <a:pt x="7306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E69F81-856F-4E3B-83FF-67DF27E943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79229" y="840675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19818" y="5729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2373647-9188-4D6F-A90E-2528191F03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03168" y="3104147"/>
            <a:ext cx="2815390" cy="3007896"/>
          </a:xfrm>
          <a:custGeom>
            <a:avLst/>
            <a:gdLst>
              <a:gd name="connsiteX0" fmla="*/ 60165 w 2815390"/>
              <a:gd name="connsiteY0" fmla="*/ 0 h 3007896"/>
              <a:gd name="connsiteX1" fmla="*/ 2755225 w 2815390"/>
              <a:gd name="connsiteY1" fmla="*/ 0 h 3007896"/>
              <a:gd name="connsiteX2" fmla="*/ 2815390 w 2815390"/>
              <a:gd name="connsiteY2" fmla="*/ 60165 h 3007896"/>
              <a:gd name="connsiteX3" fmla="*/ 2815390 w 2815390"/>
              <a:gd name="connsiteY3" fmla="*/ 2947731 h 3007896"/>
              <a:gd name="connsiteX4" fmla="*/ 2755225 w 2815390"/>
              <a:gd name="connsiteY4" fmla="*/ 3007896 h 3007896"/>
              <a:gd name="connsiteX5" fmla="*/ 60165 w 2815390"/>
              <a:gd name="connsiteY5" fmla="*/ 3007896 h 3007896"/>
              <a:gd name="connsiteX6" fmla="*/ 0 w 2815390"/>
              <a:gd name="connsiteY6" fmla="*/ 2947731 h 3007896"/>
              <a:gd name="connsiteX7" fmla="*/ 0 w 2815390"/>
              <a:gd name="connsiteY7" fmla="*/ 60165 h 3007896"/>
              <a:gd name="connsiteX8" fmla="*/ 60165 w 2815390"/>
              <a:gd name="connsiteY8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5390" h="3007896">
                <a:moveTo>
                  <a:pt x="60165" y="0"/>
                </a:moveTo>
                <a:lnTo>
                  <a:pt x="2755225" y="0"/>
                </a:lnTo>
                <a:cubicBezTo>
                  <a:pt x="2788453" y="0"/>
                  <a:pt x="2815390" y="26937"/>
                  <a:pt x="2815390" y="60165"/>
                </a:cubicBezTo>
                <a:lnTo>
                  <a:pt x="2815390" y="2947731"/>
                </a:lnTo>
                <a:cubicBezTo>
                  <a:pt x="2815390" y="2980959"/>
                  <a:pt x="2788453" y="3007896"/>
                  <a:pt x="2755225" y="3007896"/>
                </a:cubicBez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5A3AB4-B8FC-4512-9059-D567ABB561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55442" y="3104147"/>
            <a:ext cx="1736558" cy="3007896"/>
          </a:xfrm>
          <a:custGeom>
            <a:avLst/>
            <a:gdLst>
              <a:gd name="connsiteX0" fmla="*/ 60165 w 1736558"/>
              <a:gd name="connsiteY0" fmla="*/ 0 h 3007896"/>
              <a:gd name="connsiteX1" fmla="*/ 1736558 w 1736558"/>
              <a:gd name="connsiteY1" fmla="*/ 0 h 3007896"/>
              <a:gd name="connsiteX2" fmla="*/ 1736558 w 1736558"/>
              <a:gd name="connsiteY2" fmla="*/ 3007896 h 3007896"/>
              <a:gd name="connsiteX3" fmla="*/ 60165 w 1736558"/>
              <a:gd name="connsiteY3" fmla="*/ 3007896 h 3007896"/>
              <a:gd name="connsiteX4" fmla="*/ 0 w 1736558"/>
              <a:gd name="connsiteY4" fmla="*/ 2947731 h 3007896"/>
              <a:gd name="connsiteX5" fmla="*/ 0 w 1736558"/>
              <a:gd name="connsiteY5" fmla="*/ 60165 h 3007896"/>
              <a:gd name="connsiteX6" fmla="*/ 60165 w 1736558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6558" h="3007896">
                <a:moveTo>
                  <a:pt x="60165" y="0"/>
                </a:moveTo>
                <a:lnTo>
                  <a:pt x="1736558" y="0"/>
                </a:lnTo>
                <a:lnTo>
                  <a:pt x="1736558" y="3007896"/>
                </a:ln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9191" y="1629634"/>
            <a:ext cx="6997414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99780" y="139490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E247957-6FB8-4798-A4ED-E9395C7F63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06936" y="1275348"/>
            <a:ext cx="2349362" cy="2153652"/>
          </a:xfrm>
          <a:custGeom>
            <a:avLst/>
            <a:gdLst>
              <a:gd name="connsiteX0" fmla="*/ 16971 w 2349362"/>
              <a:gd name="connsiteY0" fmla="*/ 0 h 2153652"/>
              <a:gd name="connsiteX1" fmla="*/ 2332391 w 2349362"/>
              <a:gd name="connsiteY1" fmla="*/ 0 h 2153652"/>
              <a:gd name="connsiteX2" fmla="*/ 2349362 w 2349362"/>
              <a:gd name="connsiteY2" fmla="*/ 16971 h 2153652"/>
              <a:gd name="connsiteX3" fmla="*/ 2349362 w 2349362"/>
              <a:gd name="connsiteY3" fmla="*/ 2136681 h 2153652"/>
              <a:gd name="connsiteX4" fmla="*/ 2332391 w 2349362"/>
              <a:gd name="connsiteY4" fmla="*/ 2153652 h 2153652"/>
              <a:gd name="connsiteX5" fmla="*/ 16971 w 2349362"/>
              <a:gd name="connsiteY5" fmla="*/ 2153652 h 2153652"/>
              <a:gd name="connsiteX6" fmla="*/ 0 w 2349362"/>
              <a:gd name="connsiteY6" fmla="*/ 2136681 h 2153652"/>
              <a:gd name="connsiteX7" fmla="*/ 0 w 2349362"/>
              <a:gd name="connsiteY7" fmla="*/ 16971 h 2153652"/>
              <a:gd name="connsiteX8" fmla="*/ 16971 w 2349362"/>
              <a:gd name="connsiteY8" fmla="*/ 0 h 2153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9362" h="2153652">
                <a:moveTo>
                  <a:pt x="16971" y="0"/>
                </a:moveTo>
                <a:lnTo>
                  <a:pt x="2332391" y="0"/>
                </a:lnTo>
                <a:cubicBezTo>
                  <a:pt x="2341764" y="0"/>
                  <a:pt x="2349362" y="7598"/>
                  <a:pt x="2349362" y="16971"/>
                </a:cubicBezTo>
                <a:lnTo>
                  <a:pt x="2349362" y="2136681"/>
                </a:lnTo>
                <a:cubicBezTo>
                  <a:pt x="2349362" y="2146054"/>
                  <a:pt x="2341764" y="2153652"/>
                  <a:pt x="2332391" y="2153652"/>
                </a:cubicBezTo>
                <a:lnTo>
                  <a:pt x="16971" y="2153652"/>
                </a:lnTo>
                <a:cubicBezTo>
                  <a:pt x="7598" y="2153652"/>
                  <a:pt x="0" y="2146054"/>
                  <a:pt x="0" y="2136681"/>
                </a:cubicBezTo>
                <a:lnTo>
                  <a:pt x="0" y="16971"/>
                </a:lnTo>
                <a:cubicBezTo>
                  <a:pt x="0" y="7598"/>
                  <a:pt x="7598" y="0"/>
                  <a:pt x="1697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104" y="1949496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13693" y="171476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16A608-4473-4FCB-A23B-17F9974DB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00768" y="1631478"/>
            <a:ext cx="4162426" cy="5226523"/>
          </a:xfrm>
          <a:custGeom>
            <a:avLst/>
            <a:gdLst>
              <a:gd name="connsiteX0" fmla="*/ 97401 w 4162426"/>
              <a:gd name="connsiteY0" fmla="*/ 0 h 5226523"/>
              <a:gd name="connsiteX1" fmla="*/ 4065025 w 4162426"/>
              <a:gd name="connsiteY1" fmla="*/ 0 h 5226523"/>
              <a:gd name="connsiteX2" fmla="*/ 4162426 w 4162426"/>
              <a:gd name="connsiteY2" fmla="*/ 97401 h 5226523"/>
              <a:gd name="connsiteX3" fmla="*/ 4162426 w 4162426"/>
              <a:gd name="connsiteY3" fmla="*/ 5226523 h 5226523"/>
              <a:gd name="connsiteX4" fmla="*/ 0 w 4162426"/>
              <a:gd name="connsiteY4" fmla="*/ 5226523 h 5226523"/>
              <a:gd name="connsiteX5" fmla="*/ 0 w 4162426"/>
              <a:gd name="connsiteY5" fmla="*/ 97401 h 5226523"/>
              <a:gd name="connsiteX6" fmla="*/ 97401 w 4162426"/>
              <a:gd name="connsiteY6" fmla="*/ 0 h 522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2426" h="5226523">
                <a:moveTo>
                  <a:pt x="97401" y="0"/>
                </a:moveTo>
                <a:lnTo>
                  <a:pt x="4065025" y="0"/>
                </a:lnTo>
                <a:cubicBezTo>
                  <a:pt x="4118818" y="0"/>
                  <a:pt x="4162426" y="43608"/>
                  <a:pt x="4162426" y="97401"/>
                </a:cubicBezTo>
                <a:lnTo>
                  <a:pt x="4162426" y="5226523"/>
                </a:lnTo>
                <a:lnTo>
                  <a:pt x="0" y="5226523"/>
                </a:lnTo>
                <a:lnTo>
                  <a:pt x="0" y="97401"/>
                </a:lnTo>
                <a:cubicBezTo>
                  <a:pt x="0" y="43608"/>
                  <a:pt x="43608" y="0"/>
                  <a:pt x="974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8038" y="2624138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98627" y="2356451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A8207A-0E37-48FE-A44A-A90951C183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4033" y="2908801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64622" y="266121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C3E2A3-1515-4F26-8409-486ADE636E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53620" y="1987827"/>
            <a:ext cx="5565913" cy="3031435"/>
          </a:xfrm>
          <a:custGeom>
            <a:avLst/>
            <a:gdLst>
              <a:gd name="connsiteX0" fmla="*/ 57991 w 5565913"/>
              <a:gd name="connsiteY0" fmla="*/ 0 h 3031435"/>
              <a:gd name="connsiteX1" fmla="*/ 5507922 w 5565913"/>
              <a:gd name="connsiteY1" fmla="*/ 0 h 3031435"/>
              <a:gd name="connsiteX2" fmla="*/ 5565913 w 5565913"/>
              <a:gd name="connsiteY2" fmla="*/ 57991 h 3031435"/>
              <a:gd name="connsiteX3" fmla="*/ 5565913 w 5565913"/>
              <a:gd name="connsiteY3" fmla="*/ 2973444 h 3031435"/>
              <a:gd name="connsiteX4" fmla="*/ 5507922 w 5565913"/>
              <a:gd name="connsiteY4" fmla="*/ 3031435 h 3031435"/>
              <a:gd name="connsiteX5" fmla="*/ 57991 w 5565913"/>
              <a:gd name="connsiteY5" fmla="*/ 3031435 h 3031435"/>
              <a:gd name="connsiteX6" fmla="*/ 0 w 5565913"/>
              <a:gd name="connsiteY6" fmla="*/ 2973444 h 3031435"/>
              <a:gd name="connsiteX7" fmla="*/ 0 w 5565913"/>
              <a:gd name="connsiteY7" fmla="*/ 57991 h 3031435"/>
              <a:gd name="connsiteX8" fmla="*/ 57991 w 5565913"/>
              <a:gd name="connsiteY8" fmla="*/ 0 h 303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5913" h="3031435">
                <a:moveTo>
                  <a:pt x="57991" y="0"/>
                </a:moveTo>
                <a:lnTo>
                  <a:pt x="5507922" y="0"/>
                </a:lnTo>
                <a:cubicBezTo>
                  <a:pt x="5539950" y="0"/>
                  <a:pt x="5565913" y="25963"/>
                  <a:pt x="5565913" y="57991"/>
                </a:cubicBezTo>
                <a:lnTo>
                  <a:pt x="5565913" y="2973444"/>
                </a:lnTo>
                <a:cubicBezTo>
                  <a:pt x="5565913" y="3005472"/>
                  <a:pt x="5539950" y="3031435"/>
                  <a:pt x="5507922" y="3031435"/>
                </a:cubicBezTo>
                <a:lnTo>
                  <a:pt x="57991" y="3031435"/>
                </a:lnTo>
                <a:cubicBezTo>
                  <a:pt x="25963" y="3031435"/>
                  <a:pt x="0" y="3005472"/>
                  <a:pt x="0" y="2973444"/>
                </a:cubicBezTo>
                <a:lnTo>
                  <a:pt x="0" y="57991"/>
                </a:lnTo>
                <a:cubicBezTo>
                  <a:pt x="0" y="25963"/>
                  <a:pt x="25963" y="0"/>
                  <a:pt x="579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182" y="2205326"/>
            <a:ext cx="5131437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772" y="197059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D8ABFFA-A3B3-46F5-9015-C3CCCCC0E7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12191999" cy="4307486"/>
          </a:xfrm>
          <a:custGeom>
            <a:avLst/>
            <a:gdLst>
              <a:gd name="connsiteX0" fmla="*/ 0 w 12191999"/>
              <a:gd name="connsiteY0" fmla="*/ 0 h 4307486"/>
              <a:gd name="connsiteX1" fmla="*/ 3173274 w 12191999"/>
              <a:gd name="connsiteY1" fmla="*/ 0 h 4307486"/>
              <a:gd name="connsiteX2" fmla="*/ 9018729 w 12191999"/>
              <a:gd name="connsiteY2" fmla="*/ 0 h 4307486"/>
              <a:gd name="connsiteX3" fmla="*/ 12191999 w 12191999"/>
              <a:gd name="connsiteY3" fmla="*/ 0 h 4307486"/>
              <a:gd name="connsiteX4" fmla="*/ 12191999 w 12191999"/>
              <a:gd name="connsiteY4" fmla="*/ 3181834 h 4307486"/>
              <a:gd name="connsiteX5" fmla="*/ 11943330 w 12191999"/>
              <a:gd name="connsiteY5" fmla="*/ 3312793 h 4307486"/>
              <a:gd name="connsiteX6" fmla="*/ 6096001 w 12191999"/>
              <a:gd name="connsiteY6" fmla="*/ 4307486 h 4307486"/>
              <a:gd name="connsiteX7" fmla="*/ 248672 w 12191999"/>
              <a:gd name="connsiteY7" fmla="*/ 3312793 h 4307486"/>
              <a:gd name="connsiteX8" fmla="*/ 0 w 12191999"/>
              <a:gd name="connsiteY8" fmla="*/ 3181833 h 4307486"/>
              <a:gd name="connsiteX9" fmla="*/ 0 w 12191999"/>
              <a:gd name="connsiteY9" fmla="*/ 920938 h 430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99" h="4307486">
                <a:moveTo>
                  <a:pt x="0" y="0"/>
                </a:moveTo>
                <a:lnTo>
                  <a:pt x="3173274" y="0"/>
                </a:lnTo>
                <a:lnTo>
                  <a:pt x="9018729" y="0"/>
                </a:lnTo>
                <a:lnTo>
                  <a:pt x="12191999" y="0"/>
                </a:lnTo>
                <a:lnTo>
                  <a:pt x="12191999" y="3181834"/>
                </a:lnTo>
                <a:lnTo>
                  <a:pt x="11943330" y="3312793"/>
                </a:lnTo>
                <a:cubicBezTo>
                  <a:pt x="10676100" y="3912919"/>
                  <a:pt x="8530071" y="4307486"/>
                  <a:pt x="6096001" y="4307486"/>
                </a:cubicBezTo>
                <a:cubicBezTo>
                  <a:pt x="3661931" y="4307486"/>
                  <a:pt x="1515903" y="3912919"/>
                  <a:pt x="248672" y="3312793"/>
                </a:cubicBezTo>
                <a:lnTo>
                  <a:pt x="0" y="3181833"/>
                </a:lnTo>
                <a:lnTo>
                  <a:pt x="0" y="92093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64476" y="4660956"/>
            <a:ext cx="6063048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68DDC2-2D75-48D5-9480-7B0CA64659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20070" y="0"/>
            <a:ext cx="5671930" cy="6858000"/>
          </a:xfrm>
          <a:custGeom>
            <a:avLst/>
            <a:gdLst>
              <a:gd name="connsiteX0" fmla="*/ 0 w 5671930"/>
              <a:gd name="connsiteY0" fmla="*/ 0 h 6858000"/>
              <a:gd name="connsiteX1" fmla="*/ 5671930 w 5671930"/>
              <a:gd name="connsiteY1" fmla="*/ 0 h 6858000"/>
              <a:gd name="connsiteX2" fmla="*/ 5671930 w 5671930"/>
              <a:gd name="connsiteY2" fmla="*/ 6858000 h 6858000"/>
              <a:gd name="connsiteX3" fmla="*/ 0 w 56719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1930" h="6858000">
                <a:moveTo>
                  <a:pt x="0" y="0"/>
                </a:moveTo>
                <a:lnTo>
                  <a:pt x="5671930" y="0"/>
                </a:lnTo>
                <a:lnTo>
                  <a:pt x="567193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D362E8C-9C91-48FA-AA6C-34E7691395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37347" y="3965713"/>
            <a:ext cx="3781833" cy="2494722"/>
          </a:xfrm>
          <a:custGeom>
            <a:avLst/>
            <a:gdLst>
              <a:gd name="connsiteX0" fmla="*/ 57977 w 3781833"/>
              <a:gd name="connsiteY0" fmla="*/ 0 h 2494722"/>
              <a:gd name="connsiteX1" fmla="*/ 3781833 w 3781833"/>
              <a:gd name="connsiteY1" fmla="*/ 0 h 2494722"/>
              <a:gd name="connsiteX2" fmla="*/ 3781833 w 3781833"/>
              <a:gd name="connsiteY2" fmla="*/ 2494722 h 2494722"/>
              <a:gd name="connsiteX3" fmla="*/ 57977 w 3781833"/>
              <a:gd name="connsiteY3" fmla="*/ 2494722 h 2494722"/>
              <a:gd name="connsiteX4" fmla="*/ 0 w 3781833"/>
              <a:gd name="connsiteY4" fmla="*/ 2436745 h 2494722"/>
              <a:gd name="connsiteX5" fmla="*/ 0 w 3781833"/>
              <a:gd name="connsiteY5" fmla="*/ 57977 h 2494722"/>
              <a:gd name="connsiteX6" fmla="*/ 57977 w 3781833"/>
              <a:gd name="connsiteY6" fmla="*/ 0 h 2494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1833" h="2494722">
                <a:moveTo>
                  <a:pt x="57977" y="0"/>
                </a:moveTo>
                <a:lnTo>
                  <a:pt x="3781833" y="0"/>
                </a:lnTo>
                <a:lnTo>
                  <a:pt x="3781833" y="2494722"/>
                </a:lnTo>
                <a:lnTo>
                  <a:pt x="57977" y="2494722"/>
                </a:lnTo>
                <a:cubicBezTo>
                  <a:pt x="25957" y="2494722"/>
                  <a:pt x="0" y="2468765"/>
                  <a:pt x="0" y="2436745"/>
                </a:cubicBezTo>
                <a:lnTo>
                  <a:pt x="0" y="57977"/>
                </a:lnTo>
                <a:cubicBezTo>
                  <a:pt x="0" y="25957"/>
                  <a:pt x="25957" y="0"/>
                  <a:pt x="579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6E5B132-E510-4EB1-91EA-F184ED5BFC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83676" y="0"/>
            <a:ext cx="4279644" cy="2287316"/>
          </a:xfrm>
          <a:custGeom>
            <a:avLst/>
            <a:gdLst>
              <a:gd name="connsiteX0" fmla="*/ 7448 w 4279644"/>
              <a:gd name="connsiteY0" fmla="*/ 0 h 2287316"/>
              <a:gd name="connsiteX1" fmla="*/ 4272196 w 4279644"/>
              <a:gd name="connsiteY1" fmla="*/ 0 h 2287316"/>
              <a:gd name="connsiteX2" fmla="*/ 4279644 w 4279644"/>
              <a:gd name="connsiteY2" fmla="*/ 147494 h 2287316"/>
              <a:gd name="connsiteX3" fmla="*/ 2139822 w 4279644"/>
              <a:gd name="connsiteY3" fmla="*/ 2287316 h 2287316"/>
              <a:gd name="connsiteX4" fmla="*/ 0 w 4279644"/>
              <a:gd name="connsiteY4" fmla="*/ 147494 h 228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9644" h="2287316">
                <a:moveTo>
                  <a:pt x="7448" y="0"/>
                </a:moveTo>
                <a:lnTo>
                  <a:pt x="4272196" y="0"/>
                </a:lnTo>
                <a:lnTo>
                  <a:pt x="4279644" y="147494"/>
                </a:lnTo>
                <a:cubicBezTo>
                  <a:pt x="4279644" y="1329285"/>
                  <a:pt x="3321613" y="2287316"/>
                  <a:pt x="2139822" y="2287316"/>
                </a:cubicBezTo>
                <a:cubicBezTo>
                  <a:pt x="958031" y="2287316"/>
                  <a:pt x="0" y="1329285"/>
                  <a:pt x="0" y="147494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42C6A74-E42A-40D5-A24A-7E47BD9B1B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36221" y="3216165"/>
            <a:ext cx="4855779" cy="3641835"/>
          </a:xfrm>
          <a:custGeom>
            <a:avLst/>
            <a:gdLst>
              <a:gd name="connsiteX0" fmla="*/ 2958662 w 4855779"/>
              <a:gd name="connsiteY0" fmla="*/ 0 h 3641835"/>
              <a:gd name="connsiteX1" fmla="*/ 4840646 w 4855779"/>
              <a:gd name="connsiteY1" fmla="*/ 675615 h 3641835"/>
              <a:gd name="connsiteX2" fmla="*/ 4855779 w 4855779"/>
              <a:gd name="connsiteY2" fmla="*/ 689369 h 3641835"/>
              <a:gd name="connsiteX3" fmla="*/ 4855779 w 4855779"/>
              <a:gd name="connsiteY3" fmla="*/ 3641835 h 3641835"/>
              <a:gd name="connsiteX4" fmla="*/ 82454 w 4855779"/>
              <a:gd name="connsiteY4" fmla="*/ 3641835 h 3641835"/>
              <a:gd name="connsiteX5" fmla="*/ 60110 w 4855779"/>
              <a:gd name="connsiteY5" fmla="*/ 3554936 h 3641835"/>
              <a:gd name="connsiteX6" fmla="*/ 0 w 4855779"/>
              <a:gd name="connsiteY6" fmla="*/ 2958662 h 3641835"/>
              <a:gd name="connsiteX7" fmla="*/ 2958662 w 4855779"/>
              <a:gd name="connsiteY7" fmla="*/ 0 h 364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79" h="3641835">
                <a:moveTo>
                  <a:pt x="2958662" y="0"/>
                </a:moveTo>
                <a:cubicBezTo>
                  <a:pt x="3673547" y="0"/>
                  <a:pt x="4329215" y="253544"/>
                  <a:pt x="4840646" y="675615"/>
                </a:cubicBezTo>
                <a:lnTo>
                  <a:pt x="4855779" y="689369"/>
                </a:lnTo>
                <a:lnTo>
                  <a:pt x="4855779" y="3641835"/>
                </a:lnTo>
                <a:lnTo>
                  <a:pt x="82454" y="3641835"/>
                </a:lnTo>
                <a:lnTo>
                  <a:pt x="60110" y="3554936"/>
                </a:lnTo>
                <a:cubicBezTo>
                  <a:pt x="20698" y="3362334"/>
                  <a:pt x="0" y="3162915"/>
                  <a:pt x="0" y="2958662"/>
                </a:cubicBezTo>
                <a:cubicBezTo>
                  <a:pt x="0" y="1324638"/>
                  <a:pt x="1324638" y="0"/>
                  <a:pt x="295866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1E50EE1-7BE1-4064-B55C-7CD023DBA2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58999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5011F4-FDC8-4B6B-A82C-D33C1822C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0787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A05780C-1E00-4874-AA5B-B8EB47933D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6304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FAFFCF0-F5E9-4B2E-819B-652D236362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98092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31774" y="1643234"/>
            <a:ext cx="2884566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72363" y="1395643"/>
            <a:ext cx="2854703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09515A-BA6C-4EC7-9E91-493687F82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74075" y="2060655"/>
            <a:ext cx="3207218" cy="1792579"/>
          </a:xfrm>
          <a:custGeom>
            <a:avLst/>
            <a:gdLst>
              <a:gd name="connsiteX0" fmla="*/ 93824 w 3938795"/>
              <a:gd name="connsiteY0" fmla="*/ 0 h 1792579"/>
              <a:gd name="connsiteX1" fmla="*/ 3844971 w 3938795"/>
              <a:gd name="connsiteY1" fmla="*/ 0 h 1792579"/>
              <a:gd name="connsiteX2" fmla="*/ 3938795 w 3938795"/>
              <a:gd name="connsiteY2" fmla="*/ 93824 h 1792579"/>
              <a:gd name="connsiteX3" fmla="*/ 3938795 w 3938795"/>
              <a:gd name="connsiteY3" fmla="*/ 1698755 h 1792579"/>
              <a:gd name="connsiteX4" fmla="*/ 3844971 w 3938795"/>
              <a:gd name="connsiteY4" fmla="*/ 1792579 h 1792579"/>
              <a:gd name="connsiteX5" fmla="*/ 93824 w 3938795"/>
              <a:gd name="connsiteY5" fmla="*/ 1792579 h 1792579"/>
              <a:gd name="connsiteX6" fmla="*/ 0 w 3938795"/>
              <a:gd name="connsiteY6" fmla="*/ 1698755 h 1792579"/>
              <a:gd name="connsiteX7" fmla="*/ 0 w 3938795"/>
              <a:gd name="connsiteY7" fmla="*/ 93824 h 1792579"/>
              <a:gd name="connsiteX8" fmla="*/ 93824 w 3938795"/>
              <a:gd name="connsiteY8" fmla="*/ 0 h 179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8795" h="1792579">
                <a:moveTo>
                  <a:pt x="93824" y="0"/>
                </a:moveTo>
                <a:lnTo>
                  <a:pt x="3844971" y="0"/>
                </a:lnTo>
                <a:cubicBezTo>
                  <a:pt x="3896789" y="0"/>
                  <a:pt x="3938795" y="42006"/>
                  <a:pt x="3938795" y="93824"/>
                </a:cubicBezTo>
                <a:lnTo>
                  <a:pt x="3938795" y="1698755"/>
                </a:lnTo>
                <a:cubicBezTo>
                  <a:pt x="3938795" y="1750573"/>
                  <a:pt x="3896789" y="1792579"/>
                  <a:pt x="3844971" y="1792579"/>
                </a:cubicBezTo>
                <a:lnTo>
                  <a:pt x="93824" y="1792579"/>
                </a:lnTo>
                <a:cubicBezTo>
                  <a:pt x="42006" y="1792579"/>
                  <a:pt x="0" y="1750573"/>
                  <a:pt x="0" y="1698755"/>
                </a:cubicBezTo>
                <a:lnTo>
                  <a:pt x="0" y="93824"/>
                </a:lnTo>
                <a:cubicBezTo>
                  <a:pt x="0" y="42006"/>
                  <a:pt x="42006" y="0"/>
                  <a:pt x="9382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808" y="838544"/>
            <a:ext cx="491821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8398" y="59095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5878F29-321B-4E87-A777-C5BD967618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2769" y="3308819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21C85B-BBAF-4268-9EAB-1595CB575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69" y="4595065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5871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6460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EADDF9-1841-477E-8AD7-671644CE4A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618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5E2EAD-DC12-4E6D-BDC0-547136AD94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83894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6005" y="164323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66594" y="139564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28/10/2020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C9E5F5D-5FAE-47A8-BEEE-6FFB965064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4540890" y="3838575"/>
            <a:ext cx="31102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4025445" y="2657475"/>
            <a:ext cx="986142" cy="98155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5412712" y="2873266"/>
            <a:ext cx="2753844" cy="769542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082566"/>
            <a:ext cx="12192000" cy="3195145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9100437" y="827593"/>
            <a:ext cx="2424701" cy="1960431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1072347" y="2472660"/>
            <a:ext cx="330138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1174557" y="3248660"/>
            <a:ext cx="149283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1174557" y="3352954"/>
            <a:ext cx="14928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987828" y="4844566"/>
            <a:ext cx="442913" cy="550863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808945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808945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4645366" y="4882666"/>
            <a:ext cx="554037" cy="438150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5522639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5522639" y="4760398"/>
            <a:ext cx="1967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8156585" y="4851197"/>
            <a:ext cx="554037" cy="471488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9033858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9033858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PpHolder19">
            <a:extLst>
              <a:ext uri="{FF2B5EF4-FFF2-40B4-BE49-F238E27FC236}">
                <a16:creationId xmlns:a16="http://schemas.microsoft.com/office/drawing/2014/main" id="{2D028E02-11B4-4BD8-BE48-64F85B7EB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5555861" y="0"/>
            <a:ext cx="6636139" cy="4204596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3EBECD8-D230-48A0-B89F-255AF20EA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11057677" y="431930"/>
            <a:ext cx="688181" cy="107739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11298034" y="66184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11057676" y="933448"/>
            <a:ext cx="688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7952713" y="1752841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7952714" y="1411655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7418475" y="1534605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7952713" y="2539018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7952714" y="2197832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7418475" y="2320782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7952713" y="3325195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7952714" y="2984009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7418475" y="3106959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39727"/>
            <a:ext cx="92371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1251831" y="4369220"/>
            <a:ext cx="1476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6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7418475" y="4731457"/>
            <a:ext cx="38795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12192000" cy="68579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C72E5AFB-1103-44B3-831C-A1F773C8DB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10700085" y="0"/>
            <a:ext cx="1491917" cy="1355557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4292384" y="772447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11955332" y="587193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787345" y="2042389"/>
            <a:ext cx="246221" cy="246221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1101812" y="3634020"/>
            <a:ext cx="33013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10421260" y="5951058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11196380" y="6046699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787345" y="1268156"/>
            <a:ext cx="246221" cy="246221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PpHolder5">
            <a:extLst>
              <a:ext uri="{FF2B5EF4-FFF2-40B4-BE49-F238E27FC236}">
                <a16:creationId xmlns:a16="http://schemas.microsoft.com/office/drawing/2014/main" id="{5CF5C056-CC55-4958-9B2A-64F9B53880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CE43DF83-F3EB-4B9D-AE0A-EAE968CBC6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C045A33A-8437-4CDE-9C11-0F46577BD9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2497926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805535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6114133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4421742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9730351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8037960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5408378" y="1195164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build="p"/>
      <p:bldP spid="17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3620879" y="1197407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E90110A-DC72-4138-862B-28D376C7A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08D5B92C-E659-43BF-86EA-94CE2D427F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4493949" y="1522335"/>
            <a:ext cx="395288" cy="554038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3737997" y="2512583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3620880" y="2252664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6803580" y="1342789"/>
            <a:ext cx="246221" cy="246221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7088582" y="301521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951122" y="3519165"/>
            <a:ext cx="11563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2509960" y="4921929"/>
            <a:ext cx="9305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7088583" y="4086470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7210483" y="4476281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7210483" y="4476281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9250909" y="4382912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10125927" y="4086470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7088583" y="4816972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7210483" y="5206783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7210483" y="5206783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9848786" y="5113414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10125927" y="4816972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7088582" y="5453383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8509855" y="1"/>
            <a:ext cx="2952564" cy="317484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EFFFC8C5-F3FE-4F3C-9E81-5461ABE107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624112" y="2950370"/>
            <a:ext cx="370404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730320" y="1690202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10133449" y="4599374"/>
            <a:ext cx="243278" cy="243278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10472709" y="4599374"/>
            <a:ext cx="243278" cy="243278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10811969" y="4599374"/>
            <a:ext cx="243278" cy="243278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11151229" y="4599374"/>
            <a:ext cx="243278" cy="243278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624797" y="4085003"/>
            <a:ext cx="33107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624797" y="3833722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10041282" y="3833722"/>
            <a:ext cx="185133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A0FD7B7D-1CC0-4F14-AAC2-DBDED1A007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8064822" y="0"/>
            <a:ext cx="4127178" cy="4061054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990757" y="4459736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2487546" y="437003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2487546" y="4408003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0" y="5421424"/>
            <a:ext cx="1221128" cy="1436576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BE1009BC-A780-4404-9D9B-978BB98436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8246686" y="4387011"/>
            <a:ext cx="3220280" cy="1034413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10760639" y="4688869"/>
            <a:ext cx="369483" cy="406598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8713592" y="4919690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8443888" y="4630442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8553146" y="495584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651258" y="1995614"/>
            <a:ext cx="246221" cy="246221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969976" y="3613621"/>
            <a:ext cx="49736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4" grpId="0" animBg="1"/>
      <p:bldP spid="30" grpId="0"/>
      <p:bldP spid="32" grpId="0"/>
      <p:bldP spid="34" grpId="0" animBg="1"/>
      <p:bldP spid="2" grpId="0" build="p"/>
      <p:bldP spid="3" grpId="0" build="p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D0D2690-5E5D-4F08-A231-DE4F526FCD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5191126" y="4933950"/>
            <a:ext cx="419100" cy="419100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1114864" y="4699650"/>
            <a:ext cx="310822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1114864" y="3683987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6584622" y="1411447"/>
            <a:ext cx="246221" cy="246221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1114865" y="1453234"/>
            <a:ext cx="1056058" cy="475243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2338361" y="1453234"/>
            <a:ext cx="1493410" cy="475243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3993476" y="1453234"/>
            <a:ext cx="1263238" cy="475243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1115376" y="2152064"/>
            <a:ext cx="1278968" cy="475243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2584673" y="2152064"/>
            <a:ext cx="1263578" cy="475243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1114864" y="2806232"/>
            <a:ext cx="1056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2225373" y="28994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6904033" y="2346298"/>
            <a:ext cx="4409959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640231" y="743229"/>
            <a:ext cx="845001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13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358999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1072346" y="2414045"/>
            <a:ext cx="33308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D3451F12-63E3-4D64-AE7F-B426E8741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C68939E3-03E0-4B9B-B3B9-7D59D2CB08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2BEEC36-F6C0-4FE6-B160-EF0BA6E079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4282119" y="574494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4680957" y="618181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4672533" y="589256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4445598" y="597059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9205812" y="4953494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9604650" y="5390363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9596226" y="5101115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9369291" y="5179145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8748262" y="1042816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8739838" y="753568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White sand beach</a:t>
            </a:r>
            <a:endParaRPr lang="en-ID" sz="140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8512903" y="831598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3" grpId="0" build="p"/>
      <p:bldP spid="14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5868141" cy="5838093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77" y="2210702"/>
            <a:ext cx="5914674" cy="339852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346411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4383852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2603845" y="1400403"/>
            <a:ext cx="14642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7423442" y="1411447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9">
            <a:extLst>
              <a:ext uri="{FF2B5EF4-FFF2-40B4-BE49-F238E27FC236}">
                <a16:creationId xmlns:a16="http://schemas.microsoft.com/office/drawing/2014/main" id="{77BB2B10-59FA-4A87-BBC9-530BC9DA76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4913147" y="4576968"/>
            <a:ext cx="2068978" cy="189124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5217289" y="5231149"/>
            <a:ext cx="16301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5276699" y="5064254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5442584" y="4986725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Get it now!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4945BE2-6447-44A2-AEB4-666E9ED47AD5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7724275" y="304674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7724275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7724275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9727776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9727776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0" grpId="0" animBg="1"/>
      <p:bldP spid="52" grpId="0" animBg="1"/>
      <p:bldP spid="54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824477" cy="2573858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9B6041B-F995-450A-BCF3-BA02E38BBE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5864905" y="100505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3809908" y="5251429"/>
            <a:ext cx="2618900" cy="1016742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4039798" y="5775610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4039798" y="5415374"/>
            <a:ext cx="238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3694961" y="5153987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10933085" y="5806674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687348" y="549275"/>
            <a:ext cx="705581" cy="167885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6898168" y="2378674"/>
            <a:ext cx="246221" cy="246221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7207775" y="3348131"/>
            <a:ext cx="405644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10215366" y="598958"/>
            <a:ext cx="1186402" cy="1016741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7207775" y="4598804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7272862" y="4908635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7272862" y="4946599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7620000" y="1"/>
            <a:ext cx="4572000" cy="3058511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10611367" y="2105673"/>
            <a:ext cx="13343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10422393" y="3871621"/>
            <a:ext cx="17123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1074534" y="3662755"/>
            <a:ext cx="20667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1196434" y="4052566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1196434" y="4052566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3236860" y="3959197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4111878" y="3662755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1074534" y="4393257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1196434" y="4783068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1196434" y="4783068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3834737" y="4689699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4111878" y="4393257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1074533" y="5029668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11" name="PpHolder21">
            <a:extLst>
              <a:ext uri="{FF2B5EF4-FFF2-40B4-BE49-F238E27FC236}">
                <a16:creationId xmlns:a16="http://schemas.microsoft.com/office/drawing/2014/main" id="{91B289D0-1F48-4CE0-A71C-5B66D84A7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F2927B7E-BEE0-4333-8AFF-4EF9D99982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415" y="1711579"/>
            <a:ext cx="2084712" cy="4175819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31" y="1711579"/>
            <a:ext cx="2084712" cy="417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9046360" y="0"/>
            <a:ext cx="31456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6883403" y="1487501"/>
            <a:ext cx="3121814" cy="3882998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87DE1DAF-07D8-4C2F-9B81-487F21C985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1072347" y="3861765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8077200" y="869950"/>
            <a:ext cx="4114800" cy="5118100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1156426" y="4961164"/>
            <a:ext cx="224460" cy="224460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414654" y="4934895"/>
            <a:ext cx="18261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More information</a:t>
            </a:r>
          </a:p>
        </p:txBody>
      </p:sp>
      <p:sp>
        <p:nvSpPr>
          <p:cNvPr id="6" name="PpHolder13">
            <a:extLst>
              <a:ext uri="{FF2B5EF4-FFF2-40B4-BE49-F238E27FC236}">
                <a16:creationId xmlns:a16="http://schemas.microsoft.com/office/drawing/2014/main" id="{2BC90C3D-229C-4660-8F6C-181F068D7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7651670" y="3955552"/>
            <a:ext cx="4540331" cy="2902449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7199870" y="3765828"/>
            <a:ext cx="4430476" cy="2574404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2467890" y="1394714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2467890" y="2738060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2467890" y="4081406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EA89D88B-ED5D-420C-91E3-61DE0FCFF3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63BDFA3F-47D3-417C-A409-2B403F075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6ED86986-5525-4CAE-BB16-5F2D52C9D1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D02BD361-ACF6-4E97-A2DA-CBE451100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7648381" y="1735900"/>
            <a:ext cx="339216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7648381" y="1394714"/>
            <a:ext cx="2747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3605005" y="1730442"/>
            <a:ext cx="294315" cy="294315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3605005" y="3073787"/>
            <a:ext cx="294315" cy="294315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3605005" y="4417133"/>
            <a:ext cx="294315" cy="294315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4012389" y="1569181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4012389" y="291252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4012389" y="425587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7504012" y="4512165"/>
            <a:ext cx="1630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7563422" y="4345270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7729307" y="4267741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11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7521725" y="4970667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7521725" y="5432464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Monthy</a:t>
            </a:r>
            <a:r>
              <a:rPr lang="en-US" sz="12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3" grpId="0" build="p"/>
      <p:bldP spid="14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2"/>
            <a:ext cx="3343548" cy="6857999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850471" y="6169456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8838165" y="1481033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8672842" y="1115095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9452075" y="2048303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9494014" y="2350554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9284662" y="2286603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723106"/>
              </p:ext>
            </p:extLst>
          </p:nvPr>
        </p:nvGraphicFramePr>
        <p:xfrm>
          <a:off x="8838165" y="4131765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8672842" y="3765827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9452075" y="4699035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9494014" y="5001286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9284662" y="4937335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4123325" y="1411447"/>
            <a:ext cx="246221" cy="246221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4424158" y="2346130"/>
            <a:ext cx="335777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1" name="PpHolder19">
            <a:extLst>
              <a:ext uri="{FF2B5EF4-FFF2-40B4-BE49-F238E27FC236}">
                <a16:creationId xmlns:a16="http://schemas.microsoft.com/office/drawing/2014/main" id="{E9B99A05-291D-483C-8045-4902D9B24C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0">
            <a:extLst>
              <a:ext uri="{FF2B5EF4-FFF2-40B4-BE49-F238E27FC236}">
                <a16:creationId xmlns:a16="http://schemas.microsoft.com/office/drawing/2014/main" id="{3B209763-6250-4A45-B407-2277115261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785744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1164060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937125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4461020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4839336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4612401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693185" y="1689280"/>
            <a:ext cx="185133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693185" y="1437999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730564"/>
            <a:ext cx="6413795" cy="4127437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5106475" y="1323058"/>
            <a:ext cx="6339128" cy="4112457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6443876" y="2311279"/>
            <a:ext cx="4713892" cy="2642299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6794968" y="2498229"/>
            <a:ext cx="4022424" cy="2255204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7634377" y="1557742"/>
            <a:ext cx="214773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5528683" y="1586647"/>
            <a:ext cx="2480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5602721" y="231127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5602721" y="2772544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5602721" y="3233810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5602721" y="3695076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5602721" y="4156342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5602721" y="461760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6728633" y="2411505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7453570" y="2824414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7808433" y="3341346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9284569" y="3769469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9625857" y="4254680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10732522" y="4666898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1084477" y="3139600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2138946" y="3672877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2138946" y="3312641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1084477" y="4425846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2138946" y="4959123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2138946" y="4598887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29">
            <a:extLst>
              <a:ext uri="{FF2B5EF4-FFF2-40B4-BE49-F238E27FC236}">
                <a16:creationId xmlns:a16="http://schemas.microsoft.com/office/drawing/2014/main" id="{C9C45CC8-0EBE-414E-ACB3-4AB334801D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0">
            <a:extLst>
              <a:ext uri="{FF2B5EF4-FFF2-40B4-BE49-F238E27FC236}">
                <a16:creationId xmlns:a16="http://schemas.microsoft.com/office/drawing/2014/main" id="{8DBDFEFE-0037-4ED2-977B-25917ADFA3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6884887" y="5717619"/>
            <a:ext cx="464080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646221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682481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718742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7550031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7912638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8275245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8637852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9000459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9363066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9725673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1008828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1045088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1081349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6950123" y="2081184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7006152" y="2094587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9368771" y="3240949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9424800" y="3254352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80%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10790996" y="4200390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10847025" y="4213793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120%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901368" y="2119537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901368" y="1945148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Mon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886159" y="2256761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886159" y="1997845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823820" y="2878701"/>
            <a:ext cx="3264294" cy="966741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901368" y="3156878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901368" y="2982489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Tue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886159" y="3294102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886159" y="3035186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901368" y="4194219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901368" y="4019830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Wed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886159" y="4331443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886159" y="4072527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901368" y="5231560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901368" y="5057171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Thu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886159" y="5368784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886159" y="5109868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4562272" y="2060655"/>
            <a:ext cx="669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Tue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7" name="PpHolder24">
            <a:extLst>
              <a:ext uri="{FF2B5EF4-FFF2-40B4-BE49-F238E27FC236}">
                <a16:creationId xmlns:a16="http://schemas.microsoft.com/office/drawing/2014/main" id="{A9C434D7-D526-4458-8D4A-2001CF6B68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9101451" y="2479906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9101451" y="2138720"/>
            <a:ext cx="2151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9101451" y="3458142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9876571" y="3553783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4903200" y="3373740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5302038" y="3810609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5293614" y="3521361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5066679" y="359939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9101451" y="92600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9101452" y="963973"/>
            <a:ext cx="175411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10819996" y="1111485"/>
            <a:ext cx="120975" cy="10428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7455593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7455593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9775391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9775391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5374075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5374075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4669900" y="1261619"/>
            <a:ext cx="6799637" cy="4038631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4769899" y="2378250"/>
            <a:ext cx="130103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4819102" y="2443262"/>
            <a:ext cx="1202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8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7170244" y="4569086"/>
            <a:ext cx="1052042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7210031" y="4634098"/>
            <a:ext cx="9724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7865923" y="213475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7898678" y="219976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9484509" y="254294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9517264" y="260795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386244" y="4093445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386244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1153768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3750605" y="4093445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3750605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3518129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386244" y="4945938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386244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1153768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3750605" y="4945938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3750605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3518129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1080694" y="3932695"/>
            <a:ext cx="5156792" cy="2141428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45B93F29-308A-4445-9800-E4D72638FB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D5F40429-5B5C-444F-9774-792896DF78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5683676" y="1043271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6134339" y="1392193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5940365" y="1439960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6134339" y="1828033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9536484" y="2287316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9987147" y="2636238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9793173" y="2684005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9987147" y="3072078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1080695" y="3932695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953765" y="4257623"/>
            <a:ext cx="395288" cy="554038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1197813" y="524787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1080696" y="4987952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3493609" y="438904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899596" y="956501"/>
            <a:ext cx="2160362" cy="216036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04BEE8A-DE21-4591-B02F-F043A704CC5A}"/>
              </a:ext>
            </a:extLst>
          </p:cNvPr>
          <p:cNvSpPr/>
          <p:nvPr/>
        </p:nvSpPr>
        <p:spPr>
          <a:xfrm>
            <a:off x="5200303" y="4683965"/>
            <a:ext cx="3025143" cy="2174036"/>
          </a:xfrm>
          <a:custGeom>
            <a:avLst/>
            <a:gdLst>
              <a:gd name="connsiteX0" fmla="*/ 555797 w 3334714"/>
              <a:gd name="connsiteY0" fmla="*/ 0 h 2396511"/>
              <a:gd name="connsiteX1" fmla="*/ 2778917 w 3334714"/>
              <a:gd name="connsiteY1" fmla="*/ 0 h 2396511"/>
              <a:gd name="connsiteX2" fmla="*/ 3334714 w 3334714"/>
              <a:gd name="connsiteY2" fmla="*/ 555797 h 2396511"/>
              <a:gd name="connsiteX3" fmla="*/ 3334714 w 3334714"/>
              <a:gd name="connsiteY3" fmla="*/ 2396511 h 2396511"/>
              <a:gd name="connsiteX4" fmla="*/ 0 w 3334714"/>
              <a:gd name="connsiteY4" fmla="*/ 2396511 h 2396511"/>
              <a:gd name="connsiteX5" fmla="*/ 0 w 3334714"/>
              <a:gd name="connsiteY5" fmla="*/ 555797 h 2396511"/>
              <a:gd name="connsiteX6" fmla="*/ 555797 w 3334714"/>
              <a:gd name="connsiteY6" fmla="*/ 0 h 239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4714" h="2396511">
                <a:moveTo>
                  <a:pt x="555797" y="0"/>
                </a:moveTo>
                <a:lnTo>
                  <a:pt x="2778917" y="0"/>
                </a:lnTo>
                <a:cubicBezTo>
                  <a:pt x="3085875" y="0"/>
                  <a:pt x="3334714" y="248839"/>
                  <a:pt x="3334714" y="555797"/>
                </a:cubicBezTo>
                <a:lnTo>
                  <a:pt x="3334714" y="2396511"/>
                </a:lnTo>
                <a:lnTo>
                  <a:pt x="0" y="2396511"/>
                </a:lnTo>
                <a:lnTo>
                  <a:pt x="0" y="555797"/>
                </a:lnTo>
                <a:cubicBezTo>
                  <a:pt x="0" y="248839"/>
                  <a:pt x="248839" y="0"/>
                  <a:pt x="55579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4776304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358999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4910408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5148288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493103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730983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8345362" y="1411447"/>
            <a:ext cx="246221" cy="246221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8651850" y="3226122"/>
            <a:ext cx="3025143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10" name="PpHolder16">
            <a:extLst>
              <a:ext uri="{FF2B5EF4-FFF2-40B4-BE49-F238E27FC236}">
                <a16:creationId xmlns:a16="http://schemas.microsoft.com/office/drawing/2014/main" id="{A7703784-3406-4543-9B33-C045779529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4E11EC8-227B-4053-B613-FD42FF88397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5450070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2554780" y="1775327"/>
            <a:ext cx="503730" cy="503730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5972085" y="1775327"/>
            <a:ext cx="503730" cy="503730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2032766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6B1E89BC-8454-47F3-BAD4-2FDFE5C18C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3">
            <a:extLst>
              <a:ext uri="{FF2B5EF4-FFF2-40B4-BE49-F238E27FC236}">
                <a16:creationId xmlns:a16="http://schemas.microsoft.com/office/drawing/2014/main" id="{135389E4-7E9B-4504-A2CC-7C12B4EE6A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42" grpId="0" animBg="1"/>
      <p:bldP spid="2" grpId="0" build="p"/>
      <p:bldP spid="17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E5FB78C-AFE2-4E46-8AD9-5AD39D08D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1080695" y="2495754"/>
            <a:ext cx="444546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1137346" y="3965713"/>
            <a:ext cx="9917308" cy="249472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5496340" y="4875002"/>
            <a:ext cx="241669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5496340" y="453381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8178059" y="4730138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8413441" y="4656927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Phone: </a:t>
            </a:r>
            <a:r>
              <a:rPr lang="en-US" sz="12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8178058" y="5147082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8413440" y="5073871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Email: </a:t>
            </a: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8178057" y="5564026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8413439" y="5490815"/>
            <a:ext cx="26412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Website: </a:t>
            </a:r>
            <a:r>
              <a:rPr lang="en-US" sz="12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10817985" y="4202970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3309920" y="495293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BD71316-F025-4324-8D36-042689CECB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5308145" y="6201084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D38B416-93B2-4361-996C-CA3CC261F1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787345" y="1736229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1072347" y="342900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7427480" y="1275348"/>
            <a:ext cx="4089110" cy="4307306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8195648" y="1913502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8822239" y="179924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8195648" y="2802920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8822239" y="2688664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Tabla</a:t>
            </a:r>
            <a:r>
              <a:rPr lang="en-US" sz="12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8195648" y="3692338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8822239" y="357808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8195648" y="4581756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8822239" y="4467500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8195646" y="1937566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8195646" y="2826984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8195646" y="3716402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8195646" y="4605820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1">
            <a:extLst>
              <a:ext uri="{FF2B5EF4-FFF2-40B4-BE49-F238E27FC236}">
                <a16:creationId xmlns:a16="http://schemas.microsoft.com/office/drawing/2014/main" id="{E25B7808-5C42-4821-BF3F-C072BDB417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757087" y="3108792"/>
            <a:ext cx="31102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2196645" y="2547241"/>
            <a:ext cx="2070555" cy="492666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5645507" y="2677905"/>
            <a:ext cx="246221" cy="246221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8CF27295-CD03-42C1-B083-A93384363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3084095" y="5342025"/>
            <a:ext cx="602381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5015204" y="5948178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2363053" y="390021"/>
            <a:ext cx="7465895" cy="87119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4919904" y="390022"/>
            <a:ext cx="2352195" cy="740271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4919119" y="519411"/>
            <a:ext cx="2353765" cy="741805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5629068" y="714515"/>
            <a:ext cx="933864" cy="222203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2313317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367339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6837356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818384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786084" y="1411376"/>
            <a:ext cx="246221" cy="246221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1072347" y="3152160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9216866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922840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10421260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1119638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127422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127422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1118983" y="4513106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3139745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3139745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904092" y="4459268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511928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511928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4925247" y="4500314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" name="PpHolder19">
            <a:extLst>
              <a:ext uri="{FF2B5EF4-FFF2-40B4-BE49-F238E27FC236}">
                <a16:creationId xmlns:a16="http://schemas.microsoft.com/office/drawing/2014/main" id="{DC9B05D2-33AA-47DF-AC09-A91639672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0">
            <a:extLst>
              <a:ext uri="{FF2B5EF4-FFF2-40B4-BE49-F238E27FC236}">
                <a16:creationId xmlns:a16="http://schemas.microsoft.com/office/drawing/2014/main" id="{152E557A-585C-4CDD-AF58-C7ACE93E06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10455442" y="3104148"/>
            <a:ext cx="1746789" cy="3007896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10886281" y="444670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C593EA39-20BF-4CE7-ACDC-4470D2B1F0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FCD404C7-25DE-4854-9047-D1CE153160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5974915" y="3108792"/>
            <a:ext cx="2693096" cy="2931091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926010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855371" y="491524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855371" y="3934140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352773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3457100" y="4576690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3457100" y="393414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5742422" y="2807657"/>
            <a:ext cx="616674" cy="616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6435198" y="476469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6435198" y="3783584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942426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9353630" y="4606829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9353630" y="3934140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926008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352773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5839420" y="2963897"/>
            <a:ext cx="42267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942426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6408837" y="5775151"/>
            <a:ext cx="131644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6501970" y="5874083"/>
            <a:ext cx="11301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0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7251633" y="128870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11171583" y="4005470"/>
            <a:ext cx="993913" cy="556591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5">
            <a:extLst>
              <a:ext uri="{FF2B5EF4-FFF2-40B4-BE49-F238E27FC236}">
                <a16:creationId xmlns:a16="http://schemas.microsoft.com/office/drawing/2014/main" id="{7C1D757A-C75E-41D1-9450-8044A8BAC4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C59437D5-3CEB-43F0-85DF-5823731152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5059017" y="2852530"/>
            <a:ext cx="2882348" cy="1987827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4944035" y="264743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7856200" y="4735314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11078075" y="4451199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6500191" y="49311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3883273" y="6317476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3915200" y="3071696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4314037" y="3508565"/>
            <a:ext cx="18972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4305614" y="3219317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4078679" y="3297347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8468983" y="558982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8867821" y="602669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8859397" y="573744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8632462" y="581547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4412974" y="2007704"/>
            <a:ext cx="3687417" cy="2932044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56D8985-5609-4489-B3E7-0887849C65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A9065F1-701F-4984-A30D-BF4905EE3D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540591" y="203698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4347687" y="1951818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7985409" y="485732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337930" y="2126974"/>
            <a:ext cx="1938130" cy="187564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1266271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2537760" y="265149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936598" y="308836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928174" y="279911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701239" y="287714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9347351" y="324382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9746189" y="368069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9737765" y="339144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9510830" y="346947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1"/>
            <a:ext cx="2183642" cy="1310185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7616882" y="1429331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7892568" y="2444993"/>
            <a:ext cx="331070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7902582" y="3758268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7967669" y="4109043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7967669" y="4147007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EA3ACF8F-4FD8-48F2-A12C-2C2CAB4DFE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2132869" y="4981844"/>
            <a:ext cx="905220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Benre Dark">
      <a:dk1>
        <a:srgbClr val="FFFFFF"/>
      </a:dk1>
      <a:lt1>
        <a:srgbClr val="313C3F"/>
      </a:lt1>
      <a:dk2>
        <a:srgbClr val="313C3F"/>
      </a:dk2>
      <a:lt2>
        <a:srgbClr val="FFFFFF"/>
      </a:lt2>
      <a:accent1>
        <a:srgbClr val="15D1BB"/>
      </a:accent1>
      <a:accent2>
        <a:srgbClr val="0FB4DB"/>
      </a:accent2>
      <a:accent3>
        <a:srgbClr val="0D81BB"/>
      </a:accent3>
      <a:accent4>
        <a:srgbClr val="045FC4"/>
      </a:accent4>
      <a:accent5>
        <a:srgbClr val="953FF3"/>
      </a:accent5>
      <a:accent6>
        <a:srgbClr val="C03EF4"/>
      </a:accent6>
      <a:hlink>
        <a:srgbClr val="8F8F8F"/>
      </a:hlink>
      <a:folHlink>
        <a:srgbClr val="A5A5A5"/>
      </a:folHlink>
    </a:clrScheme>
    <a:fontScheme name="Cullaca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29140</TotalTime>
  <Words>1864</Words>
  <Application>Microsoft Office PowerPoint</Application>
  <PresentationFormat>Widescreen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1236</cp:revision>
  <dcterms:created xsi:type="dcterms:W3CDTF">2018-12-05T18:19:15Z</dcterms:created>
  <dcterms:modified xsi:type="dcterms:W3CDTF">2020-10-28T16:31:49Z</dcterms:modified>
</cp:coreProperties>
</file>